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58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YUDbfM3mc3cjaKjWJ67c1W/Web-Programming?node-id=5-5591&amp;t=fUVkId4TcZxsrMsn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3B87FBD0-704E-A45C-2C40-6D21E997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3434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2FB59-A0D1-47B1-0089-3185CCA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Προγραμματισμός Διαδικτύου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9B6B-58C9-0232-55AF-DD2FC7E7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6" y="5159227"/>
            <a:ext cx="6854641" cy="1310779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Ενδιαμεση παρουσιαση</a:t>
            </a:r>
          </a:p>
          <a:p>
            <a:pPr algn="ctr"/>
            <a:r>
              <a:rPr lang="el-GR" dirty="0">
                <a:solidFill>
                  <a:srgbClr val="FFFFFF"/>
                </a:solidFill>
              </a:rPr>
              <a:t>31/03/2025</a:t>
            </a:r>
          </a:p>
          <a:p>
            <a:pPr algn="ctr"/>
            <a:r>
              <a:rPr lang="el-GR" dirty="0">
                <a:solidFill>
                  <a:srgbClr val="FFFFFF"/>
                </a:solidFill>
              </a:rPr>
              <a:t>Καλλιοντζησ θεοδωροσ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C542-3F46-58BC-96C3-5AFB49AC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Εφαρμογή Υπηρεσιών Φοιτητή (Ομάδα 29)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775E-F9BD-9C15-388C-DFE848F7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(Users)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Κυρίως Φοιτητές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Διδάσκοντες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Γραμματεία/Γενικότερο προσωπικό πανεπηστημίων.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9D0B-FB35-F324-DE40-27AB9FE3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Υπηρεσιών Φοιτητή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D13F-A6F4-9134-F3A2-26A53547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Μαθήματα κάθε εξαμήνου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Αποτελέσματα εξετάσεων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Προτεινόμενα βιβλία για κάθε μάθημα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Πληροφορίες για τους διδάσκοντες (αριθμοί τηλεφώνων και ώρες γραφείου)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Ενημέρωση προσωπικών στοιχείων (βεβαιώσεις ενεργού φοιτητή, στρατού, κλπ)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Ειδοποιήσεις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47D0-8414-F871-2EF5-1656C26C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Υπηρεσιών Φοιτητή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B754-9CAC-FBD5-FD7F-E8ED77D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Η εφαρμογή θα πρέπει να είναι προσβάσιμη από </a:t>
            </a:r>
            <a:r>
              <a:rPr lang="en-GB" dirty="0"/>
              <a:t>laptops, </a:t>
            </a:r>
            <a:r>
              <a:rPr lang="el-GR" dirty="0"/>
              <a:t>κινητά τηλέφωνα, </a:t>
            </a:r>
            <a:r>
              <a:rPr lang="en-GB" dirty="0"/>
              <a:t>tablets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Βιβλιοθήλες, σπίτια ή ακόμα και </a:t>
            </a:r>
            <a:r>
              <a:rPr lang="en-GB" dirty="0"/>
              <a:t>on-the-go.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/>
              <a:t>Υπάρχει σημαντική ανάγκη για προστασία δεδομένων, αφού έχουμε να κάνουμε με ευαίσθητα δεδομένα όπως είναι προσωπικά στοιχεία και βαθμοί μαθημάτων.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23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55A7-4233-862A-168B-DD853CFF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Υπηρεσιών Φοιτητή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CFD4-53F6-FB4C-D72D-124936E0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Frontend: Html/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l-GR" dirty="0"/>
              <a:t>μαζί με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l-GR" dirty="0"/>
              <a:t>για </a:t>
            </a:r>
            <a:r>
              <a:rPr lang="en-GB" dirty="0"/>
              <a:t>dynamic UI.(React.js, Vue.js)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Backend: Node.js, python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Database: SQL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Authantication</a:t>
            </a:r>
            <a:r>
              <a:rPr lang="en-GB" dirty="0"/>
              <a:t>: SSO, University provided login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Security: HTTPS</a:t>
            </a:r>
          </a:p>
        </p:txBody>
      </p:sp>
    </p:spTree>
    <p:extLst>
      <p:ext uri="{BB962C8B-B14F-4D97-AF65-F5344CB8AC3E}">
        <p14:creationId xmlns:p14="http://schemas.microsoft.com/office/powerpoint/2010/main" val="2269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17DB8-31C0-AF43-33B8-B99AF92C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98" b="733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3B25-E027-5743-FD3E-69231F14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Εφ</a:t>
            </a:r>
            <a:r>
              <a:rPr lang="en-US" sz="4800" dirty="0">
                <a:solidFill>
                  <a:srgbClr val="FFFFFF"/>
                </a:solidFill>
              </a:rPr>
              <a:t>αρμογή Υπηρεσιών Φοιτητή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A533-6FDC-1396-7E6C-5B8C298B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 cap="all" spc="300">
                <a:solidFill>
                  <a:srgbClr val="FFFFFF"/>
                </a:solidFill>
              </a:rPr>
              <a:t>Μοντέλο Δεδομένων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ECA2BE-0443-493F-9413-FC132026C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061F8CA0-9CCB-8EEE-3510-2F7E25EB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6" r="-1" b="-1"/>
          <a:stretch/>
        </p:blipFill>
        <p:spPr>
          <a:xfrm>
            <a:off x="20582" y="1"/>
            <a:ext cx="12188932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C3041F-18C8-4A3F-BB74-556AD2101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22112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6D8BE-7DB9-D1D1-3815-4C2DFBCF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8393"/>
            <a:ext cx="6855490" cy="1192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Εφαρμογή Υπηρεσιών Φοιτητή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28B90-B579-47ED-A625-BAD03AE6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30588"/>
            <a:ext cx="12191999" cy="192741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6259606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45CB-30CC-D6BC-1004-8B33422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Προσεγγιστική εικόνα της ιστοσελίδας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8A5A-B8FB-3E44-B898-73C57D0B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Χρησιμοποιήσαμε την πλατφόραμ </a:t>
            </a:r>
            <a:r>
              <a:rPr lang="en-GB" dirty="0"/>
              <a:t>FIGMA. </a:t>
            </a:r>
            <a:r>
              <a:rPr lang="el-GR" dirty="0"/>
              <a:t>Παρακάτω ακολουθεί ο σύνδεσμος.</a:t>
            </a:r>
          </a:p>
          <a:p>
            <a:r>
              <a:rPr lang="en-GB" dirty="0">
                <a:hlinkClick r:id="rId2"/>
              </a:rPr>
              <a:t>https://www.figma.com/design/YUDbfM3mc3cjaKjWJ67c1W/Web-Programming?node-id=5-5591&amp;t=fUVkId4TcZxsrMsn-1</a:t>
            </a:r>
            <a:endParaRPr lang="el-G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34959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 Pro Light</vt:lpstr>
      <vt:lpstr>VaultVTI</vt:lpstr>
      <vt:lpstr>Προγραμματισμός Διαδικτύου</vt:lpstr>
      <vt:lpstr>Εφαρμογή Υπηρεσιών Φοιτητή (Ομάδα 29)</vt:lpstr>
      <vt:lpstr>Εφαρμογή Υπηρεσιών Φοιτητή</vt:lpstr>
      <vt:lpstr>Εφαρμογή Υπηρεσιών Φοιτητή</vt:lpstr>
      <vt:lpstr>Εφαρμογή Υπηρεσιών Φοιτητή</vt:lpstr>
      <vt:lpstr>Εφαρμογή Υπηρεσιών Φοιτητή</vt:lpstr>
      <vt:lpstr>Εφαρμογή Υπηρεσιών Φοιτητή</vt:lpstr>
      <vt:lpstr>Προσεγγιστική εικόνα της ιστοσελίδας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ΚΑΛΛΙΟΝΤΖΗΣ ΘΕΟΔΩΡΟΣ</dc:creator>
  <cp:lastModifiedBy>ΚΑΛΛΙΟΝΤΖΗΣ ΘΕΟΔΩΡΟΣ</cp:lastModifiedBy>
  <cp:revision>4</cp:revision>
  <dcterms:created xsi:type="dcterms:W3CDTF">2025-03-30T11:46:43Z</dcterms:created>
  <dcterms:modified xsi:type="dcterms:W3CDTF">2025-03-30T20:19:07Z</dcterms:modified>
</cp:coreProperties>
</file>