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Wb2c8fgQIJYg5AVstc39eh3I2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ce2bea9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9ce2bea9e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1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1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1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1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unity3d.com/Manual/GettingStartedInstallingHub.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open?id=1HXqyybCi4KKQEvRbwQqgI-d86kOYTa7M" TargetMode="External"/><Relationship Id="rId4" Type="http://schemas.openxmlformats.org/officeDocument/2006/relationships/hyperlink" Target="https://docs.unity3d.com/ScriptRefer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9ce2bea9e2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Obiectivele cursului:</a:t>
            </a:r>
            <a:endParaRPr/>
          </a:p>
        </p:txBody>
      </p:sp>
      <p:sp>
        <p:nvSpPr>
          <p:cNvPr id="63" name="Google Shape;63;g9ce2bea9e2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ro"/>
              <a:t>Sa invatati sa lucrati in Unity. Am ales acest game engine pentru ca este probabil cel mai comun folosit, mai ales la nivel de freelancing. </a:t>
            </a:r>
            <a:endParaRPr/>
          </a:p>
          <a:p>
            <a:pPr indent="-342900" lvl="0" marL="457200" rtl="0" algn="l">
              <a:lnSpc>
                <a:spcPct val="115000"/>
              </a:lnSpc>
              <a:spcBef>
                <a:spcPts val="0"/>
              </a:spcBef>
              <a:spcAft>
                <a:spcPts val="0"/>
              </a:spcAft>
              <a:buSzPts val="1800"/>
              <a:buChar char="-"/>
            </a:pPr>
            <a:r>
              <a:rPr lang="ro"/>
              <a:t>Sa invatati cum sa concepeti un joc, care sunt pasii prin care trebuie sa treceti. Vom avea două prezentări din partea celor de la Ubisoft care sa va ajute in aceasta direcție.</a:t>
            </a:r>
            <a:endParaRPr/>
          </a:p>
          <a:p>
            <a:pPr indent="-342900" lvl="0" marL="457200" rtl="0" algn="l">
              <a:lnSpc>
                <a:spcPct val="115000"/>
              </a:lnSpc>
              <a:spcBef>
                <a:spcPts val="0"/>
              </a:spcBef>
              <a:spcAft>
                <a:spcPts val="0"/>
              </a:spcAft>
              <a:buSzPts val="1800"/>
              <a:buChar char="-"/>
            </a:pPr>
            <a:r>
              <a:rPr lang="ro"/>
              <a:t>Sa lucrati intr-o echipa, sa va distribuiți munca in mod eficient si sa folositi unelte de source control!</a:t>
            </a:r>
            <a:br>
              <a:rPr lang="ro"/>
            </a:br>
            <a:r>
              <a:rPr b="1" lang="ro">
                <a:solidFill>
                  <a:srgbClr val="E69138"/>
                </a:solidFill>
              </a:rPr>
              <a:t>BONUS:</a:t>
            </a:r>
            <a:r>
              <a:rPr lang="ro"/>
              <a:t> Prezentari din partea unora cu &gt;10 ani de experienta in domeniu.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Last thing’s first: Evaluarea! </a:t>
            </a:r>
            <a:endParaRPr/>
          </a:p>
        </p:txBody>
      </p:sp>
      <p:sp>
        <p:nvSpPr>
          <p:cNvPr id="69" name="Google Shape;6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Proiect în echipe de aproximativ 5-6 oameni.</a:t>
            </a:r>
            <a:br>
              <a:rPr lang="ro"/>
            </a:br>
            <a:r>
              <a:rPr lang="ro"/>
              <a:t>Task - conceperea si implementarea unui joc demonstrativ de orice natură dar care să poată rula pe PC sub Windows 10 sau cele mai recente variante de Ubuntu sau MacOS.</a:t>
            </a:r>
            <a:endParaRPr/>
          </a:p>
          <a:p>
            <a:pPr indent="0" lvl="0" marL="0" rtl="0" algn="l">
              <a:lnSpc>
                <a:spcPct val="115000"/>
              </a:lnSpc>
              <a:spcBef>
                <a:spcPts val="1600"/>
              </a:spcBef>
              <a:spcAft>
                <a:spcPts val="0"/>
              </a:spcAft>
              <a:buSzPts val="1800"/>
              <a:buNone/>
            </a:pPr>
            <a:r>
              <a:rPr lang="ro"/>
              <a:t>Game Engine folosit: Unity (latest edition)</a:t>
            </a:r>
            <a:br>
              <a:rPr lang="ro"/>
            </a:br>
            <a:r>
              <a:rPr lang="ro"/>
              <a:t>Version control folosit: GitLab/GitHub - după preferințe</a:t>
            </a:r>
            <a:endParaRPr/>
          </a:p>
          <a:p>
            <a:pPr indent="0" lvl="0" marL="0" rtl="0" algn="l">
              <a:lnSpc>
                <a:spcPct val="115000"/>
              </a:lnSpc>
              <a:spcBef>
                <a:spcPts val="1600"/>
              </a:spcBef>
              <a:spcAft>
                <a:spcPts val="0"/>
              </a:spcAft>
              <a:buSzPts val="1800"/>
              <a:buNone/>
            </a:pPr>
            <a:r>
              <a:rPr lang="ro"/>
              <a:t>Obiective: În primul rând să fie un proiect la care participă toți membri echipei pe un rol sau altul; Jocul rezultat să fie playable și ”awesome”. Preferabil să puncteze cât mai multe dintre elementele discutate la curs.</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Formarea echipelor</a:t>
            </a:r>
            <a:br>
              <a:rPr lang="ro"/>
            </a:b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ro"/>
            </a:br>
            <a:r>
              <a:rPr lang="ro"/>
              <a:t>Pentru a afla nivelul de cunoaștere a Unity, va rog sa completati formularul:</a:t>
            </a:r>
            <a:br>
              <a:rPr lang="ro"/>
            </a:br>
            <a:r>
              <a:rPr lang="ro"/>
              <a:t>https://forms.gle/KsACbrT4MNqZKuYK8</a:t>
            </a:r>
            <a:endParaRPr/>
          </a:p>
          <a:p>
            <a:pPr indent="0" lvl="0" marL="0" rtl="0" algn="l">
              <a:lnSpc>
                <a:spcPct val="115000"/>
              </a:lnSpc>
              <a:spcBef>
                <a:spcPts val="1600"/>
              </a:spcBef>
              <a:spcAft>
                <a:spcPts val="1600"/>
              </a:spcAft>
              <a:buSzPts val="1800"/>
              <a:buNone/>
            </a:pPr>
            <a:r>
              <a:rPr lang="ro"/>
              <a:t>Nu trebuie sa existe mai mult decat un singur utilizator experimentat în o echipă</a:t>
            </a:r>
            <a:br>
              <a:rPr lang="ro"/>
            </a:br>
            <a:r>
              <a:rPr lang="ro"/>
              <a:t>Echipa trebuie formată din 5 (maxim 6) membri.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Conceperea proiectului	</a:t>
            </a:r>
            <a:endParaRPr/>
          </a:p>
        </p:txBody>
      </p:sp>
      <p:sp>
        <p:nvSpPr>
          <p:cNvPr id="81" name="Google Shape;8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1st step: endless game vs level based game</a:t>
            </a:r>
            <a:endParaRPr/>
          </a:p>
          <a:p>
            <a:pPr indent="0" lvl="0" marL="0" rtl="0" algn="l">
              <a:lnSpc>
                <a:spcPct val="115000"/>
              </a:lnSpc>
              <a:spcBef>
                <a:spcPts val="1600"/>
              </a:spcBef>
              <a:spcAft>
                <a:spcPts val="0"/>
              </a:spcAft>
              <a:buSzPts val="1800"/>
              <a:buNone/>
            </a:pPr>
            <a:r>
              <a:rPr lang="ro"/>
              <a:t>Exemplu de endless game: Tetris, snake, etc</a:t>
            </a:r>
            <a:endParaRPr/>
          </a:p>
          <a:p>
            <a:pPr indent="0" lvl="0" marL="0" rtl="0" algn="l">
              <a:lnSpc>
                <a:spcPct val="115000"/>
              </a:lnSpc>
              <a:spcBef>
                <a:spcPts val="1600"/>
              </a:spcBef>
              <a:spcAft>
                <a:spcPts val="0"/>
              </a:spcAft>
              <a:buSzPts val="1800"/>
              <a:buNone/>
            </a:pPr>
            <a:r>
              <a:rPr lang="ro"/>
              <a:t>level based: minesweeper, solitaire, etc</a:t>
            </a:r>
            <a:endParaRPr/>
          </a:p>
          <a:p>
            <a:pPr indent="0" lvl="0" marL="0" rtl="0" algn="l">
              <a:lnSpc>
                <a:spcPct val="115000"/>
              </a:lnSpc>
              <a:spcBef>
                <a:spcPts val="1600"/>
              </a:spcBef>
              <a:spcAft>
                <a:spcPts val="1600"/>
              </a:spcAft>
              <a:buSzPts val="1800"/>
              <a:buNone/>
            </a:pPr>
            <a:r>
              <a:rPr lang="ro"/>
              <a:t>Mențiune: Jocurile enumerate mai sus nu sunt fezabile pentru o implementare în Unity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First step - installing Unity Hub</a:t>
            </a:r>
            <a:endParaRPr/>
          </a:p>
        </p:txBody>
      </p:sp>
      <p:sp>
        <p:nvSpPr>
          <p:cNvPr id="87" name="Google Shape;8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o"/>
              <a:t>Instrucțiuni:</a:t>
            </a:r>
            <a:br>
              <a:rPr lang="ro"/>
            </a:br>
            <a:r>
              <a:rPr lang="ro" sz="2000" u="sng">
                <a:solidFill>
                  <a:schemeClr val="hlink"/>
                </a:solidFill>
                <a:latin typeface="Arial"/>
                <a:ea typeface="Arial"/>
                <a:cs typeface="Arial"/>
                <a:sym typeface="Arial"/>
                <a:hlinkClick r:id="rId3"/>
              </a:rPr>
              <a:t>https://docs.unity3d.com/Manual/GettingStartedInstallingHub.html</a:t>
            </a:r>
            <a:br>
              <a:rPr lang="ro"/>
            </a:br>
            <a:br>
              <a:rPr lang="ro"/>
            </a:br>
            <a:r>
              <a:rPr lang="ro"/>
              <a:t>Nu este necesar sa instalați pachete pentru suport în afara de Windows/Mac/Linux (după caz)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First look at Unity</a:t>
            </a:r>
            <a:endParaRPr/>
          </a:p>
        </p:txBody>
      </p:sp>
      <p:sp>
        <p:nvSpPr>
          <p:cNvPr id="93" name="Google Shape;93;p6"/>
          <p:cNvSpPr txBox="1"/>
          <p:nvPr>
            <p:ph idx="1" type="body"/>
          </p:nvPr>
        </p:nvSpPr>
        <p:spPr>
          <a:xfrm>
            <a:off x="6643250" y="1152475"/>
            <a:ext cx="2189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o"/>
              <a:t>După ce deschideți Unity și alegeți crearea unui nou proiect:</a:t>
            </a:r>
            <a:br>
              <a:rPr lang="ro"/>
            </a:br>
            <a:endParaRPr/>
          </a:p>
        </p:txBody>
      </p:sp>
      <p:pic>
        <p:nvPicPr>
          <p:cNvPr id="94" name="Google Shape;94;p6"/>
          <p:cNvPicPr preferRelativeResize="0"/>
          <p:nvPr/>
        </p:nvPicPr>
        <p:blipFill rotWithShape="1">
          <a:blip r:embed="rId3">
            <a:alphaModFix/>
          </a:blip>
          <a:srcRect b="0" l="0" r="0" t="0"/>
          <a:stretch/>
        </p:blipFill>
        <p:spPr>
          <a:xfrm>
            <a:off x="0" y="1186899"/>
            <a:ext cx="6495371" cy="3647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Hands on Experience</a:t>
            </a:r>
            <a:endParaRPr/>
          </a:p>
        </p:txBody>
      </p:sp>
      <p:sp>
        <p:nvSpPr>
          <p:cNvPr id="100" name="Google Shape;10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Pentru textbook de Unity:</a:t>
            </a:r>
            <a:br>
              <a:rPr lang="ro"/>
            </a:br>
            <a:br>
              <a:rPr lang="ro"/>
            </a:br>
            <a:r>
              <a:rPr lang="ro" u="sng">
                <a:solidFill>
                  <a:schemeClr val="hlink"/>
                </a:solidFill>
                <a:hlinkClick r:id="rId3"/>
              </a:rPr>
              <a:t>https://drive.google.com/open?id=1HXqyybCi4KKQEvRbwQqgI-d86kOYTa7M</a:t>
            </a:r>
            <a:br>
              <a:rPr lang="ro"/>
            </a:br>
            <a:br>
              <a:rPr lang="ro"/>
            </a:br>
            <a:r>
              <a:rPr lang="ro"/>
              <a:t>Documentatie referitoare la scripting in Unity:</a:t>
            </a:r>
            <a:br>
              <a:rPr lang="ro"/>
            </a:br>
            <a:r>
              <a:rPr lang="ro" sz="2000" u="sng">
                <a:solidFill>
                  <a:schemeClr val="hlink"/>
                </a:solidFill>
                <a:latin typeface="Arial"/>
                <a:ea typeface="Arial"/>
                <a:cs typeface="Arial"/>
                <a:sym typeface="Arial"/>
                <a:hlinkClick r:id="rId4"/>
              </a:rPr>
              <a:t>https://docs.unity3d.com/ScriptReference/</a:t>
            </a:r>
            <a:endParaRPr sz="20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