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82" r:id="rId4"/>
    <p:sldId id="281" r:id="rId5"/>
    <p:sldId id="270" r:id="rId6"/>
    <p:sldId id="271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 autoAdjust="0"/>
  </p:normalViewPr>
  <p:slideViewPr>
    <p:cSldViewPr>
      <p:cViewPr>
        <p:scale>
          <a:sx n="100" d="100"/>
          <a:sy n="100" d="100"/>
        </p:scale>
        <p:origin x="-1218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2A64F-F26F-434A-AE60-55C71CBE5013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9383-94C5-4556-8105-A8EDE5861D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81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Decode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Ομάδα γραφικού περιβάλλοντος</a:t>
            </a:r>
            <a:endParaRPr lang="el-G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4869160"/>
            <a:ext cx="8064896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Database on a browser.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2744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484784"/>
            <a:ext cx="7632848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Το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SQL API </a:t>
            </a: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παρέχει τη δυνατότητα αποθήκευσης και οργάνωσης δεδομένων στον υπολογιστή του χρήστη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με τη μορφή σχεσιακής βάσης δεδομένων.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Εισαγωγή δεδομένων σε βάση.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Εκτέλεση ερωτημάτων μορφής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</a:t>
            </a:r>
            <a:endParaRPr lang="el-G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Υποστήριξη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Opera, Google Chrome 4, Safari.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Από τα τέλη του 2010 σταμάτησε να αναπτύσσεται. Είναι όμως η μοναδική λύση για τους παραπάνω φυλλομετρητές.</a:t>
            </a:r>
            <a:endParaRPr lang="el-G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77240" y="404664"/>
            <a:ext cx="7543800" cy="1008112"/>
          </a:xfrm>
        </p:spPr>
        <p:txBody>
          <a:bodyPr/>
          <a:lstStyle/>
          <a:p>
            <a:pPr algn="ctr"/>
            <a:r>
              <a:rPr lang="en-US" dirty="0" smtClean="0"/>
              <a:t>Web SQL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245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8712968" cy="51706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openDatabase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“Decode”, “1”, “Shop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Dabase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 1024 * 1024 );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Db.transaction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function(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){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tx.executeSQL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“CREATE TABLE `shops` (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real,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);“, [], );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tx.executeSQL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“INSERT INTO `shops` VALUES (‘1’, ‘Ask’);”, [] );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tx.executeSQL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“SELECT * FROM `shops`;”, [], function(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result ){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= 0; i &lt;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result.rows.length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++i ){</a:t>
            </a:r>
          </a:p>
          <a:p>
            <a:pPr lvl="3">
              <a:lnSpc>
                <a:spcPct val="150000"/>
              </a:lnSpc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row =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items.rows.item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i );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lnSpc>
                <a:spcPct val="150000"/>
              </a:lnSpc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 row.id + “: “ + row.name );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);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);</a:t>
            </a:r>
            <a:endParaRPr lang="el-G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77240" y="404664"/>
            <a:ext cx="7543800" cy="1008112"/>
          </a:xfrm>
        </p:spPr>
        <p:txBody>
          <a:bodyPr/>
          <a:lstStyle/>
          <a:p>
            <a:pPr algn="ctr"/>
            <a:r>
              <a:rPr lang="en-US" dirty="0" smtClean="0"/>
              <a:t>Web SQL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415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412776"/>
            <a:ext cx="7632848" cy="47089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Το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Indexed Database API (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WebSimpleDB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παρέχει τη δυνατότητα αποθήκευσης και οργάνωσης δεδομένων στον υπολογιστή του χρήστη.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Αποθήκευση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αντικειμένων σε βάση.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Εκτέλεση ερωτημάτων χρησιμοποιώντας προεπιλεγμένα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indexes.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Υποστήριξη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Firefox 4, Google Chrome 11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!!).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77240" y="476672"/>
            <a:ext cx="7543800" cy="1008112"/>
          </a:xfrm>
        </p:spPr>
        <p:txBody>
          <a:bodyPr/>
          <a:lstStyle/>
          <a:p>
            <a:pPr algn="ctr"/>
            <a:r>
              <a:rPr lang="en-US" dirty="0" smtClean="0"/>
              <a:t>Indexed DB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740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908720"/>
            <a:ext cx="7543800" cy="914400"/>
          </a:xfrm>
        </p:spPr>
        <p:txBody>
          <a:bodyPr/>
          <a:lstStyle/>
          <a:p>
            <a:r>
              <a:rPr lang="el-GR" dirty="0" smtClean="0"/>
              <a:t>Περισσότερα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79512" y="2090172"/>
            <a:ext cx="878497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smtClean="0"/>
              <a:t>html5doctor.com/introducing-web-sql-databases</a:t>
            </a:r>
            <a:endParaRPr lang="el-GR" sz="2000" dirty="0" smtClean="0"/>
          </a:p>
          <a:p>
            <a:endParaRPr lang="en-US" sz="2000" dirty="0" smtClean="0"/>
          </a:p>
          <a:p>
            <a:r>
              <a:rPr lang="en-US" sz="2000" dirty="0"/>
              <a:t>http://</a:t>
            </a:r>
            <a:r>
              <a:rPr lang="en-US" sz="2000" dirty="0" smtClean="0"/>
              <a:t>code.google.com/p/indexeddb</a:t>
            </a:r>
            <a:endParaRPr lang="el-GR" sz="2000" dirty="0" smtClean="0"/>
          </a:p>
          <a:p>
            <a:endParaRPr lang="en-US" sz="2000" dirty="0" smtClean="0"/>
          </a:p>
          <a:p>
            <a:r>
              <a:rPr lang="en-US" sz="2000" dirty="0"/>
              <a:t>https://</a:t>
            </a:r>
            <a:r>
              <a:rPr lang="en-US" sz="2000" dirty="0" smtClean="0"/>
              <a:t>developer.mozilla.org/en/IndexedDB</a:t>
            </a:r>
            <a:endParaRPr lang="el-GR" sz="2000" dirty="0" smtClean="0"/>
          </a:p>
          <a:p>
            <a:endParaRPr lang="en-US" sz="2000" dirty="0" smtClean="0"/>
          </a:p>
          <a:p>
            <a:r>
              <a:rPr lang="en-US" sz="2000" dirty="0"/>
              <a:t>http://</a:t>
            </a:r>
            <a:r>
              <a:rPr lang="en-US" sz="2000" dirty="0" smtClean="0"/>
              <a:t>hacks.mozilla.org/2010/06/beyond-html5-database-apis-and-the-road-to-indexeddb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6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852936"/>
            <a:ext cx="7543800" cy="914400"/>
          </a:xfrm>
        </p:spPr>
        <p:txBody>
          <a:bodyPr/>
          <a:lstStyle/>
          <a:p>
            <a:r>
              <a:rPr lang="el-GR" dirty="0" smtClean="0"/>
              <a:t>Ερωτήσεις;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5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419</TotalTime>
  <Words>243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Decode</vt:lpstr>
      <vt:lpstr>Web SQL</vt:lpstr>
      <vt:lpstr>Web SQL</vt:lpstr>
      <vt:lpstr>Indexed DB</vt:lpstr>
      <vt:lpstr>Περισσότερα</vt:lpstr>
      <vt:lpstr>Ερωτήσεις;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</dc:title>
  <dc:creator>ted</dc:creator>
  <cp:lastModifiedBy>ted</cp:lastModifiedBy>
  <cp:revision>61</cp:revision>
  <dcterms:created xsi:type="dcterms:W3CDTF">2011-05-13T09:08:09Z</dcterms:created>
  <dcterms:modified xsi:type="dcterms:W3CDTF">2011-05-13T16:15:53Z</dcterms:modified>
</cp:coreProperties>
</file>