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70" r:id="rId9"/>
    <p:sldId id="271" r:id="rId1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 autoAdjust="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2A64F-F26F-434A-AE60-55C71CBE5013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9383-94C5-4556-8105-A8EDE5861D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81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Decode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Ομάδα γραφικού περιβάλλοντος</a:t>
            </a:r>
            <a:endParaRPr lang="el-G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4869160"/>
            <a:ext cx="8064896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Google maps API: a quick approach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2744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20688"/>
            <a:ext cx="763284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Το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 API </a:t>
            </a:r>
            <a:r>
              <a:rPr lang="el-G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παρέχει τη λειτουργικότητα των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maps </a:t>
            </a:r>
            <a:r>
              <a:rPr lang="el-G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με γρήγορο και άμεσο τρόπο. 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Δημιουργία και εμφάνιση χάρτη.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Εισαγωγή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markers, </a:t>
            </a: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πολυγώνων,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popups </a:t>
            </a: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κλπ.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handlers.</a:t>
            </a:r>
            <a:endParaRPr lang="el-G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Geocoder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Υπηρεσία μετατροπής συντεταγμένων/διευθύνσεων.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Direction: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Σχεδίαση δρομολογίου και οδηγιών</a:t>
            </a: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l-G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5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76672"/>
            <a:ext cx="7543800" cy="1008112"/>
          </a:xfrm>
        </p:spPr>
        <p:txBody>
          <a:bodyPr/>
          <a:lstStyle/>
          <a:p>
            <a:pPr algn="ctr"/>
            <a:r>
              <a:rPr lang="el-GR" dirty="0" smtClean="0"/>
              <a:t>Δημιουργία χάρτη.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852302"/>
            <a:ext cx="8352928" cy="29481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 err="1" smtClean="0">
                <a:latin typeface="Century Gothic" pitchFamily="34" charset="0"/>
              </a:rPr>
              <a:t>var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latlng</a:t>
            </a:r>
            <a:r>
              <a:rPr lang="en-US" dirty="0" smtClean="0">
                <a:latin typeface="Century Gothic" pitchFamily="34" charset="0"/>
              </a:rPr>
              <a:t> = new </a:t>
            </a:r>
            <a:r>
              <a:rPr lang="en-US" dirty="0" err="1" smtClean="0">
                <a:latin typeface="Century Gothic" pitchFamily="34" charset="0"/>
              </a:rPr>
              <a:t>google.maps.LatLng</a:t>
            </a:r>
            <a:r>
              <a:rPr lang="en-US" dirty="0" smtClean="0">
                <a:latin typeface="Century Gothic" pitchFamily="34" charset="0"/>
              </a:rPr>
              <a:t>( 40.34451, 22.91244 );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Century Gothic" pitchFamily="34" charset="0"/>
              </a:rPr>
              <a:t>var</a:t>
            </a:r>
            <a:r>
              <a:rPr lang="en-US" dirty="0" smtClean="0">
                <a:latin typeface="Century Gothic" pitchFamily="34" charset="0"/>
              </a:rPr>
              <a:t> options = {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zoom: 12,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center: </a:t>
            </a:r>
            <a:r>
              <a:rPr lang="en-US" dirty="0" err="1" smtClean="0">
                <a:latin typeface="Century Gothic" pitchFamily="34" charset="0"/>
              </a:rPr>
              <a:t>latlng</a:t>
            </a:r>
            <a:r>
              <a:rPr lang="en-US" dirty="0" smtClean="0">
                <a:latin typeface="Century Gothic" pitchFamily="34" charset="0"/>
              </a:rPr>
              <a:t>,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>
                <a:latin typeface="Century Gothic" pitchFamily="34" charset="0"/>
              </a:rPr>
              <a:t>mapTypeId</a:t>
            </a:r>
            <a:r>
              <a:rPr lang="en-US" dirty="0" smtClean="0">
                <a:latin typeface="Century Gothic" pitchFamily="34" charset="0"/>
              </a:rPr>
              <a:t>: </a:t>
            </a:r>
            <a:r>
              <a:rPr lang="en-US" dirty="0" err="1" smtClean="0">
                <a:latin typeface="Century Gothic" pitchFamily="34" charset="0"/>
              </a:rPr>
              <a:t>google.maps.MapTypeId.ROADMAP</a:t>
            </a:r>
            <a:endParaRPr lang="en-US" dirty="0" smtClean="0">
              <a:latin typeface="Century Gothic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};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map = new </a:t>
            </a:r>
            <a:r>
              <a:rPr lang="en-US" dirty="0" err="1" smtClean="0">
                <a:latin typeface="Century Gothic" pitchFamily="34" charset="0"/>
              </a:rPr>
              <a:t>google.maps.Map</a:t>
            </a:r>
            <a:r>
              <a:rPr lang="en-US" dirty="0" smtClean="0">
                <a:latin typeface="Century Gothic" pitchFamily="34" charset="0"/>
              </a:rPr>
              <a:t>( $( ‘</a:t>
            </a:r>
            <a:r>
              <a:rPr lang="en-US" dirty="0" err="1" smtClean="0">
                <a:latin typeface="Century Gothic" pitchFamily="34" charset="0"/>
              </a:rPr>
              <a:t>div#map</a:t>
            </a:r>
            <a:r>
              <a:rPr lang="en-US" dirty="0" smtClean="0">
                <a:latin typeface="Century Gothic" pitchFamily="34" charset="0"/>
              </a:rPr>
              <a:t>’ )[ 0 ], options );</a:t>
            </a:r>
          </a:p>
        </p:txBody>
      </p:sp>
    </p:spTree>
    <p:extLst>
      <p:ext uri="{BB962C8B-B14F-4D97-AF65-F5344CB8AC3E}">
        <p14:creationId xmlns:p14="http://schemas.microsoft.com/office/powerpoint/2010/main" val="407781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76672"/>
            <a:ext cx="7543800" cy="1008112"/>
          </a:xfrm>
        </p:spPr>
        <p:txBody>
          <a:bodyPr/>
          <a:lstStyle/>
          <a:p>
            <a:pPr algn="ctr"/>
            <a:r>
              <a:rPr lang="en-US" dirty="0" smtClean="0"/>
              <a:t>Markers - Popups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852302"/>
            <a:ext cx="8352928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 err="1" smtClean="0">
                <a:latin typeface="Century Gothic" pitchFamily="34" charset="0"/>
              </a:rPr>
              <a:t>var</a:t>
            </a:r>
            <a:r>
              <a:rPr lang="en-US" dirty="0" smtClean="0">
                <a:latin typeface="Century Gothic" pitchFamily="34" charset="0"/>
              </a:rPr>
              <a:t> marker = new </a:t>
            </a:r>
            <a:r>
              <a:rPr lang="en-US" dirty="0" err="1" smtClean="0">
                <a:latin typeface="Century Gothic" pitchFamily="34" charset="0"/>
              </a:rPr>
              <a:t>google.maps.Marker</a:t>
            </a:r>
            <a:r>
              <a:rPr lang="en-US" dirty="0" smtClean="0">
                <a:latin typeface="Century Gothic" pitchFamily="34" charset="0"/>
              </a:rPr>
              <a:t>( {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position: </a:t>
            </a:r>
            <a:r>
              <a:rPr lang="en-US" dirty="0" err="1" smtClean="0">
                <a:latin typeface="Century Gothic" pitchFamily="34" charset="0"/>
              </a:rPr>
              <a:t>latlng</a:t>
            </a:r>
            <a:r>
              <a:rPr lang="en-US" dirty="0" smtClean="0">
                <a:latin typeface="Century Gothic" pitchFamily="34" charset="0"/>
              </a:rPr>
              <a:t>,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map: map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} );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Century Gothic" pitchFamily="34" charset="0"/>
              </a:rPr>
              <a:t>var</a:t>
            </a:r>
            <a:r>
              <a:rPr lang="en-US" dirty="0" smtClean="0">
                <a:latin typeface="Century Gothic" pitchFamily="34" charset="0"/>
              </a:rPr>
              <a:t> popup = new </a:t>
            </a:r>
            <a:r>
              <a:rPr lang="en-US" dirty="0" err="1" smtClean="0">
                <a:latin typeface="Century Gothic" pitchFamily="34" charset="0"/>
              </a:rPr>
              <a:t>google.maps.InfoWindow</a:t>
            </a:r>
            <a:r>
              <a:rPr lang="en-US" dirty="0" smtClean="0">
                <a:latin typeface="Century Gothic" pitchFamily="34" charset="0"/>
              </a:rPr>
              <a:t>( {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content: “I am a popup window!”,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size: new </a:t>
            </a:r>
            <a:r>
              <a:rPr lang="en-US" dirty="0" err="1" smtClean="0">
                <a:latin typeface="Century Gothic" pitchFamily="34" charset="0"/>
              </a:rPr>
              <a:t>google.maps.Size</a:t>
            </a:r>
            <a:r>
              <a:rPr lang="en-US" dirty="0" smtClean="0">
                <a:latin typeface="Century Gothic" pitchFamily="34" charset="0"/>
              </a:rPr>
              <a:t>( 50, 50 );</a:t>
            </a:r>
            <a:endParaRPr lang="en-US" dirty="0">
              <a:latin typeface="Century Gothic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} );</a:t>
            </a:r>
          </a:p>
        </p:txBody>
      </p:sp>
    </p:spTree>
    <p:extLst>
      <p:ext uri="{BB962C8B-B14F-4D97-AF65-F5344CB8AC3E}">
        <p14:creationId xmlns:p14="http://schemas.microsoft.com/office/powerpoint/2010/main" val="388856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76672"/>
            <a:ext cx="7543800" cy="1008112"/>
          </a:xfrm>
        </p:spPr>
        <p:txBody>
          <a:bodyPr/>
          <a:lstStyle/>
          <a:p>
            <a:pPr algn="ctr"/>
            <a:r>
              <a:rPr lang="en-US" dirty="0" smtClean="0"/>
              <a:t>Events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852302"/>
            <a:ext cx="8352928" cy="13388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 err="1" smtClean="0">
                <a:latin typeface="Century Gothic" pitchFamily="34" charset="0"/>
              </a:rPr>
              <a:t>google.maps.event.addListener</a:t>
            </a:r>
            <a:r>
              <a:rPr lang="en-US" dirty="0" smtClean="0">
                <a:latin typeface="Century Gothic" pitchFamily="34" charset="0"/>
              </a:rPr>
              <a:t>( marker, ‘click’, function(){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alert( “you clicked on a marker” );</a:t>
            </a:r>
            <a:endParaRPr lang="en-US" dirty="0">
              <a:latin typeface="Century Gothic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} );</a:t>
            </a:r>
          </a:p>
        </p:txBody>
      </p:sp>
    </p:spTree>
    <p:extLst>
      <p:ext uri="{BB962C8B-B14F-4D97-AF65-F5344CB8AC3E}">
        <p14:creationId xmlns:p14="http://schemas.microsoft.com/office/powerpoint/2010/main" val="317264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76672"/>
            <a:ext cx="7543800" cy="1008112"/>
          </a:xfrm>
        </p:spPr>
        <p:txBody>
          <a:bodyPr/>
          <a:lstStyle/>
          <a:p>
            <a:pPr algn="ctr"/>
            <a:r>
              <a:rPr lang="en-US" dirty="0" err="1" smtClean="0"/>
              <a:t>GeoCoder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8352928" cy="54938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 err="1" smtClean="0">
                <a:latin typeface="Century Gothic" pitchFamily="34" charset="0"/>
              </a:rPr>
              <a:t>var</a:t>
            </a:r>
            <a:r>
              <a:rPr lang="en-US" dirty="0" smtClean="0">
                <a:latin typeface="Century Gothic" pitchFamily="34" charset="0"/>
              </a:rPr>
              <a:t> coder = new </a:t>
            </a:r>
            <a:r>
              <a:rPr lang="en-US" dirty="0" err="1" smtClean="0">
                <a:latin typeface="Century Gothic" pitchFamily="34" charset="0"/>
              </a:rPr>
              <a:t>google.maps.Geocoder</a:t>
            </a:r>
            <a:r>
              <a:rPr lang="en-US" dirty="0" smtClean="0">
                <a:latin typeface="Century Gothic" pitchFamily="34" charset="0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Century Gothic" pitchFamily="34" charset="0"/>
              </a:rPr>
              <a:t>coder.geocode</a:t>
            </a:r>
            <a:r>
              <a:rPr lang="en-US" dirty="0" smtClean="0">
                <a:latin typeface="Century Gothic" pitchFamily="34" charset="0"/>
              </a:rPr>
              <a:t>( {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address: “</a:t>
            </a:r>
            <a:r>
              <a:rPr lang="el-GR" dirty="0" err="1" smtClean="0">
                <a:latin typeface="Century Gothic" pitchFamily="34" charset="0"/>
              </a:rPr>
              <a:t>Τσιμισκή</a:t>
            </a:r>
            <a:r>
              <a:rPr lang="el-GR" dirty="0" smtClean="0">
                <a:latin typeface="Century Gothic" pitchFamily="34" charset="0"/>
              </a:rPr>
              <a:t> 26, Θεσσαλονίκη, Ελλάδα</a:t>
            </a:r>
            <a:r>
              <a:rPr lang="en-US" dirty="0" smtClean="0">
                <a:latin typeface="Century Gothic" pitchFamily="34" charset="0"/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}, function( results, status ){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If( status == </a:t>
            </a:r>
            <a:r>
              <a:rPr lang="en-US" dirty="0" err="1" smtClean="0">
                <a:latin typeface="Century Gothic" pitchFamily="34" charset="0"/>
              </a:rPr>
              <a:t>google.maps.GeocoderStatus.OK</a:t>
            </a:r>
            <a:r>
              <a:rPr lang="en-US" dirty="0" smtClean="0">
                <a:latin typeface="Century Gothic" pitchFamily="34" charset="0"/>
              </a:rPr>
              <a:t> ){</a:t>
            </a:r>
          </a:p>
          <a:p>
            <a:pPr lvl="3">
              <a:lnSpc>
                <a:spcPct val="150000"/>
              </a:lnSpc>
            </a:pPr>
            <a:r>
              <a:rPr lang="en-US" dirty="0" err="1" smtClean="0">
                <a:latin typeface="Century Gothic" pitchFamily="34" charset="0"/>
              </a:rPr>
              <a:t>var</a:t>
            </a:r>
            <a:r>
              <a:rPr lang="en-US" dirty="0" smtClean="0">
                <a:latin typeface="Century Gothic" pitchFamily="34" charset="0"/>
              </a:rPr>
              <a:t> coordinates = results[ 0 ].</a:t>
            </a:r>
            <a:r>
              <a:rPr lang="en-US" dirty="0" err="1" smtClean="0">
                <a:latin typeface="Century Gothic" pitchFamily="34" charset="0"/>
              </a:rPr>
              <a:t>geometry.location</a:t>
            </a:r>
            <a:r>
              <a:rPr lang="en-US" dirty="0" smtClean="0">
                <a:latin typeface="Century Gothic" pitchFamily="34" charset="0"/>
              </a:rPr>
              <a:t>;</a:t>
            </a:r>
            <a:endParaRPr lang="en-US" dirty="0">
              <a:latin typeface="Century Gothic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}</a:t>
            </a:r>
            <a:endParaRPr lang="en-US" dirty="0">
              <a:latin typeface="Century Gothic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} );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Century Gothic" pitchFamily="34" charset="0"/>
              </a:rPr>
              <a:t>coder.geocode</a:t>
            </a:r>
            <a:r>
              <a:rPr lang="en-US" dirty="0" smtClean="0">
                <a:latin typeface="Century Gothic" pitchFamily="34" charset="0"/>
              </a:rPr>
              <a:t>( {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	location: </a:t>
            </a:r>
            <a:r>
              <a:rPr lang="en-US" dirty="0" err="1" smtClean="0">
                <a:latin typeface="Century Gothic" pitchFamily="34" charset="0"/>
              </a:rPr>
              <a:t>latlng</a:t>
            </a:r>
            <a:endParaRPr lang="en-US" dirty="0">
              <a:latin typeface="Century Gothic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}, function( results, status ){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	alert( results[ 0 ].</a:t>
            </a:r>
            <a:r>
              <a:rPr lang="en-US" dirty="0" err="1" smtClean="0">
                <a:latin typeface="Century Gothic" pitchFamily="34" charset="0"/>
              </a:rPr>
              <a:t>address_components.long_name</a:t>
            </a:r>
            <a:r>
              <a:rPr lang="en-US" dirty="0" smtClean="0">
                <a:latin typeface="Century Gothic" pitchFamily="34" charset="0"/>
              </a:rPr>
              <a:t> );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} );</a:t>
            </a:r>
          </a:p>
        </p:txBody>
      </p:sp>
    </p:spTree>
    <p:extLst>
      <p:ext uri="{BB962C8B-B14F-4D97-AF65-F5344CB8AC3E}">
        <p14:creationId xmlns:p14="http://schemas.microsoft.com/office/powerpoint/2010/main" val="280502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76672"/>
            <a:ext cx="7543800" cy="1008112"/>
          </a:xfrm>
        </p:spPr>
        <p:txBody>
          <a:bodyPr/>
          <a:lstStyle/>
          <a:p>
            <a:pPr algn="ctr"/>
            <a:r>
              <a:rPr lang="en-US" dirty="0" smtClean="0"/>
              <a:t>Directions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8352928" cy="46628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 err="1" smtClean="0">
                <a:latin typeface="Century Gothic" pitchFamily="34" charset="0"/>
              </a:rPr>
              <a:t>var</a:t>
            </a:r>
            <a:r>
              <a:rPr lang="en-US" dirty="0" smtClean="0">
                <a:latin typeface="Century Gothic" pitchFamily="34" charset="0"/>
              </a:rPr>
              <a:t> direction = new </a:t>
            </a:r>
            <a:r>
              <a:rPr lang="en-US" dirty="0" err="1" smtClean="0">
                <a:latin typeface="Century Gothic" pitchFamily="34" charset="0"/>
              </a:rPr>
              <a:t>google.maps.DirectionsService</a:t>
            </a:r>
            <a:r>
              <a:rPr lang="en-US" dirty="0" smtClean="0">
                <a:latin typeface="Century Gothic" pitchFamily="34" charset="0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Century Gothic" pitchFamily="34" charset="0"/>
              </a:rPr>
              <a:t>direction.route</a:t>
            </a:r>
            <a:r>
              <a:rPr lang="en-US" dirty="0" smtClean="0">
                <a:latin typeface="Century Gothic" pitchFamily="34" charset="0"/>
              </a:rPr>
              <a:t>( {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origin: latlng1,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direction: latlng2,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>
                <a:latin typeface="Century Gothic" pitchFamily="34" charset="0"/>
              </a:rPr>
              <a:t>travelMode</a:t>
            </a:r>
            <a:r>
              <a:rPr lang="en-US" dirty="0" smtClean="0">
                <a:latin typeface="Century Gothic" pitchFamily="34" charset="0"/>
              </a:rPr>
              <a:t>: </a:t>
            </a:r>
            <a:r>
              <a:rPr lang="en-US" dirty="0" err="1" smtClean="0">
                <a:latin typeface="Century Gothic" pitchFamily="34" charset="0"/>
              </a:rPr>
              <a:t>google.maps.TravelMode.DRIVING</a:t>
            </a:r>
            <a:endParaRPr lang="en-US" dirty="0" smtClean="0">
              <a:latin typeface="Century Gothic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}, function( results, routes ){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for( </a:t>
            </a:r>
            <a:r>
              <a:rPr lang="en-US" dirty="0" err="1" smtClean="0">
                <a:latin typeface="Century Gothic" pitchFamily="34" charset="0"/>
              </a:rPr>
              <a:t>var</a:t>
            </a:r>
            <a:r>
              <a:rPr lang="en-US" dirty="0" smtClean="0">
                <a:latin typeface="Century Gothic" pitchFamily="34" charset="0"/>
              </a:rPr>
              <a:t> I = 0; I &lt; routes[ 0 ].</a:t>
            </a:r>
            <a:r>
              <a:rPr lang="en-US" dirty="0" err="1" smtClean="0">
                <a:latin typeface="Century Gothic" pitchFamily="34" charset="0"/>
              </a:rPr>
              <a:t>legs.length</a:t>
            </a:r>
            <a:r>
              <a:rPr lang="en-US" dirty="0" smtClean="0">
                <a:latin typeface="Century Gothic" pitchFamily="34" charset="0"/>
              </a:rPr>
              <a:t>; ++I ){</a:t>
            </a:r>
          </a:p>
          <a:p>
            <a:pPr lvl="3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alert( “From “ + routes[ 0 ].legs[ I ].</a:t>
            </a:r>
            <a:r>
              <a:rPr lang="en-US" dirty="0" err="1" smtClean="0">
                <a:latin typeface="Century Gothic" pitchFamily="34" charset="0"/>
              </a:rPr>
              <a:t>start_address</a:t>
            </a:r>
            <a:r>
              <a:rPr lang="en-US" dirty="0" smtClean="0">
                <a:latin typeface="Century Gothic" pitchFamily="34" charset="0"/>
              </a:rPr>
              <a:t> + </a:t>
            </a:r>
          </a:p>
          <a:p>
            <a:pPr lvl="3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“ to “ routes[ 0 ].legs[ I ].</a:t>
            </a:r>
            <a:r>
              <a:rPr lang="en-US" dirty="0" err="1" smtClean="0">
                <a:latin typeface="Century Gothic" pitchFamily="34" charset="0"/>
              </a:rPr>
              <a:t>end_address</a:t>
            </a:r>
            <a:r>
              <a:rPr lang="en-US" dirty="0" smtClean="0">
                <a:latin typeface="Century Gothic" pitchFamily="34" charset="0"/>
              </a:rPr>
              <a:t> );</a:t>
            </a:r>
            <a:endParaRPr lang="en-US" dirty="0">
              <a:latin typeface="Century Gothic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</a:rPr>
              <a:t>} );</a:t>
            </a:r>
          </a:p>
        </p:txBody>
      </p:sp>
    </p:spTree>
    <p:extLst>
      <p:ext uri="{BB962C8B-B14F-4D97-AF65-F5344CB8AC3E}">
        <p14:creationId xmlns:p14="http://schemas.microsoft.com/office/powerpoint/2010/main" val="157457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908720"/>
            <a:ext cx="7543800" cy="914400"/>
          </a:xfrm>
        </p:spPr>
        <p:txBody>
          <a:bodyPr/>
          <a:lstStyle/>
          <a:p>
            <a:r>
              <a:rPr lang="el-GR" dirty="0" smtClean="0"/>
              <a:t>Περισσότερα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79512" y="2090172"/>
            <a:ext cx="8784976" cy="3584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http://googlemapsapi.blogspot.com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http</a:t>
            </a:r>
            <a:r>
              <a:rPr lang="en-US" sz="2000" dirty="0"/>
              <a:t>://code.google.com/apis/maps/index.html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smtClean="0"/>
              <a:t>code.google.com/apis/maps/documentation/javascript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http://</a:t>
            </a:r>
            <a:r>
              <a:rPr lang="en-US" sz="2000" dirty="0" smtClean="0"/>
              <a:t>code.google.com/apis/maps/documentation/javascript/tutorial.html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http://</a:t>
            </a:r>
            <a:r>
              <a:rPr lang="en-US" sz="2000" dirty="0" smtClean="0"/>
              <a:t>code.google.com/apis/maps/documentation/javascript/reference.html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6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852936"/>
            <a:ext cx="7543800" cy="914400"/>
          </a:xfrm>
        </p:spPr>
        <p:txBody>
          <a:bodyPr/>
          <a:lstStyle/>
          <a:p>
            <a:r>
              <a:rPr lang="el-GR" dirty="0" smtClean="0"/>
              <a:t>Ερωτήσεις;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75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329</TotalTime>
  <Words>311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Elemental</vt:lpstr>
      <vt:lpstr>Decode</vt:lpstr>
      <vt:lpstr>PowerPoint Presentation</vt:lpstr>
      <vt:lpstr>Δημιουργία χάρτη.</vt:lpstr>
      <vt:lpstr>Markers - Popups</vt:lpstr>
      <vt:lpstr>Events</vt:lpstr>
      <vt:lpstr>GeoCoder</vt:lpstr>
      <vt:lpstr>Directions</vt:lpstr>
      <vt:lpstr>Περισσότερα</vt:lpstr>
      <vt:lpstr>Ερωτήσεις;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</dc:title>
  <dc:creator>ted</dc:creator>
  <cp:lastModifiedBy>ted</cp:lastModifiedBy>
  <cp:revision>44</cp:revision>
  <dcterms:created xsi:type="dcterms:W3CDTF">2011-05-13T09:08:09Z</dcterms:created>
  <dcterms:modified xsi:type="dcterms:W3CDTF">2011-05-13T16:18:09Z</dcterms:modified>
</cp:coreProperties>
</file>