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2A64F-F26F-434A-AE60-55C71CBE5013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9383-94C5-4556-8105-A8EDE5861D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81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 "div#panel &gt; * input[type=checkbox] + :first ~ p,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div#panel &gt; * input[type=checkbox] + :first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383-94C5-4556-8105-A8EDE5861D2E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418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 "div#panel &gt; * input[type=checkbox] + :first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p,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div#panel &gt; * input[type=checkbox] + :first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383-94C5-4556-8105-A8EDE5861D2E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41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 "div#panel &gt; * input[type=checkbox] + :first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p,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div#panel &gt; * input[type=checkbox] + :first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383-94C5-4556-8105-A8EDE5861D2E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418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 "div#panel &gt; * input[type=checkbox] + :first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p,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div#panel &gt; * input[type=checkbox] + :first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383-94C5-4556-8105-A8EDE5861D2E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418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 "div#panel &gt; * input[type=checkbox] + :first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p,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div#panel &gt; * input[type=checkbox] + :first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383-94C5-4556-8105-A8EDE5861D2E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418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 "div#panel &gt; * input[type=checkbox] + :first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p,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div#panel &gt; * input[type=checkbox] + :first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383-94C5-4556-8105-A8EDE5861D2E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418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 "div#panel &gt; * input[type=checkbox] + :first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p,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div#panel &gt; * input[type=checkbox] + :first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9383-94C5-4556-8105-A8EDE5861D2E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41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D65B5F5-5D64-48A7-9342-4983A46E0607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45877E7-182C-4D9A-9FE1-80F85F0799EA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Ομάδα γραφικού περιβάλλοντος</a:t>
            </a:r>
            <a:endParaRPr lang="el-G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5616" y="4869160"/>
            <a:ext cx="617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jQuery</a:t>
            </a:r>
            <a:r>
              <a:rPr lang="en-US" sz="4000" dirty="0" smtClean="0"/>
              <a:t>: a quick approach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2744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n-US" dirty="0" smtClean="0"/>
              <a:t>Animations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7920880" cy="295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$( “selector”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().delay( 1000 )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slideUp</a:t>
            </a:r>
            <a:r>
              <a:rPr lang="en-US" dirty="0" smtClean="0"/>
              <a:t>().delay( 1000 )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.animate( {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“width”: 100,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“height”: “+=50”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31958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060848"/>
            <a:ext cx="48965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$.get( ‘http://url/data.json’, function( data ){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alert( </a:t>
            </a:r>
            <a:r>
              <a:rPr lang="en-US" dirty="0" err="1" smtClean="0"/>
              <a:t>data.shops</a:t>
            </a:r>
            <a:r>
              <a:rPr lang="en-US" dirty="0" smtClean="0"/>
              <a:t>[ 0 ].name );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} );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$.post( ‘http://url/comment/create’, {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“text”: “Nice bar!”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}, function( result ){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if( </a:t>
            </a:r>
            <a:r>
              <a:rPr lang="en-US" dirty="0" err="1" smtClean="0"/>
              <a:t>result.success</a:t>
            </a:r>
            <a:r>
              <a:rPr lang="en-US" dirty="0" smtClean="0"/>
              <a:t> ){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alert( “done!”) ;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} 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1700808"/>
            <a:ext cx="35283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{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“timestamp”: </a:t>
            </a:r>
            <a:r>
              <a:rPr lang="el-GR" sz="1400" dirty="0" smtClean="0"/>
              <a:t>1305292222</a:t>
            </a:r>
            <a:r>
              <a:rPr lang="en-US" sz="1400" dirty="0" smtClean="0"/>
              <a:t>,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“shops”: [ {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“id”: 1,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“name”: “Ask”,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</a:t>
            </a:r>
            <a:r>
              <a:rPr lang="en-US" sz="1400" dirty="0" err="1" smtClean="0"/>
              <a:t>lat</a:t>
            </a:r>
            <a:r>
              <a:rPr lang="en-US" sz="1400" dirty="0" smtClean="0"/>
              <a:t>”: 40.21523,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</a:t>
            </a:r>
            <a:r>
              <a:rPr lang="en-US" sz="1400" dirty="0" err="1" smtClean="0"/>
              <a:t>lng</a:t>
            </a:r>
            <a:r>
              <a:rPr lang="en-US" sz="1400" dirty="0" smtClean="0"/>
              <a:t>”: 22.9135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}, {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“id”: 2,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“name”: “Art house”,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</a:t>
            </a:r>
            <a:r>
              <a:rPr lang="en-US" sz="1400" dirty="0" err="1" smtClean="0"/>
              <a:t>lat</a:t>
            </a:r>
            <a:r>
              <a:rPr lang="en-US" sz="1400" dirty="0" smtClean="0"/>
              <a:t>”: 40.65452,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“</a:t>
            </a:r>
            <a:r>
              <a:rPr lang="en-US" sz="1400" dirty="0" err="1" smtClean="0"/>
              <a:t>lng</a:t>
            </a:r>
            <a:r>
              <a:rPr lang="en-US" sz="1400" dirty="0" smtClean="0"/>
              <a:t>”: 22.95234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} ]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411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484784"/>
            <a:ext cx="7776864" cy="294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l-GR" sz="2400" dirty="0" smtClean="0"/>
              <a:t>Η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l-GR" sz="2400" dirty="0" smtClean="0"/>
              <a:t>υποστηρίζει διάφορα </a:t>
            </a:r>
            <a:r>
              <a:rPr lang="en-US" sz="2400" dirty="0" smtClean="0"/>
              <a:t>plugins, </a:t>
            </a:r>
            <a:r>
              <a:rPr lang="el-GR" sz="2400" dirty="0" smtClean="0"/>
              <a:t>που δίνουν περισσότερες δυνατότητες:</a:t>
            </a:r>
            <a:r>
              <a:rPr lang="en-US" sz="2400" dirty="0" smtClean="0"/>
              <a:t> drag &amp; drop, resize, sort, panels, </a:t>
            </a:r>
            <a:r>
              <a:rPr lang="en-US" sz="2400" dirty="0" err="1" smtClean="0"/>
              <a:t>datepickers</a:t>
            </a:r>
            <a:r>
              <a:rPr lang="en-US" sz="2400" dirty="0" smtClean="0"/>
              <a:t>, </a:t>
            </a:r>
            <a:r>
              <a:rPr lang="en-US" sz="2400" dirty="0" err="1" smtClean="0"/>
              <a:t>progressbar</a:t>
            </a:r>
            <a:r>
              <a:rPr lang="en-US" sz="2400" dirty="0" smtClean="0"/>
              <a:t>, slideshow etc.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0243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908720"/>
            <a:ext cx="7543800" cy="914400"/>
          </a:xfrm>
        </p:spPr>
        <p:txBody>
          <a:bodyPr/>
          <a:lstStyle/>
          <a:p>
            <a:r>
              <a:rPr lang="el-GR" dirty="0" smtClean="0"/>
              <a:t>Περισσότερα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971600" y="2090172"/>
            <a:ext cx="4572000" cy="16977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http://jquery.com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http://docs.jquery.com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http://visualjquery.com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6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52936"/>
            <a:ext cx="7543800" cy="914400"/>
          </a:xfrm>
        </p:spPr>
        <p:txBody>
          <a:bodyPr/>
          <a:lstStyle/>
          <a:p>
            <a:r>
              <a:rPr lang="el-GR" dirty="0" smtClean="0"/>
              <a:t>Ερωτήσεις;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20688"/>
            <a:ext cx="7632848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είναι μια γρήγορη και συνοπτική βιβλιοθήκη γραμμένη σε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Διαχείριση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HTML) 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δεδομένων.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Διαχείριση κανόνων μορφοποίησης (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Animations.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Διαχείριση γεγονότων (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handling).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Ασύγχρονα 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πρόσβαση σε δεδομένα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(AJAX).</a:t>
            </a:r>
            <a:endParaRPr lang="el-G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5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l-GR" dirty="0" smtClean="0"/>
              <a:t>Η συνάρτηση </a:t>
            </a:r>
            <a:r>
              <a:rPr lang="en-US" dirty="0" smtClean="0"/>
              <a:t>$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72816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Η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</a:t>
            </a:r>
            <a:r>
              <a:rPr lang="el-GR" sz="2000" dirty="0" smtClean="0"/>
              <a:t>ορίζει τη συνάρτηση $, η οποία είναι η βάση όλων των λειτουργιών της.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l-GR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Επιστρέφει μια συλλογή αντικειμένων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</a:t>
            </a:r>
            <a:r>
              <a:rPr lang="el-GR" sz="2000" dirty="0" smtClean="0"/>
              <a:t>στην οποία μπορούμε να καλέσουμε άλλες συναρτήσεις. </a:t>
            </a:r>
          </a:p>
          <a:p>
            <a:pPr>
              <a:lnSpc>
                <a:spcPct val="150000"/>
              </a:lnSpc>
            </a:pPr>
            <a:endParaRPr lang="el-GR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Χρησιμοποιεί τη μέθοδο αλυσίδας: Οι συναρτήσεις επιστρέφουν συλλογή αντικειμένων </a:t>
            </a:r>
            <a:r>
              <a:rPr lang="en-US" sz="2000" dirty="0" err="1" smtClean="0"/>
              <a:t>jQuery</a:t>
            </a:r>
            <a:r>
              <a:rPr lang="el-GR" sz="2000" dirty="0" smtClean="0"/>
              <a:t>, οπότε μπορούν να κληθούν στη σειρά.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9640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l-GR" dirty="0" smtClean="0"/>
              <a:t>Η συνάρτηση </a:t>
            </a:r>
            <a:r>
              <a:rPr lang="en-US" dirty="0" smtClean="0"/>
              <a:t>$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55204" y="1556792"/>
            <a:ext cx="81369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Οι περισσότερες συναρτήσεις ενεργούν σε όλα τα αντικείμενα της συλλογής</a:t>
            </a:r>
            <a:r>
              <a:rPr lang="en-US" sz="2000" dirty="0" smtClean="0"/>
              <a:t>, </a:t>
            </a:r>
            <a:r>
              <a:rPr lang="el-GR" sz="2000" dirty="0" smtClean="0"/>
              <a:t>και επιστρέφουν την παλιά συλλογή με τις αλλαγές που έκαναν.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$( </a:t>
            </a:r>
            <a:r>
              <a:rPr lang="en-US" sz="2000" dirty="0" smtClean="0"/>
              <a:t>“selector” ).</a:t>
            </a:r>
            <a:r>
              <a:rPr lang="en-US" sz="2000" dirty="0" err="1" smtClean="0"/>
              <a:t>addClass</a:t>
            </a:r>
            <a:r>
              <a:rPr lang="en-US" sz="2000" dirty="0" smtClean="0"/>
              <a:t>( “class” );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$( </a:t>
            </a:r>
            <a:r>
              <a:rPr lang="en-US" sz="2000" dirty="0" smtClean="0"/>
              <a:t>“selector” ).</a:t>
            </a:r>
            <a:r>
              <a:rPr lang="en-US" sz="2000" dirty="0" err="1" smtClean="0"/>
              <a:t>css</a:t>
            </a:r>
            <a:r>
              <a:rPr lang="en-US" sz="2000" dirty="0" smtClean="0"/>
              <a:t>( “color”, “blue” );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l-GR" sz="2000" dirty="0" smtClean="0"/>
              <a:t>Κάποιες συναρτήσεις επιστρέφουν αποτελέσματα από το πρώτο αντικείμενο της συλλογής.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$( “selector” ).height(): </a:t>
            </a:r>
            <a:r>
              <a:rPr lang="el-GR" sz="2000" dirty="0" smtClean="0"/>
              <a:t>επιστρέφει το ύψος του πρώτου αποτελέσματος.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$( “selector” ).text(): </a:t>
            </a:r>
            <a:r>
              <a:rPr lang="el-GR" sz="2000" dirty="0" smtClean="0"/>
              <a:t>επιστρέφει το </a:t>
            </a:r>
            <a:r>
              <a:rPr lang="en-US" sz="2000" dirty="0" smtClean="0"/>
              <a:t>xml </a:t>
            </a:r>
            <a:r>
              <a:rPr lang="el-GR" sz="2000" dirty="0" smtClean="0"/>
              <a:t>περιεχόμενο του πρώτου αποτελέσματος σε μορφή κειμένου.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75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n-US" dirty="0" smtClean="0"/>
              <a:t>Selectors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4536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$( “*” 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$( “div” 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$( “#panel” 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$( “</a:t>
            </a:r>
            <a:r>
              <a:rPr lang="en-US" dirty="0" err="1" smtClean="0"/>
              <a:t>p:first</a:t>
            </a:r>
            <a:r>
              <a:rPr lang="en-US" dirty="0" smtClean="0"/>
              <a:t>” 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$( “input[type=submit]” 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$( “</a:t>
            </a:r>
            <a:r>
              <a:rPr lang="en-US" dirty="0" err="1" smtClean="0"/>
              <a:t>input:checked</a:t>
            </a:r>
            <a:r>
              <a:rPr lang="en-US" dirty="0" smtClean="0"/>
              <a:t>” 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$( “div#panel form[method=post] p:last” 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2040" y="1628799"/>
            <a:ext cx="42119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&lt;div id=“panel”&gt;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&lt;h1&gt;Main panel&lt;/h1&gt;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&lt;div class=“body”&gt;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&lt;form method=“post”&gt;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&lt;input type=“checkbox” /&gt;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&lt;p&gt;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&lt;/p&gt;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&lt;p&gt;</a:t>
            </a:r>
            <a:r>
              <a:rPr lang="en-US" dirty="0"/>
              <a:t> is not </a:t>
            </a:r>
            <a:r>
              <a:rPr lang="en-US" dirty="0" smtClean="0"/>
              <a:t>random </a:t>
            </a:r>
            <a:r>
              <a:rPr lang="en-US" dirty="0"/>
              <a:t>text</a:t>
            </a:r>
            <a:r>
              <a:rPr lang="en-US" dirty="0" smtClean="0"/>
              <a:t>.&lt;/p&gt;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&lt;input type=“submit” /&gt;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&lt;/form&gt;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&lt;/div&gt;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&lt;/div&gt;</a:t>
            </a:r>
            <a:endParaRPr lang="el-G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71600" y="540417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0306" y="5404172"/>
            <a:ext cx="1974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86275" y="5404172"/>
            <a:ext cx="583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n-US" dirty="0" smtClean="0"/>
              <a:t>Traversing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$( “div#panel” )</a:t>
            </a:r>
            <a:endParaRPr lang="el-GR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   .children()</a:t>
            </a:r>
            <a:endParaRPr lang="el-GR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   .find( “input” )</a:t>
            </a:r>
            <a:endParaRPr lang="el-GR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   .filter( “[type=checkbox]” )</a:t>
            </a:r>
            <a:endParaRPr lang="el-GR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   .next()</a:t>
            </a:r>
            <a:endParaRPr lang="el-GR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   .siblings( “p” )</a:t>
            </a:r>
            <a:endParaRPr lang="el-GR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    .</a:t>
            </a:r>
            <a:r>
              <a:rPr lang="en-US" dirty="0" err="1" smtClean="0"/>
              <a:t>andSelf</a:t>
            </a:r>
            <a:r>
              <a:rPr lang="en-US" dirty="0" smtClean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1628799"/>
            <a:ext cx="493204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&lt;div id=“panel”&gt;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&lt;h1&gt;Main panel&lt;/h1&gt;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&lt;div class=“body”&gt;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&lt;form method=“post”&gt;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&lt;input type=“checkbox” /&gt;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&lt;p&gt;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&lt;/p&gt;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&lt;p&gt;</a:t>
            </a:r>
            <a:r>
              <a:rPr lang="en-US" dirty="0"/>
              <a:t> is not </a:t>
            </a:r>
            <a:r>
              <a:rPr lang="en-US" dirty="0" smtClean="0"/>
              <a:t>random </a:t>
            </a:r>
            <a:r>
              <a:rPr lang="en-US" dirty="0"/>
              <a:t>text</a:t>
            </a:r>
            <a:r>
              <a:rPr lang="en-US" dirty="0" smtClean="0"/>
              <a:t>.&lt;/p&gt;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    &lt;input type=“submit” /&gt;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&lt;/form&gt;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&lt;/div&gt;</a:t>
            </a:r>
            <a:endParaRPr lang="el-G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&lt;/div&gt;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0300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6768752" cy="281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$( “selector” 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.</a:t>
            </a:r>
            <a:r>
              <a:rPr lang="en-US" sz="2000" dirty="0" err="1" smtClean="0"/>
              <a:t>addClass</a:t>
            </a:r>
            <a:r>
              <a:rPr lang="en-US" sz="2000" dirty="0" smtClean="0"/>
              <a:t>( “class” 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.</a:t>
            </a:r>
            <a:r>
              <a:rPr lang="en-US" sz="2000" dirty="0" err="1" smtClean="0"/>
              <a:t>removeClass</a:t>
            </a:r>
            <a:r>
              <a:rPr lang="en-US" sz="2000" dirty="0" smtClean="0"/>
              <a:t>( “class” 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.</a:t>
            </a:r>
            <a:r>
              <a:rPr lang="en-US" sz="2000" dirty="0" err="1" smtClean="0"/>
              <a:t>hasClass</a:t>
            </a:r>
            <a:r>
              <a:rPr lang="en-US" sz="2000" dirty="0" smtClean="0"/>
              <a:t>( “class” 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.</a:t>
            </a:r>
            <a:r>
              <a:rPr lang="en-US" sz="2000" dirty="0" err="1" smtClean="0"/>
              <a:t>attr</a:t>
            </a:r>
            <a:r>
              <a:rPr lang="en-US" sz="2000" dirty="0" smtClean="0"/>
              <a:t>( “attribute”, “value” 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.</a:t>
            </a:r>
            <a:r>
              <a:rPr lang="en-US" sz="2000" dirty="0" err="1" smtClean="0"/>
              <a:t>val</a:t>
            </a:r>
            <a:r>
              <a:rPr lang="en-US" sz="2000" dirty="0" smtClean="0"/>
              <a:t>( “text” )</a:t>
            </a:r>
            <a:endParaRPr lang="el-GR" sz="2000" dirty="0" smtClean="0"/>
          </a:p>
        </p:txBody>
      </p:sp>
    </p:spTree>
    <p:extLst>
      <p:ext uri="{BB962C8B-B14F-4D97-AF65-F5344CB8AC3E}">
        <p14:creationId xmlns:p14="http://schemas.microsoft.com/office/powerpoint/2010/main" val="5111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n-US" dirty="0" smtClean="0"/>
              <a:t>Manipulation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88840"/>
            <a:ext cx="6264696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$( “selector”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.append / prepend( </a:t>
            </a:r>
            <a:r>
              <a:rPr lang="en-US" dirty="0" err="1" smtClean="0"/>
              <a:t>dom</a:t>
            </a:r>
            <a:r>
              <a:rPr lang="en-US" dirty="0" smtClean="0"/>
              <a:t> / </a:t>
            </a:r>
            <a:r>
              <a:rPr lang="en-US" dirty="0" err="1" smtClean="0"/>
              <a:t>jQuery</a:t>
            </a:r>
            <a:r>
              <a:rPr lang="en-US" dirty="0" smtClean="0"/>
              <a:t>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appendTo</a:t>
            </a:r>
            <a:r>
              <a:rPr lang="en-US" dirty="0" smtClean="0"/>
              <a:t> / </a:t>
            </a:r>
            <a:r>
              <a:rPr lang="en-US" dirty="0" err="1" smtClean="0"/>
              <a:t>prependTo</a:t>
            </a:r>
            <a:r>
              <a:rPr lang="en-US" dirty="0" smtClean="0"/>
              <a:t>( </a:t>
            </a:r>
            <a:r>
              <a:rPr lang="en-US" dirty="0" err="1" smtClean="0"/>
              <a:t>dom</a:t>
            </a:r>
            <a:r>
              <a:rPr lang="en-US" dirty="0" smtClean="0"/>
              <a:t> / </a:t>
            </a:r>
            <a:r>
              <a:rPr lang="en-US" dirty="0" err="1" smtClean="0"/>
              <a:t>jQuery</a:t>
            </a:r>
            <a:r>
              <a:rPr lang="en-US" dirty="0" smtClean="0"/>
              <a:t>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.after / before( </a:t>
            </a:r>
            <a:r>
              <a:rPr lang="en-US" dirty="0" err="1" smtClean="0"/>
              <a:t>dom</a:t>
            </a:r>
            <a:r>
              <a:rPr lang="en-US" dirty="0" smtClean="0"/>
              <a:t> / </a:t>
            </a:r>
            <a:r>
              <a:rPr lang="en-US" dirty="0" err="1" smtClean="0"/>
              <a:t>jQuery</a:t>
            </a:r>
            <a:r>
              <a:rPr lang="en-US" dirty="0" smtClean="0"/>
              <a:t>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insertAfter</a:t>
            </a:r>
            <a:r>
              <a:rPr lang="en-US" dirty="0" smtClean="0"/>
              <a:t> / </a:t>
            </a:r>
            <a:r>
              <a:rPr lang="en-US" dirty="0" err="1" smtClean="0"/>
              <a:t>insertBefore</a:t>
            </a:r>
            <a:r>
              <a:rPr lang="en-US" dirty="0" smtClean="0"/>
              <a:t>( </a:t>
            </a:r>
            <a:r>
              <a:rPr lang="en-US" dirty="0" err="1" smtClean="0"/>
              <a:t>dom</a:t>
            </a:r>
            <a:r>
              <a:rPr lang="en-US" dirty="0" smtClean="0"/>
              <a:t> / </a:t>
            </a:r>
            <a:r>
              <a:rPr lang="en-US" dirty="0" err="1" smtClean="0"/>
              <a:t>jQuery</a:t>
            </a:r>
            <a:r>
              <a:rPr lang="en-US" dirty="0" smtClean="0"/>
              <a:t>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.empty()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.remove()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 “option”, “value” )</a:t>
            </a:r>
            <a:endParaRPr lang="el-G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.html / text( “text” )</a:t>
            </a:r>
          </a:p>
        </p:txBody>
      </p:sp>
    </p:spTree>
    <p:extLst>
      <p:ext uri="{BB962C8B-B14F-4D97-AF65-F5344CB8AC3E}">
        <p14:creationId xmlns:p14="http://schemas.microsoft.com/office/powerpoint/2010/main" val="85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8680"/>
            <a:ext cx="7543800" cy="914400"/>
          </a:xfrm>
        </p:spPr>
        <p:txBody>
          <a:bodyPr/>
          <a:lstStyle/>
          <a:p>
            <a:r>
              <a:rPr lang="en-US" sz="4800" dirty="0"/>
              <a:t>Binding and firing </a:t>
            </a:r>
            <a:r>
              <a:rPr lang="en-US" sz="4800" dirty="0" smtClean="0"/>
              <a:t>events</a:t>
            </a:r>
            <a:endParaRPr lang="el-G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$( “selector”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.click( function( event ){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$( this ).</a:t>
            </a:r>
            <a:r>
              <a:rPr lang="en-US" dirty="0" err="1" smtClean="0"/>
              <a:t>css</a:t>
            </a:r>
            <a:r>
              <a:rPr lang="en-US" dirty="0" smtClean="0"/>
              <a:t>( “color”, “red” );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}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.live( “</a:t>
            </a:r>
            <a:r>
              <a:rPr lang="en-US" dirty="0" err="1" smtClean="0"/>
              <a:t>keypress</a:t>
            </a:r>
            <a:r>
              <a:rPr lang="en-US" dirty="0" smtClean="0"/>
              <a:t>”, function( event ){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alert( “You pressed key with code ” + </a:t>
            </a:r>
            <a:r>
              <a:rPr lang="en-US" dirty="0" err="1" smtClean="0"/>
              <a:t>event.keyCode</a:t>
            </a:r>
            <a:r>
              <a:rPr lang="en-US" dirty="0" smtClean="0"/>
              <a:t> );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} 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.click();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click, </a:t>
            </a:r>
            <a:r>
              <a:rPr lang="en-US" dirty="0" err="1" smtClean="0"/>
              <a:t>dblclick</a:t>
            </a:r>
            <a:r>
              <a:rPr lang="en-US" dirty="0" smtClean="0"/>
              <a:t>, focus, hover, </a:t>
            </a:r>
            <a:r>
              <a:rPr lang="en-US" dirty="0" err="1" smtClean="0"/>
              <a:t>keydown</a:t>
            </a:r>
            <a:r>
              <a:rPr lang="en-US" dirty="0" smtClean="0"/>
              <a:t>, </a:t>
            </a:r>
            <a:r>
              <a:rPr lang="en-US" dirty="0" err="1" smtClean="0"/>
              <a:t>keyup</a:t>
            </a:r>
            <a:r>
              <a:rPr lang="en-US" dirty="0" smtClean="0"/>
              <a:t>, load, </a:t>
            </a:r>
            <a:r>
              <a:rPr lang="en-US" dirty="0" err="1" smtClean="0"/>
              <a:t>mousemove</a:t>
            </a:r>
            <a:r>
              <a:rPr lang="en-US" dirty="0"/>
              <a:t>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4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207</TotalTime>
  <Words>909</Words>
  <Application>Microsoft Office PowerPoint</Application>
  <PresentationFormat>On-screen Show (4:3)</PresentationFormat>
  <Paragraphs>141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Decode</vt:lpstr>
      <vt:lpstr>PowerPoint Presentation</vt:lpstr>
      <vt:lpstr>Η συνάρτηση $</vt:lpstr>
      <vt:lpstr>Η συνάρτηση $</vt:lpstr>
      <vt:lpstr>Selectors</vt:lpstr>
      <vt:lpstr>Traversing</vt:lpstr>
      <vt:lpstr>Attributes</vt:lpstr>
      <vt:lpstr>Manipulation</vt:lpstr>
      <vt:lpstr>Binding and firing events</vt:lpstr>
      <vt:lpstr>Animations</vt:lpstr>
      <vt:lpstr>AJAX</vt:lpstr>
      <vt:lpstr>PowerPoint Presentation</vt:lpstr>
      <vt:lpstr>Περισσότερα</vt:lpstr>
      <vt:lpstr>Ερωτήσεις;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</dc:title>
  <dc:creator>ted</dc:creator>
  <cp:lastModifiedBy>ted</cp:lastModifiedBy>
  <cp:revision>29</cp:revision>
  <dcterms:created xsi:type="dcterms:W3CDTF">2011-05-13T09:08:09Z</dcterms:created>
  <dcterms:modified xsi:type="dcterms:W3CDTF">2011-05-13T12:35:19Z</dcterms:modified>
</cp:coreProperties>
</file>