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300D09B-EEDB-44CB-9750-A50ECA7DF366}" type="datetimeFigureOut">
              <a:rPr lang="el-GR" smtClean="0"/>
              <a:t>13/5/2011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6C2BFE8-C99D-4D8B-8B56-4050985F9923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Ομάδα γραφικού περιβάλλοντος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0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r>
              <a:rPr lang="el-GR" dirty="0" smtClean="0"/>
              <a:t>Γλώσσες και βιβλιοθήκες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en-US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on a Browser</a:t>
            </a:r>
            <a:endParaRPr lang="en-US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93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err="1" smtClean="0"/>
              <a:t>jQuery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852302"/>
            <a:ext cx="7632848" cy="41088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Διαχείριση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δεδομένων.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Manipulation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Ασύγχρονη πρόσβαση σε δεδομένα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(AJAX).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Προηγμένη διαχείριση γεγονότων (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Animations.</a:t>
            </a:r>
            <a:endParaRPr lang="el-G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20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Google Maps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52302"/>
            <a:ext cx="8352928" cy="47089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Δημιουργία και εμφάνιση χάρτη.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Επιλογές προβολής χάρτη.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Μετακίνηση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Μεγέθυνση / σμίκρυνση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Αλλαγή είδους χάρτη (γεωγραφικός, πολιτικός, εδαφικός κλπ)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Εισαγωγή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markers, 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πολυγώνων, κύκλων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popups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κλπ.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Geocoder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Υπηρεσία μετατροπής συντεταγμένων/διευθύνσεων.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Direction: 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Σχεδίαση δρομολογίου και οδηγιών.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 Matrix: 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Υπολογισμός απόστασης.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Street View</a:t>
            </a:r>
          </a:p>
        </p:txBody>
      </p:sp>
    </p:spTree>
    <p:extLst>
      <p:ext uri="{BB962C8B-B14F-4D97-AF65-F5344CB8AC3E}">
        <p14:creationId xmlns:p14="http://schemas.microsoft.com/office/powerpoint/2010/main" val="25842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76672"/>
            <a:ext cx="7543800" cy="1008112"/>
          </a:xfrm>
        </p:spPr>
        <p:txBody>
          <a:bodyPr/>
          <a:lstStyle/>
          <a:p>
            <a:pPr algn="ctr"/>
            <a:r>
              <a:rPr lang="en-US" dirty="0" smtClean="0"/>
              <a:t>Database On a Browser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52302"/>
            <a:ext cx="8496944" cy="4431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Δημιουργία βάσεων δεδομένων στον χρήστη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 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Δυνατότητα εκτέλεσης ερωτημάτων.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Αποθήκευση των δεδομένων για απεριόριστο χρόνο.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Βιβλιοθήκες για συγχρονισμό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και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side database.</a:t>
            </a:r>
            <a:endParaRPr lang="el-G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Γιατί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side database</a:t>
            </a:r>
            <a:r>
              <a:rPr lang="el-G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l-G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Αποθηκεύοντας τα δεδομένα στην πλευρά του χρήστη μπορούμε να τα χρησιμοποιήσουμε σε κάθε πρόσβασή του στη σελίδα, χωρίς να τα κατεβάσουμε ξανά, ελέγχοντας μόνο το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 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της τελευταίας αλλαγής.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33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1322</TotalTime>
  <Words>169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Decode</vt:lpstr>
      <vt:lpstr>Γλώσσες και βιβλιοθήκες</vt:lpstr>
      <vt:lpstr>jQuery</vt:lpstr>
      <vt:lpstr>Google Maps</vt:lpstr>
      <vt:lpstr>Database On a 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</dc:title>
  <dc:creator>ted</dc:creator>
  <cp:lastModifiedBy>ted</cp:lastModifiedBy>
  <cp:revision>10</cp:revision>
  <dcterms:created xsi:type="dcterms:W3CDTF">2011-05-12T14:09:39Z</dcterms:created>
  <dcterms:modified xsi:type="dcterms:W3CDTF">2011-05-13T15:42:30Z</dcterms:modified>
</cp:coreProperties>
</file>