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32" autoAdjust="0"/>
    <p:restoredTop sz="94660"/>
  </p:normalViewPr>
  <p:slideViewPr>
    <p:cSldViewPr snapToGrid="0">
      <p:cViewPr varScale="1">
        <p:scale>
          <a:sx n="80" d="100"/>
          <a:sy n="80" d="100"/>
        </p:scale>
        <p:origin x="114" y="19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93ADB-E674-46F7-8582-E4C60D43A664}" type="datetimeFigureOut">
              <a:rPr lang="en-US" smtClean="0"/>
              <a:t>14/11/2019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B5597-AED1-4C76-A4C8-66A1EDE91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3136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93ADB-E674-46F7-8582-E4C60D43A664}" type="datetimeFigureOut">
              <a:rPr lang="en-US" smtClean="0"/>
              <a:t>14/11/2019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B5597-AED1-4C76-A4C8-66A1EDE91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8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93ADB-E674-46F7-8582-E4C60D43A664}" type="datetimeFigureOut">
              <a:rPr lang="en-US" smtClean="0"/>
              <a:t>14/11/2019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B5597-AED1-4C76-A4C8-66A1EDE91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893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93ADB-E674-46F7-8582-E4C60D43A664}" type="datetimeFigureOut">
              <a:rPr lang="en-US" smtClean="0"/>
              <a:t>14/11/2019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B5597-AED1-4C76-A4C8-66A1EDE91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690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93ADB-E674-46F7-8582-E4C60D43A664}" type="datetimeFigureOut">
              <a:rPr lang="en-US" smtClean="0"/>
              <a:t>14/11/2019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B5597-AED1-4C76-A4C8-66A1EDE91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023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93ADB-E674-46F7-8582-E4C60D43A664}" type="datetimeFigureOut">
              <a:rPr lang="en-US" smtClean="0"/>
              <a:t>14/11/2019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B5597-AED1-4C76-A4C8-66A1EDE91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633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93ADB-E674-46F7-8582-E4C60D43A664}" type="datetimeFigureOut">
              <a:rPr lang="en-US" smtClean="0"/>
              <a:t>14/11/2019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B5597-AED1-4C76-A4C8-66A1EDE91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01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93ADB-E674-46F7-8582-E4C60D43A664}" type="datetimeFigureOut">
              <a:rPr lang="en-US" smtClean="0"/>
              <a:t>14/11/2019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B5597-AED1-4C76-A4C8-66A1EDE91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403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93ADB-E674-46F7-8582-E4C60D43A664}" type="datetimeFigureOut">
              <a:rPr lang="en-US" smtClean="0"/>
              <a:t>14/11/2019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B5597-AED1-4C76-A4C8-66A1EDE91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40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93ADB-E674-46F7-8582-E4C60D43A664}" type="datetimeFigureOut">
              <a:rPr lang="en-US" smtClean="0"/>
              <a:t>14/11/2019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B5597-AED1-4C76-A4C8-66A1EDE91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947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93ADB-E674-46F7-8582-E4C60D43A664}" type="datetimeFigureOut">
              <a:rPr lang="en-US" smtClean="0"/>
              <a:t>14/11/2019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B5597-AED1-4C76-A4C8-66A1EDE91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301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793ADB-E674-46F7-8582-E4C60D43A664}" type="datetimeFigureOut">
              <a:rPr lang="en-US" smtClean="0"/>
              <a:t>14/11/2019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B5597-AED1-4C76-A4C8-66A1EDE91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676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93315"/>
            <a:ext cx="9144000" cy="1040069"/>
          </a:xfrm>
        </p:spPr>
        <p:txBody>
          <a:bodyPr/>
          <a:lstStyle/>
          <a:p>
            <a:r>
              <a:rPr lang="en-US" dirty="0" smtClean="0"/>
              <a:t>Mission Template 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230438"/>
            <a:ext cx="9144000" cy="1655762"/>
          </a:xfrm>
        </p:spPr>
        <p:txBody>
          <a:bodyPr/>
          <a:lstStyle/>
          <a:p>
            <a:r>
              <a:rPr lang="el-GR" dirty="0" smtClean="0"/>
              <a:t>Ένας πλήρης οδηγός για να χρησιμοποιήσουμε το </a:t>
            </a:r>
            <a:r>
              <a:rPr lang="en-US" dirty="0" smtClean="0"/>
              <a:t>Mission Template Script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24000" y="6199833"/>
            <a:ext cx="3034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Από</a:t>
            </a:r>
            <a:r>
              <a:rPr lang="en-US" dirty="0" smtClean="0"/>
              <a:t> =GR= Theodossis</a:t>
            </a:r>
            <a:r>
              <a:rPr lang="el-GR" dirty="0" smtClean="0"/>
              <a:t> για </a:t>
            </a:r>
            <a:r>
              <a:rPr lang="en-US" dirty="0" smtClean="0"/>
              <a:t>LoG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420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354"/>
          </a:xfrm>
        </p:spPr>
        <p:txBody>
          <a:bodyPr/>
          <a:lstStyle/>
          <a:p>
            <a:pPr algn="ctr"/>
            <a:r>
              <a:rPr lang="el-GR" dirty="0" smtClean="0"/>
              <a:t>Εισαγωγή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l-GR" dirty="0" smtClean="0"/>
              <a:t>Το </a:t>
            </a:r>
            <a:r>
              <a:rPr lang="en-US" dirty="0" smtClean="0"/>
              <a:t>script </a:t>
            </a:r>
            <a:r>
              <a:rPr lang="el-GR" dirty="0" smtClean="0"/>
              <a:t>επιτρέπει στον χρήστη να δημιουργεί αποστολές με πλήθος στόχων, σε πολύ λιγότερο χρόνο. Λεπτομέριες θα πούμε στην συνέχεια. Όσο για τώρα θα μιλίσουμε γενικότερα για την ιδεολογία.</a:t>
            </a:r>
          </a:p>
          <a:p>
            <a:pPr marL="0" indent="0">
              <a:buNone/>
            </a:pPr>
            <a:r>
              <a:rPr lang="el-GR" dirty="0" smtClean="0"/>
              <a:t>Η ιδέα του </a:t>
            </a:r>
            <a:r>
              <a:rPr lang="en-US" dirty="0" smtClean="0"/>
              <a:t>script </a:t>
            </a:r>
            <a:r>
              <a:rPr lang="el-GR" dirty="0" smtClean="0"/>
              <a:t>προήλθε από τα τελευταία </a:t>
            </a:r>
            <a:r>
              <a:rPr lang="en-US" dirty="0" smtClean="0"/>
              <a:t>mission </a:t>
            </a:r>
            <a:r>
              <a:rPr lang="el-GR" dirty="0" smtClean="0"/>
              <a:t>που με μεγάλη υπομονή, ο </a:t>
            </a:r>
            <a:r>
              <a:rPr lang="en-US" dirty="0" smtClean="0"/>
              <a:t>=GR= Panthir </a:t>
            </a:r>
            <a:r>
              <a:rPr lang="el-GR" dirty="0" smtClean="0"/>
              <a:t>κατασκέυαζε παίρνοντας του πληθώρα ωρών καθημερινά. Πρόκειται για </a:t>
            </a:r>
            <a:r>
              <a:rPr lang="en-US" dirty="0" smtClean="0"/>
              <a:t>missions </a:t>
            </a:r>
            <a:r>
              <a:rPr lang="el-GR" dirty="0" smtClean="0"/>
              <a:t>που είχαν στόχους που εμφανίζονταν τυχαία σε διάφορες περιοχές ώστε ο απλός παίχτης να μην «μαθαίνει» την αποστολή απ’έξω.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620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 smtClean="0"/>
              <a:t>Λειτουργεία του </a:t>
            </a:r>
            <a:r>
              <a:rPr lang="en-US" dirty="0" smtClean="0"/>
              <a:t>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l-GR" dirty="0" smtClean="0"/>
              <a:t>Η λειτουργεία του </a:t>
            </a:r>
            <a:r>
              <a:rPr lang="en-US" dirty="0" smtClean="0"/>
              <a:t>script </a:t>
            </a:r>
            <a:r>
              <a:rPr lang="el-GR" dirty="0" smtClean="0"/>
              <a:t>είναι αρκετά απλή, αλλά θέλει προσοχή να μην γίνουν λάθη.</a:t>
            </a:r>
            <a:endParaRPr lang="en-US" dirty="0" smtClean="0"/>
          </a:p>
          <a:p>
            <a:r>
              <a:rPr lang="el-GR" dirty="0" smtClean="0"/>
              <a:t>Κάθε ομάδα έχει έναν </a:t>
            </a:r>
            <a:r>
              <a:rPr lang="en-US" dirty="0" smtClean="0"/>
              <a:t>n </a:t>
            </a:r>
            <a:r>
              <a:rPr lang="el-GR" dirty="0" smtClean="0"/>
              <a:t>αριθμό </a:t>
            </a:r>
            <a:r>
              <a:rPr lang="en-US" dirty="0" smtClean="0"/>
              <a:t>OPERATIONS,</a:t>
            </a:r>
            <a:r>
              <a:rPr lang="el-GR" dirty="0" smtClean="0"/>
              <a:t> ίδιο μεταξύ τους.</a:t>
            </a:r>
            <a:endParaRPr lang="en-US" dirty="0" smtClean="0"/>
          </a:p>
          <a:p>
            <a:r>
              <a:rPr lang="el-GR" dirty="0" smtClean="0"/>
              <a:t>Έχουμε την δυνατότητα να ομαδοποιούμε τα </a:t>
            </a:r>
            <a:r>
              <a:rPr lang="en-US" dirty="0" smtClean="0"/>
              <a:t>OPERATIONS</a:t>
            </a:r>
            <a:r>
              <a:rPr lang="el-GR" dirty="0" smtClean="0"/>
              <a:t>, που το </a:t>
            </a:r>
            <a:r>
              <a:rPr lang="en-US" dirty="0" smtClean="0"/>
              <a:t>script </a:t>
            </a:r>
            <a:r>
              <a:rPr lang="el-GR" dirty="0" smtClean="0"/>
              <a:t>αυτόματα επιλέγει ένα τυχαία μέσα από κάθε ομάδα</a:t>
            </a:r>
          </a:p>
          <a:p>
            <a:r>
              <a:rPr lang="en-US" dirty="0" smtClean="0"/>
              <a:t>To script </a:t>
            </a:r>
            <a:r>
              <a:rPr lang="el-GR" dirty="0" smtClean="0"/>
              <a:t>κρατάει αυτόματα </a:t>
            </a:r>
            <a:r>
              <a:rPr lang="en-US" dirty="0" smtClean="0"/>
              <a:t>POINTS </a:t>
            </a:r>
            <a:r>
              <a:rPr lang="el-GR" dirty="0" smtClean="0"/>
              <a:t>κάθε ομάδας εξαρτόμενα από την βαρύτητα που θέτουμε κάθε φορά.</a:t>
            </a:r>
          </a:p>
          <a:p>
            <a:pPr marL="0" indent="0">
              <a:buNone/>
            </a:pPr>
            <a:r>
              <a:rPr lang="el-GR" dirty="0" smtClean="0"/>
              <a:t>Θα μιλίσουμε τώρα αναλυτικά γι΄αυτά.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993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19296"/>
          </a:xfrm>
        </p:spPr>
        <p:txBody>
          <a:bodyPr/>
          <a:lstStyle/>
          <a:p>
            <a:pPr algn="ctr"/>
            <a:r>
              <a:rPr lang="el-GR" dirty="0" smtClean="0"/>
              <a:t>Κάτι πριν μπούμε στην ουσία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Τα </a:t>
            </a:r>
            <a:r>
              <a:rPr lang="en-US" dirty="0" smtClean="0"/>
              <a:t>BLUE_OPERATIONS </a:t>
            </a:r>
            <a:r>
              <a:rPr lang="el-GR" dirty="0" smtClean="0"/>
              <a:t>είναι οι στόχοι που πρέπει να χτυπίσει η </a:t>
            </a:r>
            <a:r>
              <a:rPr lang="en-US" dirty="0" smtClean="0"/>
              <a:t>BLUE</a:t>
            </a:r>
            <a:r>
              <a:rPr lang="el-GR" dirty="0" smtClean="0"/>
              <a:t> ομάδα</a:t>
            </a:r>
          </a:p>
          <a:p>
            <a:r>
              <a:rPr lang="el-GR" dirty="0" smtClean="0"/>
              <a:t>Τα </a:t>
            </a:r>
            <a:r>
              <a:rPr lang="en-US" dirty="0" smtClean="0"/>
              <a:t>RED_OPERATIONS </a:t>
            </a:r>
            <a:r>
              <a:rPr lang="el-GR" dirty="0" smtClean="0"/>
              <a:t>είναι οι στόχοι που πρέπει να χτυπίσει η </a:t>
            </a:r>
            <a:r>
              <a:rPr lang="en-US" dirty="0" smtClean="0"/>
              <a:t>RED </a:t>
            </a:r>
            <a:r>
              <a:rPr lang="el-GR" dirty="0" smtClean="0"/>
              <a:t>ομάδα</a:t>
            </a:r>
            <a:endParaRPr lang="en-US" dirty="0" smtClean="0"/>
          </a:p>
          <a:p>
            <a:r>
              <a:rPr lang="el-GR" dirty="0" smtClean="0"/>
              <a:t>Τα </a:t>
            </a:r>
            <a:r>
              <a:rPr lang="en-US" dirty="0" smtClean="0"/>
              <a:t>GROUPS_BLUE</a:t>
            </a:r>
            <a:r>
              <a:rPr lang="el-GR" dirty="0"/>
              <a:t> </a:t>
            </a:r>
            <a:r>
              <a:rPr lang="el-GR" dirty="0" smtClean="0"/>
              <a:t>ομαδοποιούν τα </a:t>
            </a:r>
            <a:r>
              <a:rPr lang="en-US" dirty="0" smtClean="0"/>
              <a:t>BLUE_OPERATIONS</a:t>
            </a:r>
          </a:p>
          <a:p>
            <a:r>
              <a:rPr lang="el-GR" dirty="0" smtClean="0"/>
              <a:t>Τα </a:t>
            </a:r>
            <a:r>
              <a:rPr lang="en-US" dirty="0" smtClean="0"/>
              <a:t>GROUPS_RED </a:t>
            </a:r>
            <a:r>
              <a:rPr lang="el-GR" dirty="0" smtClean="0"/>
              <a:t>ομαδοποιούν τα </a:t>
            </a:r>
            <a:r>
              <a:rPr lang="en-US" dirty="0" smtClean="0"/>
              <a:t>RED_OPERATIONS</a:t>
            </a:r>
            <a:endParaRPr lang="el-GR" dirty="0" smtClean="0"/>
          </a:p>
          <a:p>
            <a:endParaRPr lang="el-GR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42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BLUE_OPERATIONS[i]</a:t>
            </a:r>
            <a:r>
              <a:rPr lang="el-GR" dirty="0" smtClean="0"/>
              <a:t> (αντίστοιχα τα </a:t>
            </a:r>
            <a:r>
              <a:rPr lang="en-US" dirty="0" smtClean="0"/>
              <a:t>RED)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45212"/>
            <a:ext cx="3781926" cy="18645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20126" y="1401930"/>
            <a:ext cx="61823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 smtClean="0"/>
              <a:t>Ξεκινάμε θέτοντας το </a:t>
            </a:r>
            <a:r>
              <a:rPr lang="en-US" dirty="0" smtClean="0"/>
              <a:t>Name = table </a:t>
            </a:r>
            <a:r>
              <a:rPr lang="el-GR" dirty="0" smtClean="0"/>
              <a:t>στην </a:t>
            </a:r>
            <a:r>
              <a:rPr lang="en-US" dirty="0" smtClean="0"/>
              <a:t>lua</a:t>
            </a:r>
          </a:p>
          <a:p>
            <a:r>
              <a:rPr lang="el-GR" dirty="0" smtClean="0"/>
              <a:t>Π.χ {‘</a:t>
            </a:r>
            <a:r>
              <a:rPr lang="en-US" dirty="0" smtClean="0"/>
              <a:t>BT_1_1, ‘BT_1_2’</a:t>
            </a:r>
            <a:r>
              <a:rPr lang="el-GR" dirty="0" smtClean="0"/>
              <a:t>}</a:t>
            </a:r>
            <a:endParaRPr lang="en-US" dirty="0" smtClean="0"/>
          </a:p>
          <a:p>
            <a:r>
              <a:rPr lang="el-GR" dirty="0" smtClean="0"/>
              <a:t>Τα </a:t>
            </a:r>
            <a:r>
              <a:rPr lang="en-US" dirty="0" smtClean="0"/>
              <a:t>name </a:t>
            </a:r>
            <a:r>
              <a:rPr lang="el-GR" dirty="0" smtClean="0"/>
              <a:t>αυτά αντιπροσωπεύουν τα </a:t>
            </a:r>
            <a:r>
              <a:rPr lang="en-US" dirty="0" smtClean="0"/>
              <a:t>Groups </a:t>
            </a:r>
            <a:r>
              <a:rPr lang="el-GR" dirty="0" smtClean="0"/>
              <a:t>που πρέπει να καταστραφούν για να ολοκληρωθεί το </a:t>
            </a:r>
            <a:r>
              <a:rPr lang="en-US" dirty="0" smtClean="0"/>
              <a:t>OPERATION </a:t>
            </a:r>
            <a:r>
              <a:rPr lang="el-GR" dirty="0" smtClean="0"/>
              <a:t>και να πάει στο επόμενο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isMapObj = false </a:t>
            </a:r>
            <a:r>
              <a:rPr lang="el-GR" dirty="0" smtClean="0"/>
              <a:t>ή </a:t>
            </a:r>
            <a:r>
              <a:rPr lang="en-US" dirty="0" smtClean="0"/>
              <a:t>true </a:t>
            </a:r>
          </a:p>
          <a:p>
            <a:r>
              <a:rPr lang="el-GR" dirty="0" smtClean="0"/>
              <a:t>Σε ορισμένα </a:t>
            </a:r>
            <a:r>
              <a:rPr lang="en-US" dirty="0" smtClean="0"/>
              <a:t>mission</a:t>
            </a:r>
            <a:r>
              <a:rPr lang="el-GR" dirty="0" smtClean="0"/>
              <a:t>, μπορεί να θέλουμε να βάλουμε για στόχο μία γέφυρα</a:t>
            </a:r>
            <a:r>
              <a:rPr lang="en-US" dirty="0" smtClean="0"/>
              <a:t> </a:t>
            </a:r>
            <a:r>
              <a:rPr lang="el-GR" dirty="0" smtClean="0"/>
              <a:t>ή οποιοδήποτε κτίριο του χάρτη. Τότε θα βάλουμε</a:t>
            </a:r>
            <a:r>
              <a:rPr lang="el-GR" dirty="0"/>
              <a:t> </a:t>
            </a:r>
            <a:r>
              <a:rPr lang="en-US" dirty="0" smtClean="0"/>
              <a:t>isMapObj = true </a:t>
            </a:r>
            <a:r>
              <a:rPr lang="el-GR" dirty="0" smtClean="0"/>
              <a:t>και στο </a:t>
            </a:r>
            <a:r>
              <a:rPr lang="en-US" dirty="0" smtClean="0"/>
              <a:t>Name </a:t>
            </a:r>
            <a:r>
              <a:rPr lang="el-GR" dirty="0" smtClean="0"/>
              <a:t>θα τοποθετήσουμε το όνομα του </a:t>
            </a:r>
            <a:r>
              <a:rPr lang="en-US" dirty="0" smtClean="0"/>
              <a:t>trigger zone </a:t>
            </a:r>
            <a:r>
              <a:rPr lang="el-GR" dirty="0" smtClean="0"/>
              <a:t>που αντιστοιχεί σε αυτόν τον στόχο (από τον </a:t>
            </a:r>
            <a:r>
              <a:rPr lang="en-US" dirty="0" smtClean="0"/>
              <a:t>ME)</a:t>
            </a:r>
            <a:r>
              <a:rPr lang="el-GR" dirty="0" smtClean="0"/>
              <a:t>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38200" y="4264252"/>
            <a:ext cx="1051559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showMark = false </a:t>
            </a:r>
            <a:r>
              <a:rPr lang="el-GR" dirty="0" smtClean="0"/>
              <a:t>ή </a:t>
            </a:r>
            <a:r>
              <a:rPr lang="en-US" dirty="0" smtClean="0"/>
              <a:t>true </a:t>
            </a:r>
            <a:r>
              <a:rPr lang="el-GR" dirty="0" smtClean="0"/>
              <a:t>Εάν </a:t>
            </a:r>
            <a:r>
              <a:rPr lang="en-US" dirty="0" smtClean="0"/>
              <a:t>true</a:t>
            </a:r>
            <a:r>
              <a:rPr lang="el-GR" dirty="0" smtClean="0"/>
              <a:t>, τοποθετεί </a:t>
            </a:r>
            <a:r>
              <a:rPr lang="en-US" dirty="0" smtClean="0"/>
              <a:t>mark </a:t>
            </a:r>
            <a:r>
              <a:rPr lang="el-GR" dirty="0" smtClean="0"/>
              <a:t>στον πρώτο </a:t>
            </a:r>
            <a:r>
              <a:rPr lang="en-US" dirty="0" smtClean="0"/>
              <a:t>unit </a:t>
            </a:r>
            <a:r>
              <a:rPr lang="el-GR" dirty="0" smtClean="0"/>
              <a:t>του πρώτου στόχου ή στο πρώτο κτίριο (κατά </a:t>
            </a:r>
            <a:r>
              <a:rPr lang="en-US" dirty="0" smtClean="0"/>
              <a:t>Name)</a:t>
            </a:r>
            <a:endParaRPr lang="el-G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Briefing </a:t>
            </a:r>
            <a:r>
              <a:rPr lang="el-GR" dirty="0" smtClean="0"/>
              <a:t>είναι το μήνυμα που παρουσιάζει όταν ενεργοποιείται το </a:t>
            </a:r>
            <a:r>
              <a:rPr lang="en-US" dirty="0" smtClean="0"/>
              <a:t>OPERATION </a:t>
            </a:r>
            <a:r>
              <a:rPr lang="el-GR" dirty="0" smtClean="0"/>
              <a:t>ή όταν το ξαναβλέπουμε μέσα του </a:t>
            </a:r>
            <a:r>
              <a:rPr lang="en-US" dirty="0" smtClean="0"/>
              <a:t>F10 menu -&gt; Target Report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Extras </a:t>
            </a:r>
            <a:r>
              <a:rPr lang="el-GR" dirty="0" smtClean="0"/>
              <a:t>είναι ένας πίνακας</a:t>
            </a:r>
            <a:r>
              <a:rPr lang="en-US" dirty="0" smtClean="0"/>
              <a:t> lua </a:t>
            </a:r>
            <a:r>
              <a:rPr lang="el-GR" dirty="0" smtClean="0"/>
              <a:t>που γράφουμε ονόματα των </a:t>
            </a:r>
            <a:r>
              <a:rPr lang="en-US" dirty="0" smtClean="0"/>
              <a:t>DCS Groups </a:t>
            </a:r>
            <a:r>
              <a:rPr lang="el-GR" dirty="0" smtClean="0"/>
              <a:t>που θέλουμε να γίνουν </a:t>
            </a:r>
            <a:r>
              <a:rPr lang="en-US" dirty="0" smtClean="0"/>
              <a:t>activate </a:t>
            </a:r>
            <a:r>
              <a:rPr lang="el-GR" dirty="0" smtClean="0"/>
              <a:t>μαζί με το </a:t>
            </a:r>
            <a:r>
              <a:rPr lang="en-US" dirty="0" smtClean="0"/>
              <a:t>operation </a:t>
            </a:r>
            <a:r>
              <a:rPr lang="el-GR" dirty="0" smtClean="0"/>
              <a:t>αλλά δεν είναι αναγκαία να καταστραφούν. Π.χ έχουμε κύριο στόχο ένα σπίτι και βάζουμε στα </a:t>
            </a:r>
            <a:r>
              <a:rPr lang="en-US" dirty="0" smtClean="0"/>
              <a:t>Extras </a:t>
            </a:r>
            <a:r>
              <a:rPr lang="el-GR" dirty="0" smtClean="0"/>
              <a:t>ένα </a:t>
            </a:r>
            <a:r>
              <a:rPr lang="en-US" dirty="0" smtClean="0"/>
              <a:t>group </a:t>
            </a:r>
            <a:r>
              <a:rPr lang="el-GR" dirty="0" smtClean="0"/>
              <a:t>με αντιεροπορικά και ένα με </a:t>
            </a:r>
            <a:r>
              <a:rPr lang="en-US" dirty="0" smtClean="0"/>
              <a:t>tanks, </a:t>
            </a:r>
            <a:r>
              <a:rPr lang="el-GR" dirty="0" smtClean="0"/>
              <a:t>και τα ονομάζουμε </a:t>
            </a:r>
            <a:r>
              <a:rPr lang="en-US" dirty="0" smtClean="0"/>
              <a:t>“BT_1_AD”, “BT_1 TANKS”</a:t>
            </a:r>
            <a:r>
              <a:rPr lang="el-GR" dirty="0" smtClean="0"/>
              <a:t>. Τότε θα έχουμε </a:t>
            </a:r>
            <a:r>
              <a:rPr lang="en-US" dirty="0" smtClean="0"/>
              <a:t>Extras = {‘BT_1_AD’, ‘BT_1_TANKS’}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Points </a:t>
            </a:r>
            <a:r>
              <a:rPr lang="el-GR" dirty="0" smtClean="0"/>
              <a:t>είναι το πόσοι πόντοι θα προστίθονται στην ομάδα άμα διαλύσει το </a:t>
            </a:r>
            <a:r>
              <a:rPr lang="en-US" dirty="0" smtClean="0"/>
              <a:t>OPERATION</a:t>
            </a:r>
          </a:p>
        </p:txBody>
      </p:sp>
    </p:spTree>
    <p:extLst>
      <p:ext uri="{BB962C8B-B14F-4D97-AF65-F5344CB8AC3E}">
        <p14:creationId xmlns:p14="http://schemas.microsoft.com/office/powerpoint/2010/main" val="475831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GROUPS_BLUE (</a:t>
            </a:r>
            <a:r>
              <a:rPr lang="el-GR" dirty="0" smtClean="0"/>
              <a:t>αντίστοιχα  τα </a:t>
            </a:r>
            <a:r>
              <a:rPr lang="en-US" dirty="0" smtClean="0"/>
              <a:t>RED)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934" y="2438132"/>
            <a:ext cx="10728664" cy="96829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84934" y="1424109"/>
            <a:ext cx="107286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Εδώ είναι το κύριο μέρος της δημιουργίας της αποστολής.</a:t>
            </a:r>
            <a:r>
              <a:rPr lang="en-US" dirty="0" smtClean="0"/>
              <a:t> </a:t>
            </a:r>
            <a:r>
              <a:rPr lang="el-GR" dirty="0" smtClean="0"/>
              <a:t> Το </a:t>
            </a:r>
            <a:r>
              <a:rPr lang="en-US" dirty="0" smtClean="0"/>
              <a:t>script</a:t>
            </a:r>
            <a:r>
              <a:rPr lang="el-GR" dirty="0" smtClean="0"/>
              <a:t> ΔΕΝ επιλέγει </a:t>
            </a:r>
            <a:r>
              <a:rPr lang="en-US" dirty="0" smtClean="0"/>
              <a:t>OPERATIONS </a:t>
            </a:r>
            <a:r>
              <a:rPr lang="el-GR" dirty="0" smtClean="0"/>
              <a:t>αλλά </a:t>
            </a:r>
            <a:r>
              <a:rPr lang="en-US" dirty="0" smtClean="0"/>
              <a:t>GROUP </a:t>
            </a:r>
            <a:r>
              <a:rPr lang="el-GR" dirty="0" smtClean="0"/>
              <a:t>από </a:t>
            </a:r>
            <a:r>
              <a:rPr lang="en-US" dirty="0" smtClean="0"/>
              <a:t>OPERATIONS (</a:t>
            </a:r>
            <a:r>
              <a:rPr lang="el-GR" dirty="0" smtClean="0"/>
              <a:t>δεν έχουν να κάνουν με τα </a:t>
            </a:r>
            <a:r>
              <a:rPr lang="en-US" dirty="0" smtClean="0"/>
              <a:t>GROUP </a:t>
            </a:r>
            <a:r>
              <a:rPr lang="el-GR" dirty="0" smtClean="0"/>
              <a:t>του </a:t>
            </a:r>
            <a:r>
              <a:rPr lang="en-US" dirty="0" smtClean="0"/>
              <a:t>DCS).</a:t>
            </a:r>
            <a:r>
              <a:rPr lang="el-GR" dirty="0" smtClean="0"/>
              <a:t> Εδώ δημιουργόυμε διαστήματα από </a:t>
            </a:r>
            <a:r>
              <a:rPr lang="en-US" dirty="0" smtClean="0"/>
              <a:t>OPERATION</a:t>
            </a:r>
            <a:r>
              <a:rPr lang="el-GR" dirty="0" smtClean="0"/>
              <a:t>, όπου από κάθε διάστημα, επιλέγετε ένα </a:t>
            </a:r>
            <a:r>
              <a:rPr lang="en-US" dirty="0" smtClean="0"/>
              <a:t>OPERATION</a:t>
            </a:r>
            <a:r>
              <a:rPr lang="el-GR" dirty="0" smtClean="0"/>
              <a:t> κατά τύχη. Θα γίνει κατανοητό με το παράδειγμα.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38200" y="3633535"/>
            <a:ext cx="1067539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Στο πάραδειγμα από πάνω έχουμε 3 διαστήματα που σημαίνει ότι η αποστολή έχει 3 στόχους, παρόλο που έχει 13 </a:t>
            </a:r>
            <a:r>
              <a:rPr lang="en-US" dirty="0" smtClean="0"/>
              <a:t>OPERATION!!! </a:t>
            </a:r>
            <a:r>
              <a:rPr lang="el-GR" dirty="0" smtClean="0"/>
              <a:t>Ξεκινώντας, η αποστολή από το πρώτο διάστημα επιλέγει πιο από τα </a:t>
            </a:r>
            <a:r>
              <a:rPr lang="en-US" dirty="0" smtClean="0"/>
              <a:t>OPERATION </a:t>
            </a:r>
            <a:r>
              <a:rPr lang="el-GR" dirty="0" smtClean="0"/>
              <a:t>με </a:t>
            </a:r>
            <a:r>
              <a:rPr lang="en-US" dirty="0" smtClean="0"/>
              <a:t>ID 1, </a:t>
            </a:r>
            <a:r>
              <a:rPr lang="el-GR" dirty="0" smtClean="0"/>
              <a:t>2 ή 3 θα παιχτούν. Αφού παιχτεί και καταστραφεί το ανάλογο </a:t>
            </a:r>
            <a:r>
              <a:rPr lang="en-US" dirty="0" smtClean="0"/>
              <a:t>OPERATION,</a:t>
            </a:r>
            <a:r>
              <a:rPr lang="el-GR" dirty="0" smtClean="0"/>
              <a:t> θα ανοίξει κατά τύχη ένα </a:t>
            </a:r>
            <a:r>
              <a:rPr lang="en-US" dirty="0" smtClean="0"/>
              <a:t>OPERATION </a:t>
            </a:r>
            <a:r>
              <a:rPr lang="el-GR" dirty="0" smtClean="0"/>
              <a:t>από την δεύτερη λίστα και το παιχνίδι πάει λέγοντας.</a:t>
            </a:r>
          </a:p>
          <a:p>
            <a:endParaRPr lang="el-GR" dirty="0" smtClean="0"/>
          </a:p>
          <a:p>
            <a:endParaRPr lang="el-GR" dirty="0"/>
          </a:p>
          <a:p>
            <a:endParaRPr lang="el-GR" dirty="0" smtClean="0"/>
          </a:p>
          <a:p>
            <a:r>
              <a:rPr lang="el-GR" dirty="0" smtClean="0"/>
              <a:t>***Στα διαστήματα περιλαμβάνονται και τα άκρα, δηλαδή στο πρώτο θα επιλεχτεί ΌΧΙ το 2, αλλά ένα από τα 1 2 3.</a:t>
            </a:r>
          </a:p>
          <a:p>
            <a:r>
              <a:rPr lang="el-GR" dirty="0" smtClean="0"/>
              <a:t>*** Υπάρχει ρύθμιση που ονομάζετε </a:t>
            </a:r>
            <a:r>
              <a:rPr lang="en-US" dirty="0" smtClean="0"/>
              <a:t>randomGroups = false </a:t>
            </a:r>
            <a:r>
              <a:rPr lang="el-GR" dirty="0" smtClean="0"/>
              <a:t>ή </a:t>
            </a:r>
            <a:r>
              <a:rPr lang="en-US" dirty="0" smtClean="0"/>
              <a:t>true </a:t>
            </a:r>
            <a:r>
              <a:rPr lang="el-GR" dirty="0" smtClean="0"/>
              <a:t>και κάνει και πείραμα τύχης ακομά και τα διαστήματα </a:t>
            </a:r>
            <a:r>
              <a:rPr lang="en-US" dirty="0" smtClean="0"/>
              <a:t>Groups.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4156591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 smtClean="0"/>
              <a:t>Γενικές μεταβλητές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l-GR" dirty="0" smtClean="0"/>
              <a:t>Ανοίγοντας το </a:t>
            </a:r>
            <a:r>
              <a:rPr lang="en-US" dirty="0" smtClean="0"/>
              <a:t>Lua</a:t>
            </a:r>
            <a:r>
              <a:rPr lang="el-GR" dirty="0" smtClean="0"/>
              <a:t>, πάνω πάνω θα βρούμε κάποιες γενικές μεταβλητές.</a:t>
            </a:r>
            <a:endParaRPr lang="en-US" dirty="0" smtClean="0"/>
          </a:p>
          <a:p>
            <a:r>
              <a:rPr lang="en-US" dirty="0" smtClean="0"/>
              <a:t>msgTimer = </a:t>
            </a:r>
            <a:r>
              <a:rPr lang="el-GR" dirty="0" smtClean="0"/>
              <a:t>ακέραιος αριθμός, είναι πόσος χρόνος θα παίζει το </a:t>
            </a:r>
            <a:r>
              <a:rPr lang="en-US" dirty="0" smtClean="0"/>
              <a:t>Briefing </a:t>
            </a:r>
            <a:r>
              <a:rPr lang="el-GR" dirty="0" smtClean="0"/>
              <a:t>κάθε φορά που αναγράφετε στο </a:t>
            </a:r>
            <a:r>
              <a:rPr lang="en-US" dirty="0" smtClean="0"/>
              <a:t>DCS</a:t>
            </a:r>
          </a:p>
          <a:p>
            <a:r>
              <a:rPr lang="en-US" dirty="0" smtClean="0"/>
              <a:t>blueWinMsg = string, </a:t>
            </a:r>
            <a:r>
              <a:rPr lang="el-GR" dirty="0" smtClean="0"/>
              <a:t>είναι το μήνυμα που θα εμφανιστεί όταν νικήσουν οι </a:t>
            </a:r>
            <a:r>
              <a:rPr lang="en-US" dirty="0" smtClean="0"/>
              <a:t>BLUE</a:t>
            </a:r>
            <a:endParaRPr lang="el-GR" dirty="0" smtClean="0"/>
          </a:p>
          <a:p>
            <a:r>
              <a:rPr lang="en-US" dirty="0" smtClean="0"/>
              <a:t>redWinMsg = string, </a:t>
            </a:r>
            <a:r>
              <a:rPr lang="el-GR" dirty="0" smtClean="0"/>
              <a:t>είναι το μήνυμα που θα εμφανιστεί όταν νικήσουν οι </a:t>
            </a:r>
            <a:r>
              <a:rPr lang="en-US" dirty="0" smtClean="0"/>
              <a:t>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504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Pointing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542" y="1690688"/>
            <a:ext cx="10515600" cy="98032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To </a:t>
            </a:r>
            <a:r>
              <a:rPr lang="el-GR" dirty="0" smtClean="0"/>
              <a:t>σύστημα αυτόματα κάθε 5 λεπτά και για 30 δεύτερα θα παρουσιάζει το </a:t>
            </a:r>
            <a:r>
              <a:rPr lang="en-US" dirty="0" smtClean="0"/>
              <a:t>score </a:t>
            </a:r>
            <a:r>
              <a:rPr lang="el-GR" dirty="0" smtClean="0"/>
              <a:t>κάθε ομάδας. Έχει την μορφή: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805" y="2849849"/>
            <a:ext cx="9815075" cy="230289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4542" y="5331577"/>
            <a:ext cx="10515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Οι βαρύτητες κάθε </a:t>
            </a:r>
            <a:r>
              <a:rPr lang="en-US" dirty="0" smtClean="0"/>
              <a:t>casualty, </a:t>
            </a:r>
            <a:r>
              <a:rPr lang="el-GR" dirty="0" smtClean="0"/>
              <a:t>τροποποιούνται από τις μεταβλητές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aircraftCost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heliCost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shipCost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unitCost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820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710</Words>
  <Application>Microsoft Office PowerPoint</Application>
  <PresentationFormat>Widescreen</PresentationFormat>
  <Paragraphs>47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Mission Template Script</vt:lpstr>
      <vt:lpstr>Εισαγωγή</vt:lpstr>
      <vt:lpstr>Λειτουργεία του script</vt:lpstr>
      <vt:lpstr>Κάτι πριν μπούμε στην ουσία</vt:lpstr>
      <vt:lpstr>BLUE_OPERATIONS[i] (αντίστοιχα τα RED)</vt:lpstr>
      <vt:lpstr>GROUPS_BLUE (αντίστοιχα  τα RED)</vt:lpstr>
      <vt:lpstr>Γενικές μεταβλητές</vt:lpstr>
      <vt:lpstr>Pointing System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Mission Template Script</dc:title>
  <dc:creator>Theodosis Papadopoulos</dc:creator>
  <cp:lastModifiedBy>Theodosis Papadopoulos</cp:lastModifiedBy>
  <cp:revision>9</cp:revision>
  <dcterms:created xsi:type="dcterms:W3CDTF">2019-11-13T22:00:08Z</dcterms:created>
  <dcterms:modified xsi:type="dcterms:W3CDTF">2019-11-13T22:57:12Z</dcterms:modified>
</cp:coreProperties>
</file>