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1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0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91C2-509E-AD5E-DB82-344E9BC9A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E9AE3-038B-0DEA-0F3D-E275DE9D1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796C5-937B-5FE0-B8AA-205D1CA4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C0BD-92C8-421D-9B5D-BD28C6E7DBE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4BBAF-05C0-191D-B4CB-25D0BC52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6E41-7A03-BC9D-46EE-F670DD92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0B39-D7F4-45BD-9C34-750C9808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1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80E0-4040-B587-922D-6402D619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4627E-6813-D90C-031E-4341BA962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0255-A3CF-B7A7-6DE9-1566F691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C0BD-92C8-421D-9B5D-BD28C6E7DBE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7EB3D-C8CB-4B03-A4F9-BCC2D024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589AF-3154-14CB-AEA5-4DA848BD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0B39-D7F4-45BD-9C34-750C9808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5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D79D8-FEEC-6F17-4B19-3388C7D48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7DC44-0027-5346-95A1-7DE05EBB9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EC314-CB26-53BE-8BF6-58254FCE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C0BD-92C8-421D-9B5D-BD28C6E7DBE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3D21B-260E-5148-8D43-B4F7F768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CCFD2-46AF-7B6F-8BBF-68303DE5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0B39-D7F4-45BD-9C34-750C9808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2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58A6-25A3-6E07-7E6D-A4980910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5E7FB-7000-C6D4-9CD1-52CEF0539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48616-EB6E-CD8A-B632-9663100C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C0BD-92C8-421D-9B5D-BD28C6E7DBE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62F85-70E5-0DB1-B89D-0BD33CFC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AECD-6C88-C466-9B45-E0923DA7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0B39-D7F4-45BD-9C34-750C9808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5C79-F8B6-8640-4707-EAB26CCF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85482-EF9E-AE48-2364-FBA8EFCDB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F1F25-556B-68AE-313A-B0E947A2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C0BD-92C8-421D-9B5D-BD28C6E7DBE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44B2E-FF1D-D2CF-B328-FA01A9C2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C1CE3-2825-D730-6036-E8966E2B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0B39-D7F4-45BD-9C34-750C9808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8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BF5D-DD0B-F5B0-72EC-CD68C627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EB24-DF53-F76D-AFC4-8611CC8A7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9E068-E1DF-E564-3F45-CD938DDBD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5771A-7030-2489-A272-098F5E57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C0BD-92C8-421D-9B5D-BD28C6E7DBE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1DE22-EDE8-67E2-759C-74272438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11B62-6002-4A3D-DBB7-BF38FE2D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0B39-D7F4-45BD-9C34-750C9808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3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0938-8670-601C-248B-58D26A92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5872F-808B-9361-1C1C-ECE9E0529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40E5D-FC00-C182-572E-6840AEAA0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404B9-DBEA-03EE-6BAD-F9EFC2FDE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1C9F1-1937-DD68-D464-BBAB383BB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593FC-073A-A69B-CD6D-A06EED49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C0BD-92C8-421D-9B5D-BD28C6E7DBE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D57E3-54EC-D561-2C78-2C2805AF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D7078-6079-05F1-22E1-AED51D62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0B39-D7F4-45BD-9C34-750C9808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5415-79C2-7A2F-FB2D-31B89A3A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5E039-87E4-CB3A-EBCB-3DCE8E31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C0BD-92C8-421D-9B5D-BD28C6E7DBE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5027F-6BDB-BF8F-D36A-4CC84230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A4671-ED57-0985-4273-58BE2A12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0B39-D7F4-45BD-9C34-750C9808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8F645-13BA-52B5-6ECE-B4728EE6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C0BD-92C8-421D-9B5D-BD28C6E7DBE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C95B7-DA12-3ED8-45AF-BC613251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F9E02-1940-7DE1-1B54-5F24807D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0B39-D7F4-45BD-9C34-750C9808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0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2E4D-FE0F-5E6E-54A9-5764296EA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6425-9118-916E-7C18-FF989ADB8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DB631-479E-3F96-310E-21134B3D6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6D670-677E-4328-2E1F-98FD3957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C0BD-92C8-421D-9B5D-BD28C6E7DBE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0D3C8-E014-43A8-1F83-9FDCD625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A41E2-85FC-9F1F-AAB3-8761ACD3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0B39-D7F4-45BD-9C34-750C9808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4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C926-DCDD-EE10-543C-AEED5824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924F2-4275-9D96-A929-6AA50A999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8C1FE-1BD0-9AA6-759E-5B27D35DB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8637A-4B90-4266-E12D-4E044DB3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C0BD-92C8-421D-9B5D-BD28C6E7DBE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2D2DF-616C-1788-DF7E-60152865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E4020-5606-5AB9-306D-A42154BC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0B39-D7F4-45BD-9C34-750C9808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3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59769-BE7C-5494-F6C8-1BD1F02A4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B1D18-92AD-0251-8C14-8DD7E317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52ACD-F9E6-85D0-8445-679C27D59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B3C0BD-92C8-421D-9B5D-BD28C6E7DBE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CB0B0-AC1D-7452-C9B1-032694C75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78762-690D-5083-B220-93B64BF64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B30B39-D7F4-45BD-9C34-750C9808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4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63FC-8456-FB7A-5FE1-F5B263C5E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Calibration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DC533-1E0D-32C0-B7A0-C18B5946A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5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993E021-0950-D622-D9E2-67581301A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2" y="16510"/>
            <a:ext cx="11915956" cy="684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2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EA60F5-B739-3CD6-78B4-943AE9C91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254"/>
            <a:ext cx="12192000" cy="60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1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1EEE22-4842-1EF3-C556-FEB528972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442"/>
            <a:ext cx="12192000" cy="60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9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1C66E1-08AB-4798-F40A-0DC54D57C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507"/>
            <a:ext cx="12192000" cy="603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1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A1767A4-4B8B-1F96-E05D-644511AEF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98042"/>
            <a:ext cx="10905066" cy="46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7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9EDBC1-0728-4668-87D4-A11BDE9B9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32" y="1312211"/>
            <a:ext cx="6983736" cy="423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a number of timestamp&#10;&#10;Description automatically generated">
            <a:extLst>
              <a:ext uri="{FF2B5EF4-FFF2-40B4-BE49-F238E27FC236}">
                <a16:creationId xmlns:a16="http://schemas.microsoft.com/office/drawing/2014/main" id="{40B50811-98A3-E053-B857-DF633D2BC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5" y="0"/>
            <a:ext cx="111125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0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A88F5-A06A-E45B-2547-49647EC7A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DF959F-6F69-D1FC-F99F-CE4FE8C5F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355" y="1443"/>
            <a:ext cx="11112502" cy="685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2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BB60AA-660E-1141-53EB-6981823F7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76" y="2111188"/>
            <a:ext cx="12206552" cy="263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1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9B6576-DED6-E753-11F5-8D8409E11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43" y="1575352"/>
            <a:ext cx="11415913" cy="370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7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35D679-D90B-2DAC-5916-3AF26CAD4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430" y="2418549"/>
            <a:ext cx="12290860" cy="202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53DC50-B987-856E-27D5-0640A5315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" y="1982856"/>
            <a:ext cx="12201079" cy="28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0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3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Calibration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Theodros Woldeyohannes</dc:creator>
  <cp:lastModifiedBy>Theodros Woldeyohannes</cp:lastModifiedBy>
  <cp:revision>11</cp:revision>
  <dcterms:created xsi:type="dcterms:W3CDTF">2024-11-21T16:59:25Z</dcterms:created>
  <dcterms:modified xsi:type="dcterms:W3CDTF">2024-11-23T20:49:49Z</dcterms:modified>
</cp:coreProperties>
</file>