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6755-8FAD-734D-A9FC-38AF62778691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F115-91B6-A44F-8EC4-FDC8F5F25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F115-91B6-A44F-8EC4-FDC8F5F257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5D4ED-CB98-9EED-ABB9-8ED90ED7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5158E-9BB9-93FD-12CD-28C039B2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24380-ABA5-2A7A-0B88-553AF3DF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89E5D-2015-CE52-E6C2-F932250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51AD-A692-89AD-FB77-5AF84AE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BAD3D-ACF6-8846-1D68-A29533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D254-71A1-72F2-D3EA-04DB4517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966DC-31B3-6C96-F5FB-C72FCF82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59CB8-A58C-19EA-817D-DF6772A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40955-DF4B-6A83-1C89-6A964647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364DB1-94D5-3A9E-EBCB-0B622F50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46221-ABB1-1CDC-867C-882CA99D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743D-F90D-052F-514F-8D6CB56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72B12-73D2-BB1D-F9A4-594D340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FA867-0695-74D6-695C-24BC2294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482E-6511-6D13-2961-A542A9F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8D3FA-6F84-929F-DE10-20D5C309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A4455-F74E-8788-BF5E-A14109B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776C6-FC05-AC48-5F8D-BF37F44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B54C-96DE-D997-AC51-6121720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2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9AB51-A76A-9165-CFC6-057BD270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A8959-2238-2A88-F58D-7CF231FB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48A4A-4BE7-CCFF-28A3-A846FA83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DBFF2-6ACD-1650-797D-B36DCB6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56108-4134-7DCD-6AD4-D79D08AF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2ECFD-6413-3C17-A624-0A6E699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B71E-F87A-8DC4-B7D7-6AC712B0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51DA1-F81B-C56C-E960-A56B0B22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49E59-6E8B-ADAC-E8C6-B4264B3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4CF42-1A22-7A87-111F-987E1CE3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48F92-9F13-7A3B-2CC7-770B76B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5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CE2F4-AC0C-8642-E1A6-DC5FBBB6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DB59E-E2EA-0C76-A08C-C0190C13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672ED-A349-691B-E6DA-76D0A62E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BAC36-21BF-2495-D19C-E5224F2B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99831-EAAF-2AE9-45F1-ECCD30326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2C0757-33A0-F5BA-4C98-933CF222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D9F14-E32E-DEC3-5B1B-FC202A7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7CCBB4-8D1B-6FC5-D0D7-29E3637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DD4F-D653-7490-7F92-D9A6AC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745E6-AB63-AC7E-6A27-2BC37240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A7768-8779-A640-D657-B2812E4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DA241-2831-B26E-B033-36F6923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90DD9D-56E7-5280-A4DC-B7695321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BD222-0EA8-E37F-21B8-304C310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24721-3F0F-6689-569F-16B39CE0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E8E5B-056B-01FD-27AA-98F42C2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F7A0C-56C3-8FD3-6D30-B1E50E1C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D465D-B0A3-DB9F-D324-CED4084C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55315-B770-E6D7-7D16-25B0D34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9A70E-FC7C-FE43-3686-ED257C20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AC3C3-F4E9-E907-69F6-3F49F6D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147CE-7F2F-FD9E-03F0-A2BD5A8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A8AA9A-9C21-1AD7-0C64-F0A5473F1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A94CC-AD34-9F17-6219-E25CEFA0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B39E7-AEE6-0EF9-0B6F-33D9578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8064B-D340-0B77-B142-6DCE51E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4414A-0E8F-B321-F1EB-36A05A6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0F7F86-63B8-7CFA-B9F7-727365C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A114A-061E-437D-C1A9-964117D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2C5C7-24BF-6A1C-7ED9-F82F9045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CF51-F549-DE7B-5EFD-EB17B78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3D67-4275-6F76-1452-0F18DF86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A1CD4E-D58C-F620-B418-CC09D595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fr-FR" dirty="0"/>
              <a:t>Theodros Mulugeta</a:t>
            </a:r>
          </a:p>
          <a:p>
            <a:r>
              <a:rPr lang="fr-FR" dirty="0"/>
              <a:t>Valentin Bugna</a:t>
            </a:r>
          </a:p>
          <a:p>
            <a:r>
              <a:rPr lang="fr-FR" dirty="0"/>
              <a:t>Massimo Stefani</a:t>
            </a:r>
          </a:p>
        </p:txBody>
      </p:sp>
      <p:pic>
        <p:nvPicPr>
          <p:cNvPr id="5" name="Image 4" descr="Une image contenant Police, Graphique, graphisme, affiche&#10;&#10;Description générée automatiquement">
            <a:extLst>
              <a:ext uri="{FF2B5EF4-FFF2-40B4-BE49-F238E27FC236}">
                <a16:creationId xmlns:a16="http://schemas.microsoft.com/office/drawing/2014/main" id="{35E57420-61F1-AE08-C813-4FF1BDB9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" y="198353"/>
            <a:ext cx="10505736" cy="42563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3CDE72-95BF-EC05-EBBF-C0C793439531}"/>
              </a:ext>
            </a:extLst>
          </p:cNvPr>
          <p:cNvSpPr txBox="1"/>
          <p:nvPr/>
        </p:nvSpPr>
        <p:spPr>
          <a:xfrm>
            <a:off x="3459892" y="4454655"/>
            <a:ext cx="555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</a:rPr>
              <a:t>Création d'une base de données pour une salle de fitness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1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9C6F-07CA-146B-96EE-A7C81DB7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1C1D-DEB9-43C2-30B3-EAAD0E09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19314-BD30-2124-2FBE-51D0629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Solution utilisation</a:t>
            </a:r>
          </a:p>
          <a:p>
            <a:r>
              <a:rPr lang="fr-CH" b="1" dirty="0">
                <a:solidFill>
                  <a:srgbClr val="374151"/>
                </a:solidFill>
                <a:latin typeface="Söhne"/>
              </a:rPr>
              <a:t>Sécurité à déployer</a:t>
            </a: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Robuste et Facile à Déployer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fr-CH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Démonstration </a:t>
            </a:r>
            <a:r>
              <a:rPr lang="fr-CH" b="1">
                <a:solidFill>
                  <a:schemeClr val="accent6">
                    <a:lumMod val="75000"/>
                  </a:schemeClr>
                </a:solidFill>
                <a:latin typeface="Söhne"/>
              </a:rPr>
              <a:t>en live </a:t>
            </a:r>
            <a:endParaRPr lang="fr-CH" b="1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8820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AE5B2-4C36-2BD5-627F-C9DB67C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C3506-C126-EE55-1887-B4122E0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1:</a:t>
            </a:r>
            <a:r>
              <a:rPr lang="fr-CH" b="0" i="0" u="none" strike="noStrike" dirty="0">
                <a:effectLst/>
                <a:latin typeface="Söhne"/>
              </a:rPr>
              <a:t> Gestion efficace des membres et de leurs abonnements.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2:</a:t>
            </a:r>
            <a:r>
              <a:rPr lang="fr-CH" b="0" i="0" u="none" strike="noStrike" dirty="0">
                <a:effectLst/>
                <a:latin typeface="Söhne"/>
              </a:rPr>
              <a:t> Organisation optimale des cours.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3:</a:t>
            </a:r>
            <a:r>
              <a:rPr lang="fr-CH" b="0" i="0" u="none" strike="noStrike" dirty="0">
                <a:effectLst/>
                <a:latin typeface="Söhne"/>
              </a:rPr>
              <a:t> Suivi précis des paiements et des transactions financières.</a:t>
            </a:r>
          </a:p>
          <a:p>
            <a:pPr marL="0" indent="0" algn="l">
              <a:buNone/>
            </a:pPr>
            <a:endParaRPr lang="fr-CH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Objectifs</a:t>
            </a:r>
            <a:r>
              <a:rPr lang="fr-CH" b="1" i="0" u="none" strike="noStrike">
                <a:effectLst/>
                <a:latin typeface="Söhne"/>
              </a:rPr>
              <a:t>:</a:t>
            </a:r>
            <a:r>
              <a:rPr lang="fr-CH" b="0" i="0" u="none" strike="noStrike">
                <a:effectLst/>
                <a:latin typeface="Söhne"/>
              </a:rPr>
              <a:t> l’objectif </a:t>
            </a:r>
            <a:r>
              <a:rPr lang="fr-CH" b="0" i="0" u="none" strike="noStrike" dirty="0">
                <a:effectLst/>
                <a:latin typeface="Söhne"/>
              </a:rPr>
              <a:t>est de créer une base de données robuste qui adresse ces défis, améliorant l'expérience utilisateur et optimisant les opérations administratives.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0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3100-638A-C94F-0A97-B526E135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Objectifs et fonctionnalités </a:t>
            </a:r>
            <a:r>
              <a:rPr lang="fr-CH" sz="2800" b="1" i="0" u="none" strike="noStrike" dirty="0">
                <a:effectLst/>
                <a:latin typeface="Söhne"/>
              </a:rPr>
              <a:t>(cahier des charges)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7EBB8-B1EC-DA8F-EF78-55A583E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Fonctionnalités Majeures: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Inscription et gestion des membres:</a:t>
            </a:r>
            <a:r>
              <a:rPr lang="fr-CH" b="0" i="0" u="none" strike="noStrike" dirty="0">
                <a:effectLst/>
                <a:latin typeface="Söhne"/>
              </a:rPr>
              <a:t> Formulaire d'inscription, implémentation d'un système de connexion avec gestion de cookies.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Gestion des abonnements: </a:t>
            </a:r>
            <a:r>
              <a:rPr lang="fr-CH" b="0" i="0" u="none" strike="noStrike" dirty="0">
                <a:effectLst/>
                <a:latin typeface="Söhne"/>
              </a:rPr>
              <a:t>Suivi et gestion des abonnements des membres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fr-CH" b="1" dirty="0">
                <a:latin typeface="Söhne"/>
              </a:rPr>
              <a:t>Gestion des paiements:</a:t>
            </a:r>
            <a:r>
              <a:rPr lang="fr-CH" dirty="0">
                <a:latin typeface="Söhne"/>
              </a:rPr>
              <a:t> Intégration d'un système de paiement, historique des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Planification des cours:</a:t>
            </a:r>
            <a:r>
              <a:rPr lang="fr-CH" b="0" i="0" u="none" strike="noStrike" dirty="0">
                <a:effectLst/>
                <a:latin typeface="Söhne"/>
              </a:rPr>
              <a:t> calendrier interactif.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Statistique des passages : </a:t>
            </a:r>
            <a:r>
              <a:rPr lang="fr-CH" b="0" i="0" u="none" strike="noStrike" dirty="0">
                <a:effectLst/>
                <a:latin typeface="Söhne"/>
              </a:rPr>
              <a:t>Outil de suivi de la progression pour les membres.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Administrateur</a:t>
            </a:r>
            <a:r>
              <a:rPr lang="fr-CH" dirty="0">
                <a:latin typeface="Söhne"/>
              </a:rPr>
              <a:t> : création et mise à jour des comptes et des cours.</a:t>
            </a:r>
            <a:endParaRPr lang="fr-CH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79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0437E896-CF49-993F-96DF-B4240F4E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41" y="61220"/>
            <a:ext cx="10746259" cy="679678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89EC73-7F6B-5077-B801-0A04CF3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Conceptuel UML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3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EC8DB-0E5D-0C25-7BB4-13369B2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Relationnel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9D806-7FBC-EA96-B9B1-B6A3C685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9303" cy="4564665"/>
          </a:xfrm>
        </p:spPr>
        <p:txBody>
          <a:bodyPr>
            <a:normAutofit/>
          </a:bodyPr>
          <a:lstStyle/>
          <a:p>
            <a:pPr algn="l"/>
            <a:r>
              <a:rPr lang="fr-CH" b="1" dirty="0">
                <a:latin typeface="Söhne"/>
              </a:rPr>
              <a:t>Salle de Fitness</a:t>
            </a:r>
            <a:endParaRPr lang="fr-CH" b="1" i="0" u="none" strike="noStrike" dirty="0">
              <a:effectLst/>
              <a:latin typeface="Söhne"/>
            </a:endParaRP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Personnes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Membre, Visiteur, Employé</a:t>
            </a:r>
            <a:r>
              <a:rPr lang="fr-CH" dirty="0">
                <a:latin typeface="Söhne"/>
              </a:rPr>
              <a:t>, </a:t>
            </a:r>
            <a:r>
              <a:rPr lang="fr-CH" b="0" i="0" u="none" strike="noStrike" dirty="0">
                <a:effectLst/>
                <a:latin typeface="Söhne"/>
              </a:rPr>
              <a:t>Administrateur, Personnel Administratif, Instructeur</a:t>
            </a:r>
          </a:p>
          <a:p>
            <a:r>
              <a:rPr lang="fr-CH" b="1" dirty="0">
                <a:latin typeface="Söhne"/>
              </a:rPr>
              <a:t>Compte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Progression, Membre, Passage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Contrats et Abonnements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Contrat, Abonnement, Facture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Cours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Salle, Machine, Type de Machine, Instructeurs, Type de cours</a:t>
            </a:r>
            <a:endParaRPr lang="fr-CH" b="1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24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3A9D4-A501-7EF6-4BB6-E674196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74D4B-5DB3-4859-B5D4-0E2E391C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r-CH" sz="4400" b="1" i="0" u="none" strike="noStrike" dirty="0">
                <a:effectLst/>
                <a:latin typeface="Söhne"/>
              </a:rPr>
              <a:t>Vues :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AccountView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combinant tous les comptes avec les informations personnelles.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CourseWeekView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tous les cours de la semaine avec détails.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MemberCourseWeekView</a:t>
            </a:r>
            <a:r>
              <a:rPr lang="fr-CH" b="1" i="0" u="none" strike="noStrike" dirty="0">
                <a:effectLst/>
                <a:latin typeface="Söhne"/>
              </a:rPr>
              <a:t>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fr-CH" sz="2400" dirty="0">
                <a:latin typeface="Söhne"/>
              </a:rPr>
              <a:t>       Présentation des cours de la semaine avec des détails spécifiques aux membres.</a:t>
            </a:r>
          </a:p>
          <a:p>
            <a:pPr marL="0" indent="0" algn="l">
              <a:buNone/>
            </a:pPr>
            <a:r>
              <a:rPr lang="fr-CH" b="1" i="0" u="none" strike="noStrike" dirty="0">
                <a:effectLst/>
                <a:latin typeface="Söhne"/>
              </a:rPr>
              <a:t>4.MembreAbonnementView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dirty="0">
                <a:latin typeface="Söhne"/>
              </a:rPr>
              <a:t>Aperçu des membres avec détails sur leurs contrats et abonnements, incluant l'identifiant du membre.</a:t>
            </a:r>
          </a:p>
          <a:p>
            <a:pPr marL="0" indent="0" algn="l">
              <a:buNone/>
            </a:pPr>
            <a:r>
              <a:rPr lang="fr-CH" b="1" i="0" u="none" strike="noStrike" dirty="0">
                <a:effectLst/>
                <a:latin typeface="Söhne"/>
              </a:rPr>
              <a:t>5.MembreFactureView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dirty="0">
                <a:latin typeface="Söhne"/>
              </a:rPr>
              <a:t>Affichage des membres et de leurs factures.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2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3126-208F-34E5-29C6-6111F88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593625-6516-3616-5129-ECF70C1E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sz="4800" b="1" dirty="0">
                <a:latin typeface="Söhne"/>
              </a:rPr>
              <a:t>Triggers :</a:t>
            </a:r>
          </a:p>
          <a:p>
            <a:pPr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create_account_trigger_membre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i="0" u="none" strike="noStrike" dirty="0">
                <a:effectLst/>
                <a:latin typeface="Söhne"/>
              </a:rPr>
              <a:t>et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b="1" i="0" u="none" strike="noStrike" dirty="0" err="1">
                <a:effectLst/>
                <a:latin typeface="Söhne"/>
              </a:rPr>
              <a:t>create_account_trigger_employe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avant insertion d'un nouveau membre ou employé pour créer un compte associé.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create_factures_trigger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contrat d'abonnement pour créer les factures associées.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increment_comptage_passage_trigger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passage pour incrémenter le comptage de personnes dans le fitness center.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suppression_trigger_membre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membre pour enregistrer les informations dans le log.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employé pour enregistrer les informations dans le log.</a:t>
            </a:r>
            <a:endParaRPr lang="fr-FR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498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559E-0A53-1F8F-2C4E-5B4D83BB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E4191-A1F9-D87F-1AF4-EDAA40B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Infrastructure Java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838C8-C635-4260-8D03-FE952B9C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 err="1">
                <a:effectLst/>
                <a:latin typeface="Söhne"/>
              </a:rPr>
              <a:t>SQLManager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Gestionnaire de base de données SQL.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Établissement de la connexion avec la base de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Controller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Interface Middleware pour la gestion des utilisateurs.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Interaction avec </a:t>
            </a:r>
            <a:r>
              <a:rPr lang="fr-CH" b="0" i="0" u="none" strike="noStrike" dirty="0" err="1">
                <a:effectLst/>
                <a:latin typeface="Söhne"/>
              </a:rPr>
              <a:t>SQLManager</a:t>
            </a:r>
            <a:r>
              <a:rPr lang="fr-CH" b="0" i="0" u="none" strike="noStrike" dirty="0">
                <a:effectLst/>
                <a:latin typeface="Söhne"/>
              </a:rPr>
              <a:t> pour les opérations de base.</a:t>
            </a: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Servlets pour les pages web</a:t>
            </a:r>
          </a:p>
          <a:p>
            <a:pPr marL="742950" lvl="1" indent="-285750"/>
            <a:r>
              <a:rPr lang="fr-CH" dirty="0">
                <a:latin typeface="Söhne"/>
              </a:rPr>
              <a:t>Utilisation de cookies.</a:t>
            </a:r>
            <a:endParaRPr lang="fr-CH" i="0" u="none" strike="noStrike" dirty="0"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4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F763-C369-2592-5B53-76E85AE4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EB490-44AD-E178-E406-96967A4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Résultats et Avantages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3394A-5B75-CD1F-0928-D2FDE95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r-CH" b="1" i="0" u="none" strike="noStrike" dirty="0">
                <a:effectLst/>
                <a:latin typeface="Söhne"/>
              </a:rPr>
              <a:t>Tomcat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Tomcat est utilisé comme serveur d'application web.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Gère l'exécution d'applications Java Servlet et </a:t>
            </a:r>
            <a:r>
              <a:rPr lang="fr-CH" b="0" i="0" u="none" strike="noStrike" dirty="0" err="1">
                <a:effectLst/>
                <a:latin typeface="Söhne"/>
              </a:rPr>
              <a:t>JavaServer</a:t>
            </a:r>
            <a:r>
              <a:rPr lang="fr-CH" b="0" i="0" u="none" strike="noStrike" dirty="0">
                <a:effectLst/>
                <a:latin typeface="Söhne"/>
              </a:rPr>
              <a:t> Pages (JSP).</a:t>
            </a:r>
          </a:p>
          <a:p>
            <a:pPr algn="l"/>
            <a:r>
              <a:rPr lang="fr-CH" b="1" i="0" u="none" strike="noStrike" dirty="0" err="1">
                <a:effectLst/>
                <a:latin typeface="Söhne"/>
              </a:rPr>
              <a:t>Dockerisation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Portabilité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Isolation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Facilité de Déploiement </a:t>
            </a:r>
          </a:p>
          <a:p>
            <a:r>
              <a:rPr lang="fr-CH" b="1" dirty="0">
                <a:latin typeface="Söhne"/>
              </a:rPr>
              <a:t>PostgreSQL</a:t>
            </a:r>
          </a:p>
          <a:p>
            <a:pPr marL="742950" lvl="1" indent="-285750"/>
            <a:r>
              <a:rPr lang="fr-CH" b="0" i="0" u="none" strike="noStrike" dirty="0">
                <a:effectLst/>
                <a:latin typeface="Söhne"/>
              </a:rPr>
              <a:t>système de gestion de base de données</a:t>
            </a:r>
            <a:endParaRPr lang="fr-CH" i="0" u="none" strike="noStrike" dirty="0">
              <a:effectLst/>
              <a:latin typeface="Söhne"/>
            </a:endParaRP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Accès à l'Application</a:t>
            </a:r>
            <a:endParaRPr lang="fr-CH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http://localhost:8080/home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2278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507</Words>
  <Application>Microsoft Macintosh PowerPoint</Application>
  <PresentationFormat>Grand écran</PresentationFormat>
  <Paragraphs>83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Thème Office</vt:lpstr>
      <vt:lpstr>Présentation PowerPoint</vt:lpstr>
      <vt:lpstr>Problématique</vt:lpstr>
      <vt:lpstr>Objectifs et fonctionnalités (cahier des charges)</vt:lpstr>
      <vt:lpstr>Schéma Conceptuel UML</vt:lpstr>
      <vt:lpstr>Schéma Relationnel</vt:lpstr>
      <vt:lpstr>Implémentation Avancée</vt:lpstr>
      <vt:lpstr>Implémentation Avancée</vt:lpstr>
      <vt:lpstr>Infrastructure Java</vt:lpstr>
      <vt:lpstr>Résultats et Avantages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Bugna Valentin</dc:creator>
  <cp:lastModifiedBy>Bugna Valentin</cp:lastModifiedBy>
  <cp:revision>6</cp:revision>
  <dcterms:created xsi:type="dcterms:W3CDTF">2024-01-17T10:32:57Z</dcterms:created>
  <dcterms:modified xsi:type="dcterms:W3CDTF">2024-01-21T22:11:32Z</dcterms:modified>
</cp:coreProperties>
</file>