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FD88-9391-A990-708D-0026AC5C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2896D-6D2C-965F-3815-1D62F9FF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C913-CC64-FCF2-37B0-B028259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8AEE5-008B-BE70-662C-F3D84DA0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E8A7-10B5-86CE-2F28-49D240DC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023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D8CC-B155-6D05-4AF0-AEC6AE9F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681F-086E-4F4B-22D9-65035907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C424-7B7A-B7C7-D62E-20DA237F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A43CA-4C46-3434-DD6E-5BC32F2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4F0F-CD22-D2E6-CB3F-A642CE21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9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210A4-3AC8-C2F6-6B82-2741D7033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8BF14-E374-EF84-043B-AFDC6BAB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79A0-ECDE-DFAE-878F-0F88E93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05A3-A8A3-D459-818C-2634C9A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507-A89D-E47E-2532-97CB639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391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4449-3FB6-3308-D2C3-676084A7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448-1214-5AA1-FBBD-5A7702ED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A3FC-AA90-6CB9-0236-4CDCACB2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B8F9-FEE5-7C35-42D2-06F7ACE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F199-B88D-21B0-85BD-664A4434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3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62E7-DF88-47B9-3963-40BD8A19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866E-5FD0-393F-7868-CC102F8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D246-AB4E-A48E-3C05-382F095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F032-5219-5D94-3810-C4A6910D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7951-48A4-E012-E458-83E2AA54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47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B9BE-9816-3432-838A-E06B7E97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2AA-3B7D-AF7C-9547-AEEBBD67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C2E3B-8B4E-103C-F5B4-B81B90E5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FB2E-2CF2-1824-74C5-235EF2B1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03A1-BA7A-9355-D1EF-BBA686C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06E-6CBE-958B-86F8-5BCEEA7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36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1FE3-8F8E-B297-9490-5BADB6FE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91991-2C50-7028-EDA5-BEF5E89D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1ADC-0CCF-BAB9-DA57-11A3593C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AFFFD-B55F-DDE2-C86C-0B36A2E1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70DC7-AC5F-4758-9082-250FD18EA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9F3D0-4F37-05C8-8C8A-8A5A5FB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FFBCB-DB55-5535-F778-5D01D83F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E3F5E-F45E-F171-4FF2-21485842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73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39D-63F1-EAAB-293B-0A7DD01B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90AA-7AA3-B053-D6D2-5C7A624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6F41F-78BD-0A49-85AF-EDA03363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6E7A-4FCE-4D46-D4EC-B5B619C4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12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81589-857B-C359-06A8-35FEAD5C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44C6-7FAC-9B48-A344-E1B6786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9F77-668B-4D95-69CB-B7655F5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82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4CB-E266-B915-04ED-7A285365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1E18-F1D6-50FD-5C93-B2AC516C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DF3D5-8E22-5658-1869-73B54E69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AACC-77B6-E330-21F1-31C24FD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F86B-6957-C0C7-7F8F-A61C74E1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1956C-55B6-D506-A14D-323D0452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74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A268-152D-1163-65F1-22501C08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E99AB-147C-1EC1-2CA8-B60595E5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4C7E-1BA6-D948-21D4-458BA710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51D8-76FC-69A1-146A-30ACCBBC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929A-5CC0-C446-12B1-BF5D6A68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9887-B5E6-83C3-2A0D-4DD149E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2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4EAF-D81F-F650-B116-85DAD319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4A41-A33B-45B6-FFEA-EFC0F5E8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16C2A-0E61-C9A0-21D2-E31B6E71C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DAEC-E297-D640-BC92-FB8587CD2ACE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7B28-1EA5-40AE-0FCD-18402FF04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984-E662-8140-AD93-D4256EA4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D97-F16E-D446-8F7E-87521FB9811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09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99D8C-3ACF-F066-E630-6DDBD48A7B01}"/>
              </a:ext>
            </a:extLst>
          </p:cNvPr>
          <p:cNvSpPr txBox="1"/>
          <p:nvPr/>
        </p:nvSpPr>
        <p:spPr>
          <a:xfrm>
            <a:off x="370114" y="2767280"/>
            <a:ext cx="1145177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Install packages under</a:t>
            </a:r>
          </a:p>
          <a:p>
            <a:pPr algn="ctr"/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51589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Install 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Ordner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im Projektordner erstellen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DE50-D054-0C3F-9E54-829249C7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51131"/>
            <a:ext cx="5282293" cy="3366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D179E-D973-B703-2580-8B42FB69BF85}"/>
              </a:ext>
            </a:extLst>
          </p:cNvPr>
          <p:cNvSpPr txBox="1"/>
          <p:nvPr/>
        </p:nvSpPr>
        <p:spPr>
          <a:xfrm>
            <a:off x="304799" y="4317624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 &lt; Add Interpreter &lt;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Add Local Interpreter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Zuerst den Interpreter erstellen: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C6C93E-6E24-C687-85FD-E8A9FCF4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5138572"/>
            <a:ext cx="6283779" cy="129240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2373086" y="5138572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9A25D1-CCD7-43F1-E0D2-86B7B68D88A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184572" y="5947438"/>
            <a:ext cx="742945" cy="4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7BB808-8FF1-454C-0947-C24C8B7952BF}"/>
              </a:ext>
            </a:extLst>
          </p:cNvPr>
          <p:cNvCxnSpPr>
            <a:cxnSpLocks/>
          </p:cNvCxnSpPr>
          <p:nvPr/>
        </p:nvCxnSpPr>
        <p:spPr>
          <a:xfrm flipH="1">
            <a:off x="7184571" y="5592780"/>
            <a:ext cx="7429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79A2A-B959-607E-54A7-B9B5449320B1}"/>
              </a:ext>
            </a:extLst>
          </p:cNvPr>
          <p:cNvSpPr txBox="1"/>
          <p:nvPr/>
        </p:nvSpPr>
        <p:spPr>
          <a:xfrm>
            <a:off x="7892142" y="5408114"/>
            <a:ext cx="35133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Den venv ordner auswählen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D3EDE6-3AFE-11EA-A7A7-1803085611B7}"/>
              </a:ext>
            </a:extLst>
          </p:cNvPr>
          <p:cNvSpPr txBox="1"/>
          <p:nvPr/>
        </p:nvSpPr>
        <p:spPr>
          <a:xfrm>
            <a:off x="7927517" y="5785855"/>
            <a:ext cx="4133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Lokalle (im PC) Python installation auswählen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01CA96-01E4-755B-E75D-8DEBABA83A19}"/>
              </a:ext>
            </a:extLst>
          </p:cNvPr>
          <p:cNvCxnSpPr>
            <a:cxnSpLocks/>
          </p:cNvCxnSpPr>
          <p:nvPr/>
        </p:nvCxnSpPr>
        <p:spPr>
          <a:xfrm flipH="1">
            <a:off x="2762245" y="6278581"/>
            <a:ext cx="51652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4FDB3C-37AB-30B6-9964-0A6C5ADEB833}"/>
              </a:ext>
            </a:extLst>
          </p:cNvPr>
          <p:cNvSpPr txBox="1"/>
          <p:nvPr/>
        </p:nvSpPr>
        <p:spPr>
          <a:xfrm>
            <a:off x="7907099" y="6121697"/>
            <a:ext cx="4133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Am liebsten leer lassen, sodass alle abhängigkeiten im Projekt bleiben!</a:t>
            </a:r>
          </a:p>
        </p:txBody>
      </p:sp>
    </p:spTree>
    <p:extLst>
      <p:ext uri="{BB962C8B-B14F-4D97-AF65-F5344CB8AC3E}">
        <p14:creationId xmlns:p14="http://schemas.microsoft.com/office/powerpoint/2010/main" val="5135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54009-5E5F-FC54-C844-64F89752A3AD}"/>
              </a:ext>
            </a:extLst>
          </p:cNvPr>
          <p:cNvSpPr txBox="1"/>
          <p:nvPr/>
        </p:nvSpPr>
        <p:spPr>
          <a:xfrm>
            <a:off x="304800" y="185057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der </a:t>
            </a:r>
            <a:r>
              <a:rPr lang="en-CH" b="1" u="sng" dirty="0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als interpreter ausgewählt wurde: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706C5-5C48-6055-CEE7-3E311481B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36" y="905991"/>
            <a:ext cx="7176406" cy="18762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89751DD-B312-D02C-AA59-4D3CB0632AD5}"/>
              </a:ext>
            </a:extLst>
          </p:cNvPr>
          <p:cNvSpPr/>
          <p:nvPr/>
        </p:nvSpPr>
        <p:spPr>
          <a:xfrm>
            <a:off x="1719943" y="2520455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D4A4BC-38DA-C8A0-C7CE-F70C8A942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6" y="3322737"/>
            <a:ext cx="8335797" cy="765923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6699EC53-AFF7-314C-E071-F5864057908D}"/>
              </a:ext>
            </a:extLst>
          </p:cNvPr>
          <p:cNvSpPr/>
          <p:nvPr/>
        </p:nvSpPr>
        <p:spPr>
          <a:xfrm>
            <a:off x="4541178" y="2813854"/>
            <a:ext cx="503433" cy="4356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D27A5-43E0-8761-11F7-E1F64EC1ACF5}"/>
              </a:ext>
            </a:extLst>
          </p:cNvPr>
          <p:cNvCxnSpPr>
            <a:cxnSpLocks/>
          </p:cNvCxnSpPr>
          <p:nvPr/>
        </p:nvCxnSpPr>
        <p:spPr>
          <a:xfrm flipH="1">
            <a:off x="7169859" y="3771686"/>
            <a:ext cx="2261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715062-50B9-4CAE-9AEC-76A372DD4407}"/>
              </a:ext>
            </a:extLst>
          </p:cNvPr>
          <p:cNvSpPr txBox="1"/>
          <p:nvPr/>
        </p:nvSpPr>
        <p:spPr>
          <a:xfrm>
            <a:off x="9431676" y="3428699"/>
            <a:ext cx="2325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500" dirty="0">
                <a:latin typeface="Arial" panose="020B0604020202020204" pitchFamily="34" charset="0"/>
                <a:cs typeface="Arial" panose="020B0604020202020204" pitchFamily="34" charset="0"/>
              </a:rPr>
              <a:t>Auswählen. Der Auswahl wird nicht gespeichert.</a:t>
            </a:r>
          </a:p>
        </p:txBody>
      </p:sp>
    </p:spTree>
    <p:extLst>
      <p:ext uri="{BB962C8B-B14F-4D97-AF65-F5344CB8AC3E}">
        <p14:creationId xmlns:p14="http://schemas.microsoft.com/office/powerpoint/2010/main" val="242537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779B0-F573-1A84-D0D7-53C35469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" y="908770"/>
            <a:ext cx="5741823" cy="439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112BE3-FBC2-9372-4F42-E8A15A9EB750}"/>
              </a:ext>
            </a:extLst>
          </p:cNvPr>
          <p:cNvSpPr txBox="1"/>
          <p:nvPr/>
        </p:nvSpPr>
        <p:spPr>
          <a:xfrm>
            <a:off x="678905" y="538901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aufmachen: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14D34-8CA1-09C8-E2E3-E5FF3B961558}"/>
              </a:ext>
            </a:extLst>
          </p:cNvPr>
          <p:cNvSpPr txBox="1"/>
          <p:nvPr/>
        </p:nvSpPr>
        <p:spPr>
          <a:xfrm>
            <a:off x="678904" y="5418857"/>
            <a:ext cx="718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Sicherstellen, dass man sich im Projektornder befindet: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D858A-0928-775E-896C-B2157A8B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4" y="5952196"/>
            <a:ext cx="11280966" cy="46915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0ED901-A51E-0C25-3914-BF737D94E05F}"/>
              </a:ext>
            </a:extLst>
          </p:cNvPr>
          <p:cNvSpPr/>
          <p:nvPr/>
        </p:nvSpPr>
        <p:spPr>
          <a:xfrm>
            <a:off x="5839880" y="5893373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DD9C11-943A-5A8F-7C95-4AE18B4C5437}"/>
              </a:ext>
            </a:extLst>
          </p:cNvPr>
          <p:cNvSpPr/>
          <p:nvPr/>
        </p:nvSpPr>
        <p:spPr>
          <a:xfrm>
            <a:off x="9454671" y="6070911"/>
            <a:ext cx="2505199" cy="4092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Folgender Befehl eingeben: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851A3-626A-CD8B-CD5F-447FEE6FA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3" y="644846"/>
            <a:ext cx="5089275" cy="1964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F962E-02D1-ADA3-EE99-0ED8B54EBD71}"/>
              </a:ext>
            </a:extLst>
          </p:cNvPr>
          <p:cNvSpPr txBox="1"/>
          <p:nvPr/>
        </p:nvSpPr>
        <p:spPr>
          <a:xfrm>
            <a:off x="304798" y="260939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Terminal anschauen und sicherstellen, dass die virtuellle Umgebung aktiviert wurde: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E2AB3-3CC7-6DB2-A239-6262E43C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91" y="3117137"/>
            <a:ext cx="6227922" cy="78768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0AD59F6-6A41-BE81-9754-142B34DBCAE5}"/>
              </a:ext>
            </a:extLst>
          </p:cNvPr>
          <p:cNvSpPr/>
          <p:nvPr/>
        </p:nvSpPr>
        <p:spPr>
          <a:xfrm>
            <a:off x="922891" y="3449548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29FBE-9E8D-C3DB-F97E-8031AB055B77}"/>
              </a:ext>
            </a:extLst>
          </p:cNvPr>
          <p:cNvSpPr txBox="1"/>
          <p:nvPr/>
        </p:nvSpPr>
        <p:spPr>
          <a:xfrm>
            <a:off x="304797" y="4039104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Jetzt 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pip install –r requirements.txt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aufrufen, </a:t>
            </a:r>
            <a:r>
              <a:rPr lang="en-CH" b="1" dirty="0">
                <a:latin typeface="Arial" panose="020B0604020202020204" pitchFamily="34" charset="0"/>
                <a:cs typeface="Arial" panose="020B0604020202020204" pitchFamily="34" charset="0"/>
              </a:rPr>
              <a:t>aber von der pip-installer der virtuellen Umgebung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14864A-6F7F-122F-22F1-DF5A341C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91" y="4518436"/>
            <a:ext cx="10611636" cy="64245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766BD86-64F3-7559-D19F-7FB07002B34E}"/>
              </a:ext>
            </a:extLst>
          </p:cNvPr>
          <p:cNvSpPr/>
          <p:nvPr/>
        </p:nvSpPr>
        <p:spPr>
          <a:xfrm>
            <a:off x="7233007" y="4729664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B3A050-DFB1-286F-84AD-AE03C9035DE8}"/>
              </a:ext>
            </a:extLst>
          </p:cNvPr>
          <p:cNvSpPr txBox="1"/>
          <p:nvPr/>
        </p:nvSpPr>
        <p:spPr>
          <a:xfrm>
            <a:off x="894096" y="5291441"/>
            <a:ext cx="485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i="1" dirty="0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 beinhaltet alle fürs Projekt notwendigen Packages: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5E3D99-ED9E-AA52-A808-87F381340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954" y="5356372"/>
            <a:ext cx="2160213" cy="1427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A7800E-9869-0CFA-1C81-E7C8CCE57E87}"/>
              </a:ext>
            </a:extLst>
          </p:cNvPr>
          <p:cNvCxnSpPr>
            <a:cxnSpLocks/>
          </p:cNvCxnSpPr>
          <p:nvPr/>
        </p:nvCxnSpPr>
        <p:spPr>
          <a:xfrm flipH="1" flipV="1">
            <a:off x="8311793" y="5270893"/>
            <a:ext cx="409291" cy="297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8B0663-9991-A389-5792-21F98360E9CB}"/>
              </a:ext>
            </a:extLst>
          </p:cNvPr>
          <p:cNvSpPr txBox="1"/>
          <p:nvPr/>
        </p:nvSpPr>
        <p:spPr>
          <a:xfrm>
            <a:off x="8578921" y="5568440"/>
            <a:ext cx="345211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GB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/bin/pip install --upgrade pip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to ensure latest pip version!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2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alle packages in die virtuelle Umgebung installiert und vorhanden sind:</a:t>
            </a:r>
            <a:b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PyCharm &lt; Eistellungen &lt;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C553-33D4-FE8F-E6B7-77F50E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64" y="965770"/>
            <a:ext cx="5624762" cy="375602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A8984FF-C8D2-C9A2-6866-E372E157E5EE}"/>
              </a:ext>
            </a:extLst>
          </p:cNvPr>
          <p:cNvSpPr/>
          <p:nvPr/>
        </p:nvSpPr>
        <p:spPr>
          <a:xfrm>
            <a:off x="765764" y="774783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1BE801-033E-7761-1E9D-85CFA2CCD26D}"/>
              </a:ext>
            </a:extLst>
          </p:cNvPr>
          <p:cNvSpPr/>
          <p:nvPr/>
        </p:nvSpPr>
        <p:spPr>
          <a:xfrm>
            <a:off x="2111678" y="1150499"/>
            <a:ext cx="1345914" cy="5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6221C9-A6F6-C067-DA5D-823F1D4A4087}"/>
              </a:ext>
            </a:extLst>
          </p:cNvPr>
          <p:cNvSpPr/>
          <p:nvPr/>
        </p:nvSpPr>
        <p:spPr>
          <a:xfrm>
            <a:off x="635284" y="4510355"/>
            <a:ext cx="751727" cy="2534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81CDF-072B-C56C-C576-A1A69D57EA40}"/>
              </a:ext>
            </a:extLst>
          </p:cNvPr>
          <p:cNvSpPr txBox="1"/>
          <p:nvPr/>
        </p:nvSpPr>
        <p:spPr>
          <a:xfrm>
            <a:off x="304798" y="4913147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Überprüfen, dass die Grösse des venv Ordners relativ gross ist: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FE658-1D85-8354-0A67-E401CD7E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64" y="5348739"/>
            <a:ext cx="2596230" cy="13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99D8C-3ACF-F066-E630-6DDBD48A7B01}"/>
              </a:ext>
            </a:extLst>
          </p:cNvPr>
          <p:cNvSpPr txBox="1"/>
          <p:nvPr/>
        </p:nvSpPr>
        <p:spPr>
          <a:xfrm>
            <a:off x="370114" y="2767280"/>
            <a:ext cx="1145177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Load package modules under</a:t>
            </a:r>
          </a:p>
          <a:p>
            <a:pPr algn="ctr"/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9611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638E0EB-741B-2F11-5E0B-2D0DDEB0CCF2}"/>
              </a:ext>
            </a:extLst>
          </p:cNvPr>
          <p:cNvSpPr txBox="1"/>
          <p:nvPr/>
        </p:nvSpPr>
        <p:spPr>
          <a:xfrm>
            <a:off x="304799" y="169569"/>
            <a:ext cx="1145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In PyCharm terminal die virtuelle Umgebung durch Terminal aktivieren (sieh Folien vorher):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8A20-D2AD-F134-CA7D-39289E22F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2" y="671888"/>
            <a:ext cx="6227922" cy="7876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BBC239-EADC-A73C-6761-3A0CC4ABB6C4}"/>
              </a:ext>
            </a:extLst>
          </p:cNvPr>
          <p:cNvSpPr/>
          <p:nvPr/>
        </p:nvSpPr>
        <p:spPr>
          <a:xfrm>
            <a:off x="727682" y="1004299"/>
            <a:ext cx="707571" cy="293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6529-8258-545E-D641-178A4E7F5FE4}"/>
              </a:ext>
            </a:extLst>
          </p:cNvPr>
          <p:cNvSpPr txBox="1"/>
          <p:nvPr/>
        </p:nvSpPr>
        <p:spPr>
          <a:xfrm>
            <a:off x="304798" y="1592555"/>
            <a:ext cx="1145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Den </a:t>
            </a:r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python -m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Befehl vom Python under der virtuelle Umgebung verwenden, um die Module in die virtuelle Umgebung zu laden: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2EF0C0-D00C-4F6E-D92C-A425A3BE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1900"/>
              </p:ext>
            </p:extLst>
          </p:nvPr>
        </p:nvGraphicFramePr>
        <p:xfrm>
          <a:off x="727682" y="235135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001">
                  <a:extLst>
                    <a:ext uri="{9D8B030D-6E8A-4147-A177-3AD203B41FA5}">
                      <a16:colId xmlns:a16="http://schemas.microsoft.com/office/drawing/2014/main" val="2759516262"/>
                    </a:ext>
                  </a:extLst>
                </a:gridCol>
                <a:gridCol w="5906999">
                  <a:extLst>
                    <a:ext uri="{9D8B030D-6E8A-4147-A177-3AD203B41FA5}">
                      <a16:colId xmlns:a16="http://schemas.microsoft.com/office/drawing/2014/main" val="161000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Befehl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en_core_web_sm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spacy download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en_core_web_sm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0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stopwords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./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venv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/bin/python -m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nltk.downloader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="0" dirty="0" err="1">
                          <a:solidFill>
                            <a:schemeClr val="tx1"/>
                          </a:solidFill>
                        </a:rPr>
                        <a:t>stopwords</a:t>
                      </a:r>
                      <a:endParaRPr lang="en-CH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2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6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3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24B2-E52C-EA40-3031-07E8B200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spacy download </a:t>
            </a:r>
            <a:r>
              <a:rPr lang="en-GB" dirty="0" err="1"/>
              <a:t>en_core_web_sm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E9B1-65FF-BF9E-E6A1-B1A2C018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nltk.downloader</a:t>
            </a:r>
            <a:r>
              <a:rPr lang="en-GB" dirty="0"/>
              <a:t> </a:t>
            </a:r>
            <a:r>
              <a:rPr lang="en-GB" dirty="0" err="1"/>
              <a:t>stopwords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1401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292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spacy download en_core_web_sm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Theofanis Tsiantas</dc:creator>
  <cp:lastModifiedBy>Theofanis Tsiantas</cp:lastModifiedBy>
  <cp:revision>39</cp:revision>
  <dcterms:created xsi:type="dcterms:W3CDTF">2024-06-10T11:48:09Z</dcterms:created>
  <dcterms:modified xsi:type="dcterms:W3CDTF">2024-06-10T12:58:39Z</dcterms:modified>
</cp:coreProperties>
</file>