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6" r:id="rId3"/>
    <p:sldId id="256" r:id="rId4"/>
    <p:sldId id="257" r:id="rId5"/>
    <p:sldId id="258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56" d="100"/>
          <a:sy n="56" d="100"/>
        </p:scale>
        <p:origin x="6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FD88-9391-A990-708D-0026AC5CD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2896D-6D2C-965F-3815-1D62F9FF3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2C913-CC64-FCF2-37B0-B028259C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06/23/2024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8AEE5-008B-BE70-662C-F3D84DA0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EE8A7-10B5-86CE-2F28-49D240DC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023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6D8CC-B155-6D05-4AF0-AEC6AE9F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8681F-086E-4F4B-22D9-650359078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BC424-7B7A-B7C7-D62E-20DA237F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06/23/2024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A43CA-4C46-3434-DD6E-5BC32F29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54F0F-CD22-D2E6-CB3F-A642CE21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797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0210A4-3AC8-C2F6-6B82-2741D7033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8BF14-E374-EF84-043B-AFDC6BABE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979A0-ECDE-DFAE-878F-0F88E938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06/23/2024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205A3-A8A3-D459-818C-2634C9AB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3507-A89D-E47E-2532-97CB639D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9391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4449-3FB6-3308-D2C3-676084A7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5448-1214-5AA1-FBBD-5A7702ED9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5A3FC-AA90-6CB9-0236-4CDCACB2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06/23/2024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CB8F9-FEE5-7C35-42D2-06F7ACE8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F199-B88D-21B0-85BD-664A4434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35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62E7-DF88-47B9-3963-40BD8A19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3866E-5FD0-393F-7868-CC102F855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3D246-AB4E-A48E-3C05-382F0957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06/23/2024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DF032-5219-5D94-3810-C4A6910D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C7951-48A4-E012-E458-83E2AA54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647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B9BE-9816-3432-838A-E06B7E97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82AA-3B7D-AF7C-9547-AEEBBD677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C2E3B-8B4E-103C-F5B4-B81B90E5D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DFB2E-2CF2-1824-74C5-235EF2B1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06/23/2024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B03A1-BA7A-9355-D1EF-BBA686C0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3006E-6CBE-958B-86F8-5BCEEA7A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5362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1FE3-8F8E-B297-9490-5BADB6FE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91991-2C50-7028-EDA5-BEF5E89D2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71ADC-0CCF-BAB9-DA57-11A3593CB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AFFFD-B55F-DDE2-C86C-0B36A2E1E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70DC7-AC5F-4758-9082-250FD18EA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9F3D0-4F37-05C8-8C8A-8A5A5FB43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06/23/2024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FFBCB-DB55-5535-F778-5D01D83F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E3F5E-F45E-F171-4FF2-21485842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739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739D-63F1-EAAB-293B-0A7DD01B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990AA-7AA3-B053-D6D2-5C7A6247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06/23/2024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6F41F-78BD-0A49-85AF-EDA03363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66E7A-4FCE-4D46-D4EC-B5B619C4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8122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881589-857B-C359-06A8-35FEAD5C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06/23/2024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6144C6-7FAC-9B48-A344-E1B67864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49F77-668B-4D95-69CB-B7655F57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821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84CB-E266-B915-04ED-7A285365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61E18-F1D6-50FD-5C93-B2AC516C6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DF3D5-8E22-5658-1869-73B54E690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2AACC-77B6-E330-21F1-31C24FDC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06/23/2024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2F86B-6957-C0C7-7F8F-A61C74E1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1956C-55B6-D506-A14D-323D0452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6747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A268-152D-1163-65F1-22501C08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E99AB-147C-1EC1-2CA8-B60595E5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E4C7E-1BA6-D948-21D4-458BA710A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351D8-76FC-69A1-146A-30ACCBBC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06/23/2024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D929A-5CC0-C446-12B1-BF5D6A68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19887-B5E6-83C3-2A0D-4DD149E8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023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54EAF-D81F-F650-B116-85DAD319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14A41-A33B-45B6-FFEA-EFC0F5E82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16C2A-0E61-C9A0-21D2-E31B6E71C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DDAEC-E297-D640-BC92-FB8587CD2ACE}" type="datetimeFigureOut">
              <a:rPr lang="en-CH" smtClean="0"/>
              <a:t>06/23/2024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77B28-1EA5-40AE-0FCD-18402FF04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E0984-E662-8140-AD93-D4256EA43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9DD97-F16E-D446-8F7E-87521FB98119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093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46E52D-1CDA-1F51-7382-9765F9B0D127}"/>
              </a:ext>
            </a:extLst>
          </p:cNvPr>
          <p:cNvSpPr txBox="1"/>
          <p:nvPr/>
        </p:nvSpPr>
        <p:spPr>
          <a:xfrm>
            <a:off x="370111" y="258673"/>
            <a:ext cx="11451771" cy="27853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2500" u="sng" dirty="0">
                <a:latin typeface="Arial" panose="020B0604020202020204" pitchFamily="34" charset="0"/>
                <a:cs typeface="Arial" panose="020B0604020202020204" pitchFamily="34" charset="0"/>
              </a:rPr>
              <a:t>Projektbeschreibung</a:t>
            </a:r>
            <a:endParaRPr lang="en-CH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H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- Part 1: Erstellung vom eigenen Inf. </a:t>
            </a: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etrieval System</a:t>
            </a:r>
          </a:p>
          <a:p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- Part 2: Vergleich mit PyS</a:t>
            </a: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lang="de-CH" sz="25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H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- Part 3: GUI, das erlaubt, </a:t>
            </a:r>
            <a:r>
              <a:rPr lang="de-CH" sz="2500" dirty="0">
                <a:latin typeface="Arial" panose="020B0604020202020204" pitchFamily="34" charset="0"/>
                <a:cs typeface="Arial" panose="020B0604020202020204" pitchFamily="34" charset="0"/>
              </a:rPr>
              <a:t>das eigens erstellte Inf. Retrieval System (mit Nutzung von external </a:t>
            </a:r>
            <a:r>
              <a:rPr lang="de-CH" sz="2500" dirty="0" err="1"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r>
              <a:rPr lang="de-CH" sz="2500" dirty="0">
                <a:latin typeface="Arial" panose="020B0604020202020204" pitchFamily="34" charset="0"/>
                <a:cs typeface="Arial" panose="020B0604020202020204" pitchFamily="34" charset="0"/>
              </a:rPr>
              <a:t>) darzustellen</a:t>
            </a:r>
            <a:endParaRPr lang="en-CH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- Part 4: Zusätzliche Vergleiche von Querries mit PyLucene </a:t>
            </a:r>
          </a:p>
        </p:txBody>
      </p:sp>
    </p:spTree>
    <p:extLst>
      <p:ext uri="{BB962C8B-B14F-4D97-AF65-F5344CB8AC3E}">
        <p14:creationId xmlns:p14="http://schemas.microsoft.com/office/powerpoint/2010/main" val="3515892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1DEB4A-B95F-8F1E-FBBF-8C69A484B6CC}"/>
              </a:ext>
            </a:extLst>
          </p:cNvPr>
          <p:cNvSpPr txBox="1"/>
          <p:nvPr/>
        </p:nvSpPr>
        <p:spPr>
          <a:xfrm>
            <a:off x="370111" y="258673"/>
            <a:ext cx="11451771" cy="12464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2500" u="sng" dirty="0">
                <a:latin typeface="Arial" panose="020B0604020202020204" pitchFamily="34" charset="0"/>
                <a:cs typeface="Arial" panose="020B0604020202020204" pitchFamily="34" charset="0"/>
              </a:rPr>
              <a:t>Preparation steps for</a:t>
            </a:r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endParaRPr lang="en-CH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- Part 3: Comparison with PyLucene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BAC1C6-98CF-BDD1-142A-F01311CF4BBB}"/>
              </a:ext>
            </a:extLst>
          </p:cNvPr>
          <p:cNvSpPr txBox="1"/>
          <p:nvPr/>
        </p:nvSpPr>
        <p:spPr>
          <a:xfrm>
            <a:off x="370111" y="1674810"/>
            <a:ext cx="1145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PyLucene interpreter erstellen:</a:t>
            </a:r>
            <a:b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PyCharm &lt; Ei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stellungen &lt; Python Interpreter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5C8EC-B755-D320-4348-1AD05BD40D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1869" y="2402438"/>
            <a:ext cx="7176406" cy="175034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7214C4B-A58F-E2A3-088D-F16A4BB8E64A}"/>
              </a:ext>
            </a:extLst>
          </p:cNvPr>
          <p:cNvSpPr/>
          <p:nvPr/>
        </p:nvSpPr>
        <p:spPr>
          <a:xfrm>
            <a:off x="6675753" y="3588968"/>
            <a:ext cx="988768" cy="2933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AD2400-C04F-6087-A3B6-2B56EBE8B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507" y="4681177"/>
            <a:ext cx="3007260" cy="172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4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C99D8C-3ACF-F066-E630-6DDBD48A7B01}"/>
              </a:ext>
            </a:extLst>
          </p:cNvPr>
          <p:cNvSpPr txBox="1"/>
          <p:nvPr/>
        </p:nvSpPr>
        <p:spPr>
          <a:xfrm>
            <a:off x="370112" y="2936428"/>
            <a:ext cx="11451771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3000" b="1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pPr algn="ctr"/>
            <a:endParaRPr lang="en-CH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H" sz="3000" dirty="0">
                <a:latin typeface="Arial" panose="020B0604020202020204" pitchFamily="34" charset="0"/>
                <a:cs typeface="Arial" panose="020B0604020202020204" pitchFamily="34" charset="0"/>
              </a:rPr>
              <a:t>Install packages under</a:t>
            </a:r>
          </a:p>
          <a:p>
            <a:pPr algn="ctr"/>
            <a:r>
              <a:rPr lang="en-CH" sz="3000" dirty="0">
                <a:latin typeface="Arial" panose="020B0604020202020204" pitchFamily="34" charset="0"/>
                <a:cs typeface="Arial" panose="020B0604020202020204" pitchFamily="34" charset="0"/>
              </a:rPr>
              <a:t> virtual environment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46E52D-1CDA-1F51-7382-9765F9B0D127}"/>
              </a:ext>
            </a:extLst>
          </p:cNvPr>
          <p:cNvSpPr txBox="1"/>
          <p:nvPr/>
        </p:nvSpPr>
        <p:spPr>
          <a:xfrm>
            <a:off x="370111" y="258673"/>
            <a:ext cx="11451771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2500" u="sng" dirty="0">
                <a:latin typeface="Arial" panose="020B0604020202020204" pitchFamily="34" charset="0"/>
                <a:cs typeface="Arial" panose="020B0604020202020204" pitchFamily="34" charset="0"/>
              </a:rPr>
              <a:t>Preparation steps for</a:t>
            </a:r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endParaRPr lang="en-CH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- Part 1: Custom Inf. </a:t>
            </a: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etrieval System (CIRS)</a:t>
            </a:r>
          </a:p>
          <a:p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- Part 2: Comparison with PyS</a:t>
            </a: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lar </a:t>
            </a:r>
          </a:p>
        </p:txBody>
      </p:sp>
    </p:spTree>
    <p:extLst>
      <p:ext uri="{BB962C8B-B14F-4D97-AF65-F5344CB8AC3E}">
        <p14:creationId xmlns:p14="http://schemas.microsoft.com/office/powerpoint/2010/main" val="389525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054009-5E5F-FC54-C844-64F89752A3AD}"/>
              </a:ext>
            </a:extLst>
          </p:cNvPr>
          <p:cNvSpPr txBox="1"/>
          <p:nvPr/>
        </p:nvSpPr>
        <p:spPr>
          <a:xfrm>
            <a:off x="304800" y="185057"/>
            <a:ext cx="1145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Install Pycharm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Ordner </a:t>
            </a:r>
            <a:r>
              <a:rPr lang="en-CH" b="1" u="sng" dirty="0">
                <a:latin typeface="Arial" panose="020B0604020202020204" pitchFamily="34" charset="0"/>
                <a:cs typeface="Arial" panose="020B0604020202020204" pitchFamily="34" charset="0"/>
              </a:rPr>
              <a:t>venv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im Projektordner erstellen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BDE50-D054-0C3F-9E54-829249C76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36" y="951131"/>
            <a:ext cx="5282293" cy="3366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BD179E-D973-B703-2580-8B42FB69BF85}"/>
              </a:ext>
            </a:extLst>
          </p:cNvPr>
          <p:cNvSpPr txBox="1"/>
          <p:nvPr/>
        </p:nvSpPr>
        <p:spPr>
          <a:xfrm>
            <a:off x="304799" y="4317624"/>
            <a:ext cx="1145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PyCharm &lt; Eistellungen &lt; Python Interpreter &lt; Add Interpreter &lt; </a:t>
            </a:r>
            <a:r>
              <a:rPr lang="en-CH" b="1" u="sng" dirty="0">
                <a:latin typeface="Arial" panose="020B0604020202020204" pitchFamily="34" charset="0"/>
                <a:cs typeface="Arial" panose="020B0604020202020204" pitchFamily="34" charset="0"/>
              </a:rPr>
              <a:t>Add Local Interpreter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Zuerst den Interpreter erstellen: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C6C93E-6E24-C687-85FD-E8A9FCF44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36" y="5138572"/>
            <a:ext cx="6283779" cy="129240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89751DD-B312-D02C-AA59-4D3CB0632AD5}"/>
              </a:ext>
            </a:extLst>
          </p:cNvPr>
          <p:cNvSpPr/>
          <p:nvPr/>
        </p:nvSpPr>
        <p:spPr>
          <a:xfrm>
            <a:off x="2373086" y="5138572"/>
            <a:ext cx="707571" cy="2933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9A25D1-CCD7-43F1-E0D2-86B7B68D88A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184572" y="5947438"/>
            <a:ext cx="742945" cy="45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7BB808-8FF1-454C-0947-C24C8B7952BF}"/>
              </a:ext>
            </a:extLst>
          </p:cNvPr>
          <p:cNvCxnSpPr>
            <a:cxnSpLocks/>
          </p:cNvCxnSpPr>
          <p:nvPr/>
        </p:nvCxnSpPr>
        <p:spPr>
          <a:xfrm flipH="1">
            <a:off x="7184571" y="5592780"/>
            <a:ext cx="7429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079A2A-B959-607E-54A7-B9B5449320B1}"/>
              </a:ext>
            </a:extLst>
          </p:cNvPr>
          <p:cNvSpPr txBox="1"/>
          <p:nvPr/>
        </p:nvSpPr>
        <p:spPr>
          <a:xfrm>
            <a:off x="7892142" y="5408114"/>
            <a:ext cx="35133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500" dirty="0">
                <a:latin typeface="Arial" panose="020B0604020202020204" pitchFamily="34" charset="0"/>
                <a:cs typeface="Arial" panose="020B0604020202020204" pitchFamily="34" charset="0"/>
              </a:rPr>
              <a:t>Den venv ordner auswählen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D3EDE6-3AFE-11EA-A7A7-1803085611B7}"/>
              </a:ext>
            </a:extLst>
          </p:cNvPr>
          <p:cNvSpPr txBox="1"/>
          <p:nvPr/>
        </p:nvSpPr>
        <p:spPr>
          <a:xfrm>
            <a:off x="7927517" y="5785855"/>
            <a:ext cx="41338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500" dirty="0">
                <a:latin typeface="Arial" panose="020B0604020202020204" pitchFamily="34" charset="0"/>
                <a:cs typeface="Arial" panose="020B0604020202020204" pitchFamily="34" charset="0"/>
              </a:rPr>
              <a:t>Lokalle (im PC) Python installation auswählen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01CA96-01E4-755B-E75D-8DEBABA83A19}"/>
              </a:ext>
            </a:extLst>
          </p:cNvPr>
          <p:cNvCxnSpPr>
            <a:cxnSpLocks/>
          </p:cNvCxnSpPr>
          <p:nvPr/>
        </p:nvCxnSpPr>
        <p:spPr>
          <a:xfrm flipH="1">
            <a:off x="2762245" y="6278581"/>
            <a:ext cx="51652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4FDB3C-37AB-30B6-9964-0A6C5ADEB833}"/>
              </a:ext>
            </a:extLst>
          </p:cNvPr>
          <p:cNvSpPr txBox="1"/>
          <p:nvPr/>
        </p:nvSpPr>
        <p:spPr>
          <a:xfrm>
            <a:off x="7907099" y="6121697"/>
            <a:ext cx="41338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500" dirty="0">
                <a:latin typeface="Arial" panose="020B0604020202020204" pitchFamily="34" charset="0"/>
                <a:cs typeface="Arial" panose="020B0604020202020204" pitchFamily="34" charset="0"/>
              </a:rPr>
              <a:t>Am liebsten leer lassen, sodass alle abhängigkeiten im Projekt bleiben!</a:t>
            </a:r>
          </a:p>
        </p:txBody>
      </p:sp>
    </p:spTree>
    <p:extLst>
      <p:ext uri="{BB962C8B-B14F-4D97-AF65-F5344CB8AC3E}">
        <p14:creationId xmlns:p14="http://schemas.microsoft.com/office/powerpoint/2010/main" val="51356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054009-5E5F-FC54-C844-64F89752A3AD}"/>
              </a:ext>
            </a:extLst>
          </p:cNvPr>
          <p:cNvSpPr txBox="1"/>
          <p:nvPr/>
        </p:nvSpPr>
        <p:spPr>
          <a:xfrm>
            <a:off x="304800" y="185057"/>
            <a:ext cx="1145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Sicherstellen, dass der </a:t>
            </a:r>
            <a:r>
              <a:rPr lang="en-CH" b="1" u="sng" dirty="0">
                <a:latin typeface="Arial" panose="020B0604020202020204" pitchFamily="34" charset="0"/>
                <a:cs typeface="Arial" panose="020B0604020202020204" pitchFamily="34" charset="0"/>
              </a:rPr>
              <a:t>venv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als interpreter ausgewählt wurde:</a:t>
            </a:r>
            <a:b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PyCharm &lt; Ei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stellungen &lt; Python Interpreter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7706C5-5C48-6055-CEE7-3E311481B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36" y="905991"/>
            <a:ext cx="7176406" cy="187628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89751DD-B312-D02C-AA59-4D3CB0632AD5}"/>
              </a:ext>
            </a:extLst>
          </p:cNvPr>
          <p:cNvSpPr/>
          <p:nvPr/>
        </p:nvSpPr>
        <p:spPr>
          <a:xfrm>
            <a:off x="1719943" y="2520455"/>
            <a:ext cx="707571" cy="2933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D4A4BC-38DA-C8A0-C7CE-F70C8A942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36" y="3322737"/>
            <a:ext cx="8335797" cy="765923"/>
          </a:xfrm>
          <a:prstGeom prst="rect">
            <a:avLst/>
          </a:prstGeom>
        </p:spPr>
      </p:pic>
      <p:sp>
        <p:nvSpPr>
          <p:cNvPr id="20" name="Down Arrow 19">
            <a:extLst>
              <a:ext uri="{FF2B5EF4-FFF2-40B4-BE49-F238E27FC236}">
                <a16:creationId xmlns:a16="http://schemas.microsoft.com/office/drawing/2014/main" id="{6699EC53-AFF7-314C-E071-F5864057908D}"/>
              </a:ext>
            </a:extLst>
          </p:cNvPr>
          <p:cNvSpPr/>
          <p:nvPr/>
        </p:nvSpPr>
        <p:spPr>
          <a:xfrm>
            <a:off x="4541178" y="2813854"/>
            <a:ext cx="503433" cy="4356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6D27A5-43E0-8761-11F7-E1F64EC1ACF5}"/>
              </a:ext>
            </a:extLst>
          </p:cNvPr>
          <p:cNvCxnSpPr>
            <a:cxnSpLocks/>
          </p:cNvCxnSpPr>
          <p:nvPr/>
        </p:nvCxnSpPr>
        <p:spPr>
          <a:xfrm flipH="1">
            <a:off x="7169859" y="3771686"/>
            <a:ext cx="22618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715062-50B9-4CAE-9AEC-76A372DD4407}"/>
              </a:ext>
            </a:extLst>
          </p:cNvPr>
          <p:cNvSpPr txBox="1"/>
          <p:nvPr/>
        </p:nvSpPr>
        <p:spPr>
          <a:xfrm>
            <a:off x="9431676" y="3428699"/>
            <a:ext cx="2325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500" dirty="0">
                <a:latin typeface="Arial" panose="020B0604020202020204" pitchFamily="34" charset="0"/>
                <a:cs typeface="Arial" panose="020B0604020202020204" pitchFamily="34" charset="0"/>
              </a:rPr>
              <a:t>Auswählen. Der Auswahl wird nicht gespeichert.</a:t>
            </a:r>
          </a:p>
        </p:txBody>
      </p:sp>
    </p:spTree>
    <p:extLst>
      <p:ext uri="{BB962C8B-B14F-4D97-AF65-F5344CB8AC3E}">
        <p14:creationId xmlns:p14="http://schemas.microsoft.com/office/powerpoint/2010/main" val="242537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638E0EB-741B-2F11-5E0B-2D0DDEB0CCF2}"/>
              </a:ext>
            </a:extLst>
          </p:cNvPr>
          <p:cNvSpPr txBox="1"/>
          <p:nvPr/>
        </p:nvSpPr>
        <p:spPr>
          <a:xfrm>
            <a:off x="304799" y="169569"/>
            <a:ext cx="1145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In PyCharm terminal die virtuelle Umgebung durch Terminal aktivieren: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779B0-F573-1A84-D0D7-53C35469A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05" y="908770"/>
            <a:ext cx="5741823" cy="4392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112BE3-FBC2-9372-4F42-E8A15A9EB750}"/>
              </a:ext>
            </a:extLst>
          </p:cNvPr>
          <p:cNvSpPr txBox="1"/>
          <p:nvPr/>
        </p:nvSpPr>
        <p:spPr>
          <a:xfrm>
            <a:off x="678905" y="538901"/>
            <a:ext cx="718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Terminal aufmachen: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14D34-8CA1-09C8-E2E3-E5FF3B961558}"/>
              </a:ext>
            </a:extLst>
          </p:cNvPr>
          <p:cNvSpPr txBox="1"/>
          <p:nvPr/>
        </p:nvSpPr>
        <p:spPr>
          <a:xfrm>
            <a:off x="678904" y="5418857"/>
            <a:ext cx="718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Sicherstellen, dass man sich im Projektornder befindet: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DD858A-0928-775E-896C-B2157A8B5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04" y="5952196"/>
            <a:ext cx="11280966" cy="46915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D0ED901-A51E-0C25-3914-BF737D94E05F}"/>
              </a:ext>
            </a:extLst>
          </p:cNvPr>
          <p:cNvSpPr/>
          <p:nvPr/>
        </p:nvSpPr>
        <p:spPr>
          <a:xfrm>
            <a:off x="5839880" y="5893373"/>
            <a:ext cx="707571" cy="2933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DD9C11-943A-5A8F-7C95-4AE18B4C5437}"/>
              </a:ext>
            </a:extLst>
          </p:cNvPr>
          <p:cNvSpPr/>
          <p:nvPr/>
        </p:nvSpPr>
        <p:spPr>
          <a:xfrm>
            <a:off x="9454671" y="6070911"/>
            <a:ext cx="2505199" cy="4092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34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638E0EB-741B-2F11-5E0B-2D0DDEB0CCF2}"/>
              </a:ext>
            </a:extLst>
          </p:cNvPr>
          <p:cNvSpPr txBox="1"/>
          <p:nvPr/>
        </p:nvSpPr>
        <p:spPr>
          <a:xfrm>
            <a:off x="304799" y="169569"/>
            <a:ext cx="1145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Folgender Befehl eingeben: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851A3-626A-CD8B-CD5F-447FEE6FA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53" y="644846"/>
            <a:ext cx="5089275" cy="19645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FF962E-02D1-ADA3-EE99-0ED8B54EBD71}"/>
              </a:ext>
            </a:extLst>
          </p:cNvPr>
          <p:cNvSpPr txBox="1"/>
          <p:nvPr/>
        </p:nvSpPr>
        <p:spPr>
          <a:xfrm>
            <a:off x="304798" y="2609399"/>
            <a:ext cx="1145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Terminal anschauen und sicherstellen, dass die virtuellle Umgebung aktiviert wurde: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DE2AB3-3CC7-6DB2-A239-6262E43C6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91" y="3117137"/>
            <a:ext cx="6227922" cy="78768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0AD59F6-6A41-BE81-9754-142B34DBCAE5}"/>
              </a:ext>
            </a:extLst>
          </p:cNvPr>
          <p:cNvSpPr/>
          <p:nvPr/>
        </p:nvSpPr>
        <p:spPr>
          <a:xfrm>
            <a:off x="922891" y="3449548"/>
            <a:ext cx="707571" cy="2933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F29FBE-9E8D-C3DB-F97E-8031AB055B77}"/>
              </a:ext>
            </a:extLst>
          </p:cNvPr>
          <p:cNvSpPr txBox="1"/>
          <p:nvPr/>
        </p:nvSpPr>
        <p:spPr>
          <a:xfrm>
            <a:off x="304797" y="4039104"/>
            <a:ext cx="1145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Jetzt </a:t>
            </a:r>
            <a:r>
              <a:rPr lang="en-CH" i="1" dirty="0">
                <a:latin typeface="Arial" panose="020B0604020202020204" pitchFamily="34" charset="0"/>
                <a:cs typeface="Arial" panose="020B0604020202020204" pitchFamily="34" charset="0"/>
              </a:rPr>
              <a:t>pip install –r requirements.txt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aufrufen, </a:t>
            </a:r>
            <a:r>
              <a:rPr lang="en-CH" b="1" dirty="0">
                <a:latin typeface="Arial" panose="020B0604020202020204" pitchFamily="34" charset="0"/>
                <a:cs typeface="Arial" panose="020B0604020202020204" pitchFamily="34" charset="0"/>
              </a:rPr>
              <a:t>aber von der pip-installer der virtuellen Umgebung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B14864A-6F7F-122F-22F1-DF5A341C3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91" y="4518436"/>
            <a:ext cx="10611636" cy="64245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2766BD86-64F3-7559-D19F-7FB07002B34E}"/>
              </a:ext>
            </a:extLst>
          </p:cNvPr>
          <p:cNvSpPr/>
          <p:nvPr/>
        </p:nvSpPr>
        <p:spPr>
          <a:xfrm>
            <a:off x="7233007" y="4729664"/>
            <a:ext cx="1345914" cy="541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B3A050-DFB1-286F-84AD-AE03C9035DE8}"/>
              </a:ext>
            </a:extLst>
          </p:cNvPr>
          <p:cNvSpPr txBox="1"/>
          <p:nvPr/>
        </p:nvSpPr>
        <p:spPr>
          <a:xfrm>
            <a:off x="894096" y="5291441"/>
            <a:ext cx="4859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i="1" dirty="0">
                <a:latin typeface="Arial" panose="020B0604020202020204" pitchFamily="34" charset="0"/>
                <a:cs typeface="Arial" panose="020B0604020202020204" pitchFamily="34" charset="0"/>
              </a:rPr>
              <a:t>requirements.txt</a:t>
            </a:r>
            <a:r>
              <a:rPr lang="en-CH" sz="1200" dirty="0">
                <a:latin typeface="Arial" panose="020B0604020202020204" pitchFamily="34" charset="0"/>
                <a:cs typeface="Arial" panose="020B0604020202020204" pitchFamily="34" charset="0"/>
              </a:rPr>
              <a:t> beinhaltet alle fürs Projekt notwendigen Packages: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F5E3D99-ED9E-AA52-A808-87F3813401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700861" y="5270893"/>
            <a:ext cx="1475226" cy="154644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A7800E-9869-0CFA-1C81-E7C8CCE57E87}"/>
              </a:ext>
            </a:extLst>
          </p:cNvPr>
          <p:cNvCxnSpPr>
            <a:cxnSpLocks/>
          </p:cNvCxnSpPr>
          <p:nvPr/>
        </p:nvCxnSpPr>
        <p:spPr>
          <a:xfrm flipH="1" flipV="1">
            <a:off x="8311793" y="5270893"/>
            <a:ext cx="409291" cy="2975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08B0663-9991-A389-5792-21F98360E9CB}"/>
              </a:ext>
            </a:extLst>
          </p:cNvPr>
          <p:cNvSpPr txBox="1"/>
          <p:nvPr/>
        </p:nvSpPr>
        <p:spPr>
          <a:xfrm>
            <a:off x="8578921" y="5568440"/>
            <a:ext cx="345211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./</a:t>
            </a:r>
            <a:r>
              <a:rPr lang="en-GB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venv</a:t>
            </a:r>
            <a:r>
              <a:rPr lang="en-GB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/bin/pip install --upgrade pip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 to ensure latest pip version!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2176802-C5EC-CED5-34BA-2639722014BE}"/>
              </a:ext>
            </a:extLst>
          </p:cNvPr>
          <p:cNvCxnSpPr>
            <a:cxnSpLocks/>
          </p:cNvCxnSpPr>
          <p:nvPr/>
        </p:nvCxnSpPr>
        <p:spPr>
          <a:xfrm>
            <a:off x="5447015" y="6686611"/>
            <a:ext cx="6489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598E3B-2CD7-57C9-3CD2-7310B29093D1}"/>
              </a:ext>
            </a:extLst>
          </p:cNvPr>
          <p:cNvSpPr txBox="1"/>
          <p:nvPr/>
        </p:nvSpPr>
        <p:spPr>
          <a:xfrm>
            <a:off x="1994898" y="6150214"/>
            <a:ext cx="345211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CH" sz="1400" dirty="0" err="1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de-CH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dirty="0" err="1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de-CH" sz="1400" dirty="0">
                <a:latin typeface="Arial" panose="020B0604020202020204" pitchFamily="34" charset="0"/>
                <a:cs typeface="Arial" panose="020B0604020202020204" pitchFamily="34" charset="0"/>
              </a:rPr>
              <a:t> 2 (</a:t>
            </a:r>
            <a:r>
              <a:rPr lang="de-CH" sz="1400" dirty="0" err="1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de-CH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CH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dirty="0" err="1">
                <a:latin typeface="Arial" panose="020B0604020202020204" pitchFamily="34" charset="0"/>
                <a:cs typeface="Arial" panose="020B0604020202020204" pitchFamily="34" charset="0"/>
              </a:rPr>
              <a:t>PySolar</a:t>
            </a:r>
            <a:r>
              <a:rPr lang="de-CH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92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638E0EB-741B-2F11-5E0B-2D0DDEB0CCF2}"/>
              </a:ext>
            </a:extLst>
          </p:cNvPr>
          <p:cNvSpPr txBox="1"/>
          <p:nvPr/>
        </p:nvSpPr>
        <p:spPr>
          <a:xfrm>
            <a:off x="304799" y="169569"/>
            <a:ext cx="1145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Überprüfen, dass alle packages in die virtuelle Umgebung installiert und vorhanden sind:</a:t>
            </a:r>
            <a:b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PyCharm &lt; Eistellungen &lt; Python Interpreter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DC553-33D4-FE8F-E6B7-77F50E1A5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64" y="965770"/>
            <a:ext cx="5624762" cy="375602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A8984FF-C8D2-C9A2-6866-E372E157E5EE}"/>
              </a:ext>
            </a:extLst>
          </p:cNvPr>
          <p:cNvSpPr/>
          <p:nvPr/>
        </p:nvSpPr>
        <p:spPr>
          <a:xfrm>
            <a:off x="765764" y="774783"/>
            <a:ext cx="1345914" cy="541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1BE801-033E-7761-1E9D-85CFA2CCD26D}"/>
              </a:ext>
            </a:extLst>
          </p:cNvPr>
          <p:cNvSpPr/>
          <p:nvPr/>
        </p:nvSpPr>
        <p:spPr>
          <a:xfrm>
            <a:off x="2111678" y="1150499"/>
            <a:ext cx="1345914" cy="541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6221C9-A6F6-C067-DA5D-823F1D4A4087}"/>
              </a:ext>
            </a:extLst>
          </p:cNvPr>
          <p:cNvSpPr/>
          <p:nvPr/>
        </p:nvSpPr>
        <p:spPr>
          <a:xfrm>
            <a:off x="635284" y="4510355"/>
            <a:ext cx="751727" cy="2534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981CDF-072B-C56C-C576-A1A69D57EA40}"/>
              </a:ext>
            </a:extLst>
          </p:cNvPr>
          <p:cNvSpPr txBox="1"/>
          <p:nvPr/>
        </p:nvSpPr>
        <p:spPr>
          <a:xfrm>
            <a:off x="304798" y="4913147"/>
            <a:ext cx="1145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Überprüfen, dass die Grösse des venv Ordners relativ gross ist: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7FE658-1D85-8354-0A67-E401CD7E4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64" y="5348739"/>
            <a:ext cx="2596230" cy="133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66A091-B91C-51FD-6B4E-E6A017FA7BBA}"/>
              </a:ext>
            </a:extLst>
          </p:cNvPr>
          <p:cNvSpPr txBox="1"/>
          <p:nvPr/>
        </p:nvSpPr>
        <p:spPr>
          <a:xfrm>
            <a:off x="370110" y="2607655"/>
            <a:ext cx="11451771" cy="200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3000" b="1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</a:p>
          <a:p>
            <a:pPr algn="ctr"/>
            <a:endParaRPr lang="en-CH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H" sz="3200" dirty="0">
                <a:latin typeface="Arial" panose="020B0604020202020204" pitchFamily="34" charset="0"/>
                <a:cs typeface="Arial" panose="020B0604020202020204" pitchFamily="34" charset="0"/>
              </a:rPr>
              <a:t>Load package modules under</a:t>
            </a:r>
          </a:p>
          <a:p>
            <a:pPr algn="ctr"/>
            <a:r>
              <a:rPr lang="en-CH" sz="3200" dirty="0">
                <a:latin typeface="Arial" panose="020B0604020202020204" pitchFamily="34" charset="0"/>
                <a:cs typeface="Arial" panose="020B0604020202020204" pitchFamily="34" charset="0"/>
              </a:rPr>
              <a:t> virtual environment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1DEB4A-B95F-8F1E-FBBF-8C69A484B6CC}"/>
              </a:ext>
            </a:extLst>
          </p:cNvPr>
          <p:cNvSpPr txBox="1"/>
          <p:nvPr/>
        </p:nvSpPr>
        <p:spPr>
          <a:xfrm>
            <a:off x="370111" y="258673"/>
            <a:ext cx="11451771" cy="12464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2500" u="sng" dirty="0">
                <a:latin typeface="Arial" panose="020B0604020202020204" pitchFamily="34" charset="0"/>
                <a:cs typeface="Arial" panose="020B0604020202020204" pitchFamily="34" charset="0"/>
              </a:rPr>
              <a:t>Preparation steps for</a:t>
            </a:r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endParaRPr lang="en-CH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- Part 1: Custom Inf. </a:t>
            </a: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etrieval System (CINF)</a:t>
            </a:r>
          </a:p>
        </p:txBody>
      </p:sp>
    </p:spTree>
    <p:extLst>
      <p:ext uri="{BB962C8B-B14F-4D97-AF65-F5344CB8AC3E}">
        <p14:creationId xmlns:p14="http://schemas.microsoft.com/office/powerpoint/2010/main" val="296118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638E0EB-741B-2F11-5E0B-2D0DDEB0CCF2}"/>
              </a:ext>
            </a:extLst>
          </p:cNvPr>
          <p:cNvSpPr txBox="1"/>
          <p:nvPr/>
        </p:nvSpPr>
        <p:spPr>
          <a:xfrm>
            <a:off x="304799" y="169569"/>
            <a:ext cx="1145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In PyCharm terminal die virtuelle Umgebung durch Terminal aktivieren (sieh Folien vorher):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908A20-D2AD-F134-CA7D-39289E22F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82" y="671888"/>
            <a:ext cx="6227922" cy="78768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3BBC239-EADC-A73C-6761-3A0CC4ABB6C4}"/>
              </a:ext>
            </a:extLst>
          </p:cNvPr>
          <p:cNvSpPr/>
          <p:nvPr/>
        </p:nvSpPr>
        <p:spPr>
          <a:xfrm>
            <a:off x="727682" y="1004299"/>
            <a:ext cx="707571" cy="2933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36529-8258-545E-D641-178A4E7F5FE4}"/>
              </a:ext>
            </a:extLst>
          </p:cNvPr>
          <p:cNvSpPr txBox="1"/>
          <p:nvPr/>
        </p:nvSpPr>
        <p:spPr>
          <a:xfrm>
            <a:off x="304798" y="1592555"/>
            <a:ext cx="1145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Den </a:t>
            </a:r>
            <a:r>
              <a:rPr lang="en-GB" b="1" u="sng" dirty="0">
                <a:latin typeface="Arial" panose="020B0604020202020204" pitchFamily="34" charset="0"/>
                <a:cs typeface="Arial" panose="020B0604020202020204" pitchFamily="34" charset="0"/>
              </a:rPr>
              <a:t>python -m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Befehl vom Python under der virtuelle Umgebung verwenden, um die Module in die virtuelle Umgebung zu laden: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82EF0C0-D00C-4F6E-D92C-A425A3BE2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891900"/>
              </p:ext>
            </p:extLst>
          </p:nvPr>
        </p:nvGraphicFramePr>
        <p:xfrm>
          <a:off x="727682" y="235135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001">
                  <a:extLst>
                    <a:ext uri="{9D8B030D-6E8A-4147-A177-3AD203B41FA5}">
                      <a16:colId xmlns:a16="http://schemas.microsoft.com/office/drawing/2014/main" val="2759516262"/>
                    </a:ext>
                  </a:extLst>
                </a:gridCol>
                <a:gridCol w="5906999">
                  <a:extLst>
                    <a:ext uri="{9D8B030D-6E8A-4147-A177-3AD203B41FA5}">
                      <a16:colId xmlns:a16="http://schemas.microsoft.com/office/drawing/2014/main" val="1610002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Befehl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4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en_core_web_sm</a:t>
                      </a:r>
                      <a:endParaRPr lang="en-GB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./</a:t>
                      </a:r>
                      <a:r>
                        <a:rPr lang="en-GB" b="0" dirty="0" err="1">
                          <a:solidFill>
                            <a:schemeClr val="tx1"/>
                          </a:solidFill>
                        </a:rPr>
                        <a:t>venv</a:t>
                      </a: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/bin/python -m spacy download </a:t>
                      </a:r>
                      <a:r>
                        <a:rPr lang="en-GB" b="0" dirty="0" err="1">
                          <a:solidFill>
                            <a:schemeClr val="tx1"/>
                          </a:solidFill>
                        </a:rPr>
                        <a:t>en_core_web_sm</a:t>
                      </a:r>
                      <a:endParaRPr lang="en-CH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0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stopwords</a:t>
                      </a:r>
                      <a:endParaRPr lang="en-GB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./</a:t>
                      </a:r>
                      <a:r>
                        <a:rPr lang="en-GB" b="0" dirty="0" err="1">
                          <a:solidFill>
                            <a:schemeClr val="tx1"/>
                          </a:solidFill>
                        </a:rPr>
                        <a:t>venv</a:t>
                      </a: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/bin/python -m </a:t>
                      </a:r>
                      <a:r>
                        <a:rPr lang="en-GB" b="0" dirty="0" err="1">
                          <a:solidFill>
                            <a:schemeClr val="tx1"/>
                          </a:solidFill>
                        </a:rPr>
                        <a:t>nltk.downloader</a:t>
                      </a: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b="0" dirty="0" err="1">
                          <a:solidFill>
                            <a:schemeClr val="tx1"/>
                          </a:solidFill>
                        </a:rPr>
                        <a:t>stopwords</a:t>
                      </a:r>
                      <a:endParaRPr lang="en-CH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2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167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53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Breitbild</PresentationFormat>
  <Paragraphs>53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Theofanis Tsiantas</dc:creator>
  <cp:lastModifiedBy>Daniel Tschanz</cp:lastModifiedBy>
  <cp:revision>53</cp:revision>
  <dcterms:created xsi:type="dcterms:W3CDTF">2024-06-10T11:48:09Z</dcterms:created>
  <dcterms:modified xsi:type="dcterms:W3CDTF">2024-06-23T21:21:13Z</dcterms:modified>
</cp:coreProperties>
</file>