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4D33-3BFC-4BC4-8A2E-651F5046D1A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48C4-B595-4286-B004-F6357FD2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21" y="2108089"/>
            <a:ext cx="9144000" cy="9442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TUGAS UTS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2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29" y="95637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	TELEMEDICINE &amp; </a:t>
            </a:r>
            <a:r>
              <a:rPr lang="en-US" dirty="0" smtClean="0"/>
              <a:t>BIOINFORMATIKA</a:t>
            </a:r>
            <a:br>
              <a:rPr lang="en-US" dirty="0" smtClean="0"/>
            </a:br>
            <a:r>
              <a:rPr lang="en-US" dirty="0" smtClean="0"/>
              <a:t>(JUDUL – KELOMOK 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0223" y="3664319"/>
            <a:ext cx="4598504" cy="172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/>
              <a:t>TELEMEDICINE :</a:t>
            </a:r>
          </a:p>
          <a:p>
            <a:pPr lvl="0"/>
            <a:r>
              <a:rPr lang="de-DE" sz="2400" dirty="0" smtClean="0"/>
              <a:t>Definisi </a:t>
            </a:r>
            <a:r>
              <a:rPr lang="de-DE" sz="2400" dirty="0"/>
              <a:t>, konsep pengobatan jarak jau (telemedicine)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453715" y="3664319"/>
            <a:ext cx="4598504" cy="172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/>
              <a:t>BIOINFORMATIKA</a:t>
            </a:r>
          </a:p>
          <a:p>
            <a:pPr lvl="0"/>
            <a:r>
              <a:rPr lang="de-DE" sz="2400" dirty="0" smtClean="0"/>
              <a:t>Definisi</a:t>
            </a:r>
            <a:r>
              <a:rPr lang="de-DE" sz="2400" dirty="0"/>
              <a:t>, konsep bioinformatika</a:t>
            </a:r>
            <a:endParaRPr lang="en-US" sz="2400" dirty="0"/>
          </a:p>
          <a:p>
            <a:r>
              <a:rPr lang="de-DE" sz="2400" dirty="0"/>
              <a:t>Tantangan bioinformatika di masa mendatang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54558" y="2743200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POKOK BAHASAN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Kesehatan Masyarakat dan Penggunaan Informasi </a:t>
            </a:r>
            <a:r>
              <a:rPr lang="de-DE" dirty="0" smtClean="0"/>
              <a:t>Kesehatan (JUDUL- KELOMPOK 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1326" y="3778498"/>
            <a:ext cx="92652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12725" algn="l"/>
              </a:tabLst>
            </a:pPr>
            <a:r>
              <a:rPr lang="de-DE" sz="24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Informatika medik yang digunakan untuk pembelajaran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12725" algn="l"/>
              </a:tabLst>
            </a:pPr>
            <a:r>
              <a:rPr lang="de-DE" sz="24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Informatika medik yang digunakan untuk penelitian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12725" algn="l"/>
              </a:tabLst>
            </a:pPr>
            <a:r>
              <a:rPr lang="de-DE" sz="24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Informatika medik yang digunakan untuk pengambilan kebijakan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24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Informatika medik yang digunakan untuk penjaminan mutu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134117" y="2768958"/>
            <a:ext cx="2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POKOK BAHASAN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7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281" y="531371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DATA DAN INFORMASI </a:t>
            </a:r>
            <a:r>
              <a:rPr lang="de-DE" dirty="0" smtClean="0"/>
              <a:t>MEDIK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(JUDUL-KELOMPOK 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2248" y="3189445"/>
            <a:ext cx="7422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12725" algn="l"/>
              </a:tabLst>
            </a:pPr>
            <a:r>
              <a:rPr lang="de-DE" sz="24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Akuisisi, Penyimpanan dan Penggunaan Data Medik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12725" algn="l"/>
              </a:tabLst>
            </a:pPr>
            <a:r>
              <a:rPr lang="de-DE" sz="24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 Temu Kenali Informasi Medik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12725" algn="l"/>
              </a:tabLst>
            </a:pPr>
            <a:r>
              <a:rPr lang="de-DE" sz="24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Knowledge Management, Data Mining dan Text Mining pada Informatika Medik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7736" y="3559610"/>
            <a:ext cx="184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POKOK BAHASAN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36890" y="3578723"/>
            <a:ext cx="437882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Sistem Penunjang Keputusan Medik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7999" y="2967335"/>
            <a:ext cx="80020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12725" algn="l"/>
              </a:tabLst>
            </a:pPr>
            <a:r>
              <a:rPr lang="de-DE" sz="28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Pembuatan Keputusan Medik : Penalaran Probabilitas Medik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12725" algn="l"/>
              </a:tabLst>
            </a:pPr>
            <a:r>
              <a:rPr lang="de-DE" sz="28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 Penunjang Keputusan Medik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9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 TELEMEDICINE &amp; BIOINFORMATIKA (JUDUL – KELOMOK 1)</vt:lpstr>
      <vt:lpstr>Kesehatan Masyarakat dan Penggunaan Informasi Kesehatan (JUDUL- KELOMPOK 2)</vt:lpstr>
      <vt:lpstr>DATA DAN INFORMASI MEDIK (JUDUL-KELOMPOK 3)</vt:lpstr>
      <vt:lpstr>Sistem Penunjang Keputusan Medik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NinikSetyowati</dc:creator>
  <cp:lastModifiedBy>NinikSetyowati</cp:lastModifiedBy>
  <cp:revision>1</cp:revision>
  <dcterms:created xsi:type="dcterms:W3CDTF">2019-01-28T10:19:10Z</dcterms:created>
  <dcterms:modified xsi:type="dcterms:W3CDTF">2019-01-28T10:21:43Z</dcterms:modified>
</cp:coreProperties>
</file>