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50" d="100"/>
          <a:sy n="50" d="100"/>
        </p:scale>
        <p:origin x="1934" y="821"/>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10/20/2022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10/20/2022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10/20/2022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10/20/2022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10/20/2022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err="1"/>
              <a:t>Aplikasi</a:t>
            </a:r>
            <a:r>
              <a:rPr lang="en-US" dirty="0"/>
              <a:t> </a:t>
            </a:r>
            <a:r>
              <a:rPr lang="en-US" dirty="0" err="1"/>
              <a:t>Warung</a:t>
            </a:r>
            <a:r>
              <a:rPr lang="en-US" dirty="0"/>
              <a:t> </a:t>
            </a:r>
            <a:r>
              <a:rPr lang="en-US" dirty="0" err="1"/>
              <a:t>Makan</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err="1"/>
              <a:t>Theofilus</a:t>
            </a:r>
            <a:r>
              <a:rPr lang="en-US" dirty="0"/>
              <a:t> </a:t>
            </a:r>
            <a:r>
              <a:rPr lang="en-US" dirty="0" err="1"/>
              <a:t>Handoyo</a:t>
            </a:r>
            <a:endParaRPr lang="en-US" dirty="0"/>
          </a:p>
        </p:txBody>
      </p:sp>
      <p:pic>
        <p:nvPicPr>
          <p:cNvPr id="1026" name="Picture 2" descr="Sign in · GitLab">
            <a:extLst>
              <a:ext uri="{FF2B5EF4-FFF2-40B4-BE49-F238E27FC236}">
                <a16:creationId xmlns:a16="http://schemas.microsoft.com/office/drawing/2014/main" id="{CEC61C7C-BA08-4D6E-C8CA-4D29BDF5C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720" y="367394"/>
            <a:ext cx="4659364" cy="1140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10/20/2022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10/20/2022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10/20/2022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10/20/2022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10/20/2022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dirty="0"/>
              <a:t>Master &amp; Transaction table</a:t>
            </a:r>
          </a:p>
          <a:p>
            <a:r>
              <a:rPr lang="en-US" dirty="0"/>
              <a:t>JWT Authentication</a:t>
            </a:r>
          </a:p>
          <a:p>
            <a:r>
              <a:rPr lang="en-US" dirty="0"/>
              <a:t>Upload &amp; Download</a:t>
            </a:r>
          </a:p>
          <a:p>
            <a:r>
              <a:rPr lang="en-US" dirty="0"/>
              <a:t>Transactional</a:t>
            </a:r>
          </a:p>
          <a:p>
            <a:r>
              <a:rPr lang="en-US" dirty="0"/>
              <a:t>Unit Testing</a:t>
            </a:r>
          </a:p>
          <a:p>
            <a:r>
              <a:rPr lang="en-US" dirty="0"/>
              <a:t>Deploy (optional)</a:t>
            </a:r>
          </a:p>
          <a:p>
            <a:r>
              <a:rPr lang="en-US" dirty="0"/>
              <a:t>Documentation API</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10/20/2022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10/20/2022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10/20/2022</a:t>
            </a:fld>
            <a:endParaRPr lang="en-US" dirty="0"/>
          </a:p>
        </p:txBody>
      </p:sp>
      <p:sp>
        <p:nvSpPr>
          <p:cNvPr id="9" name="Content Placeholder 8">
            <a:extLst>
              <a:ext uri="{FF2B5EF4-FFF2-40B4-BE49-F238E27FC236}">
                <a16:creationId xmlns:a16="http://schemas.microsoft.com/office/drawing/2014/main" id="{64CD1254-5621-880F-B30E-78746E51C233}"/>
              </a:ext>
            </a:extLst>
          </p:cNvPr>
          <p:cNvSpPr>
            <a:spLocks noGrp="1"/>
          </p:cNvSpPr>
          <p:nvPr>
            <p:ph idx="1"/>
          </p:nvPr>
        </p:nvSpPr>
        <p:spPr/>
        <p:txBody>
          <a:bodyPr/>
          <a:lstStyle/>
          <a:p>
            <a:endParaRPr lang="id-ID"/>
          </a:p>
        </p:txBody>
      </p:sp>
      <p:pic>
        <p:nvPicPr>
          <p:cNvPr id="10" name="Picture 9">
            <a:extLst>
              <a:ext uri="{FF2B5EF4-FFF2-40B4-BE49-F238E27FC236}">
                <a16:creationId xmlns:a16="http://schemas.microsoft.com/office/drawing/2014/main" id="{3CE541DD-5309-1839-67AF-C287D8210C4D}"/>
              </a:ext>
            </a:extLst>
          </p:cNvPr>
          <p:cNvPicPr>
            <a:picLocks noChangeAspect="1"/>
          </p:cNvPicPr>
          <p:nvPr/>
        </p:nvPicPr>
        <p:blipFill>
          <a:blip r:embed="rId2"/>
          <a:stretch>
            <a:fillRect/>
          </a:stretch>
        </p:blipFill>
        <p:spPr>
          <a:xfrm>
            <a:off x="6554308" y="3602038"/>
            <a:ext cx="5356704" cy="2022474"/>
          </a:xfrm>
          <a:prstGeom prst="rect">
            <a:avLst/>
          </a:prstGeom>
        </p:spPr>
      </p:pic>
      <p:pic>
        <p:nvPicPr>
          <p:cNvPr id="11" name="Picture 10">
            <a:extLst>
              <a:ext uri="{FF2B5EF4-FFF2-40B4-BE49-F238E27FC236}">
                <a16:creationId xmlns:a16="http://schemas.microsoft.com/office/drawing/2014/main" id="{92B22186-A859-7E36-8762-AEF597B16822}"/>
              </a:ext>
            </a:extLst>
          </p:cNvPr>
          <p:cNvPicPr>
            <a:picLocks noChangeAspect="1"/>
          </p:cNvPicPr>
          <p:nvPr/>
        </p:nvPicPr>
        <p:blipFill>
          <a:blip r:embed="rId3"/>
          <a:stretch>
            <a:fillRect/>
          </a:stretch>
        </p:blipFill>
        <p:spPr>
          <a:xfrm>
            <a:off x="5487089" y="2935110"/>
            <a:ext cx="4836481" cy="3922889"/>
          </a:xfrm>
          <a:prstGeom prst="rect">
            <a:avLst/>
          </a:prstGeom>
        </p:spPr>
      </p:pic>
      <p:pic>
        <p:nvPicPr>
          <p:cNvPr id="12" name="Picture 11">
            <a:extLst>
              <a:ext uri="{FF2B5EF4-FFF2-40B4-BE49-F238E27FC236}">
                <a16:creationId xmlns:a16="http://schemas.microsoft.com/office/drawing/2014/main" id="{F895707D-26EC-0C92-81EA-44920EB8B5ED}"/>
              </a:ext>
            </a:extLst>
          </p:cNvPr>
          <p:cNvPicPr>
            <a:picLocks noChangeAspect="1"/>
          </p:cNvPicPr>
          <p:nvPr/>
        </p:nvPicPr>
        <p:blipFill>
          <a:blip r:embed="rId4"/>
          <a:stretch>
            <a:fillRect/>
          </a:stretch>
        </p:blipFill>
        <p:spPr>
          <a:xfrm>
            <a:off x="5302387" y="2664178"/>
            <a:ext cx="3813037" cy="3674709"/>
          </a:xfrm>
          <a:prstGeom prst="rect">
            <a:avLst/>
          </a:prstGeom>
        </p:spPr>
      </p:pic>
      <p:pic>
        <p:nvPicPr>
          <p:cNvPr id="13" name="Picture 12">
            <a:extLst>
              <a:ext uri="{FF2B5EF4-FFF2-40B4-BE49-F238E27FC236}">
                <a16:creationId xmlns:a16="http://schemas.microsoft.com/office/drawing/2014/main" id="{C198F0D6-5194-A96E-10BC-8A1BA2DA50F8}"/>
              </a:ext>
            </a:extLst>
          </p:cNvPr>
          <p:cNvPicPr>
            <a:picLocks noChangeAspect="1"/>
          </p:cNvPicPr>
          <p:nvPr/>
        </p:nvPicPr>
        <p:blipFill>
          <a:blip r:embed="rId5"/>
          <a:stretch>
            <a:fillRect/>
          </a:stretch>
        </p:blipFill>
        <p:spPr>
          <a:xfrm>
            <a:off x="3856612" y="2178756"/>
            <a:ext cx="8335387" cy="4653624"/>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10/20/2022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10/20/2022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10/20/2022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10/20/2022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71</TotalTime>
  <Words>447</Words>
  <Application>Microsoft Office PowerPoint</Application>
  <PresentationFormat>Widescreen</PresentationFormat>
  <Paragraphs>157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Aplikasi Warung Makan</vt:lpstr>
      <vt:lpstr>Agenda</vt:lpstr>
      <vt:lpstr>Introduction</vt:lpstr>
      <vt:lpstr>Primary goals</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Warung Makan</dc:title>
  <dc:creator>thefi berkakidua</dc:creator>
  <cp:lastModifiedBy>thefi berkakidua</cp:lastModifiedBy>
  <cp:revision>4</cp:revision>
  <dcterms:created xsi:type="dcterms:W3CDTF">2022-10-20T02:44:16Z</dcterms:created>
  <dcterms:modified xsi:type="dcterms:W3CDTF">2022-10-20T03:55:47Z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