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3"/>
  </p:notesMasterIdLst>
  <p:sldIdLst>
    <p:sldId id="256" r:id="rId5"/>
    <p:sldId id="270" r:id="rId6"/>
    <p:sldId id="257" r:id="rId7"/>
    <p:sldId id="261" r:id="rId8"/>
    <p:sldId id="276" r:id="rId9"/>
    <p:sldId id="277" r:id="rId10"/>
    <p:sldId id="279" r:id="rId11"/>
    <p:sldId id="259" r:id="rId12"/>
    <p:sldId id="280" r:id="rId13"/>
    <p:sldId id="260" r:id="rId14"/>
    <p:sldId id="273" r:id="rId15"/>
    <p:sldId id="271" r:id="rId16"/>
    <p:sldId id="269" r:id="rId17"/>
    <p:sldId id="264" r:id="rId18"/>
    <p:sldId id="265" r:id="rId19"/>
    <p:sldId id="266" r:id="rId20"/>
    <p:sldId id="267" r:id="rId21"/>
    <p:sldId id="275"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651" autoAdjust="0"/>
    <p:restoredTop sz="94718"/>
  </p:normalViewPr>
  <p:slideViewPr>
    <p:cSldViewPr snapToGrid="0">
      <p:cViewPr varScale="1">
        <p:scale>
          <a:sx n="85" d="100"/>
          <a:sy n="85" d="100"/>
        </p:scale>
        <p:origin x="744" y="62"/>
      </p:cViewPr>
      <p:guideLst/>
    </p:cSldViewPr>
  </p:slideViewPr>
  <p:notesTextViewPr>
    <p:cViewPr>
      <p:scale>
        <a:sx n="1" d="1"/>
        <a:sy n="1" d="1"/>
      </p:scale>
      <p:origin x="0" y="0"/>
    </p:cViewPr>
  </p:notesTextViewPr>
  <p:sorterViewPr>
    <p:cViewPr>
      <p:scale>
        <a:sx n="126" d="100"/>
        <a:sy n="12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2_5">
  <dgm:title val=""/>
  <dgm:desc val=""/>
  <dgm:catLst>
    <dgm:cat type="accent2" pri="11500"/>
  </dgm:catLst>
  <dgm:styleLbl name="node0">
    <dgm:fillClrLst meth="cycle">
      <a:schemeClr val="accent2">
        <a:alpha val="80000"/>
      </a:schemeClr>
    </dgm:fillClrLst>
    <dgm:linClrLst meth="repeat">
      <a:schemeClr val="lt1"/>
    </dgm:linClrLst>
    <dgm:effectClrLst/>
    <dgm:txLinClrLst/>
    <dgm:txFillClrLst/>
    <dgm:txEffectClrLst/>
  </dgm:styleLbl>
  <dgm:styleLbl name="node1">
    <dgm:fillClrLst>
      <a:schemeClr val="accent2">
        <a:alpha val="90000"/>
      </a:schemeClr>
      <a:schemeClr val="accent2">
        <a:alpha val="50000"/>
      </a:schemeClr>
    </dgm:fillClrLst>
    <dgm:linClrLst meth="repeat">
      <a:schemeClr val="lt1"/>
    </dgm:linClrLst>
    <dgm:effectClrLst/>
    <dgm:txLinClrLst/>
    <dgm:txFillClrLst/>
    <dgm:txEffectClrLst/>
  </dgm:styleLbl>
  <dgm:styleLbl name="alignNode1">
    <dgm:fillClrLst>
      <a:schemeClr val="accent2">
        <a:alpha val="90000"/>
      </a:schemeClr>
      <a:schemeClr val="accent2">
        <a:alpha val="50000"/>
      </a:schemeClr>
    </dgm:fillClrLst>
    <dgm:linClrLst>
      <a:schemeClr val="accent2">
        <a:alpha val="90000"/>
      </a:schemeClr>
      <a:schemeClr val="accent2">
        <a:alpha val="50000"/>
      </a:schemeClr>
    </dgm:linClrLst>
    <dgm:effectClrLst/>
    <dgm:txLinClrLst/>
    <dgm:txFillClrLst/>
    <dgm:txEffectClrLst/>
  </dgm:styleLbl>
  <dgm:styleLbl name="lnNode1">
    <dgm:fillClrLst>
      <a:schemeClr val="accent2">
        <a:shade val="90000"/>
      </a:schemeClr>
      <a:schemeClr val="accent2">
        <a:alpha val="50000"/>
        <a:tint val="5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alpha val="20000"/>
      </a:schemeClr>
    </dgm:fillClrLst>
    <dgm:linClrLst meth="repeat">
      <a:schemeClr val="lt1"/>
    </dgm:linClrLst>
    <dgm:effectClrLst/>
    <dgm:txLinClrLst/>
    <dgm:txFillClrLst/>
    <dgm:txEffectClrLst/>
  </dgm:styleLbl>
  <dgm:styleLbl name="node2">
    <dgm:fillClrLst>
      <a:schemeClr val="accent2">
        <a:alpha val="70000"/>
      </a:schemeClr>
    </dgm:fillClrLst>
    <dgm:linClrLst meth="repeat">
      <a:schemeClr val="lt1"/>
    </dgm:linClrLst>
    <dgm:effectClrLst/>
    <dgm:txLinClrLst/>
    <dgm:txFillClrLst/>
    <dgm:txEffectClrLst/>
  </dgm:styleLbl>
  <dgm:styleLbl name="node3">
    <dgm:fillClrLst>
      <a:schemeClr val="accent2">
        <a:alpha val="50000"/>
      </a:schemeClr>
    </dgm:fillClrLst>
    <dgm:linClrLst meth="repeat">
      <a:schemeClr val="lt1"/>
    </dgm:linClrLst>
    <dgm:effectClrLst/>
    <dgm:txLinClrLst/>
    <dgm:txFillClrLst/>
    <dgm:txEffectClrLst/>
  </dgm:styleLbl>
  <dgm:styleLbl name="node4">
    <dgm:fillClrLst>
      <a:schemeClr val="accent2">
        <a:alpha val="30000"/>
      </a:schemeClr>
    </dgm:fillClrLst>
    <dgm:linClrLst meth="repeat">
      <a:schemeClr val="lt1"/>
    </dgm:linClrLst>
    <dgm:effectClrLst/>
    <dgm:txLinClrLst/>
    <dgm:txFillClrLst/>
    <dgm:txEffectClrLst/>
  </dgm:styleLbl>
  <dgm:styleLbl name="fgImgPlace1">
    <dgm:fillClrLst>
      <a:schemeClr val="accent2">
        <a:tint val="50000"/>
        <a:alpha val="90000"/>
      </a:schemeClr>
      <a:schemeClr val="accent2">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f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b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sibTrans1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alpha val="90000"/>
      </a:schemeClr>
    </dgm:fillClrLst>
    <dgm:linClrLst meth="repeat">
      <a:schemeClr val="lt1"/>
    </dgm:linClrLst>
    <dgm:effectClrLst/>
    <dgm:txLinClrLst/>
    <dgm:txFillClrLst/>
    <dgm:txEffectClrLst/>
  </dgm:styleLbl>
  <dgm:styleLbl name="asst1">
    <dgm:fillClrLst meth="repeat">
      <a:schemeClr val="accent2">
        <a:alpha val="90000"/>
      </a:schemeClr>
    </dgm:fillClrLst>
    <dgm:linClrLst meth="repeat">
      <a:schemeClr val="lt1"/>
    </dgm:linClrLst>
    <dgm:effectClrLst/>
    <dgm:txLinClrLst/>
    <dgm:txFillClrLst/>
    <dgm:txEffectClrLst/>
  </dgm:styleLbl>
  <dgm:styleLbl name="asst2">
    <dgm:fillClrLst>
      <a:schemeClr val="accent2">
        <a:alpha val="90000"/>
      </a:schemeClr>
    </dgm:fillClrLst>
    <dgm:linClrLst meth="repeat">
      <a:schemeClr val="lt1"/>
    </dgm:linClrLst>
    <dgm:effectClrLst/>
    <dgm:txLinClrLst/>
    <dgm:txFillClrLst/>
    <dgm:txEffectClrLst/>
  </dgm:styleLbl>
  <dgm:styleLbl name="asst3">
    <dgm:fillClrLst>
      <a:schemeClr val="accent2">
        <a:alpha val="70000"/>
      </a:schemeClr>
    </dgm:fillClrLst>
    <dgm:linClrLst meth="repeat">
      <a:schemeClr val="lt1"/>
    </dgm:linClrLst>
    <dgm:effectClrLst/>
    <dgm:txLinClrLst/>
    <dgm:txFillClrLst/>
    <dgm:txEffectClrLst/>
  </dgm:styleLbl>
  <dgm:styleLbl name="asst4">
    <dgm:fillClrLst>
      <a:schemeClr val="accent2">
        <a:alpha val="50000"/>
      </a:schemeClr>
    </dgm:fillClrLst>
    <dgm:linClrLst meth="repeat">
      <a:schemeClr val="lt1"/>
    </dgm:linClrLst>
    <dgm:effectClrLst/>
    <dgm:txLinClrLst/>
    <dgm:txFillClrLst/>
    <dgm:txEffectClrLst/>
  </dgm:styleLbl>
  <dgm:styleLbl name="parChTrans2D1">
    <dgm:fillClrLst meth="repeat">
      <a:schemeClr val="accent2">
        <a:shade val="8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a:schemeClr val="accent2">
        <a:alpha val="90000"/>
        <a:tint val="40000"/>
      </a:schemeClr>
      <a:schemeClr val="accent2">
        <a:alpha val="5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5A24E01-5535-46B9-A9A1-A9A07E639A88}" type="doc">
      <dgm:prSet loTypeId="urn:microsoft.com/office/officeart/2017/3/layout/DropPinTimeline" loCatId="timeline" qsTypeId="urn:microsoft.com/office/officeart/2005/8/quickstyle/simple1" qsCatId="simple" csTypeId="urn:microsoft.com/office/officeart/2005/8/colors/accent2_5" csCatId="accent2" phldr="1"/>
      <dgm:spPr/>
      <dgm:t>
        <a:bodyPr/>
        <a:lstStyle/>
        <a:p>
          <a:endParaRPr lang="en-US"/>
        </a:p>
      </dgm:t>
    </dgm:pt>
    <dgm:pt modelId="{DF1ABFB3-B399-406F-91BD-DCDF9A38526B}">
      <dgm:prSet phldrT="[Text]" phldr="0"/>
      <dgm:spPr/>
      <dgm:t>
        <a:bodyPr/>
        <a:lstStyle/>
        <a:p>
          <a:r>
            <a:rPr lang="en-US" b="0" dirty="0">
              <a:solidFill>
                <a:schemeClr val="bg1"/>
              </a:solidFill>
              <a:latin typeface="Tenorite" pitchFamily="2" charset="0"/>
            </a:rPr>
            <a:t>Unit Testing</a:t>
          </a:r>
          <a:endParaRPr lang="en-US" b="1" dirty="0">
            <a:solidFill>
              <a:schemeClr val="bg1"/>
            </a:solidFill>
            <a:latin typeface="Tenorite" pitchFamily="2" charset="0"/>
          </a:endParaRPr>
        </a:p>
      </dgm:t>
    </dgm:pt>
    <dgm:pt modelId="{78CB0E27-958C-4066-A189-8B36505E8204}" type="parTrans" cxnId="{15319551-A9EA-462E-845B-E5251E84291F}">
      <dgm:prSet/>
      <dgm:spPr/>
      <dgm:t>
        <a:bodyPr/>
        <a:lstStyle/>
        <a:p>
          <a:endParaRPr lang="en-US">
            <a:solidFill>
              <a:schemeClr val="bg1"/>
            </a:solidFill>
          </a:endParaRPr>
        </a:p>
      </dgm:t>
    </dgm:pt>
    <dgm:pt modelId="{70E4A1D3-514E-4327-991D-5CC9C6B41885}" type="sibTrans" cxnId="{15319551-A9EA-462E-845B-E5251E84291F}">
      <dgm:prSet/>
      <dgm:spPr/>
      <dgm:t>
        <a:bodyPr/>
        <a:lstStyle/>
        <a:p>
          <a:endParaRPr lang="en-US">
            <a:solidFill>
              <a:schemeClr val="bg1"/>
            </a:solidFill>
          </a:endParaRPr>
        </a:p>
      </dgm:t>
    </dgm:pt>
    <dgm:pt modelId="{58FF46FB-368D-4E9C-A650-0513B8879DA8}">
      <dgm:prSet phldr="0"/>
      <dgm:spPr/>
      <dgm:t>
        <a:bodyPr/>
        <a:lstStyle/>
        <a:p>
          <a:pPr>
            <a:defRPr b="1"/>
          </a:pPr>
          <a:r>
            <a:rPr lang="en-US" b="1" dirty="0">
              <a:solidFill>
                <a:schemeClr val="bg1"/>
              </a:solidFill>
              <a:latin typeface="Tenorite" pitchFamily="2" charset="0"/>
            </a:rPr>
            <a:t>Requirement System</a:t>
          </a:r>
        </a:p>
      </dgm:t>
    </dgm:pt>
    <dgm:pt modelId="{11DFA284-5E99-474D-BF05-364A45269DC7}" type="parTrans" cxnId="{C5645B39-CB65-4A0A-B369-E455C3B827C3}">
      <dgm:prSet/>
      <dgm:spPr/>
      <dgm:t>
        <a:bodyPr/>
        <a:lstStyle/>
        <a:p>
          <a:endParaRPr lang="en-US">
            <a:solidFill>
              <a:schemeClr val="bg1"/>
            </a:solidFill>
          </a:endParaRPr>
        </a:p>
      </dgm:t>
    </dgm:pt>
    <dgm:pt modelId="{CFA40740-0682-470C-AD5A-CFF53CD12BD2}" type="sibTrans" cxnId="{C5645B39-CB65-4A0A-B369-E455C3B827C3}">
      <dgm:prSet/>
      <dgm:spPr/>
      <dgm:t>
        <a:bodyPr/>
        <a:lstStyle/>
        <a:p>
          <a:endParaRPr lang="en-US">
            <a:solidFill>
              <a:schemeClr val="bg1"/>
            </a:solidFill>
          </a:endParaRPr>
        </a:p>
      </dgm:t>
    </dgm:pt>
    <dgm:pt modelId="{9A875394-CA1E-4432-AEEB-9054FCFF5E0E}">
      <dgm:prSet phldr="0"/>
      <dgm:spPr/>
      <dgm:t>
        <a:bodyPr/>
        <a:lstStyle/>
        <a:p>
          <a:r>
            <a:rPr lang="en-US" b="0" dirty="0">
              <a:solidFill>
                <a:schemeClr val="bg1"/>
              </a:solidFill>
              <a:latin typeface="Tenorite" pitchFamily="2" charset="0"/>
            </a:rPr>
            <a:t>Specification</a:t>
          </a:r>
        </a:p>
      </dgm:t>
    </dgm:pt>
    <dgm:pt modelId="{FCC92BDD-6EA3-421D-9DA8-7D3A12D003B6}" type="parTrans" cxnId="{B659504B-18E4-4D89-A17C-34ABB280AE52}">
      <dgm:prSet/>
      <dgm:spPr/>
      <dgm:t>
        <a:bodyPr/>
        <a:lstStyle/>
        <a:p>
          <a:endParaRPr lang="en-US">
            <a:solidFill>
              <a:schemeClr val="bg1"/>
            </a:solidFill>
          </a:endParaRPr>
        </a:p>
      </dgm:t>
    </dgm:pt>
    <dgm:pt modelId="{0314452B-82A0-42F4-9551-DF00CFFC3580}" type="sibTrans" cxnId="{B659504B-18E4-4D89-A17C-34ABB280AE52}">
      <dgm:prSet/>
      <dgm:spPr/>
      <dgm:t>
        <a:bodyPr/>
        <a:lstStyle/>
        <a:p>
          <a:endParaRPr lang="en-US">
            <a:solidFill>
              <a:schemeClr val="bg1"/>
            </a:solidFill>
          </a:endParaRPr>
        </a:p>
      </dgm:t>
    </dgm:pt>
    <dgm:pt modelId="{D05E1923-5021-40F7-B4EF-E582E23A699D}">
      <dgm:prSet phldr="0"/>
      <dgm:spPr/>
      <dgm:t>
        <a:bodyPr/>
        <a:lstStyle/>
        <a:p>
          <a:pPr>
            <a:defRPr b="1"/>
          </a:pPr>
          <a:r>
            <a:rPr lang="en-US" b="1" dirty="0">
              <a:solidFill>
                <a:schemeClr val="bg1"/>
              </a:solidFill>
              <a:latin typeface="Tenorite" pitchFamily="2" charset="0"/>
            </a:rPr>
            <a:t>System Design</a:t>
          </a:r>
        </a:p>
      </dgm:t>
    </dgm:pt>
    <dgm:pt modelId="{FD6C5CD2-9CED-4BE6-89CD-A5A5CCE63B3E}" type="parTrans" cxnId="{72C4D6D9-419A-42C1-A76D-84599F65BB08}">
      <dgm:prSet/>
      <dgm:spPr/>
      <dgm:t>
        <a:bodyPr/>
        <a:lstStyle/>
        <a:p>
          <a:endParaRPr lang="en-US">
            <a:solidFill>
              <a:schemeClr val="bg1"/>
            </a:solidFill>
          </a:endParaRPr>
        </a:p>
      </dgm:t>
    </dgm:pt>
    <dgm:pt modelId="{F020958C-EF86-4274-85F9-318F2792F7B6}" type="sibTrans" cxnId="{72C4D6D9-419A-42C1-A76D-84599F65BB08}">
      <dgm:prSet/>
      <dgm:spPr/>
      <dgm:t>
        <a:bodyPr/>
        <a:lstStyle/>
        <a:p>
          <a:endParaRPr lang="en-US">
            <a:solidFill>
              <a:schemeClr val="bg1"/>
            </a:solidFill>
          </a:endParaRPr>
        </a:p>
      </dgm:t>
    </dgm:pt>
    <dgm:pt modelId="{579089A8-5362-4BA4-9163-D19228C1808F}">
      <dgm:prSet phldr="0"/>
      <dgm:spPr/>
      <dgm:t>
        <a:bodyPr/>
        <a:lstStyle/>
        <a:p>
          <a:r>
            <a:rPr lang="en-US" b="0" dirty="0">
              <a:solidFill>
                <a:schemeClr val="bg1"/>
              </a:solidFill>
              <a:latin typeface="Tenorite" pitchFamily="2" charset="0"/>
            </a:rPr>
            <a:t>Entity Relationship design</a:t>
          </a:r>
        </a:p>
      </dgm:t>
    </dgm:pt>
    <dgm:pt modelId="{FB2DEB6E-B29F-4E51-960A-23ECC62EBF38}" type="parTrans" cxnId="{4876CF51-F110-4E25-8FD4-08D25B4B0AB8}">
      <dgm:prSet/>
      <dgm:spPr/>
      <dgm:t>
        <a:bodyPr/>
        <a:lstStyle/>
        <a:p>
          <a:endParaRPr lang="en-US">
            <a:solidFill>
              <a:schemeClr val="bg1"/>
            </a:solidFill>
          </a:endParaRPr>
        </a:p>
      </dgm:t>
    </dgm:pt>
    <dgm:pt modelId="{1C5328B1-AC18-4CF7-A034-BB0592F4A2A1}" type="sibTrans" cxnId="{4876CF51-F110-4E25-8FD4-08D25B4B0AB8}">
      <dgm:prSet/>
      <dgm:spPr/>
      <dgm:t>
        <a:bodyPr/>
        <a:lstStyle/>
        <a:p>
          <a:endParaRPr lang="en-US">
            <a:solidFill>
              <a:schemeClr val="bg1"/>
            </a:solidFill>
          </a:endParaRPr>
        </a:p>
      </dgm:t>
    </dgm:pt>
    <dgm:pt modelId="{FA8F44BD-C8C7-462C-9756-1EC498E86842}">
      <dgm:prSet phldr="0"/>
      <dgm:spPr/>
      <dgm:t>
        <a:bodyPr/>
        <a:lstStyle/>
        <a:p>
          <a:pPr>
            <a:defRPr b="1"/>
          </a:pPr>
          <a:r>
            <a:rPr lang="en-US" b="0" dirty="0">
              <a:solidFill>
                <a:schemeClr val="bg1"/>
              </a:solidFill>
              <a:latin typeface="Tenorite" pitchFamily="2" charset="0"/>
            </a:rPr>
            <a:t>Developing</a:t>
          </a:r>
          <a:endParaRPr lang="en-US" b="1" dirty="0">
            <a:solidFill>
              <a:schemeClr val="bg1"/>
            </a:solidFill>
            <a:latin typeface="Tenorite" pitchFamily="2" charset="0"/>
          </a:endParaRPr>
        </a:p>
      </dgm:t>
    </dgm:pt>
    <dgm:pt modelId="{F47063EE-4B58-4EDE-A4F2-A4BD81B82F21}" type="parTrans" cxnId="{0D51BD2E-4619-469B-B233-EBAC3D4D0BA6}">
      <dgm:prSet/>
      <dgm:spPr/>
      <dgm:t>
        <a:bodyPr/>
        <a:lstStyle/>
        <a:p>
          <a:endParaRPr lang="en-US">
            <a:solidFill>
              <a:schemeClr val="bg1"/>
            </a:solidFill>
          </a:endParaRPr>
        </a:p>
      </dgm:t>
    </dgm:pt>
    <dgm:pt modelId="{8C8A9736-03DA-4B1C-A590-10B4AD89452B}" type="sibTrans" cxnId="{0D51BD2E-4619-469B-B233-EBAC3D4D0BA6}">
      <dgm:prSet/>
      <dgm:spPr/>
      <dgm:t>
        <a:bodyPr/>
        <a:lstStyle/>
        <a:p>
          <a:endParaRPr lang="en-US">
            <a:solidFill>
              <a:schemeClr val="bg1"/>
            </a:solidFill>
          </a:endParaRPr>
        </a:p>
      </dgm:t>
    </dgm:pt>
    <dgm:pt modelId="{EFEB4D61-3A9C-4140-977F-3C3F5C9EE9D1}">
      <dgm:prSet phldr="0"/>
      <dgm:spPr/>
      <dgm:t>
        <a:bodyPr/>
        <a:lstStyle/>
        <a:p>
          <a:r>
            <a:rPr lang="en-US" b="0" dirty="0">
              <a:solidFill>
                <a:schemeClr val="bg1"/>
              </a:solidFill>
              <a:latin typeface="Tenorite" pitchFamily="2" charset="0"/>
            </a:rPr>
            <a:t>Repository</a:t>
          </a:r>
        </a:p>
      </dgm:t>
    </dgm:pt>
    <dgm:pt modelId="{57D352E4-0431-4F68-B8F1-61BFA34799AA}" type="parTrans" cxnId="{1B32EF2C-9DB5-4504-A9DA-B4956CC00208}">
      <dgm:prSet/>
      <dgm:spPr/>
      <dgm:t>
        <a:bodyPr/>
        <a:lstStyle/>
        <a:p>
          <a:endParaRPr lang="en-US">
            <a:solidFill>
              <a:schemeClr val="bg1"/>
            </a:solidFill>
          </a:endParaRPr>
        </a:p>
      </dgm:t>
    </dgm:pt>
    <dgm:pt modelId="{0ECC32B6-1E7C-4AA4-9DBF-D69B7C5E64A9}" type="sibTrans" cxnId="{1B32EF2C-9DB5-4504-A9DA-B4956CC00208}">
      <dgm:prSet/>
      <dgm:spPr/>
      <dgm:t>
        <a:bodyPr/>
        <a:lstStyle/>
        <a:p>
          <a:endParaRPr lang="en-US">
            <a:solidFill>
              <a:schemeClr val="bg1"/>
            </a:solidFill>
          </a:endParaRPr>
        </a:p>
      </dgm:t>
    </dgm:pt>
    <dgm:pt modelId="{332BC85C-1CF3-4F8F-ACB7-5B6D53744AE1}">
      <dgm:prSet phldr="0"/>
      <dgm:spPr/>
      <dgm:t>
        <a:bodyPr/>
        <a:lstStyle/>
        <a:p>
          <a:r>
            <a:rPr lang="en-US" b="0" dirty="0">
              <a:solidFill>
                <a:schemeClr val="bg1"/>
              </a:solidFill>
              <a:latin typeface="Tenorite" pitchFamily="2" charset="0"/>
            </a:rPr>
            <a:t>Use Swagger UI</a:t>
          </a:r>
        </a:p>
      </dgm:t>
    </dgm:pt>
    <dgm:pt modelId="{99F218FD-90FE-450E-A368-B3E3677E74E8}" type="parTrans" cxnId="{2617C475-F537-46A6-ADE1-4EB764853601}">
      <dgm:prSet/>
      <dgm:spPr/>
      <dgm:t>
        <a:bodyPr/>
        <a:lstStyle/>
        <a:p>
          <a:endParaRPr lang="en-US">
            <a:solidFill>
              <a:schemeClr val="bg1"/>
            </a:solidFill>
          </a:endParaRPr>
        </a:p>
      </dgm:t>
    </dgm:pt>
    <dgm:pt modelId="{8D1CC686-B05C-4470-A959-236CC9C8BB70}" type="sibTrans" cxnId="{2617C475-F537-46A6-ADE1-4EB764853601}">
      <dgm:prSet/>
      <dgm:spPr/>
      <dgm:t>
        <a:bodyPr/>
        <a:lstStyle/>
        <a:p>
          <a:endParaRPr lang="en-US">
            <a:solidFill>
              <a:schemeClr val="bg1"/>
            </a:solidFill>
          </a:endParaRPr>
        </a:p>
      </dgm:t>
    </dgm:pt>
    <dgm:pt modelId="{8B9AF88A-E1F7-4D3A-905F-87228D6A8655}">
      <dgm:prSet phldr="0"/>
      <dgm:spPr/>
      <dgm:t>
        <a:bodyPr/>
        <a:lstStyle/>
        <a:p>
          <a:pPr>
            <a:defRPr b="1"/>
          </a:pPr>
          <a:r>
            <a:rPr lang="en-US" b="1" dirty="0">
              <a:solidFill>
                <a:schemeClr val="bg1"/>
              </a:solidFill>
              <a:latin typeface="Tenorite" pitchFamily="2" charset="0"/>
            </a:rPr>
            <a:t>Testing</a:t>
          </a:r>
        </a:p>
      </dgm:t>
    </dgm:pt>
    <dgm:pt modelId="{933A8FED-7B84-4ED0-B6AA-2EE26A89B8EA}" type="parTrans" cxnId="{E1474FF3-8E3C-4B30-985C-CE88BA0FE324}">
      <dgm:prSet/>
      <dgm:spPr/>
      <dgm:t>
        <a:bodyPr/>
        <a:lstStyle/>
        <a:p>
          <a:endParaRPr lang="en-US">
            <a:solidFill>
              <a:schemeClr val="bg1"/>
            </a:solidFill>
          </a:endParaRPr>
        </a:p>
      </dgm:t>
    </dgm:pt>
    <dgm:pt modelId="{F11DD6EC-352C-4A0E-84AA-FEBE2F06BCF9}" type="sibTrans" cxnId="{E1474FF3-8E3C-4B30-985C-CE88BA0FE324}">
      <dgm:prSet/>
      <dgm:spPr/>
      <dgm:t>
        <a:bodyPr/>
        <a:lstStyle/>
        <a:p>
          <a:endParaRPr lang="en-US">
            <a:solidFill>
              <a:schemeClr val="bg1"/>
            </a:solidFill>
          </a:endParaRPr>
        </a:p>
      </dgm:t>
    </dgm:pt>
    <dgm:pt modelId="{8BAB5E6F-A65E-41DB-A296-0818B0E49F7C}">
      <dgm:prSet phldr="0"/>
      <dgm:spPr/>
      <dgm:t>
        <a:bodyPr/>
        <a:lstStyle/>
        <a:p>
          <a:pPr>
            <a:defRPr b="1"/>
          </a:pPr>
          <a:r>
            <a:rPr lang="en-US" b="1" dirty="0">
              <a:solidFill>
                <a:schemeClr val="bg1"/>
              </a:solidFill>
              <a:latin typeface="Tenorite" pitchFamily="2" charset="0"/>
            </a:rPr>
            <a:t>Documentation</a:t>
          </a:r>
        </a:p>
      </dgm:t>
    </dgm:pt>
    <dgm:pt modelId="{B407F4C3-8FC9-4E91-A0EC-6B33713CC9A5}" type="sibTrans" cxnId="{66B49C6C-FAFD-47B4-BF22-05A295C23D4E}">
      <dgm:prSet/>
      <dgm:spPr/>
      <dgm:t>
        <a:bodyPr/>
        <a:lstStyle/>
        <a:p>
          <a:endParaRPr lang="en-US">
            <a:solidFill>
              <a:schemeClr val="bg1"/>
            </a:solidFill>
          </a:endParaRPr>
        </a:p>
      </dgm:t>
    </dgm:pt>
    <dgm:pt modelId="{886842C6-3EFC-4BE7-B417-415595758830}" type="parTrans" cxnId="{66B49C6C-FAFD-47B4-BF22-05A295C23D4E}">
      <dgm:prSet/>
      <dgm:spPr/>
      <dgm:t>
        <a:bodyPr/>
        <a:lstStyle/>
        <a:p>
          <a:endParaRPr lang="en-US">
            <a:solidFill>
              <a:schemeClr val="bg1"/>
            </a:solidFill>
          </a:endParaRPr>
        </a:p>
      </dgm:t>
    </dgm:pt>
    <dgm:pt modelId="{1F788505-2FE9-4E28-ABB0-1F370918E96E}">
      <dgm:prSet phldr="0"/>
      <dgm:spPr/>
      <dgm:t>
        <a:bodyPr/>
        <a:lstStyle/>
        <a:p>
          <a:r>
            <a:rPr lang="en-US" b="0" dirty="0" err="1">
              <a:solidFill>
                <a:schemeClr val="bg1"/>
              </a:solidFill>
              <a:latin typeface="Tenorite" pitchFamily="2" charset="0"/>
            </a:rPr>
            <a:t>UseCase</a:t>
          </a:r>
          <a:endParaRPr lang="en-US" b="0" dirty="0">
            <a:solidFill>
              <a:schemeClr val="bg1"/>
            </a:solidFill>
            <a:latin typeface="Tenorite" pitchFamily="2" charset="0"/>
          </a:endParaRPr>
        </a:p>
      </dgm:t>
    </dgm:pt>
    <dgm:pt modelId="{B50A2865-79CC-4F83-A735-A93A9CF59AFF}" type="parTrans" cxnId="{8566ECDE-EB86-4AD6-9779-5237CA3BFD5F}">
      <dgm:prSet/>
      <dgm:spPr/>
      <dgm:t>
        <a:bodyPr/>
        <a:lstStyle/>
        <a:p>
          <a:endParaRPr lang="id-ID"/>
        </a:p>
      </dgm:t>
    </dgm:pt>
    <dgm:pt modelId="{77013806-F72C-40D0-9558-436F58513CC1}" type="sibTrans" cxnId="{8566ECDE-EB86-4AD6-9779-5237CA3BFD5F}">
      <dgm:prSet/>
      <dgm:spPr/>
      <dgm:t>
        <a:bodyPr/>
        <a:lstStyle/>
        <a:p>
          <a:endParaRPr lang="id-ID"/>
        </a:p>
      </dgm:t>
    </dgm:pt>
    <dgm:pt modelId="{58FAAA5C-7352-43AA-ACE1-68AAE5A5F7DA}">
      <dgm:prSet phldr="0"/>
      <dgm:spPr/>
      <dgm:t>
        <a:bodyPr/>
        <a:lstStyle/>
        <a:p>
          <a:r>
            <a:rPr lang="en-US" b="0" dirty="0">
              <a:solidFill>
                <a:schemeClr val="bg1"/>
              </a:solidFill>
              <a:latin typeface="Tenorite" pitchFamily="2" charset="0"/>
            </a:rPr>
            <a:t>Controller</a:t>
          </a:r>
        </a:p>
      </dgm:t>
    </dgm:pt>
    <dgm:pt modelId="{7EDDF861-E7C4-4DB8-B275-E3CC4911A2A4}" type="parTrans" cxnId="{B5160096-4CE6-4096-A23B-FE9360E328F4}">
      <dgm:prSet/>
      <dgm:spPr/>
      <dgm:t>
        <a:bodyPr/>
        <a:lstStyle/>
        <a:p>
          <a:endParaRPr lang="id-ID"/>
        </a:p>
      </dgm:t>
    </dgm:pt>
    <dgm:pt modelId="{86E6F4D1-EF8E-4381-9138-8DE2C303ECA3}" type="sibTrans" cxnId="{B5160096-4CE6-4096-A23B-FE9360E328F4}">
      <dgm:prSet/>
      <dgm:spPr/>
      <dgm:t>
        <a:bodyPr/>
        <a:lstStyle/>
        <a:p>
          <a:endParaRPr lang="id-ID"/>
        </a:p>
      </dgm:t>
    </dgm:pt>
    <dgm:pt modelId="{F85216D6-B7CA-418E-86A6-E4E303B349D7}">
      <dgm:prSet phldr="0"/>
      <dgm:spPr/>
      <dgm:t>
        <a:bodyPr/>
        <a:lstStyle/>
        <a:p>
          <a:r>
            <a:rPr lang="en-US" b="1" dirty="0">
              <a:solidFill>
                <a:schemeClr val="bg1"/>
              </a:solidFill>
              <a:latin typeface="Tenorite" pitchFamily="2" charset="0"/>
            </a:rPr>
            <a:t>Software Architecture</a:t>
          </a:r>
        </a:p>
      </dgm:t>
    </dgm:pt>
    <dgm:pt modelId="{01314C4D-FFF6-4D86-ACE6-E03835DF93AC}" type="parTrans" cxnId="{EFC8102C-59D5-49E3-BCDE-3F6CA4DF9E87}">
      <dgm:prSet/>
      <dgm:spPr/>
      <dgm:t>
        <a:bodyPr/>
        <a:lstStyle/>
        <a:p>
          <a:endParaRPr lang="id-ID"/>
        </a:p>
      </dgm:t>
    </dgm:pt>
    <dgm:pt modelId="{52FAD7AB-D23E-4C40-9F6A-463E289CFE50}" type="sibTrans" cxnId="{EFC8102C-59D5-49E3-BCDE-3F6CA4DF9E87}">
      <dgm:prSet/>
      <dgm:spPr/>
      <dgm:t>
        <a:bodyPr/>
        <a:lstStyle/>
        <a:p>
          <a:endParaRPr lang="id-ID"/>
        </a:p>
      </dgm:t>
    </dgm:pt>
    <dgm:pt modelId="{0464C538-1CC0-4D4F-AD14-7B87319B5E10}">
      <dgm:prSet phldr="0"/>
      <dgm:spPr/>
      <dgm:t>
        <a:bodyPr/>
        <a:lstStyle/>
        <a:p>
          <a:r>
            <a:rPr lang="en-US" b="0" dirty="0">
              <a:solidFill>
                <a:schemeClr val="bg1"/>
              </a:solidFill>
              <a:latin typeface="Tenorite" pitchFamily="2" charset="0"/>
            </a:rPr>
            <a:t>Product Requirement</a:t>
          </a:r>
        </a:p>
      </dgm:t>
    </dgm:pt>
    <dgm:pt modelId="{1B1F2999-8853-4A62-95E8-67ED1CD71B9F}" type="parTrans" cxnId="{D584709D-CBA8-48DB-8118-02F31C1A11A9}">
      <dgm:prSet/>
      <dgm:spPr/>
      <dgm:t>
        <a:bodyPr/>
        <a:lstStyle/>
        <a:p>
          <a:endParaRPr lang="id-ID"/>
        </a:p>
      </dgm:t>
    </dgm:pt>
    <dgm:pt modelId="{02636E12-A83C-4C92-8A6A-7AA1EEB8C0B6}" type="sibTrans" cxnId="{D584709D-CBA8-48DB-8118-02F31C1A11A9}">
      <dgm:prSet/>
      <dgm:spPr/>
      <dgm:t>
        <a:bodyPr/>
        <a:lstStyle/>
        <a:p>
          <a:endParaRPr lang="id-ID"/>
        </a:p>
      </dgm:t>
    </dgm:pt>
    <dgm:pt modelId="{1AE11DF5-3669-49AD-AD85-A4C98D1405F3}">
      <dgm:prSet phldr="0"/>
      <dgm:spPr/>
      <dgm:t>
        <a:bodyPr/>
        <a:lstStyle/>
        <a:p>
          <a:r>
            <a:rPr lang="en-US" b="0" dirty="0">
              <a:solidFill>
                <a:schemeClr val="bg1"/>
              </a:solidFill>
              <a:latin typeface="Tenorite" pitchFamily="2" charset="0"/>
            </a:rPr>
            <a:t>Deployment</a:t>
          </a:r>
        </a:p>
      </dgm:t>
    </dgm:pt>
    <dgm:pt modelId="{C3ADD0DB-76E9-4689-8EFE-575EA9EBBA88}" type="parTrans" cxnId="{073B6349-37DC-43CA-B371-A1AA5B8113FA}">
      <dgm:prSet/>
      <dgm:spPr/>
      <dgm:t>
        <a:bodyPr/>
        <a:lstStyle/>
        <a:p>
          <a:endParaRPr lang="id-ID"/>
        </a:p>
      </dgm:t>
    </dgm:pt>
    <dgm:pt modelId="{F2B90917-8F9B-46AC-BA47-ABE04DDA7A9C}" type="sibTrans" cxnId="{073B6349-37DC-43CA-B371-A1AA5B8113FA}">
      <dgm:prSet/>
      <dgm:spPr/>
      <dgm:t>
        <a:bodyPr/>
        <a:lstStyle/>
        <a:p>
          <a:endParaRPr lang="id-ID"/>
        </a:p>
      </dgm:t>
    </dgm:pt>
    <dgm:pt modelId="{1C8D1927-9EA7-44AF-A155-99A163568CCE}">
      <dgm:prSet phldrT="[Text]" phldr="0"/>
      <dgm:spPr/>
      <dgm:t>
        <a:bodyPr/>
        <a:lstStyle/>
        <a:p>
          <a:pPr>
            <a:defRPr b="1"/>
          </a:pPr>
          <a:r>
            <a:rPr lang="en-US" b="1" dirty="0">
              <a:solidFill>
                <a:schemeClr val="bg1"/>
              </a:solidFill>
              <a:latin typeface="Tenorite" pitchFamily="2" charset="0"/>
            </a:rPr>
            <a:t>Deployment</a:t>
          </a:r>
        </a:p>
      </dgm:t>
    </dgm:pt>
    <dgm:pt modelId="{3BC28F12-9857-4CFB-B47F-ACF589A88AA2}" type="parTrans" cxnId="{3D6F7754-E948-43BE-BA5B-BC65FBEF1959}">
      <dgm:prSet/>
      <dgm:spPr/>
      <dgm:t>
        <a:bodyPr/>
        <a:lstStyle/>
        <a:p>
          <a:endParaRPr lang="id-ID"/>
        </a:p>
      </dgm:t>
    </dgm:pt>
    <dgm:pt modelId="{6AD9EA4D-4FC5-4C02-931B-947E2BC0917F}" type="sibTrans" cxnId="{3D6F7754-E948-43BE-BA5B-BC65FBEF1959}">
      <dgm:prSet/>
      <dgm:spPr/>
      <dgm:t>
        <a:bodyPr/>
        <a:lstStyle/>
        <a:p>
          <a:endParaRPr lang="id-ID"/>
        </a:p>
      </dgm:t>
    </dgm:pt>
    <dgm:pt modelId="{7D9830B3-D14C-4F4E-A0D3-462D345CCFE3}">
      <dgm:prSet phldrT="[Text]" phldr="0"/>
      <dgm:spPr/>
      <dgm:t>
        <a:bodyPr/>
        <a:lstStyle/>
        <a:p>
          <a:r>
            <a:rPr lang="en-US" b="1" dirty="0">
              <a:solidFill>
                <a:schemeClr val="bg1"/>
              </a:solidFill>
              <a:latin typeface="Tenorite" pitchFamily="2" charset="0"/>
            </a:rPr>
            <a:t>Deploy to Heroku</a:t>
          </a:r>
        </a:p>
      </dgm:t>
    </dgm:pt>
    <dgm:pt modelId="{F8B014D9-FE4F-4EB5-B3D2-03F650CE6592}" type="parTrans" cxnId="{BF00DAC6-4FB5-4525-A33A-64E991736EC1}">
      <dgm:prSet/>
      <dgm:spPr/>
      <dgm:t>
        <a:bodyPr/>
        <a:lstStyle/>
        <a:p>
          <a:endParaRPr lang="id-ID"/>
        </a:p>
      </dgm:t>
    </dgm:pt>
    <dgm:pt modelId="{85692A87-9B9E-41C0-B563-CFD94EDDB132}" type="sibTrans" cxnId="{BF00DAC6-4FB5-4525-A33A-64E991736EC1}">
      <dgm:prSet/>
      <dgm:spPr/>
      <dgm:t>
        <a:bodyPr/>
        <a:lstStyle/>
        <a:p>
          <a:endParaRPr lang="id-ID"/>
        </a:p>
      </dgm:t>
    </dgm:pt>
    <dgm:pt modelId="{6E9F3C9B-13CA-43A8-8836-0B2B41D07DEF}" type="pres">
      <dgm:prSet presAssocID="{05A24E01-5535-46B9-A9A1-A9A07E639A88}" presName="root" presStyleCnt="0">
        <dgm:presLayoutVars>
          <dgm:chMax/>
          <dgm:chPref/>
          <dgm:animLvl val="lvl"/>
        </dgm:presLayoutVars>
      </dgm:prSet>
      <dgm:spPr/>
    </dgm:pt>
    <dgm:pt modelId="{E8AACCBB-6709-4071-B389-3BB226B3A586}" type="pres">
      <dgm:prSet presAssocID="{05A24E01-5535-46B9-A9A1-A9A07E639A88}" presName="divider" presStyleLbl="fgAcc1" presStyleIdx="0" presStyleCnt="7"/>
      <dgm:spPr>
        <a:solidFill>
          <a:schemeClr val="lt1">
            <a:alpha val="90000"/>
            <a:hueOff val="0"/>
            <a:satOff val="0"/>
            <a:lumOff val="0"/>
            <a:alphaOff val="0"/>
          </a:schemeClr>
        </a:solidFill>
        <a:ln w="19050" cap="flat" cmpd="sng" algn="ctr">
          <a:solidFill>
            <a:schemeClr val="accent2">
              <a:alpha val="90000"/>
              <a:hueOff val="0"/>
              <a:satOff val="0"/>
              <a:lumOff val="0"/>
              <a:alphaOff val="0"/>
            </a:schemeClr>
          </a:solidFill>
          <a:prstDash val="solid"/>
          <a:miter lim="800000"/>
          <a:tailEnd type="triangle" w="lg" len="lg"/>
        </a:ln>
        <a:effectLst/>
      </dgm:spPr>
    </dgm:pt>
    <dgm:pt modelId="{E6F74CED-5217-4282-85F1-1C12DC84731C}" type="pres">
      <dgm:prSet presAssocID="{05A24E01-5535-46B9-A9A1-A9A07E639A88}" presName="nodes" presStyleCnt="0">
        <dgm:presLayoutVars>
          <dgm:chMax/>
          <dgm:chPref/>
          <dgm:animLvl val="lvl"/>
        </dgm:presLayoutVars>
      </dgm:prSet>
      <dgm:spPr/>
    </dgm:pt>
    <dgm:pt modelId="{AC377099-4DAE-451C-ADE9-98036E2679B5}" type="pres">
      <dgm:prSet presAssocID="{58FF46FB-368D-4E9C-A650-0513B8879DA8}" presName="composite" presStyleCnt="0"/>
      <dgm:spPr/>
    </dgm:pt>
    <dgm:pt modelId="{B6C94ECD-6415-4250-B4AD-F67BF5BECFB8}" type="pres">
      <dgm:prSet presAssocID="{58FF46FB-368D-4E9C-A650-0513B8879DA8}" presName="ConnectorPoint" presStyleLbl="lnNode1" presStyleIdx="0" presStyleCnt="6"/>
      <dgm:spPr>
        <a:solidFill>
          <a:schemeClr val="accent2">
            <a:shade val="90000"/>
            <a:hueOff val="0"/>
            <a:satOff val="0"/>
            <a:lumOff val="0"/>
            <a:alphaOff val="0"/>
          </a:schemeClr>
        </a:solidFill>
        <a:ln w="6350" cap="flat" cmpd="sng" algn="ctr">
          <a:noFill/>
          <a:prstDash val="solid"/>
          <a:miter lim="800000"/>
        </a:ln>
        <a:effectLst/>
      </dgm:spPr>
    </dgm:pt>
    <dgm:pt modelId="{0E99BB09-1B86-4308-A570-3981E6DD3A06}" type="pres">
      <dgm:prSet presAssocID="{58FF46FB-368D-4E9C-A650-0513B8879DA8}" presName="DropPinPlaceHolder" presStyleCnt="0"/>
      <dgm:spPr/>
    </dgm:pt>
    <dgm:pt modelId="{0ED6E8D6-BD44-4400-BC14-1BC75CB979A3}" type="pres">
      <dgm:prSet presAssocID="{58FF46FB-368D-4E9C-A650-0513B8879DA8}" presName="DropPin" presStyleLbl="alignNode1" presStyleIdx="0" presStyleCnt="6"/>
      <dgm:spPr>
        <a:solidFill>
          <a:schemeClr val="accent2"/>
        </a:solidFill>
      </dgm:spPr>
    </dgm:pt>
    <dgm:pt modelId="{5B7FC7CF-F58D-48D5-8BCC-38D6EE87890B}" type="pres">
      <dgm:prSet presAssocID="{58FF46FB-368D-4E9C-A650-0513B8879DA8}" presName="Ellipse" presStyleLbl="fgAcc1" presStyleIdx="1" presStyleCnt="7"/>
      <dgm:spPr>
        <a:solidFill>
          <a:schemeClr val="accent1">
            <a:alpha val="90000"/>
          </a:schemeClr>
        </a:solidFill>
        <a:ln w="12700" cap="flat" cmpd="sng" algn="ctr">
          <a:noFill/>
          <a:prstDash val="solid"/>
          <a:miter lim="800000"/>
        </a:ln>
        <a:effectLst/>
      </dgm:spPr>
    </dgm:pt>
    <dgm:pt modelId="{D2143A46-815A-49BF-9455-C0385022444F}" type="pres">
      <dgm:prSet presAssocID="{58FF46FB-368D-4E9C-A650-0513B8879DA8}" presName="L2TextContainer" presStyleLbl="revTx" presStyleIdx="0" presStyleCnt="12">
        <dgm:presLayoutVars>
          <dgm:bulletEnabled val="1"/>
        </dgm:presLayoutVars>
      </dgm:prSet>
      <dgm:spPr/>
    </dgm:pt>
    <dgm:pt modelId="{8E3FB235-DF38-476B-9A0E-B1E583D50944}" type="pres">
      <dgm:prSet presAssocID="{58FF46FB-368D-4E9C-A650-0513B8879DA8}" presName="L1TextContainer" presStyleLbl="revTx" presStyleIdx="1" presStyleCnt="12" custScaleX="85387">
        <dgm:presLayoutVars>
          <dgm:chMax val="1"/>
          <dgm:chPref val="1"/>
          <dgm:bulletEnabled val="1"/>
        </dgm:presLayoutVars>
      </dgm:prSet>
      <dgm:spPr/>
    </dgm:pt>
    <dgm:pt modelId="{9AA05CE5-209F-4AD9-BE2C-2A69F76DA8F4}" type="pres">
      <dgm:prSet presAssocID="{58FF46FB-368D-4E9C-A650-0513B8879DA8}" presName="ConnectLine" presStyleLbl="sibTrans1D1" presStyleIdx="0" presStyleCnt="6"/>
      <dgm:spPr>
        <a:noFill/>
        <a:ln w="12700" cap="flat" cmpd="sng" algn="ctr">
          <a:solidFill>
            <a:schemeClr val="accent2"/>
          </a:solidFill>
          <a:prstDash val="dash"/>
          <a:miter lim="800000"/>
        </a:ln>
        <a:effectLst/>
      </dgm:spPr>
    </dgm:pt>
    <dgm:pt modelId="{17350C28-DA10-4F3B-9FA2-0FE7C12A4ABE}" type="pres">
      <dgm:prSet presAssocID="{58FF46FB-368D-4E9C-A650-0513B8879DA8}" presName="EmptyPlaceHolder" presStyleCnt="0"/>
      <dgm:spPr/>
    </dgm:pt>
    <dgm:pt modelId="{6DA7B85E-9DC6-4F3B-A2BF-09CDEEDB43BC}" type="pres">
      <dgm:prSet presAssocID="{CFA40740-0682-470C-AD5A-CFF53CD12BD2}" presName="spaceBetweenRectangles" presStyleCnt="0"/>
      <dgm:spPr/>
    </dgm:pt>
    <dgm:pt modelId="{CF519A69-9940-494F-8406-D0D876E3CD26}" type="pres">
      <dgm:prSet presAssocID="{D05E1923-5021-40F7-B4EF-E582E23A699D}" presName="composite" presStyleCnt="0"/>
      <dgm:spPr/>
    </dgm:pt>
    <dgm:pt modelId="{714429FF-AAA3-4358-8C5F-1A7F29AA2B7B}" type="pres">
      <dgm:prSet presAssocID="{D05E1923-5021-40F7-B4EF-E582E23A699D}" presName="ConnectorPoint" presStyleLbl="lnNode1" presStyleIdx="1" presStyleCnt="6"/>
      <dgm:spPr>
        <a:solidFill>
          <a:schemeClr val="accent2"/>
        </a:solidFill>
        <a:ln w="6350" cap="flat" cmpd="sng" algn="ctr">
          <a:noFill/>
          <a:prstDash val="solid"/>
          <a:miter lim="800000"/>
        </a:ln>
        <a:effectLst/>
      </dgm:spPr>
    </dgm:pt>
    <dgm:pt modelId="{AB8B1E8E-162B-4E3E-9E31-BA5CFBD3ED9D}" type="pres">
      <dgm:prSet presAssocID="{D05E1923-5021-40F7-B4EF-E582E23A699D}" presName="DropPinPlaceHolder" presStyleCnt="0"/>
      <dgm:spPr/>
    </dgm:pt>
    <dgm:pt modelId="{358CAA11-0A87-4861-8B4E-913B1EAD1334}" type="pres">
      <dgm:prSet presAssocID="{D05E1923-5021-40F7-B4EF-E582E23A699D}" presName="DropPin" presStyleLbl="alignNode1" presStyleIdx="1" presStyleCnt="6"/>
      <dgm:spPr>
        <a:solidFill>
          <a:schemeClr val="accent2"/>
        </a:solidFill>
      </dgm:spPr>
    </dgm:pt>
    <dgm:pt modelId="{B1A1A837-F261-404B-A808-B2F4154CE8A2}" type="pres">
      <dgm:prSet presAssocID="{D05E1923-5021-40F7-B4EF-E582E23A699D}" presName="Ellipse" presStyleLbl="fgAcc1" presStyleIdx="2" presStyleCnt="7"/>
      <dgm:spPr>
        <a:solidFill>
          <a:schemeClr val="accent1">
            <a:alpha val="90000"/>
          </a:schemeClr>
        </a:solidFill>
        <a:ln w="12700" cap="flat" cmpd="sng" algn="ctr">
          <a:noFill/>
          <a:prstDash val="solid"/>
          <a:miter lim="800000"/>
        </a:ln>
        <a:effectLst/>
      </dgm:spPr>
    </dgm:pt>
    <dgm:pt modelId="{B5F3F650-2E42-488A-AD4F-C4BD47D19A84}" type="pres">
      <dgm:prSet presAssocID="{D05E1923-5021-40F7-B4EF-E582E23A699D}" presName="L2TextContainer" presStyleLbl="revTx" presStyleIdx="2" presStyleCnt="12" custScaleX="85387">
        <dgm:presLayoutVars>
          <dgm:bulletEnabled val="1"/>
        </dgm:presLayoutVars>
      </dgm:prSet>
      <dgm:spPr/>
    </dgm:pt>
    <dgm:pt modelId="{223C5207-4FA2-4A6C-8F43-20BD55767C99}" type="pres">
      <dgm:prSet presAssocID="{D05E1923-5021-40F7-B4EF-E582E23A699D}" presName="L1TextContainer" presStyleLbl="revTx" presStyleIdx="3" presStyleCnt="12" custScaleX="85387">
        <dgm:presLayoutVars>
          <dgm:chMax val="1"/>
          <dgm:chPref val="1"/>
          <dgm:bulletEnabled val="1"/>
        </dgm:presLayoutVars>
      </dgm:prSet>
      <dgm:spPr/>
    </dgm:pt>
    <dgm:pt modelId="{4FE5EB5D-4CEF-4D0D-9394-0534E61844BE}" type="pres">
      <dgm:prSet presAssocID="{D05E1923-5021-40F7-B4EF-E582E23A699D}" presName="ConnectLine" presStyleLbl="sibTrans1D1" presStyleIdx="1" presStyleCnt="6"/>
      <dgm:spPr>
        <a:noFill/>
        <a:ln w="12700" cap="flat" cmpd="sng" algn="ctr">
          <a:solidFill>
            <a:schemeClr val="accent2"/>
          </a:solidFill>
          <a:prstDash val="dash"/>
          <a:miter lim="800000"/>
        </a:ln>
        <a:effectLst/>
      </dgm:spPr>
    </dgm:pt>
    <dgm:pt modelId="{EC869059-0AEC-4D98-8C46-CB603A342C72}" type="pres">
      <dgm:prSet presAssocID="{D05E1923-5021-40F7-B4EF-E582E23A699D}" presName="EmptyPlaceHolder" presStyleCnt="0"/>
      <dgm:spPr/>
    </dgm:pt>
    <dgm:pt modelId="{408BA715-9739-461D-BFDE-88EDAE355E60}" type="pres">
      <dgm:prSet presAssocID="{F020958C-EF86-4274-85F9-318F2792F7B6}" presName="spaceBetweenRectangles" presStyleCnt="0"/>
      <dgm:spPr/>
    </dgm:pt>
    <dgm:pt modelId="{D512C7F9-87A6-4BA9-AFAC-03FF1578D945}" type="pres">
      <dgm:prSet presAssocID="{FA8F44BD-C8C7-462C-9756-1EC498E86842}" presName="composite" presStyleCnt="0"/>
      <dgm:spPr/>
    </dgm:pt>
    <dgm:pt modelId="{152AD014-AFD0-4700-A468-4D562874339A}" type="pres">
      <dgm:prSet presAssocID="{FA8F44BD-C8C7-462C-9756-1EC498E86842}" presName="ConnectorPoint" presStyleLbl="lnNode1" presStyleIdx="2" presStyleCnt="6"/>
      <dgm:spPr>
        <a:solidFill>
          <a:schemeClr val="accent2"/>
        </a:solidFill>
        <a:ln w="6350" cap="flat" cmpd="sng" algn="ctr">
          <a:noFill/>
          <a:prstDash val="solid"/>
          <a:miter lim="800000"/>
        </a:ln>
        <a:effectLst/>
      </dgm:spPr>
    </dgm:pt>
    <dgm:pt modelId="{6CE2C4D8-4380-442D-A6C2-0B468BF3C74C}" type="pres">
      <dgm:prSet presAssocID="{FA8F44BD-C8C7-462C-9756-1EC498E86842}" presName="DropPinPlaceHolder" presStyleCnt="0"/>
      <dgm:spPr/>
    </dgm:pt>
    <dgm:pt modelId="{72C82E90-F103-439C-8371-CFFB0927B9DE}" type="pres">
      <dgm:prSet presAssocID="{FA8F44BD-C8C7-462C-9756-1EC498E86842}" presName="DropPin" presStyleLbl="alignNode1" presStyleIdx="2" presStyleCnt="6"/>
      <dgm:spPr>
        <a:solidFill>
          <a:schemeClr val="accent2"/>
        </a:solidFill>
      </dgm:spPr>
    </dgm:pt>
    <dgm:pt modelId="{5D519322-C1DD-47AE-92C0-13575134BC76}" type="pres">
      <dgm:prSet presAssocID="{FA8F44BD-C8C7-462C-9756-1EC498E86842}" presName="Ellipse" presStyleLbl="fgAcc1" presStyleIdx="3" presStyleCnt="7"/>
      <dgm:spPr>
        <a:solidFill>
          <a:schemeClr val="accent1">
            <a:alpha val="90000"/>
          </a:schemeClr>
        </a:solidFill>
        <a:ln w="12700" cap="flat" cmpd="sng" algn="ctr">
          <a:noFill/>
          <a:prstDash val="solid"/>
          <a:miter lim="800000"/>
        </a:ln>
        <a:effectLst/>
      </dgm:spPr>
    </dgm:pt>
    <dgm:pt modelId="{96DDA0FE-83E2-423C-9F13-58A61EB68487}" type="pres">
      <dgm:prSet presAssocID="{FA8F44BD-C8C7-462C-9756-1EC498E86842}" presName="L2TextContainer" presStyleLbl="revTx" presStyleIdx="4" presStyleCnt="12">
        <dgm:presLayoutVars>
          <dgm:bulletEnabled val="1"/>
        </dgm:presLayoutVars>
      </dgm:prSet>
      <dgm:spPr/>
    </dgm:pt>
    <dgm:pt modelId="{2D6C7916-1130-46A8-833B-A6278CBD2192}" type="pres">
      <dgm:prSet presAssocID="{FA8F44BD-C8C7-462C-9756-1EC498E86842}" presName="L1TextContainer" presStyleLbl="revTx" presStyleIdx="5" presStyleCnt="12" custScaleX="85387" custLinFactNeighborX="0">
        <dgm:presLayoutVars>
          <dgm:chMax val="1"/>
          <dgm:chPref val="1"/>
          <dgm:bulletEnabled val="1"/>
        </dgm:presLayoutVars>
      </dgm:prSet>
      <dgm:spPr/>
    </dgm:pt>
    <dgm:pt modelId="{4D953791-5C2F-4A75-A8F4-6ED7EAB5E015}" type="pres">
      <dgm:prSet presAssocID="{FA8F44BD-C8C7-462C-9756-1EC498E86842}" presName="ConnectLine" presStyleLbl="sibTrans1D1" presStyleIdx="2" presStyleCnt="6"/>
      <dgm:spPr>
        <a:noFill/>
        <a:ln w="12700" cap="flat" cmpd="sng" algn="ctr">
          <a:solidFill>
            <a:schemeClr val="accent2"/>
          </a:solidFill>
          <a:prstDash val="dash"/>
          <a:miter lim="800000"/>
        </a:ln>
        <a:effectLst/>
      </dgm:spPr>
    </dgm:pt>
    <dgm:pt modelId="{22A72E40-4DCC-4F48-AADD-29738FD37A2C}" type="pres">
      <dgm:prSet presAssocID="{FA8F44BD-C8C7-462C-9756-1EC498E86842}" presName="EmptyPlaceHolder" presStyleCnt="0"/>
      <dgm:spPr/>
    </dgm:pt>
    <dgm:pt modelId="{E168BB9F-20D9-474F-9E39-4872B40634C6}" type="pres">
      <dgm:prSet presAssocID="{8C8A9736-03DA-4B1C-A590-10B4AD89452B}" presName="spaceBetweenRectangles" presStyleCnt="0"/>
      <dgm:spPr/>
    </dgm:pt>
    <dgm:pt modelId="{A62622B1-7EF4-49B6-9AC7-B54F0E2A0C74}" type="pres">
      <dgm:prSet presAssocID="{8BAB5E6F-A65E-41DB-A296-0818B0E49F7C}" presName="composite" presStyleCnt="0"/>
      <dgm:spPr/>
    </dgm:pt>
    <dgm:pt modelId="{14282312-87CB-41BB-A02D-C594BBEF33C7}" type="pres">
      <dgm:prSet presAssocID="{8BAB5E6F-A65E-41DB-A296-0818B0E49F7C}" presName="ConnectorPoint" presStyleLbl="lnNode1" presStyleIdx="3" presStyleCnt="6"/>
      <dgm:spPr>
        <a:solidFill>
          <a:schemeClr val="accent2"/>
        </a:solidFill>
        <a:ln w="6350" cap="flat" cmpd="sng" algn="ctr">
          <a:noFill/>
          <a:prstDash val="solid"/>
          <a:miter lim="800000"/>
        </a:ln>
        <a:effectLst/>
      </dgm:spPr>
    </dgm:pt>
    <dgm:pt modelId="{D554C1A5-AF8E-41FC-A779-25BD6B11F91F}" type="pres">
      <dgm:prSet presAssocID="{8BAB5E6F-A65E-41DB-A296-0818B0E49F7C}" presName="DropPinPlaceHolder" presStyleCnt="0"/>
      <dgm:spPr/>
    </dgm:pt>
    <dgm:pt modelId="{17331DD9-74CF-4A3A-86BA-F4B9DBEAB944}" type="pres">
      <dgm:prSet presAssocID="{8BAB5E6F-A65E-41DB-A296-0818B0E49F7C}" presName="DropPin" presStyleLbl="alignNode1" presStyleIdx="3" presStyleCnt="6"/>
      <dgm:spPr>
        <a:solidFill>
          <a:schemeClr val="accent2"/>
        </a:solidFill>
      </dgm:spPr>
    </dgm:pt>
    <dgm:pt modelId="{515AAB83-BD07-4B9E-9A3B-858C0B126F9C}" type="pres">
      <dgm:prSet presAssocID="{8BAB5E6F-A65E-41DB-A296-0818B0E49F7C}" presName="Ellipse" presStyleLbl="fgAcc1" presStyleIdx="4" presStyleCnt="7"/>
      <dgm:spPr>
        <a:solidFill>
          <a:schemeClr val="accent1">
            <a:alpha val="90000"/>
          </a:schemeClr>
        </a:solidFill>
        <a:ln w="12700" cap="flat" cmpd="sng" algn="ctr">
          <a:noFill/>
          <a:prstDash val="solid"/>
          <a:miter lim="800000"/>
        </a:ln>
        <a:effectLst/>
      </dgm:spPr>
    </dgm:pt>
    <dgm:pt modelId="{08CB2D5A-F46A-4E0E-9575-15F31D04AAC6}" type="pres">
      <dgm:prSet presAssocID="{8BAB5E6F-A65E-41DB-A296-0818B0E49F7C}" presName="L2TextContainer" presStyleLbl="revTx" presStyleIdx="6" presStyleCnt="12">
        <dgm:presLayoutVars>
          <dgm:bulletEnabled val="1"/>
        </dgm:presLayoutVars>
      </dgm:prSet>
      <dgm:spPr/>
    </dgm:pt>
    <dgm:pt modelId="{7C1E6B4A-59F7-4018-A403-E1CCAEE78BA1}" type="pres">
      <dgm:prSet presAssocID="{8BAB5E6F-A65E-41DB-A296-0818B0E49F7C}" presName="L1TextContainer" presStyleLbl="revTx" presStyleIdx="7" presStyleCnt="12" custScaleX="85387">
        <dgm:presLayoutVars>
          <dgm:chMax val="1"/>
          <dgm:chPref val="1"/>
          <dgm:bulletEnabled val="1"/>
        </dgm:presLayoutVars>
      </dgm:prSet>
      <dgm:spPr/>
    </dgm:pt>
    <dgm:pt modelId="{A03C5372-D306-43AC-B406-6F8183849431}" type="pres">
      <dgm:prSet presAssocID="{8BAB5E6F-A65E-41DB-A296-0818B0E49F7C}" presName="ConnectLine" presStyleLbl="sibTrans1D1" presStyleIdx="3" presStyleCnt="6"/>
      <dgm:spPr>
        <a:noFill/>
        <a:ln w="12700" cap="flat" cmpd="sng" algn="ctr">
          <a:solidFill>
            <a:schemeClr val="accent2"/>
          </a:solidFill>
          <a:prstDash val="dash"/>
          <a:miter lim="800000"/>
        </a:ln>
        <a:effectLst/>
      </dgm:spPr>
    </dgm:pt>
    <dgm:pt modelId="{90926F0B-05E0-48AF-9C69-5C494731F877}" type="pres">
      <dgm:prSet presAssocID="{8BAB5E6F-A65E-41DB-A296-0818B0E49F7C}" presName="EmptyPlaceHolder" presStyleCnt="0"/>
      <dgm:spPr/>
    </dgm:pt>
    <dgm:pt modelId="{9EA695E3-93D5-405B-8AF6-0B8537A964FD}" type="pres">
      <dgm:prSet presAssocID="{B407F4C3-8FC9-4E91-A0EC-6B33713CC9A5}" presName="spaceBetweenRectangles" presStyleCnt="0"/>
      <dgm:spPr/>
    </dgm:pt>
    <dgm:pt modelId="{05956D37-804F-419D-9E8C-30D41D06DC3E}" type="pres">
      <dgm:prSet presAssocID="{8B9AF88A-E1F7-4D3A-905F-87228D6A8655}" presName="composite" presStyleCnt="0"/>
      <dgm:spPr/>
    </dgm:pt>
    <dgm:pt modelId="{58B7B786-A0AD-4662-8D54-C5C572D2C32C}" type="pres">
      <dgm:prSet presAssocID="{8B9AF88A-E1F7-4D3A-905F-87228D6A8655}" presName="ConnectorPoint" presStyleLbl="lnNode1" presStyleIdx="4" presStyleCnt="6"/>
      <dgm:spPr>
        <a:solidFill>
          <a:schemeClr val="accent2"/>
        </a:solidFill>
        <a:ln w="6350" cap="flat" cmpd="sng" algn="ctr">
          <a:noFill/>
          <a:prstDash val="solid"/>
          <a:miter lim="800000"/>
        </a:ln>
        <a:effectLst/>
      </dgm:spPr>
    </dgm:pt>
    <dgm:pt modelId="{E4704426-333D-4092-A035-BBC55DB8579D}" type="pres">
      <dgm:prSet presAssocID="{8B9AF88A-E1F7-4D3A-905F-87228D6A8655}" presName="DropPinPlaceHolder" presStyleCnt="0"/>
      <dgm:spPr/>
    </dgm:pt>
    <dgm:pt modelId="{A55439AF-6893-479D-8B57-31FBC13C553F}" type="pres">
      <dgm:prSet presAssocID="{8B9AF88A-E1F7-4D3A-905F-87228D6A8655}" presName="DropPin" presStyleLbl="alignNode1" presStyleIdx="4" presStyleCnt="6"/>
      <dgm:spPr>
        <a:solidFill>
          <a:schemeClr val="accent2"/>
        </a:solidFill>
      </dgm:spPr>
    </dgm:pt>
    <dgm:pt modelId="{A22B1C16-7FF0-4DBE-B32E-E43FEB1E2EAC}" type="pres">
      <dgm:prSet presAssocID="{8B9AF88A-E1F7-4D3A-905F-87228D6A8655}" presName="Ellipse" presStyleLbl="fgAcc1" presStyleIdx="5" presStyleCnt="7"/>
      <dgm:spPr>
        <a:solidFill>
          <a:schemeClr val="accent1">
            <a:alpha val="90000"/>
          </a:schemeClr>
        </a:solidFill>
        <a:ln w="12700" cap="flat" cmpd="sng" algn="ctr">
          <a:noFill/>
          <a:prstDash val="solid"/>
          <a:miter lim="800000"/>
        </a:ln>
        <a:effectLst/>
      </dgm:spPr>
    </dgm:pt>
    <dgm:pt modelId="{1B55AA6D-649D-4145-93EB-08B866A4D4E5}" type="pres">
      <dgm:prSet presAssocID="{8B9AF88A-E1F7-4D3A-905F-87228D6A8655}" presName="L2TextContainer" presStyleLbl="revTx" presStyleIdx="8" presStyleCnt="12">
        <dgm:presLayoutVars>
          <dgm:bulletEnabled val="1"/>
        </dgm:presLayoutVars>
      </dgm:prSet>
      <dgm:spPr/>
    </dgm:pt>
    <dgm:pt modelId="{3FA5D5AE-9CAE-4D19-9765-BCEE62095312}" type="pres">
      <dgm:prSet presAssocID="{8B9AF88A-E1F7-4D3A-905F-87228D6A8655}" presName="L1TextContainer" presStyleLbl="revTx" presStyleIdx="9" presStyleCnt="12" custScaleX="85387">
        <dgm:presLayoutVars>
          <dgm:chMax val="1"/>
          <dgm:chPref val="1"/>
          <dgm:bulletEnabled val="1"/>
        </dgm:presLayoutVars>
      </dgm:prSet>
      <dgm:spPr/>
    </dgm:pt>
    <dgm:pt modelId="{FE6CA7EB-68EC-4E76-9051-08C4CF370101}" type="pres">
      <dgm:prSet presAssocID="{8B9AF88A-E1F7-4D3A-905F-87228D6A8655}" presName="ConnectLine" presStyleLbl="sibTrans1D1" presStyleIdx="4" presStyleCnt="6"/>
      <dgm:spPr>
        <a:noFill/>
        <a:ln w="12700" cap="flat" cmpd="sng" algn="ctr">
          <a:solidFill>
            <a:schemeClr val="accent2"/>
          </a:solidFill>
          <a:prstDash val="dash"/>
          <a:miter lim="800000"/>
        </a:ln>
        <a:effectLst/>
      </dgm:spPr>
    </dgm:pt>
    <dgm:pt modelId="{070CED43-982E-487C-9CC2-CFAEABD4D2D8}" type="pres">
      <dgm:prSet presAssocID="{8B9AF88A-E1F7-4D3A-905F-87228D6A8655}" presName="EmptyPlaceHolder" presStyleCnt="0"/>
      <dgm:spPr/>
    </dgm:pt>
    <dgm:pt modelId="{5213844B-AC34-4429-9CC0-B0B64A3CDE69}" type="pres">
      <dgm:prSet presAssocID="{F11DD6EC-352C-4A0E-84AA-FEBE2F06BCF9}" presName="spaceBetweenRectangles" presStyleCnt="0"/>
      <dgm:spPr/>
    </dgm:pt>
    <dgm:pt modelId="{95D300E9-2C5E-42DD-8FC3-C20CFAA53509}" type="pres">
      <dgm:prSet presAssocID="{1C8D1927-9EA7-44AF-A155-99A163568CCE}" presName="composite" presStyleCnt="0"/>
      <dgm:spPr/>
    </dgm:pt>
    <dgm:pt modelId="{0CE99213-D739-4233-A2CB-B22C6D6ABFF4}" type="pres">
      <dgm:prSet presAssocID="{1C8D1927-9EA7-44AF-A155-99A163568CCE}" presName="ConnectorPoint" presStyleLbl="lnNode1" presStyleIdx="5" presStyleCnt="6"/>
      <dgm:spPr>
        <a:solidFill>
          <a:schemeClr val="accent2">
            <a:shade val="90000"/>
            <a:hueOff val="30721"/>
            <a:satOff val="11078"/>
            <a:lumOff val="9502"/>
            <a:alphaOff val="-50000"/>
          </a:schemeClr>
        </a:solidFill>
        <a:ln w="6350" cap="flat" cmpd="sng" algn="ctr">
          <a:solidFill>
            <a:schemeClr val="lt1">
              <a:hueOff val="0"/>
              <a:satOff val="0"/>
              <a:lumOff val="0"/>
              <a:alphaOff val="0"/>
            </a:schemeClr>
          </a:solidFill>
          <a:prstDash val="solid"/>
          <a:miter lim="800000"/>
        </a:ln>
        <a:effectLst/>
      </dgm:spPr>
    </dgm:pt>
    <dgm:pt modelId="{337B6B4F-3D38-4F49-AA06-320B656890C0}" type="pres">
      <dgm:prSet presAssocID="{1C8D1927-9EA7-44AF-A155-99A163568CCE}" presName="DropPinPlaceHolder" presStyleCnt="0"/>
      <dgm:spPr/>
    </dgm:pt>
    <dgm:pt modelId="{E10C1113-BAE0-4A35-9144-8A012C43B156}" type="pres">
      <dgm:prSet presAssocID="{1C8D1927-9EA7-44AF-A155-99A163568CCE}" presName="DropPin" presStyleLbl="alignNode1" presStyleIdx="5" presStyleCnt="6"/>
      <dgm:spPr/>
    </dgm:pt>
    <dgm:pt modelId="{BD531C8B-254E-48F4-8B2A-AD493771D1DD}" type="pres">
      <dgm:prSet presAssocID="{1C8D1927-9EA7-44AF-A155-99A163568CCE}" presName="Ellipse" presStyleLbl="fgAcc1" presStyleIdx="6" presStyleCnt="7"/>
      <dgm:spPr>
        <a:solidFill>
          <a:schemeClr val="lt1">
            <a:alpha val="90000"/>
            <a:hueOff val="0"/>
            <a:satOff val="0"/>
            <a:lumOff val="0"/>
            <a:alphaOff val="0"/>
          </a:schemeClr>
        </a:solidFill>
        <a:ln w="12700" cap="flat" cmpd="sng" algn="ctr">
          <a:noFill/>
          <a:prstDash val="solid"/>
          <a:miter lim="800000"/>
        </a:ln>
        <a:effectLst/>
      </dgm:spPr>
    </dgm:pt>
    <dgm:pt modelId="{CA44E4B4-D656-4B96-96FA-6EFE52BCBF1A}" type="pres">
      <dgm:prSet presAssocID="{1C8D1927-9EA7-44AF-A155-99A163568CCE}" presName="L2TextContainer" presStyleLbl="revTx" presStyleIdx="10" presStyleCnt="12">
        <dgm:presLayoutVars>
          <dgm:bulletEnabled val="1"/>
        </dgm:presLayoutVars>
      </dgm:prSet>
      <dgm:spPr/>
    </dgm:pt>
    <dgm:pt modelId="{F93FB316-7EDE-44E1-B905-40AA7A633BE3}" type="pres">
      <dgm:prSet presAssocID="{1C8D1927-9EA7-44AF-A155-99A163568CCE}" presName="L1TextContainer" presStyleLbl="revTx" presStyleIdx="11" presStyleCnt="12">
        <dgm:presLayoutVars>
          <dgm:chMax val="1"/>
          <dgm:chPref val="1"/>
          <dgm:bulletEnabled val="1"/>
        </dgm:presLayoutVars>
      </dgm:prSet>
      <dgm:spPr/>
    </dgm:pt>
    <dgm:pt modelId="{9249FDA3-300C-443C-9086-9F92BD9F2EC0}" type="pres">
      <dgm:prSet presAssocID="{1C8D1927-9EA7-44AF-A155-99A163568CCE}" presName="ConnectLine" presStyleLbl="sibTrans1D1" presStyleIdx="5" presStyleCnt="6"/>
      <dgm:spPr>
        <a:noFill/>
        <a:ln w="12700" cap="flat" cmpd="sng" algn="ctr">
          <a:solidFill>
            <a:schemeClr val="accent2">
              <a:shade val="90000"/>
              <a:hueOff val="30721"/>
              <a:satOff val="11078"/>
              <a:lumOff val="9502"/>
              <a:alphaOff val="0"/>
            </a:schemeClr>
          </a:solidFill>
          <a:prstDash val="dash"/>
          <a:miter lim="800000"/>
        </a:ln>
        <a:effectLst/>
      </dgm:spPr>
    </dgm:pt>
    <dgm:pt modelId="{2EA326A2-39CD-4C17-B1F5-3CA1851EEE4F}" type="pres">
      <dgm:prSet presAssocID="{1C8D1927-9EA7-44AF-A155-99A163568CCE}" presName="EmptyPlaceHolder" presStyleCnt="0"/>
      <dgm:spPr/>
    </dgm:pt>
  </dgm:ptLst>
  <dgm:cxnLst>
    <dgm:cxn modelId="{B3C32A03-3AFA-4B91-A365-3A707E090F58}" type="presOf" srcId="{58FAAA5C-7352-43AA-ACE1-68AAE5A5F7DA}" destId="{96DDA0FE-83E2-423C-9F13-58A61EB68487}" srcOrd="0" destOrd="2" presId="urn:microsoft.com/office/officeart/2017/3/layout/DropPinTimeline"/>
    <dgm:cxn modelId="{1E92940A-250B-4494-B40F-3DA807C7CB42}" type="presOf" srcId="{DF1ABFB3-B399-406F-91BD-DCDF9A38526B}" destId="{1B55AA6D-649D-4145-93EB-08B866A4D4E5}" srcOrd="0" destOrd="0" presId="urn:microsoft.com/office/officeart/2017/3/layout/DropPinTimeline"/>
    <dgm:cxn modelId="{C3A1C60D-63BB-4E34-AD47-96AABDB6084E}" type="presOf" srcId="{D05E1923-5021-40F7-B4EF-E582E23A699D}" destId="{223C5207-4FA2-4A6C-8F43-20BD55767C99}" srcOrd="0" destOrd="0" presId="urn:microsoft.com/office/officeart/2017/3/layout/DropPinTimeline"/>
    <dgm:cxn modelId="{5F3B0F1C-AD09-448C-A081-46D11DC987C6}" type="presOf" srcId="{8B9AF88A-E1F7-4D3A-905F-87228D6A8655}" destId="{3FA5D5AE-9CAE-4D19-9765-BCEE62095312}" srcOrd="0" destOrd="0" presId="urn:microsoft.com/office/officeart/2017/3/layout/DropPinTimeline"/>
    <dgm:cxn modelId="{E0E45028-839A-4135-AA56-517D3BAA0708}" type="presOf" srcId="{8BAB5E6F-A65E-41DB-A296-0818B0E49F7C}" destId="{7C1E6B4A-59F7-4018-A403-E1CCAEE78BA1}" srcOrd="0" destOrd="0" presId="urn:microsoft.com/office/officeart/2017/3/layout/DropPinTimeline"/>
    <dgm:cxn modelId="{EFC8102C-59D5-49E3-BCDE-3F6CA4DF9E87}" srcId="{D05E1923-5021-40F7-B4EF-E582E23A699D}" destId="{F85216D6-B7CA-418E-86A6-E4E303B349D7}" srcOrd="1" destOrd="0" parTransId="{01314C4D-FFF6-4D86-ACE6-E03835DF93AC}" sibTransId="{52FAD7AB-D23E-4C40-9F6A-463E289CFE50}"/>
    <dgm:cxn modelId="{1B32EF2C-9DB5-4504-A9DA-B4956CC00208}" srcId="{FA8F44BD-C8C7-462C-9756-1EC498E86842}" destId="{EFEB4D61-3A9C-4140-977F-3C3F5C9EE9D1}" srcOrd="0" destOrd="0" parTransId="{57D352E4-0431-4F68-B8F1-61BFA34799AA}" sibTransId="{0ECC32B6-1E7C-4AA4-9DBF-D69B7C5E64A9}"/>
    <dgm:cxn modelId="{0D51BD2E-4619-469B-B233-EBAC3D4D0BA6}" srcId="{05A24E01-5535-46B9-A9A1-A9A07E639A88}" destId="{FA8F44BD-C8C7-462C-9756-1EC498E86842}" srcOrd="2" destOrd="0" parTransId="{F47063EE-4B58-4EDE-A4F2-A4BD81B82F21}" sibTransId="{8C8A9736-03DA-4B1C-A590-10B4AD89452B}"/>
    <dgm:cxn modelId="{50C67E2F-933F-4A17-9E95-F7790F1C354E}" type="presOf" srcId="{1F788505-2FE9-4E28-ABB0-1F370918E96E}" destId="{96DDA0FE-83E2-423C-9F13-58A61EB68487}" srcOrd="0" destOrd="1" presId="urn:microsoft.com/office/officeart/2017/3/layout/DropPinTimeline"/>
    <dgm:cxn modelId="{D2C67934-5CC6-46FD-86EB-33A850CDDB40}" type="presOf" srcId="{0464C538-1CC0-4D4F-AD14-7B87319B5E10}" destId="{D2143A46-815A-49BF-9455-C0385022444F}" srcOrd="0" destOrd="1" presId="urn:microsoft.com/office/officeart/2017/3/layout/DropPinTimeline"/>
    <dgm:cxn modelId="{C5645B39-CB65-4A0A-B369-E455C3B827C3}" srcId="{05A24E01-5535-46B9-A9A1-A9A07E639A88}" destId="{58FF46FB-368D-4E9C-A650-0513B8879DA8}" srcOrd="0" destOrd="0" parTransId="{11DFA284-5E99-474D-BF05-364A45269DC7}" sibTransId="{CFA40740-0682-470C-AD5A-CFF53CD12BD2}"/>
    <dgm:cxn modelId="{DAE92A3B-8DFF-47BE-9C39-89F885D56CBF}" type="presOf" srcId="{7D9830B3-D14C-4F4E-A0D3-462D345CCFE3}" destId="{CA44E4B4-D656-4B96-96FA-6EFE52BCBF1A}" srcOrd="0" destOrd="0" presId="urn:microsoft.com/office/officeart/2017/3/layout/DropPinTimeline"/>
    <dgm:cxn modelId="{7DDF5444-F976-4F04-88A9-CF8B15238792}" type="presOf" srcId="{58FF46FB-368D-4E9C-A650-0513B8879DA8}" destId="{8E3FB235-DF38-476B-9A0E-B1E583D50944}" srcOrd="0" destOrd="0" presId="urn:microsoft.com/office/officeart/2017/3/layout/DropPinTimeline"/>
    <dgm:cxn modelId="{073B6349-37DC-43CA-B371-A1AA5B8113FA}" srcId="{8BAB5E6F-A65E-41DB-A296-0818B0E49F7C}" destId="{1AE11DF5-3669-49AD-AD85-A4C98D1405F3}" srcOrd="1" destOrd="0" parTransId="{C3ADD0DB-76E9-4689-8EFE-575EA9EBBA88}" sibTransId="{F2B90917-8F9B-46AC-BA47-ABE04DDA7A9C}"/>
    <dgm:cxn modelId="{1690634A-EBA7-4881-9E5F-0C82421D4CDF}" type="presOf" srcId="{FA8F44BD-C8C7-462C-9756-1EC498E86842}" destId="{2D6C7916-1130-46A8-833B-A6278CBD2192}" srcOrd="0" destOrd="0" presId="urn:microsoft.com/office/officeart/2017/3/layout/DropPinTimeline"/>
    <dgm:cxn modelId="{B659504B-18E4-4D89-A17C-34ABB280AE52}" srcId="{58FF46FB-368D-4E9C-A650-0513B8879DA8}" destId="{9A875394-CA1E-4432-AEEB-9054FCFF5E0E}" srcOrd="0" destOrd="0" parTransId="{FCC92BDD-6EA3-421D-9DA8-7D3A12D003B6}" sibTransId="{0314452B-82A0-42F4-9551-DF00CFFC3580}"/>
    <dgm:cxn modelId="{66B49C6C-FAFD-47B4-BF22-05A295C23D4E}" srcId="{05A24E01-5535-46B9-A9A1-A9A07E639A88}" destId="{8BAB5E6F-A65E-41DB-A296-0818B0E49F7C}" srcOrd="3" destOrd="0" parTransId="{886842C6-3EFC-4BE7-B417-415595758830}" sibTransId="{B407F4C3-8FC9-4E91-A0EC-6B33713CC9A5}"/>
    <dgm:cxn modelId="{15319551-A9EA-462E-845B-E5251E84291F}" srcId="{8B9AF88A-E1F7-4D3A-905F-87228D6A8655}" destId="{DF1ABFB3-B399-406F-91BD-DCDF9A38526B}" srcOrd="0" destOrd="0" parTransId="{78CB0E27-958C-4066-A189-8B36505E8204}" sibTransId="{70E4A1D3-514E-4327-991D-5CC9C6B41885}"/>
    <dgm:cxn modelId="{4876CF51-F110-4E25-8FD4-08D25B4B0AB8}" srcId="{D05E1923-5021-40F7-B4EF-E582E23A699D}" destId="{579089A8-5362-4BA4-9163-D19228C1808F}" srcOrd="0" destOrd="0" parTransId="{FB2DEB6E-B29F-4E51-960A-23ECC62EBF38}" sibTransId="{1C5328B1-AC18-4CF7-A034-BB0592F4A2A1}"/>
    <dgm:cxn modelId="{3D6F7754-E948-43BE-BA5B-BC65FBEF1959}" srcId="{05A24E01-5535-46B9-A9A1-A9A07E639A88}" destId="{1C8D1927-9EA7-44AF-A155-99A163568CCE}" srcOrd="5" destOrd="0" parTransId="{3BC28F12-9857-4CFB-B47F-ACF589A88AA2}" sibTransId="{6AD9EA4D-4FC5-4C02-931B-947E2BC0917F}"/>
    <dgm:cxn modelId="{2617C475-F537-46A6-ADE1-4EB764853601}" srcId="{8BAB5E6F-A65E-41DB-A296-0818B0E49F7C}" destId="{332BC85C-1CF3-4F8F-ACB7-5B6D53744AE1}" srcOrd="0" destOrd="0" parTransId="{99F218FD-90FE-450E-A368-B3E3677E74E8}" sibTransId="{8D1CC686-B05C-4470-A959-236CC9C8BB70}"/>
    <dgm:cxn modelId="{57ED5E7D-899A-49D4-91A2-9DCD14D52143}" type="presOf" srcId="{1AE11DF5-3669-49AD-AD85-A4C98D1405F3}" destId="{08CB2D5A-F46A-4E0E-9575-15F31D04AAC6}" srcOrd="0" destOrd="1" presId="urn:microsoft.com/office/officeart/2017/3/layout/DropPinTimeline"/>
    <dgm:cxn modelId="{B9F0B583-D02F-4EF4-83A8-DFD7B32B9433}" type="presOf" srcId="{9A875394-CA1E-4432-AEEB-9054FCFF5E0E}" destId="{D2143A46-815A-49BF-9455-C0385022444F}" srcOrd="0" destOrd="0" presId="urn:microsoft.com/office/officeart/2017/3/layout/DropPinTimeline"/>
    <dgm:cxn modelId="{7EF87B91-7160-4CE3-8668-FF8187D51781}" type="presOf" srcId="{1C8D1927-9EA7-44AF-A155-99A163568CCE}" destId="{F93FB316-7EDE-44E1-B905-40AA7A633BE3}" srcOrd="0" destOrd="0" presId="urn:microsoft.com/office/officeart/2017/3/layout/DropPinTimeline"/>
    <dgm:cxn modelId="{B5160096-4CE6-4096-A23B-FE9360E328F4}" srcId="{FA8F44BD-C8C7-462C-9756-1EC498E86842}" destId="{58FAAA5C-7352-43AA-ACE1-68AAE5A5F7DA}" srcOrd="2" destOrd="0" parTransId="{7EDDF861-E7C4-4DB8-B275-E3CC4911A2A4}" sibTransId="{86E6F4D1-EF8E-4381-9138-8DE2C303ECA3}"/>
    <dgm:cxn modelId="{D584709D-CBA8-48DB-8118-02F31C1A11A9}" srcId="{58FF46FB-368D-4E9C-A650-0513B8879DA8}" destId="{0464C538-1CC0-4D4F-AD14-7B87319B5E10}" srcOrd="1" destOrd="0" parTransId="{1B1F2999-8853-4A62-95E8-67ED1CD71B9F}" sibTransId="{02636E12-A83C-4C92-8A6A-7AA1EEB8C0B6}"/>
    <dgm:cxn modelId="{BF00DAC6-4FB5-4525-A33A-64E991736EC1}" srcId="{1C8D1927-9EA7-44AF-A155-99A163568CCE}" destId="{7D9830B3-D14C-4F4E-A0D3-462D345CCFE3}" srcOrd="0" destOrd="0" parTransId="{F8B014D9-FE4F-4EB5-B3D2-03F650CE6592}" sibTransId="{85692A87-9B9E-41C0-B563-CFD94EDDB132}"/>
    <dgm:cxn modelId="{DF6168D4-4FC3-42E4-8DAA-85BA8A678933}" type="presOf" srcId="{332BC85C-1CF3-4F8F-ACB7-5B6D53744AE1}" destId="{08CB2D5A-F46A-4E0E-9575-15F31D04AAC6}" srcOrd="0" destOrd="0" presId="urn:microsoft.com/office/officeart/2017/3/layout/DropPinTimeline"/>
    <dgm:cxn modelId="{72C4D6D9-419A-42C1-A76D-84599F65BB08}" srcId="{05A24E01-5535-46B9-A9A1-A9A07E639A88}" destId="{D05E1923-5021-40F7-B4EF-E582E23A699D}" srcOrd="1" destOrd="0" parTransId="{FD6C5CD2-9CED-4BE6-89CD-A5A5CCE63B3E}" sibTransId="{F020958C-EF86-4274-85F9-318F2792F7B6}"/>
    <dgm:cxn modelId="{C6A73EDB-89B0-4756-9ECD-83E9B8AB77E5}" type="presOf" srcId="{EFEB4D61-3A9C-4140-977F-3C3F5C9EE9D1}" destId="{96DDA0FE-83E2-423C-9F13-58A61EB68487}" srcOrd="0" destOrd="0" presId="urn:microsoft.com/office/officeart/2017/3/layout/DropPinTimeline"/>
    <dgm:cxn modelId="{8566ECDE-EB86-4AD6-9779-5237CA3BFD5F}" srcId="{FA8F44BD-C8C7-462C-9756-1EC498E86842}" destId="{1F788505-2FE9-4E28-ABB0-1F370918E96E}" srcOrd="1" destOrd="0" parTransId="{B50A2865-79CC-4F83-A735-A93A9CF59AFF}" sibTransId="{77013806-F72C-40D0-9558-436F58513CC1}"/>
    <dgm:cxn modelId="{FE7849EA-5B37-43C8-B217-CD4E30A8E545}" type="presOf" srcId="{05A24E01-5535-46B9-A9A1-A9A07E639A88}" destId="{6E9F3C9B-13CA-43A8-8836-0B2B41D07DEF}" srcOrd="0" destOrd="0" presId="urn:microsoft.com/office/officeart/2017/3/layout/DropPinTimeline"/>
    <dgm:cxn modelId="{E1474FF3-8E3C-4B30-985C-CE88BA0FE324}" srcId="{05A24E01-5535-46B9-A9A1-A9A07E639A88}" destId="{8B9AF88A-E1F7-4D3A-905F-87228D6A8655}" srcOrd="4" destOrd="0" parTransId="{933A8FED-7B84-4ED0-B6AA-2EE26A89B8EA}" sibTransId="{F11DD6EC-352C-4A0E-84AA-FEBE2F06BCF9}"/>
    <dgm:cxn modelId="{DC6269F4-0C31-4613-A809-E8E029CAD0D1}" type="presOf" srcId="{579089A8-5362-4BA4-9163-D19228C1808F}" destId="{B5F3F650-2E42-488A-AD4F-C4BD47D19A84}" srcOrd="0" destOrd="0" presId="urn:microsoft.com/office/officeart/2017/3/layout/DropPinTimeline"/>
    <dgm:cxn modelId="{215BBDF9-FCDE-4F92-8D93-22633B5CB471}" type="presOf" srcId="{F85216D6-B7CA-418E-86A6-E4E303B349D7}" destId="{B5F3F650-2E42-488A-AD4F-C4BD47D19A84}" srcOrd="0" destOrd="1" presId="urn:microsoft.com/office/officeart/2017/3/layout/DropPinTimeline"/>
    <dgm:cxn modelId="{2FED2A5E-98EB-4859-AB3F-062F22EEC890}" type="presParOf" srcId="{6E9F3C9B-13CA-43A8-8836-0B2B41D07DEF}" destId="{E8AACCBB-6709-4071-B389-3BB226B3A586}" srcOrd="0" destOrd="0" presId="urn:microsoft.com/office/officeart/2017/3/layout/DropPinTimeline"/>
    <dgm:cxn modelId="{6DE443D7-8EE2-4FBC-842D-B6B9C44204D0}" type="presParOf" srcId="{6E9F3C9B-13CA-43A8-8836-0B2B41D07DEF}" destId="{E6F74CED-5217-4282-85F1-1C12DC84731C}" srcOrd="1" destOrd="0" presId="urn:microsoft.com/office/officeart/2017/3/layout/DropPinTimeline"/>
    <dgm:cxn modelId="{C773189E-DF31-4C58-A290-F5DFD7DCF8B1}" type="presParOf" srcId="{E6F74CED-5217-4282-85F1-1C12DC84731C}" destId="{AC377099-4DAE-451C-ADE9-98036E2679B5}" srcOrd="0" destOrd="0" presId="urn:microsoft.com/office/officeart/2017/3/layout/DropPinTimeline"/>
    <dgm:cxn modelId="{04D71AD3-A9B8-46E1-AB82-BB594FCE110E}" type="presParOf" srcId="{AC377099-4DAE-451C-ADE9-98036E2679B5}" destId="{B6C94ECD-6415-4250-B4AD-F67BF5BECFB8}" srcOrd="0" destOrd="0" presId="urn:microsoft.com/office/officeart/2017/3/layout/DropPinTimeline"/>
    <dgm:cxn modelId="{4D9D677D-9448-43AF-978B-5C7E7661F4F9}" type="presParOf" srcId="{AC377099-4DAE-451C-ADE9-98036E2679B5}" destId="{0E99BB09-1B86-4308-A570-3981E6DD3A06}" srcOrd="1" destOrd="0" presId="urn:microsoft.com/office/officeart/2017/3/layout/DropPinTimeline"/>
    <dgm:cxn modelId="{C213A57E-D4AE-4C05-AA12-FE8CC1989639}" type="presParOf" srcId="{0E99BB09-1B86-4308-A570-3981E6DD3A06}" destId="{0ED6E8D6-BD44-4400-BC14-1BC75CB979A3}" srcOrd="0" destOrd="0" presId="urn:microsoft.com/office/officeart/2017/3/layout/DropPinTimeline"/>
    <dgm:cxn modelId="{927F0821-BB24-4368-A4D4-046EB89F39DD}" type="presParOf" srcId="{0E99BB09-1B86-4308-A570-3981E6DD3A06}" destId="{5B7FC7CF-F58D-48D5-8BCC-38D6EE87890B}" srcOrd="1" destOrd="0" presId="urn:microsoft.com/office/officeart/2017/3/layout/DropPinTimeline"/>
    <dgm:cxn modelId="{F517DE46-1EA2-46F3-8833-EE234EEF5B09}" type="presParOf" srcId="{AC377099-4DAE-451C-ADE9-98036E2679B5}" destId="{D2143A46-815A-49BF-9455-C0385022444F}" srcOrd="2" destOrd="0" presId="urn:microsoft.com/office/officeart/2017/3/layout/DropPinTimeline"/>
    <dgm:cxn modelId="{75F0F73C-AD49-4A34-842E-A65EF46645BA}" type="presParOf" srcId="{AC377099-4DAE-451C-ADE9-98036E2679B5}" destId="{8E3FB235-DF38-476B-9A0E-B1E583D50944}" srcOrd="3" destOrd="0" presId="urn:microsoft.com/office/officeart/2017/3/layout/DropPinTimeline"/>
    <dgm:cxn modelId="{071A2262-20BC-4D30-AB90-12B0A0FEB6EF}" type="presParOf" srcId="{AC377099-4DAE-451C-ADE9-98036E2679B5}" destId="{9AA05CE5-209F-4AD9-BE2C-2A69F76DA8F4}" srcOrd="4" destOrd="0" presId="urn:microsoft.com/office/officeart/2017/3/layout/DropPinTimeline"/>
    <dgm:cxn modelId="{0D0471BD-C944-46DB-9B0D-12B6F025E4F4}" type="presParOf" srcId="{AC377099-4DAE-451C-ADE9-98036E2679B5}" destId="{17350C28-DA10-4F3B-9FA2-0FE7C12A4ABE}" srcOrd="5" destOrd="0" presId="urn:microsoft.com/office/officeart/2017/3/layout/DropPinTimeline"/>
    <dgm:cxn modelId="{37FF9AEE-1EE5-440D-B822-B54671B03AAC}" type="presParOf" srcId="{E6F74CED-5217-4282-85F1-1C12DC84731C}" destId="{6DA7B85E-9DC6-4F3B-A2BF-09CDEEDB43BC}" srcOrd="1" destOrd="0" presId="urn:microsoft.com/office/officeart/2017/3/layout/DropPinTimeline"/>
    <dgm:cxn modelId="{3FF77B45-DC34-4E18-8B7E-49C274966E23}" type="presParOf" srcId="{E6F74CED-5217-4282-85F1-1C12DC84731C}" destId="{CF519A69-9940-494F-8406-D0D876E3CD26}" srcOrd="2" destOrd="0" presId="urn:microsoft.com/office/officeart/2017/3/layout/DropPinTimeline"/>
    <dgm:cxn modelId="{4E60349A-D4EB-4BFE-9374-0F079D59B1FC}" type="presParOf" srcId="{CF519A69-9940-494F-8406-D0D876E3CD26}" destId="{714429FF-AAA3-4358-8C5F-1A7F29AA2B7B}" srcOrd="0" destOrd="0" presId="urn:microsoft.com/office/officeart/2017/3/layout/DropPinTimeline"/>
    <dgm:cxn modelId="{0B07CD93-B91C-4CAF-B94C-3237B0C6F601}" type="presParOf" srcId="{CF519A69-9940-494F-8406-D0D876E3CD26}" destId="{AB8B1E8E-162B-4E3E-9E31-BA5CFBD3ED9D}" srcOrd="1" destOrd="0" presId="urn:microsoft.com/office/officeart/2017/3/layout/DropPinTimeline"/>
    <dgm:cxn modelId="{BB97917A-2BFB-4D8A-94BD-816B0C62D6F6}" type="presParOf" srcId="{AB8B1E8E-162B-4E3E-9E31-BA5CFBD3ED9D}" destId="{358CAA11-0A87-4861-8B4E-913B1EAD1334}" srcOrd="0" destOrd="0" presId="urn:microsoft.com/office/officeart/2017/3/layout/DropPinTimeline"/>
    <dgm:cxn modelId="{FDC4D318-B3AD-4E39-8663-3AFB57531D79}" type="presParOf" srcId="{AB8B1E8E-162B-4E3E-9E31-BA5CFBD3ED9D}" destId="{B1A1A837-F261-404B-A808-B2F4154CE8A2}" srcOrd="1" destOrd="0" presId="urn:microsoft.com/office/officeart/2017/3/layout/DropPinTimeline"/>
    <dgm:cxn modelId="{7F53703E-9DF0-45E5-AC76-7E0CCD3B06EA}" type="presParOf" srcId="{CF519A69-9940-494F-8406-D0D876E3CD26}" destId="{B5F3F650-2E42-488A-AD4F-C4BD47D19A84}" srcOrd="2" destOrd="0" presId="urn:microsoft.com/office/officeart/2017/3/layout/DropPinTimeline"/>
    <dgm:cxn modelId="{B59937ED-9C59-4BBD-AA3C-5D9159504926}" type="presParOf" srcId="{CF519A69-9940-494F-8406-D0D876E3CD26}" destId="{223C5207-4FA2-4A6C-8F43-20BD55767C99}" srcOrd="3" destOrd="0" presId="urn:microsoft.com/office/officeart/2017/3/layout/DropPinTimeline"/>
    <dgm:cxn modelId="{470C2FBB-9D40-4F2C-8107-12E2CA0E70BE}" type="presParOf" srcId="{CF519A69-9940-494F-8406-D0D876E3CD26}" destId="{4FE5EB5D-4CEF-4D0D-9394-0534E61844BE}" srcOrd="4" destOrd="0" presId="urn:microsoft.com/office/officeart/2017/3/layout/DropPinTimeline"/>
    <dgm:cxn modelId="{C1237DFD-87FD-434B-A5C8-02108EF43081}" type="presParOf" srcId="{CF519A69-9940-494F-8406-D0D876E3CD26}" destId="{EC869059-0AEC-4D98-8C46-CB603A342C72}" srcOrd="5" destOrd="0" presId="urn:microsoft.com/office/officeart/2017/3/layout/DropPinTimeline"/>
    <dgm:cxn modelId="{7A1441D0-A5AA-4E6C-9388-511DA29929BF}" type="presParOf" srcId="{E6F74CED-5217-4282-85F1-1C12DC84731C}" destId="{408BA715-9739-461D-BFDE-88EDAE355E60}" srcOrd="3" destOrd="0" presId="urn:microsoft.com/office/officeart/2017/3/layout/DropPinTimeline"/>
    <dgm:cxn modelId="{087F2A81-CFD9-4BF8-96FC-2D4ABA32462F}" type="presParOf" srcId="{E6F74CED-5217-4282-85F1-1C12DC84731C}" destId="{D512C7F9-87A6-4BA9-AFAC-03FF1578D945}" srcOrd="4" destOrd="0" presId="urn:microsoft.com/office/officeart/2017/3/layout/DropPinTimeline"/>
    <dgm:cxn modelId="{8C6217DA-A763-4946-99A2-03C618C428AF}" type="presParOf" srcId="{D512C7F9-87A6-4BA9-AFAC-03FF1578D945}" destId="{152AD014-AFD0-4700-A468-4D562874339A}" srcOrd="0" destOrd="0" presId="urn:microsoft.com/office/officeart/2017/3/layout/DropPinTimeline"/>
    <dgm:cxn modelId="{A6A34287-F5FF-46EE-9A88-F2ECF73903CE}" type="presParOf" srcId="{D512C7F9-87A6-4BA9-AFAC-03FF1578D945}" destId="{6CE2C4D8-4380-442D-A6C2-0B468BF3C74C}" srcOrd="1" destOrd="0" presId="urn:microsoft.com/office/officeart/2017/3/layout/DropPinTimeline"/>
    <dgm:cxn modelId="{D28BF9CF-F026-4786-A1AC-F4F785C54591}" type="presParOf" srcId="{6CE2C4D8-4380-442D-A6C2-0B468BF3C74C}" destId="{72C82E90-F103-439C-8371-CFFB0927B9DE}" srcOrd="0" destOrd="0" presId="urn:microsoft.com/office/officeart/2017/3/layout/DropPinTimeline"/>
    <dgm:cxn modelId="{E33A6BB5-6D3A-4D44-AEFC-75BAB101C26D}" type="presParOf" srcId="{6CE2C4D8-4380-442D-A6C2-0B468BF3C74C}" destId="{5D519322-C1DD-47AE-92C0-13575134BC76}" srcOrd="1" destOrd="0" presId="urn:microsoft.com/office/officeart/2017/3/layout/DropPinTimeline"/>
    <dgm:cxn modelId="{0BFD1614-5731-4306-81F7-E2C949C32A93}" type="presParOf" srcId="{D512C7F9-87A6-4BA9-AFAC-03FF1578D945}" destId="{96DDA0FE-83E2-423C-9F13-58A61EB68487}" srcOrd="2" destOrd="0" presId="urn:microsoft.com/office/officeart/2017/3/layout/DropPinTimeline"/>
    <dgm:cxn modelId="{06EDED26-E685-42BC-BFC2-75C7EA695E40}" type="presParOf" srcId="{D512C7F9-87A6-4BA9-AFAC-03FF1578D945}" destId="{2D6C7916-1130-46A8-833B-A6278CBD2192}" srcOrd="3" destOrd="0" presId="urn:microsoft.com/office/officeart/2017/3/layout/DropPinTimeline"/>
    <dgm:cxn modelId="{A20C8A5A-2D9A-4EF7-BC83-D5EE4B16698D}" type="presParOf" srcId="{D512C7F9-87A6-4BA9-AFAC-03FF1578D945}" destId="{4D953791-5C2F-4A75-A8F4-6ED7EAB5E015}" srcOrd="4" destOrd="0" presId="urn:microsoft.com/office/officeart/2017/3/layout/DropPinTimeline"/>
    <dgm:cxn modelId="{6780D10C-523A-4885-B5BF-84F303790098}" type="presParOf" srcId="{D512C7F9-87A6-4BA9-AFAC-03FF1578D945}" destId="{22A72E40-4DCC-4F48-AADD-29738FD37A2C}" srcOrd="5" destOrd="0" presId="urn:microsoft.com/office/officeart/2017/3/layout/DropPinTimeline"/>
    <dgm:cxn modelId="{30EAF1CE-B96B-4CA5-BF13-51DD8040A559}" type="presParOf" srcId="{E6F74CED-5217-4282-85F1-1C12DC84731C}" destId="{E168BB9F-20D9-474F-9E39-4872B40634C6}" srcOrd="5" destOrd="0" presId="urn:microsoft.com/office/officeart/2017/3/layout/DropPinTimeline"/>
    <dgm:cxn modelId="{39415FEC-72C6-4C74-A821-E354E744CD96}" type="presParOf" srcId="{E6F74CED-5217-4282-85F1-1C12DC84731C}" destId="{A62622B1-7EF4-49B6-9AC7-B54F0E2A0C74}" srcOrd="6" destOrd="0" presId="urn:microsoft.com/office/officeart/2017/3/layout/DropPinTimeline"/>
    <dgm:cxn modelId="{D67F013A-C0A0-41F6-B6F2-E904B1BB7A8F}" type="presParOf" srcId="{A62622B1-7EF4-49B6-9AC7-B54F0E2A0C74}" destId="{14282312-87CB-41BB-A02D-C594BBEF33C7}" srcOrd="0" destOrd="0" presId="urn:microsoft.com/office/officeart/2017/3/layout/DropPinTimeline"/>
    <dgm:cxn modelId="{AA55F469-83D2-4E02-B111-0206AAFCAA06}" type="presParOf" srcId="{A62622B1-7EF4-49B6-9AC7-B54F0E2A0C74}" destId="{D554C1A5-AF8E-41FC-A779-25BD6B11F91F}" srcOrd="1" destOrd="0" presId="urn:microsoft.com/office/officeart/2017/3/layout/DropPinTimeline"/>
    <dgm:cxn modelId="{033C6509-70C8-4B85-9F92-724CDBB68078}" type="presParOf" srcId="{D554C1A5-AF8E-41FC-A779-25BD6B11F91F}" destId="{17331DD9-74CF-4A3A-86BA-F4B9DBEAB944}" srcOrd="0" destOrd="0" presId="urn:microsoft.com/office/officeart/2017/3/layout/DropPinTimeline"/>
    <dgm:cxn modelId="{C7CCDF66-BA72-4EDC-AE16-CAA6317954F0}" type="presParOf" srcId="{D554C1A5-AF8E-41FC-A779-25BD6B11F91F}" destId="{515AAB83-BD07-4B9E-9A3B-858C0B126F9C}" srcOrd="1" destOrd="0" presId="urn:microsoft.com/office/officeart/2017/3/layout/DropPinTimeline"/>
    <dgm:cxn modelId="{E8437A29-F853-4553-AB29-152AF603DF52}" type="presParOf" srcId="{A62622B1-7EF4-49B6-9AC7-B54F0E2A0C74}" destId="{08CB2D5A-F46A-4E0E-9575-15F31D04AAC6}" srcOrd="2" destOrd="0" presId="urn:microsoft.com/office/officeart/2017/3/layout/DropPinTimeline"/>
    <dgm:cxn modelId="{1F3D9CE2-342F-4335-BD41-5AA59D2BD7BD}" type="presParOf" srcId="{A62622B1-7EF4-49B6-9AC7-B54F0E2A0C74}" destId="{7C1E6B4A-59F7-4018-A403-E1CCAEE78BA1}" srcOrd="3" destOrd="0" presId="urn:microsoft.com/office/officeart/2017/3/layout/DropPinTimeline"/>
    <dgm:cxn modelId="{FFF1ACE9-B2B3-4E83-877B-F9633E8EE135}" type="presParOf" srcId="{A62622B1-7EF4-49B6-9AC7-B54F0E2A0C74}" destId="{A03C5372-D306-43AC-B406-6F8183849431}" srcOrd="4" destOrd="0" presId="urn:microsoft.com/office/officeart/2017/3/layout/DropPinTimeline"/>
    <dgm:cxn modelId="{D8A09163-94A5-46BD-9FA2-C3372A01AA32}" type="presParOf" srcId="{A62622B1-7EF4-49B6-9AC7-B54F0E2A0C74}" destId="{90926F0B-05E0-48AF-9C69-5C494731F877}" srcOrd="5" destOrd="0" presId="urn:microsoft.com/office/officeart/2017/3/layout/DropPinTimeline"/>
    <dgm:cxn modelId="{80084466-50AF-445A-BE2A-0C51919B9169}" type="presParOf" srcId="{E6F74CED-5217-4282-85F1-1C12DC84731C}" destId="{9EA695E3-93D5-405B-8AF6-0B8537A964FD}" srcOrd="7" destOrd="0" presId="urn:microsoft.com/office/officeart/2017/3/layout/DropPinTimeline"/>
    <dgm:cxn modelId="{007CF318-F68B-4FFC-ADA6-3D9D6A3AA152}" type="presParOf" srcId="{E6F74CED-5217-4282-85F1-1C12DC84731C}" destId="{05956D37-804F-419D-9E8C-30D41D06DC3E}" srcOrd="8" destOrd="0" presId="urn:microsoft.com/office/officeart/2017/3/layout/DropPinTimeline"/>
    <dgm:cxn modelId="{FAB9E562-4579-4BDB-8C1D-AABEAFCB2610}" type="presParOf" srcId="{05956D37-804F-419D-9E8C-30D41D06DC3E}" destId="{58B7B786-A0AD-4662-8D54-C5C572D2C32C}" srcOrd="0" destOrd="0" presId="urn:microsoft.com/office/officeart/2017/3/layout/DropPinTimeline"/>
    <dgm:cxn modelId="{8283382D-2F6E-4717-B025-1A8C73B65ADB}" type="presParOf" srcId="{05956D37-804F-419D-9E8C-30D41D06DC3E}" destId="{E4704426-333D-4092-A035-BBC55DB8579D}" srcOrd="1" destOrd="0" presId="urn:microsoft.com/office/officeart/2017/3/layout/DropPinTimeline"/>
    <dgm:cxn modelId="{85723DC0-955B-4B2A-AF28-CF8BFFC2E264}" type="presParOf" srcId="{E4704426-333D-4092-A035-BBC55DB8579D}" destId="{A55439AF-6893-479D-8B57-31FBC13C553F}" srcOrd="0" destOrd="0" presId="urn:microsoft.com/office/officeart/2017/3/layout/DropPinTimeline"/>
    <dgm:cxn modelId="{91888A85-75D0-4D33-9F39-A49766251D61}" type="presParOf" srcId="{E4704426-333D-4092-A035-BBC55DB8579D}" destId="{A22B1C16-7FF0-4DBE-B32E-E43FEB1E2EAC}" srcOrd="1" destOrd="0" presId="urn:microsoft.com/office/officeart/2017/3/layout/DropPinTimeline"/>
    <dgm:cxn modelId="{CD06CDC2-25F5-44FB-B0B1-C39F32E155BE}" type="presParOf" srcId="{05956D37-804F-419D-9E8C-30D41D06DC3E}" destId="{1B55AA6D-649D-4145-93EB-08B866A4D4E5}" srcOrd="2" destOrd="0" presId="urn:microsoft.com/office/officeart/2017/3/layout/DropPinTimeline"/>
    <dgm:cxn modelId="{0B21D911-BF72-41CD-BB03-4F9717477846}" type="presParOf" srcId="{05956D37-804F-419D-9E8C-30D41D06DC3E}" destId="{3FA5D5AE-9CAE-4D19-9765-BCEE62095312}" srcOrd="3" destOrd="0" presId="urn:microsoft.com/office/officeart/2017/3/layout/DropPinTimeline"/>
    <dgm:cxn modelId="{80BFAECA-ADC5-41A5-BA11-A4CC8D9557A9}" type="presParOf" srcId="{05956D37-804F-419D-9E8C-30D41D06DC3E}" destId="{FE6CA7EB-68EC-4E76-9051-08C4CF370101}" srcOrd="4" destOrd="0" presId="urn:microsoft.com/office/officeart/2017/3/layout/DropPinTimeline"/>
    <dgm:cxn modelId="{98E4E629-85DB-45DC-A90A-9FAAB58EFF55}" type="presParOf" srcId="{05956D37-804F-419D-9E8C-30D41D06DC3E}" destId="{070CED43-982E-487C-9CC2-CFAEABD4D2D8}" srcOrd="5" destOrd="0" presId="urn:microsoft.com/office/officeart/2017/3/layout/DropPinTimeline"/>
    <dgm:cxn modelId="{BBF2D77F-332A-4FEC-96AE-073F85E0AE47}" type="presParOf" srcId="{E6F74CED-5217-4282-85F1-1C12DC84731C}" destId="{5213844B-AC34-4429-9CC0-B0B64A3CDE69}" srcOrd="9" destOrd="0" presId="urn:microsoft.com/office/officeart/2017/3/layout/DropPinTimeline"/>
    <dgm:cxn modelId="{5FB257A9-8A33-4C4A-A798-D8F2374718EC}" type="presParOf" srcId="{E6F74CED-5217-4282-85F1-1C12DC84731C}" destId="{95D300E9-2C5E-42DD-8FC3-C20CFAA53509}" srcOrd="10" destOrd="0" presId="urn:microsoft.com/office/officeart/2017/3/layout/DropPinTimeline"/>
    <dgm:cxn modelId="{FD8B41F5-CE67-4B07-87A1-92153E1D0DC8}" type="presParOf" srcId="{95D300E9-2C5E-42DD-8FC3-C20CFAA53509}" destId="{0CE99213-D739-4233-A2CB-B22C6D6ABFF4}" srcOrd="0" destOrd="0" presId="urn:microsoft.com/office/officeart/2017/3/layout/DropPinTimeline"/>
    <dgm:cxn modelId="{4F06672C-79F6-4746-B0D9-89B60295A633}" type="presParOf" srcId="{95D300E9-2C5E-42DD-8FC3-C20CFAA53509}" destId="{337B6B4F-3D38-4F49-AA06-320B656890C0}" srcOrd="1" destOrd="0" presId="urn:microsoft.com/office/officeart/2017/3/layout/DropPinTimeline"/>
    <dgm:cxn modelId="{D9B3EE5D-1F01-4D87-B245-172794B593F2}" type="presParOf" srcId="{337B6B4F-3D38-4F49-AA06-320B656890C0}" destId="{E10C1113-BAE0-4A35-9144-8A012C43B156}" srcOrd="0" destOrd="0" presId="urn:microsoft.com/office/officeart/2017/3/layout/DropPinTimeline"/>
    <dgm:cxn modelId="{8BE22254-2C49-49D8-A2DF-D52C74646AFD}" type="presParOf" srcId="{337B6B4F-3D38-4F49-AA06-320B656890C0}" destId="{BD531C8B-254E-48F4-8B2A-AD493771D1DD}" srcOrd="1" destOrd="0" presId="urn:microsoft.com/office/officeart/2017/3/layout/DropPinTimeline"/>
    <dgm:cxn modelId="{CC1FBB03-C7B0-415D-ABE9-68269E052340}" type="presParOf" srcId="{95D300E9-2C5E-42DD-8FC3-C20CFAA53509}" destId="{CA44E4B4-D656-4B96-96FA-6EFE52BCBF1A}" srcOrd="2" destOrd="0" presId="urn:microsoft.com/office/officeart/2017/3/layout/DropPinTimeline"/>
    <dgm:cxn modelId="{B754A4A7-2815-4249-8693-BBC138A717E2}" type="presParOf" srcId="{95D300E9-2C5E-42DD-8FC3-C20CFAA53509}" destId="{F93FB316-7EDE-44E1-B905-40AA7A633BE3}" srcOrd="3" destOrd="0" presId="urn:microsoft.com/office/officeart/2017/3/layout/DropPinTimeline"/>
    <dgm:cxn modelId="{518213CF-321E-45F9-AC4A-10E31F74241E}" type="presParOf" srcId="{95D300E9-2C5E-42DD-8FC3-C20CFAA53509}" destId="{9249FDA3-300C-443C-9086-9F92BD9F2EC0}" srcOrd="4" destOrd="0" presId="urn:microsoft.com/office/officeart/2017/3/layout/DropPinTimeline"/>
    <dgm:cxn modelId="{7F0D6DFD-0FD9-478F-84AF-87500E431B98}" type="presParOf" srcId="{95D300E9-2C5E-42DD-8FC3-C20CFAA53509}" destId="{2EA326A2-39CD-4C17-B1F5-3CA1851EEE4F}" srcOrd="5" destOrd="0" presId="urn:microsoft.com/office/officeart/2017/3/layout/DropPin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DD8915E-DC14-41D6-9BB5-F49E1C265163}" type="doc">
      <dgm:prSet loTypeId="urn:microsoft.com/office/officeart/2005/8/layout/hList7" loCatId="list" qsTypeId="urn:microsoft.com/office/officeart/2005/8/quickstyle/simple1" qsCatId="simple" csTypeId="urn:microsoft.com/office/officeart/2005/8/colors/colorful1" csCatId="colorful" phldr="1"/>
      <dgm:spPr/>
      <dgm:t>
        <a:bodyPr/>
        <a:lstStyle/>
        <a:p>
          <a:endParaRPr lang="en-US"/>
        </a:p>
      </dgm:t>
    </dgm:pt>
    <dgm:pt modelId="{8FE81FEC-2664-411F-AEB3-065F29F52751}">
      <dgm:prSet custT="1"/>
      <dgm:spPr>
        <a:solidFill>
          <a:schemeClr val="accent1"/>
        </a:solidFill>
        <a:ln>
          <a:noFill/>
        </a:ln>
      </dgm:spPr>
      <dgm:t>
        <a:bodyPr lIns="182880" tIns="182880" rIns="182880" bIns="182880"/>
        <a:lstStyle/>
        <a:p>
          <a:pPr marL="0" algn="ctr" rtl="0">
            <a:buNone/>
          </a:pPr>
          <a:r>
            <a:rPr lang="en-US" sz="1400" dirty="0">
              <a:latin typeface="Tenorite" pitchFamily="2" charset="0"/>
            </a:rPr>
            <a:t>Deploy strategic networks with compelling e-business needs</a:t>
          </a:r>
        </a:p>
      </dgm:t>
    </dgm:pt>
    <dgm:pt modelId="{BCBC007E-0269-421B-9C41-DE26D5C3A822}" type="parTrans" cxnId="{711E093C-AD42-45A4-8D40-A2D39702062E}">
      <dgm:prSet/>
      <dgm:spPr/>
      <dgm:t>
        <a:bodyPr/>
        <a:lstStyle/>
        <a:p>
          <a:endParaRPr lang="en-US">
            <a:latin typeface="Tenorite" pitchFamily="2" charset="0"/>
          </a:endParaRPr>
        </a:p>
      </dgm:t>
    </dgm:pt>
    <dgm:pt modelId="{80230EB7-7230-4881-A631-309C07417378}" type="sibTrans" cxnId="{711E093C-AD42-45A4-8D40-A2D39702062E}">
      <dgm:prSet/>
      <dgm:spPr/>
      <dgm:t>
        <a:bodyPr/>
        <a:lstStyle/>
        <a:p>
          <a:endParaRPr lang="en-US">
            <a:latin typeface="Tenorite" pitchFamily="2" charset="0"/>
          </a:endParaRPr>
        </a:p>
      </dgm:t>
    </dgm:pt>
    <dgm:pt modelId="{73D947E0-108F-4D20-A71E-3CF329F97212}">
      <dgm:prSet phldr="0"/>
      <dgm:spPr>
        <a:solidFill>
          <a:schemeClr val="accent1"/>
        </a:solidFill>
        <a:ln>
          <a:noFill/>
        </a:ln>
      </dgm:spPr>
      <dgm:t>
        <a:bodyPr/>
        <a:lstStyle/>
        <a:p>
          <a:pPr marL="0" algn="ctr" rtl="0">
            <a:buNone/>
          </a:pPr>
          <a:r>
            <a:rPr lang="en-US" sz="2000" dirty="0">
              <a:latin typeface="Tenorite" pitchFamily="2" charset="0"/>
            </a:rPr>
            <a:t>Planning</a:t>
          </a:r>
        </a:p>
      </dgm:t>
    </dgm:pt>
    <dgm:pt modelId="{9D249532-A24D-4D8F-848A-9F42F2E486C9}" type="parTrans" cxnId="{A0077D09-C12C-46D0-8DF7-194B6911362A}">
      <dgm:prSet/>
      <dgm:spPr/>
      <dgm:t>
        <a:bodyPr/>
        <a:lstStyle/>
        <a:p>
          <a:endParaRPr lang="en-US">
            <a:latin typeface="Tenorite" pitchFamily="2" charset="0"/>
          </a:endParaRPr>
        </a:p>
      </dgm:t>
    </dgm:pt>
    <dgm:pt modelId="{AE813459-65AB-4FA9-B717-330DDA6DFA4E}" type="sibTrans" cxnId="{A0077D09-C12C-46D0-8DF7-194B6911362A}">
      <dgm:prSet/>
      <dgm:spPr/>
      <dgm:t>
        <a:bodyPr/>
        <a:lstStyle/>
        <a:p>
          <a:endParaRPr lang="en-US">
            <a:latin typeface="Tenorite" pitchFamily="2" charset="0"/>
          </a:endParaRPr>
        </a:p>
      </dgm:t>
    </dgm:pt>
    <dgm:pt modelId="{30A490C8-22B4-4D68-875C-0F0DE2FF864D}">
      <dgm:prSet custT="1"/>
      <dgm:spPr>
        <a:solidFill>
          <a:schemeClr val="accent1"/>
        </a:solidFill>
        <a:ln>
          <a:noFill/>
        </a:ln>
      </dgm:spPr>
      <dgm:t>
        <a:bodyPr/>
        <a:lstStyle/>
        <a:p>
          <a:pPr marL="0" algn="ctr">
            <a:buNone/>
          </a:pPr>
          <a:r>
            <a:rPr lang="en-US" sz="1400" dirty="0">
              <a:latin typeface="Tenorite" pitchFamily="2" charset="0"/>
            </a:rPr>
            <a:t>Synergize scalable </a:t>
          </a:r>
          <a:br>
            <a:rPr lang="en-US" sz="1400" dirty="0">
              <a:latin typeface="Tenorite" pitchFamily="2" charset="0"/>
            </a:rPr>
          </a:br>
          <a:r>
            <a:rPr lang="en-US" sz="1400" dirty="0">
              <a:latin typeface="Tenorite" pitchFamily="2" charset="0"/>
            </a:rPr>
            <a:t>e-commerce</a:t>
          </a:r>
        </a:p>
      </dgm:t>
    </dgm:pt>
    <dgm:pt modelId="{035C64B0-4F0C-4FD1-BD23-B1D4C9887CBE}" type="parTrans" cxnId="{381FE1CC-8184-4745-8EB3-6DE11655998D}">
      <dgm:prSet/>
      <dgm:spPr/>
      <dgm:t>
        <a:bodyPr/>
        <a:lstStyle/>
        <a:p>
          <a:endParaRPr lang="en-US">
            <a:latin typeface="Tenorite" pitchFamily="2" charset="0"/>
          </a:endParaRPr>
        </a:p>
      </dgm:t>
    </dgm:pt>
    <dgm:pt modelId="{45495DA8-8707-41E3-A12B-FA5766269C44}" type="sibTrans" cxnId="{381FE1CC-8184-4745-8EB3-6DE11655998D}">
      <dgm:prSet/>
      <dgm:spPr/>
      <dgm:t>
        <a:bodyPr/>
        <a:lstStyle/>
        <a:p>
          <a:endParaRPr lang="en-US">
            <a:latin typeface="Tenorite" pitchFamily="2" charset="0"/>
          </a:endParaRPr>
        </a:p>
      </dgm:t>
    </dgm:pt>
    <dgm:pt modelId="{B1AFA1AF-0FF8-45B3-A6D0-0E255A2F637D}">
      <dgm:prSet phldr="0"/>
      <dgm:spPr>
        <a:solidFill>
          <a:schemeClr val="accent1"/>
        </a:solidFill>
        <a:ln>
          <a:noFill/>
        </a:ln>
      </dgm:spPr>
      <dgm:t>
        <a:bodyPr/>
        <a:lstStyle/>
        <a:p>
          <a:pPr marL="0" algn="ctr">
            <a:buNone/>
          </a:pPr>
          <a:r>
            <a:rPr lang="en-US" sz="2000" dirty="0">
              <a:latin typeface="Tenorite" pitchFamily="2" charset="0"/>
            </a:rPr>
            <a:t>Marketing</a:t>
          </a:r>
        </a:p>
      </dgm:t>
    </dgm:pt>
    <dgm:pt modelId="{10C68AF5-481C-45AA-A216-8BBBB04515B9}" type="parTrans" cxnId="{F28D7702-2FC3-49BD-BB13-C989E5EE622A}">
      <dgm:prSet/>
      <dgm:spPr/>
      <dgm:t>
        <a:bodyPr/>
        <a:lstStyle/>
        <a:p>
          <a:endParaRPr lang="en-US">
            <a:latin typeface="Tenorite" pitchFamily="2" charset="0"/>
          </a:endParaRPr>
        </a:p>
      </dgm:t>
    </dgm:pt>
    <dgm:pt modelId="{88649F7A-400B-4056-965D-C9AC0B3AD942}" type="sibTrans" cxnId="{F28D7702-2FC3-49BD-BB13-C989E5EE622A}">
      <dgm:prSet/>
      <dgm:spPr/>
      <dgm:t>
        <a:bodyPr/>
        <a:lstStyle/>
        <a:p>
          <a:endParaRPr lang="en-US">
            <a:latin typeface="Tenorite" pitchFamily="2" charset="0"/>
          </a:endParaRPr>
        </a:p>
      </dgm:t>
    </dgm:pt>
    <dgm:pt modelId="{50418D2B-9486-42DE-AFDD-1D31420040FF}">
      <dgm:prSet custT="1"/>
      <dgm:spPr>
        <a:solidFill>
          <a:schemeClr val="accent1"/>
        </a:solidFill>
        <a:ln>
          <a:noFill/>
        </a:ln>
      </dgm:spPr>
      <dgm:t>
        <a:bodyPr/>
        <a:lstStyle/>
        <a:p>
          <a:pPr marL="0" algn="ctr">
            <a:buNone/>
          </a:pPr>
          <a:r>
            <a:rPr lang="en-US" sz="1400" dirty="0">
              <a:latin typeface="Tenorite" pitchFamily="2" charset="0"/>
            </a:rPr>
            <a:t>Disseminate standardized metrics</a:t>
          </a:r>
        </a:p>
      </dgm:t>
    </dgm:pt>
    <dgm:pt modelId="{D5A17F6B-93F5-442B-938A-0F38C281BE88}" type="parTrans" cxnId="{5A5BA622-5DEB-48B9-88D9-C1DE36C711E5}">
      <dgm:prSet/>
      <dgm:spPr/>
      <dgm:t>
        <a:bodyPr/>
        <a:lstStyle/>
        <a:p>
          <a:endParaRPr lang="en-US">
            <a:latin typeface="Tenorite" pitchFamily="2" charset="0"/>
          </a:endParaRPr>
        </a:p>
      </dgm:t>
    </dgm:pt>
    <dgm:pt modelId="{1D87A0A5-8024-4710-846B-D5BFAC785107}" type="sibTrans" cxnId="{5A5BA622-5DEB-48B9-88D9-C1DE36C711E5}">
      <dgm:prSet/>
      <dgm:spPr/>
      <dgm:t>
        <a:bodyPr/>
        <a:lstStyle/>
        <a:p>
          <a:endParaRPr lang="en-US">
            <a:latin typeface="Tenorite" pitchFamily="2" charset="0"/>
          </a:endParaRPr>
        </a:p>
      </dgm:t>
    </dgm:pt>
    <dgm:pt modelId="{E9682B4F-0217-4B50-923E-C104AA24290F}">
      <dgm:prSet phldr="0"/>
      <dgm:spPr>
        <a:solidFill>
          <a:schemeClr val="accent1"/>
        </a:solidFill>
        <a:ln>
          <a:noFill/>
        </a:ln>
      </dgm:spPr>
      <dgm:t>
        <a:bodyPr/>
        <a:lstStyle/>
        <a:p>
          <a:pPr marL="0" algn="ctr">
            <a:buNone/>
          </a:pPr>
          <a:r>
            <a:rPr lang="en-US" sz="2000" dirty="0">
              <a:latin typeface="Tenorite" pitchFamily="2" charset="0"/>
            </a:rPr>
            <a:t>Design</a:t>
          </a:r>
        </a:p>
      </dgm:t>
    </dgm:pt>
    <dgm:pt modelId="{E0F6C4AF-9BBB-4698-91D7-F9AE3EACBD5D}" type="parTrans" cxnId="{6C23D0C9-74B2-4C8B-AB2F-A03B3B0EBE56}">
      <dgm:prSet/>
      <dgm:spPr/>
      <dgm:t>
        <a:bodyPr/>
        <a:lstStyle/>
        <a:p>
          <a:endParaRPr lang="en-US">
            <a:latin typeface="Tenorite" pitchFamily="2" charset="0"/>
          </a:endParaRPr>
        </a:p>
      </dgm:t>
    </dgm:pt>
    <dgm:pt modelId="{B8632E42-D7EB-4C31-877E-6F1B2801851A}" type="sibTrans" cxnId="{6C23D0C9-74B2-4C8B-AB2F-A03B3B0EBE56}">
      <dgm:prSet/>
      <dgm:spPr/>
      <dgm:t>
        <a:bodyPr/>
        <a:lstStyle/>
        <a:p>
          <a:endParaRPr lang="en-US">
            <a:latin typeface="Tenorite" pitchFamily="2" charset="0"/>
          </a:endParaRPr>
        </a:p>
      </dgm:t>
    </dgm:pt>
    <dgm:pt modelId="{0EC0C300-11E4-45CF-8418-973585107209}">
      <dgm:prSet phldr="0" custT="1"/>
      <dgm:spPr>
        <a:solidFill>
          <a:schemeClr val="accent1"/>
        </a:solidFill>
        <a:ln>
          <a:noFill/>
        </a:ln>
      </dgm:spPr>
      <dgm:t>
        <a:bodyPr/>
        <a:lstStyle/>
        <a:p>
          <a:pPr marL="0" algn="ctr">
            <a:buNone/>
          </a:pPr>
          <a:r>
            <a:rPr lang="en-US" sz="1400" dirty="0">
              <a:latin typeface="Tenorite" pitchFamily="2" charset="0"/>
            </a:rPr>
            <a:t>Coordinate</a:t>
          </a:r>
        </a:p>
      </dgm:t>
    </dgm:pt>
    <dgm:pt modelId="{1E4DD98E-100E-46B7-B24A-408BBF69E9FA}" type="parTrans" cxnId="{51563A4F-C0EB-47D6-B5BC-47A4E599AD4B}">
      <dgm:prSet/>
      <dgm:spPr/>
      <dgm:t>
        <a:bodyPr/>
        <a:lstStyle/>
        <a:p>
          <a:endParaRPr lang="en-US">
            <a:latin typeface="Tenorite" pitchFamily="2" charset="0"/>
          </a:endParaRPr>
        </a:p>
      </dgm:t>
    </dgm:pt>
    <dgm:pt modelId="{90FAB5D1-62B3-4FF6-A07D-EE607F529C32}" type="sibTrans" cxnId="{51563A4F-C0EB-47D6-B5BC-47A4E599AD4B}">
      <dgm:prSet/>
      <dgm:spPr/>
      <dgm:t>
        <a:bodyPr/>
        <a:lstStyle/>
        <a:p>
          <a:endParaRPr lang="en-US">
            <a:latin typeface="Tenorite" pitchFamily="2" charset="0"/>
          </a:endParaRPr>
        </a:p>
      </dgm:t>
    </dgm:pt>
    <dgm:pt modelId="{FEB4A941-E9FA-4A86-A673-85FF34B35F20}">
      <dgm:prSet phldr="0" custT="1"/>
      <dgm:spPr>
        <a:solidFill>
          <a:schemeClr val="accent1"/>
        </a:solidFill>
        <a:ln>
          <a:noFill/>
        </a:ln>
      </dgm:spPr>
      <dgm:t>
        <a:bodyPr/>
        <a:lstStyle/>
        <a:p>
          <a:pPr marL="0" algn="ctr" rtl="0">
            <a:buNone/>
          </a:pPr>
          <a:r>
            <a:rPr lang="en-US" sz="1400" dirty="0">
              <a:latin typeface="Tenorite" pitchFamily="2" charset="0"/>
            </a:rPr>
            <a:t>Foster holistically superior methodologies</a:t>
          </a:r>
        </a:p>
      </dgm:t>
    </dgm:pt>
    <dgm:pt modelId="{39522508-BC4E-4DD5-A744-AFEFFE36DB74}" type="parTrans" cxnId="{F942F56C-9025-4AA1-9B36-C5AE0A93B0F5}">
      <dgm:prSet/>
      <dgm:spPr/>
      <dgm:t>
        <a:bodyPr/>
        <a:lstStyle/>
        <a:p>
          <a:endParaRPr lang="en-US">
            <a:latin typeface="Tenorite" pitchFamily="2" charset="0"/>
          </a:endParaRPr>
        </a:p>
      </dgm:t>
    </dgm:pt>
    <dgm:pt modelId="{97624CC8-6315-4683-B26C-C30D552DA5A6}" type="sibTrans" cxnId="{F942F56C-9025-4AA1-9B36-C5AE0A93B0F5}">
      <dgm:prSet/>
      <dgm:spPr/>
      <dgm:t>
        <a:bodyPr/>
        <a:lstStyle/>
        <a:p>
          <a:endParaRPr lang="en-US">
            <a:latin typeface="Tenorite" pitchFamily="2" charset="0"/>
          </a:endParaRPr>
        </a:p>
      </dgm:t>
    </dgm:pt>
    <dgm:pt modelId="{A2322D3A-7AC2-4C5C-9D7E-EAB2313D47D4}">
      <dgm:prSet phldr="0"/>
      <dgm:spPr>
        <a:solidFill>
          <a:schemeClr val="accent1"/>
        </a:solidFill>
        <a:ln>
          <a:noFill/>
        </a:ln>
      </dgm:spPr>
      <dgm:t>
        <a:bodyPr/>
        <a:lstStyle/>
        <a:p>
          <a:pPr marL="0" algn="ctr"/>
          <a:r>
            <a:rPr lang="en-US" sz="2000" dirty="0">
              <a:latin typeface="Tenorite" pitchFamily="2" charset="0"/>
            </a:rPr>
            <a:t>Launch</a:t>
          </a:r>
        </a:p>
      </dgm:t>
    </dgm:pt>
    <dgm:pt modelId="{4A8C15D4-B36F-4764-B4FF-F2AF790D3E17}" type="parTrans" cxnId="{179FAFCF-F878-464E-A8A6-1185EFA0E380}">
      <dgm:prSet/>
      <dgm:spPr/>
      <dgm:t>
        <a:bodyPr/>
        <a:lstStyle/>
        <a:p>
          <a:endParaRPr lang="en-US">
            <a:latin typeface="Tenorite" pitchFamily="2" charset="0"/>
          </a:endParaRPr>
        </a:p>
      </dgm:t>
    </dgm:pt>
    <dgm:pt modelId="{84DE1C3A-3FC7-4DB3-88ED-33F65A71557A}" type="sibTrans" cxnId="{179FAFCF-F878-464E-A8A6-1185EFA0E380}">
      <dgm:prSet/>
      <dgm:spPr/>
      <dgm:t>
        <a:bodyPr/>
        <a:lstStyle/>
        <a:p>
          <a:endParaRPr lang="en-US">
            <a:latin typeface="Tenorite" pitchFamily="2" charset="0"/>
          </a:endParaRPr>
        </a:p>
      </dgm:t>
    </dgm:pt>
    <dgm:pt modelId="{4F85505A-81B6-4FDA-A144-900B71DAD946}">
      <dgm:prSet phldr="0"/>
      <dgm:spPr>
        <a:solidFill>
          <a:schemeClr val="accent1"/>
        </a:solidFill>
        <a:ln>
          <a:noFill/>
        </a:ln>
      </dgm:spPr>
      <dgm:t>
        <a:bodyPr/>
        <a:lstStyle/>
        <a:p>
          <a:pPr marL="0" algn="ctr">
            <a:buNone/>
          </a:pPr>
          <a:r>
            <a:rPr lang="en-US" sz="2000" dirty="0">
              <a:latin typeface="Tenorite" pitchFamily="2" charset="0"/>
            </a:rPr>
            <a:t>Strategy</a:t>
          </a:r>
        </a:p>
      </dgm:t>
    </dgm:pt>
    <dgm:pt modelId="{D9A96E25-7BBE-4DDD-8DDE-B4970D4340A8}" type="parTrans" cxnId="{2D633B56-E147-4EFC-B9EE-6C0413F329B0}">
      <dgm:prSet/>
      <dgm:spPr/>
      <dgm:t>
        <a:bodyPr/>
        <a:lstStyle/>
        <a:p>
          <a:endParaRPr lang="en-US">
            <a:latin typeface="Tenorite" pitchFamily="2" charset="0"/>
          </a:endParaRPr>
        </a:p>
      </dgm:t>
    </dgm:pt>
    <dgm:pt modelId="{68F74A88-49DC-44B1-BC0D-220A7B97601C}" type="sibTrans" cxnId="{2D633B56-E147-4EFC-B9EE-6C0413F329B0}">
      <dgm:prSet/>
      <dgm:spPr/>
      <dgm:t>
        <a:bodyPr/>
        <a:lstStyle/>
        <a:p>
          <a:endParaRPr lang="en-US">
            <a:latin typeface="Tenorite" pitchFamily="2" charset="0"/>
          </a:endParaRPr>
        </a:p>
      </dgm:t>
    </dgm:pt>
    <dgm:pt modelId="{566CA0B6-95FF-3A46-BF54-8E3C5843F883}">
      <dgm:prSet phldr="0" custT="1"/>
      <dgm:spPr>
        <a:solidFill>
          <a:schemeClr val="accent1"/>
        </a:solidFill>
        <a:ln>
          <a:noFill/>
        </a:ln>
      </dgm:spPr>
      <dgm:t>
        <a:bodyPr/>
        <a:lstStyle/>
        <a:p>
          <a:pPr marL="0" algn="ctr">
            <a:buNone/>
          </a:pPr>
          <a:r>
            <a:rPr lang="en-US" sz="1400" dirty="0">
              <a:latin typeface="Tenorite" pitchFamily="2" charset="0"/>
            </a:rPr>
            <a:t>e-business applications</a:t>
          </a:r>
        </a:p>
      </dgm:t>
    </dgm:pt>
    <dgm:pt modelId="{C117508E-3024-E449-BAAE-1987AA32AD71}" type="parTrans" cxnId="{C499AF16-4A28-D448-9A77-B8BAAF4098DA}">
      <dgm:prSet/>
      <dgm:spPr/>
      <dgm:t>
        <a:bodyPr/>
        <a:lstStyle/>
        <a:p>
          <a:endParaRPr lang="en-US"/>
        </a:p>
      </dgm:t>
    </dgm:pt>
    <dgm:pt modelId="{0B3040D4-47C6-DA43-932A-AD2F185F5C5E}" type="sibTrans" cxnId="{C499AF16-4A28-D448-9A77-B8BAAF4098DA}">
      <dgm:prSet/>
      <dgm:spPr/>
      <dgm:t>
        <a:bodyPr/>
        <a:lstStyle/>
        <a:p>
          <a:endParaRPr lang="en-US"/>
        </a:p>
      </dgm:t>
    </dgm:pt>
    <dgm:pt modelId="{A34AE8AA-FDF7-FA40-BADC-6B62C2B1DE88}" type="pres">
      <dgm:prSet presAssocID="{0DD8915E-DC14-41D6-9BB5-F49E1C265163}" presName="Name0" presStyleCnt="0">
        <dgm:presLayoutVars>
          <dgm:dir/>
          <dgm:resizeHandles val="exact"/>
        </dgm:presLayoutVars>
      </dgm:prSet>
      <dgm:spPr/>
    </dgm:pt>
    <dgm:pt modelId="{2107607C-A87A-3347-81F6-106C527DBD58}" type="pres">
      <dgm:prSet presAssocID="{0DD8915E-DC14-41D6-9BB5-F49E1C265163}" presName="fgShape" presStyleLbl="fgShp" presStyleIdx="0" presStyleCnt="1" custLinFactNeighborX="140" custLinFactNeighborY="-19001"/>
      <dgm:spPr>
        <a:solidFill>
          <a:schemeClr val="accent2">
            <a:tint val="40000"/>
            <a:hueOff val="0"/>
            <a:satOff val="0"/>
            <a:lumOff val="0"/>
            <a:alpha val="0"/>
          </a:schemeClr>
        </a:solidFill>
        <a:ln>
          <a:noFill/>
        </a:ln>
      </dgm:spPr>
    </dgm:pt>
    <dgm:pt modelId="{0955960D-7F7D-E54C-8843-B1DBEEBFB364}" type="pres">
      <dgm:prSet presAssocID="{0DD8915E-DC14-41D6-9BB5-F49E1C265163}" presName="linComp" presStyleCnt="0"/>
      <dgm:spPr/>
    </dgm:pt>
    <dgm:pt modelId="{81155D12-3CC8-3D49-B0F3-3C84AC48510A}" type="pres">
      <dgm:prSet presAssocID="{73D947E0-108F-4D20-A71E-3CF329F97212}" presName="compNode" presStyleCnt="0"/>
      <dgm:spPr/>
    </dgm:pt>
    <dgm:pt modelId="{8F8B275D-8553-0846-A316-484B7B291C97}" type="pres">
      <dgm:prSet presAssocID="{73D947E0-108F-4D20-A71E-3CF329F97212}" presName="bkgdShape" presStyleLbl="node1" presStyleIdx="0" presStyleCnt="5" custLinFactNeighborX="-757"/>
      <dgm:spPr>
        <a:prstGeom prst="rect">
          <a:avLst/>
        </a:prstGeom>
      </dgm:spPr>
    </dgm:pt>
    <dgm:pt modelId="{7DA281F5-0265-2048-A63A-727E19796F79}" type="pres">
      <dgm:prSet presAssocID="{73D947E0-108F-4D20-A71E-3CF329F97212}" presName="nodeTx" presStyleLbl="node1" presStyleIdx="0" presStyleCnt="5">
        <dgm:presLayoutVars>
          <dgm:bulletEnabled val="1"/>
        </dgm:presLayoutVars>
      </dgm:prSet>
      <dgm:spPr/>
    </dgm:pt>
    <dgm:pt modelId="{79A13FEB-C61A-0346-824D-E0457CC5B4C9}" type="pres">
      <dgm:prSet presAssocID="{73D947E0-108F-4D20-A71E-3CF329F97212}" presName="invisiNode" presStyleLbl="node1" presStyleIdx="0" presStyleCnt="5"/>
      <dgm:spPr/>
    </dgm:pt>
    <dgm:pt modelId="{A126BA88-D0F9-AF4A-A7BA-0638E32B45F8}" type="pres">
      <dgm:prSet presAssocID="{73D947E0-108F-4D20-A71E-3CF329F97212}" presName="imagNode" presStyleLbl="fgImgPlace1" presStyleIdx="0" presStyleCnt="5" custScaleX="63106" custScaleY="63106"/>
      <dgm:spPr>
        <a:solidFill>
          <a:schemeClr val="accent1">
            <a:lumMod val="60000"/>
            <a:lumOff val="40000"/>
          </a:schemeClr>
        </a:solidFill>
        <a:ln>
          <a:noFill/>
        </a:ln>
      </dgm:spPr>
    </dgm:pt>
    <dgm:pt modelId="{DF3C77F5-32F3-5845-BEE2-529229516397}" type="pres">
      <dgm:prSet presAssocID="{AE813459-65AB-4FA9-B717-330DDA6DFA4E}" presName="sibTrans" presStyleLbl="sibTrans2D1" presStyleIdx="0" presStyleCnt="0"/>
      <dgm:spPr/>
    </dgm:pt>
    <dgm:pt modelId="{16FC6348-B601-E348-A50F-7576C3DDD207}" type="pres">
      <dgm:prSet presAssocID="{B1AFA1AF-0FF8-45B3-A6D0-0E255A2F637D}" presName="compNode" presStyleCnt="0"/>
      <dgm:spPr/>
    </dgm:pt>
    <dgm:pt modelId="{4DFF6703-D32F-9E47-96B8-A304C47CCB78}" type="pres">
      <dgm:prSet presAssocID="{B1AFA1AF-0FF8-45B3-A6D0-0E255A2F637D}" presName="bkgdShape" presStyleLbl="node1" presStyleIdx="1" presStyleCnt="5" custLinFactNeighborX="-129"/>
      <dgm:spPr>
        <a:prstGeom prst="rect">
          <a:avLst/>
        </a:prstGeom>
      </dgm:spPr>
    </dgm:pt>
    <dgm:pt modelId="{BA2077AD-A827-784F-87A6-E8E29A836D84}" type="pres">
      <dgm:prSet presAssocID="{B1AFA1AF-0FF8-45B3-A6D0-0E255A2F637D}" presName="nodeTx" presStyleLbl="node1" presStyleIdx="1" presStyleCnt="5">
        <dgm:presLayoutVars>
          <dgm:bulletEnabled val="1"/>
        </dgm:presLayoutVars>
      </dgm:prSet>
      <dgm:spPr/>
    </dgm:pt>
    <dgm:pt modelId="{47276A48-75DE-FE4F-B4C6-8B77CF2957C3}" type="pres">
      <dgm:prSet presAssocID="{B1AFA1AF-0FF8-45B3-A6D0-0E255A2F637D}" presName="invisiNode" presStyleLbl="node1" presStyleIdx="1" presStyleCnt="5"/>
      <dgm:spPr/>
    </dgm:pt>
    <dgm:pt modelId="{EFEB790C-BD5C-F54D-9993-F81422A8AD8E}" type="pres">
      <dgm:prSet presAssocID="{B1AFA1AF-0FF8-45B3-A6D0-0E255A2F637D}" presName="imagNode" presStyleLbl="fgImgPlace1" presStyleIdx="1" presStyleCnt="5" custScaleX="63106" custScaleY="63106"/>
      <dgm:spPr>
        <a:solidFill>
          <a:schemeClr val="accent1">
            <a:lumMod val="60000"/>
            <a:lumOff val="40000"/>
          </a:schemeClr>
        </a:solidFill>
        <a:ln>
          <a:noFill/>
        </a:ln>
      </dgm:spPr>
    </dgm:pt>
    <dgm:pt modelId="{56C7F139-002F-DF46-BB7F-23A563E7CE98}" type="pres">
      <dgm:prSet presAssocID="{88649F7A-400B-4056-965D-C9AC0B3AD942}" presName="sibTrans" presStyleLbl="sibTrans2D1" presStyleIdx="0" presStyleCnt="0"/>
      <dgm:spPr/>
    </dgm:pt>
    <dgm:pt modelId="{91E3D51E-7AB8-6349-A1D0-02F993052AB3}" type="pres">
      <dgm:prSet presAssocID="{E9682B4F-0217-4B50-923E-C104AA24290F}" presName="compNode" presStyleCnt="0"/>
      <dgm:spPr/>
    </dgm:pt>
    <dgm:pt modelId="{434ABADC-97F5-A547-823D-7594A86D79D3}" type="pres">
      <dgm:prSet presAssocID="{E9682B4F-0217-4B50-923E-C104AA24290F}" presName="bkgdShape" presStyleLbl="node1" presStyleIdx="2" presStyleCnt="5" custLinFactNeighborX="182"/>
      <dgm:spPr>
        <a:prstGeom prst="rect">
          <a:avLst/>
        </a:prstGeom>
      </dgm:spPr>
    </dgm:pt>
    <dgm:pt modelId="{BC636E4B-34B9-8543-A308-00E0D1B0D2F9}" type="pres">
      <dgm:prSet presAssocID="{E9682B4F-0217-4B50-923E-C104AA24290F}" presName="nodeTx" presStyleLbl="node1" presStyleIdx="2" presStyleCnt="5">
        <dgm:presLayoutVars>
          <dgm:bulletEnabled val="1"/>
        </dgm:presLayoutVars>
      </dgm:prSet>
      <dgm:spPr/>
    </dgm:pt>
    <dgm:pt modelId="{073A77BB-E8BD-4B4C-BFA2-7B530A2B3199}" type="pres">
      <dgm:prSet presAssocID="{E9682B4F-0217-4B50-923E-C104AA24290F}" presName="invisiNode" presStyleLbl="node1" presStyleIdx="2" presStyleCnt="5"/>
      <dgm:spPr/>
    </dgm:pt>
    <dgm:pt modelId="{CC076D56-4BB0-7246-9039-788AB439DAF0}" type="pres">
      <dgm:prSet presAssocID="{E9682B4F-0217-4B50-923E-C104AA24290F}" presName="imagNode" presStyleLbl="fgImgPlace1" presStyleIdx="2" presStyleCnt="5" custScaleX="63106" custScaleY="63106"/>
      <dgm:spPr>
        <a:solidFill>
          <a:schemeClr val="accent1">
            <a:lumMod val="60000"/>
            <a:lumOff val="40000"/>
          </a:schemeClr>
        </a:solidFill>
        <a:ln>
          <a:noFill/>
        </a:ln>
      </dgm:spPr>
    </dgm:pt>
    <dgm:pt modelId="{9BFD88E3-0F90-7143-8807-6B030CF54283}" type="pres">
      <dgm:prSet presAssocID="{B8632E42-D7EB-4C31-877E-6F1B2801851A}" presName="sibTrans" presStyleLbl="sibTrans2D1" presStyleIdx="0" presStyleCnt="0"/>
      <dgm:spPr/>
    </dgm:pt>
    <dgm:pt modelId="{900296CF-6A25-E746-A345-792DBE36F92C}" type="pres">
      <dgm:prSet presAssocID="{4F85505A-81B6-4FDA-A144-900B71DAD946}" presName="compNode" presStyleCnt="0"/>
      <dgm:spPr/>
    </dgm:pt>
    <dgm:pt modelId="{028C9BA8-C3B3-F947-915F-EE2FD2FCA9A5}" type="pres">
      <dgm:prSet presAssocID="{4F85505A-81B6-4FDA-A144-900B71DAD946}" presName="bkgdShape" presStyleLbl="node1" presStyleIdx="3" presStyleCnt="5" custLinFactNeighborX="0"/>
      <dgm:spPr>
        <a:prstGeom prst="rect">
          <a:avLst/>
        </a:prstGeom>
      </dgm:spPr>
    </dgm:pt>
    <dgm:pt modelId="{9312E8E2-BBD1-104A-9F74-B0103AF69816}" type="pres">
      <dgm:prSet presAssocID="{4F85505A-81B6-4FDA-A144-900B71DAD946}" presName="nodeTx" presStyleLbl="node1" presStyleIdx="3" presStyleCnt="5">
        <dgm:presLayoutVars>
          <dgm:bulletEnabled val="1"/>
        </dgm:presLayoutVars>
      </dgm:prSet>
      <dgm:spPr/>
    </dgm:pt>
    <dgm:pt modelId="{A0D6F489-540A-D44E-B596-6A182486B777}" type="pres">
      <dgm:prSet presAssocID="{4F85505A-81B6-4FDA-A144-900B71DAD946}" presName="invisiNode" presStyleLbl="node1" presStyleIdx="3" presStyleCnt="5"/>
      <dgm:spPr/>
    </dgm:pt>
    <dgm:pt modelId="{FDF2BC93-305C-D94B-A6C2-ED9CE7F40C2F}" type="pres">
      <dgm:prSet presAssocID="{4F85505A-81B6-4FDA-A144-900B71DAD946}" presName="imagNode" presStyleLbl="fgImgPlace1" presStyleIdx="3" presStyleCnt="5" custScaleX="63106" custScaleY="63106"/>
      <dgm:spPr>
        <a:solidFill>
          <a:schemeClr val="accent1">
            <a:lumMod val="60000"/>
            <a:lumOff val="40000"/>
          </a:schemeClr>
        </a:solidFill>
        <a:ln>
          <a:noFill/>
        </a:ln>
      </dgm:spPr>
    </dgm:pt>
    <dgm:pt modelId="{849C45A5-41B7-C14C-8FCB-1F684E015BD4}" type="pres">
      <dgm:prSet presAssocID="{68F74A88-49DC-44B1-BC0D-220A7B97601C}" presName="sibTrans" presStyleLbl="sibTrans2D1" presStyleIdx="0" presStyleCnt="0"/>
      <dgm:spPr/>
    </dgm:pt>
    <dgm:pt modelId="{CFB52331-3A90-8741-B893-154B21972CAC}" type="pres">
      <dgm:prSet presAssocID="{A2322D3A-7AC2-4C5C-9D7E-EAB2313D47D4}" presName="compNode" presStyleCnt="0"/>
      <dgm:spPr/>
    </dgm:pt>
    <dgm:pt modelId="{73C20AF0-FA1E-3C4A-AD07-551A27BE2B92}" type="pres">
      <dgm:prSet presAssocID="{A2322D3A-7AC2-4C5C-9D7E-EAB2313D47D4}" presName="bkgdShape" presStyleLbl="node1" presStyleIdx="4" presStyleCnt="5" custLinFactNeighborX="757"/>
      <dgm:spPr>
        <a:prstGeom prst="rect">
          <a:avLst/>
        </a:prstGeom>
      </dgm:spPr>
    </dgm:pt>
    <dgm:pt modelId="{AF3E8B43-0466-2941-94BF-5E057B356E82}" type="pres">
      <dgm:prSet presAssocID="{A2322D3A-7AC2-4C5C-9D7E-EAB2313D47D4}" presName="nodeTx" presStyleLbl="node1" presStyleIdx="4" presStyleCnt="5">
        <dgm:presLayoutVars>
          <dgm:bulletEnabled val="1"/>
        </dgm:presLayoutVars>
      </dgm:prSet>
      <dgm:spPr/>
    </dgm:pt>
    <dgm:pt modelId="{D1AAA287-E1AF-9946-AA96-77AD6193B1DD}" type="pres">
      <dgm:prSet presAssocID="{A2322D3A-7AC2-4C5C-9D7E-EAB2313D47D4}" presName="invisiNode" presStyleLbl="node1" presStyleIdx="4" presStyleCnt="5"/>
      <dgm:spPr/>
    </dgm:pt>
    <dgm:pt modelId="{916140F0-4F43-9F45-8310-FCCA12DDE514}" type="pres">
      <dgm:prSet presAssocID="{A2322D3A-7AC2-4C5C-9D7E-EAB2313D47D4}" presName="imagNode" presStyleLbl="fgImgPlace1" presStyleIdx="4" presStyleCnt="5" custScaleX="63106" custScaleY="63106"/>
      <dgm:spPr>
        <a:solidFill>
          <a:schemeClr val="accent1">
            <a:lumMod val="60000"/>
            <a:lumOff val="40000"/>
          </a:schemeClr>
        </a:solidFill>
        <a:ln>
          <a:noFill/>
        </a:ln>
      </dgm:spPr>
    </dgm:pt>
  </dgm:ptLst>
  <dgm:cxnLst>
    <dgm:cxn modelId="{F28D7702-2FC3-49BD-BB13-C989E5EE622A}" srcId="{0DD8915E-DC14-41D6-9BB5-F49E1C265163}" destId="{B1AFA1AF-0FF8-45B3-A6D0-0E255A2F637D}" srcOrd="1" destOrd="0" parTransId="{10C68AF5-481C-45AA-A216-8BBBB04515B9}" sibTransId="{88649F7A-400B-4056-965D-C9AC0B3AD942}"/>
    <dgm:cxn modelId="{A0077D09-C12C-46D0-8DF7-194B6911362A}" srcId="{0DD8915E-DC14-41D6-9BB5-F49E1C265163}" destId="{73D947E0-108F-4D20-A71E-3CF329F97212}" srcOrd="0" destOrd="0" parTransId="{9D249532-A24D-4D8F-848A-9F42F2E486C9}" sibTransId="{AE813459-65AB-4FA9-B717-330DDA6DFA4E}"/>
    <dgm:cxn modelId="{8994D20D-699B-6A45-8026-8CCE203E1BB5}" type="presOf" srcId="{73D947E0-108F-4D20-A71E-3CF329F97212}" destId="{7DA281F5-0265-2048-A63A-727E19796F79}" srcOrd="1" destOrd="0" presId="urn:microsoft.com/office/officeart/2005/8/layout/hList7"/>
    <dgm:cxn modelId="{C499AF16-4A28-D448-9A77-B8BAAF4098DA}" srcId="{E9682B4F-0217-4B50-923E-C104AA24290F}" destId="{566CA0B6-95FF-3A46-BF54-8E3C5843F883}" srcOrd="1" destOrd="0" parTransId="{C117508E-3024-E449-BAAE-1987AA32AD71}" sibTransId="{0B3040D4-47C6-DA43-932A-AD2F185F5C5E}"/>
    <dgm:cxn modelId="{F280AB1F-2993-9D47-BFDD-242B41F1F2AC}" type="presOf" srcId="{0EC0C300-11E4-45CF-8418-973585107209}" destId="{434ABADC-97F5-A547-823D-7594A86D79D3}" srcOrd="0" destOrd="1" presId="urn:microsoft.com/office/officeart/2005/8/layout/hList7"/>
    <dgm:cxn modelId="{E5D9CC1F-E58D-2F49-A249-EA553AC96459}" type="presOf" srcId="{50418D2B-9486-42DE-AFDD-1D31420040FF}" destId="{4DFF6703-D32F-9E47-96B8-A304C47CCB78}" srcOrd="0" destOrd="1" presId="urn:microsoft.com/office/officeart/2005/8/layout/hList7"/>
    <dgm:cxn modelId="{5A5BA622-5DEB-48B9-88D9-C1DE36C711E5}" srcId="{B1AFA1AF-0FF8-45B3-A6D0-0E255A2F637D}" destId="{50418D2B-9486-42DE-AFDD-1D31420040FF}" srcOrd="0" destOrd="0" parTransId="{D5A17F6B-93F5-442B-938A-0F38C281BE88}" sibTransId="{1D87A0A5-8024-4710-846B-D5BFAC785107}"/>
    <dgm:cxn modelId="{029E4233-DBFE-C64A-B874-B5F720CDE974}" type="presOf" srcId="{FEB4A941-E9FA-4A86-A673-85FF34B35F20}" destId="{9312E8E2-BBD1-104A-9F74-B0103AF69816}" srcOrd="1" destOrd="1" presId="urn:microsoft.com/office/officeart/2005/8/layout/hList7"/>
    <dgm:cxn modelId="{711E093C-AD42-45A4-8D40-A2D39702062E}" srcId="{A2322D3A-7AC2-4C5C-9D7E-EAB2313D47D4}" destId="{8FE81FEC-2664-411F-AEB3-065F29F52751}" srcOrd="0" destOrd="0" parTransId="{BCBC007E-0269-421B-9C41-DE26D5C3A822}" sibTransId="{80230EB7-7230-4881-A631-309C07417378}"/>
    <dgm:cxn modelId="{F4196061-8F22-F64C-80CC-9FC99308DC40}" type="presOf" srcId="{A2322D3A-7AC2-4C5C-9D7E-EAB2313D47D4}" destId="{AF3E8B43-0466-2941-94BF-5E057B356E82}" srcOrd="1" destOrd="0" presId="urn:microsoft.com/office/officeart/2005/8/layout/hList7"/>
    <dgm:cxn modelId="{71549A62-CAF4-BE45-851A-4CCE70CE64C3}" type="presOf" srcId="{4F85505A-81B6-4FDA-A144-900B71DAD946}" destId="{028C9BA8-C3B3-F947-915F-EE2FD2FCA9A5}" srcOrd="0" destOrd="0" presId="urn:microsoft.com/office/officeart/2005/8/layout/hList7"/>
    <dgm:cxn modelId="{5368DE64-FD22-024A-86AC-2607350C890A}" type="presOf" srcId="{AE813459-65AB-4FA9-B717-330DDA6DFA4E}" destId="{DF3C77F5-32F3-5845-BEE2-529229516397}" srcOrd="0" destOrd="0" presId="urn:microsoft.com/office/officeart/2005/8/layout/hList7"/>
    <dgm:cxn modelId="{0CDD0345-B9D9-564F-9C2A-594661BD7D44}" type="presOf" srcId="{73D947E0-108F-4D20-A71E-3CF329F97212}" destId="{8F8B275D-8553-0846-A316-484B7B291C97}" srcOrd="0" destOrd="0" presId="urn:microsoft.com/office/officeart/2005/8/layout/hList7"/>
    <dgm:cxn modelId="{80DC2967-0B8E-9442-A9E2-4F58C113FDCA}" type="presOf" srcId="{B1AFA1AF-0FF8-45B3-A6D0-0E255A2F637D}" destId="{4DFF6703-D32F-9E47-96B8-A304C47CCB78}" srcOrd="0" destOrd="0" presId="urn:microsoft.com/office/officeart/2005/8/layout/hList7"/>
    <dgm:cxn modelId="{FFD46F48-1601-3B48-AC95-844EF8053475}" type="presOf" srcId="{8FE81FEC-2664-411F-AEB3-065F29F52751}" destId="{73C20AF0-FA1E-3C4A-AD07-551A27BE2B92}" srcOrd="0" destOrd="1" presId="urn:microsoft.com/office/officeart/2005/8/layout/hList7"/>
    <dgm:cxn modelId="{946C164A-769F-8147-A19A-97A93F0144C2}" type="presOf" srcId="{566CA0B6-95FF-3A46-BF54-8E3C5843F883}" destId="{434ABADC-97F5-A547-823D-7594A86D79D3}" srcOrd="0" destOrd="2" presId="urn:microsoft.com/office/officeart/2005/8/layout/hList7"/>
    <dgm:cxn modelId="{FF82E56C-0E90-E648-A4FD-33776C71CA80}" type="presOf" srcId="{8FE81FEC-2664-411F-AEB3-065F29F52751}" destId="{AF3E8B43-0466-2941-94BF-5E057B356E82}" srcOrd="1" destOrd="1" presId="urn:microsoft.com/office/officeart/2005/8/layout/hList7"/>
    <dgm:cxn modelId="{F942F56C-9025-4AA1-9B36-C5AE0A93B0F5}" srcId="{4F85505A-81B6-4FDA-A144-900B71DAD946}" destId="{FEB4A941-E9FA-4A86-A673-85FF34B35F20}" srcOrd="0" destOrd="0" parTransId="{39522508-BC4E-4DD5-A744-AFEFFE36DB74}" sibTransId="{97624CC8-6315-4683-B26C-C30D552DA5A6}"/>
    <dgm:cxn modelId="{51563A4F-C0EB-47D6-B5BC-47A4E599AD4B}" srcId="{E9682B4F-0217-4B50-923E-C104AA24290F}" destId="{0EC0C300-11E4-45CF-8418-973585107209}" srcOrd="0" destOrd="0" parTransId="{1E4DD98E-100E-46B7-B24A-408BBF69E9FA}" sibTransId="{90FAB5D1-62B3-4FF6-A07D-EE607F529C32}"/>
    <dgm:cxn modelId="{D7846C52-051C-7E4A-8666-A7FC857AC117}" type="presOf" srcId="{4F85505A-81B6-4FDA-A144-900B71DAD946}" destId="{9312E8E2-BBD1-104A-9F74-B0103AF69816}" srcOrd="1" destOrd="0" presId="urn:microsoft.com/office/officeart/2005/8/layout/hList7"/>
    <dgm:cxn modelId="{2D633B56-E147-4EFC-B9EE-6C0413F329B0}" srcId="{0DD8915E-DC14-41D6-9BB5-F49E1C265163}" destId="{4F85505A-81B6-4FDA-A144-900B71DAD946}" srcOrd="3" destOrd="0" parTransId="{D9A96E25-7BBE-4DDD-8DDE-B4970D4340A8}" sibTransId="{68F74A88-49DC-44B1-BC0D-220A7B97601C}"/>
    <dgm:cxn modelId="{28690183-A8F8-5D4A-A0A0-F1EAC1F67584}" type="presOf" srcId="{E9682B4F-0217-4B50-923E-C104AA24290F}" destId="{BC636E4B-34B9-8543-A308-00E0D1B0D2F9}" srcOrd="1" destOrd="0" presId="urn:microsoft.com/office/officeart/2005/8/layout/hList7"/>
    <dgm:cxn modelId="{982C4584-ADB4-6A42-88C0-8DDE5CF3D3B6}" type="presOf" srcId="{FEB4A941-E9FA-4A86-A673-85FF34B35F20}" destId="{028C9BA8-C3B3-F947-915F-EE2FD2FCA9A5}" srcOrd="0" destOrd="1" presId="urn:microsoft.com/office/officeart/2005/8/layout/hList7"/>
    <dgm:cxn modelId="{C6485397-44AD-F347-A313-AE5F356648F1}" type="presOf" srcId="{50418D2B-9486-42DE-AFDD-1D31420040FF}" destId="{BA2077AD-A827-784F-87A6-E8E29A836D84}" srcOrd="1" destOrd="1" presId="urn:microsoft.com/office/officeart/2005/8/layout/hList7"/>
    <dgm:cxn modelId="{781B6FA0-0F00-0D41-8C2E-EA6A255C6967}" type="presOf" srcId="{0DD8915E-DC14-41D6-9BB5-F49E1C265163}" destId="{A34AE8AA-FDF7-FA40-BADC-6B62C2B1DE88}" srcOrd="0" destOrd="0" presId="urn:microsoft.com/office/officeart/2005/8/layout/hList7"/>
    <dgm:cxn modelId="{4AE39AA3-98A5-FD4F-B305-423319AE4156}" type="presOf" srcId="{0EC0C300-11E4-45CF-8418-973585107209}" destId="{BC636E4B-34B9-8543-A308-00E0D1B0D2F9}" srcOrd="1" destOrd="1" presId="urn:microsoft.com/office/officeart/2005/8/layout/hList7"/>
    <dgm:cxn modelId="{956B0EA6-B0CC-A04C-AAC4-2F46E14A46D0}" type="presOf" srcId="{E9682B4F-0217-4B50-923E-C104AA24290F}" destId="{434ABADC-97F5-A547-823D-7594A86D79D3}" srcOrd="0" destOrd="0" presId="urn:microsoft.com/office/officeart/2005/8/layout/hList7"/>
    <dgm:cxn modelId="{C85286A9-EA95-7947-BBAE-BB43E3CA7A09}" type="presOf" srcId="{30A490C8-22B4-4D68-875C-0F0DE2FF864D}" destId="{8F8B275D-8553-0846-A316-484B7B291C97}" srcOrd="0" destOrd="1" presId="urn:microsoft.com/office/officeart/2005/8/layout/hList7"/>
    <dgm:cxn modelId="{161425B1-9CC1-5A46-A6FE-66DDFF22F4E9}" type="presOf" srcId="{B1AFA1AF-0FF8-45B3-A6D0-0E255A2F637D}" destId="{BA2077AD-A827-784F-87A6-E8E29A836D84}" srcOrd="1" destOrd="0" presId="urn:microsoft.com/office/officeart/2005/8/layout/hList7"/>
    <dgm:cxn modelId="{E65110B9-3148-A843-8CC8-BF37AE44F247}" type="presOf" srcId="{A2322D3A-7AC2-4C5C-9D7E-EAB2313D47D4}" destId="{73C20AF0-FA1E-3C4A-AD07-551A27BE2B92}" srcOrd="0" destOrd="0" presId="urn:microsoft.com/office/officeart/2005/8/layout/hList7"/>
    <dgm:cxn modelId="{6C23D0C9-74B2-4C8B-AB2F-A03B3B0EBE56}" srcId="{0DD8915E-DC14-41D6-9BB5-F49E1C265163}" destId="{E9682B4F-0217-4B50-923E-C104AA24290F}" srcOrd="2" destOrd="0" parTransId="{E0F6C4AF-9BBB-4698-91D7-F9AE3EACBD5D}" sibTransId="{B8632E42-D7EB-4C31-877E-6F1B2801851A}"/>
    <dgm:cxn modelId="{381FE1CC-8184-4745-8EB3-6DE11655998D}" srcId="{73D947E0-108F-4D20-A71E-3CF329F97212}" destId="{30A490C8-22B4-4D68-875C-0F0DE2FF864D}" srcOrd="0" destOrd="0" parTransId="{035C64B0-4F0C-4FD1-BD23-B1D4C9887CBE}" sibTransId="{45495DA8-8707-41E3-A12B-FA5766269C44}"/>
    <dgm:cxn modelId="{179FAFCF-F878-464E-A8A6-1185EFA0E380}" srcId="{0DD8915E-DC14-41D6-9BB5-F49E1C265163}" destId="{A2322D3A-7AC2-4C5C-9D7E-EAB2313D47D4}" srcOrd="4" destOrd="0" parTransId="{4A8C15D4-B36F-4764-B4FF-F2AF790D3E17}" sibTransId="{84DE1C3A-3FC7-4DB3-88ED-33F65A71557A}"/>
    <dgm:cxn modelId="{FA1B16D5-5FB5-2047-9831-030AE6F3EAE9}" type="presOf" srcId="{30A490C8-22B4-4D68-875C-0F0DE2FF864D}" destId="{7DA281F5-0265-2048-A63A-727E19796F79}" srcOrd="1" destOrd="1" presId="urn:microsoft.com/office/officeart/2005/8/layout/hList7"/>
    <dgm:cxn modelId="{F1B56DD8-8FEA-344A-B6E7-D10401E3F2E3}" type="presOf" srcId="{B8632E42-D7EB-4C31-877E-6F1B2801851A}" destId="{9BFD88E3-0F90-7143-8807-6B030CF54283}" srcOrd="0" destOrd="0" presId="urn:microsoft.com/office/officeart/2005/8/layout/hList7"/>
    <dgm:cxn modelId="{921076E0-4A47-034F-AF33-2E67CCE6BD8C}" type="presOf" srcId="{566CA0B6-95FF-3A46-BF54-8E3C5843F883}" destId="{BC636E4B-34B9-8543-A308-00E0D1B0D2F9}" srcOrd="1" destOrd="2" presId="urn:microsoft.com/office/officeart/2005/8/layout/hList7"/>
    <dgm:cxn modelId="{7B012CF3-9916-9C42-A389-6EC30575190C}" type="presOf" srcId="{88649F7A-400B-4056-965D-C9AC0B3AD942}" destId="{56C7F139-002F-DF46-BB7F-23A563E7CE98}" srcOrd="0" destOrd="0" presId="urn:microsoft.com/office/officeart/2005/8/layout/hList7"/>
    <dgm:cxn modelId="{AB9B77F3-E113-9F42-AD26-5199BE35195A}" type="presOf" srcId="{68F74A88-49DC-44B1-BC0D-220A7B97601C}" destId="{849C45A5-41B7-C14C-8FCB-1F684E015BD4}" srcOrd="0" destOrd="0" presId="urn:microsoft.com/office/officeart/2005/8/layout/hList7"/>
    <dgm:cxn modelId="{E225472C-E3EE-2149-B941-7817CA44471E}" type="presParOf" srcId="{A34AE8AA-FDF7-FA40-BADC-6B62C2B1DE88}" destId="{2107607C-A87A-3347-81F6-106C527DBD58}" srcOrd="0" destOrd="0" presId="urn:microsoft.com/office/officeart/2005/8/layout/hList7"/>
    <dgm:cxn modelId="{F943B65C-83A1-794F-8716-82D6E9B90BCD}" type="presParOf" srcId="{A34AE8AA-FDF7-FA40-BADC-6B62C2B1DE88}" destId="{0955960D-7F7D-E54C-8843-B1DBEEBFB364}" srcOrd="1" destOrd="0" presId="urn:microsoft.com/office/officeart/2005/8/layout/hList7"/>
    <dgm:cxn modelId="{001D4585-DEB8-A543-8A40-05E8ABC28C57}" type="presParOf" srcId="{0955960D-7F7D-E54C-8843-B1DBEEBFB364}" destId="{81155D12-3CC8-3D49-B0F3-3C84AC48510A}" srcOrd="0" destOrd="0" presId="urn:microsoft.com/office/officeart/2005/8/layout/hList7"/>
    <dgm:cxn modelId="{1580EBFB-09CE-F344-8C03-5CB3CBE5AC98}" type="presParOf" srcId="{81155D12-3CC8-3D49-B0F3-3C84AC48510A}" destId="{8F8B275D-8553-0846-A316-484B7B291C97}" srcOrd="0" destOrd="0" presId="urn:microsoft.com/office/officeart/2005/8/layout/hList7"/>
    <dgm:cxn modelId="{842F04B3-A619-A54C-B547-B6C38B4FB951}" type="presParOf" srcId="{81155D12-3CC8-3D49-B0F3-3C84AC48510A}" destId="{7DA281F5-0265-2048-A63A-727E19796F79}" srcOrd="1" destOrd="0" presId="urn:microsoft.com/office/officeart/2005/8/layout/hList7"/>
    <dgm:cxn modelId="{08E39789-DE12-C44D-B363-AFAA969CE1E8}" type="presParOf" srcId="{81155D12-3CC8-3D49-B0F3-3C84AC48510A}" destId="{79A13FEB-C61A-0346-824D-E0457CC5B4C9}" srcOrd="2" destOrd="0" presId="urn:microsoft.com/office/officeart/2005/8/layout/hList7"/>
    <dgm:cxn modelId="{B88ECEE4-BA18-F649-9EFE-5FE2A1375A58}" type="presParOf" srcId="{81155D12-3CC8-3D49-B0F3-3C84AC48510A}" destId="{A126BA88-D0F9-AF4A-A7BA-0638E32B45F8}" srcOrd="3" destOrd="0" presId="urn:microsoft.com/office/officeart/2005/8/layout/hList7"/>
    <dgm:cxn modelId="{9B673E09-6E30-B544-9BA9-85CCFB26FC2F}" type="presParOf" srcId="{0955960D-7F7D-E54C-8843-B1DBEEBFB364}" destId="{DF3C77F5-32F3-5845-BEE2-529229516397}" srcOrd="1" destOrd="0" presId="urn:microsoft.com/office/officeart/2005/8/layout/hList7"/>
    <dgm:cxn modelId="{196FFE95-C277-344C-94D6-9114A085054E}" type="presParOf" srcId="{0955960D-7F7D-E54C-8843-B1DBEEBFB364}" destId="{16FC6348-B601-E348-A50F-7576C3DDD207}" srcOrd="2" destOrd="0" presId="urn:microsoft.com/office/officeart/2005/8/layout/hList7"/>
    <dgm:cxn modelId="{2BE2AAA5-6ADF-8C4D-955F-3EB733D7C5EB}" type="presParOf" srcId="{16FC6348-B601-E348-A50F-7576C3DDD207}" destId="{4DFF6703-D32F-9E47-96B8-A304C47CCB78}" srcOrd="0" destOrd="0" presId="urn:microsoft.com/office/officeart/2005/8/layout/hList7"/>
    <dgm:cxn modelId="{17073BDD-1BB2-3E40-B5F3-DB2DD27B70C8}" type="presParOf" srcId="{16FC6348-B601-E348-A50F-7576C3DDD207}" destId="{BA2077AD-A827-784F-87A6-E8E29A836D84}" srcOrd="1" destOrd="0" presId="urn:microsoft.com/office/officeart/2005/8/layout/hList7"/>
    <dgm:cxn modelId="{6756D7D8-C48B-024A-9259-CD45C2E2D6F3}" type="presParOf" srcId="{16FC6348-B601-E348-A50F-7576C3DDD207}" destId="{47276A48-75DE-FE4F-B4C6-8B77CF2957C3}" srcOrd="2" destOrd="0" presId="urn:microsoft.com/office/officeart/2005/8/layout/hList7"/>
    <dgm:cxn modelId="{68916BF1-7696-DF4C-AE9A-90DA1528D867}" type="presParOf" srcId="{16FC6348-B601-E348-A50F-7576C3DDD207}" destId="{EFEB790C-BD5C-F54D-9993-F81422A8AD8E}" srcOrd="3" destOrd="0" presId="urn:microsoft.com/office/officeart/2005/8/layout/hList7"/>
    <dgm:cxn modelId="{68673533-5457-724A-BD79-21053E0C5583}" type="presParOf" srcId="{0955960D-7F7D-E54C-8843-B1DBEEBFB364}" destId="{56C7F139-002F-DF46-BB7F-23A563E7CE98}" srcOrd="3" destOrd="0" presId="urn:microsoft.com/office/officeart/2005/8/layout/hList7"/>
    <dgm:cxn modelId="{EDA12534-DD6F-3D46-A33C-D2D3C096E217}" type="presParOf" srcId="{0955960D-7F7D-E54C-8843-B1DBEEBFB364}" destId="{91E3D51E-7AB8-6349-A1D0-02F993052AB3}" srcOrd="4" destOrd="0" presId="urn:microsoft.com/office/officeart/2005/8/layout/hList7"/>
    <dgm:cxn modelId="{98E12192-EF84-5E4E-8F7C-7D4B0E3B0CFB}" type="presParOf" srcId="{91E3D51E-7AB8-6349-A1D0-02F993052AB3}" destId="{434ABADC-97F5-A547-823D-7594A86D79D3}" srcOrd="0" destOrd="0" presId="urn:microsoft.com/office/officeart/2005/8/layout/hList7"/>
    <dgm:cxn modelId="{35A4D817-35C8-574E-BAE7-28EAD8E80E9E}" type="presParOf" srcId="{91E3D51E-7AB8-6349-A1D0-02F993052AB3}" destId="{BC636E4B-34B9-8543-A308-00E0D1B0D2F9}" srcOrd="1" destOrd="0" presId="urn:microsoft.com/office/officeart/2005/8/layout/hList7"/>
    <dgm:cxn modelId="{3F7650F7-8ADF-1647-ABCA-EDB62D6E6F07}" type="presParOf" srcId="{91E3D51E-7AB8-6349-A1D0-02F993052AB3}" destId="{073A77BB-E8BD-4B4C-BFA2-7B530A2B3199}" srcOrd="2" destOrd="0" presId="urn:microsoft.com/office/officeart/2005/8/layout/hList7"/>
    <dgm:cxn modelId="{A4C178E9-5B35-8046-AEA4-07EA064D48EC}" type="presParOf" srcId="{91E3D51E-7AB8-6349-A1D0-02F993052AB3}" destId="{CC076D56-4BB0-7246-9039-788AB439DAF0}" srcOrd="3" destOrd="0" presId="urn:microsoft.com/office/officeart/2005/8/layout/hList7"/>
    <dgm:cxn modelId="{23300555-E195-7745-8EAA-13C1C3D64096}" type="presParOf" srcId="{0955960D-7F7D-E54C-8843-B1DBEEBFB364}" destId="{9BFD88E3-0F90-7143-8807-6B030CF54283}" srcOrd="5" destOrd="0" presId="urn:microsoft.com/office/officeart/2005/8/layout/hList7"/>
    <dgm:cxn modelId="{67E0177E-2C5D-D84A-B206-DF756AC265E2}" type="presParOf" srcId="{0955960D-7F7D-E54C-8843-B1DBEEBFB364}" destId="{900296CF-6A25-E746-A345-792DBE36F92C}" srcOrd="6" destOrd="0" presId="urn:microsoft.com/office/officeart/2005/8/layout/hList7"/>
    <dgm:cxn modelId="{17F234B6-5CB2-694A-AE40-2EC7B6989025}" type="presParOf" srcId="{900296CF-6A25-E746-A345-792DBE36F92C}" destId="{028C9BA8-C3B3-F947-915F-EE2FD2FCA9A5}" srcOrd="0" destOrd="0" presId="urn:microsoft.com/office/officeart/2005/8/layout/hList7"/>
    <dgm:cxn modelId="{A078F003-3C00-6845-9EBD-2DC195EA7E87}" type="presParOf" srcId="{900296CF-6A25-E746-A345-792DBE36F92C}" destId="{9312E8E2-BBD1-104A-9F74-B0103AF69816}" srcOrd="1" destOrd="0" presId="urn:microsoft.com/office/officeart/2005/8/layout/hList7"/>
    <dgm:cxn modelId="{3E327DED-A1BA-5F40-88C6-420128E7987E}" type="presParOf" srcId="{900296CF-6A25-E746-A345-792DBE36F92C}" destId="{A0D6F489-540A-D44E-B596-6A182486B777}" srcOrd="2" destOrd="0" presId="urn:microsoft.com/office/officeart/2005/8/layout/hList7"/>
    <dgm:cxn modelId="{E331C05D-ABEF-784B-867C-9DAD3D7B0BF6}" type="presParOf" srcId="{900296CF-6A25-E746-A345-792DBE36F92C}" destId="{FDF2BC93-305C-D94B-A6C2-ED9CE7F40C2F}" srcOrd="3" destOrd="0" presId="urn:microsoft.com/office/officeart/2005/8/layout/hList7"/>
    <dgm:cxn modelId="{484D29F2-E93B-0044-AD3C-1B7FAE119D86}" type="presParOf" srcId="{0955960D-7F7D-E54C-8843-B1DBEEBFB364}" destId="{849C45A5-41B7-C14C-8FCB-1F684E015BD4}" srcOrd="7" destOrd="0" presId="urn:microsoft.com/office/officeart/2005/8/layout/hList7"/>
    <dgm:cxn modelId="{4D63AED0-BB7F-5648-A588-8D3CD77EDA47}" type="presParOf" srcId="{0955960D-7F7D-E54C-8843-B1DBEEBFB364}" destId="{CFB52331-3A90-8741-B893-154B21972CAC}" srcOrd="8" destOrd="0" presId="urn:microsoft.com/office/officeart/2005/8/layout/hList7"/>
    <dgm:cxn modelId="{3916CD4F-7FBF-D443-9D5A-2C269D38B5A1}" type="presParOf" srcId="{CFB52331-3A90-8741-B893-154B21972CAC}" destId="{73C20AF0-FA1E-3C4A-AD07-551A27BE2B92}" srcOrd="0" destOrd="0" presId="urn:microsoft.com/office/officeart/2005/8/layout/hList7"/>
    <dgm:cxn modelId="{793DE385-E18B-AB41-A417-ABB42E569007}" type="presParOf" srcId="{CFB52331-3A90-8741-B893-154B21972CAC}" destId="{AF3E8B43-0466-2941-94BF-5E057B356E82}" srcOrd="1" destOrd="0" presId="urn:microsoft.com/office/officeart/2005/8/layout/hList7"/>
    <dgm:cxn modelId="{C7FDE2A3-85A4-B144-B32C-7C9903F03EC5}" type="presParOf" srcId="{CFB52331-3A90-8741-B893-154B21972CAC}" destId="{D1AAA287-E1AF-9946-AA96-77AD6193B1DD}" srcOrd="2" destOrd="0" presId="urn:microsoft.com/office/officeart/2005/8/layout/hList7"/>
    <dgm:cxn modelId="{2241BB10-0DBA-6B41-9DA1-14E15CF8B34C}" type="presParOf" srcId="{CFB52331-3A90-8741-B893-154B21972CAC}" destId="{916140F0-4F43-9F45-8310-FCCA12DDE514}" srcOrd="3" destOrd="0" presId="urn:microsoft.com/office/officeart/2005/8/layout/hList7"/>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AACCBB-6709-4071-B389-3BB226B3A586}">
      <dsp:nvSpPr>
        <dsp:cNvPr id="0" name=""/>
        <dsp:cNvSpPr/>
      </dsp:nvSpPr>
      <dsp:spPr>
        <a:xfrm>
          <a:off x="0" y="2181504"/>
          <a:ext cx="9779182" cy="0"/>
        </a:xfrm>
        <a:prstGeom prst="line">
          <a:avLst/>
        </a:prstGeom>
        <a:solidFill>
          <a:schemeClr val="lt1">
            <a:alpha val="90000"/>
            <a:hueOff val="0"/>
            <a:satOff val="0"/>
            <a:lumOff val="0"/>
            <a:alphaOff val="0"/>
          </a:schemeClr>
        </a:solidFill>
        <a:ln w="19050" cap="flat" cmpd="sng" algn="ctr">
          <a:solidFill>
            <a:schemeClr val="accent2">
              <a:alpha val="90000"/>
              <a:hueOff val="0"/>
              <a:satOff val="0"/>
              <a:lumOff val="0"/>
              <a:alphaOff val="0"/>
            </a:schemeClr>
          </a:solidFill>
          <a:prstDash val="solid"/>
          <a:miter lim="800000"/>
          <a:tailEnd type="triangle" w="lg" len="lg"/>
        </a:ln>
        <a:effectLst/>
      </dsp:spPr>
      <dsp:style>
        <a:lnRef idx="2">
          <a:scrgbClr r="0" g="0" b="0"/>
        </a:lnRef>
        <a:fillRef idx="1">
          <a:scrgbClr r="0" g="0" b="0"/>
        </a:fillRef>
        <a:effectRef idx="0">
          <a:scrgbClr r="0" g="0" b="0"/>
        </a:effectRef>
        <a:fontRef idx="minor"/>
      </dsp:style>
    </dsp:sp>
    <dsp:sp modelId="{0ED6E8D6-BD44-4400-BC14-1BC75CB979A3}">
      <dsp:nvSpPr>
        <dsp:cNvPr id="0" name=""/>
        <dsp:cNvSpPr/>
      </dsp:nvSpPr>
      <dsp:spPr>
        <a:xfrm rot="8100000">
          <a:off x="71765" y="502751"/>
          <a:ext cx="320851" cy="320851"/>
        </a:xfrm>
        <a:prstGeom prst="teardrop">
          <a:avLst>
            <a:gd name="adj" fmla="val 115000"/>
          </a:avLst>
        </a:prstGeom>
        <a:solidFill>
          <a:schemeClr val="accent2"/>
        </a:solidFill>
        <a:ln w="12700" cap="flat" cmpd="sng" algn="ctr">
          <a:solidFill>
            <a:schemeClr val="accent2">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B7FC7CF-F58D-48D5-8BCC-38D6EE87890B}">
      <dsp:nvSpPr>
        <dsp:cNvPr id="0" name=""/>
        <dsp:cNvSpPr/>
      </dsp:nvSpPr>
      <dsp:spPr>
        <a:xfrm>
          <a:off x="107409" y="538395"/>
          <a:ext cx="249564" cy="249564"/>
        </a:xfrm>
        <a:prstGeom prst="ellipse">
          <a:avLst/>
        </a:prstGeom>
        <a:solidFill>
          <a:schemeClr val="accent1">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D2143A46-815A-49BF-9455-C0385022444F}">
      <dsp:nvSpPr>
        <dsp:cNvPr id="0" name=""/>
        <dsp:cNvSpPr/>
      </dsp:nvSpPr>
      <dsp:spPr>
        <a:xfrm>
          <a:off x="629337" y="890053"/>
          <a:ext cx="1989847" cy="12914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76200" rIns="76200" bIns="114300" numCol="1" spcCol="1270" anchor="t" anchorCtr="0">
          <a:noAutofit/>
        </a:bodyPr>
        <a:lstStyle/>
        <a:p>
          <a:pPr marL="0" lvl="0" indent="0" algn="l" defTabSz="533400">
            <a:lnSpc>
              <a:spcPct val="90000"/>
            </a:lnSpc>
            <a:spcBef>
              <a:spcPct val="0"/>
            </a:spcBef>
            <a:spcAft>
              <a:spcPct val="35000"/>
            </a:spcAft>
            <a:buNone/>
          </a:pPr>
          <a:r>
            <a:rPr lang="en-US" sz="1200" b="0" kern="1200" dirty="0">
              <a:solidFill>
                <a:schemeClr val="bg1"/>
              </a:solidFill>
              <a:latin typeface="Tenorite" pitchFamily="2" charset="0"/>
            </a:rPr>
            <a:t>Specification</a:t>
          </a:r>
        </a:p>
        <a:p>
          <a:pPr marL="0" lvl="0" indent="0" algn="l" defTabSz="533400">
            <a:lnSpc>
              <a:spcPct val="90000"/>
            </a:lnSpc>
            <a:spcBef>
              <a:spcPct val="0"/>
            </a:spcBef>
            <a:spcAft>
              <a:spcPct val="35000"/>
            </a:spcAft>
            <a:buNone/>
          </a:pPr>
          <a:r>
            <a:rPr lang="en-US" sz="1200" b="0" kern="1200" dirty="0">
              <a:solidFill>
                <a:schemeClr val="bg1"/>
              </a:solidFill>
              <a:latin typeface="Tenorite" pitchFamily="2" charset="0"/>
            </a:rPr>
            <a:t>Product Requirement</a:t>
          </a:r>
        </a:p>
      </dsp:txBody>
      <dsp:txXfrm>
        <a:off x="629337" y="890053"/>
        <a:ext cx="1989847" cy="1291450"/>
      </dsp:txXfrm>
    </dsp:sp>
    <dsp:sp modelId="{8E3FB235-DF38-476B-9A0E-B1E583D50944}">
      <dsp:nvSpPr>
        <dsp:cNvPr id="0" name=""/>
        <dsp:cNvSpPr/>
      </dsp:nvSpPr>
      <dsp:spPr>
        <a:xfrm>
          <a:off x="629337" y="436300"/>
          <a:ext cx="1989847" cy="4537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01600" bIns="0" numCol="1" spcCol="1270" anchor="ctr" anchorCtr="0">
          <a:noAutofit/>
        </a:bodyPr>
        <a:lstStyle/>
        <a:p>
          <a:pPr marL="0" lvl="0" indent="0" algn="l" defTabSz="711200">
            <a:lnSpc>
              <a:spcPct val="90000"/>
            </a:lnSpc>
            <a:spcBef>
              <a:spcPct val="0"/>
            </a:spcBef>
            <a:spcAft>
              <a:spcPct val="35000"/>
            </a:spcAft>
            <a:buNone/>
            <a:defRPr b="1"/>
          </a:pPr>
          <a:r>
            <a:rPr lang="en-US" sz="1600" b="1" kern="1200" dirty="0">
              <a:solidFill>
                <a:schemeClr val="bg1"/>
              </a:solidFill>
              <a:latin typeface="Tenorite" pitchFamily="2" charset="0"/>
            </a:rPr>
            <a:t>Requirement System</a:t>
          </a:r>
        </a:p>
      </dsp:txBody>
      <dsp:txXfrm>
        <a:off x="629337" y="436300"/>
        <a:ext cx="1989847" cy="453752"/>
      </dsp:txXfrm>
    </dsp:sp>
    <dsp:sp modelId="{9AA05CE5-209F-4AD9-BE2C-2A69F76DA8F4}">
      <dsp:nvSpPr>
        <dsp:cNvPr id="0" name=""/>
        <dsp:cNvSpPr/>
      </dsp:nvSpPr>
      <dsp:spPr>
        <a:xfrm>
          <a:off x="232191" y="890053"/>
          <a:ext cx="0" cy="1291450"/>
        </a:xfrm>
        <a:prstGeom prst="line">
          <a:avLst/>
        </a:prstGeom>
        <a:noFill/>
        <a:ln w="12700" cap="flat" cmpd="sng" algn="ctr">
          <a:solidFill>
            <a:schemeClr val="accent2"/>
          </a:solidFill>
          <a:prstDash val="dash"/>
          <a:miter lim="800000"/>
        </a:ln>
        <a:effectLst/>
      </dsp:spPr>
      <dsp:style>
        <a:lnRef idx="1">
          <a:scrgbClr r="0" g="0" b="0"/>
        </a:lnRef>
        <a:fillRef idx="0">
          <a:scrgbClr r="0" g="0" b="0"/>
        </a:fillRef>
        <a:effectRef idx="0">
          <a:scrgbClr r="0" g="0" b="0"/>
        </a:effectRef>
        <a:fontRef idx="minor"/>
      </dsp:style>
    </dsp:sp>
    <dsp:sp modelId="{B6C94ECD-6415-4250-B4AD-F67BF5BECFB8}">
      <dsp:nvSpPr>
        <dsp:cNvPr id="0" name=""/>
        <dsp:cNvSpPr/>
      </dsp:nvSpPr>
      <dsp:spPr>
        <a:xfrm>
          <a:off x="191354" y="2140666"/>
          <a:ext cx="81675" cy="81675"/>
        </a:xfrm>
        <a:prstGeom prst="ellipse">
          <a:avLst/>
        </a:prstGeom>
        <a:solidFill>
          <a:schemeClr val="accent2">
            <a:shade val="90000"/>
            <a:hueOff val="0"/>
            <a:satOff val="0"/>
            <a:lumOff val="0"/>
            <a:alphaOff val="0"/>
          </a:schemeClr>
        </a:solidFill>
        <a:ln w="63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58CAA11-0A87-4861-8B4E-913B1EAD1334}">
      <dsp:nvSpPr>
        <dsp:cNvPr id="0" name=""/>
        <dsp:cNvSpPr/>
      </dsp:nvSpPr>
      <dsp:spPr>
        <a:xfrm rot="18900000">
          <a:off x="1475613" y="3539404"/>
          <a:ext cx="320851" cy="320851"/>
        </a:xfrm>
        <a:prstGeom prst="teardrop">
          <a:avLst>
            <a:gd name="adj" fmla="val 115000"/>
          </a:avLst>
        </a:prstGeom>
        <a:solidFill>
          <a:schemeClr val="accent2"/>
        </a:solidFill>
        <a:ln w="12700" cap="flat" cmpd="sng" algn="ctr">
          <a:solidFill>
            <a:schemeClr val="accent2">
              <a:alpha val="90000"/>
              <a:hueOff val="0"/>
              <a:satOff val="0"/>
              <a:lumOff val="0"/>
              <a:alphaOff val="-800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1A1A837-F261-404B-A808-B2F4154CE8A2}">
      <dsp:nvSpPr>
        <dsp:cNvPr id="0" name=""/>
        <dsp:cNvSpPr/>
      </dsp:nvSpPr>
      <dsp:spPr>
        <a:xfrm>
          <a:off x="1511257" y="3575048"/>
          <a:ext cx="249564" cy="249564"/>
        </a:xfrm>
        <a:prstGeom prst="ellipse">
          <a:avLst/>
        </a:prstGeom>
        <a:solidFill>
          <a:schemeClr val="accent1">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B5F3F650-2E42-488A-AD4F-C4BD47D19A84}">
      <dsp:nvSpPr>
        <dsp:cNvPr id="0" name=""/>
        <dsp:cNvSpPr/>
      </dsp:nvSpPr>
      <dsp:spPr>
        <a:xfrm>
          <a:off x="2032477" y="2181504"/>
          <a:ext cx="1981572" cy="12914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14300" rIns="0" bIns="76200" numCol="1" spcCol="1270" anchor="b" anchorCtr="0">
          <a:noAutofit/>
        </a:bodyPr>
        <a:lstStyle/>
        <a:p>
          <a:pPr marL="0" lvl="0" indent="0" algn="l" defTabSz="533400">
            <a:lnSpc>
              <a:spcPct val="90000"/>
            </a:lnSpc>
            <a:spcBef>
              <a:spcPct val="0"/>
            </a:spcBef>
            <a:spcAft>
              <a:spcPct val="35000"/>
            </a:spcAft>
            <a:buNone/>
          </a:pPr>
          <a:r>
            <a:rPr lang="en-US" sz="1200" b="0" kern="1200" dirty="0">
              <a:solidFill>
                <a:schemeClr val="bg1"/>
              </a:solidFill>
              <a:latin typeface="Tenorite" pitchFamily="2" charset="0"/>
            </a:rPr>
            <a:t>Entity Relationship design</a:t>
          </a:r>
        </a:p>
        <a:p>
          <a:pPr marL="0" lvl="0" indent="0" algn="l" defTabSz="533400">
            <a:lnSpc>
              <a:spcPct val="90000"/>
            </a:lnSpc>
            <a:spcBef>
              <a:spcPct val="0"/>
            </a:spcBef>
            <a:spcAft>
              <a:spcPct val="35000"/>
            </a:spcAft>
            <a:buNone/>
          </a:pPr>
          <a:r>
            <a:rPr lang="en-US" sz="1200" b="1" kern="1200" dirty="0">
              <a:solidFill>
                <a:schemeClr val="bg1"/>
              </a:solidFill>
              <a:latin typeface="Tenorite" pitchFamily="2" charset="0"/>
            </a:rPr>
            <a:t>Software Architecture</a:t>
          </a:r>
        </a:p>
      </dsp:txBody>
      <dsp:txXfrm>
        <a:off x="2032477" y="2181504"/>
        <a:ext cx="1981572" cy="1291450"/>
      </dsp:txXfrm>
    </dsp:sp>
    <dsp:sp modelId="{223C5207-4FA2-4A6C-8F43-20BD55767C99}">
      <dsp:nvSpPr>
        <dsp:cNvPr id="0" name=""/>
        <dsp:cNvSpPr/>
      </dsp:nvSpPr>
      <dsp:spPr>
        <a:xfrm>
          <a:off x="2032477" y="3472954"/>
          <a:ext cx="1981572" cy="4537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01600" bIns="0" numCol="1" spcCol="1270" anchor="ctr" anchorCtr="0">
          <a:noAutofit/>
        </a:bodyPr>
        <a:lstStyle/>
        <a:p>
          <a:pPr marL="0" lvl="0" indent="0" algn="l" defTabSz="711200">
            <a:lnSpc>
              <a:spcPct val="90000"/>
            </a:lnSpc>
            <a:spcBef>
              <a:spcPct val="0"/>
            </a:spcBef>
            <a:spcAft>
              <a:spcPct val="35000"/>
            </a:spcAft>
            <a:buNone/>
            <a:defRPr b="1"/>
          </a:pPr>
          <a:r>
            <a:rPr lang="en-US" sz="1600" b="1" kern="1200" dirty="0">
              <a:solidFill>
                <a:schemeClr val="bg1"/>
              </a:solidFill>
              <a:latin typeface="Tenorite" pitchFamily="2" charset="0"/>
            </a:rPr>
            <a:t>System Design</a:t>
          </a:r>
        </a:p>
      </dsp:txBody>
      <dsp:txXfrm>
        <a:off x="2032477" y="3472954"/>
        <a:ext cx="1981572" cy="453752"/>
      </dsp:txXfrm>
    </dsp:sp>
    <dsp:sp modelId="{4FE5EB5D-4CEF-4D0D-9394-0534E61844BE}">
      <dsp:nvSpPr>
        <dsp:cNvPr id="0" name=""/>
        <dsp:cNvSpPr/>
      </dsp:nvSpPr>
      <dsp:spPr>
        <a:xfrm>
          <a:off x="1636039" y="2181504"/>
          <a:ext cx="0" cy="1291450"/>
        </a:xfrm>
        <a:prstGeom prst="line">
          <a:avLst/>
        </a:prstGeom>
        <a:noFill/>
        <a:ln w="12700" cap="flat" cmpd="sng" algn="ctr">
          <a:solidFill>
            <a:schemeClr val="accent2"/>
          </a:solidFill>
          <a:prstDash val="dash"/>
          <a:miter lim="800000"/>
        </a:ln>
        <a:effectLst/>
      </dsp:spPr>
      <dsp:style>
        <a:lnRef idx="1">
          <a:scrgbClr r="0" g="0" b="0"/>
        </a:lnRef>
        <a:fillRef idx="0">
          <a:scrgbClr r="0" g="0" b="0"/>
        </a:fillRef>
        <a:effectRef idx="0">
          <a:scrgbClr r="0" g="0" b="0"/>
        </a:effectRef>
        <a:fontRef idx="minor"/>
      </dsp:style>
    </dsp:sp>
    <dsp:sp modelId="{714429FF-AAA3-4358-8C5F-1A7F29AA2B7B}">
      <dsp:nvSpPr>
        <dsp:cNvPr id="0" name=""/>
        <dsp:cNvSpPr/>
      </dsp:nvSpPr>
      <dsp:spPr>
        <a:xfrm>
          <a:off x="1594257" y="2140666"/>
          <a:ext cx="81675" cy="81675"/>
        </a:xfrm>
        <a:prstGeom prst="ellipse">
          <a:avLst/>
        </a:prstGeom>
        <a:solidFill>
          <a:schemeClr val="accent2"/>
        </a:solidFill>
        <a:ln w="63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2C82E90-F103-439C-8371-CFFB0927B9DE}">
      <dsp:nvSpPr>
        <dsp:cNvPr id="0" name=""/>
        <dsp:cNvSpPr/>
      </dsp:nvSpPr>
      <dsp:spPr>
        <a:xfrm rot="8100000">
          <a:off x="2867784" y="502751"/>
          <a:ext cx="320851" cy="320851"/>
        </a:xfrm>
        <a:prstGeom prst="teardrop">
          <a:avLst>
            <a:gd name="adj" fmla="val 115000"/>
          </a:avLst>
        </a:prstGeom>
        <a:solidFill>
          <a:schemeClr val="accent2"/>
        </a:solidFill>
        <a:ln w="12700" cap="flat" cmpd="sng" algn="ctr">
          <a:solidFill>
            <a:schemeClr val="accent2">
              <a:alpha val="90000"/>
              <a:hueOff val="0"/>
              <a:satOff val="0"/>
              <a:lumOff val="0"/>
              <a:alphaOff val="-1600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D519322-C1DD-47AE-92C0-13575134BC76}">
      <dsp:nvSpPr>
        <dsp:cNvPr id="0" name=""/>
        <dsp:cNvSpPr/>
      </dsp:nvSpPr>
      <dsp:spPr>
        <a:xfrm>
          <a:off x="2903428" y="538395"/>
          <a:ext cx="249564" cy="249564"/>
        </a:xfrm>
        <a:prstGeom prst="ellipse">
          <a:avLst/>
        </a:prstGeom>
        <a:solidFill>
          <a:schemeClr val="accent1">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96DDA0FE-83E2-423C-9F13-58A61EB68487}">
      <dsp:nvSpPr>
        <dsp:cNvPr id="0" name=""/>
        <dsp:cNvSpPr/>
      </dsp:nvSpPr>
      <dsp:spPr>
        <a:xfrm>
          <a:off x="3424648" y="890053"/>
          <a:ext cx="1981572" cy="12914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76200" rIns="76200" bIns="114300" numCol="1" spcCol="1270" anchor="t" anchorCtr="0">
          <a:noAutofit/>
        </a:bodyPr>
        <a:lstStyle/>
        <a:p>
          <a:pPr marL="0" lvl="0" indent="0" algn="l" defTabSz="533400">
            <a:lnSpc>
              <a:spcPct val="90000"/>
            </a:lnSpc>
            <a:spcBef>
              <a:spcPct val="0"/>
            </a:spcBef>
            <a:spcAft>
              <a:spcPct val="35000"/>
            </a:spcAft>
            <a:buNone/>
          </a:pPr>
          <a:r>
            <a:rPr lang="en-US" sz="1200" b="0" kern="1200" dirty="0">
              <a:solidFill>
                <a:schemeClr val="bg1"/>
              </a:solidFill>
              <a:latin typeface="Tenorite" pitchFamily="2" charset="0"/>
            </a:rPr>
            <a:t>Repository</a:t>
          </a:r>
        </a:p>
        <a:p>
          <a:pPr marL="0" lvl="0" indent="0" algn="l" defTabSz="533400">
            <a:lnSpc>
              <a:spcPct val="90000"/>
            </a:lnSpc>
            <a:spcBef>
              <a:spcPct val="0"/>
            </a:spcBef>
            <a:spcAft>
              <a:spcPct val="35000"/>
            </a:spcAft>
            <a:buNone/>
          </a:pPr>
          <a:r>
            <a:rPr lang="en-US" sz="1200" b="0" kern="1200" dirty="0" err="1">
              <a:solidFill>
                <a:schemeClr val="bg1"/>
              </a:solidFill>
              <a:latin typeface="Tenorite" pitchFamily="2" charset="0"/>
            </a:rPr>
            <a:t>UseCase</a:t>
          </a:r>
          <a:endParaRPr lang="en-US" sz="1200" b="0" kern="1200" dirty="0">
            <a:solidFill>
              <a:schemeClr val="bg1"/>
            </a:solidFill>
            <a:latin typeface="Tenorite" pitchFamily="2" charset="0"/>
          </a:endParaRPr>
        </a:p>
        <a:p>
          <a:pPr marL="0" lvl="0" indent="0" algn="l" defTabSz="533400">
            <a:lnSpc>
              <a:spcPct val="90000"/>
            </a:lnSpc>
            <a:spcBef>
              <a:spcPct val="0"/>
            </a:spcBef>
            <a:spcAft>
              <a:spcPct val="35000"/>
            </a:spcAft>
            <a:buNone/>
          </a:pPr>
          <a:r>
            <a:rPr lang="en-US" sz="1200" b="0" kern="1200" dirty="0">
              <a:solidFill>
                <a:schemeClr val="bg1"/>
              </a:solidFill>
              <a:latin typeface="Tenorite" pitchFamily="2" charset="0"/>
            </a:rPr>
            <a:t>Controller</a:t>
          </a:r>
        </a:p>
      </dsp:txBody>
      <dsp:txXfrm>
        <a:off x="3424648" y="890053"/>
        <a:ext cx="1981572" cy="1291450"/>
      </dsp:txXfrm>
    </dsp:sp>
    <dsp:sp modelId="{2D6C7916-1130-46A8-833B-A6278CBD2192}">
      <dsp:nvSpPr>
        <dsp:cNvPr id="0" name=""/>
        <dsp:cNvSpPr/>
      </dsp:nvSpPr>
      <dsp:spPr>
        <a:xfrm>
          <a:off x="3424648" y="436300"/>
          <a:ext cx="1981572" cy="4537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01600" bIns="0" numCol="1" spcCol="1270" anchor="ctr" anchorCtr="0">
          <a:noAutofit/>
        </a:bodyPr>
        <a:lstStyle/>
        <a:p>
          <a:pPr marL="0" lvl="0" indent="0" algn="l" defTabSz="711200">
            <a:lnSpc>
              <a:spcPct val="90000"/>
            </a:lnSpc>
            <a:spcBef>
              <a:spcPct val="0"/>
            </a:spcBef>
            <a:spcAft>
              <a:spcPct val="35000"/>
            </a:spcAft>
            <a:buNone/>
            <a:defRPr b="1"/>
          </a:pPr>
          <a:r>
            <a:rPr lang="en-US" sz="1600" b="0" kern="1200" dirty="0">
              <a:solidFill>
                <a:schemeClr val="bg1"/>
              </a:solidFill>
              <a:latin typeface="Tenorite" pitchFamily="2" charset="0"/>
            </a:rPr>
            <a:t>Developing</a:t>
          </a:r>
          <a:endParaRPr lang="en-US" sz="1600" b="1" kern="1200" dirty="0">
            <a:solidFill>
              <a:schemeClr val="bg1"/>
            </a:solidFill>
            <a:latin typeface="Tenorite" pitchFamily="2" charset="0"/>
          </a:endParaRPr>
        </a:p>
      </dsp:txBody>
      <dsp:txXfrm>
        <a:off x="3424648" y="436300"/>
        <a:ext cx="1981572" cy="453752"/>
      </dsp:txXfrm>
    </dsp:sp>
    <dsp:sp modelId="{4D953791-5C2F-4A75-A8F4-6ED7EAB5E015}">
      <dsp:nvSpPr>
        <dsp:cNvPr id="0" name=""/>
        <dsp:cNvSpPr/>
      </dsp:nvSpPr>
      <dsp:spPr>
        <a:xfrm>
          <a:off x="3028210" y="890053"/>
          <a:ext cx="0" cy="1291450"/>
        </a:xfrm>
        <a:prstGeom prst="line">
          <a:avLst/>
        </a:prstGeom>
        <a:noFill/>
        <a:ln w="12700" cap="flat" cmpd="sng" algn="ctr">
          <a:solidFill>
            <a:schemeClr val="accent2"/>
          </a:solidFill>
          <a:prstDash val="dash"/>
          <a:miter lim="800000"/>
        </a:ln>
        <a:effectLst/>
      </dsp:spPr>
      <dsp:style>
        <a:lnRef idx="1">
          <a:scrgbClr r="0" g="0" b="0"/>
        </a:lnRef>
        <a:fillRef idx="0">
          <a:scrgbClr r="0" g="0" b="0"/>
        </a:fillRef>
        <a:effectRef idx="0">
          <a:scrgbClr r="0" g="0" b="0"/>
        </a:effectRef>
        <a:fontRef idx="minor"/>
      </dsp:style>
    </dsp:sp>
    <dsp:sp modelId="{152AD014-AFD0-4700-A468-4D562874339A}">
      <dsp:nvSpPr>
        <dsp:cNvPr id="0" name=""/>
        <dsp:cNvSpPr/>
      </dsp:nvSpPr>
      <dsp:spPr>
        <a:xfrm>
          <a:off x="2986429" y="2140666"/>
          <a:ext cx="81675" cy="81675"/>
        </a:xfrm>
        <a:prstGeom prst="ellipse">
          <a:avLst/>
        </a:prstGeom>
        <a:solidFill>
          <a:schemeClr val="accent2"/>
        </a:solidFill>
        <a:ln w="63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7331DD9-74CF-4A3A-86BA-F4B9DBEAB944}">
      <dsp:nvSpPr>
        <dsp:cNvPr id="0" name=""/>
        <dsp:cNvSpPr/>
      </dsp:nvSpPr>
      <dsp:spPr>
        <a:xfrm rot="18900000">
          <a:off x="4259955" y="3539404"/>
          <a:ext cx="320851" cy="320851"/>
        </a:xfrm>
        <a:prstGeom prst="teardrop">
          <a:avLst>
            <a:gd name="adj" fmla="val 115000"/>
          </a:avLst>
        </a:prstGeom>
        <a:solidFill>
          <a:schemeClr val="accent2"/>
        </a:solidFill>
        <a:ln w="12700" cap="flat" cmpd="sng" algn="ctr">
          <a:solidFill>
            <a:schemeClr val="accent2">
              <a:alpha val="90000"/>
              <a:hueOff val="0"/>
              <a:satOff val="0"/>
              <a:lumOff val="0"/>
              <a:alphaOff val="-2400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15AAB83-BD07-4B9E-9A3B-858C0B126F9C}">
      <dsp:nvSpPr>
        <dsp:cNvPr id="0" name=""/>
        <dsp:cNvSpPr/>
      </dsp:nvSpPr>
      <dsp:spPr>
        <a:xfrm>
          <a:off x="4295599" y="3575048"/>
          <a:ext cx="249564" cy="249564"/>
        </a:xfrm>
        <a:prstGeom prst="ellipse">
          <a:avLst/>
        </a:prstGeom>
        <a:solidFill>
          <a:schemeClr val="accent1">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08CB2D5A-F46A-4E0E-9575-15F31D04AAC6}">
      <dsp:nvSpPr>
        <dsp:cNvPr id="0" name=""/>
        <dsp:cNvSpPr/>
      </dsp:nvSpPr>
      <dsp:spPr>
        <a:xfrm>
          <a:off x="4816819" y="2181504"/>
          <a:ext cx="1981572" cy="12914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14300" rIns="0" bIns="76200" numCol="1" spcCol="1270" anchor="b" anchorCtr="0">
          <a:noAutofit/>
        </a:bodyPr>
        <a:lstStyle/>
        <a:p>
          <a:pPr marL="0" lvl="0" indent="0" algn="l" defTabSz="533400">
            <a:lnSpc>
              <a:spcPct val="90000"/>
            </a:lnSpc>
            <a:spcBef>
              <a:spcPct val="0"/>
            </a:spcBef>
            <a:spcAft>
              <a:spcPct val="35000"/>
            </a:spcAft>
            <a:buNone/>
          </a:pPr>
          <a:r>
            <a:rPr lang="en-US" sz="1200" b="0" kern="1200" dirty="0">
              <a:solidFill>
                <a:schemeClr val="bg1"/>
              </a:solidFill>
              <a:latin typeface="Tenorite" pitchFamily="2" charset="0"/>
            </a:rPr>
            <a:t>Use Swagger UI</a:t>
          </a:r>
        </a:p>
        <a:p>
          <a:pPr marL="0" lvl="0" indent="0" algn="l" defTabSz="533400">
            <a:lnSpc>
              <a:spcPct val="90000"/>
            </a:lnSpc>
            <a:spcBef>
              <a:spcPct val="0"/>
            </a:spcBef>
            <a:spcAft>
              <a:spcPct val="35000"/>
            </a:spcAft>
            <a:buNone/>
          </a:pPr>
          <a:r>
            <a:rPr lang="en-US" sz="1200" b="0" kern="1200" dirty="0">
              <a:solidFill>
                <a:schemeClr val="bg1"/>
              </a:solidFill>
              <a:latin typeface="Tenorite" pitchFamily="2" charset="0"/>
            </a:rPr>
            <a:t>Deployment</a:t>
          </a:r>
        </a:p>
      </dsp:txBody>
      <dsp:txXfrm>
        <a:off x="4816819" y="2181504"/>
        <a:ext cx="1981572" cy="1291450"/>
      </dsp:txXfrm>
    </dsp:sp>
    <dsp:sp modelId="{7C1E6B4A-59F7-4018-A403-E1CCAEE78BA1}">
      <dsp:nvSpPr>
        <dsp:cNvPr id="0" name=""/>
        <dsp:cNvSpPr/>
      </dsp:nvSpPr>
      <dsp:spPr>
        <a:xfrm>
          <a:off x="4816819" y="3472954"/>
          <a:ext cx="1981572" cy="4537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01600" bIns="0" numCol="1" spcCol="1270" anchor="ctr" anchorCtr="0">
          <a:noAutofit/>
        </a:bodyPr>
        <a:lstStyle/>
        <a:p>
          <a:pPr marL="0" lvl="0" indent="0" algn="l" defTabSz="711200">
            <a:lnSpc>
              <a:spcPct val="90000"/>
            </a:lnSpc>
            <a:spcBef>
              <a:spcPct val="0"/>
            </a:spcBef>
            <a:spcAft>
              <a:spcPct val="35000"/>
            </a:spcAft>
            <a:buNone/>
            <a:defRPr b="1"/>
          </a:pPr>
          <a:r>
            <a:rPr lang="en-US" sz="1600" b="1" kern="1200" dirty="0">
              <a:solidFill>
                <a:schemeClr val="bg1"/>
              </a:solidFill>
              <a:latin typeface="Tenorite" pitchFamily="2" charset="0"/>
            </a:rPr>
            <a:t>Documentation</a:t>
          </a:r>
        </a:p>
      </dsp:txBody>
      <dsp:txXfrm>
        <a:off x="4816819" y="3472954"/>
        <a:ext cx="1981572" cy="453752"/>
      </dsp:txXfrm>
    </dsp:sp>
    <dsp:sp modelId="{A03C5372-D306-43AC-B406-6F8183849431}">
      <dsp:nvSpPr>
        <dsp:cNvPr id="0" name=""/>
        <dsp:cNvSpPr/>
      </dsp:nvSpPr>
      <dsp:spPr>
        <a:xfrm>
          <a:off x="4420381" y="2181504"/>
          <a:ext cx="0" cy="1291450"/>
        </a:xfrm>
        <a:prstGeom prst="line">
          <a:avLst/>
        </a:prstGeom>
        <a:noFill/>
        <a:ln w="12700" cap="flat" cmpd="sng" algn="ctr">
          <a:solidFill>
            <a:schemeClr val="accent2"/>
          </a:solidFill>
          <a:prstDash val="dash"/>
          <a:miter lim="800000"/>
        </a:ln>
        <a:effectLst/>
      </dsp:spPr>
      <dsp:style>
        <a:lnRef idx="1">
          <a:scrgbClr r="0" g="0" b="0"/>
        </a:lnRef>
        <a:fillRef idx="0">
          <a:scrgbClr r="0" g="0" b="0"/>
        </a:fillRef>
        <a:effectRef idx="0">
          <a:scrgbClr r="0" g="0" b="0"/>
        </a:effectRef>
        <a:fontRef idx="minor"/>
      </dsp:style>
    </dsp:sp>
    <dsp:sp modelId="{14282312-87CB-41BB-A02D-C594BBEF33C7}">
      <dsp:nvSpPr>
        <dsp:cNvPr id="0" name=""/>
        <dsp:cNvSpPr/>
      </dsp:nvSpPr>
      <dsp:spPr>
        <a:xfrm>
          <a:off x="4378600" y="2140666"/>
          <a:ext cx="81675" cy="81675"/>
        </a:xfrm>
        <a:prstGeom prst="ellipse">
          <a:avLst/>
        </a:prstGeom>
        <a:solidFill>
          <a:schemeClr val="accent2"/>
        </a:solidFill>
        <a:ln w="63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55439AF-6893-479D-8B57-31FBC13C553F}">
      <dsp:nvSpPr>
        <dsp:cNvPr id="0" name=""/>
        <dsp:cNvSpPr/>
      </dsp:nvSpPr>
      <dsp:spPr>
        <a:xfrm rot="8100000">
          <a:off x="5652127" y="502751"/>
          <a:ext cx="320851" cy="320851"/>
        </a:xfrm>
        <a:prstGeom prst="teardrop">
          <a:avLst>
            <a:gd name="adj" fmla="val 115000"/>
          </a:avLst>
        </a:prstGeom>
        <a:solidFill>
          <a:schemeClr val="accent2"/>
        </a:solidFill>
        <a:ln w="12700" cap="flat" cmpd="sng" algn="ctr">
          <a:solidFill>
            <a:schemeClr val="accent2">
              <a:alpha val="90000"/>
              <a:hueOff val="0"/>
              <a:satOff val="0"/>
              <a:lumOff val="0"/>
              <a:alphaOff val="-3200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22B1C16-7FF0-4DBE-B32E-E43FEB1E2EAC}">
      <dsp:nvSpPr>
        <dsp:cNvPr id="0" name=""/>
        <dsp:cNvSpPr/>
      </dsp:nvSpPr>
      <dsp:spPr>
        <a:xfrm>
          <a:off x="5687771" y="538395"/>
          <a:ext cx="249564" cy="249564"/>
        </a:xfrm>
        <a:prstGeom prst="ellipse">
          <a:avLst/>
        </a:prstGeom>
        <a:solidFill>
          <a:schemeClr val="accent1">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1B55AA6D-649D-4145-93EB-08B866A4D4E5}">
      <dsp:nvSpPr>
        <dsp:cNvPr id="0" name=""/>
        <dsp:cNvSpPr/>
      </dsp:nvSpPr>
      <dsp:spPr>
        <a:xfrm>
          <a:off x="6208991" y="890053"/>
          <a:ext cx="1981572" cy="12914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76200" rIns="76200" bIns="114300" numCol="1" spcCol="1270" anchor="t" anchorCtr="0">
          <a:noAutofit/>
        </a:bodyPr>
        <a:lstStyle/>
        <a:p>
          <a:pPr marL="0" lvl="0" indent="0" algn="l" defTabSz="533400">
            <a:lnSpc>
              <a:spcPct val="90000"/>
            </a:lnSpc>
            <a:spcBef>
              <a:spcPct val="0"/>
            </a:spcBef>
            <a:spcAft>
              <a:spcPct val="35000"/>
            </a:spcAft>
            <a:buNone/>
          </a:pPr>
          <a:r>
            <a:rPr lang="en-US" sz="1200" b="0" kern="1200" dirty="0">
              <a:solidFill>
                <a:schemeClr val="bg1"/>
              </a:solidFill>
              <a:latin typeface="Tenorite" pitchFamily="2" charset="0"/>
            </a:rPr>
            <a:t>Unit Testing</a:t>
          </a:r>
          <a:endParaRPr lang="en-US" sz="1200" b="1" kern="1200" dirty="0">
            <a:solidFill>
              <a:schemeClr val="bg1"/>
            </a:solidFill>
            <a:latin typeface="Tenorite" pitchFamily="2" charset="0"/>
          </a:endParaRPr>
        </a:p>
      </dsp:txBody>
      <dsp:txXfrm>
        <a:off x="6208991" y="890053"/>
        <a:ext cx="1981572" cy="1291450"/>
      </dsp:txXfrm>
    </dsp:sp>
    <dsp:sp modelId="{3FA5D5AE-9CAE-4D19-9765-BCEE62095312}">
      <dsp:nvSpPr>
        <dsp:cNvPr id="0" name=""/>
        <dsp:cNvSpPr/>
      </dsp:nvSpPr>
      <dsp:spPr>
        <a:xfrm>
          <a:off x="6208991" y="436300"/>
          <a:ext cx="1981572" cy="4537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01600" bIns="0" numCol="1" spcCol="1270" anchor="ctr" anchorCtr="0">
          <a:noAutofit/>
        </a:bodyPr>
        <a:lstStyle/>
        <a:p>
          <a:pPr marL="0" lvl="0" indent="0" algn="l" defTabSz="711200">
            <a:lnSpc>
              <a:spcPct val="90000"/>
            </a:lnSpc>
            <a:spcBef>
              <a:spcPct val="0"/>
            </a:spcBef>
            <a:spcAft>
              <a:spcPct val="35000"/>
            </a:spcAft>
            <a:buNone/>
            <a:defRPr b="1"/>
          </a:pPr>
          <a:r>
            <a:rPr lang="en-US" sz="1600" b="1" kern="1200" dirty="0">
              <a:solidFill>
                <a:schemeClr val="bg1"/>
              </a:solidFill>
              <a:latin typeface="Tenorite" pitchFamily="2" charset="0"/>
            </a:rPr>
            <a:t>Testing</a:t>
          </a:r>
        </a:p>
      </dsp:txBody>
      <dsp:txXfrm>
        <a:off x="6208991" y="436300"/>
        <a:ext cx="1981572" cy="453752"/>
      </dsp:txXfrm>
    </dsp:sp>
    <dsp:sp modelId="{FE6CA7EB-68EC-4E76-9051-08C4CF370101}">
      <dsp:nvSpPr>
        <dsp:cNvPr id="0" name=""/>
        <dsp:cNvSpPr/>
      </dsp:nvSpPr>
      <dsp:spPr>
        <a:xfrm>
          <a:off x="5812553" y="890053"/>
          <a:ext cx="0" cy="1291450"/>
        </a:xfrm>
        <a:prstGeom prst="line">
          <a:avLst/>
        </a:prstGeom>
        <a:noFill/>
        <a:ln w="12700" cap="flat" cmpd="sng" algn="ctr">
          <a:solidFill>
            <a:schemeClr val="accent2"/>
          </a:solidFill>
          <a:prstDash val="dash"/>
          <a:miter lim="800000"/>
        </a:ln>
        <a:effectLst/>
      </dsp:spPr>
      <dsp:style>
        <a:lnRef idx="1">
          <a:scrgbClr r="0" g="0" b="0"/>
        </a:lnRef>
        <a:fillRef idx="0">
          <a:scrgbClr r="0" g="0" b="0"/>
        </a:fillRef>
        <a:effectRef idx="0">
          <a:scrgbClr r="0" g="0" b="0"/>
        </a:effectRef>
        <a:fontRef idx="minor"/>
      </dsp:style>
    </dsp:sp>
    <dsp:sp modelId="{58B7B786-A0AD-4662-8D54-C5C572D2C32C}">
      <dsp:nvSpPr>
        <dsp:cNvPr id="0" name=""/>
        <dsp:cNvSpPr/>
      </dsp:nvSpPr>
      <dsp:spPr>
        <a:xfrm>
          <a:off x="5770771" y="2140666"/>
          <a:ext cx="81675" cy="81675"/>
        </a:xfrm>
        <a:prstGeom prst="ellipse">
          <a:avLst/>
        </a:prstGeom>
        <a:solidFill>
          <a:schemeClr val="accent2"/>
        </a:solidFill>
        <a:ln w="63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10C1113-BAE0-4A35-9144-8A012C43B156}">
      <dsp:nvSpPr>
        <dsp:cNvPr id="0" name=""/>
        <dsp:cNvSpPr/>
      </dsp:nvSpPr>
      <dsp:spPr>
        <a:xfrm rot="18900000">
          <a:off x="7044298" y="3539404"/>
          <a:ext cx="320851" cy="320851"/>
        </a:xfrm>
        <a:prstGeom prst="teardrop">
          <a:avLst>
            <a:gd name="adj" fmla="val 115000"/>
          </a:avLst>
        </a:prstGeom>
        <a:solidFill>
          <a:schemeClr val="accent2">
            <a:alpha val="90000"/>
            <a:hueOff val="0"/>
            <a:satOff val="0"/>
            <a:lumOff val="0"/>
            <a:alphaOff val="-40000"/>
          </a:schemeClr>
        </a:solidFill>
        <a:ln w="12700" cap="flat" cmpd="sng" algn="ctr">
          <a:solidFill>
            <a:schemeClr val="accent2">
              <a:alpha val="90000"/>
              <a:hueOff val="0"/>
              <a:satOff val="0"/>
              <a:lumOff val="0"/>
              <a:alphaOff val="-4000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D531C8B-254E-48F4-8B2A-AD493771D1DD}">
      <dsp:nvSpPr>
        <dsp:cNvPr id="0" name=""/>
        <dsp:cNvSpPr/>
      </dsp:nvSpPr>
      <dsp:spPr>
        <a:xfrm>
          <a:off x="7079942" y="3575048"/>
          <a:ext cx="249564" cy="249564"/>
        </a:xfrm>
        <a:prstGeom prst="ellipse">
          <a:avLst/>
        </a:prstGeom>
        <a:solidFill>
          <a:schemeClr val="lt1">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CA44E4B4-D656-4B96-96FA-6EFE52BCBF1A}">
      <dsp:nvSpPr>
        <dsp:cNvPr id="0" name=""/>
        <dsp:cNvSpPr/>
      </dsp:nvSpPr>
      <dsp:spPr>
        <a:xfrm>
          <a:off x="7431600" y="2181504"/>
          <a:ext cx="2320695" cy="12914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14300" rIns="0" bIns="76200" numCol="1" spcCol="1270" anchor="b" anchorCtr="0">
          <a:noAutofit/>
        </a:bodyPr>
        <a:lstStyle/>
        <a:p>
          <a:pPr marL="0" lvl="0" indent="0" algn="l" defTabSz="533400">
            <a:lnSpc>
              <a:spcPct val="90000"/>
            </a:lnSpc>
            <a:spcBef>
              <a:spcPct val="0"/>
            </a:spcBef>
            <a:spcAft>
              <a:spcPct val="35000"/>
            </a:spcAft>
            <a:buNone/>
          </a:pPr>
          <a:r>
            <a:rPr lang="en-US" sz="1200" b="1" kern="1200" dirty="0">
              <a:solidFill>
                <a:schemeClr val="bg1"/>
              </a:solidFill>
              <a:latin typeface="Tenorite" pitchFamily="2" charset="0"/>
            </a:rPr>
            <a:t>Deploy to Heroku</a:t>
          </a:r>
        </a:p>
      </dsp:txBody>
      <dsp:txXfrm>
        <a:off x="7431600" y="2181504"/>
        <a:ext cx="2320695" cy="1291450"/>
      </dsp:txXfrm>
    </dsp:sp>
    <dsp:sp modelId="{F93FB316-7EDE-44E1-B905-40AA7A633BE3}">
      <dsp:nvSpPr>
        <dsp:cNvPr id="0" name=""/>
        <dsp:cNvSpPr/>
      </dsp:nvSpPr>
      <dsp:spPr>
        <a:xfrm>
          <a:off x="7431600" y="3472954"/>
          <a:ext cx="2320695" cy="4537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01600" bIns="0" numCol="1" spcCol="1270" anchor="ctr" anchorCtr="0">
          <a:noAutofit/>
        </a:bodyPr>
        <a:lstStyle/>
        <a:p>
          <a:pPr marL="0" lvl="0" indent="0" algn="l" defTabSz="711200">
            <a:lnSpc>
              <a:spcPct val="90000"/>
            </a:lnSpc>
            <a:spcBef>
              <a:spcPct val="0"/>
            </a:spcBef>
            <a:spcAft>
              <a:spcPct val="35000"/>
            </a:spcAft>
            <a:buNone/>
            <a:defRPr b="1"/>
          </a:pPr>
          <a:r>
            <a:rPr lang="en-US" sz="1600" b="1" kern="1200" dirty="0">
              <a:solidFill>
                <a:schemeClr val="bg1"/>
              </a:solidFill>
              <a:latin typeface="Tenorite" pitchFamily="2" charset="0"/>
            </a:rPr>
            <a:t>Deployment</a:t>
          </a:r>
        </a:p>
      </dsp:txBody>
      <dsp:txXfrm>
        <a:off x="7431600" y="3472954"/>
        <a:ext cx="2320695" cy="453752"/>
      </dsp:txXfrm>
    </dsp:sp>
    <dsp:sp modelId="{9249FDA3-300C-443C-9086-9F92BD9F2EC0}">
      <dsp:nvSpPr>
        <dsp:cNvPr id="0" name=""/>
        <dsp:cNvSpPr/>
      </dsp:nvSpPr>
      <dsp:spPr>
        <a:xfrm>
          <a:off x="7204724" y="2181504"/>
          <a:ext cx="0" cy="1291450"/>
        </a:xfrm>
        <a:prstGeom prst="line">
          <a:avLst/>
        </a:prstGeom>
        <a:noFill/>
        <a:ln w="12700" cap="flat" cmpd="sng" algn="ctr">
          <a:solidFill>
            <a:schemeClr val="accent2">
              <a:shade val="90000"/>
              <a:hueOff val="30721"/>
              <a:satOff val="11078"/>
              <a:lumOff val="9502"/>
              <a:alphaOff val="0"/>
            </a:schemeClr>
          </a:solidFill>
          <a:prstDash val="dash"/>
          <a:miter lim="800000"/>
        </a:ln>
        <a:effectLst/>
      </dsp:spPr>
      <dsp:style>
        <a:lnRef idx="1">
          <a:scrgbClr r="0" g="0" b="0"/>
        </a:lnRef>
        <a:fillRef idx="0">
          <a:scrgbClr r="0" g="0" b="0"/>
        </a:fillRef>
        <a:effectRef idx="0">
          <a:scrgbClr r="0" g="0" b="0"/>
        </a:effectRef>
        <a:fontRef idx="minor"/>
      </dsp:style>
    </dsp:sp>
    <dsp:sp modelId="{0CE99213-D739-4233-A2CB-B22C6D6ABFF4}">
      <dsp:nvSpPr>
        <dsp:cNvPr id="0" name=""/>
        <dsp:cNvSpPr/>
      </dsp:nvSpPr>
      <dsp:spPr>
        <a:xfrm>
          <a:off x="7162943" y="2140666"/>
          <a:ext cx="81675" cy="81675"/>
        </a:xfrm>
        <a:prstGeom prst="ellipse">
          <a:avLst/>
        </a:prstGeom>
        <a:solidFill>
          <a:schemeClr val="accent2">
            <a:shade val="90000"/>
            <a:hueOff val="30721"/>
            <a:satOff val="11078"/>
            <a:lumOff val="9502"/>
            <a:alphaOff val="-50000"/>
          </a:schemeClr>
        </a:solidFill>
        <a:ln w="63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8B275D-8553-0846-A316-484B7B291C97}">
      <dsp:nvSpPr>
        <dsp:cNvPr id="0" name=""/>
        <dsp:cNvSpPr/>
      </dsp:nvSpPr>
      <dsp:spPr>
        <a:xfrm>
          <a:off x="0" y="0"/>
          <a:ext cx="1892456" cy="3940870"/>
        </a:xfrm>
        <a:prstGeom prst="rect">
          <a:avLst/>
        </a:prstGeom>
        <a:solidFill>
          <a:schemeClr val="accent1"/>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t" anchorCtr="1">
          <a:noAutofit/>
        </a:bodyPr>
        <a:lstStyle/>
        <a:p>
          <a:pPr marL="0" lvl="0" indent="0" algn="ctr" defTabSz="889000" rtl="0">
            <a:lnSpc>
              <a:spcPct val="90000"/>
            </a:lnSpc>
            <a:spcBef>
              <a:spcPct val="0"/>
            </a:spcBef>
            <a:spcAft>
              <a:spcPct val="35000"/>
            </a:spcAft>
            <a:buNone/>
          </a:pPr>
          <a:r>
            <a:rPr lang="en-US" sz="2000" kern="1200" dirty="0">
              <a:latin typeface="Tenorite" pitchFamily="2" charset="0"/>
            </a:rPr>
            <a:t>Planning</a:t>
          </a:r>
        </a:p>
        <a:p>
          <a:pPr marL="0" lvl="1" indent="-114300" algn="ctr" defTabSz="622300">
            <a:lnSpc>
              <a:spcPct val="90000"/>
            </a:lnSpc>
            <a:spcBef>
              <a:spcPct val="0"/>
            </a:spcBef>
            <a:spcAft>
              <a:spcPct val="15000"/>
            </a:spcAft>
            <a:buNone/>
          </a:pPr>
          <a:r>
            <a:rPr lang="en-US" sz="1400" kern="1200" dirty="0">
              <a:latin typeface="Tenorite" pitchFamily="2" charset="0"/>
            </a:rPr>
            <a:t>Synergize scalable </a:t>
          </a:r>
          <a:br>
            <a:rPr lang="en-US" sz="1400" kern="1200" dirty="0">
              <a:latin typeface="Tenorite" pitchFamily="2" charset="0"/>
            </a:rPr>
          </a:br>
          <a:r>
            <a:rPr lang="en-US" sz="1400" kern="1200" dirty="0">
              <a:latin typeface="Tenorite" pitchFamily="2" charset="0"/>
            </a:rPr>
            <a:t>e-commerce</a:t>
          </a:r>
        </a:p>
      </dsp:txBody>
      <dsp:txXfrm>
        <a:off x="0" y="1576348"/>
        <a:ext cx="1892456" cy="1576348"/>
      </dsp:txXfrm>
    </dsp:sp>
    <dsp:sp modelId="{A126BA88-D0F9-AF4A-A7BA-0638E32B45F8}">
      <dsp:nvSpPr>
        <dsp:cNvPr id="0" name=""/>
        <dsp:cNvSpPr/>
      </dsp:nvSpPr>
      <dsp:spPr>
        <a:xfrm>
          <a:off x="532154" y="478533"/>
          <a:ext cx="828146" cy="828146"/>
        </a:xfrm>
        <a:prstGeom prst="ellipse">
          <a:avLst/>
        </a:prstGeom>
        <a:solidFill>
          <a:schemeClr val="accent1">
            <a:lumMod val="60000"/>
            <a:lumOff val="4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4DFF6703-D32F-9E47-96B8-A304C47CCB78}">
      <dsp:nvSpPr>
        <dsp:cNvPr id="0" name=""/>
        <dsp:cNvSpPr/>
      </dsp:nvSpPr>
      <dsp:spPr>
        <a:xfrm>
          <a:off x="1946788" y="0"/>
          <a:ext cx="1892456" cy="3940870"/>
        </a:xfrm>
        <a:prstGeom prst="rect">
          <a:avLst/>
        </a:prstGeom>
        <a:solidFill>
          <a:schemeClr val="accent1"/>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t" anchorCtr="1">
          <a:noAutofit/>
        </a:bodyPr>
        <a:lstStyle/>
        <a:p>
          <a:pPr marL="0" lvl="0" indent="0" algn="ctr" defTabSz="889000">
            <a:lnSpc>
              <a:spcPct val="90000"/>
            </a:lnSpc>
            <a:spcBef>
              <a:spcPct val="0"/>
            </a:spcBef>
            <a:spcAft>
              <a:spcPct val="35000"/>
            </a:spcAft>
            <a:buNone/>
          </a:pPr>
          <a:r>
            <a:rPr lang="en-US" sz="2000" kern="1200" dirty="0">
              <a:latin typeface="Tenorite" pitchFamily="2" charset="0"/>
            </a:rPr>
            <a:t>Marketing</a:t>
          </a:r>
        </a:p>
        <a:p>
          <a:pPr marL="0" lvl="1" indent="-114300" algn="ctr" defTabSz="622300">
            <a:lnSpc>
              <a:spcPct val="90000"/>
            </a:lnSpc>
            <a:spcBef>
              <a:spcPct val="0"/>
            </a:spcBef>
            <a:spcAft>
              <a:spcPct val="15000"/>
            </a:spcAft>
            <a:buNone/>
          </a:pPr>
          <a:r>
            <a:rPr lang="en-US" sz="1400" kern="1200" dirty="0">
              <a:latin typeface="Tenorite" pitchFamily="2" charset="0"/>
            </a:rPr>
            <a:t>Disseminate standardized metrics</a:t>
          </a:r>
        </a:p>
      </dsp:txBody>
      <dsp:txXfrm>
        <a:off x="1946788" y="1576348"/>
        <a:ext cx="1892456" cy="1576348"/>
      </dsp:txXfrm>
    </dsp:sp>
    <dsp:sp modelId="{EFEB790C-BD5C-F54D-9993-F81422A8AD8E}">
      <dsp:nvSpPr>
        <dsp:cNvPr id="0" name=""/>
        <dsp:cNvSpPr/>
      </dsp:nvSpPr>
      <dsp:spPr>
        <a:xfrm>
          <a:off x="2481384" y="478533"/>
          <a:ext cx="828146" cy="828146"/>
        </a:xfrm>
        <a:prstGeom prst="ellipse">
          <a:avLst/>
        </a:prstGeom>
        <a:solidFill>
          <a:schemeClr val="accent1">
            <a:lumMod val="60000"/>
            <a:lumOff val="4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434ABADC-97F5-A547-823D-7594A86D79D3}">
      <dsp:nvSpPr>
        <dsp:cNvPr id="0" name=""/>
        <dsp:cNvSpPr/>
      </dsp:nvSpPr>
      <dsp:spPr>
        <a:xfrm>
          <a:off x="3901903" y="0"/>
          <a:ext cx="1892456" cy="3940870"/>
        </a:xfrm>
        <a:prstGeom prst="rect">
          <a:avLst/>
        </a:prstGeom>
        <a:solidFill>
          <a:schemeClr val="accent1"/>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t" anchorCtr="1">
          <a:noAutofit/>
        </a:bodyPr>
        <a:lstStyle/>
        <a:p>
          <a:pPr marL="0" lvl="0" indent="0" algn="ctr" defTabSz="889000">
            <a:lnSpc>
              <a:spcPct val="90000"/>
            </a:lnSpc>
            <a:spcBef>
              <a:spcPct val="0"/>
            </a:spcBef>
            <a:spcAft>
              <a:spcPct val="35000"/>
            </a:spcAft>
            <a:buNone/>
          </a:pPr>
          <a:r>
            <a:rPr lang="en-US" sz="2000" kern="1200" dirty="0">
              <a:latin typeface="Tenorite" pitchFamily="2" charset="0"/>
            </a:rPr>
            <a:t>Design</a:t>
          </a:r>
        </a:p>
        <a:p>
          <a:pPr marL="0" lvl="1" indent="-114300" algn="ctr" defTabSz="622300">
            <a:lnSpc>
              <a:spcPct val="90000"/>
            </a:lnSpc>
            <a:spcBef>
              <a:spcPct val="0"/>
            </a:spcBef>
            <a:spcAft>
              <a:spcPct val="15000"/>
            </a:spcAft>
            <a:buNone/>
          </a:pPr>
          <a:r>
            <a:rPr lang="en-US" sz="1400" kern="1200" dirty="0">
              <a:latin typeface="Tenorite" pitchFamily="2" charset="0"/>
            </a:rPr>
            <a:t>Coordinate</a:t>
          </a:r>
        </a:p>
        <a:p>
          <a:pPr marL="0" lvl="1" indent="-114300" algn="ctr" defTabSz="622300">
            <a:lnSpc>
              <a:spcPct val="90000"/>
            </a:lnSpc>
            <a:spcBef>
              <a:spcPct val="0"/>
            </a:spcBef>
            <a:spcAft>
              <a:spcPct val="15000"/>
            </a:spcAft>
            <a:buNone/>
          </a:pPr>
          <a:r>
            <a:rPr lang="en-US" sz="1400" kern="1200" dirty="0">
              <a:latin typeface="Tenorite" pitchFamily="2" charset="0"/>
            </a:rPr>
            <a:t>e-business applications</a:t>
          </a:r>
        </a:p>
      </dsp:txBody>
      <dsp:txXfrm>
        <a:off x="3901903" y="1576348"/>
        <a:ext cx="1892456" cy="1576348"/>
      </dsp:txXfrm>
    </dsp:sp>
    <dsp:sp modelId="{CC076D56-4BB0-7246-9039-788AB439DAF0}">
      <dsp:nvSpPr>
        <dsp:cNvPr id="0" name=""/>
        <dsp:cNvSpPr/>
      </dsp:nvSpPr>
      <dsp:spPr>
        <a:xfrm>
          <a:off x="4430614" y="478533"/>
          <a:ext cx="828146" cy="828146"/>
        </a:xfrm>
        <a:prstGeom prst="ellipse">
          <a:avLst/>
        </a:prstGeom>
        <a:solidFill>
          <a:schemeClr val="accent1">
            <a:lumMod val="60000"/>
            <a:lumOff val="4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028C9BA8-C3B3-F947-915F-EE2FD2FCA9A5}">
      <dsp:nvSpPr>
        <dsp:cNvPr id="0" name=""/>
        <dsp:cNvSpPr/>
      </dsp:nvSpPr>
      <dsp:spPr>
        <a:xfrm>
          <a:off x="5847689" y="0"/>
          <a:ext cx="1892456" cy="3940870"/>
        </a:xfrm>
        <a:prstGeom prst="rect">
          <a:avLst/>
        </a:prstGeom>
        <a:solidFill>
          <a:schemeClr val="accent1"/>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t" anchorCtr="1">
          <a:noAutofit/>
        </a:bodyPr>
        <a:lstStyle/>
        <a:p>
          <a:pPr marL="0" lvl="0" indent="0" algn="ctr" defTabSz="889000">
            <a:lnSpc>
              <a:spcPct val="90000"/>
            </a:lnSpc>
            <a:spcBef>
              <a:spcPct val="0"/>
            </a:spcBef>
            <a:spcAft>
              <a:spcPct val="35000"/>
            </a:spcAft>
            <a:buNone/>
          </a:pPr>
          <a:r>
            <a:rPr lang="en-US" sz="2000" kern="1200" dirty="0">
              <a:latin typeface="Tenorite" pitchFamily="2" charset="0"/>
            </a:rPr>
            <a:t>Strategy</a:t>
          </a:r>
        </a:p>
        <a:p>
          <a:pPr marL="0" lvl="1" indent="-114300" algn="ctr" defTabSz="622300" rtl="0">
            <a:lnSpc>
              <a:spcPct val="90000"/>
            </a:lnSpc>
            <a:spcBef>
              <a:spcPct val="0"/>
            </a:spcBef>
            <a:spcAft>
              <a:spcPct val="15000"/>
            </a:spcAft>
            <a:buNone/>
          </a:pPr>
          <a:r>
            <a:rPr lang="en-US" sz="1400" kern="1200" dirty="0">
              <a:latin typeface="Tenorite" pitchFamily="2" charset="0"/>
            </a:rPr>
            <a:t>Foster holistically superior methodologies</a:t>
          </a:r>
        </a:p>
      </dsp:txBody>
      <dsp:txXfrm>
        <a:off x="5847689" y="1576348"/>
        <a:ext cx="1892456" cy="1576348"/>
      </dsp:txXfrm>
    </dsp:sp>
    <dsp:sp modelId="{FDF2BC93-305C-D94B-A6C2-ED9CE7F40C2F}">
      <dsp:nvSpPr>
        <dsp:cNvPr id="0" name=""/>
        <dsp:cNvSpPr/>
      </dsp:nvSpPr>
      <dsp:spPr>
        <a:xfrm>
          <a:off x="6379844" y="478533"/>
          <a:ext cx="828146" cy="828146"/>
        </a:xfrm>
        <a:prstGeom prst="ellipse">
          <a:avLst/>
        </a:prstGeom>
        <a:solidFill>
          <a:schemeClr val="accent1">
            <a:lumMod val="60000"/>
            <a:lumOff val="4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73C20AF0-FA1E-3C4A-AD07-551A27BE2B92}">
      <dsp:nvSpPr>
        <dsp:cNvPr id="0" name=""/>
        <dsp:cNvSpPr/>
      </dsp:nvSpPr>
      <dsp:spPr>
        <a:xfrm>
          <a:off x="7796918" y="0"/>
          <a:ext cx="1892456" cy="3940870"/>
        </a:xfrm>
        <a:prstGeom prst="rect">
          <a:avLst/>
        </a:prstGeom>
        <a:solidFill>
          <a:schemeClr val="accent1"/>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t" anchorCtr="1">
          <a:noAutofit/>
        </a:bodyPr>
        <a:lstStyle/>
        <a:p>
          <a:pPr marL="0" lvl="0" indent="0" algn="ctr" defTabSz="889000">
            <a:lnSpc>
              <a:spcPct val="90000"/>
            </a:lnSpc>
            <a:spcBef>
              <a:spcPct val="0"/>
            </a:spcBef>
            <a:spcAft>
              <a:spcPct val="35000"/>
            </a:spcAft>
            <a:buNone/>
          </a:pPr>
          <a:r>
            <a:rPr lang="en-US" sz="2000" kern="1200" dirty="0">
              <a:latin typeface="Tenorite" pitchFamily="2" charset="0"/>
            </a:rPr>
            <a:t>Launch</a:t>
          </a:r>
        </a:p>
        <a:p>
          <a:pPr marL="0" lvl="1" indent="-114300" algn="ctr" defTabSz="622300" rtl="0">
            <a:lnSpc>
              <a:spcPct val="90000"/>
            </a:lnSpc>
            <a:spcBef>
              <a:spcPct val="0"/>
            </a:spcBef>
            <a:spcAft>
              <a:spcPct val="15000"/>
            </a:spcAft>
            <a:buNone/>
          </a:pPr>
          <a:r>
            <a:rPr lang="en-US" sz="1400" kern="1200" dirty="0">
              <a:latin typeface="Tenorite" pitchFamily="2" charset="0"/>
            </a:rPr>
            <a:t>Deploy strategic networks with compelling e-business needs</a:t>
          </a:r>
        </a:p>
      </dsp:txBody>
      <dsp:txXfrm>
        <a:off x="7796918" y="1576348"/>
        <a:ext cx="1892456" cy="1576348"/>
      </dsp:txXfrm>
    </dsp:sp>
    <dsp:sp modelId="{916140F0-4F43-9F45-8310-FCCA12DDE514}">
      <dsp:nvSpPr>
        <dsp:cNvPr id="0" name=""/>
        <dsp:cNvSpPr/>
      </dsp:nvSpPr>
      <dsp:spPr>
        <a:xfrm>
          <a:off x="8329073" y="478533"/>
          <a:ext cx="828146" cy="828146"/>
        </a:xfrm>
        <a:prstGeom prst="ellipse">
          <a:avLst/>
        </a:prstGeom>
        <a:solidFill>
          <a:schemeClr val="accent1">
            <a:lumMod val="60000"/>
            <a:lumOff val="4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2107607C-A87A-3347-81F6-106C527DBD58}">
      <dsp:nvSpPr>
        <dsp:cNvPr id="0" name=""/>
        <dsp:cNvSpPr/>
      </dsp:nvSpPr>
      <dsp:spPr>
        <a:xfrm>
          <a:off x="400054" y="3040375"/>
          <a:ext cx="8914225" cy="591130"/>
        </a:xfrm>
        <a:prstGeom prst="leftRightArrow">
          <a:avLst/>
        </a:prstGeom>
        <a:solidFill>
          <a:schemeClr val="accent2">
            <a:tint val="40000"/>
            <a:hueOff val="0"/>
            <a:satOff val="0"/>
            <a:lumOff val="0"/>
            <a:alpha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17/3/layout/DropPinTimeline">
  <dgm:title val="Drop Pin Timeline"/>
  <dgm:desc val="Use to show a list of events in chronological order. An invisible box next to the pin contains the date and the description is immediately below. It can display a medium amount of text and medium length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animLvl val="lvl"/>
    </dgm:varLst>
    <dgm:alg type="composite"/>
    <dgm:shape xmlns:r="http://schemas.openxmlformats.org/officeDocument/2006/relationships" r:blip="">
      <dgm:adjLst/>
    </dgm:shape>
    <dgm:constrLst>
      <dgm:constr type="w" for="ch" forName="divider" refType="w"/>
      <dgm:constr type="h" for="ch" forName="divider"/>
      <dgm:constr type="ctrY" for="ch" forName="divider" refType="h" fact="0.5"/>
      <dgm:constr type="l" for="ch" forName="divider"/>
      <dgm:constr type="w" for="ch" forName="nodes" refType="w"/>
      <dgm:constr type="h" for="ch" forName="nodes" refType="h" fact="0.8"/>
      <dgm:constr type="ctrY" for="ch" forName="nodes" refType="h" fact="0.5"/>
    </dgm:constrLst>
    <dgm:layoutNode name="divider" styleLbl="fgAcc1">
      <dgm:alg type="sp"/>
      <dgm:choose name="ArrowShape">
        <dgm:if name="ArrowShapeLTR" func="var" arg="dir" op="equ" val="norm">
          <dgm:shape xmlns:r="http://schemas.openxmlformats.org/officeDocument/2006/relationships" type="line" r:blip="" zOrderOff="-1">
            <dgm:adjLst/>
            <dgm:extLst>
              <a:ext uri="{B698B0E9-8C71-41B9-8309-B3DCBF30829C}">
                <dgm1612:spPr xmlns:dgm1612="http://schemas.microsoft.com/office/drawing/2016/12/diagram">
                  <a:ln w="19050">
                    <a:solidFill>
                      <a:srgbClr val="000000"/>
                    </a:solidFill>
                    <a:tailEnd type="triangle" w="lg" len="lg"/>
                  </a:ln>
                </dgm1612:spPr>
              </a:ext>
            </dgm:extLst>
          </dgm:shape>
        </dgm:if>
        <dgm:else name="ArrowShapeRTL">
          <dgm:shape xmlns:r="http://schemas.openxmlformats.org/officeDocument/2006/relationships" type="line" r:blip="" zOrderOff="-1">
            <dgm:adjLst/>
            <dgm:extLst>
              <a:ext uri="{B698B0E9-8C71-41B9-8309-B3DCBF30829C}">
                <dgm1612:spPr xmlns:dgm1612="http://schemas.microsoft.com/office/drawing/2016/12/diagram">
                  <a:ln>
                    <a:solidFill>
                      <a:srgbClr val="000000"/>
                    </a:solidFill>
                    <a:headEnd type="triangle" w="lg" len="lg"/>
                  </a:ln>
                </dgm1612:spPr>
              </a:ext>
            </dgm:extLst>
          </dgm:shape>
        </dgm:else>
      </dgm:choos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L1TextContainer" val="20"/>
        <dgm:constr type="primFontSz" for="des" forName="L2TextContainer" refType="primFontSz" refFor="des" refForName="L1TextContainer" op="equ" fact="0.75"/>
        <dgm:constr type="w" for="ch" forName="composite" refType="w"/>
        <dgm:constr type="h" for="ch" forName="composite" refType="h"/>
        <dgm:constr type="w" for="ch" forName="spaceBetweenRectangles" refType="w" refFor="ch" refForName="composite" fact="-0.5"/>
        <dgm:constr type="w" for="ch" ptType="sibTrans" op="equ"/>
        <dgm:constr type="primFontSz" for="des" forName="L1TextContainer" op="equ"/>
        <dgm:constr type="primFontSz" for="des" forName="L2TextContainer" op="equ"/>
        <dgm:constr type="primFontSz" for="des" forName="L1TextContainer1" val="20"/>
        <dgm:constr type="primFontSz" for="des" forName="L2TextContainer1" refType="primFontSz" refFor="des" refForName="L1TextContainer1" op="equ" fact="0.75"/>
        <dgm:constr type="w" for="ch" forName="composite1" refType="w"/>
        <dgm:constr type="h" for="ch" forName="composite1" refType="h"/>
        <dgm:constr type="w" for="ch" forName="spaceBetweenRectangles1" refType="w" refFor="ch" refForName="composite1" fact="0.28"/>
        <dgm:constr type="primFontSz" for="des" forName="L1TextContainer1" op="equ"/>
        <dgm:constr type="primFontSz" for="des" forName="L2TextContainer1" op="equ"/>
      </dgm:constrLst>
      <dgm:choose name="LayoutBasedOnCountOfNodes">
        <dgm:if name="LessThanOrEqualToTwoNodes" axis="ch" ptType="node" func="cnt" op="lte" val="2">
          <dgm:forEach name="nodesForEach1" axis="ch" ptType="node">
            <dgm:layoutNode name="composite1">
              <dgm:alg type="composite"/>
              <dgm:shape xmlns:r="http://schemas.openxmlformats.org/officeDocument/2006/relationships" r:blip="">
                <dgm:adjLst/>
              </dgm:shape>
              <dgm:choose name="CaseForLayoutDirection1">
                <dgm:if name="CaseForLayoutDirectionLTR1" func="var" arg="dir" op="equ" val="norm">
                  <dgm:choose name="CaseForPlacingNodesAboveAndBelowDividerLTR1">
                    <dgm:if name="CaseForPlacingNodeAboveDividerLTR1" axis="self" ptType="node" func="posOdd" op="equ" va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t" for="ch" forName="DropPinPlaceHolder1" refType="h" fact="0"/>
                        <dgm:constr type="l" for="ch" forName="DropPinPlaceHolder1" refType="w" fact="0"/>
                        <dgm:constr type="w" for="ch" forName="L2TextContainer1" refType="w" fact="0.83"/>
                        <dgm:constr type="l" for="ch" forName="L2TextContainer1" refType="r" refFor="ch" refForName="DropPinPlaceHolder1"/>
                        <dgm:constr type="t" for="ch" forName="L2TextContainer1" refType="b" refFor="ch" refForName="DropPinPlaceHolder1"/>
                        <dgm:constr type="b"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b" for="ch" forName="ConnectLine1" refType="h" fact="0.5"/>
                        <dgm:constr type="t" for="ch" forName="ConnectLine1" refType="b" refFor="ch" refForName="DropPinPlaceHolder1"/>
                        <dgm:constr type="w" for="ch" forName="EmptyPlaceHolder1" refType="w"/>
                        <dgm:constr type="h" for="ch" forName="EmptyPlaceHolder1" refType="h" fact="0.5"/>
                        <dgm:constr type="t" for="ch" forName="EmptyPlaceHolder1" refType="h" fact="0.5"/>
                      </dgm:constrLst>
                    </dgm:if>
                    <dgm:else name="CaseForPlacingNodeBelowDividerLTR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b" for="ch" forName="DropPinPlaceHolder1" refType="h"/>
                        <dgm:constr type="l" for="ch" forName="DropPinPlaceHolder1" refType="w" fact="0"/>
                        <dgm:constr type="w" for="ch" forName="L2TextContainer1" refType="w" fact="0.83"/>
                        <dgm:constr type="l" for="ch" forName="L2TextContainer1" refType="r" refFor="ch" refForName="DropPinPlaceHolder1"/>
                        <dgm:constr type="b" for="ch" forName="L2TextContainer1" refType="t" refFor="ch" refForName="DropPinPlaceHolder1"/>
                        <dgm:constr type="t"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t" for="ch" forName="ConnectLine1" refType="h" fact="0.5"/>
                        <dgm:constr type="b" for="ch" forName="ConnectLine1" refType="t" refFor="ch" refForName="DropPinPlaceHolder1"/>
                        <dgm:constr type="w" for="ch" forName="EmptyPlaceHolder1" refType="w"/>
                        <dgm:constr type="h" for="ch" forName="EmptyPlaceHolder1" refType="h" fact="0.5"/>
                        <dgm:constr type="t" for="ch" forName="EmptyPlaceHolder1" refType="h" fact="0"/>
                      </dgm:constrLst>
                    </dgm:else>
                  </dgm:choose>
                </dgm:if>
                <dgm:else name="CaseForLayoutDirectionRTL1">
                  <dgm:choose name="CaseForPlacingNodesAboveAndBelowDividerRTL1">
                    <dgm:if name="CaseForPlacingNodeAboveDividerRTL1" axis="self" ptType="node" func="posOdd" op="equ" va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t" for="ch" forName="DropPinPlaceHolder1" refType="h" fact="0"/>
                        <dgm:constr type="l" for="ch" forName="DropPinPlaceHolder1" refType="w" fact="0"/>
                        <dgm:constr type="w" for="ch" forName="L2TextContainer1" refType="w" fact="0.83"/>
                        <dgm:constr type="l" for="ch" forName="L2TextContainer1" refType="r" refFor="ch" refForName="DropPinPlaceHolder1"/>
                        <dgm:constr type="t" for="ch" forName="L2TextContainer1" refType="b" refFor="ch" refForName="DropPinPlaceHolder1"/>
                        <dgm:constr type="b"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b" for="ch" forName="ConnectLine1" refType="h" fact="0.5"/>
                        <dgm:constr type="t" for="ch" forName="ConnectLine1" refType="b" refFor="ch" refForName="DropPinPlaceHolder1"/>
                        <dgm:constr type="w" for="ch" forName="EmptyPlaceHolder1" refType="w"/>
                        <dgm:constr type="h" for="ch" forName="EmptyPlaceHolder1" refType="h" fact="0.5"/>
                        <dgm:constr type="t" for="ch" forName="EmptyPlaceHolder1" refType="h" fact="0.5"/>
                      </dgm:constrLst>
                    </dgm:if>
                    <dgm:else name="CaseForPlacingNodeBelowDividerRT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b" for="ch" forName="DropPinPlaceHolder1" refType="h"/>
                        <dgm:constr type="l" for="ch" forName="DropPinPlaceHolder1" refType="w" fact="0"/>
                        <dgm:constr type="w" for="ch" forName="L2TextContainer1" refType="w" fact="0.83"/>
                        <dgm:constr type="l" for="ch" forName="L2TextContainer1" refType="r" refFor="ch" refForName="DropPinPlaceHolder1"/>
                        <dgm:constr type="b" for="ch" forName="L2TextContainer1" refType="t" refFor="ch" refForName="DropPinPlaceHolder1"/>
                        <dgm:constr type="t"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t" for="ch" forName="ConnectLine1" refType="h" fact="0.5"/>
                        <dgm:constr type="b" for="ch" forName="ConnectLine1" refType="t" refFor="ch" refForName="DropPinPlaceHolder1"/>
                        <dgm:constr type="w" for="ch" forName="EmptyPlaceHolder1" refType="w"/>
                        <dgm:constr type="h" for="ch" forName="EmptyPlaceHolder1" refType="h" fact="0.5"/>
                        <dgm:constr type="t" for="ch" forName="EmptyPlaceHolder1" refType="h" fact="0"/>
                      </dgm:constrLst>
                    </dgm:else>
                  </dgm:choose>
                </dgm:else>
              </dgm:choose>
              <dgm:layoutNode name="ConnectorPoint1" styleLbl="lnNode1" moveWith="ConnectLine1">
                <dgm:alg type="sp"/>
                <dgm:shape xmlns:r="http://schemas.openxmlformats.org/officeDocument/2006/relationships" type="ellipse" r:blip="" zOrderOff="10">
                  <dgm:adjLst/>
                </dgm:shape>
                <dgm:presOf/>
                <dgm:constrLst>
                  <dgm:constr type="w" refType="h" op="equ"/>
                </dgm:constrLst>
              </dgm:layoutNode>
              <dgm:layoutNode name="DropPinPlaceHolder1">
                <dgm:alg type="composite"/>
                <dgm:shape xmlns:r="http://schemas.openxmlformats.org/officeDocument/2006/relationships" r:blip="">
                  <dgm:adjLst/>
                </dgm:shape>
                <dgm:constrLst>
                  <dgm:constr type="w" for="ch" forName="DropPin1" refType="w"/>
                  <dgm:constr type="h" for="ch" forName="DropPin1" refType="h"/>
                  <dgm:constr type="ctrX" for="ch" forName="DropPin1" refType="w" fact="0.5"/>
                  <dgm:constr type="ctrY" for="ch" forName="DropPin1" refType="h" fact="0.5"/>
                  <dgm:constr type="w" for="ch" forName="Ellipse1" refType="w" refFor="ch" refForName="DropPin1" fact="0.55"/>
                  <dgm:constr type="h" for="ch" forName="Ellipse1" refType="w" refFor="ch" refForName="DropPin1" fact="0.55"/>
                  <dgm:constr type="ctrX" for="ch" forName="Ellipse1" refType="ctrX" refFor="ch" refForName="DropPin1"/>
                  <dgm:constr type="ctrY" for="ch" forName="Ellipse1" refType="ctrY" refFor="ch" refForName="DropPin1"/>
                </dgm:constrLst>
                <dgm:layoutNode name="DropPin1" styleLbl="alignNode1">
                  <dgm:alg type="sp"/>
                  <dgm:choose name="CaseForPlacingTearDropAboveAndBelowDivider1">
                    <dgm:if name="CaseForPlacingTearDropAboveDivider1" axis="self" ptType="node" func="posOdd" op="equ" val="1">
                      <dgm:shape xmlns:r="http://schemas.openxmlformats.org/officeDocument/2006/relationships" rot="135" type="teardrop" r:blip="">
                        <dgm:adjLst>
                          <dgm:adj idx="1" val="1.15"/>
                        </dgm:adjLst>
                      </dgm:shape>
                    </dgm:if>
                    <dgm:else name="CaseForPlacingTearDropBelowDivider1">
                      <dgm:shape xmlns:r="http://schemas.openxmlformats.org/officeDocument/2006/relationships" rot="-45" type="teardrop" r:blip="">
                        <dgm:adjLst>
                          <dgm:adj idx="1" val="1.15"/>
                        </dgm:adjLst>
                      </dgm:shape>
                    </dgm:else>
                  </dgm:choose>
                  <dgm:presOf/>
                  <dgm:constrLst/>
                </dgm:layoutNode>
                <dgm:layoutNode name="Ellipse1" styleLbl="fgAcc1" moveWith="DropPin1">
                  <dgm:alg type="sp"/>
                  <dgm:shape xmlns:r="http://schemas.openxmlformats.org/officeDocument/2006/relationships" type="ellipse" r:blip="">
                    <dgm:adjLst/>
                    <dgm:extLst>
                      <a:ext uri="{B698B0E9-8C71-41B9-8309-B3DCBF30829C}">
                        <dgm1612:spPr xmlns:dgm1612="http://schemas.microsoft.com/office/drawing/2016/12/diagram">
                          <a:ln>
                            <a:noFill/>
                          </a:ln>
                        </dgm1612:spPr>
                      </a:ext>
                    </dgm:extLst>
                  </dgm:shape>
                  <dgm:presOf/>
                  <dgm:constrLst/>
                </dgm:layoutNode>
              </dgm:layoutNode>
              <dgm:layoutNode name="L2TextContainer1" styleLbl="revTx" moveWith="L1TextContainer">
                <dgm:varLst>
                  <dgm:bulletEnabled val="1"/>
                </dgm:varLst>
                <dgm:choose name="casesForTxtDirLogic1">
                  <dgm:if name="Name771" axis="self" ptType="node" func="posOdd" op="equ" val="1">
                    <dgm:alg type="tx">
                      <dgm:param type="txAnchorVert" val="t"/>
                      <dgm:param type="parTxLTRAlign" val="l"/>
                      <dgm:param type="parTxRTLAlign" val="l"/>
                      <dgm:param type="txAnchorVertCh" val="t"/>
                      <dgm:param type="shpTxRTLAlignCh" val="l"/>
                      <dgm:param type="shpTxLTRAlignCh" val="l"/>
                    </dgm:alg>
                    <dgm:constrLst>
                      <dgm:constr type="lMarg"/>
                      <dgm:constr type="rMarg"/>
                      <dgm:constr type="tMarg" refType="primFontSz" fact="0.5"/>
                      <dgm:constr type="bMarg" refType="primFontSz" fact="0.75"/>
                    </dgm:constrLst>
                  </dgm:if>
                  <dgm:else name="Name881">
                    <dgm:alg type="tx">
                      <dgm:param type="txAnchorVert" val="b"/>
                      <dgm:param type="parTxLTRAlign" val="l"/>
                      <dgm:param type="parTxRTLAlign" val="l"/>
                      <dgm:param type="txAnchorVertCh" val="b"/>
                      <dgm:param type="shpTxRTLAlignCh" val="l"/>
                      <dgm:param type="shpTxLTRAlignCh" val="l"/>
                    </dgm:alg>
                    <dgm:constrLst>
                      <dgm:constr type="lMarg"/>
                      <dgm:constr type="rMarg" refType="primFontSz" fact="0.5"/>
                      <dgm:constr type="tMarg" refType="primFontSz" fact="0.75"/>
                      <dgm:constr type="bMarg" refType="primFontSz" fact="0.5"/>
                    </dgm:constrLst>
                  </dgm:else>
                </dgm:choose>
                <dgm:shape xmlns:r="http://schemas.openxmlformats.org/officeDocument/2006/relationships" type="rect" r:blip="">
                  <dgm:adjLst/>
                </dgm:shape>
                <dgm:presOf axis="des" ptType="node"/>
                <dgm:ruleLst>
                  <dgm:rule type="primFontSz" val="11" fact="NaN" max="NaN"/>
                </dgm:ruleLst>
              </dgm:layoutNode>
              <dgm:layoutNode name="L1TextContainer1" styleLbl="revTx">
                <dgm:varLst>
                  <dgm:chMax val="1"/>
                  <dgm:chPref val="1"/>
                  <dgm:bulletEnabled val="1"/>
                </dgm:varLst>
                <dgm:alg type="tx">
                  <dgm:param type="txAnchorVert" val="mid"/>
                  <dgm:param type="parTxLTRAlign" val="l"/>
                  <dgm:param type="parTxRTLAlign" val="l"/>
                </dgm:alg>
                <dgm:shape xmlns:r="http://schemas.openxmlformats.org/officeDocument/2006/relationships" type="rect" r:blip="">
                  <dgm:adjLst/>
                </dgm:shape>
                <dgm:presOf axis="self"/>
                <dgm:constrLst>
                  <dgm:constr type="lMarg"/>
                  <dgm:constr type="rMarg" refType="primFontSz" fact="0.5"/>
                  <dgm:constr type="tMarg"/>
                  <dgm:constr type="bMarg"/>
                </dgm:constrLst>
                <dgm:ruleLst>
                  <dgm:rule type="primFontSz" val="13"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EmptyPlaceHolder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if>
        <dgm:else name="MoreThanTwoNodes">
          <dgm:forEach name="nodesForEach" axis="ch" ptType="node">
            <dgm:layoutNode name="composite">
              <dgm:alg type="composite"/>
              <dgm:shape xmlns:r="http://schemas.openxmlformats.org/officeDocument/2006/relationships" r:blip="">
                <dgm:adjLst/>
              </dgm:shape>
              <dgm:choose name="CaseForLayoutDirection">
                <dgm:if name="CaseForLayoutDirectionLTR" func="var" arg="dir" op="equ" val="norm">
                  <dgm:choose name="CaseForPlacingNodesAboveAndBelowDividerLTR">
                    <dgm:if name="CaseForPlacingNodeAboveDividerLTR" axis="self" ptType="node" func="posOdd" op="equ" val="1">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ConnectLine"/>
                        <dgm:constr type="ctrY" for="ch" forName="ConnectorPoint" refType="h" fact="0.5"/>
                        <dgm:constr type="w" for="ch" forName="DropPinPlaceHolder" refType="h" fact="0.13"/>
                        <dgm:constr type="h" for="ch" forName="DropPinPlaceHolder" refType="h" fact="0.13"/>
                        <dgm:constr type="t" for="ch" forName="DropPinPlaceHolder" refType="h" fact="0"/>
                        <dgm:constr type="l" for="ch" forName="DropPinPlaceHolder" refType="w" fact="0"/>
                        <dgm:constr type="w" for="ch" forName="L2TextContainer" refType="w" fact="0.83"/>
                        <dgm:constr type="l" for="ch" forName="L2TextContainer" refType="r" refFor="ch" refForName="DropPinPlaceHolder"/>
                        <dgm:constr type="t" for="ch" forName="L2TextContainer" refType="b" refFor="ch" refForName="DropPinPlaceHolder"/>
                        <dgm:constr type="b"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b" for="ch" forName="ConnectLine" refType="h" fact="0.5"/>
                        <dgm:constr type="t" for="ch" forName="ConnectLine" refType="b" refFor="ch" refForName="DropPinPlaceHolder"/>
                        <dgm:constr type="w" for="ch" forName="EmptyPlaceHolder" refType="w"/>
                        <dgm:constr type="h" for="ch" forName="EmptyPlaceHolder" refType="h" fact="0.5"/>
                        <dgm:constr type="t" for="ch" forName="EmptyPlaceHolder" refType="h" fact="0.5"/>
                      </dgm:constrLst>
                    </dgm:if>
                    <dgm:else name="CaseForPlacingNodeBelowDividerLTR">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ConnectLine"/>
                        <dgm:constr type="ctrY" for="ch" forName="ConnectorPoint" refType="h" fact="0.5"/>
                        <dgm:constr type="w" for="ch" forName="DropPinPlaceHolder" refType="h" fact="0.13"/>
                        <dgm:constr type="h" for="ch" forName="DropPinPlaceHolder" refType="h" fact="0.13"/>
                        <dgm:constr type="b" for="ch" forName="DropPinPlaceHolder" refType="h"/>
                        <dgm:constr type="l" for="ch" forName="DropPinPlaceHolder" refType="w" fact="0"/>
                        <dgm:constr type="w" for="ch" forName="L2TextContainer" refType="w" fact="0.83"/>
                        <dgm:constr type="l" for="ch" forName="L2TextContainer" refType="r" refFor="ch" refForName="DropPinPlaceHolder"/>
                        <dgm:constr type="b" for="ch" forName="L2TextContainer" refType="t" refFor="ch" refForName="DropPinPlaceHolder"/>
                        <dgm:constr type="t"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t" for="ch" forName="ConnectLine" refType="h" fact="0.5"/>
                        <dgm:constr type="b" for="ch" forName="ConnectLine" refType="t" refFor="ch" refForName="DropPinPlaceHolder"/>
                        <dgm:constr type="w" for="ch" forName="EmptyPlaceHolder" refType="w"/>
                        <dgm:constr type="h" for="ch" forName="EmptyPlaceHolder" refType="h" fact="0.5"/>
                        <dgm:constr type="t" for="ch" forName="EmptyPlaceHolder" refType="h" fact="0"/>
                      </dgm:constrLst>
                    </dgm:else>
                  </dgm:choose>
                </dgm:if>
                <dgm:else name="CaseForLayoutDirectionRTL">
                  <dgm:choose name="CaseForPlacingNodesAboveAndBelowDividerRTL">
                    <dgm:if name="CaseForPlacingNodeAboveDividerRTL" axis="self" ptType="node" func="posOdd" op="equ" val="1">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DropPinPlaceHolder"/>
                        <dgm:constr type="ctrY" for="ch" forName="ConnectorPoint" refType="h" fact="0.5"/>
                        <dgm:constr type="w" for="ch" forName="DropPinPlaceHolder" refType="h" fact="0.13"/>
                        <dgm:constr type="h" for="ch" forName="DropPinPlaceHolder" refType="h" fact="0.13"/>
                        <dgm:constr type="t" for="ch" forName="DropPinPlaceHolder" refType="h" fact="0"/>
                        <dgm:constr type="l" for="ch" forName="DropPinPlaceHolder" refType="w" fact="0"/>
                        <dgm:constr type="w" for="ch" forName="L2TextContainer" refType="w" fact="0.83"/>
                        <dgm:constr type="l" for="ch" forName="L2TextContainer" refType="r" refFor="ch" refForName="DropPinPlaceHolder"/>
                        <dgm:constr type="t" for="ch" forName="L2TextContainer" refType="b" refFor="ch" refForName="DropPinPlaceHolder"/>
                        <dgm:constr type="b"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b" for="ch" forName="ConnectLine" refType="h" fact="0.5"/>
                        <dgm:constr type="t" for="ch" forName="ConnectLine" refType="b" refFor="ch" refForName="DropPinPlaceHolder"/>
                        <dgm:constr type="w" for="ch" forName="EmptyPlaceHolder" refType="w"/>
                        <dgm:constr type="h" for="ch" forName="EmptyPlaceHolder" refType="h" fact="0.5"/>
                        <dgm:constr type="t" for="ch" forName="EmptyPlaceHolder" refType="h" fact="0.5"/>
                      </dgm:constrLst>
                    </dgm:if>
                    <dgm:else name="CaseForPlacingNodeBelowDividerRTL">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DropPinPlaceHolder"/>
                        <dgm:constr type="ctrY" for="ch" forName="ConnectorPoint" refType="h" fact="0.5"/>
                        <dgm:constr type="w" for="ch" forName="DropPinPlaceHolder" refType="h" fact="0.13"/>
                        <dgm:constr type="h" for="ch" forName="DropPinPlaceHolder" refType="h" fact="0.13"/>
                        <dgm:constr type="b" for="ch" forName="DropPinPlaceHolder" refType="h"/>
                        <dgm:constr type="l" for="ch" forName="DropPinPlaceHolder" refType="w" fact="0"/>
                        <dgm:constr type="w" for="ch" forName="L2TextContainer" refType="w" fact="0.83"/>
                        <dgm:constr type="l" for="ch" forName="L2TextContainer" refType="r" refFor="ch" refForName="DropPinPlaceHolder"/>
                        <dgm:constr type="b" for="ch" forName="L2TextContainer" refType="t" refFor="ch" refForName="DropPinPlaceHolder"/>
                        <dgm:constr type="t"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t" for="ch" forName="ConnectLine" refType="h" fact="0.5"/>
                        <dgm:constr type="b" for="ch" forName="ConnectLine" refType="t" refFor="ch" refForName="DropPinPlaceHolder"/>
                        <dgm:constr type="w" for="ch" forName="EmptyPlaceHolder" refType="w"/>
                        <dgm:constr type="h" for="ch" forName="EmptyPlaceHolder" refType="h" fact="0.5"/>
                        <dgm:constr type="t" for="ch" forName="EmptyPlaceHolder" refType="h" fact="0"/>
                      </dgm:constrLst>
                    </dgm:else>
                  </dgm:choose>
                </dgm:else>
              </dgm:choose>
              <dgm:layoutNode name="ConnectorPoint" styleLbl="lnNode1" moveWith="ConnectLine">
                <dgm:alg type="sp"/>
                <dgm:shape xmlns:r="http://schemas.openxmlformats.org/officeDocument/2006/relationships" type="ellipse" r:blip="" zOrderOff="10">
                  <dgm:adjLst/>
                  <dgm:extLst>
                    <a:ext uri="{B698B0E9-8C71-41B9-8309-B3DCBF30829C}">
                      <dgm1612:spPr xmlns:dgm1612="http://schemas.microsoft.com/office/drawing/2016/12/diagram">
                        <a:ln w="6350"/>
                      </dgm1612:spPr>
                    </a:ext>
                  </dgm:extLst>
                </dgm:shape>
                <dgm:presOf/>
                <dgm:constrLst>
                  <dgm:constr type="w" refType="h" op="equ"/>
                </dgm:constrLst>
              </dgm:layoutNode>
              <dgm:layoutNode name="DropPinPlaceHolder">
                <dgm:alg type="composite"/>
                <dgm:shape xmlns:r="http://schemas.openxmlformats.org/officeDocument/2006/relationships" r:blip="">
                  <dgm:adjLst/>
                </dgm:shape>
                <dgm:constrLst>
                  <dgm:constr type="w" for="ch" forName="DropPin" refType="w"/>
                  <dgm:constr type="h" for="ch" forName="DropPin" refType="h"/>
                  <dgm:constr type="ctrX" for="ch" forName="DropPin" refType="w" fact="0.5"/>
                  <dgm:constr type="ctrY" for="ch" forName="DropPin" refType="h" fact="0.5"/>
                  <dgm:constr type="w" for="ch" forName="Ellipse" refType="w" refFor="ch" refForName="DropPin" fact="0.55"/>
                  <dgm:constr type="h" for="ch" forName="Ellipse" refType="w" refFor="ch" refForName="DropPin" fact="0.55"/>
                  <dgm:constr type="ctrX" for="ch" forName="Ellipse" refType="ctrX" refFor="ch" refForName="DropPin"/>
                  <dgm:constr type="ctrY" for="ch" forName="Ellipse" refType="ctrY" refFor="ch" refForName="DropPin"/>
                </dgm:constrLst>
                <dgm:layoutNode name="DropPin" styleLbl="alignNode1">
                  <dgm:alg type="sp"/>
                  <dgm:choose name="CaseForPlacingTearDropAboveAndBelowDivider">
                    <dgm:if name="CaseForPlacingTearDropAboveDivider" axis="self" ptType="node" func="posOdd" op="equ" val="1">
                      <dgm:shape xmlns:r="http://schemas.openxmlformats.org/officeDocument/2006/relationships" rot="135" type="teardrop" r:blip="">
                        <dgm:adjLst>
                          <dgm:adj idx="1" val="1.15"/>
                        </dgm:adjLst>
                      </dgm:shape>
                    </dgm:if>
                    <dgm:else name="CaseForPlacingTearDropBelowDivider">
                      <dgm:shape xmlns:r="http://schemas.openxmlformats.org/officeDocument/2006/relationships" rot="-45" type="teardrop" r:blip="">
                        <dgm:adjLst>
                          <dgm:adj idx="1" val="1.15"/>
                        </dgm:adjLst>
                      </dgm:shape>
                    </dgm:else>
                  </dgm:choose>
                  <dgm:presOf/>
                  <dgm:constrLst/>
                </dgm:layoutNode>
                <dgm:layoutNode name="Ellipse" styleLbl="fgAcc1" moveWith="DropPin">
                  <dgm:alg type="sp"/>
                  <dgm:shape xmlns:r="http://schemas.openxmlformats.org/officeDocument/2006/relationships" type="ellipse" r:blip="">
                    <dgm:adjLst/>
                    <dgm:extLst>
                      <a:ext uri="{B698B0E9-8C71-41B9-8309-B3DCBF30829C}">
                        <dgm1612:spPr xmlns:dgm1612="http://schemas.microsoft.com/office/drawing/2016/12/diagram">
                          <a:ln>
                            <a:noFill/>
                          </a:ln>
                        </dgm1612:spPr>
                      </a:ext>
                    </dgm:extLst>
                  </dgm:shape>
                  <dgm:presOf/>
                  <dgm:constrLst/>
                </dgm:layoutNode>
              </dgm:layoutNode>
              <dgm:layoutNode name="L2TextContainer" styleLbl="revTx" moveWith="L1TextContainer">
                <dgm:varLst>
                  <dgm:bulletEnabled val="1"/>
                </dgm:varLst>
                <dgm:choose name="casesForTxtDirLogic">
                  <dgm:if name="Name77" axis="self" ptType="node" func="posOdd" op="equ" val="1">
                    <dgm:alg type="tx">
                      <dgm:param type="txAnchorVert" val="t"/>
                      <dgm:param type="parTxLTRAlign" val="l"/>
                      <dgm:param type="parTxRTLAlign" val="l"/>
                      <dgm:param type="txAnchorVertCh" val="t"/>
                      <dgm:param type="shpTxRTLAlignCh" val="l"/>
                      <dgm:param type="shpTxLTRAlignCh" val="l"/>
                    </dgm:alg>
                    <dgm:constrLst>
                      <dgm:constr type="lMarg"/>
                      <dgm:constr type="rMarg" refType="primFontSz" fact="0.5"/>
                      <dgm:constr type="tMarg" refType="primFontSz" fact="0.5"/>
                      <dgm:constr type="bMarg" refType="primFontSz" fact="0.75"/>
                    </dgm:constrLst>
                  </dgm:if>
                  <dgm:else name="Name88">
                    <dgm:alg type="tx">
                      <dgm:param type="txAnchorVert" val="b"/>
                      <dgm:param type="parTxLTRAlign" val="l"/>
                      <dgm:param type="parTxRTLAlign" val="l"/>
                      <dgm:param type="txAnchorVertCh" val="b"/>
                      <dgm:param type="shpTxRTLAlignCh" val="l"/>
                      <dgm:param type="shpTxLTRAlignCh" val="l"/>
                    </dgm:alg>
                    <dgm:constrLst>
                      <dgm:constr type="lMarg"/>
                      <dgm:constr type="rMarg"/>
                      <dgm:constr type="tMarg" refType="primFontSz" fact="0.75"/>
                      <dgm:constr type="bMarg" refType="primFontSz" fact="0.5"/>
                    </dgm:constrLst>
                  </dgm:else>
                </dgm:choose>
                <dgm:shape xmlns:r="http://schemas.openxmlformats.org/officeDocument/2006/relationships" type="rect" r:blip="">
                  <dgm:adjLst/>
                </dgm:shape>
                <dgm:presOf axis="des" ptType="node"/>
                <dgm:ruleLst>
                  <dgm:rule type="primFontSz" val="11" fact="NaN" max="NaN"/>
                </dgm:ruleLst>
              </dgm:layoutNode>
              <dgm:layoutNode name="L1TextContainer" styleLbl="revTx">
                <dgm:varLst>
                  <dgm:chMax val="1"/>
                  <dgm:chPref val="1"/>
                  <dgm:bulletEnabled val="1"/>
                </dgm:varLst>
                <dgm:alg type="tx">
                  <dgm:param type="txAnchorVert" val="mid"/>
                  <dgm:param type="parTxLTRAlign" val="l"/>
                  <dgm:param type="parTxRTLAlign" val="l"/>
                </dgm:alg>
                <dgm:shape xmlns:r="http://schemas.openxmlformats.org/officeDocument/2006/relationships" type="rect" r:blip="">
                  <dgm:adjLst/>
                </dgm:shape>
                <dgm:presOf axis="self"/>
                <dgm:constrLst>
                  <dgm:constr type="lMarg"/>
                  <dgm:constr type="rMarg" refType="primFontSz" fact="0.5"/>
                  <dgm:constr type="tMarg"/>
                  <dgm:constr type="bMarg"/>
                </dgm:constrLst>
                <dgm:ruleLst>
                  <dgm:rule type="primFontSz" val="13"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else>
      </dgm:choose>
    </dgm:layoutNode>
  </dgm:layoutNode>
  <dgm:extLst>
    <a:ext uri="{68A01E43-0DF5-4B5B-8FA6-DAF915123BFB}">
      <dgm1612:lstStyle xmlns:dgm1612="http://schemas.microsoft.com/office/drawing/2016/12/diagram">
        <a:lvl1pPr>
          <a:defRPr b="1"/>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hList7">
  <dgm:title val=""/>
  <dgm:desc val=""/>
  <dgm:catLst>
    <dgm:cat type="list" pri="12000"/>
    <dgm:cat type="process" pri="20000"/>
    <dgm:cat type="relationship" pri="14000"/>
    <dgm:cat type="convert" pri="8000"/>
    <dgm:cat type="picture" pri="25000"/>
    <dgm:cat type="pictureconvert"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fgShape" refType="w" fact="0.92"/>
      <dgm:constr type="h" for="ch" forName="fgShape" refType="h" fact="0.15"/>
      <dgm:constr type="b" for="ch" forName="fgShape" refType="h" fact="0.95"/>
      <dgm:constr type="ctrX" for="ch" forName="fgShape" refType="w" fact="0.5"/>
      <dgm:constr type="w" for="ch" forName="linComp" refType="w"/>
      <dgm:constr type="h" for="ch" forName="linComp" refType="h"/>
      <dgm:constr type="ctrX" for="ch" forName="linComp" refType="w" fact="0.5"/>
    </dgm:constrLst>
    <dgm:ruleLst/>
    <dgm:layoutNode name="fgShape" styleLbl="fgShp">
      <dgm:alg type="sp"/>
      <dgm:shape xmlns:r="http://schemas.openxmlformats.org/officeDocument/2006/relationships" type="leftRightArrow" r:blip="" zOrderOff="99999">
        <dgm:adjLst/>
      </dgm:shape>
      <dgm:presOf/>
      <dgm:constrLst/>
      <dgm:ruleLst/>
    </dgm:layoutNode>
    <dgm:layoutNode name="linComp">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03"/>
        <dgm:constr type="primFontSz" for="des" ptType="node" op="equ" val="65"/>
      </dgm:constrLst>
      <dgm:ruleLst/>
      <dgm:forEach name="nodesForEach" axis="ch" ptType="node">
        <dgm:layoutNode name="compNode">
          <dgm:alg type="composite"/>
          <dgm:shape xmlns:r="http://schemas.openxmlformats.org/officeDocument/2006/relationships" r:blip="">
            <dgm:adjLst/>
          </dgm:shape>
          <dgm:presOf/>
          <dgm:constrLst>
            <dgm:constr type="w" for="ch" forName="bkgdShape" refType="w"/>
            <dgm:constr type="h" for="ch" forName="bkgdShape" refType="h"/>
            <dgm:constr type="w" for="ch" forName="nodeTx" refType="w"/>
            <dgm:constr type="h" for="ch" forName="nodeTx" refType="h" fact="0.4"/>
            <dgm:constr type="b" for="ch" forName="nodeTx" refType="h" fact="0.8"/>
            <dgm:constr type="w" for="ch" forName="invisiNode" refType="w" fact="0.01"/>
            <dgm:constr type="h" for="ch" forName="invisiNode" refType="h" fact="0.06"/>
            <dgm:constr type="t" for="ch" forName="invisiNode"/>
            <dgm:constr type="ctrX" for="ch" forName="invisiNode" refType="w" fact="0.5"/>
            <dgm:constr type="h" for="ch" forName="imagNode" refType="h" fact="0.333"/>
            <dgm:constr type="w" for="ch" forName="imagNode" refType="h" refFor="ch" refForName="imagNode"/>
            <dgm:constr type="ctrX" for="ch" forName="imagNode" refType="w" fact="0.5"/>
            <dgm:constr type="t" for="ch" forName="imagNode" refType="h" fact="0.06"/>
            <dgm:constr type="w" for="ch" forName="imagNode" refType="w" op="lte" fact="0.94"/>
          </dgm:constrLst>
          <dgm:ruleLst/>
          <dgm:layoutNode name="bkgdShape">
            <dgm:alg type="sp"/>
            <dgm:shape xmlns:r="http://schemas.openxmlformats.org/officeDocument/2006/relationships" type="roundRect" r:blip="">
              <dgm:adjLst>
                <dgm:adj idx="1" val="0.1"/>
              </dgm:adjLst>
            </dgm:shape>
            <dgm:presOf axis="desOrSelf" ptType="node"/>
            <dgm:constrLst/>
            <dgm:ruleLst/>
          </dgm:layoutNode>
          <dgm:layoutNode name="nodeTx">
            <dgm:varLst>
              <dgm:bulletEnabled val="1"/>
            </dgm:varLst>
            <dgm:alg type="tx">
              <dgm:param type="txAnchorVert" val="mid"/>
              <dgm:param type="txAnchorHorzCh" val="ctr"/>
              <dgm:param type="stBulletLvl" val="2"/>
            </dgm:alg>
            <dgm:shape xmlns:r="http://schemas.openxmlformats.org/officeDocument/2006/relationships" type="rect" r:blip="" hideGeom="1">
              <dgm:adjLst/>
            </dgm:shape>
            <dgm:presOf axis="desOrSelf" ptType="node"/>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87ADD9-2083-264C-A652-8D52D02F7E72}" type="datetimeFigureOut">
              <a:rPr lang="en-US" smtClean="0"/>
              <a:t>10/20/2022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DC217-DF71-1A49-B3EA-559F1F43B0FF}" type="slidenum">
              <a:rPr lang="en-US" smtClean="0"/>
              <a:t>‹#›</a:t>
            </a:fld>
            <a:endParaRPr lang="en-US" dirty="0"/>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3" y="1122363"/>
            <a:ext cx="7096933"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9500507" cy="806675"/>
          </a:xfrm>
        </p:spPr>
        <p:txBody>
          <a:bodyPr>
            <a:noAutofit/>
          </a:bodyPr>
          <a:lstStyle>
            <a:lvl1pPr marL="0" indent="0" algn="l">
              <a:buNone/>
              <a:defRPr sz="32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a:extLst>
              <a:ext uri="{FF2B5EF4-FFF2-40B4-BE49-F238E27FC236}">
                <a16:creationId xmlns:a16="http://schemas.microsoft.com/office/drawing/2014/main" id="{902465C8-266D-104C-9C49-323DF4A8277E}"/>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10">
            <a:extLst>
              <a:ext uri="{FF2B5EF4-FFF2-40B4-BE49-F238E27FC236}">
                <a16:creationId xmlns:a16="http://schemas.microsoft.com/office/drawing/2014/main" id="{37979A1C-BF60-B345-A664-2E4F7A3461E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8">
            <a:extLst>
              <a:ext uri="{FF2B5EF4-FFF2-40B4-BE49-F238E27FC236}">
                <a16:creationId xmlns:a16="http://schemas.microsoft.com/office/drawing/2014/main" id="{58080B3E-915C-2D4C-8608-596E1BFD6387}"/>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419"/>
            <a:ext cx="3927573" cy="3165022"/>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9E240E8A-950E-7946-826C-415CB5DACA43}"/>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meline">
    <p:bg>
      <p:bgPr>
        <a:solidFill>
          <a:schemeClr val="accent1"/>
        </a:solidFill>
        <a:effectLst/>
      </p:bgPr>
    </p:bg>
    <p:spTree>
      <p:nvGrpSpPr>
        <p:cNvPr id="1" name=""/>
        <p:cNvGrpSpPr/>
        <p:nvPr/>
      </p:nvGrpSpPr>
      <p:grpSpPr>
        <a:xfrm>
          <a:off x="0" y="0"/>
          <a:ext cx="0" cy="0"/>
          <a:chOff x="0" y="0"/>
          <a:chExt cx="0" cy="0"/>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solidFill>
                  <a:schemeClr val="bg1"/>
                </a:solidFill>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solidFill>
                  <a:schemeClr val="bg1"/>
                </a:solidFill>
                <a:latin typeface="+mn-lt"/>
              </a:defRPr>
            </a:lvl1pPr>
            <a:lvl2pPr marL="457200" indent="0">
              <a:buNone/>
              <a:defRPr>
                <a:solidFill>
                  <a:schemeClr val="bg1"/>
                </a:solidFill>
                <a:latin typeface="+mn-lt"/>
              </a:defRPr>
            </a:lvl2pPr>
            <a:lvl3pPr marL="914400" indent="0">
              <a:buNone/>
              <a:defRPr>
                <a:solidFill>
                  <a:schemeClr val="bg1"/>
                </a:solidFill>
                <a:latin typeface="+mn-lt"/>
              </a:defRPr>
            </a:lvl3pPr>
            <a:lvl4pPr marL="1371600" indent="0">
              <a:buNone/>
              <a:defRPr>
                <a:solidFill>
                  <a:schemeClr val="bg1"/>
                </a:solidFill>
                <a:latin typeface="+mn-lt"/>
              </a:defRPr>
            </a:lvl4pPr>
            <a:lvl5pPr marL="1828800" indent="0">
              <a:buNone/>
              <a:defRPr>
                <a:solidFill>
                  <a:schemeClr val="bg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5F02DCD1-2C6B-F948-9F72-3BB0CF3D512E}" type="datetime1">
              <a:rPr lang="en-US" smtClean="0"/>
              <a:pPr/>
              <a:t>10/20/2022</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5692755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2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C1583C39-01BF-7F43-854C-FBB4E9AB6B0C}" type="datetime1">
              <a:rPr lang="en-US" smtClean="0"/>
              <a:pPr/>
              <a:t>10/20/2022</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6283235"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6283235"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319127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3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1" y="2526318"/>
            <a:ext cx="3218688"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rot="5400000">
            <a:off x="8580896" y="0"/>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a:off x="-2364"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rot="5400000" flipH="1">
            <a:off x="11258144" y="5924144"/>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2587417"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67114"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4B103E64-1627-9140-8127-1849FED275E1}" type="datetime1">
              <a:rPr lang="en-US" smtClean="0"/>
              <a:pPr/>
              <a:t>10/20/2022</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4683787"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4683788"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2">
            <a:extLst>
              <a:ext uri="{FF2B5EF4-FFF2-40B4-BE49-F238E27FC236}">
                <a16:creationId xmlns:a16="http://schemas.microsoft.com/office/drawing/2014/main" id="{43D62993-A055-DF4F-9286-4FFE3A5C7FD7}"/>
              </a:ext>
            </a:extLst>
          </p:cNvPr>
          <p:cNvSpPr>
            <a:spLocks noGrp="1"/>
          </p:cNvSpPr>
          <p:nvPr>
            <p:ph idx="13"/>
          </p:nvPr>
        </p:nvSpPr>
        <p:spPr>
          <a:xfrm>
            <a:off x="8200082"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Content Placeholder 2">
            <a:extLst>
              <a:ext uri="{FF2B5EF4-FFF2-40B4-BE49-F238E27FC236}">
                <a16:creationId xmlns:a16="http://schemas.microsoft.com/office/drawing/2014/main" id="{A896DA2E-4448-254C-86D1-9E16E63CC6A0}"/>
              </a:ext>
            </a:extLst>
          </p:cNvPr>
          <p:cNvSpPr>
            <a:spLocks noGrp="1"/>
          </p:cNvSpPr>
          <p:nvPr>
            <p:ph idx="14"/>
          </p:nvPr>
        </p:nvSpPr>
        <p:spPr>
          <a:xfrm>
            <a:off x="820008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569764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End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122363"/>
            <a:ext cx="6220278"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6220277" cy="2247219"/>
          </a:xfrm>
        </p:spPr>
        <p:txBody>
          <a:bodyPr>
            <a:noAutofit/>
          </a:bodyPr>
          <a:lstStyle>
            <a:lvl1pPr marL="0" indent="0" algn="l">
              <a:buNone/>
              <a:defRPr sz="28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8264426"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685939"/>
            <a:ext cx="3927573" cy="3178856"/>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16">
            <a:extLst>
              <a:ext uri="{FF2B5EF4-FFF2-40B4-BE49-F238E27FC236}">
                <a16:creationId xmlns:a16="http://schemas.microsoft.com/office/drawing/2014/main" id="{39563C76-BC00-DE47-88F5-C24D3CE3325A}"/>
              </a:ext>
            </a:extLst>
          </p:cNvPr>
          <p:cNvSpPr/>
          <p:nvPr userDrawn="1"/>
        </p:nvSpPr>
        <p:spPr>
          <a:xfrm>
            <a:off x="10228214"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544706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17467"/>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DD9C8446-696E-6942-B6C8-CC9CAD0B34E0}" type="datetime1">
              <a:rPr lang="en-US" smtClean="0"/>
              <a:pPr/>
              <a:t>10/20/2022</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14">
            <a:extLst>
              <a:ext uri="{FF2B5EF4-FFF2-40B4-BE49-F238E27FC236}">
                <a16:creationId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Title 1">
            <a:extLst>
              <a:ext uri="{FF2B5EF4-FFF2-40B4-BE49-F238E27FC236}">
                <a16:creationId xmlns:a16="http://schemas.microsoft.com/office/drawing/2014/main" id="{5E932F0D-7FC3-634B-932C-3625C16C8DE2}"/>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1167492" y="2653167"/>
            <a:ext cx="9779183" cy="3436483"/>
          </a:xfrm>
        </p:spPr>
        <p:txBody>
          <a:bodyPr>
            <a:noAutofit/>
          </a:bodyPr>
          <a:lstStyle>
            <a:lvl1pPr marL="0" indent="0">
              <a:lnSpc>
                <a:spcPct val="150000"/>
              </a:lnSpc>
              <a:buNone/>
              <a:defRPr sz="2400">
                <a:solidFill>
                  <a:schemeClr val="bg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fld id="{F5592931-05C6-8543-8B6E-A8BD29BD5C2B}" type="datetime1">
              <a:rPr lang="en-US" smtClean="0"/>
              <a:pPr/>
              <a:t>10/20/2022</a:t>
            </a:fld>
            <a:endParaRPr lang="en-US" dirty="0"/>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802635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title">
    <p:spTree>
      <p:nvGrpSpPr>
        <p:cNvPr id="1" name=""/>
        <p:cNvGrpSpPr/>
        <p:nvPr/>
      </p:nvGrpSpPr>
      <p:grpSpPr>
        <a:xfrm>
          <a:off x="0" y="0"/>
          <a:ext cx="0" cy="0"/>
          <a:chOff x="0" y="0"/>
          <a:chExt cx="0" cy="0"/>
        </a:xfrm>
      </p:grpSpPr>
      <p:sp>
        <p:nvSpPr>
          <p:cNvPr id="23" name="Freeform 22">
            <a:extLst>
              <a:ext uri="{FF2B5EF4-FFF2-40B4-BE49-F238E27FC236}">
                <a16:creationId xmlns:a16="http://schemas.microsoft.com/office/drawing/2014/main" id="{067EACEC-C2DD-EA42-8504-176673AD1F20}"/>
              </a:ext>
            </a:extLst>
          </p:cNvPr>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059400"/>
            <a:ext cx="6245912" cy="2387600"/>
          </a:xfrm>
        </p:spPr>
        <p:txBody>
          <a:bodyPr anchor="b">
            <a:noAutofit/>
          </a:bodyPr>
          <a:lstStyle>
            <a:lvl1pPr algn="l">
              <a:defRPr sz="6000" b="1">
                <a:solidFill>
                  <a:schemeClr val="bg1"/>
                </a:solidFill>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4" y="3539075"/>
            <a:ext cx="6245912" cy="1406101"/>
          </a:xfrm>
        </p:spPr>
        <p:txBody>
          <a:bodyPr>
            <a:noAutofit/>
          </a:bodyPr>
          <a:lstStyle>
            <a:lvl1pPr marL="0" indent="0" algn="l">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grpSp>
        <p:nvGrpSpPr>
          <p:cNvPr id="6" name="Group 5">
            <a:extLst>
              <a:ext uri="{FF2B5EF4-FFF2-40B4-BE49-F238E27FC236}">
                <a16:creationId xmlns:a16="http://schemas.microsoft.com/office/drawing/2014/main" id="{89843C7E-5704-7A46-8974-F3BFA42E7310}"/>
              </a:ext>
            </a:extLst>
          </p:cNvPr>
          <p:cNvGrpSpPr/>
          <p:nvPr userDrawn="1"/>
        </p:nvGrpSpPr>
        <p:grpSpPr>
          <a:xfrm rot="16200000">
            <a:off x="8286528" y="2207195"/>
            <a:ext cx="3032351" cy="2443610"/>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7" name="Freeform 16">
            <a:extLst>
              <a:ext uri="{FF2B5EF4-FFF2-40B4-BE49-F238E27FC236}">
                <a16:creationId xmlns:a16="http://schemas.microsoft.com/office/drawing/2014/main" id="{0B179973-08D2-EF40-B516-35E75E906394}"/>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17">
            <a:extLst>
              <a:ext uri="{FF2B5EF4-FFF2-40B4-BE49-F238E27FC236}">
                <a16:creationId xmlns:a16="http://schemas.microsoft.com/office/drawing/2014/main" id="{6C811FF3-E48A-194D-8022-65F8C3A17449}"/>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986529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Grap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7E7AB22C-8B7E-9B4A-8C65-396C3C874D86}" type="datetime1">
              <a:rPr lang="en-US" smtClean="0"/>
              <a:pPr/>
              <a:t>10/20/2022</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69781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Chart 2">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3"/>
            <a:ext cx="9779182" cy="336681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8CE9AC2A-20AD-8C48-B5EB-B5322BDBCDEE}" type="datetime1">
              <a:rPr lang="en-US" smtClean="0"/>
              <a:pPr/>
              <a:t>10/20/2022</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190945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a:xfrm>
            <a:off x="1798721" y="1684338"/>
            <a:ext cx="8594558" cy="2810460"/>
          </a:xfrm>
        </p:spPr>
        <p:txBody>
          <a:bodyPr>
            <a:noAutofit/>
          </a:bodyPr>
          <a:lstStyle>
            <a:lvl1pPr algn="ctr">
              <a:lnSpc>
                <a:spcPct val="100000"/>
              </a:lnSpc>
              <a:defRPr sz="4600">
                <a:solidFill>
                  <a:schemeClr val="bg1"/>
                </a:solidFill>
                <a:latin typeface="+mj-lt"/>
              </a:defRPr>
            </a:lvl1pPr>
          </a:lstStyle>
          <a:p>
            <a:r>
              <a:rPr lang="en-US"/>
              <a:t>Click to edit Master title style</a:t>
            </a:r>
            <a:endParaRPr lang="en-US" dirty="0"/>
          </a:p>
        </p:txBody>
      </p:sp>
      <p:sp>
        <p:nvSpPr>
          <p:cNvPr id="8" name="Text Placeholder 7">
            <a:extLst>
              <a:ext uri="{FF2B5EF4-FFF2-40B4-BE49-F238E27FC236}">
                <a16:creationId xmlns:a16="http://schemas.microsoft.com/office/drawing/2014/main" id="{4C91C146-F9A8-9A4C-9508-8590923B8D9A}"/>
              </a:ext>
            </a:extLst>
          </p:cNvPr>
          <p:cNvSpPr>
            <a:spLocks noGrp="1"/>
          </p:cNvSpPr>
          <p:nvPr>
            <p:ph type="body" sz="quarter" idx="13" hasCustomPrompt="1"/>
          </p:nvPr>
        </p:nvSpPr>
        <p:spPr>
          <a:xfrm>
            <a:off x="381000" y="519405"/>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10" name="Text Placeholder 9">
            <a:extLst>
              <a:ext uri="{FF2B5EF4-FFF2-40B4-BE49-F238E27FC236}">
                <a16:creationId xmlns:a16="http://schemas.microsoft.com/office/drawing/2014/main" id="{322D6C2B-78AC-DD47-9289-067C968B06C1}"/>
              </a:ext>
            </a:extLst>
          </p:cNvPr>
          <p:cNvSpPr>
            <a:spLocks noGrp="1"/>
          </p:cNvSpPr>
          <p:nvPr>
            <p:ph type="body" sz="quarter" idx="14"/>
          </p:nvPr>
        </p:nvSpPr>
        <p:spPr>
          <a:xfrm>
            <a:off x="6881813" y="4494213"/>
            <a:ext cx="3511550" cy="679450"/>
          </a:xfrm>
        </p:spPr>
        <p:txBody>
          <a:bodyPr>
            <a:noAutofit/>
          </a:bodyPr>
          <a:lstStyle>
            <a:lvl1pPr marL="0" indent="0" algn="r">
              <a:buNone/>
              <a:defRPr sz="2000">
                <a:solidFill>
                  <a:schemeClr val="bg1"/>
                </a:solidFill>
                <a:latin typeface="+mn-lt"/>
              </a:defRPr>
            </a:lvl1pPr>
            <a:lvl2pPr marL="457200" indent="0" algn="r">
              <a:buNone/>
              <a:defRPr sz="1800">
                <a:solidFill>
                  <a:schemeClr val="bg1"/>
                </a:solidFill>
                <a:latin typeface="Tenorite" pitchFamily="2" charset="0"/>
              </a:defRPr>
            </a:lvl2pPr>
            <a:lvl3pPr marL="914400" indent="0" algn="r">
              <a:buNone/>
              <a:defRPr sz="1600">
                <a:solidFill>
                  <a:schemeClr val="bg1"/>
                </a:solidFill>
                <a:latin typeface="Tenorite" pitchFamily="2" charset="0"/>
              </a:defRPr>
            </a:lvl3pPr>
            <a:lvl4pPr marL="1371600" indent="0" algn="r">
              <a:buNone/>
              <a:defRPr sz="1400">
                <a:solidFill>
                  <a:schemeClr val="bg1"/>
                </a:solidFill>
                <a:latin typeface="Tenorite" pitchFamily="2" charset="0"/>
              </a:defRPr>
            </a:lvl4pPr>
            <a:lvl5pPr marL="1828800" indent="0" algn="r">
              <a:buNone/>
              <a:defRPr sz="1400">
                <a:solidFill>
                  <a:schemeClr val="bg1"/>
                </a:solidFill>
                <a:latin typeface="Tenorite" pitchFamily="2" charset="0"/>
              </a:defRPr>
            </a:lvl5pPr>
          </a:lstStyle>
          <a:p>
            <a:pPr lvl="0"/>
            <a:r>
              <a:rPr lang="en-US"/>
              <a:t>Click to edit Master text styles</a:t>
            </a:r>
          </a:p>
        </p:txBody>
      </p:sp>
      <p:sp>
        <p:nvSpPr>
          <p:cNvPr id="9" name="Text Placeholder 7">
            <a:extLst>
              <a:ext uri="{FF2B5EF4-FFF2-40B4-BE49-F238E27FC236}">
                <a16:creationId xmlns:a16="http://schemas.microsoft.com/office/drawing/2014/main" id="{612193CD-03AD-D74D-A5CD-747A9B53F49A}"/>
              </a:ext>
            </a:extLst>
          </p:cNvPr>
          <p:cNvSpPr>
            <a:spLocks noGrp="1"/>
          </p:cNvSpPr>
          <p:nvPr>
            <p:ph type="body" sz="quarter" idx="15" hasCustomPrompt="1"/>
          </p:nvPr>
        </p:nvSpPr>
        <p:spPr>
          <a:xfrm>
            <a:off x="10609104" y="3399692"/>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noAutofit/>
          </a:bodyPr>
          <a:lstStyle>
            <a:lvl1pPr>
              <a:defRPr>
                <a:solidFill>
                  <a:schemeClr val="accent2"/>
                </a:solidFill>
                <a:latin typeface="+mn-lt"/>
              </a:defRPr>
            </a:lvl1pPr>
          </a:lstStyle>
          <a:p>
            <a:fld id="{4CF75428-5BE0-934D-BB71-675F8E23A386}" type="datetime1">
              <a:rPr lang="en-US" smtClean="0"/>
              <a:pPr/>
              <a:t>10/20/2022</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noAutofit/>
          </a:bodyPr>
          <a:lstStyle>
            <a:lvl1pPr>
              <a:defRPr>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28C225EC-F6EF-1144-834A-F0B91974AA41}"/>
              </a:ext>
            </a:extLst>
          </p:cNvPr>
          <p:cNvSpPr/>
          <p:nvPr userDrawn="1"/>
        </p:nvSpPr>
        <p:spPr>
          <a:xfrm>
            <a:off x="0" y="-1664"/>
            <a:ext cx="9857012" cy="68596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itle 1">
            <a:extLst>
              <a:ext uri="{FF2B5EF4-FFF2-40B4-BE49-F238E27FC236}">
                <a16:creationId xmlns:a16="http://schemas.microsoft.com/office/drawing/2014/main" id="{1E40CEAF-B1BB-174E-A798-3BA60D9C0458}"/>
              </a:ext>
            </a:extLst>
          </p:cNvPr>
          <p:cNvSpPr>
            <a:spLocks noGrp="1"/>
          </p:cNvSpPr>
          <p:nvPr>
            <p:ph type="title"/>
          </p:nvPr>
        </p:nvSpPr>
        <p:spPr>
          <a:xfrm>
            <a:off x="750430" y="381000"/>
            <a:ext cx="8401624"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0" name="Text Placeholder 28">
            <a:extLst>
              <a:ext uri="{FF2B5EF4-FFF2-40B4-BE49-F238E27FC236}">
                <a16:creationId xmlns:a16="http://schemas.microsoft.com/office/drawing/2014/main" id="{CC3A7E03-4F06-4380-90A1-845651EEA3C0}"/>
              </a:ext>
            </a:extLst>
          </p:cNvPr>
          <p:cNvSpPr>
            <a:spLocks noGrp="1"/>
          </p:cNvSpPr>
          <p:nvPr>
            <p:ph type="body" sz="quarter" idx="17" hasCustomPrompt="1"/>
          </p:nvPr>
        </p:nvSpPr>
        <p:spPr>
          <a:xfrm>
            <a:off x="2123351" y="2426400"/>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1" name="Text Placeholder 28">
            <a:extLst>
              <a:ext uri="{FF2B5EF4-FFF2-40B4-BE49-F238E27FC236}">
                <a16:creationId xmlns:a16="http://schemas.microsoft.com/office/drawing/2014/main" id="{31AF5791-727B-438A-A7EF-5D132167C89B}"/>
              </a:ext>
            </a:extLst>
          </p:cNvPr>
          <p:cNvSpPr>
            <a:spLocks noGrp="1"/>
          </p:cNvSpPr>
          <p:nvPr>
            <p:ph type="body" sz="quarter" idx="18" hasCustomPrompt="1"/>
          </p:nvPr>
        </p:nvSpPr>
        <p:spPr>
          <a:xfrm>
            <a:off x="2123350" y="2811646"/>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7" name="Picture Placeholder 23">
            <a:extLst>
              <a:ext uri="{FF2B5EF4-FFF2-40B4-BE49-F238E27FC236}">
                <a16:creationId xmlns:a16="http://schemas.microsoft.com/office/drawing/2014/main" id="{9ABA5222-6FD6-405B-8AC8-18022C36590F}"/>
              </a:ext>
            </a:extLst>
          </p:cNvPr>
          <p:cNvSpPr>
            <a:spLocks noGrp="1"/>
          </p:cNvSpPr>
          <p:nvPr>
            <p:ph type="pic" sz="quarter" idx="14"/>
          </p:nvPr>
        </p:nvSpPr>
        <p:spPr>
          <a:xfrm>
            <a:off x="5495813"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2" name="Text Placeholder 28">
            <a:extLst>
              <a:ext uri="{FF2B5EF4-FFF2-40B4-BE49-F238E27FC236}">
                <a16:creationId xmlns:a16="http://schemas.microsoft.com/office/drawing/2014/main" id="{A1A33FCF-D2EB-478E-8679-428657895F76}"/>
              </a:ext>
            </a:extLst>
          </p:cNvPr>
          <p:cNvSpPr>
            <a:spLocks noGrp="1"/>
          </p:cNvSpPr>
          <p:nvPr>
            <p:ph type="body" sz="quarter" idx="19" hasCustomPrompt="1"/>
          </p:nvPr>
        </p:nvSpPr>
        <p:spPr>
          <a:xfrm>
            <a:off x="6870817" y="242256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3" name="Text Placeholder 28">
            <a:extLst>
              <a:ext uri="{FF2B5EF4-FFF2-40B4-BE49-F238E27FC236}">
                <a16:creationId xmlns:a16="http://schemas.microsoft.com/office/drawing/2014/main" id="{55274EF8-F641-41B2-89C1-FD94AFA48684}"/>
              </a:ext>
            </a:extLst>
          </p:cNvPr>
          <p:cNvSpPr>
            <a:spLocks noGrp="1"/>
          </p:cNvSpPr>
          <p:nvPr>
            <p:ph type="body" sz="quarter" idx="20" hasCustomPrompt="1"/>
          </p:nvPr>
        </p:nvSpPr>
        <p:spPr>
          <a:xfrm>
            <a:off x="6870816" y="280781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8" name="Picture Placeholder 23">
            <a:extLst>
              <a:ext uri="{FF2B5EF4-FFF2-40B4-BE49-F238E27FC236}">
                <a16:creationId xmlns:a16="http://schemas.microsoft.com/office/drawing/2014/main" id="{124DE785-775F-4AE4-94B3-FA728188EBA5}"/>
              </a:ext>
            </a:extLst>
          </p:cNvPr>
          <p:cNvSpPr>
            <a:spLocks noGrp="1"/>
          </p:cNvSpPr>
          <p:nvPr>
            <p:ph type="pic" sz="quarter" idx="15"/>
          </p:nvPr>
        </p:nvSpPr>
        <p:spPr>
          <a:xfrm>
            <a:off x="750429"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4" name="Text Placeholder 28">
            <a:extLst>
              <a:ext uri="{FF2B5EF4-FFF2-40B4-BE49-F238E27FC236}">
                <a16:creationId xmlns:a16="http://schemas.microsoft.com/office/drawing/2014/main" id="{5A429D4E-B795-4E55-852E-9E161F9EBD36}"/>
              </a:ext>
            </a:extLst>
          </p:cNvPr>
          <p:cNvSpPr>
            <a:spLocks noGrp="1"/>
          </p:cNvSpPr>
          <p:nvPr>
            <p:ph type="body" sz="quarter" idx="21" hasCustomPrompt="1"/>
          </p:nvPr>
        </p:nvSpPr>
        <p:spPr>
          <a:xfrm>
            <a:off x="2123351"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5" name="Text Placeholder 28">
            <a:extLst>
              <a:ext uri="{FF2B5EF4-FFF2-40B4-BE49-F238E27FC236}">
                <a16:creationId xmlns:a16="http://schemas.microsoft.com/office/drawing/2014/main" id="{41D297CB-52EE-4DE4-AEAC-CD4AAF2BF17B}"/>
              </a:ext>
            </a:extLst>
          </p:cNvPr>
          <p:cNvSpPr>
            <a:spLocks noGrp="1"/>
          </p:cNvSpPr>
          <p:nvPr>
            <p:ph type="body" sz="quarter" idx="22" hasCustomPrompt="1"/>
          </p:nvPr>
        </p:nvSpPr>
        <p:spPr>
          <a:xfrm>
            <a:off x="2123350"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9" name="Picture Placeholder 23">
            <a:extLst>
              <a:ext uri="{FF2B5EF4-FFF2-40B4-BE49-F238E27FC236}">
                <a16:creationId xmlns:a16="http://schemas.microsoft.com/office/drawing/2014/main" id="{F5694B35-7776-4DB9-9EB7-3AF076EC357D}"/>
              </a:ext>
            </a:extLst>
          </p:cNvPr>
          <p:cNvSpPr>
            <a:spLocks noGrp="1"/>
          </p:cNvSpPr>
          <p:nvPr>
            <p:ph type="pic" sz="quarter" idx="16"/>
          </p:nvPr>
        </p:nvSpPr>
        <p:spPr>
          <a:xfrm>
            <a:off x="5495813"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6" name="Text Placeholder 28">
            <a:extLst>
              <a:ext uri="{FF2B5EF4-FFF2-40B4-BE49-F238E27FC236}">
                <a16:creationId xmlns:a16="http://schemas.microsoft.com/office/drawing/2014/main" id="{AD7B736B-3A10-499F-8F23-4437982C8231}"/>
              </a:ext>
            </a:extLst>
          </p:cNvPr>
          <p:cNvSpPr>
            <a:spLocks noGrp="1"/>
          </p:cNvSpPr>
          <p:nvPr>
            <p:ph type="body" sz="quarter" idx="23" hasCustomPrompt="1"/>
          </p:nvPr>
        </p:nvSpPr>
        <p:spPr>
          <a:xfrm>
            <a:off x="6870817"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7" name="Text Placeholder 28">
            <a:extLst>
              <a:ext uri="{FF2B5EF4-FFF2-40B4-BE49-F238E27FC236}">
                <a16:creationId xmlns:a16="http://schemas.microsoft.com/office/drawing/2014/main" id="{07165540-290D-4A38-87DE-F52B05BD6A1A}"/>
              </a:ext>
            </a:extLst>
          </p:cNvPr>
          <p:cNvSpPr>
            <a:spLocks noGrp="1"/>
          </p:cNvSpPr>
          <p:nvPr>
            <p:ph type="body" sz="quarter" idx="24" hasCustomPrompt="1"/>
          </p:nvPr>
        </p:nvSpPr>
        <p:spPr>
          <a:xfrm>
            <a:off x="6870816"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a:xfrm>
            <a:off x="381000" y="6356350"/>
            <a:ext cx="1569803" cy="365125"/>
          </a:xfrm>
        </p:spPr>
        <p:txBody>
          <a:bodyPr>
            <a:noAutofit/>
          </a:bodyPr>
          <a:lstStyle>
            <a:lvl1pPr>
              <a:defRPr>
                <a:solidFill>
                  <a:schemeClr val="accent3"/>
                </a:solidFill>
                <a:latin typeface="+mn-lt"/>
              </a:defRPr>
            </a:lvl1pPr>
          </a:lstStyle>
          <a:p>
            <a:fld id="{9A85C5CA-AE29-AB4C-8F85-0373C72001D8}" type="datetime1">
              <a:rPr lang="en-US" smtClean="0"/>
              <a:pPr/>
              <a:t>10/20/2022</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a:xfrm>
            <a:off x="2871106" y="6356350"/>
            <a:ext cx="4114800" cy="365125"/>
          </a:xfrm>
        </p:spPr>
        <p:txBody>
          <a:bodyPr>
            <a:noAutofit/>
          </a:bodyPr>
          <a:lstStyle>
            <a:lvl1pPr>
              <a:defRPr>
                <a:solidFill>
                  <a:schemeClr val="accent3"/>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a:xfrm>
            <a:off x="8332334" y="6356350"/>
            <a:ext cx="1167495"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
        <p:nvSpPr>
          <p:cNvPr id="19" name="Freeform 18">
            <a:extLst>
              <a:ext uri="{FF2B5EF4-FFF2-40B4-BE49-F238E27FC236}">
                <a16:creationId xmlns:a16="http://schemas.microsoft.com/office/drawing/2014/main" id="{AAB3BC7E-B34F-EF47-B125-1574C5484E22}"/>
              </a:ext>
            </a:extLst>
          </p:cNvPr>
          <p:cNvSpPr/>
          <p:nvPr userDrawn="1"/>
        </p:nvSpPr>
        <p:spPr>
          <a:xfrm rot="16200000" flipV="1">
            <a:off x="9499940" y="355410"/>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Freeform 20">
            <a:extLst>
              <a:ext uri="{FF2B5EF4-FFF2-40B4-BE49-F238E27FC236}">
                <a16:creationId xmlns:a16="http://schemas.microsoft.com/office/drawing/2014/main" id="{7CBC82D0-4F72-C649-8B7F-D4B087957B6C}"/>
              </a:ext>
            </a:extLst>
          </p:cNvPr>
          <p:cNvSpPr/>
          <p:nvPr userDrawn="1"/>
        </p:nvSpPr>
        <p:spPr>
          <a:xfrm flipH="1">
            <a:off x="10866436" y="1879977"/>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24">
            <a:extLst>
              <a:ext uri="{FF2B5EF4-FFF2-40B4-BE49-F238E27FC236}">
                <a16:creationId xmlns:a16="http://schemas.microsoft.com/office/drawing/2014/main" id="{9383F23A-D872-2A4C-B386-A9D269BE694D}"/>
              </a:ext>
            </a:extLst>
          </p:cNvPr>
          <p:cNvSpPr/>
          <p:nvPr userDrawn="1"/>
        </p:nvSpPr>
        <p:spPr>
          <a:xfrm>
            <a:off x="11024507" y="-1664"/>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Oval 25">
            <a:extLst>
              <a:ext uri="{FF2B5EF4-FFF2-40B4-BE49-F238E27FC236}">
                <a16:creationId xmlns:a16="http://schemas.microsoft.com/office/drawing/2014/main" id="{9221FFDB-AAE2-5943-97A1-82D66AE05DB4}"/>
              </a:ext>
            </a:extLst>
          </p:cNvPr>
          <p:cNvSpPr/>
          <p:nvPr userDrawn="1"/>
        </p:nvSpPr>
        <p:spPr>
          <a:xfrm>
            <a:off x="10334091" y="2737752"/>
            <a:ext cx="1380830" cy="138083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7" name="Freeform 26">
            <a:extLst>
              <a:ext uri="{FF2B5EF4-FFF2-40B4-BE49-F238E27FC236}">
                <a16:creationId xmlns:a16="http://schemas.microsoft.com/office/drawing/2014/main" id="{2E58EEF7-63CA-A845-BAC4-9D3BE05918B5}"/>
              </a:ext>
            </a:extLst>
          </p:cNvPr>
          <p:cNvSpPr/>
          <p:nvPr userDrawn="1"/>
        </p:nvSpPr>
        <p:spPr>
          <a:xfrm rot="16200000" flipH="1">
            <a:off x="10667432" y="5333432"/>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757A4624-D8ED-2E4B-AF8C-00DFA6A72D5F}"/>
              </a:ext>
            </a:extLst>
          </p:cNvPr>
          <p:cNvSpPr/>
          <p:nvPr userDrawn="1"/>
        </p:nvSpPr>
        <p:spPr>
          <a:xfrm flipV="1">
            <a:off x="9857012" y="3651505"/>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Freeform 28">
            <a:extLst>
              <a:ext uri="{FF2B5EF4-FFF2-40B4-BE49-F238E27FC236}">
                <a16:creationId xmlns:a16="http://schemas.microsoft.com/office/drawing/2014/main" id="{DF312EF8-91BE-5946-BE31-8CFE107A2FEA}"/>
              </a:ext>
            </a:extLst>
          </p:cNvPr>
          <p:cNvSpPr/>
          <p:nvPr userDrawn="1"/>
        </p:nvSpPr>
        <p:spPr>
          <a:xfrm flipH="1" flipV="1">
            <a:off x="9857013" y="4976359"/>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154419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hole team">
    <p:bg>
      <p:bgPr>
        <a:solidFill>
          <a:schemeClr val="accent2"/>
        </a:solidFill>
        <a:effectLst/>
      </p:bgPr>
    </p:bg>
    <p:spTree>
      <p:nvGrpSpPr>
        <p:cNvPr id="1" name=""/>
        <p:cNvGrpSpPr/>
        <p:nvPr/>
      </p:nvGrpSpPr>
      <p:grpSpPr>
        <a:xfrm>
          <a:off x="0" y="0"/>
          <a:ext cx="0" cy="0"/>
          <a:chOff x="0" y="0"/>
          <a:chExt cx="0" cy="0"/>
        </a:xfrm>
      </p:grpSpPr>
      <p:sp>
        <p:nvSpPr>
          <p:cNvPr id="54" name="Title 1">
            <a:extLst>
              <a:ext uri="{FF2B5EF4-FFF2-40B4-BE49-F238E27FC236}">
                <a16:creationId xmlns:a16="http://schemas.microsoft.com/office/drawing/2014/main" id="{6825B690-1AD7-4243-AC42-D2CF19B7B02C}"/>
              </a:ext>
            </a:extLst>
          </p:cNvPr>
          <p:cNvSpPr>
            <a:spLocks noGrp="1"/>
          </p:cNvSpPr>
          <p:nvPr>
            <p:ph type="title"/>
          </p:nvPr>
        </p:nvSpPr>
        <p:spPr>
          <a:xfrm>
            <a:off x="750430" y="381000"/>
            <a:ext cx="10678142"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1" name="Text Placeholder 28">
            <a:extLst>
              <a:ext uri="{FF2B5EF4-FFF2-40B4-BE49-F238E27FC236}">
                <a16:creationId xmlns:a16="http://schemas.microsoft.com/office/drawing/2014/main" id="{1825005B-0520-EC49-9A5C-554CB700387B}"/>
              </a:ext>
            </a:extLst>
          </p:cNvPr>
          <p:cNvSpPr>
            <a:spLocks noGrp="1"/>
          </p:cNvSpPr>
          <p:nvPr>
            <p:ph type="body" sz="quarter" idx="17" hasCustomPrompt="1"/>
          </p:nvPr>
        </p:nvSpPr>
        <p:spPr>
          <a:xfrm>
            <a:off x="750430"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2" name="Text Placeholder 28">
            <a:extLst>
              <a:ext uri="{FF2B5EF4-FFF2-40B4-BE49-F238E27FC236}">
                <a16:creationId xmlns:a16="http://schemas.microsoft.com/office/drawing/2014/main" id="{B6697B92-AF89-2C46-BC1E-6CB47E8EA421}"/>
              </a:ext>
            </a:extLst>
          </p:cNvPr>
          <p:cNvSpPr>
            <a:spLocks noGrp="1"/>
          </p:cNvSpPr>
          <p:nvPr>
            <p:ph type="body" sz="quarter" idx="18" hasCustomPrompt="1"/>
          </p:nvPr>
        </p:nvSpPr>
        <p:spPr>
          <a:xfrm>
            <a:off x="750429"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3" name="Picture Placeholder 23">
            <a:extLst>
              <a:ext uri="{FF2B5EF4-FFF2-40B4-BE49-F238E27FC236}">
                <a16:creationId xmlns:a16="http://schemas.microsoft.com/office/drawing/2014/main" id="{FA9FEBB0-45F1-DF45-89C4-B343F8B20BA0}"/>
              </a:ext>
            </a:extLst>
          </p:cNvPr>
          <p:cNvSpPr>
            <a:spLocks noGrp="1"/>
          </p:cNvSpPr>
          <p:nvPr>
            <p:ph type="pic" sz="quarter" idx="28"/>
          </p:nvPr>
        </p:nvSpPr>
        <p:spPr>
          <a:xfrm>
            <a:off x="354939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4" name="Text Placeholder 28">
            <a:extLst>
              <a:ext uri="{FF2B5EF4-FFF2-40B4-BE49-F238E27FC236}">
                <a16:creationId xmlns:a16="http://schemas.microsoft.com/office/drawing/2014/main" id="{EF331731-A7FC-C245-A9C1-0B1A2E994DB6}"/>
              </a:ext>
            </a:extLst>
          </p:cNvPr>
          <p:cNvSpPr>
            <a:spLocks noGrp="1"/>
          </p:cNvSpPr>
          <p:nvPr>
            <p:ph type="body" sz="quarter" idx="29" hasCustomPrompt="1"/>
          </p:nvPr>
        </p:nvSpPr>
        <p:spPr>
          <a:xfrm>
            <a:off x="354939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5" name="Text Placeholder 28">
            <a:extLst>
              <a:ext uri="{FF2B5EF4-FFF2-40B4-BE49-F238E27FC236}">
                <a16:creationId xmlns:a16="http://schemas.microsoft.com/office/drawing/2014/main" id="{313B974E-E762-EE48-B2DF-C8F10DF73444}"/>
              </a:ext>
            </a:extLst>
          </p:cNvPr>
          <p:cNvSpPr>
            <a:spLocks noGrp="1"/>
          </p:cNvSpPr>
          <p:nvPr>
            <p:ph type="body" sz="quarter" idx="30" hasCustomPrompt="1"/>
          </p:nvPr>
        </p:nvSpPr>
        <p:spPr>
          <a:xfrm>
            <a:off x="354939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6" name="Picture Placeholder 23">
            <a:extLst>
              <a:ext uri="{FF2B5EF4-FFF2-40B4-BE49-F238E27FC236}">
                <a16:creationId xmlns:a16="http://schemas.microsoft.com/office/drawing/2014/main" id="{8BA62E8C-79E6-D245-B706-FFB1E051B2D6}"/>
              </a:ext>
            </a:extLst>
          </p:cNvPr>
          <p:cNvSpPr>
            <a:spLocks noGrp="1"/>
          </p:cNvSpPr>
          <p:nvPr>
            <p:ph type="pic" sz="quarter" idx="31"/>
          </p:nvPr>
        </p:nvSpPr>
        <p:spPr>
          <a:xfrm>
            <a:off x="634836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7" name="Text Placeholder 28">
            <a:extLst>
              <a:ext uri="{FF2B5EF4-FFF2-40B4-BE49-F238E27FC236}">
                <a16:creationId xmlns:a16="http://schemas.microsoft.com/office/drawing/2014/main" id="{4199EE50-5386-0446-8ADA-23C1B0D6EA4F}"/>
              </a:ext>
            </a:extLst>
          </p:cNvPr>
          <p:cNvSpPr>
            <a:spLocks noGrp="1"/>
          </p:cNvSpPr>
          <p:nvPr>
            <p:ph type="body" sz="quarter" idx="32" hasCustomPrompt="1"/>
          </p:nvPr>
        </p:nvSpPr>
        <p:spPr>
          <a:xfrm>
            <a:off x="634836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8" name="Text Placeholder 28">
            <a:extLst>
              <a:ext uri="{FF2B5EF4-FFF2-40B4-BE49-F238E27FC236}">
                <a16:creationId xmlns:a16="http://schemas.microsoft.com/office/drawing/2014/main" id="{478AB5CA-B5A5-934D-BF51-1485953A703D}"/>
              </a:ext>
            </a:extLst>
          </p:cNvPr>
          <p:cNvSpPr>
            <a:spLocks noGrp="1"/>
          </p:cNvSpPr>
          <p:nvPr>
            <p:ph type="body" sz="quarter" idx="33" hasCustomPrompt="1"/>
          </p:nvPr>
        </p:nvSpPr>
        <p:spPr>
          <a:xfrm>
            <a:off x="634836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9" name="Picture Placeholder 23">
            <a:extLst>
              <a:ext uri="{FF2B5EF4-FFF2-40B4-BE49-F238E27FC236}">
                <a16:creationId xmlns:a16="http://schemas.microsoft.com/office/drawing/2014/main" id="{3D78BE06-1FC7-3C43-BD15-F4137B564B58}"/>
              </a:ext>
            </a:extLst>
          </p:cNvPr>
          <p:cNvSpPr>
            <a:spLocks noGrp="1"/>
          </p:cNvSpPr>
          <p:nvPr>
            <p:ph type="pic" sz="quarter" idx="34"/>
          </p:nvPr>
        </p:nvSpPr>
        <p:spPr>
          <a:xfrm>
            <a:off x="9147335"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0" name="Text Placeholder 28">
            <a:extLst>
              <a:ext uri="{FF2B5EF4-FFF2-40B4-BE49-F238E27FC236}">
                <a16:creationId xmlns:a16="http://schemas.microsoft.com/office/drawing/2014/main" id="{14F01FCC-4797-0343-8739-20331C751C18}"/>
              </a:ext>
            </a:extLst>
          </p:cNvPr>
          <p:cNvSpPr>
            <a:spLocks noGrp="1"/>
          </p:cNvSpPr>
          <p:nvPr>
            <p:ph type="body" sz="quarter" idx="35" hasCustomPrompt="1"/>
          </p:nvPr>
        </p:nvSpPr>
        <p:spPr>
          <a:xfrm>
            <a:off x="9147336"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1" name="Text Placeholder 28">
            <a:extLst>
              <a:ext uri="{FF2B5EF4-FFF2-40B4-BE49-F238E27FC236}">
                <a16:creationId xmlns:a16="http://schemas.microsoft.com/office/drawing/2014/main" id="{33FBE6CA-EC7A-1A4B-ADA3-6B78F2DE09C2}"/>
              </a:ext>
            </a:extLst>
          </p:cNvPr>
          <p:cNvSpPr>
            <a:spLocks noGrp="1"/>
          </p:cNvSpPr>
          <p:nvPr>
            <p:ph type="body" sz="quarter" idx="36" hasCustomPrompt="1"/>
          </p:nvPr>
        </p:nvSpPr>
        <p:spPr>
          <a:xfrm>
            <a:off x="9147335"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2" name="Picture Placeholder 23">
            <a:extLst>
              <a:ext uri="{FF2B5EF4-FFF2-40B4-BE49-F238E27FC236}">
                <a16:creationId xmlns:a16="http://schemas.microsoft.com/office/drawing/2014/main" id="{6DD7CCE4-AD48-B64F-909E-F88961FBDFC5}"/>
              </a:ext>
            </a:extLst>
          </p:cNvPr>
          <p:cNvSpPr>
            <a:spLocks noGrp="1"/>
          </p:cNvSpPr>
          <p:nvPr>
            <p:ph type="pic" sz="quarter" idx="37"/>
          </p:nvPr>
        </p:nvSpPr>
        <p:spPr>
          <a:xfrm>
            <a:off x="750429"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3" name="Text Placeholder 28">
            <a:extLst>
              <a:ext uri="{FF2B5EF4-FFF2-40B4-BE49-F238E27FC236}">
                <a16:creationId xmlns:a16="http://schemas.microsoft.com/office/drawing/2014/main" id="{C076E7E2-3D95-EA47-BF86-444615F1F141}"/>
              </a:ext>
            </a:extLst>
          </p:cNvPr>
          <p:cNvSpPr>
            <a:spLocks noGrp="1"/>
          </p:cNvSpPr>
          <p:nvPr>
            <p:ph type="body" sz="quarter" idx="38" hasCustomPrompt="1"/>
          </p:nvPr>
        </p:nvSpPr>
        <p:spPr>
          <a:xfrm>
            <a:off x="750430"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4" name="Text Placeholder 28">
            <a:extLst>
              <a:ext uri="{FF2B5EF4-FFF2-40B4-BE49-F238E27FC236}">
                <a16:creationId xmlns:a16="http://schemas.microsoft.com/office/drawing/2014/main" id="{612499D2-373C-3940-97A5-FCA8B245BE45}"/>
              </a:ext>
            </a:extLst>
          </p:cNvPr>
          <p:cNvSpPr>
            <a:spLocks noGrp="1"/>
          </p:cNvSpPr>
          <p:nvPr>
            <p:ph type="body" sz="quarter" idx="39" hasCustomPrompt="1"/>
          </p:nvPr>
        </p:nvSpPr>
        <p:spPr>
          <a:xfrm>
            <a:off x="750429"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5" name="Picture Placeholder 23">
            <a:extLst>
              <a:ext uri="{FF2B5EF4-FFF2-40B4-BE49-F238E27FC236}">
                <a16:creationId xmlns:a16="http://schemas.microsoft.com/office/drawing/2014/main" id="{24B34D6D-4F7E-3942-B8D7-9970BDE53C10}"/>
              </a:ext>
            </a:extLst>
          </p:cNvPr>
          <p:cNvSpPr>
            <a:spLocks noGrp="1"/>
          </p:cNvSpPr>
          <p:nvPr>
            <p:ph type="pic" sz="quarter" idx="40"/>
          </p:nvPr>
        </p:nvSpPr>
        <p:spPr>
          <a:xfrm>
            <a:off x="354939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6" name="Text Placeholder 28">
            <a:extLst>
              <a:ext uri="{FF2B5EF4-FFF2-40B4-BE49-F238E27FC236}">
                <a16:creationId xmlns:a16="http://schemas.microsoft.com/office/drawing/2014/main" id="{D34EDB1D-7E85-D242-B6AE-F6D6907D325A}"/>
              </a:ext>
            </a:extLst>
          </p:cNvPr>
          <p:cNvSpPr>
            <a:spLocks noGrp="1"/>
          </p:cNvSpPr>
          <p:nvPr>
            <p:ph type="body" sz="quarter" idx="41" hasCustomPrompt="1"/>
          </p:nvPr>
        </p:nvSpPr>
        <p:spPr>
          <a:xfrm>
            <a:off x="354939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7" name="Text Placeholder 28">
            <a:extLst>
              <a:ext uri="{FF2B5EF4-FFF2-40B4-BE49-F238E27FC236}">
                <a16:creationId xmlns:a16="http://schemas.microsoft.com/office/drawing/2014/main" id="{3E3BFFF0-114B-6D42-B5E0-8020AC2E26BF}"/>
              </a:ext>
            </a:extLst>
          </p:cNvPr>
          <p:cNvSpPr>
            <a:spLocks noGrp="1"/>
          </p:cNvSpPr>
          <p:nvPr>
            <p:ph type="body" sz="quarter" idx="42" hasCustomPrompt="1"/>
          </p:nvPr>
        </p:nvSpPr>
        <p:spPr>
          <a:xfrm>
            <a:off x="354939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8" name="Picture Placeholder 23">
            <a:extLst>
              <a:ext uri="{FF2B5EF4-FFF2-40B4-BE49-F238E27FC236}">
                <a16:creationId xmlns:a16="http://schemas.microsoft.com/office/drawing/2014/main" id="{EB4488EE-E854-724E-95AE-B9943EE249EA}"/>
              </a:ext>
            </a:extLst>
          </p:cNvPr>
          <p:cNvSpPr>
            <a:spLocks noGrp="1"/>
          </p:cNvSpPr>
          <p:nvPr>
            <p:ph type="pic" sz="quarter" idx="43"/>
          </p:nvPr>
        </p:nvSpPr>
        <p:spPr>
          <a:xfrm>
            <a:off x="634836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9" name="Text Placeholder 28">
            <a:extLst>
              <a:ext uri="{FF2B5EF4-FFF2-40B4-BE49-F238E27FC236}">
                <a16:creationId xmlns:a16="http://schemas.microsoft.com/office/drawing/2014/main" id="{C5551B4D-583E-D644-9069-EC096CE76F50}"/>
              </a:ext>
            </a:extLst>
          </p:cNvPr>
          <p:cNvSpPr>
            <a:spLocks noGrp="1"/>
          </p:cNvSpPr>
          <p:nvPr>
            <p:ph type="body" sz="quarter" idx="44" hasCustomPrompt="1"/>
          </p:nvPr>
        </p:nvSpPr>
        <p:spPr>
          <a:xfrm>
            <a:off x="634836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0" name="Text Placeholder 28">
            <a:extLst>
              <a:ext uri="{FF2B5EF4-FFF2-40B4-BE49-F238E27FC236}">
                <a16:creationId xmlns:a16="http://schemas.microsoft.com/office/drawing/2014/main" id="{E30C4783-1643-2243-BB4F-E99E04D9216B}"/>
              </a:ext>
            </a:extLst>
          </p:cNvPr>
          <p:cNvSpPr>
            <a:spLocks noGrp="1"/>
          </p:cNvSpPr>
          <p:nvPr>
            <p:ph type="body" sz="quarter" idx="45" hasCustomPrompt="1"/>
          </p:nvPr>
        </p:nvSpPr>
        <p:spPr>
          <a:xfrm>
            <a:off x="634836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51" name="Picture Placeholder 23">
            <a:extLst>
              <a:ext uri="{FF2B5EF4-FFF2-40B4-BE49-F238E27FC236}">
                <a16:creationId xmlns:a16="http://schemas.microsoft.com/office/drawing/2014/main" id="{7BBADCE0-02E8-3249-8CBA-17D3783DFE70}"/>
              </a:ext>
            </a:extLst>
          </p:cNvPr>
          <p:cNvSpPr>
            <a:spLocks noGrp="1"/>
          </p:cNvSpPr>
          <p:nvPr>
            <p:ph type="pic" sz="quarter" idx="46"/>
          </p:nvPr>
        </p:nvSpPr>
        <p:spPr>
          <a:xfrm>
            <a:off x="9147335"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52" name="Text Placeholder 28">
            <a:extLst>
              <a:ext uri="{FF2B5EF4-FFF2-40B4-BE49-F238E27FC236}">
                <a16:creationId xmlns:a16="http://schemas.microsoft.com/office/drawing/2014/main" id="{8D294C40-97E4-FF4F-8A02-10FC7D0EE8B0}"/>
              </a:ext>
            </a:extLst>
          </p:cNvPr>
          <p:cNvSpPr>
            <a:spLocks noGrp="1"/>
          </p:cNvSpPr>
          <p:nvPr>
            <p:ph type="body" sz="quarter" idx="47" hasCustomPrompt="1"/>
          </p:nvPr>
        </p:nvSpPr>
        <p:spPr>
          <a:xfrm>
            <a:off x="9147336"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3" name="Text Placeholder 28">
            <a:extLst>
              <a:ext uri="{FF2B5EF4-FFF2-40B4-BE49-F238E27FC236}">
                <a16:creationId xmlns:a16="http://schemas.microsoft.com/office/drawing/2014/main" id="{8B38241F-01B5-574C-A827-67C6352C463C}"/>
              </a:ext>
            </a:extLst>
          </p:cNvPr>
          <p:cNvSpPr>
            <a:spLocks noGrp="1"/>
          </p:cNvSpPr>
          <p:nvPr>
            <p:ph type="body" sz="quarter" idx="48" hasCustomPrompt="1"/>
          </p:nvPr>
        </p:nvSpPr>
        <p:spPr>
          <a:xfrm>
            <a:off x="9147335"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18" name="Date Placeholder 17">
            <a:extLst>
              <a:ext uri="{FF2B5EF4-FFF2-40B4-BE49-F238E27FC236}">
                <a16:creationId xmlns:a16="http://schemas.microsoft.com/office/drawing/2014/main" id="{30445668-2DC5-E84C-8B16-922BC95F13F2}"/>
              </a:ext>
            </a:extLst>
          </p:cNvPr>
          <p:cNvSpPr>
            <a:spLocks noGrp="1"/>
          </p:cNvSpPr>
          <p:nvPr>
            <p:ph type="dt" sz="half" idx="25"/>
          </p:nvPr>
        </p:nvSpPr>
        <p:spPr/>
        <p:txBody>
          <a:bodyPr>
            <a:noAutofit/>
          </a:bodyPr>
          <a:lstStyle>
            <a:lvl1pPr>
              <a:defRPr>
                <a:solidFill>
                  <a:schemeClr val="accent3"/>
                </a:solidFill>
                <a:latin typeface="+mn-lt"/>
              </a:defRPr>
            </a:lvl1pPr>
          </a:lstStyle>
          <a:p>
            <a:fld id="{75594855-01E8-5A4B-B2B8-E2ECEF879100}" type="datetime1">
              <a:rPr lang="en-US" smtClean="0"/>
              <a:pPr/>
              <a:t>10/20/2022</a:t>
            </a:fld>
            <a:endParaRPr lang="en-US" dirty="0"/>
          </a:p>
        </p:txBody>
      </p:sp>
      <p:sp>
        <p:nvSpPr>
          <p:cNvPr id="22" name="Footer Placeholder 21">
            <a:extLst>
              <a:ext uri="{FF2B5EF4-FFF2-40B4-BE49-F238E27FC236}">
                <a16:creationId xmlns:a16="http://schemas.microsoft.com/office/drawing/2014/main" id="{D9227732-A878-814C-8621-64ED1B2CCF9F}"/>
              </a:ext>
            </a:extLst>
          </p:cNvPr>
          <p:cNvSpPr>
            <a:spLocks noGrp="1"/>
          </p:cNvSpPr>
          <p:nvPr>
            <p:ph type="ftr" sz="quarter" idx="26"/>
          </p:nvPr>
        </p:nvSpPr>
        <p:spPr/>
        <p:txBody>
          <a:bodyPr>
            <a:noAutofit/>
          </a:bodyPr>
          <a:lstStyle>
            <a:lvl1pPr>
              <a:defRPr>
                <a:solidFill>
                  <a:schemeClr val="accent3"/>
                </a:solidFill>
                <a:latin typeface="+mn-lt"/>
              </a:defRPr>
            </a:lvl1pPr>
          </a:lstStyle>
          <a:p>
            <a:r>
              <a:rPr lang="en-US" dirty="0"/>
              <a:t>PRESENTATION TITLE</a:t>
            </a:r>
          </a:p>
        </p:txBody>
      </p:sp>
      <p:sp>
        <p:nvSpPr>
          <p:cNvPr id="23" name="Slide Number Placeholder 22">
            <a:extLst>
              <a:ext uri="{FF2B5EF4-FFF2-40B4-BE49-F238E27FC236}">
                <a16:creationId xmlns:a16="http://schemas.microsoft.com/office/drawing/2014/main" id="{CE9F02AC-6DFB-0C47-BC8E-4B0594007F33}"/>
              </a:ext>
            </a:extLst>
          </p:cNvPr>
          <p:cNvSpPr>
            <a:spLocks noGrp="1"/>
          </p:cNvSpPr>
          <p:nvPr>
            <p:ph type="sldNum" sz="quarter" idx="27"/>
          </p:nvPr>
        </p:nvSpPr>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005721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tx2"/>
                </a:solidFill>
                <a:latin typeface="+mn-lt"/>
              </a:defRPr>
            </a:lvl1pPr>
          </a:lstStyle>
          <a:p>
            <a:fld id="{B562DF68-3089-814D-8A14-C651FE91885E}" type="datetime1">
              <a:rPr lang="en-US" smtClean="0"/>
              <a:pPr/>
              <a:t>10/20/2022</a:t>
            </a:fld>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a:defRPr sz="1200">
                <a:solidFill>
                  <a:schemeClr val="tx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9" r:id="rId4"/>
    <p:sldLayoutId id="2147483660" r:id="rId5"/>
    <p:sldLayoutId id="2147483661" r:id="rId6"/>
    <p:sldLayoutId id="2147483654" r:id="rId7"/>
    <p:sldLayoutId id="2147483658" r:id="rId8"/>
    <p:sldLayoutId id="2147483662" r:id="rId9"/>
    <p:sldLayoutId id="2147483663" r:id="rId10"/>
    <p:sldLayoutId id="2147483664" r:id="rId11"/>
    <p:sldLayoutId id="2147483665" r:id="rId12"/>
    <p:sldLayoutId id="2147483666" r:id="rId13"/>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8.xml"/><Relationship Id="rId5" Type="http://schemas.openxmlformats.org/officeDocument/2006/relationships/image" Target="../media/image11.jpeg"/><Relationship Id="rId4" Type="http://schemas.openxmlformats.org/officeDocument/2006/relationships/image" Target="../media/image10.jpeg"/></Relationships>
</file>

<file path=ppt/slides/_rels/slide13.xml.rels><?xml version="1.0" encoding="UTF-8" standalone="yes"?>
<Relationships xmlns="http://schemas.openxmlformats.org/package/2006/relationships"><Relationship Id="rId8" Type="http://schemas.openxmlformats.org/officeDocument/2006/relationships/image" Target="../media/image18.jpeg"/><Relationship Id="rId3" Type="http://schemas.openxmlformats.org/officeDocument/2006/relationships/image" Target="../media/image13.jpeg"/><Relationship Id="rId7" Type="http://schemas.openxmlformats.org/officeDocument/2006/relationships/image" Target="../media/image17.jpeg"/><Relationship Id="rId2" Type="http://schemas.openxmlformats.org/officeDocument/2006/relationships/image" Target="../media/image12.jpeg"/><Relationship Id="rId1" Type="http://schemas.openxmlformats.org/officeDocument/2006/relationships/slideLayout" Target="../slideLayouts/slideLayout9.xml"/><Relationship Id="rId6" Type="http://schemas.openxmlformats.org/officeDocument/2006/relationships/image" Target="../media/image16.jpeg"/><Relationship Id="rId5" Type="http://schemas.openxmlformats.org/officeDocument/2006/relationships/image" Target="../media/image15.jpeg"/><Relationship Id="rId4" Type="http://schemas.openxmlformats.org/officeDocument/2006/relationships/image" Target="../media/image14.jpeg"/><Relationship Id="rId9" Type="http://schemas.openxmlformats.org/officeDocument/2006/relationships/image" Target="../media/image19.jpeg"/></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6.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0.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a:xfrm>
            <a:off x="1167493" y="1122363"/>
            <a:ext cx="7096933" cy="2387600"/>
          </a:xfrm>
        </p:spPr>
        <p:txBody>
          <a:bodyPr/>
          <a:lstStyle/>
          <a:p>
            <a:r>
              <a:rPr lang="en-US" dirty="0" err="1"/>
              <a:t>Aplikasi</a:t>
            </a:r>
            <a:r>
              <a:rPr lang="en-US" dirty="0"/>
              <a:t> </a:t>
            </a:r>
            <a:r>
              <a:rPr lang="en-US" dirty="0" err="1"/>
              <a:t>Warung</a:t>
            </a:r>
            <a:r>
              <a:rPr lang="en-US" dirty="0"/>
              <a:t> </a:t>
            </a:r>
            <a:r>
              <a:rPr lang="en-US" dirty="0" err="1"/>
              <a:t>Makan</a:t>
            </a:r>
            <a:endParaRPr lang="en-US" dirty="0"/>
          </a:p>
        </p:txBody>
      </p:sp>
      <p:sp>
        <p:nvSpPr>
          <p:cNvPr id="3" name="Subtitle 2">
            <a:extLst>
              <a:ext uri="{FF2B5EF4-FFF2-40B4-BE49-F238E27FC236}">
                <a16:creationId xmlns:a16="http://schemas.microsoft.com/office/drawing/2014/main" id="{A068D447-28D3-4F5F-B2DC-FD67E9015868}"/>
              </a:ext>
            </a:extLst>
          </p:cNvPr>
          <p:cNvSpPr>
            <a:spLocks noGrp="1"/>
          </p:cNvSpPr>
          <p:nvPr>
            <p:ph type="subTitle" idx="1"/>
          </p:nvPr>
        </p:nvSpPr>
        <p:spPr>
          <a:xfrm>
            <a:off x="1167493" y="3602038"/>
            <a:ext cx="9500507" cy="806675"/>
          </a:xfrm>
        </p:spPr>
        <p:txBody>
          <a:bodyPr/>
          <a:lstStyle/>
          <a:p>
            <a:r>
              <a:rPr lang="en-US" dirty="0" err="1"/>
              <a:t>Theofilus</a:t>
            </a:r>
            <a:r>
              <a:rPr lang="en-US" dirty="0"/>
              <a:t> </a:t>
            </a:r>
            <a:r>
              <a:rPr lang="en-US" dirty="0" err="1"/>
              <a:t>Handoyo</a:t>
            </a:r>
            <a:endParaRPr lang="en-US" dirty="0"/>
          </a:p>
        </p:txBody>
      </p:sp>
      <p:pic>
        <p:nvPicPr>
          <p:cNvPr id="1026" name="Picture 2" descr="Sign in · GitLab">
            <a:extLst>
              <a:ext uri="{FF2B5EF4-FFF2-40B4-BE49-F238E27FC236}">
                <a16:creationId xmlns:a16="http://schemas.microsoft.com/office/drawing/2014/main" id="{CEC61C7C-BA08-4D6E-C8CA-4D29BDF5C2C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03720" y="367394"/>
            <a:ext cx="4659364" cy="11400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9308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F75DE-8A44-4EC5-83C6-95BDDF10DFD9}"/>
              </a:ext>
            </a:extLst>
          </p:cNvPr>
          <p:cNvSpPr>
            <a:spLocks noGrp="1"/>
          </p:cNvSpPr>
          <p:nvPr>
            <p:ph type="title"/>
          </p:nvPr>
        </p:nvSpPr>
        <p:spPr/>
        <p:txBody>
          <a:bodyPr/>
          <a:lstStyle/>
          <a:p>
            <a:r>
              <a:rPr lang="en-US" dirty="0"/>
              <a:t>Areas of growth</a:t>
            </a:r>
          </a:p>
        </p:txBody>
      </p:sp>
      <p:graphicFrame>
        <p:nvGraphicFramePr>
          <p:cNvPr id="4" name="Table 4">
            <a:extLst>
              <a:ext uri="{FF2B5EF4-FFF2-40B4-BE49-F238E27FC236}">
                <a16:creationId xmlns:a16="http://schemas.microsoft.com/office/drawing/2014/main" id="{403CD5FD-27C3-4342-BE41-F411CB8D6931}"/>
              </a:ext>
            </a:extLst>
          </p:cNvPr>
          <p:cNvGraphicFramePr>
            <a:graphicFrameLocks noGrp="1"/>
          </p:cNvGraphicFramePr>
          <p:nvPr>
            <p:ph idx="1"/>
            <p:extLst>
              <p:ext uri="{D42A27DB-BD31-4B8C-83A1-F6EECF244321}">
                <p14:modId xmlns:p14="http://schemas.microsoft.com/office/powerpoint/2010/main" val="2222644665"/>
              </p:ext>
            </p:extLst>
          </p:nvPr>
        </p:nvGraphicFramePr>
        <p:xfrm>
          <a:off x="1205707" y="2501900"/>
          <a:ext cx="9780585" cy="1854200"/>
        </p:xfrm>
        <a:graphic>
          <a:graphicData uri="http://schemas.openxmlformats.org/drawingml/2006/table">
            <a:tbl>
              <a:tblPr firstRow="1" bandRow="1">
                <a:tableStyleId>{5C22544A-7EE6-4342-B048-85BDC9FD1C3A}</a:tableStyleId>
              </a:tblPr>
              <a:tblGrid>
                <a:gridCol w="1956117">
                  <a:extLst>
                    <a:ext uri="{9D8B030D-6E8A-4147-A177-3AD203B41FA5}">
                      <a16:colId xmlns:a16="http://schemas.microsoft.com/office/drawing/2014/main" val="1689330750"/>
                    </a:ext>
                  </a:extLst>
                </a:gridCol>
                <a:gridCol w="1956117">
                  <a:extLst>
                    <a:ext uri="{9D8B030D-6E8A-4147-A177-3AD203B41FA5}">
                      <a16:colId xmlns:a16="http://schemas.microsoft.com/office/drawing/2014/main" val="2660631934"/>
                    </a:ext>
                  </a:extLst>
                </a:gridCol>
                <a:gridCol w="1956117">
                  <a:extLst>
                    <a:ext uri="{9D8B030D-6E8A-4147-A177-3AD203B41FA5}">
                      <a16:colId xmlns:a16="http://schemas.microsoft.com/office/drawing/2014/main" val="3909717689"/>
                    </a:ext>
                  </a:extLst>
                </a:gridCol>
                <a:gridCol w="1956117">
                  <a:extLst>
                    <a:ext uri="{9D8B030D-6E8A-4147-A177-3AD203B41FA5}">
                      <a16:colId xmlns:a16="http://schemas.microsoft.com/office/drawing/2014/main" val="1603189107"/>
                    </a:ext>
                  </a:extLst>
                </a:gridCol>
                <a:gridCol w="1956117">
                  <a:extLst>
                    <a:ext uri="{9D8B030D-6E8A-4147-A177-3AD203B41FA5}">
                      <a16:colId xmlns:a16="http://schemas.microsoft.com/office/drawing/2014/main" val="2755691855"/>
                    </a:ext>
                  </a:extLst>
                </a:gridCol>
              </a:tblGrid>
              <a:tr h="370840">
                <a:tc>
                  <a:txBody>
                    <a:bodyPr/>
                    <a:lstStyle/>
                    <a:p>
                      <a:pPr algn="ctr"/>
                      <a:endParaRPr lang="en-US" b="1" dirty="0">
                        <a:latin typeface="Tenorite" pitchFamily="2" charset="0"/>
                      </a:endParaRPr>
                    </a:p>
                  </a:txBody>
                  <a:tcPr anchor="ctr">
                    <a:lnL w="12700" cmpd="sng">
                      <a:noFill/>
                    </a:lnL>
                    <a:lnR w="12700" cmpd="sng">
                      <a:noFill/>
                    </a:lnR>
                    <a:lnT w="12700" cmpd="sng">
                      <a:noFill/>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1" dirty="0">
                          <a:latin typeface="Tenorite" pitchFamily="2" charset="0"/>
                        </a:rPr>
                        <a:t>B2B</a:t>
                      </a:r>
                    </a:p>
                  </a:txBody>
                  <a:tcPr anchor="ctr">
                    <a:lnL w="12700" cmpd="sng">
                      <a:noFill/>
                    </a:lnL>
                    <a:lnR w="12700" cmpd="sng">
                      <a:noFill/>
                    </a:lnR>
                    <a:lnT w="12700" cmpd="sng">
                      <a:noFill/>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1" dirty="0">
                          <a:latin typeface="Tenorite" pitchFamily="2" charset="0"/>
                        </a:rPr>
                        <a:t>Supply chain</a:t>
                      </a:r>
                    </a:p>
                  </a:txBody>
                  <a:tcPr anchor="ctr">
                    <a:lnL w="12700" cmpd="sng">
                      <a:noFill/>
                    </a:lnL>
                    <a:lnR w="12700" cmpd="sng">
                      <a:noFill/>
                    </a:lnR>
                    <a:lnT w="12700" cmpd="sng">
                      <a:noFill/>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1" dirty="0">
                          <a:latin typeface="Tenorite" pitchFamily="2" charset="0"/>
                        </a:rPr>
                        <a:t>ROI</a:t>
                      </a:r>
                    </a:p>
                  </a:txBody>
                  <a:tcPr anchor="ctr">
                    <a:lnL w="12700" cmpd="sng">
                      <a:noFill/>
                    </a:lnL>
                    <a:lnR w="12700" cmpd="sng">
                      <a:noFill/>
                    </a:lnR>
                    <a:lnT w="12700" cmpd="sng">
                      <a:noFill/>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1" dirty="0">
                          <a:latin typeface="Tenorite" pitchFamily="2" charset="0"/>
                        </a:rPr>
                        <a:t>E-commerce</a:t>
                      </a:r>
                    </a:p>
                  </a:txBody>
                  <a:tcPr anchor="ctr">
                    <a:lnL w="12700" cmpd="sng">
                      <a:noFill/>
                    </a:lnL>
                    <a:lnR w="12700" cmpd="sng">
                      <a:noFill/>
                    </a:lnR>
                    <a:lnT w="12700" cmpd="sng">
                      <a:noFill/>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79928716"/>
                  </a:ext>
                </a:extLst>
              </a:tr>
              <a:tr h="370840">
                <a:tc>
                  <a:txBody>
                    <a:bodyPr/>
                    <a:lstStyle/>
                    <a:p>
                      <a:pPr algn="ctr"/>
                      <a:r>
                        <a:rPr lang="en-US" sz="1400" dirty="0">
                          <a:solidFill>
                            <a:schemeClr val="tx2">
                              <a:lumMod val="75000"/>
                            </a:schemeClr>
                          </a:solidFill>
                          <a:latin typeface="Tenorite" pitchFamily="2" charset="0"/>
                        </a:rPr>
                        <a:t>Q1</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a:solidFill>
                            <a:schemeClr val="tx2">
                              <a:lumMod val="75000"/>
                            </a:schemeClr>
                          </a:solidFill>
                          <a:latin typeface="Tenorite" pitchFamily="2" charset="0"/>
                        </a:rPr>
                        <a:t>4.5</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a:solidFill>
                            <a:schemeClr val="tx2">
                              <a:lumMod val="75000"/>
                            </a:schemeClr>
                          </a:solidFill>
                          <a:latin typeface="Tenorite" pitchFamily="2" charset="0"/>
                        </a:rPr>
                        <a:t>2.3</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a:solidFill>
                            <a:schemeClr val="tx2">
                              <a:lumMod val="75000"/>
                            </a:schemeClr>
                          </a:solidFill>
                          <a:latin typeface="Tenorite" pitchFamily="2" charset="0"/>
                        </a:rPr>
                        <a:t>1.7</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a:solidFill>
                            <a:schemeClr val="tx2">
                              <a:lumMod val="75000"/>
                            </a:schemeClr>
                          </a:solidFill>
                          <a:latin typeface="Tenorite" pitchFamily="2" charset="0"/>
                        </a:rPr>
                        <a:t>5.0</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760208656"/>
                  </a:ext>
                </a:extLst>
              </a:tr>
              <a:tr h="370840">
                <a:tc>
                  <a:txBody>
                    <a:bodyPr/>
                    <a:lstStyle/>
                    <a:p>
                      <a:pPr algn="ctr"/>
                      <a:r>
                        <a:rPr lang="en-US" sz="1400" dirty="0">
                          <a:solidFill>
                            <a:schemeClr val="tx2">
                              <a:lumMod val="75000"/>
                            </a:schemeClr>
                          </a:solidFill>
                          <a:latin typeface="Tenorite" pitchFamily="2" charset="0"/>
                        </a:rPr>
                        <a:t>Q2</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a:solidFill>
                            <a:schemeClr val="tx2">
                              <a:lumMod val="75000"/>
                            </a:schemeClr>
                          </a:solidFill>
                          <a:latin typeface="Tenorite" pitchFamily="2" charset="0"/>
                        </a:rPr>
                        <a:t>3.2</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a:solidFill>
                            <a:schemeClr val="tx2">
                              <a:lumMod val="75000"/>
                            </a:schemeClr>
                          </a:solidFill>
                          <a:latin typeface="Tenorite" pitchFamily="2" charset="0"/>
                        </a:rPr>
                        <a:t>5.1</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a:solidFill>
                            <a:schemeClr val="tx2">
                              <a:lumMod val="75000"/>
                            </a:schemeClr>
                          </a:solidFill>
                          <a:latin typeface="Tenorite" pitchFamily="2" charset="0"/>
                        </a:rPr>
                        <a:t>4.4</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a:solidFill>
                            <a:schemeClr val="tx2">
                              <a:lumMod val="75000"/>
                            </a:schemeClr>
                          </a:solidFill>
                          <a:latin typeface="Tenorite" pitchFamily="2" charset="0"/>
                        </a:rPr>
                        <a:t>3.0</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634243071"/>
                  </a:ext>
                </a:extLst>
              </a:tr>
              <a:tr h="370840">
                <a:tc>
                  <a:txBody>
                    <a:bodyPr/>
                    <a:lstStyle/>
                    <a:p>
                      <a:pPr algn="ctr"/>
                      <a:r>
                        <a:rPr lang="en-US" sz="1400" dirty="0">
                          <a:solidFill>
                            <a:schemeClr val="tx2">
                              <a:lumMod val="75000"/>
                            </a:schemeClr>
                          </a:solidFill>
                          <a:latin typeface="Tenorite" pitchFamily="2" charset="0"/>
                        </a:rPr>
                        <a:t>Q3</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a:solidFill>
                            <a:schemeClr val="tx2">
                              <a:lumMod val="75000"/>
                            </a:schemeClr>
                          </a:solidFill>
                          <a:latin typeface="Tenorite" pitchFamily="2" charset="0"/>
                        </a:rPr>
                        <a:t>2.1</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a:solidFill>
                            <a:schemeClr val="tx2">
                              <a:lumMod val="75000"/>
                            </a:schemeClr>
                          </a:solidFill>
                          <a:latin typeface="Tenorite" pitchFamily="2" charset="0"/>
                        </a:rPr>
                        <a:t>1.7</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a:solidFill>
                            <a:schemeClr val="tx2">
                              <a:lumMod val="75000"/>
                            </a:schemeClr>
                          </a:solidFill>
                          <a:latin typeface="Tenorite" pitchFamily="2" charset="0"/>
                        </a:rPr>
                        <a:t>2.5</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a:solidFill>
                            <a:schemeClr val="tx2">
                              <a:lumMod val="75000"/>
                            </a:schemeClr>
                          </a:solidFill>
                          <a:latin typeface="Tenorite" pitchFamily="2" charset="0"/>
                        </a:rPr>
                        <a:t>2.8</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15808797"/>
                  </a:ext>
                </a:extLst>
              </a:tr>
              <a:tr h="370840">
                <a:tc>
                  <a:txBody>
                    <a:bodyPr/>
                    <a:lstStyle/>
                    <a:p>
                      <a:pPr algn="ctr"/>
                      <a:r>
                        <a:rPr lang="en-US" sz="1400" dirty="0">
                          <a:solidFill>
                            <a:schemeClr val="tx2">
                              <a:lumMod val="75000"/>
                            </a:schemeClr>
                          </a:solidFill>
                          <a:latin typeface="Tenorite" pitchFamily="2" charset="0"/>
                        </a:rPr>
                        <a:t>Q4</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a:solidFill>
                            <a:schemeClr val="tx2">
                              <a:lumMod val="75000"/>
                            </a:schemeClr>
                          </a:solidFill>
                          <a:latin typeface="Tenorite" pitchFamily="2" charset="0"/>
                        </a:rPr>
                        <a:t>4.5</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a:solidFill>
                            <a:schemeClr val="tx2">
                              <a:lumMod val="75000"/>
                            </a:schemeClr>
                          </a:solidFill>
                          <a:latin typeface="Tenorite" pitchFamily="2" charset="0"/>
                        </a:rPr>
                        <a:t>2.2</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a:solidFill>
                            <a:schemeClr val="tx2">
                              <a:lumMod val="75000"/>
                            </a:schemeClr>
                          </a:solidFill>
                          <a:latin typeface="Tenorite" pitchFamily="2" charset="0"/>
                        </a:rPr>
                        <a:t>1.7</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a:solidFill>
                            <a:schemeClr val="tx2">
                              <a:lumMod val="75000"/>
                            </a:schemeClr>
                          </a:solidFill>
                          <a:latin typeface="Tenorite" pitchFamily="2" charset="0"/>
                        </a:rPr>
                        <a:t>7.0</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80950325"/>
                  </a:ext>
                </a:extLst>
              </a:tr>
            </a:tbl>
          </a:graphicData>
        </a:graphic>
      </p:graphicFrame>
      <p:sp>
        <p:nvSpPr>
          <p:cNvPr id="3" name="Date Placeholder 2">
            <a:extLst>
              <a:ext uri="{FF2B5EF4-FFF2-40B4-BE49-F238E27FC236}">
                <a16:creationId xmlns:a16="http://schemas.microsoft.com/office/drawing/2014/main" id="{4E809DF5-56B4-304A-8777-BB8576005AF2}"/>
              </a:ext>
            </a:extLst>
          </p:cNvPr>
          <p:cNvSpPr>
            <a:spLocks noGrp="1"/>
          </p:cNvSpPr>
          <p:nvPr>
            <p:ph type="dt" sz="half" idx="2"/>
          </p:nvPr>
        </p:nvSpPr>
        <p:spPr/>
        <p:txBody>
          <a:bodyPr/>
          <a:lstStyle/>
          <a:p>
            <a:fld id="{7699C8CE-7534-A244-ABE9-5BED2DFEFBDF}" type="datetime1">
              <a:rPr lang="en-US" smtClean="0"/>
              <a:t>10/20/2022</a:t>
            </a:fld>
            <a:endParaRPr lang="en-US" dirty="0"/>
          </a:p>
        </p:txBody>
      </p:sp>
      <p:sp>
        <p:nvSpPr>
          <p:cNvPr id="5" name="Footer Placeholder 4">
            <a:extLst>
              <a:ext uri="{FF2B5EF4-FFF2-40B4-BE49-F238E27FC236}">
                <a16:creationId xmlns:a16="http://schemas.microsoft.com/office/drawing/2014/main" id="{0A79A912-225F-BE40-9F3E-0255524448CD}"/>
              </a:ext>
            </a:extLst>
          </p:cNvPr>
          <p:cNvSpPr>
            <a:spLocks noGrp="1"/>
          </p:cNvSpPr>
          <p:nvPr>
            <p:ph type="ftr" sz="quarter" idx="3"/>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50B6C709-8794-DF4E-A15C-6E648F09DD12}"/>
              </a:ext>
            </a:extLst>
          </p:cNvPr>
          <p:cNvSpPr>
            <a:spLocks noGrp="1"/>
          </p:cNvSpPr>
          <p:nvPr>
            <p:ph type="sldNum" sz="quarter" idx="4"/>
          </p:nvPr>
        </p:nvSpPr>
        <p:spPr/>
        <p:txBody>
          <a:bodyPr/>
          <a:lstStyle/>
          <a:p>
            <a:fld id="{294A09A9-5501-47C1-A89A-A340965A2BE2}" type="slidenum">
              <a:rPr lang="en-US" smtClean="0"/>
              <a:pPr/>
              <a:t>10</a:t>
            </a:fld>
            <a:endParaRPr lang="en-US" dirty="0"/>
          </a:p>
        </p:txBody>
      </p:sp>
    </p:spTree>
    <p:extLst>
      <p:ext uri="{BB962C8B-B14F-4D97-AF65-F5344CB8AC3E}">
        <p14:creationId xmlns:p14="http://schemas.microsoft.com/office/powerpoint/2010/main" val="42129174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F65A7-995A-9F45-891C-82D9B9D40801}"/>
              </a:ext>
            </a:extLst>
          </p:cNvPr>
          <p:cNvSpPr>
            <a:spLocks noGrp="1"/>
          </p:cNvSpPr>
          <p:nvPr>
            <p:ph type="title"/>
          </p:nvPr>
        </p:nvSpPr>
        <p:spPr>
          <a:xfrm>
            <a:off x="1889961" y="1791018"/>
            <a:ext cx="8412079" cy="2810460"/>
          </a:xfrm>
        </p:spPr>
        <p:txBody>
          <a:bodyPr>
            <a:normAutofit/>
          </a:bodyPr>
          <a:lstStyle/>
          <a:p>
            <a:r>
              <a:rPr lang="en-US" sz="4400" dirty="0"/>
              <a:t>Business opportunities are like buses. There's always another one coming.</a:t>
            </a:r>
          </a:p>
        </p:txBody>
      </p:sp>
      <p:sp>
        <p:nvSpPr>
          <p:cNvPr id="13" name="Text Placeholder 5">
            <a:extLst>
              <a:ext uri="{FF2B5EF4-FFF2-40B4-BE49-F238E27FC236}">
                <a16:creationId xmlns:a16="http://schemas.microsoft.com/office/drawing/2014/main" id="{6118A1B7-08BA-6B43-BBA8-952377DF944D}"/>
              </a:ext>
            </a:extLst>
          </p:cNvPr>
          <p:cNvSpPr>
            <a:spLocks noGrp="1"/>
          </p:cNvSpPr>
          <p:nvPr>
            <p:ph type="body" sz="quarter" idx="13"/>
          </p:nvPr>
        </p:nvSpPr>
        <p:spPr>
          <a:xfrm>
            <a:off x="1502619" y="543354"/>
            <a:ext cx="1364297" cy="1094521"/>
          </a:xfrm>
        </p:spPr>
        <p:txBody>
          <a:bodyPr/>
          <a:lstStyle/>
          <a:p>
            <a:r>
              <a:rPr lang="en-US" dirty="0"/>
              <a:t>“</a:t>
            </a:r>
          </a:p>
        </p:txBody>
      </p:sp>
      <p:sp>
        <p:nvSpPr>
          <p:cNvPr id="7" name="Text Placeholder 6">
            <a:extLst>
              <a:ext uri="{FF2B5EF4-FFF2-40B4-BE49-F238E27FC236}">
                <a16:creationId xmlns:a16="http://schemas.microsoft.com/office/drawing/2014/main" id="{E178654B-08C9-4C41-8BEC-DFB720245862}"/>
              </a:ext>
            </a:extLst>
          </p:cNvPr>
          <p:cNvSpPr>
            <a:spLocks noGrp="1"/>
          </p:cNvSpPr>
          <p:nvPr>
            <p:ph type="body" sz="quarter" idx="14"/>
          </p:nvPr>
        </p:nvSpPr>
        <p:spPr>
          <a:xfrm>
            <a:off x="5556250" y="4574039"/>
            <a:ext cx="3511550" cy="679450"/>
          </a:xfrm>
        </p:spPr>
        <p:txBody>
          <a:bodyPr/>
          <a:lstStyle/>
          <a:p>
            <a:r>
              <a:rPr lang="en-US" dirty="0"/>
              <a:t>Richard Branson</a:t>
            </a:r>
          </a:p>
          <a:p>
            <a:endParaRPr lang="en-US" dirty="0"/>
          </a:p>
        </p:txBody>
      </p:sp>
      <p:sp>
        <p:nvSpPr>
          <p:cNvPr id="14" name="Text Placeholder 7">
            <a:extLst>
              <a:ext uri="{FF2B5EF4-FFF2-40B4-BE49-F238E27FC236}">
                <a16:creationId xmlns:a16="http://schemas.microsoft.com/office/drawing/2014/main" id="{A1F17760-D90A-AB46-A4E0-31B2684E3F5E}"/>
              </a:ext>
            </a:extLst>
          </p:cNvPr>
          <p:cNvSpPr>
            <a:spLocks noGrp="1"/>
          </p:cNvSpPr>
          <p:nvPr>
            <p:ph type="body" sz="quarter" idx="15"/>
          </p:nvPr>
        </p:nvSpPr>
        <p:spPr>
          <a:xfrm>
            <a:off x="9420876" y="3426615"/>
            <a:ext cx="1364297" cy="1094521"/>
          </a:xfrm>
        </p:spPr>
        <p:txBody>
          <a:bodyPr/>
          <a:lstStyle/>
          <a:p>
            <a:r>
              <a:rPr lang="en-US" dirty="0"/>
              <a:t>”</a:t>
            </a:r>
          </a:p>
        </p:txBody>
      </p:sp>
      <p:sp>
        <p:nvSpPr>
          <p:cNvPr id="3" name="Date Placeholder 2">
            <a:extLst>
              <a:ext uri="{FF2B5EF4-FFF2-40B4-BE49-F238E27FC236}">
                <a16:creationId xmlns:a16="http://schemas.microsoft.com/office/drawing/2014/main" id="{8D3F7063-A64B-CB42-8BBF-BF52424269A8}"/>
              </a:ext>
            </a:extLst>
          </p:cNvPr>
          <p:cNvSpPr>
            <a:spLocks noGrp="1"/>
          </p:cNvSpPr>
          <p:nvPr>
            <p:ph type="dt" sz="half" idx="10"/>
          </p:nvPr>
        </p:nvSpPr>
        <p:spPr/>
        <p:txBody>
          <a:bodyPr/>
          <a:lstStyle/>
          <a:p>
            <a:fld id="{4CF75428-5BE0-934D-BB71-675F8E23A386}" type="datetime1">
              <a:rPr lang="en-US" smtClean="0"/>
              <a:t>10/20/2022</a:t>
            </a:fld>
            <a:endParaRPr lang="en-US" dirty="0"/>
          </a:p>
        </p:txBody>
      </p:sp>
      <p:sp>
        <p:nvSpPr>
          <p:cNvPr id="4" name="Footer Placeholder 3">
            <a:extLst>
              <a:ext uri="{FF2B5EF4-FFF2-40B4-BE49-F238E27FC236}">
                <a16:creationId xmlns:a16="http://schemas.microsoft.com/office/drawing/2014/main" id="{6E4EA976-8646-0143-BA18-8675E6FA5EB7}"/>
              </a:ext>
            </a:extLst>
          </p:cNvPr>
          <p:cNvSpPr>
            <a:spLocks noGrp="1"/>
          </p:cNvSpPr>
          <p:nvPr>
            <p:ph type="ftr" sz="quarter" idx="11"/>
          </p:nvPr>
        </p:nvSpPr>
        <p:spPr/>
        <p:txBody>
          <a:bodyPr/>
          <a:lstStyle/>
          <a:p>
            <a:r>
              <a:rPr lang="en-US" dirty="0"/>
              <a:t>PRESENTATION TITLE</a:t>
            </a:r>
          </a:p>
        </p:txBody>
      </p:sp>
      <p:sp>
        <p:nvSpPr>
          <p:cNvPr id="5" name="Slide Number Placeholder 4">
            <a:extLst>
              <a:ext uri="{FF2B5EF4-FFF2-40B4-BE49-F238E27FC236}">
                <a16:creationId xmlns:a16="http://schemas.microsoft.com/office/drawing/2014/main" id="{7003A5E2-8F37-D546-BCD9-24A2037BB54D}"/>
              </a:ext>
            </a:extLst>
          </p:cNvPr>
          <p:cNvSpPr>
            <a:spLocks noGrp="1"/>
          </p:cNvSpPr>
          <p:nvPr>
            <p:ph type="sldNum" sz="quarter" idx="12"/>
          </p:nvPr>
        </p:nvSpPr>
        <p:spPr/>
        <p:txBody>
          <a:bodyPr/>
          <a:lstStyle/>
          <a:p>
            <a:fld id="{294A09A9-5501-47C1-A89A-A340965A2BE2}" type="slidenum">
              <a:rPr lang="en-US" smtClean="0"/>
              <a:pPr/>
              <a:t>11</a:t>
            </a:fld>
            <a:endParaRPr lang="en-US" dirty="0"/>
          </a:p>
        </p:txBody>
      </p:sp>
    </p:spTree>
    <p:extLst>
      <p:ext uri="{BB962C8B-B14F-4D97-AF65-F5344CB8AC3E}">
        <p14:creationId xmlns:p14="http://schemas.microsoft.com/office/powerpoint/2010/main" val="26399837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6F7BB-30A8-4980-AD4A-2FB0B53FA6C9}"/>
              </a:ext>
            </a:extLst>
          </p:cNvPr>
          <p:cNvSpPr>
            <a:spLocks noGrp="1"/>
          </p:cNvSpPr>
          <p:nvPr>
            <p:ph type="title"/>
          </p:nvPr>
        </p:nvSpPr>
        <p:spPr>
          <a:xfrm>
            <a:off x="750430" y="381000"/>
            <a:ext cx="8401624" cy="1325563"/>
          </a:xfrm>
        </p:spPr>
        <p:txBody>
          <a:bodyPr/>
          <a:lstStyle/>
          <a:p>
            <a:r>
              <a:rPr lang="en-US" dirty="0"/>
              <a:t>Meet our team</a:t>
            </a:r>
          </a:p>
        </p:txBody>
      </p:sp>
      <p:pic>
        <p:nvPicPr>
          <p:cNvPr id="42" name="Picture Placeholder 15" descr="Team member headshot">
            <a:extLst>
              <a:ext uri="{FF2B5EF4-FFF2-40B4-BE49-F238E27FC236}">
                <a16:creationId xmlns:a16="http://schemas.microsoft.com/office/drawing/2014/main" id="{8BDB1906-FF07-4447-9C68-585F54C5EED2}"/>
              </a:ext>
            </a:extLst>
          </p:cNvPr>
          <p:cNvPicPr>
            <a:picLocks noGrp="1" noChangeAspect="1"/>
          </p:cNvPicPr>
          <p:nvPr>
            <p:ph type="pic" sz="quarter" idx="13"/>
          </p:nvPr>
        </p:nvPicPr>
        <p:blipFill rotWithShape="1">
          <a:blip r:embed="rId2">
            <a:extLst>
              <a:ext uri="{28A0092B-C50C-407E-A947-70E740481C1C}">
                <a14:useLocalDpi xmlns:a14="http://schemas.microsoft.com/office/drawing/2010/main" val="0"/>
              </a:ext>
            </a:extLst>
          </a:blip>
          <a:srcRect/>
          <a:stretch/>
        </p:blipFill>
        <p:spPr>
          <a:xfrm>
            <a:off x="750429" y="2227758"/>
            <a:ext cx="1200374" cy="1201242"/>
          </a:xfrm>
        </p:spPr>
      </p:pic>
      <p:sp>
        <p:nvSpPr>
          <p:cNvPr id="34" name="Text Placeholder 33">
            <a:extLst>
              <a:ext uri="{FF2B5EF4-FFF2-40B4-BE49-F238E27FC236}">
                <a16:creationId xmlns:a16="http://schemas.microsoft.com/office/drawing/2014/main" id="{C1C92E27-D550-F44E-8491-927F819E72B8}"/>
              </a:ext>
            </a:extLst>
          </p:cNvPr>
          <p:cNvSpPr>
            <a:spLocks noGrp="1"/>
          </p:cNvSpPr>
          <p:nvPr>
            <p:ph type="body" sz="quarter" idx="17"/>
          </p:nvPr>
        </p:nvSpPr>
        <p:spPr>
          <a:xfrm>
            <a:off x="2123351" y="2426400"/>
            <a:ext cx="2281237" cy="347662"/>
          </a:xfrm>
        </p:spPr>
        <p:txBody>
          <a:bodyPr/>
          <a:lstStyle/>
          <a:p>
            <a:r>
              <a:rPr lang="en-US" dirty="0"/>
              <a:t>Takuma Hayashi</a:t>
            </a:r>
          </a:p>
        </p:txBody>
      </p:sp>
      <p:sp>
        <p:nvSpPr>
          <p:cNvPr id="35" name="Text Placeholder 34">
            <a:extLst>
              <a:ext uri="{FF2B5EF4-FFF2-40B4-BE49-F238E27FC236}">
                <a16:creationId xmlns:a16="http://schemas.microsoft.com/office/drawing/2014/main" id="{7D722C50-45F7-D84B-B216-568F72D66349}"/>
              </a:ext>
            </a:extLst>
          </p:cNvPr>
          <p:cNvSpPr>
            <a:spLocks noGrp="1"/>
          </p:cNvSpPr>
          <p:nvPr>
            <p:ph type="body" sz="quarter" idx="18"/>
          </p:nvPr>
        </p:nvSpPr>
        <p:spPr>
          <a:xfrm>
            <a:off x="2123350" y="2811646"/>
            <a:ext cx="2281237" cy="347662"/>
          </a:xfrm>
        </p:spPr>
        <p:txBody>
          <a:bodyPr/>
          <a:lstStyle/>
          <a:p>
            <a:r>
              <a:rPr lang="en-US" dirty="0"/>
              <a:t>President</a:t>
            </a:r>
          </a:p>
        </p:txBody>
      </p:sp>
      <p:pic>
        <p:nvPicPr>
          <p:cNvPr id="43" name="Picture Placeholder 17" descr="Team member headshot">
            <a:extLst>
              <a:ext uri="{FF2B5EF4-FFF2-40B4-BE49-F238E27FC236}">
                <a16:creationId xmlns:a16="http://schemas.microsoft.com/office/drawing/2014/main" id="{A82F6AEE-FCBF-0245-BB71-E76973B3A97D}"/>
              </a:ext>
            </a:extLst>
          </p:cNvPr>
          <p:cNvPicPr>
            <a:picLocks noGrp="1" noChangeAspect="1"/>
          </p:cNvPicPr>
          <p:nvPr>
            <p:ph type="pic" sz="quarter" idx="14"/>
          </p:nvPr>
        </p:nvPicPr>
        <p:blipFill rotWithShape="1">
          <a:blip r:embed="rId3">
            <a:extLst>
              <a:ext uri="{28A0092B-C50C-407E-A947-70E740481C1C}">
                <a14:useLocalDpi xmlns:a14="http://schemas.microsoft.com/office/drawing/2010/main" val="0"/>
              </a:ext>
            </a:extLst>
          </a:blip>
          <a:srcRect/>
          <a:stretch/>
        </p:blipFill>
        <p:spPr>
          <a:xfrm>
            <a:off x="5495813" y="2227758"/>
            <a:ext cx="1200374" cy="1201242"/>
          </a:xfrm>
        </p:spPr>
      </p:pic>
      <p:sp>
        <p:nvSpPr>
          <p:cNvPr id="36" name="Text Placeholder 35">
            <a:extLst>
              <a:ext uri="{FF2B5EF4-FFF2-40B4-BE49-F238E27FC236}">
                <a16:creationId xmlns:a16="http://schemas.microsoft.com/office/drawing/2014/main" id="{176187A9-3EBE-F64D-AE99-021BB3767F90}"/>
              </a:ext>
            </a:extLst>
          </p:cNvPr>
          <p:cNvSpPr>
            <a:spLocks noGrp="1"/>
          </p:cNvSpPr>
          <p:nvPr>
            <p:ph type="body" sz="quarter" idx="19"/>
          </p:nvPr>
        </p:nvSpPr>
        <p:spPr>
          <a:xfrm>
            <a:off x="6870817" y="2422565"/>
            <a:ext cx="2281237" cy="347662"/>
          </a:xfrm>
        </p:spPr>
        <p:txBody>
          <a:bodyPr/>
          <a:lstStyle/>
          <a:p>
            <a:r>
              <a:rPr lang="en-US" dirty="0"/>
              <a:t>Mirjam Nilsson</a:t>
            </a:r>
          </a:p>
        </p:txBody>
      </p:sp>
      <p:sp>
        <p:nvSpPr>
          <p:cNvPr id="37" name="Text Placeholder 36">
            <a:extLst>
              <a:ext uri="{FF2B5EF4-FFF2-40B4-BE49-F238E27FC236}">
                <a16:creationId xmlns:a16="http://schemas.microsoft.com/office/drawing/2014/main" id="{7990731F-95DE-4F44-8EA0-E275CEAFD8A2}"/>
              </a:ext>
            </a:extLst>
          </p:cNvPr>
          <p:cNvSpPr>
            <a:spLocks noGrp="1"/>
          </p:cNvSpPr>
          <p:nvPr>
            <p:ph type="body" sz="quarter" idx="20"/>
          </p:nvPr>
        </p:nvSpPr>
        <p:spPr>
          <a:xfrm>
            <a:off x="6870816" y="2807811"/>
            <a:ext cx="2281237" cy="347662"/>
          </a:xfrm>
        </p:spPr>
        <p:txBody>
          <a:bodyPr/>
          <a:lstStyle/>
          <a:p>
            <a:r>
              <a:rPr lang="en-US" dirty="0"/>
              <a:t>Chief Executive Officer</a:t>
            </a:r>
          </a:p>
        </p:txBody>
      </p:sp>
      <p:pic>
        <p:nvPicPr>
          <p:cNvPr id="44" name="Picture Placeholder 19" descr="Team member headshot">
            <a:extLst>
              <a:ext uri="{FF2B5EF4-FFF2-40B4-BE49-F238E27FC236}">
                <a16:creationId xmlns:a16="http://schemas.microsoft.com/office/drawing/2014/main" id="{C99B7845-619A-9F40-A5C3-4C122626044D}"/>
              </a:ext>
            </a:extLst>
          </p:cNvPr>
          <p:cNvPicPr>
            <a:picLocks noGrp="1" noChangeAspect="1"/>
          </p:cNvPicPr>
          <p:nvPr>
            <p:ph type="pic" sz="quarter" idx="15"/>
          </p:nvPr>
        </p:nvPicPr>
        <p:blipFill rotWithShape="1">
          <a:blip r:embed="rId4">
            <a:extLst>
              <a:ext uri="{28A0092B-C50C-407E-A947-70E740481C1C}">
                <a14:useLocalDpi xmlns:a14="http://schemas.microsoft.com/office/drawing/2010/main" val="0"/>
              </a:ext>
            </a:extLst>
          </a:blip>
          <a:srcRect/>
          <a:stretch/>
        </p:blipFill>
        <p:spPr>
          <a:xfrm>
            <a:off x="750429" y="4254273"/>
            <a:ext cx="1200374" cy="1201242"/>
          </a:xfrm>
        </p:spPr>
      </p:pic>
      <p:sp>
        <p:nvSpPr>
          <p:cNvPr id="38" name="Text Placeholder 37">
            <a:extLst>
              <a:ext uri="{FF2B5EF4-FFF2-40B4-BE49-F238E27FC236}">
                <a16:creationId xmlns:a16="http://schemas.microsoft.com/office/drawing/2014/main" id="{5B19EE51-628F-CA4E-94B0-57E9ACA1446A}"/>
              </a:ext>
            </a:extLst>
          </p:cNvPr>
          <p:cNvSpPr>
            <a:spLocks noGrp="1"/>
          </p:cNvSpPr>
          <p:nvPr>
            <p:ph type="body" sz="quarter" idx="21"/>
          </p:nvPr>
        </p:nvSpPr>
        <p:spPr>
          <a:xfrm>
            <a:off x="2123351" y="4498793"/>
            <a:ext cx="2281237" cy="347662"/>
          </a:xfrm>
        </p:spPr>
        <p:txBody>
          <a:bodyPr/>
          <a:lstStyle/>
          <a:p>
            <a:r>
              <a:rPr lang="en-US" dirty="0"/>
              <a:t>Flora Berggren</a:t>
            </a:r>
          </a:p>
        </p:txBody>
      </p:sp>
      <p:sp>
        <p:nvSpPr>
          <p:cNvPr id="39" name="Text Placeholder 38">
            <a:extLst>
              <a:ext uri="{FF2B5EF4-FFF2-40B4-BE49-F238E27FC236}">
                <a16:creationId xmlns:a16="http://schemas.microsoft.com/office/drawing/2014/main" id="{2A6ACC78-74DF-604E-BD14-4BBE7B4EEF5B}"/>
              </a:ext>
            </a:extLst>
          </p:cNvPr>
          <p:cNvSpPr>
            <a:spLocks noGrp="1"/>
          </p:cNvSpPr>
          <p:nvPr>
            <p:ph type="body" sz="quarter" idx="22"/>
          </p:nvPr>
        </p:nvSpPr>
        <p:spPr>
          <a:xfrm>
            <a:off x="2123350" y="4884039"/>
            <a:ext cx="2281237" cy="347662"/>
          </a:xfrm>
        </p:spPr>
        <p:txBody>
          <a:bodyPr/>
          <a:lstStyle/>
          <a:p>
            <a:r>
              <a:rPr lang="en-US" dirty="0"/>
              <a:t>Chief Operation Officer</a:t>
            </a:r>
          </a:p>
        </p:txBody>
      </p:sp>
      <p:pic>
        <p:nvPicPr>
          <p:cNvPr id="45" name="Picture Placeholder 21" descr="Team member headshot">
            <a:extLst>
              <a:ext uri="{FF2B5EF4-FFF2-40B4-BE49-F238E27FC236}">
                <a16:creationId xmlns:a16="http://schemas.microsoft.com/office/drawing/2014/main" id="{647F7FB2-8714-6449-A700-2E1B81F9DFB7}"/>
              </a:ext>
            </a:extLst>
          </p:cNvPr>
          <p:cNvPicPr>
            <a:picLocks noGrp="1" noChangeAspect="1"/>
          </p:cNvPicPr>
          <p:nvPr>
            <p:ph type="pic" sz="quarter" idx="16"/>
          </p:nvPr>
        </p:nvPicPr>
        <p:blipFill rotWithShape="1">
          <a:blip r:embed="rId5">
            <a:extLst>
              <a:ext uri="{28A0092B-C50C-407E-A947-70E740481C1C}">
                <a14:useLocalDpi xmlns:a14="http://schemas.microsoft.com/office/drawing/2010/main" val="0"/>
              </a:ext>
            </a:extLst>
          </a:blip>
          <a:srcRect/>
          <a:stretch/>
        </p:blipFill>
        <p:spPr>
          <a:xfrm>
            <a:off x="5495813" y="4254273"/>
            <a:ext cx="1200374" cy="1201242"/>
          </a:xfrm>
        </p:spPr>
      </p:pic>
      <p:sp>
        <p:nvSpPr>
          <p:cNvPr id="40" name="Text Placeholder 39">
            <a:extLst>
              <a:ext uri="{FF2B5EF4-FFF2-40B4-BE49-F238E27FC236}">
                <a16:creationId xmlns:a16="http://schemas.microsoft.com/office/drawing/2014/main" id="{9DC429C0-1DEB-1F4F-AE66-C503B31B7B48}"/>
              </a:ext>
            </a:extLst>
          </p:cNvPr>
          <p:cNvSpPr>
            <a:spLocks noGrp="1"/>
          </p:cNvSpPr>
          <p:nvPr>
            <p:ph type="body" sz="quarter" idx="23"/>
          </p:nvPr>
        </p:nvSpPr>
        <p:spPr>
          <a:xfrm>
            <a:off x="6870817" y="4498793"/>
            <a:ext cx="2281237" cy="347662"/>
          </a:xfrm>
        </p:spPr>
        <p:txBody>
          <a:bodyPr/>
          <a:lstStyle/>
          <a:p>
            <a:r>
              <a:rPr lang="en-US" dirty="0"/>
              <a:t>Rajesh Santoshi</a:t>
            </a:r>
          </a:p>
        </p:txBody>
      </p:sp>
      <p:sp>
        <p:nvSpPr>
          <p:cNvPr id="41" name="Text Placeholder 40">
            <a:extLst>
              <a:ext uri="{FF2B5EF4-FFF2-40B4-BE49-F238E27FC236}">
                <a16:creationId xmlns:a16="http://schemas.microsoft.com/office/drawing/2014/main" id="{31C0CCD4-2502-A14F-B520-7B57524EDF8E}"/>
              </a:ext>
            </a:extLst>
          </p:cNvPr>
          <p:cNvSpPr>
            <a:spLocks noGrp="1"/>
          </p:cNvSpPr>
          <p:nvPr>
            <p:ph type="body" sz="quarter" idx="24"/>
          </p:nvPr>
        </p:nvSpPr>
        <p:spPr>
          <a:xfrm>
            <a:off x="6870816" y="4884039"/>
            <a:ext cx="2281237" cy="347662"/>
          </a:xfrm>
        </p:spPr>
        <p:txBody>
          <a:bodyPr/>
          <a:lstStyle/>
          <a:p>
            <a:r>
              <a:rPr lang="en-US" dirty="0"/>
              <a:t>VP Marketing</a:t>
            </a:r>
          </a:p>
        </p:txBody>
      </p:sp>
      <p:sp>
        <p:nvSpPr>
          <p:cNvPr id="3" name="Date Placeholder 2">
            <a:extLst>
              <a:ext uri="{FF2B5EF4-FFF2-40B4-BE49-F238E27FC236}">
                <a16:creationId xmlns:a16="http://schemas.microsoft.com/office/drawing/2014/main" id="{7517F12A-7304-B447-BEB8-A99EA8009F15}"/>
              </a:ext>
            </a:extLst>
          </p:cNvPr>
          <p:cNvSpPr>
            <a:spLocks noGrp="1"/>
          </p:cNvSpPr>
          <p:nvPr>
            <p:ph type="dt" sz="half" idx="10"/>
          </p:nvPr>
        </p:nvSpPr>
        <p:spPr>
          <a:xfrm>
            <a:off x="381000" y="6356350"/>
            <a:ext cx="1569803" cy="365125"/>
          </a:xfrm>
        </p:spPr>
        <p:txBody>
          <a:bodyPr/>
          <a:lstStyle/>
          <a:p>
            <a:fld id="{F742F39E-1B75-804F-BDAE-BCC03958AB94}" type="datetime1">
              <a:rPr lang="en-US" smtClean="0"/>
              <a:pPr/>
              <a:t>10/20/2022</a:t>
            </a:fld>
            <a:endParaRPr lang="en-US" dirty="0"/>
          </a:p>
        </p:txBody>
      </p:sp>
      <p:sp>
        <p:nvSpPr>
          <p:cNvPr id="4" name="Footer Placeholder 3">
            <a:extLst>
              <a:ext uri="{FF2B5EF4-FFF2-40B4-BE49-F238E27FC236}">
                <a16:creationId xmlns:a16="http://schemas.microsoft.com/office/drawing/2014/main" id="{BCF90246-DFB2-A340-AADC-E85D28C31B3E}"/>
              </a:ext>
            </a:extLst>
          </p:cNvPr>
          <p:cNvSpPr>
            <a:spLocks noGrp="1"/>
          </p:cNvSpPr>
          <p:nvPr>
            <p:ph type="ftr" sz="quarter" idx="11"/>
          </p:nvPr>
        </p:nvSpPr>
        <p:spPr>
          <a:xfrm>
            <a:off x="2871106" y="6356350"/>
            <a:ext cx="4114800" cy="365125"/>
          </a:xfrm>
        </p:spPr>
        <p:txBody>
          <a:bodyPr/>
          <a:lstStyle/>
          <a:p>
            <a:r>
              <a:rPr lang="en-US" dirty="0"/>
              <a:t>PRESENTATION TITLE</a:t>
            </a:r>
          </a:p>
        </p:txBody>
      </p:sp>
      <p:sp>
        <p:nvSpPr>
          <p:cNvPr id="5" name="Slide Number Placeholder 4">
            <a:extLst>
              <a:ext uri="{FF2B5EF4-FFF2-40B4-BE49-F238E27FC236}">
                <a16:creationId xmlns:a16="http://schemas.microsoft.com/office/drawing/2014/main" id="{987CCF58-9B83-4A4F-8CA9-3D9C9BB7A287}"/>
              </a:ext>
            </a:extLst>
          </p:cNvPr>
          <p:cNvSpPr>
            <a:spLocks noGrp="1"/>
          </p:cNvSpPr>
          <p:nvPr>
            <p:ph type="sldNum" sz="quarter" idx="12"/>
          </p:nvPr>
        </p:nvSpPr>
        <p:spPr>
          <a:xfrm>
            <a:off x="8332334" y="6356350"/>
            <a:ext cx="1167495" cy="365125"/>
          </a:xfrm>
        </p:spPr>
        <p:txBody>
          <a:bodyPr/>
          <a:lstStyle/>
          <a:p>
            <a:fld id="{294A09A9-5501-47C1-A89A-A340965A2BE2}" type="slidenum">
              <a:rPr lang="en-US" smtClean="0"/>
              <a:pPr/>
              <a:t>12</a:t>
            </a:fld>
            <a:endParaRPr lang="en-US" dirty="0"/>
          </a:p>
        </p:txBody>
      </p:sp>
    </p:spTree>
    <p:extLst>
      <p:ext uri="{BB962C8B-B14F-4D97-AF65-F5344CB8AC3E}">
        <p14:creationId xmlns:p14="http://schemas.microsoft.com/office/powerpoint/2010/main" val="33356902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6F7BB-30A8-4980-AD4A-2FB0B53FA6C9}"/>
              </a:ext>
            </a:extLst>
          </p:cNvPr>
          <p:cNvSpPr>
            <a:spLocks noGrp="1"/>
          </p:cNvSpPr>
          <p:nvPr>
            <p:ph type="title"/>
          </p:nvPr>
        </p:nvSpPr>
        <p:spPr>
          <a:xfrm>
            <a:off x="750430" y="381000"/>
            <a:ext cx="10678142" cy="1325563"/>
          </a:xfrm>
        </p:spPr>
        <p:txBody>
          <a:bodyPr/>
          <a:lstStyle/>
          <a:p>
            <a:r>
              <a:rPr lang="en-US" dirty="0"/>
              <a:t>The full team</a:t>
            </a:r>
          </a:p>
        </p:txBody>
      </p:sp>
      <p:pic>
        <p:nvPicPr>
          <p:cNvPr id="61" name="Picture Placeholder 21" descr="Team member headshot">
            <a:extLst>
              <a:ext uri="{FF2B5EF4-FFF2-40B4-BE49-F238E27FC236}">
                <a16:creationId xmlns:a16="http://schemas.microsoft.com/office/drawing/2014/main" id="{E64AEA23-99EE-8546-A59A-590923ADA6CA}"/>
              </a:ext>
            </a:extLst>
          </p:cNvPr>
          <p:cNvPicPr>
            <a:picLocks noGrp="1" noChangeAspect="1"/>
          </p:cNvPicPr>
          <p:nvPr>
            <p:ph type="pic" sz="quarter" idx="13"/>
          </p:nvPr>
        </p:nvPicPr>
        <p:blipFill rotWithShape="1">
          <a:blip r:embed="rId2">
            <a:extLst>
              <a:ext uri="{28A0092B-C50C-407E-A947-70E740481C1C}">
                <a14:useLocalDpi xmlns:a14="http://schemas.microsoft.com/office/drawing/2010/main" val="0"/>
              </a:ext>
            </a:extLst>
          </a:blip>
          <a:srcRect/>
          <a:stretch/>
        </p:blipFill>
        <p:spPr>
          <a:xfrm>
            <a:off x="750429" y="2068734"/>
            <a:ext cx="904987" cy="905641"/>
          </a:xfrm>
        </p:spPr>
      </p:pic>
      <p:sp>
        <p:nvSpPr>
          <p:cNvPr id="7" name="Text Placeholder 6">
            <a:extLst>
              <a:ext uri="{FF2B5EF4-FFF2-40B4-BE49-F238E27FC236}">
                <a16:creationId xmlns:a16="http://schemas.microsoft.com/office/drawing/2014/main" id="{ACC180CB-0C9D-0441-A2D3-F4EDC5DB9741}"/>
              </a:ext>
            </a:extLst>
          </p:cNvPr>
          <p:cNvSpPr>
            <a:spLocks noGrp="1"/>
          </p:cNvSpPr>
          <p:nvPr>
            <p:ph type="body" sz="quarter" idx="17"/>
          </p:nvPr>
        </p:nvSpPr>
        <p:spPr>
          <a:xfrm>
            <a:off x="750430" y="2994545"/>
            <a:ext cx="2281237" cy="347662"/>
          </a:xfrm>
        </p:spPr>
        <p:txBody>
          <a:bodyPr/>
          <a:lstStyle/>
          <a:p>
            <a:r>
              <a:rPr lang="en-US" dirty="0"/>
              <a:t>Takuma Hayashi</a:t>
            </a:r>
          </a:p>
        </p:txBody>
      </p:sp>
      <p:sp>
        <p:nvSpPr>
          <p:cNvPr id="8" name="Text Placeholder 7">
            <a:extLst>
              <a:ext uri="{FF2B5EF4-FFF2-40B4-BE49-F238E27FC236}">
                <a16:creationId xmlns:a16="http://schemas.microsoft.com/office/drawing/2014/main" id="{44627161-B78C-7646-8E85-99BD47FE64E0}"/>
              </a:ext>
            </a:extLst>
          </p:cNvPr>
          <p:cNvSpPr>
            <a:spLocks noGrp="1"/>
          </p:cNvSpPr>
          <p:nvPr>
            <p:ph type="body" sz="quarter" idx="18"/>
          </p:nvPr>
        </p:nvSpPr>
        <p:spPr>
          <a:xfrm>
            <a:off x="750429" y="3379791"/>
            <a:ext cx="2281237" cy="347662"/>
          </a:xfrm>
        </p:spPr>
        <p:txBody>
          <a:bodyPr/>
          <a:lstStyle/>
          <a:p>
            <a:r>
              <a:rPr lang="en-US" dirty="0"/>
              <a:t>President</a:t>
            </a:r>
          </a:p>
        </p:txBody>
      </p:sp>
      <p:pic>
        <p:nvPicPr>
          <p:cNvPr id="62" name="Picture Placeholder 50" descr="Team member headshot">
            <a:extLst>
              <a:ext uri="{FF2B5EF4-FFF2-40B4-BE49-F238E27FC236}">
                <a16:creationId xmlns:a16="http://schemas.microsoft.com/office/drawing/2014/main" id="{C17F05A5-CE13-1545-943B-E3644258662F}"/>
              </a:ext>
            </a:extLst>
          </p:cNvPr>
          <p:cNvPicPr>
            <a:picLocks noGrp="1" noChangeAspect="1"/>
          </p:cNvPicPr>
          <p:nvPr>
            <p:ph type="pic" sz="quarter" idx="28"/>
          </p:nvPr>
        </p:nvPicPr>
        <p:blipFill rotWithShape="1">
          <a:blip r:embed="rId3">
            <a:extLst>
              <a:ext uri="{28A0092B-C50C-407E-A947-70E740481C1C}">
                <a14:useLocalDpi xmlns:a14="http://schemas.microsoft.com/office/drawing/2010/main" val="0"/>
              </a:ext>
            </a:extLst>
          </a:blip>
          <a:srcRect/>
          <a:stretch/>
        </p:blipFill>
        <p:spPr>
          <a:xfrm>
            <a:off x="3549397" y="2068734"/>
            <a:ext cx="904987" cy="905641"/>
          </a:xfrm>
        </p:spPr>
      </p:pic>
      <p:sp>
        <p:nvSpPr>
          <p:cNvPr id="12" name="Text Placeholder 11">
            <a:extLst>
              <a:ext uri="{FF2B5EF4-FFF2-40B4-BE49-F238E27FC236}">
                <a16:creationId xmlns:a16="http://schemas.microsoft.com/office/drawing/2014/main" id="{E88BDBE3-DBB3-9040-95AC-86789B700450}"/>
              </a:ext>
            </a:extLst>
          </p:cNvPr>
          <p:cNvSpPr>
            <a:spLocks noGrp="1"/>
          </p:cNvSpPr>
          <p:nvPr>
            <p:ph type="body" sz="quarter" idx="29"/>
          </p:nvPr>
        </p:nvSpPr>
        <p:spPr>
          <a:xfrm>
            <a:off x="3549398" y="2994545"/>
            <a:ext cx="2281237" cy="347662"/>
          </a:xfrm>
        </p:spPr>
        <p:txBody>
          <a:bodyPr/>
          <a:lstStyle/>
          <a:p>
            <a:r>
              <a:rPr lang="en-US" dirty="0"/>
              <a:t>Mirjam Nilsson</a:t>
            </a:r>
          </a:p>
        </p:txBody>
      </p:sp>
      <p:sp>
        <p:nvSpPr>
          <p:cNvPr id="13" name="Text Placeholder 12">
            <a:extLst>
              <a:ext uri="{FF2B5EF4-FFF2-40B4-BE49-F238E27FC236}">
                <a16:creationId xmlns:a16="http://schemas.microsoft.com/office/drawing/2014/main" id="{D0969AD2-8004-9B40-90B0-0EBD95268B5A}"/>
              </a:ext>
            </a:extLst>
          </p:cNvPr>
          <p:cNvSpPr>
            <a:spLocks noGrp="1"/>
          </p:cNvSpPr>
          <p:nvPr>
            <p:ph type="body" sz="quarter" idx="30"/>
          </p:nvPr>
        </p:nvSpPr>
        <p:spPr>
          <a:xfrm>
            <a:off x="3549397" y="3379791"/>
            <a:ext cx="2281237" cy="347662"/>
          </a:xfrm>
        </p:spPr>
        <p:txBody>
          <a:bodyPr/>
          <a:lstStyle/>
          <a:p>
            <a:r>
              <a:rPr lang="en-US" dirty="0"/>
              <a:t>Chief Executive Officer</a:t>
            </a:r>
          </a:p>
        </p:txBody>
      </p:sp>
      <p:pic>
        <p:nvPicPr>
          <p:cNvPr id="63" name="Picture Placeholder 17" descr="Team member headshot">
            <a:extLst>
              <a:ext uri="{FF2B5EF4-FFF2-40B4-BE49-F238E27FC236}">
                <a16:creationId xmlns:a16="http://schemas.microsoft.com/office/drawing/2014/main" id="{F3C0B2AF-2268-AE4E-BACC-9FF64E86564C}"/>
              </a:ext>
            </a:extLst>
          </p:cNvPr>
          <p:cNvPicPr>
            <a:picLocks noGrp="1" noChangeAspect="1"/>
          </p:cNvPicPr>
          <p:nvPr>
            <p:ph type="pic" sz="quarter" idx="31"/>
          </p:nvPr>
        </p:nvPicPr>
        <p:blipFill rotWithShape="1">
          <a:blip r:embed="rId4">
            <a:extLst>
              <a:ext uri="{28A0092B-C50C-407E-A947-70E740481C1C}">
                <a14:useLocalDpi xmlns:a14="http://schemas.microsoft.com/office/drawing/2010/main" val="0"/>
              </a:ext>
            </a:extLst>
          </a:blip>
          <a:srcRect/>
          <a:stretch/>
        </p:blipFill>
        <p:spPr>
          <a:xfrm>
            <a:off x="6348367" y="2068734"/>
            <a:ext cx="904987" cy="905641"/>
          </a:xfrm>
        </p:spPr>
      </p:pic>
      <p:sp>
        <p:nvSpPr>
          <p:cNvPr id="15" name="Text Placeholder 14">
            <a:extLst>
              <a:ext uri="{FF2B5EF4-FFF2-40B4-BE49-F238E27FC236}">
                <a16:creationId xmlns:a16="http://schemas.microsoft.com/office/drawing/2014/main" id="{02C30DA5-B4D3-C343-8FEC-D62948BDA920}"/>
              </a:ext>
            </a:extLst>
          </p:cNvPr>
          <p:cNvSpPr>
            <a:spLocks noGrp="1"/>
          </p:cNvSpPr>
          <p:nvPr>
            <p:ph type="body" sz="quarter" idx="32"/>
          </p:nvPr>
        </p:nvSpPr>
        <p:spPr>
          <a:xfrm>
            <a:off x="6348368" y="2994545"/>
            <a:ext cx="2281237" cy="347662"/>
          </a:xfrm>
        </p:spPr>
        <p:txBody>
          <a:bodyPr/>
          <a:lstStyle/>
          <a:p>
            <a:r>
              <a:rPr lang="en-US" dirty="0"/>
              <a:t>Flora Berggren</a:t>
            </a:r>
          </a:p>
        </p:txBody>
      </p:sp>
      <p:sp>
        <p:nvSpPr>
          <p:cNvPr id="16" name="Text Placeholder 15">
            <a:extLst>
              <a:ext uri="{FF2B5EF4-FFF2-40B4-BE49-F238E27FC236}">
                <a16:creationId xmlns:a16="http://schemas.microsoft.com/office/drawing/2014/main" id="{CD202676-78EE-3240-950B-84A1520E27EE}"/>
              </a:ext>
            </a:extLst>
          </p:cNvPr>
          <p:cNvSpPr>
            <a:spLocks noGrp="1"/>
          </p:cNvSpPr>
          <p:nvPr>
            <p:ph type="body" sz="quarter" idx="33"/>
          </p:nvPr>
        </p:nvSpPr>
        <p:spPr>
          <a:xfrm>
            <a:off x="6348367" y="3379791"/>
            <a:ext cx="2281237" cy="347662"/>
          </a:xfrm>
        </p:spPr>
        <p:txBody>
          <a:bodyPr/>
          <a:lstStyle/>
          <a:p>
            <a:r>
              <a:rPr lang="en-US" dirty="0"/>
              <a:t>Chief Operations Manager</a:t>
            </a:r>
          </a:p>
        </p:txBody>
      </p:sp>
      <p:pic>
        <p:nvPicPr>
          <p:cNvPr id="64" name="Picture Placeholder 19" descr="Team member headshot">
            <a:extLst>
              <a:ext uri="{FF2B5EF4-FFF2-40B4-BE49-F238E27FC236}">
                <a16:creationId xmlns:a16="http://schemas.microsoft.com/office/drawing/2014/main" id="{F2FCDCCE-6383-4047-9485-41AA1E24E8E2}"/>
              </a:ext>
            </a:extLst>
          </p:cNvPr>
          <p:cNvPicPr>
            <a:picLocks noGrp="1" noChangeAspect="1"/>
          </p:cNvPicPr>
          <p:nvPr>
            <p:ph type="pic" sz="quarter" idx="34"/>
          </p:nvPr>
        </p:nvPicPr>
        <p:blipFill rotWithShape="1">
          <a:blip r:embed="rId5">
            <a:extLst>
              <a:ext uri="{28A0092B-C50C-407E-A947-70E740481C1C}">
                <a14:useLocalDpi xmlns:a14="http://schemas.microsoft.com/office/drawing/2010/main" val="0"/>
              </a:ext>
            </a:extLst>
          </a:blip>
          <a:srcRect/>
          <a:stretch/>
        </p:blipFill>
        <p:spPr>
          <a:xfrm>
            <a:off x="9147335" y="2068734"/>
            <a:ext cx="904987" cy="905641"/>
          </a:xfrm>
        </p:spPr>
      </p:pic>
      <p:sp>
        <p:nvSpPr>
          <p:cNvPr id="18" name="Text Placeholder 17">
            <a:extLst>
              <a:ext uri="{FF2B5EF4-FFF2-40B4-BE49-F238E27FC236}">
                <a16:creationId xmlns:a16="http://schemas.microsoft.com/office/drawing/2014/main" id="{7C503641-A7D5-AD48-A486-CD57C1620326}"/>
              </a:ext>
            </a:extLst>
          </p:cNvPr>
          <p:cNvSpPr>
            <a:spLocks noGrp="1"/>
          </p:cNvSpPr>
          <p:nvPr>
            <p:ph type="body" sz="quarter" idx="35"/>
          </p:nvPr>
        </p:nvSpPr>
        <p:spPr>
          <a:xfrm>
            <a:off x="9147336" y="2994545"/>
            <a:ext cx="2281237" cy="347662"/>
          </a:xfrm>
        </p:spPr>
        <p:txBody>
          <a:bodyPr/>
          <a:lstStyle/>
          <a:p>
            <a:r>
              <a:rPr lang="en-US" dirty="0"/>
              <a:t>Rajesh Santoshi</a:t>
            </a:r>
          </a:p>
        </p:txBody>
      </p:sp>
      <p:sp>
        <p:nvSpPr>
          <p:cNvPr id="19" name="Text Placeholder 18">
            <a:extLst>
              <a:ext uri="{FF2B5EF4-FFF2-40B4-BE49-F238E27FC236}">
                <a16:creationId xmlns:a16="http://schemas.microsoft.com/office/drawing/2014/main" id="{BBEE7C7B-4D43-1342-88B5-B6F833D51AE8}"/>
              </a:ext>
            </a:extLst>
          </p:cNvPr>
          <p:cNvSpPr>
            <a:spLocks noGrp="1"/>
          </p:cNvSpPr>
          <p:nvPr>
            <p:ph type="body" sz="quarter" idx="36"/>
          </p:nvPr>
        </p:nvSpPr>
        <p:spPr>
          <a:xfrm>
            <a:off x="9147335" y="3379791"/>
            <a:ext cx="2281237" cy="347662"/>
          </a:xfrm>
        </p:spPr>
        <p:txBody>
          <a:bodyPr/>
          <a:lstStyle/>
          <a:p>
            <a:r>
              <a:rPr lang="en-US" dirty="0"/>
              <a:t>VP Marketing</a:t>
            </a:r>
          </a:p>
        </p:txBody>
      </p:sp>
      <p:pic>
        <p:nvPicPr>
          <p:cNvPr id="65" name="Picture Placeholder 15" descr="Team member headshot">
            <a:extLst>
              <a:ext uri="{FF2B5EF4-FFF2-40B4-BE49-F238E27FC236}">
                <a16:creationId xmlns:a16="http://schemas.microsoft.com/office/drawing/2014/main" id="{1A89579F-2EA4-E049-9B78-D2237993CDAB}"/>
              </a:ext>
            </a:extLst>
          </p:cNvPr>
          <p:cNvPicPr>
            <a:picLocks noGrp="1" noChangeAspect="1"/>
          </p:cNvPicPr>
          <p:nvPr>
            <p:ph type="pic" sz="quarter" idx="37"/>
          </p:nvPr>
        </p:nvPicPr>
        <p:blipFill rotWithShape="1">
          <a:blip r:embed="rId6">
            <a:extLst>
              <a:ext uri="{28A0092B-C50C-407E-A947-70E740481C1C}">
                <a14:useLocalDpi xmlns:a14="http://schemas.microsoft.com/office/drawing/2010/main" val="0"/>
              </a:ext>
            </a:extLst>
          </a:blip>
          <a:srcRect/>
          <a:stretch/>
        </p:blipFill>
        <p:spPr>
          <a:xfrm>
            <a:off x="750429" y="4118551"/>
            <a:ext cx="904987" cy="905641"/>
          </a:xfrm>
        </p:spPr>
      </p:pic>
      <p:sp>
        <p:nvSpPr>
          <p:cNvPr id="21" name="Text Placeholder 20">
            <a:extLst>
              <a:ext uri="{FF2B5EF4-FFF2-40B4-BE49-F238E27FC236}">
                <a16:creationId xmlns:a16="http://schemas.microsoft.com/office/drawing/2014/main" id="{F8C89E42-8364-1040-9DF6-7305561F98D7}"/>
              </a:ext>
            </a:extLst>
          </p:cNvPr>
          <p:cNvSpPr>
            <a:spLocks noGrp="1"/>
          </p:cNvSpPr>
          <p:nvPr>
            <p:ph type="body" sz="quarter" idx="38"/>
          </p:nvPr>
        </p:nvSpPr>
        <p:spPr>
          <a:xfrm>
            <a:off x="750430" y="5044362"/>
            <a:ext cx="2281237" cy="347662"/>
          </a:xfrm>
        </p:spPr>
        <p:txBody>
          <a:bodyPr/>
          <a:lstStyle/>
          <a:p>
            <a:r>
              <a:rPr lang="en-US" dirty="0"/>
              <a:t>Graham Barnes</a:t>
            </a:r>
          </a:p>
        </p:txBody>
      </p:sp>
      <p:sp>
        <p:nvSpPr>
          <p:cNvPr id="22" name="Text Placeholder 21">
            <a:extLst>
              <a:ext uri="{FF2B5EF4-FFF2-40B4-BE49-F238E27FC236}">
                <a16:creationId xmlns:a16="http://schemas.microsoft.com/office/drawing/2014/main" id="{B05EDAD8-33DD-0B49-9FA0-360E67ED9B6A}"/>
              </a:ext>
            </a:extLst>
          </p:cNvPr>
          <p:cNvSpPr>
            <a:spLocks noGrp="1"/>
          </p:cNvSpPr>
          <p:nvPr>
            <p:ph type="body" sz="quarter" idx="39"/>
          </p:nvPr>
        </p:nvSpPr>
        <p:spPr>
          <a:xfrm>
            <a:off x="750429" y="5429608"/>
            <a:ext cx="2281237" cy="347662"/>
          </a:xfrm>
        </p:spPr>
        <p:txBody>
          <a:bodyPr/>
          <a:lstStyle/>
          <a:p>
            <a:r>
              <a:rPr lang="en-US" dirty="0"/>
              <a:t>VP Product</a:t>
            </a:r>
          </a:p>
        </p:txBody>
      </p:sp>
      <p:pic>
        <p:nvPicPr>
          <p:cNvPr id="66" name="Picture Placeholder 48" descr="Team member headshot">
            <a:extLst>
              <a:ext uri="{FF2B5EF4-FFF2-40B4-BE49-F238E27FC236}">
                <a16:creationId xmlns:a16="http://schemas.microsoft.com/office/drawing/2014/main" id="{4E145096-B7BF-9C4C-97FA-308F61FE406A}"/>
              </a:ext>
            </a:extLst>
          </p:cNvPr>
          <p:cNvPicPr>
            <a:picLocks noGrp="1" noChangeAspect="1"/>
          </p:cNvPicPr>
          <p:nvPr>
            <p:ph type="pic" sz="quarter" idx="40"/>
          </p:nvPr>
        </p:nvPicPr>
        <p:blipFill rotWithShape="1">
          <a:blip r:embed="rId7">
            <a:extLst>
              <a:ext uri="{28A0092B-C50C-407E-A947-70E740481C1C}">
                <a14:useLocalDpi xmlns:a14="http://schemas.microsoft.com/office/drawing/2010/main" val="0"/>
              </a:ext>
            </a:extLst>
          </a:blip>
          <a:srcRect/>
          <a:stretch/>
        </p:blipFill>
        <p:spPr>
          <a:xfrm>
            <a:off x="3549397" y="4118551"/>
            <a:ext cx="904987" cy="905641"/>
          </a:xfrm>
        </p:spPr>
      </p:pic>
      <p:sp>
        <p:nvSpPr>
          <p:cNvPr id="24" name="Text Placeholder 23">
            <a:extLst>
              <a:ext uri="{FF2B5EF4-FFF2-40B4-BE49-F238E27FC236}">
                <a16:creationId xmlns:a16="http://schemas.microsoft.com/office/drawing/2014/main" id="{9B1711A4-C7D5-8D4D-82CD-4FBE8CC7FFE7}"/>
              </a:ext>
            </a:extLst>
          </p:cNvPr>
          <p:cNvSpPr>
            <a:spLocks noGrp="1"/>
          </p:cNvSpPr>
          <p:nvPr>
            <p:ph type="body" sz="quarter" idx="41"/>
          </p:nvPr>
        </p:nvSpPr>
        <p:spPr>
          <a:xfrm>
            <a:off x="3549398" y="5044362"/>
            <a:ext cx="2281237" cy="347662"/>
          </a:xfrm>
        </p:spPr>
        <p:txBody>
          <a:bodyPr/>
          <a:lstStyle/>
          <a:p>
            <a:r>
              <a:rPr lang="en-US" dirty="0"/>
              <a:t>Rowan Murphy</a:t>
            </a:r>
          </a:p>
        </p:txBody>
      </p:sp>
      <p:sp>
        <p:nvSpPr>
          <p:cNvPr id="25" name="Text Placeholder 24">
            <a:extLst>
              <a:ext uri="{FF2B5EF4-FFF2-40B4-BE49-F238E27FC236}">
                <a16:creationId xmlns:a16="http://schemas.microsoft.com/office/drawing/2014/main" id="{1D585144-668F-6141-B4A4-98C6E14ACA71}"/>
              </a:ext>
            </a:extLst>
          </p:cNvPr>
          <p:cNvSpPr>
            <a:spLocks noGrp="1"/>
          </p:cNvSpPr>
          <p:nvPr>
            <p:ph type="body" sz="quarter" idx="42"/>
          </p:nvPr>
        </p:nvSpPr>
        <p:spPr>
          <a:xfrm>
            <a:off x="3549397" y="5429608"/>
            <a:ext cx="2281237" cy="347662"/>
          </a:xfrm>
        </p:spPr>
        <p:txBody>
          <a:bodyPr/>
          <a:lstStyle/>
          <a:p>
            <a:r>
              <a:rPr lang="en-US" dirty="0"/>
              <a:t>SEO Strategist</a:t>
            </a:r>
          </a:p>
        </p:txBody>
      </p:sp>
      <p:pic>
        <p:nvPicPr>
          <p:cNvPr id="67" name="Picture Placeholder 52" descr="Team member headshot">
            <a:extLst>
              <a:ext uri="{FF2B5EF4-FFF2-40B4-BE49-F238E27FC236}">
                <a16:creationId xmlns:a16="http://schemas.microsoft.com/office/drawing/2014/main" id="{25B94F1A-D947-AF4E-BC9D-9B02C4E4EB30}"/>
              </a:ext>
            </a:extLst>
          </p:cNvPr>
          <p:cNvPicPr>
            <a:picLocks noGrp="1" noChangeAspect="1"/>
          </p:cNvPicPr>
          <p:nvPr>
            <p:ph type="pic" sz="quarter" idx="43"/>
          </p:nvPr>
        </p:nvPicPr>
        <p:blipFill rotWithShape="1">
          <a:blip r:embed="rId8">
            <a:extLst>
              <a:ext uri="{28A0092B-C50C-407E-A947-70E740481C1C}">
                <a14:useLocalDpi xmlns:a14="http://schemas.microsoft.com/office/drawing/2010/main" val="0"/>
              </a:ext>
            </a:extLst>
          </a:blip>
          <a:srcRect/>
          <a:stretch/>
        </p:blipFill>
        <p:spPr>
          <a:xfrm>
            <a:off x="6348367" y="4118551"/>
            <a:ext cx="904987" cy="905641"/>
          </a:xfrm>
        </p:spPr>
      </p:pic>
      <p:sp>
        <p:nvSpPr>
          <p:cNvPr id="27" name="Text Placeholder 26">
            <a:extLst>
              <a:ext uri="{FF2B5EF4-FFF2-40B4-BE49-F238E27FC236}">
                <a16:creationId xmlns:a16="http://schemas.microsoft.com/office/drawing/2014/main" id="{C63E461E-3AFB-0843-B481-D906526D48B2}"/>
              </a:ext>
            </a:extLst>
          </p:cNvPr>
          <p:cNvSpPr>
            <a:spLocks noGrp="1"/>
          </p:cNvSpPr>
          <p:nvPr>
            <p:ph type="body" sz="quarter" idx="44"/>
          </p:nvPr>
        </p:nvSpPr>
        <p:spPr>
          <a:xfrm>
            <a:off x="6348368" y="5044362"/>
            <a:ext cx="2281237" cy="347662"/>
          </a:xfrm>
        </p:spPr>
        <p:txBody>
          <a:bodyPr/>
          <a:lstStyle/>
          <a:p>
            <a:r>
              <a:rPr lang="en-US" dirty="0"/>
              <a:t>Elizabeth Moore</a:t>
            </a:r>
          </a:p>
        </p:txBody>
      </p:sp>
      <p:sp>
        <p:nvSpPr>
          <p:cNvPr id="28" name="Text Placeholder 27">
            <a:extLst>
              <a:ext uri="{FF2B5EF4-FFF2-40B4-BE49-F238E27FC236}">
                <a16:creationId xmlns:a16="http://schemas.microsoft.com/office/drawing/2014/main" id="{83F586E4-67FA-B94C-AF67-F2E5E6E54157}"/>
              </a:ext>
            </a:extLst>
          </p:cNvPr>
          <p:cNvSpPr>
            <a:spLocks noGrp="1"/>
          </p:cNvSpPr>
          <p:nvPr>
            <p:ph type="body" sz="quarter" idx="45"/>
          </p:nvPr>
        </p:nvSpPr>
        <p:spPr>
          <a:xfrm>
            <a:off x="6348367" y="5429608"/>
            <a:ext cx="2281237" cy="347662"/>
          </a:xfrm>
        </p:spPr>
        <p:txBody>
          <a:bodyPr/>
          <a:lstStyle/>
          <a:p>
            <a:r>
              <a:rPr lang="en-US" dirty="0"/>
              <a:t>Product Designer</a:t>
            </a:r>
          </a:p>
        </p:txBody>
      </p:sp>
      <p:pic>
        <p:nvPicPr>
          <p:cNvPr id="68" name="Picture Placeholder 54" descr="Team member headshot">
            <a:extLst>
              <a:ext uri="{FF2B5EF4-FFF2-40B4-BE49-F238E27FC236}">
                <a16:creationId xmlns:a16="http://schemas.microsoft.com/office/drawing/2014/main" id="{7E3F00C5-0B4F-FE4F-9561-1EB505B31873}"/>
              </a:ext>
            </a:extLst>
          </p:cNvPr>
          <p:cNvPicPr>
            <a:picLocks noGrp="1" noChangeAspect="1"/>
          </p:cNvPicPr>
          <p:nvPr>
            <p:ph type="pic" sz="quarter" idx="46"/>
          </p:nvPr>
        </p:nvPicPr>
        <p:blipFill rotWithShape="1">
          <a:blip r:embed="rId9">
            <a:extLst>
              <a:ext uri="{28A0092B-C50C-407E-A947-70E740481C1C}">
                <a14:useLocalDpi xmlns:a14="http://schemas.microsoft.com/office/drawing/2010/main" val="0"/>
              </a:ext>
            </a:extLst>
          </a:blip>
          <a:srcRect/>
          <a:stretch/>
        </p:blipFill>
        <p:spPr>
          <a:xfrm>
            <a:off x="9147335" y="4118551"/>
            <a:ext cx="904987" cy="905641"/>
          </a:xfrm>
        </p:spPr>
      </p:pic>
      <p:sp>
        <p:nvSpPr>
          <p:cNvPr id="36" name="Text Placeholder 35">
            <a:extLst>
              <a:ext uri="{FF2B5EF4-FFF2-40B4-BE49-F238E27FC236}">
                <a16:creationId xmlns:a16="http://schemas.microsoft.com/office/drawing/2014/main" id="{875B85E2-950C-CB45-A7F7-DE257EA20BB3}"/>
              </a:ext>
            </a:extLst>
          </p:cNvPr>
          <p:cNvSpPr>
            <a:spLocks noGrp="1"/>
          </p:cNvSpPr>
          <p:nvPr>
            <p:ph type="body" sz="quarter" idx="47"/>
          </p:nvPr>
        </p:nvSpPr>
        <p:spPr>
          <a:xfrm>
            <a:off x="9147336" y="5044362"/>
            <a:ext cx="2281237" cy="347662"/>
          </a:xfrm>
        </p:spPr>
        <p:txBody>
          <a:bodyPr/>
          <a:lstStyle/>
          <a:p>
            <a:r>
              <a:rPr lang="en-US" dirty="0"/>
              <a:t>Robin Kline</a:t>
            </a:r>
          </a:p>
        </p:txBody>
      </p:sp>
      <p:sp>
        <p:nvSpPr>
          <p:cNvPr id="37" name="Text Placeholder 36">
            <a:extLst>
              <a:ext uri="{FF2B5EF4-FFF2-40B4-BE49-F238E27FC236}">
                <a16:creationId xmlns:a16="http://schemas.microsoft.com/office/drawing/2014/main" id="{FC8EFF8B-CC40-9646-AAFC-092814DA02AD}"/>
              </a:ext>
            </a:extLst>
          </p:cNvPr>
          <p:cNvSpPr>
            <a:spLocks noGrp="1"/>
          </p:cNvSpPr>
          <p:nvPr>
            <p:ph type="body" sz="quarter" idx="48"/>
          </p:nvPr>
        </p:nvSpPr>
        <p:spPr>
          <a:xfrm>
            <a:off x="9147335" y="5429608"/>
            <a:ext cx="2281237" cy="347662"/>
          </a:xfrm>
        </p:spPr>
        <p:txBody>
          <a:bodyPr/>
          <a:lstStyle/>
          <a:p>
            <a:r>
              <a:rPr lang="en-US" dirty="0"/>
              <a:t>Content Developer</a:t>
            </a:r>
          </a:p>
        </p:txBody>
      </p:sp>
      <p:sp>
        <p:nvSpPr>
          <p:cNvPr id="3" name="Date Placeholder 2">
            <a:extLst>
              <a:ext uri="{FF2B5EF4-FFF2-40B4-BE49-F238E27FC236}">
                <a16:creationId xmlns:a16="http://schemas.microsoft.com/office/drawing/2014/main" id="{DF3B501F-5E7A-5D46-8856-A27912A21D96}"/>
              </a:ext>
            </a:extLst>
          </p:cNvPr>
          <p:cNvSpPr>
            <a:spLocks noGrp="1"/>
          </p:cNvSpPr>
          <p:nvPr>
            <p:ph type="dt" sz="half" idx="25"/>
          </p:nvPr>
        </p:nvSpPr>
        <p:spPr>
          <a:xfrm>
            <a:off x="381000" y="6356350"/>
            <a:ext cx="2743200" cy="365125"/>
          </a:xfrm>
        </p:spPr>
        <p:txBody>
          <a:bodyPr/>
          <a:lstStyle/>
          <a:p>
            <a:fld id="{52D104B6-D63E-FE41-98E2-AF7FB6EA6483}" type="datetime1">
              <a:rPr lang="en-US" smtClean="0"/>
              <a:pPr/>
              <a:t>10/20/2022</a:t>
            </a:fld>
            <a:endParaRPr lang="en-US" dirty="0"/>
          </a:p>
        </p:txBody>
      </p:sp>
      <p:sp>
        <p:nvSpPr>
          <p:cNvPr id="4" name="Footer Placeholder 3">
            <a:extLst>
              <a:ext uri="{FF2B5EF4-FFF2-40B4-BE49-F238E27FC236}">
                <a16:creationId xmlns:a16="http://schemas.microsoft.com/office/drawing/2014/main" id="{E9CE3E8F-3700-FE42-BA65-89071D20A786}"/>
              </a:ext>
            </a:extLst>
          </p:cNvPr>
          <p:cNvSpPr>
            <a:spLocks noGrp="1"/>
          </p:cNvSpPr>
          <p:nvPr>
            <p:ph type="ftr" sz="quarter" idx="26"/>
          </p:nvPr>
        </p:nvSpPr>
        <p:spPr>
          <a:xfrm>
            <a:off x="4038600" y="6356350"/>
            <a:ext cx="4114800" cy="365125"/>
          </a:xfrm>
        </p:spPr>
        <p:txBody>
          <a:bodyPr/>
          <a:lstStyle/>
          <a:p>
            <a:r>
              <a:rPr lang="en-US" dirty="0"/>
              <a:t>PRESENTATION TITLE</a:t>
            </a:r>
          </a:p>
        </p:txBody>
      </p:sp>
      <p:sp>
        <p:nvSpPr>
          <p:cNvPr id="5" name="Slide Number Placeholder 4">
            <a:extLst>
              <a:ext uri="{FF2B5EF4-FFF2-40B4-BE49-F238E27FC236}">
                <a16:creationId xmlns:a16="http://schemas.microsoft.com/office/drawing/2014/main" id="{352A2850-23AF-A249-8907-5DAF2E2D2269}"/>
              </a:ext>
            </a:extLst>
          </p:cNvPr>
          <p:cNvSpPr>
            <a:spLocks noGrp="1"/>
          </p:cNvSpPr>
          <p:nvPr>
            <p:ph type="sldNum" sz="quarter" idx="27"/>
          </p:nvPr>
        </p:nvSpPr>
        <p:spPr>
          <a:xfrm>
            <a:off x="9067800" y="6356350"/>
            <a:ext cx="2743200" cy="365125"/>
          </a:xfrm>
        </p:spPr>
        <p:txBody>
          <a:bodyPr/>
          <a:lstStyle/>
          <a:p>
            <a:fld id="{294A09A9-5501-47C1-A89A-A340965A2BE2}" type="slidenum">
              <a:rPr lang="en-US" smtClean="0"/>
              <a:pPr/>
              <a:t>13</a:t>
            </a:fld>
            <a:endParaRPr lang="en-US" dirty="0"/>
          </a:p>
        </p:txBody>
      </p:sp>
    </p:spTree>
    <p:extLst>
      <p:ext uri="{BB962C8B-B14F-4D97-AF65-F5344CB8AC3E}">
        <p14:creationId xmlns:p14="http://schemas.microsoft.com/office/powerpoint/2010/main" val="33962667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B6389-2374-4677-B8BB-59410CCC32FD}"/>
              </a:ext>
            </a:extLst>
          </p:cNvPr>
          <p:cNvSpPr>
            <a:spLocks noGrp="1"/>
          </p:cNvSpPr>
          <p:nvPr>
            <p:ph type="title"/>
          </p:nvPr>
        </p:nvSpPr>
        <p:spPr>
          <a:xfrm>
            <a:off x="1167492" y="381000"/>
            <a:ext cx="9779183" cy="1325563"/>
          </a:xfrm>
        </p:spPr>
        <p:txBody>
          <a:bodyPr>
            <a:normAutofit/>
          </a:bodyPr>
          <a:lstStyle/>
          <a:p>
            <a:r>
              <a:rPr lang="en-US" dirty="0"/>
              <a:t>Plan for product launch </a:t>
            </a:r>
          </a:p>
        </p:txBody>
      </p:sp>
      <p:graphicFrame>
        <p:nvGraphicFramePr>
          <p:cNvPr id="6" name="Content Placeholder 3" descr="Timeline Placeholder ">
            <a:extLst>
              <a:ext uri="{FF2B5EF4-FFF2-40B4-BE49-F238E27FC236}">
                <a16:creationId xmlns:a16="http://schemas.microsoft.com/office/drawing/2014/main" id="{85168BDF-A0D9-4916-A9F9-41D8175A703C}"/>
              </a:ext>
            </a:extLst>
          </p:cNvPr>
          <p:cNvGraphicFramePr>
            <a:graphicFrameLocks noGrp="1" noChangeAspect="1"/>
          </p:cNvGraphicFramePr>
          <p:nvPr>
            <p:extLst>
              <p:ext uri="{D42A27DB-BD31-4B8C-83A1-F6EECF244321}">
                <p14:modId xmlns:p14="http://schemas.microsoft.com/office/powerpoint/2010/main" val="2447468529"/>
              </p:ext>
            </p:extLst>
          </p:nvPr>
        </p:nvGraphicFramePr>
        <p:xfrm>
          <a:off x="1251312" y="2082555"/>
          <a:ext cx="9689375" cy="394087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Box 3">
            <a:extLst>
              <a:ext uri="{FF2B5EF4-FFF2-40B4-BE49-F238E27FC236}">
                <a16:creationId xmlns:a16="http://schemas.microsoft.com/office/drawing/2014/main" id="{9C0179B5-0800-154F-80F6-614473C055BD}"/>
              </a:ext>
            </a:extLst>
          </p:cNvPr>
          <p:cNvSpPr txBox="1"/>
          <p:nvPr/>
        </p:nvSpPr>
        <p:spPr>
          <a:xfrm>
            <a:off x="2042809" y="2674641"/>
            <a:ext cx="350196" cy="646331"/>
          </a:xfrm>
          <a:prstGeom prst="rect">
            <a:avLst/>
          </a:prstGeom>
          <a:noFill/>
        </p:spPr>
        <p:txBody>
          <a:bodyPr wrap="square" rtlCol="0">
            <a:spAutoFit/>
          </a:bodyPr>
          <a:lstStyle/>
          <a:p>
            <a:pPr algn="ctr"/>
            <a:r>
              <a:rPr lang="en-US" sz="3600" b="1" dirty="0">
                <a:solidFill>
                  <a:schemeClr val="bg1"/>
                </a:solidFill>
                <a:latin typeface="Tenorite" pitchFamily="2" charset="0"/>
              </a:rPr>
              <a:t>1</a:t>
            </a:r>
          </a:p>
        </p:txBody>
      </p:sp>
      <p:sp>
        <p:nvSpPr>
          <p:cNvPr id="7" name="TextBox 6">
            <a:extLst>
              <a:ext uri="{FF2B5EF4-FFF2-40B4-BE49-F238E27FC236}">
                <a16:creationId xmlns:a16="http://schemas.microsoft.com/office/drawing/2014/main" id="{B468C313-80C0-8840-8702-F1084174C592}"/>
              </a:ext>
            </a:extLst>
          </p:cNvPr>
          <p:cNvSpPr txBox="1"/>
          <p:nvPr/>
        </p:nvSpPr>
        <p:spPr>
          <a:xfrm>
            <a:off x="4002238" y="2674641"/>
            <a:ext cx="350196" cy="646331"/>
          </a:xfrm>
          <a:prstGeom prst="rect">
            <a:avLst/>
          </a:prstGeom>
          <a:noFill/>
        </p:spPr>
        <p:txBody>
          <a:bodyPr wrap="square" rtlCol="0">
            <a:spAutoFit/>
          </a:bodyPr>
          <a:lstStyle/>
          <a:p>
            <a:pPr algn="ctr"/>
            <a:r>
              <a:rPr lang="en-US" sz="3600" b="1" dirty="0">
                <a:solidFill>
                  <a:schemeClr val="bg1"/>
                </a:solidFill>
                <a:latin typeface="Tenorite" pitchFamily="2" charset="0"/>
              </a:rPr>
              <a:t>2</a:t>
            </a:r>
          </a:p>
        </p:txBody>
      </p:sp>
      <p:sp>
        <p:nvSpPr>
          <p:cNvPr id="8" name="TextBox 7">
            <a:extLst>
              <a:ext uri="{FF2B5EF4-FFF2-40B4-BE49-F238E27FC236}">
                <a16:creationId xmlns:a16="http://schemas.microsoft.com/office/drawing/2014/main" id="{4E863C6B-1856-BC43-A090-B182EAB34EB8}"/>
              </a:ext>
            </a:extLst>
          </p:cNvPr>
          <p:cNvSpPr txBox="1"/>
          <p:nvPr/>
        </p:nvSpPr>
        <p:spPr>
          <a:xfrm>
            <a:off x="5932638" y="2674641"/>
            <a:ext cx="350196" cy="646331"/>
          </a:xfrm>
          <a:prstGeom prst="rect">
            <a:avLst/>
          </a:prstGeom>
          <a:noFill/>
        </p:spPr>
        <p:txBody>
          <a:bodyPr wrap="square" rtlCol="0">
            <a:spAutoFit/>
          </a:bodyPr>
          <a:lstStyle/>
          <a:p>
            <a:pPr algn="ctr"/>
            <a:r>
              <a:rPr lang="en-US" sz="3600" b="1" dirty="0">
                <a:solidFill>
                  <a:schemeClr val="bg1"/>
                </a:solidFill>
                <a:latin typeface="Tenorite" pitchFamily="2" charset="0"/>
              </a:rPr>
              <a:t>3</a:t>
            </a:r>
          </a:p>
        </p:txBody>
      </p:sp>
      <p:sp>
        <p:nvSpPr>
          <p:cNvPr id="9" name="TextBox 8">
            <a:extLst>
              <a:ext uri="{FF2B5EF4-FFF2-40B4-BE49-F238E27FC236}">
                <a16:creationId xmlns:a16="http://schemas.microsoft.com/office/drawing/2014/main" id="{3AE770E3-D227-CD4E-83C4-44744E774884}"/>
              </a:ext>
            </a:extLst>
          </p:cNvPr>
          <p:cNvSpPr txBox="1"/>
          <p:nvPr/>
        </p:nvSpPr>
        <p:spPr>
          <a:xfrm>
            <a:off x="7863038" y="2674641"/>
            <a:ext cx="350196" cy="646331"/>
          </a:xfrm>
          <a:prstGeom prst="rect">
            <a:avLst/>
          </a:prstGeom>
          <a:noFill/>
        </p:spPr>
        <p:txBody>
          <a:bodyPr wrap="square" rtlCol="0">
            <a:spAutoFit/>
          </a:bodyPr>
          <a:lstStyle/>
          <a:p>
            <a:pPr algn="ctr"/>
            <a:r>
              <a:rPr lang="en-US" sz="3600" b="1" dirty="0">
                <a:solidFill>
                  <a:schemeClr val="bg1"/>
                </a:solidFill>
                <a:latin typeface="Tenorite" pitchFamily="2" charset="0"/>
              </a:rPr>
              <a:t>4</a:t>
            </a:r>
          </a:p>
        </p:txBody>
      </p:sp>
      <p:sp>
        <p:nvSpPr>
          <p:cNvPr id="10" name="TextBox 9">
            <a:extLst>
              <a:ext uri="{FF2B5EF4-FFF2-40B4-BE49-F238E27FC236}">
                <a16:creationId xmlns:a16="http://schemas.microsoft.com/office/drawing/2014/main" id="{10C47546-62E7-304A-8631-60D9B8E543BE}"/>
              </a:ext>
            </a:extLst>
          </p:cNvPr>
          <p:cNvSpPr txBox="1"/>
          <p:nvPr/>
        </p:nvSpPr>
        <p:spPr>
          <a:xfrm>
            <a:off x="9807953" y="2674641"/>
            <a:ext cx="350196" cy="646331"/>
          </a:xfrm>
          <a:prstGeom prst="rect">
            <a:avLst/>
          </a:prstGeom>
          <a:noFill/>
        </p:spPr>
        <p:txBody>
          <a:bodyPr wrap="square" rtlCol="0">
            <a:spAutoFit/>
          </a:bodyPr>
          <a:lstStyle/>
          <a:p>
            <a:pPr algn="ctr"/>
            <a:r>
              <a:rPr lang="en-US" sz="3600" b="1" dirty="0">
                <a:solidFill>
                  <a:schemeClr val="bg1"/>
                </a:solidFill>
                <a:latin typeface="Tenorite" pitchFamily="2" charset="0"/>
              </a:rPr>
              <a:t>5</a:t>
            </a:r>
          </a:p>
        </p:txBody>
      </p:sp>
      <p:sp>
        <p:nvSpPr>
          <p:cNvPr id="3" name="Date Placeholder 2">
            <a:extLst>
              <a:ext uri="{FF2B5EF4-FFF2-40B4-BE49-F238E27FC236}">
                <a16:creationId xmlns:a16="http://schemas.microsoft.com/office/drawing/2014/main" id="{3FE88D32-0135-7B4F-AD5F-EA1673D46765}"/>
              </a:ext>
            </a:extLst>
          </p:cNvPr>
          <p:cNvSpPr>
            <a:spLocks noGrp="1"/>
          </p:cNvSpPr>
          <p:nvPr>
            <p:ph type="dt" sz="half" idx="2"/>
          </p:nvPr>
        </p:nvSpPr>
        <p:spPr>
          <a:xfrm>
            <a:off x="381000" y="6356350"/>
            <a:ext cx="1701018" cy="365125"/>
          </a:xfrm>
        </p:spPr>
        <p:txBody>
          <a:bodyPr/>
          <a:lstStyle/>
          <a:p>
            <a:fld id="{D5E2F4D9-1A6B-894D-9E7D-8548C879BC04}" type="datetime1">
              <a:rPr lang="en-US" smtClean="0"/>
              <a:pPr/>
              <a:t>10/20/2022</a:t>
            </a:fld>
            <a:endParaRPr lang="en-US" dirty="0"/>
          </a:p>
        </p:txBody>
      </p:sp>
      <p:sp>
        <p:nvSpPr>
          <p:cNvPr id="11" name="Footer Placeholder 10">
            <a:extLst>
              <a:ext uri="{FF2B5EF4-FFF2-40B4-BE49-F238E27FC236}">
                <a16:creationId xmlns:a16="http://schemas.microsoft.com/office/drawing/2014/main" id="{EBF4ECF3-F211-3447-AF95-22487182EEF2}"/>
              </a:ext>
            </a:extLst>
          </p:cNvPr>
          <p:cNvSpPr>
            <a:spLocks noGrp="1"/>
          </p:cNvSpPr>
          <p:nvPr>
            <p:ph type="ftr" sz="quarter" idx="3"/>
          </p:nvPr>
        </p:nvSpPr>
        <p:spPr>
          <a:xfrm>
            <a:off x="4038600" y="6356350"/>
            <a:ext cx="4114800" cy="365125"/>
          </a:xfrm>
        </p:spPr>
        <p:txBody>
          <a:bodyPr/>
          <a:lstStyle/>
          <a:p>
            <a:r>
              <a:rPr lang="en-US" dirty="0"/>
              <a:t>PRESENTATION TITLE</a:t>
            </a:r>
          </a:p>
        </p:txBody>
      </p:sp>
      <p:sp>
        <p:nvSpPr>
          <p:cNvPr id="12" name="Slide Number Placeholder 11">
            <a:extLst>
              <a:ext uri="{FF2B5EF4-FFF2-40B4-BE49-F238E27FC236}">
                <a16:creationId xmlns:a16="http://schemas.microsoft.com/office/drawing/2014/main" id="{6308D1AB-33EC-174A-AFF4-6B9718A863B4}"/>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14</a:t>
            </a:fld>
            <a:endParaRPr lang="en-US" dirty="0"/>
          </a:p>
        </p:txBody>
      </p:sp>
    </p:spTree>
    <p:extLst>
      <p:ext uri="{BB962C8B-B14F-4D97-AF65-F5344CB8AC3E}">
        <p14:creationId xmlns:p14="http://schemas.microsoft.com/office/powerpoint/2010/main" val="7002092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a:off x="1167492" y="381000"/>
            <a:ext cx="9779183" cy="1325563"/>
          </a:xfrm>
        </p:spPr>
        <p:txBody>
          <a:bodyPr/>
          <a:lstStyle/>
          <a:p>
            <a:r>
              <a:rPr lang="en-US" dirty="0"/>
              <a:t>Areas of focus</a:t>
            </a:r>
          </a:p>
        </p:txBody>
      </p:sp>
      <p:sp>
        <p:nvSpPr>
          <p:cNvPr id="3" name="Text Placeholder 2">
            <a:extLst>
              <a:ext uri="{FF2B5EF4-FFF2-40B4-BE49-F238E27FC236}">
                <a16:creationId xmlns:a16="http://schemas.microsoft.com/office/drawing/2014/main" id="{EFB90AB4-D228-4548-B072-726498212362}"/>
              </a:ext>
            </a:extLst>
          </p:cNvPr>
          <p:cNvSpPr>
            <a:spLocks noGrp="1"/>
          </p:cNvSpPr>
          <p:nvPr>
            <p:ph idx="11"/>
          </p:nvPr>
        </p:nvSpPr>
        <p:spPr>
          <a:xfrm>
            <a:off x="1167493" y="2005689"/>
            <a:ext cx="4663440" cy="522514"/>
          </a:xfrm>
        </p:spPr>
        <p:txBody>
          <a:bodyPr/>
          <a:lstStyle/>
          <a:p>
            <a:r>
              <a:rPr lang="en-US" dirty="0"/>
              <a:t>B2B market scenarios</a:t>
            </a:r>
          </a:p>
        </p:txBody>
      </p:sp>
      <p:sp>
        <p:nvSpPr>
          <p:cNvPr id="4" name="Content Placeholder 3">
            <a:extLst>
              <a:ext uri="{FF2B5EF4-FFF2-40B4-BE49-F238E27FC236}">
                <a16:creationId xmlns:a16="http://schemas.microsoft.com/office/drawing/2014/main" id="{950677C9-3E42-427F-93B8-526692906471}"/>
              </a:ext>
            </a:extLst>
          </p:cNvPr>
          <p:cNvSpPr>
            <a:spLocks noGrp="1"/>
          </p:cNvSpPr>
          <p:nvPr>
            <p:ph idx="1"/>
          </p:nvPr>
        </p:nvSpPr>
        <p:spPr>
          <a:xfrm>
            <a:off x="1167493" y="2528203"/>
            <a:ext cx="4663440" cy="2828613"/>
          </a:xfrm>
        </p:spPr>
        <p:txBody>
          <a:bodyPr vert="horz" lIns="91440" tIns="45720" rIns="91440" bIns="45720" rtlCol="0" anchor="t">
            <a:normAutofit/>
          </a:bodyPr>
          <a:lstStyle/>
          <a:p>
            <a:r>
              <a:rPr lang="en-US" dirty="0"/>
              <a:t>Develop winning strategies to keep ahead of the competition</a:t>
            </a:r>
          </a:p>
          <a:p>
            <a:r>
              <a:rPr lang="en-US" dirty="0"/>
              <a:t>Capitalize on low-hanging fruit to identify a ballpark value</a:t>
            </a:r>
          </a:p>
          <a:p>
            <a:r>
              <a:rPr lang="en-US" dirty="0"/>
              <a:t>Visualize customer directed convergence</a:t>
            </a:r>
          </a:p>
        </p:txBody>
      </p:sp>
      <p:sp>
        <p:nvSpPr>
          <p:cNvPr id="6" name="Text Placeholder 5">
            <a:extLst>
              <a:ext uri="{FF2B5EF4-FFF2-40B4-BE49-F238E27FC236}">
                <a16:creationId xmlns:a16="http://schemas.microsoft.com/office/drawing/2014/main" id="{F5018B6D-E395-49AD-92AD-AD69E3AB40C3}"/>
              </a:ext>
            </a:extLst>
          </p:cNvPr>
          <p:cNvSpPr>
            <a:spLocks noGrp="1"/>
          </p:cNvSpPr>
          <p:nvPr>
            <p:ph idx="12"/>
          </p:nvPr>
        </p:nvSpPr>
        <p:spPr>
          <a:xfrm>
            <a:off x="6283235" y="2005689"/>
            <a:ext cx="4663440" cy="522514"/>
          </a:xfrm>
        </p:spPr>
        <p:txBody>
          <a:bodyPr/>
          <a:lstStyle/>
          <a:p>
            <a:r>
              <a:rPr lang="en-US" dirty="0"/>
              <a:t>Cloud-based opportunities</a:t>
            </a:r>
          </a:p>
        </p:txBody>
      </p:sp>
      <p:sp>
        <p:nvSpPr>
          <p:cNvPr id="5" name="Content Placeholder 4">
            <a:extLst>
              <a:ext uri="{FF2B5EF4-FFF2-40B4-BE49-F238E27FC236}">
                <a16:creationId xmlns:a16="http://schemas.microsoft.com/office/drawing/2014/main" id="{BDB9D020-1E25-453D-83DF-1420ACD3968D}"/>
              </a:ext>
            </a:extLst>
          </p:cNvPr>
          <p:cNvSpPr>
            <a:spLocks noGrp="1"/>
          </p:cNvSpPr>
          <p:nvPr>
            <p:ph idx="10"/>
          </p:nvPr>
        </p:nvSpPr>
        <p:spPr>
          <a:xfrm>
            <a:off x="6283235" y="2528203"/>
            <a:ext cx="4663440" cy="2828613"/>
          </a:xfrm>
        </p:spPr>
        <p:txBody>
          <a:bodyPr vert="horz" lIns="91440" tIns="45720" rIns="91440" bIns="45720" rtlCol="0" anchor="t">
            <a:normAutofit/>
          </a:bodyPr>
          <a:lstStyle/>
          <a:p>
            <a:r>
              <a:rPr lang="en-US" dirty="0"/>
              <a:t>Iterative approaches to corporate strategy</a:t>
            </a:r>
          </a:p>
          <a:p>
            <a:r>
              <a:rPr lang="en-US" dirty="0"/>
              <a:t>Establish a management framework from the inside</a:t>
            </a:r>
          </a:p>
        </p:txBody>
      </p:sp>
      <p:sp>
        <p:nvSpPr>
          <p:cNvPr id="7" name="Date Placeholder 6">
            <a:extLst>
              <a:ext uri="{FF2B5EF4-FFF2-40B4-BE49-F238E27FC236}">
                <a16:creationId xmlns:a16="http://schemas.microsoft.com/office/drawing/2014/main" id="{1EB64BEF-8367-144A-9F53-7A1282A32569}"/>
              </a:ext>
            </a:extLst>
          </p:cNvPr>
          <p:cNvSpPr>
            <a:spLocks noGrp="1"/>
          </p:cNvSpPr>
          <p:nvPr>
            <p:ph type="dt" sz="half" idx="2"/>
          </p:nvPr>
        </p:nvSpPr>
        <p:spPr>
          <a:xfrm>
            <a:off x="381000" y="6356350"/>
            <a:ext cx="2743200" cy="365125"/>
          </a:xfrm>
        </p:spPr>
        <p:txBody>
          <a:bodyPr/>
          <a:lstStyle/>
          <a:p>
            <a:fld id="{0B931EDA-BCF8-BB4B-B4D1-2CFE062FA080}" type="datetime1">
              <a:rPr lang="en-US" smtClean="0"/>
              <a:pPr/>
              <a:t>10/20/2022</a:t>
            </a:fld>
            <a:endParaRPr lang="en-US" dirty="0"/>
          </a:p>
        </p:txBody>
      </p:sp>
      <p:sp>
        <p:nvSpPr>
          <p:cNvPr id="8" name="Footer Placeholder 7">
            <a:extLst>
              <a:ext uri="{FF2B5EF4-FFF2-40B4-BE49-F238E27FC236}">
                <a16:creationId xmlns:a16="http://schemas.microsoft.com/office/drawing/2014/main" id="{0DD1986A-9AF9-5C45-BE85-20D5AA267AE1}"/>
              </a:ext>
            </a:extLst>
          </p:cNvPr>
          <p:cNvSpPr>
            <a:spLocks noGrp="1"/>
          </p:cNvSpPr>
          <p:nvPr>
            <p:ph type="ftr" sz="quarter" idx="3"/>
          </p:nvPr>
        </p:nvSpPr>
        <p:spPr>
          <a:xfrm>
            <a:off x="4038600" y="6356350"/>
            <a:ext cx="4114800" cy="365125"/>
          </a:xfrm>
        </p:spPr>
        <p:txBody>
          <a:bodyPr/>
          <a:lstStyle/>
          <a:p>
            <a:r>
              <a:rPr lang="en-US" dirty="0"/>
              <a:t>PRESENTATION TITLE</a:t>
            </a:r>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15</a:t>
            </a:fld>
            <a:endParaRPr lang="en-US" dirty="0"/>
          </a:p>
        </p:txBody>
      </p:sp>
    </p:spTree>
    <p:extLst>
      <p:ext uri="{BB962C8B-B14F-4D97-AF65-F5344CB8AC3E}">
        <p14:creationId xmlns:p14="http://schemas.microsoft.com/office/powerpoint/2010/main" val="25631196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F191A4-7839-4F63-B17C-7C366C59488C}"/>
              </a:ext>
            </a:extLst>
          </p:cNvPr>
          <p:cNvSpPr>
            <a:spLocks noGrp="1"/>
          </p:cNvSpPr>
          <p:nvPr>
            <p:ph type="title"/>
          </p:nvPr>
        </p:nvSpPr>
        <p:spPr>
          <a:xfrm>
            <a:off x="1167492" y="381000"/>
            <a:ext cx="9779183" cy="1325563"/>
          </a:xfrm>
        </p:spPr>
        <p:txBody>
          <a:bodyPr/>
          <a:lstStyle/>
          <a:p>
            <a:r>
              <a:rPr lang="en-US" dirty="0"/>
              <a:t>How we get there</a:t>
            </a:r>
          </a:p>
        </p:txBody>
      </p:sp>
      <p:sp>
        <p:nvSpPr>
          <p:cNvPr id="9" name="Content Placeholder 8">
            <a:extLst>
              <a:ext uri="{FF2B5EF4-FFF2-40B4-BE49-F238E27FC236}">
                <a16:creationId xmlns:a16="http://schemas.microsoft.com/office/drawing/2014/main" id="{472FA7B1-CD7F-3646-B44C-91A107A0CBEE}"/>
              </a:ext>
            </a:extLst>
          </p:cNvPr>
          <p:cNvSpPr>
            <a:spLocks noGrp="1"/>
          </p:cNvSpPr>
          <p:nvPr>
            <p:ph idx="11"/>
          </p:nvPr>
        </p:nvSpPr>
        <p:spPr>
          <a:xfrm>
            <a:off x="1167493" y="2003804"/>
            <a:ext cx="3173278" cy="522514"/>
          </a:xfrm>
        </p:spPr>
        <p:txBody>
          <a:bodyPr/>
          <a:lstStyle/>
          <a:p>
            <a:r>
              <a:rPr lang="en-US" dirty="0"/>
              <a:t>ROI</a:t>
            </a:r>
          </a:p>
        </p:txBody>
      </p:sp>
      <p:sp>
        <p:nvSpPr>
          <p:cNvPr id="4" name="Content Placeholder 3">
            <a:extLst>
              <a:ext uri="{FF2B5EF4-FFF2-40B4-BE49-F238E27FC236}">
                <a16:creationId xmlns:a16="http://schemas.microsoft.com/office/drawing/2014/main" id="{9B9ED227-95A7-4B08-91FE-5E0EF0D41D20}"/>
              </a:ext>
            </a:extLst>
          </p:cNvPr>
          <p:cNvSpPr>
            <a:spLocks noGrp="1"/>
          </p:cNvSpPr>
          <p:nvPr>
            <p:ph idx="1"/>
          </p:nvPr>
        </p:nvSpPr>
        <p:spPr>
          <a:xfrm>
            <a:off x="1167491" y="2526318"/>
            <a:ext cx="3218688" cy="2828613"/>
          </a:xfrm>
        </p:spPr>
        <p:txBody>
          <a:bodyPr vert="horz" lIns="91440" tIns="45720" rIns="91440" bIns="45720" rtlCol="0" anchor="t">
            <a:noAutofit/>
          </a:bodyPr>
          <a:lstStyle/>
          <a:p>
            <a:r>
              <a:rPr lang="en-US" dirty="0"/>
              <a:t>Envision multimedia-based expertise and cross-media growth strategies</a:t>
            </a:r>
          </a:p>
          <a:p>
            <a:r>
              <a:rPr lang="en-US" dirty="0"/>
              <a:t>Visualize quality intellectual capital</a:t>
            </a:r>
          </a:p>
          <a:p>
            <a:r>
              <a:rPr lang="en-US" dirty="0"/>
              <a:t>Engage worldwide methodologies with web-enabled technologies</a:t>
            </a:r>
          </a:p>
          <a:p>
            <a:endParaRPr lang="en-US" dirty="0"/>
          </a:p>
          <a:p>
            <a:endParaRPr lang="en-US" dirty="0"/>
          </a:p>
        </p:txBody>
      </p:sp>
      <p:sp>
        <p:nvSpPr>
          <p:cNvPr id="10" name="Content Placeholder 9">
            <a:extLst>
              <a:ext uri="{FF2B5EF4-FFF2-40B4-BE49-F238E27FC236}">
                <a16:creationId xmlns:a16="http://schemas.microsoft.com/office/drawing/2014/main" id="{585697B7-EBBB-0E4B-AA02-0D3F94821C6E}"/>
              </a:ext>
            </a:extLst>
          </p:cNvPr>
          <p:cNvSpPr>
            <a:spLocks noGrp="1"/>
          </p:cNvSpPr>
          <p:nvPr>
            <p:ph idx="12"/>
          </p:nvPr>
        </p:nvSpPr>
        <p:spPr>
          <a:xfrm>
            <a:off x="4683788" y="2003804"/>
            <a:ext cx="3173278" cy="522514"/>
          </a:xfrm>
        </p:spPr>
        <p:txBody>
          <a:bodyPr/>
          <a:lstStyle/>
          <a:p>
            <a:r>
              <a:rPr lang="en-US" dirty="0"/>
              <a:t>Niche Markets</a:t>
            </a:r>
          </a:p>
        </p:txBody>
      </p:sp>
      <p:sp>
        <p:nvSpPr>
          <p:cNvPr id="5" name="Content Placeholder 4">
            <a:extLst>
              <a:ext uri="{FF2B5EF4-FFF2-40B4-BE49-F238E27FC236}">
                <a16:creationId xmlns:a16="http://schemas.microsoft.com/office/drawing/2014/main" id="{9C2ECAAA-1E9C-4845-8EA9-E11A76F08150}"/>
              </a:ext>
            </a:extLst>
          </p:cNvPr>
          <p:cNvSpPr>
            <a:spLocks noGrp="1"/>
          </p:cNvSpPr>
          <p:nvPr>
            <p:ph idx="10"/>
          </p:nvPr>
        </p:nvSpPr>
        <p:spPr>
          <a:xfrm>
            <a:off x="4683787" y="2526318"/>
            <a:ext cx="3173279" cy="2828613"/>
          </a:xfrm>
        </p:spPr>
        <p:txBody>
          <a:bodyPr vert="horz" lIns="91440" tIns="45720" rIns="91440" bIns="45720" rtlCol="0" anchor="t">
            <a:normAutofit/>
          </a:bodyPr>
          <a:lstStyle/>
          <a:p>
            <a:r>
              <a:rPr lang="en-US" dirty="0"/>
              <a:t>Pursue scalable customer service through sustainable strategies</a:t>
            </a:r>
          </a:p>
          <a:p>
            <a:r>
              <a:rPr lang="en-US" dirty="0"/>
              <a:t>Engage top-line web services with cutting-edge deliverables</a:t>
            </a:r>
          </a:p>
          <a:p>
            <a:endParaRPr lang="en-US" dirty="0"/>
          </a:p>
          <a:p>
            <a:endParaRPr lang="en-US" dirty="0"/>
          </a:p>
        </p:txBody>
      </p:sp>
      <p:sp>
        <p:nvSpPr>
          <p:cNvPr id="13" name="Content Placeholder 12">
            <a:extLst>
              <a:ext uri="{FF2B5EF4-FFF2-40B4-BE49-F238E27FC236}">
                <a16:creationId xmlns:a16="http://schemas.microsoft.com/office/drawing/2014/main" id="{EB1FFBC5-1733-5E4A-BF11-2C157D9917CC}"/>
              </a:ext>
            </a:extLst>
          </p:cNvPr>
          <p:cNvSpPr>
            <a:spLocks noGrp="1"/>
          </p:cNvSpPr>
          <p:nvPr>
            <p:ph idx="14"/>
          </p:nvPr>
        </p:nvSpPr>
        <p:spPr>
          <a:xfrm>
            <a:off x="8200083" y="2003804"/>
            <a:ext cx="3173278" cy="522514"/>
          </a:xfrm>
        </p:spPr>
        <p:txBody>
          <a:bodyPr/>
          <a:lstStyle/>
          <a:p>
            <a:r>
              <a:rPr lang="en-US" dirty="0"/>
              <a:t>Supply chains</a:t>
            </a:r>
          </a:p>
        </p:txBody>
      </p:sp>
      <p:sp>
        <p:nvSpPr>
          <p:cNvPr id="11" name="Content Placeholder 10">
            <a:extLst>
              <a:ext uri="{FF2B5EF4-FFF2-40B4-BE49-F238E27FC236}">
                <a16:creationId xmlns:a16="http://schemas.microsoft.com/office/drawing/2014/main" id="{48A12450-9474-8A49-BAEB-20C6F51540D5}"/>
              </a:ext>
            </a:extLst>
          </p:cNvPr>
          <p:cNvSpPr>
            <a:spLocks noGrp="1"/>
          </p:cNvSpPr>
          <p:nvPr>
            <p:ph idx="13"/>
          </p:nvPr>
        </p:nvSpPr>
        <p:spPr>
          <a:xfrm>
            <a:off x="8200082" y="2526318"/>
            <a:ext cx="3173279" cy="2828613"/>
          </a:xfrm>
        </p:spPr>
        <p:txBody>
          <a:bodyPr/>
          <a:lstStyle/>
          <a:p>
            <a:r>
              <a:rPr lang="en-US" dirty="0"/>
              <a:t>Cultivate one-to-one customer service with robust ideas</a:t>
            </a:r>
          </a:p>
          <a:p>
            <a:r>
              <a:rPr lang="en-US" dirty="0"/>
              <a:t>Maximize timely deliverables for real-time schemas</a:t>
            </a:r>
          </a:p>
        </p:txBody>
      </p:sp>
      <p:sp>
        <p:nvSpPr>
          <p:cNvPr id="3" name="Date Placeholder 2">
            <a:extLst>
              <a:ext uri="{FF2B5EF4-FFF2-40B4-BE49-F238E27FC236}">
                <a16:creationId xmlns:a16="http://schemas.microsoft.com/office/drawing/2014/main" id="{75202033-17DD-3E4F-BB90-ADC6A1F0C66F}"/>
              </a:ext>
            </a:extLst>
          </p:cNvPr>
          <p:cNvSpPr>
            <a:spLocks noGrp="1"/>
          </p:cNvSpPr>
          <p:nvPr>
            <p:ph type="dt" sz="half" idx="2"/>
          </p:nvPr>
        </p:nvSpPr>
        <p:spPr>
          <a:xfrm>
            <a:off x="381000" y="6356350"/>
            <a:ext cx="1767114" cy="365125"/>
          </a:xfrm>
        </p:spPr>
        <p:txBody>
          <a:bodyPr/>
          <a:lstStyle/>
          <a:p>
            <a:fld id="{A42FF1E2-60E5-C540-AA54-7072D5406B0B}" type="datetime1">
              <a:rPr lang="en-US" smtClean="0"/>
              <a:pPr/>
              <a:t>10/20/2022</a:t>
            </a:fld>
            <a:endParaRPr lang="en-US" dirty="0"/>
          </a:p>
        </p:txBody>
      </p:sp>
      <p:sp>
        <p:nvSpPr>
          <p:cNvPr id="7" name="Footer Placeholder 6">
            <a:extLst>
              <a:ext uri="{FF2B5EF4-FFF2-40B4-BE49-F238E27FC236}">
                <a16:creationId xmlns:a16="http://schemas.microsoft.com/office/drawing/2014/main" id="{B42ACFC2-B54A-8244-B5D9-4B1EC2EED59D}"/>
              </a:ext>
            </a:extLst>
          </p:cNvPr>
          <p:cNvSpPr>
            <a:spLocks noGrp="1"/>
          </p:cNvSpPr>
          <p:nvPr>
            <p:ph type="ftr" sz="quarter" idx="3"/>
          </p:nvPr>
        </p:nvSpPr>
        <p:spPr>
          <a:xfrm>
            <a:off x="4038600" y="6356350"/>
            <a:ext cx="4114800" cy="365125"/>
          </a:xfrm>
        </p:spPr>
        <p:txBody>
          <a:bodyPr/>
          <a:lstStyle/>
          <a:p>
            <a:r>
              <a:rPr lang="en-US" dirty="0"/>
              <a:t>PRESENTATION TITLE</a:t>
            </a:r>
          </a:p>
        </p:txBody>
      </p:sp>
      <p:sp>
        <p:nvSpPr>
          <p:cNvPr id="8" name="Slide Number Placeholder 7">
            <a:extLst>
              <a:ext uri="{FF2B5EF4-FFF2-40B4-BE49-F238E27FC236}">
                <a16:creationId xmlns:a16="http://schemas.microsoft.com/office/drawing/2014/main" id="{B609FC03-B5BE-D846-993A-8E351C9509F3}"/>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16</a:t>
            </a:fld>
            <a:endParaRPr lang="en-US" dirty="0"/>
          </a:p>
        </p:txBody>
      </p:sp>
    </p:spTree>
    <p:extLst>
      <p:ext uri="{BB962C8B-B14F-4D97-AF65-F5344CB8AC3E}">
        <p14:creationId xmlns:p14="http://schemas.microsoft.com/office/powerpoint/2010/main" val="27215085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1A202-23A3-4F3A-AA92-0172C8D2DA06}"/>
              </a:ext>
            </a:extLst>
          </p:cNvPr>
          <p:cNvSpPr>
            <a:spLocks noGrp="1"/>
          </p:cNvSpPr>
          <p:nvPr>
            <p:ph type="title"/>
          </p:nvPr>
        </p:nvSpPr>
        <p:spPr>
          <a:xfrm>
            <a:off x="1167492" y="381000"/>
            <a:ext cx="9779183" cy="1325563"/>
          </a:xfrm>
        </p:spPr>
        <p:txBody>
          <a:bodyPr/>
          <a:lstStyle/>
          <a:p>
            <a:r>
              <a:rPr lang="en-US" dirty="0"/>
              <a:t>Summary </a:t>
            </a:r>
          </a:p>
        </p:txBody>
      </p:sp>
      <p:sp>
        <p:nvSpPr>
          <p:cNvPr id="3" name="Content Placeholder 2">
            <a:extLst>
              <a:ext uri="{FF2B5EF4-FFF2-40B4-BE49-F238E27FC236}">
                <a16:creationId xmlns:a16="http://schemas.microsoft.com/office/drawing/2014/main" id="{7B943E7C-A74D-4CB3-844B-51917C88C95F}"/>
              </a:ext>
            </a:extLst>
          </p:cNvPr>
          <p:cNvSpPr>
            <a:spLocks noGrp="1"/>
          </p:cNvSpPr>
          <p:nvPr>
            <p:ph type="body" idx="1"/>
          </p:nvPr>
        </p:nvSpPr>
        <p:spPr>
          <a:xfrm>
            <a:off x="1167492" y="2653167"/>
            <a:ext cx="9779183" cy="3436483"/>
          </a:xfrm>
        </p:spPr>
        <p:txBody>
          <a:bodyPr vert="horz" lIns="91440" tIns="45720" rIns="91440" bIns="45720" rtlCol="0" anchor="t">
            <a:normAutofit/>
          </a:bodyPr>
          <a:lstStyle/>
          <a:p>
            <a:r>
              <a:rPr lang="en-US" dirty="0"/>
              <a:t>At Contoso, we believe in giving 110%. By using our next-generation data architecture, we help organizations virtually manage agile workflows. We thrive because of our market knowledge and great team behind our product. As our CEO says, "Efficiencies will come from proactively transforming how we do business."</a:t>
            </a:r>
          </a:p>
          <a:p>
            <a:endParaRPr lang="en-US" dirty="0"/>
          </a:p>
        </p:txBody>
      </p:sp>
      <p:sp>
        <p:nvSpPr>
          <p:cNvPr id="4" name="Date Placeholder 3">
            <a:extLst>
              <a:ext uri="{FF2B5EF4-FFF2-40B4-BE49-F238E27FC236}">
                <a16:creationId xmlns:a16="http://schemas.microsoft.com/office/drawing/2014/main" id="{3A738329-E174-7440-8FD5-179A15324C63}"/>
              </a:ext>
            </a:extLst>
          </p:cNvPr>
          <p:cNvSpPr>
            <a:spLocks noGrp="1"/>
          </p:cNvSpPr>
          <p:nvPr>
            <p:ph type="dt" sz="half" idx="10"/>
          </p:nvPr>
        </p:nvSpPr>
        <p:spPr>
          <a:xfrm>
            <a:off x="381000" y="6356350"/>
            <a:ext cx="2743200" cy="365125"/>
          </a:xfrm>
        </p:spPr>
        <p:txBody>
          <a:bodyPr/>
          <a:lstStyle/>
          <a:p>
            <a:fld id="{7FA0C2EE-8499-394A-A22C-DABDB4752AEE}" type="datetime1">
              <a:rPr lang="en-US" smtClean="0"/>
              <a:pPr/>
              <a:t>10/20/2022</a:t>
            </a:fld>
            <a:endParaRPr lang="en-US" dirty="0"/>
          </a:p>
        </p:txBody>
      </p:sp>
      <p:sp>
        <p:nvSpPr>
          <p:cNvPr id="5" name="Footer Placeholder 4">
            <a:extLst>
              <a:ext uri="{FF2B5EF4-FFF2-40B4-BE49-F238E27FC236}">
                <a16:creationId xmlns:a16="http://schemas.microsoft.com/office/drawing/2014/main" id="{03FD8152-D9C3-204A-9444-45CD4F180EB4}"/>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B25B7362-01DC-0E4C-9B34-0DF3FD449CAD}"/>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17</a:t>
            </a:fld>
            <a:endParaRPr lang="en-US" dirty="0"/>
          </a:p>
        </p:txBody>
      </p:sp>
    </p:spTree>
    <p:extLst>
      <p:ext uri="{BB962C8B-B14F-4D97-AF65-F5344CB8AC3E}">
        <p14:creationId xmlns:p14="http://schemas.microsoft.com/office/powerpoint/2010/main" val="4450706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AE308-3076-43DB-B834-DA0B0AE19AF9}"/>
              </a:ext>
            </a:extLst>
          </p:cNvPr>
          <p:cNvSpPr>
            <a:spLocks noGrp="1"/>
          </p:cNvSpPr>
          <p:nvPr>
            <p:ph type="ctrTitle"/>
          </p:nvPr>
        </p:nvSpPr>
        <p:spPr>
          <a:xfrm>
            <a:off x="1167494" y="1122363"/>
            <a:ext cx="6220278" cy="2387600"/>
          </a:xfrm>
        </p:spPr>
        <p:txBody>
          <a:bodyPr/>
          <a:lstStyle/>
          <a:p>
            <a:r>
              <a:rPr lang="en-US" dirty="0"/>
              <a:t>Thank you</a:t>
            </a:r>
          </a:p>
        </p:txBody>
      </p:sp>
      <p:sp>
        <p:nvSpPr>
          <p:cNvPr id="3" name="Content Placeholder 2">
            <a:extLst>
              <a:ext uri="{FF2B5EF4-FFF2-40B4-BE49-F238E27FC236}">
                <a16:creationId xmlns:a16="http://schemas.microsoft.com/office/drawing/2014/main" id="{BABC2CE0-8806-4B2A-A10A-32984D317434}"/>
              </a:ext>
            </a:extLst>
          </p:cNvPr>
          <p:cNvSpPr>
            <a:spLocks noGrp="1"/>
          </p:cNvSpPr>
          <p:nvPr>
            <p:ph type="subTitle" idx="1"/>
          </p:nvPr>
        </p:nvSpPr>
        <p:spPr>
          <a:xfrm>
            <a:off x="1167493" y="3602038"/>
            <a:ext cx="6220277" cy="2247219"/>
          </a:xfrm>
        </p:spPr>
        <p:txBody>
          <a:bodyPr>
            <a:normAutofit/>
          </a:bodyPr>
          <a:lstStyle/>
          <a:p>
            <a:r>
              <a:rPr lang="en-US" dirty="0"/>
              <a:t>Mirjam Nilsson​</a:t>
            </a:r>
          </a:p>
          <a:p>
            <a:r>
              <a:rPr lang="en-US" dirty="0"/>
              <a:t>mirjam@contoso.com</a:t>
            </a:r>
          </a:p>
          <a:p>
            <a:r>
              <a:rPr lang="en-US" dirty="0"/>
              <a:t>www.contoso.com</a:t>
            </a:r>
          </a:p>
        </p:txBody>
      </p:sp>
    </p:spTree>
    <p:extLst>
      <p:ext uri="{BB962C8B-B14F-4D97-AF65-F5344CB8AC3E}">
        <p14:creationId xmlns:p14="http://schemas.microsoft.com/office/powerpoint/2010/main" val="9261845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55E2E3E-148D-4BE4-88A4-447C4BC35E68}"/>
              </a:ext>
            </a:extLst>
          </p:cNvPr>
          <p:cNvSpPr>
            <a:spLocks noGrp="1"/>
          </p:cNvSpPr>
          <p:nvPr>
            <p:ph type="title"/>
          </p:nvPr>
        </p:nvSpPr>
        <p:spPr/>
        <p:txBody>
          <a:bodyPr/>
          <a:lstStyle/>
          <a:p>
            <a:r>
              <a:rPr lang="en-US" dirty="0"/>
              <a:t>Timeline </a:t>
            </a:r>
          </a:p>
        </p:txBody>
      </p:sp>
      <p:graphicFrame>
        <p:nvGraphicFramePr>
          <p:cNvPr id="2" name="Diagram 2" descr="SmartArt graphic">
            <a:extLst>
              <a:ext uri="{FF2B5EF4-FFF2-40B4-BE49-F238E27FC236}">
                <a16:creationId xmlns:a16="http://schemas.microsoft.com/office/drawing/2014/main" id="{364D30CB-C02F-4FE1-9E72-11B75FF74851}"/>
              </a:ext>
            </a:extLst>
          </p:cNvPr>
          <p:cNvGraphicFramePr/>
          <p:nvPr>
            <p:extLst>
              <p:ext uri="{D42A27DB-BD31-4B8C-83A1-F6EECF244321}">
                <p14:modId xmlns:p14="http://schemas.microsoft.com/office/powerpoint/2010/main" val="2126500872"/>
              </p:ext>
            </p:extLst>
          </p:nvPr>
        </p:nvGraphicFramePr>
        <p:xfrm>
          <a:off x="1245325" y="1706563"/>
          <a:ext cx="9779182" cy="436300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Date Placeholder 3">
            <a:extLst>
              <a:ext uri="{FF2B5EF4-FFF2-40B4-BE49-F238E27FC236}">
                <a16:creationId xmlns:a16="http://schemas.microsoft.com/office/drawing/2014/main" id="{374915C9-579A-6644-A782-7D56C8F5561E}"/>
              </a:ext>
            </a:extLst>
          </p:cNvPr>
          <p:cNvSpPr>
            <a:spLocks noGrp="1"/>
          </p:cNvSpPr>
          <p:nvPr>
            <p:ph type="dt" sz="half" idx="2"/>
          </p:nvPr>
        </p:nvSpPr>
        <p:spPr/>
        <p:txBody>
          <a:bodyPr/>
          <a:lstStyle/>
          <a:p>
            <a:fld id="{79C497D8-AFA6-424B-9876-402B886244CF}" type="datetime1">
              <a:rPr lang="en-US" smtClean="0"/>
              <a:t>10/20/2022</a:t>
            </a:fld>
            <a:endParaRPr lang="en-US" dirty="0"/>
          </a:p>
        </p:txBody>
      </p:sp>
      <p:sp>
        <p:nvSpPr>
          <p:cNvPr id="5" name="Footer Placeholder 4">
            <a:extLst>
              <a:ext uri="{FF2B5EF4-FFF2-40B4-BE49-F238E27FC236}">
                <a16:creationId xmlns:a16="http://schemas.microsoft.com/office/drawing/2014/main" id="{140F55DB-0AAD-684A-B0E2-8EF58E039423}"/>
              </a:ext>
            </a:extLst>
          </p:cNvPr>
          <p:cNvSpPr>
            <a:spLocks noGrp="1"/>
          </p:cNvSpPr>
          <p:nvPr>
            <p:ph type="ftr" sz="quarter" idx="3"/>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280037C3-0E79-CD4B-92A9-5B5F9E74A60B}"/>
              </a:ext>
            </a:extLst>
          </p:cNvPr>
          <p:cNvSpPr>
            <a:spLocks noGrp="1"/>
          </p:cNvSpPr>
          <p:nvPr>
            <p:ph type="sldNum" sz="quarter" idx="4"/>
          </p:nvPr>
        </p:nvSpPr>
        <p:spPr/>
        <p:txBody>
          <a:bodyPr/>
          <a:lstStyle/>
          <a:p>
            <a:fld id="{294A09A9-5501-47C1-A89A-A340965A2BE2}" type="slidenum">
              <a:rPr lang="en-US" smtClean="0"/>
              <a:t>2</a:t>
            </a:fld>
            <a:endParaRPr lang="en-US" dirty="0"/>
          </a:p>
        </p:txBody>
      </p:sp>
    </p:spTree>
    <p:extLst>
      <p:ext uri="{BB962C8B-B14F-4D97-AF65-F5344CB8AC3E}">
        <p14:creationId xmlns:p14="http://schemas.microsoft.com/office/powerpoint/2010/main" val="9324984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167492" y="381000"/>
            <a:ext cx="9779183" cy="1325563"/>
          </a:xfrm>
        </p:spPr>
        <p:txBody>
          <a:bodyPr/>
          <a:lstStyle/>
          <a:p>
            <a:r>
              <a:rPr lang="en-US" dirty="0"/>
              <a:t>Agenda</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1167493" y="2017467"/>
            <a:ext cx="9779182" cy="3366815"/>
          </a:xfrm>
        </p:spPr>
        <p:txBody>
          <a:bodyPr vert="horz" lIns="91440" tIns="45720" rIns="91440" bIns="45720" rtlCol="0" anchor="t">
            <a:normAutofit fontScale="92500" lnSpcReduction="20000"/>
          </a:bodyPr>
          <a:lstStyle/>
          <a:p>
            <a:r>
              <a:rPr lang="en-US" dirty="0"/>
              <a:t>Introduction</a:t>
            </a:r>
          </a:p>
          <a:p>
            <a:r>
              <a:rPr lang="en-US" dirty="0"/>
              <a:t>Master &amp; Transaction table</a:t>
            </a:r>
          </a:p>
          <a:p>
            <a:r>
              <a:rPr lang="en-US" dirty="0"/>
              <a:t>JWT Authentication</a:t>
            </a:r>
          </a:p>
          <a:p>
            <a:r>
              <a:rPr lang="en-US" dirty="0"/>
              <a:t>Upload &amp; Download</a:t>
            </a:r>
          </a:p>
          <a:p>
            <a:r>
              <a:rPr lang="en-US" dirty="0"/>
              <a:t>Transactional</a:t>
            </a:r>
          </a:p>
          <a:p>
            <a:r>
              <a:rPr lang="en-US" dirty="0"/>
              <a:t>Unit Testing</a:t>
            </a:r>
          </a:p>
          <a:p>
            <a:r>
              <a:rPr lang="en-US" dirty="0"/>
              <a:t>Deploy (optional)</a:t>
            </a:r>
          </a:p>
          <a:p>
            <a:r>
              <a:rPr lang="en-US" dirty="0"/>
              <a:t>Documentation API</a:t>
            </a:r>
          </a:p>
        </p:txBody>
      </p:sp>
      <p:sp>
        <p:nvSpPr>
          <p:cNvPr id="4" name="Date Placeholder 3">
            <a:extLst>
              <a:ext uri="{FF2B5EF4-FFF2-40B4-BE49-F238E27FC236}">
                <a16:creationId xmlns:a16="http://schemas.microsoft.com/office/drawing/2014/main" id="{5739303D-13C0-6A41-947A-F998CC47B32E}"/>
              </a:ext>
            </a:extLst>
          </p:cNvPr>
          <p:cNvSpPr>
            <a:spLocks noGrp="1"/>
          </p:cNvSpPr>
          <p:nvPr>
            <p:ph type="dt" sz="half" idx="2"/>
          </p:nvPr>
        </p:nvSpPr>
        <p:spPr>
          <a:xfrm>
            <a:off x="381000" y="6356350"/>
            <a:ext cx="2743200" cy="365125"/>
          </a:xfrm>
        </p:spPr>
        <p:txBody>
          <a:bodyPr/>
          <a:lstStyle/>
          <a:p>
            <a:fld id="{495D8227-9DE4-4D42-8C1B-E10C828BC634}" type="datetime1">
              <a:rPr lang="en-US" smtClean="0"/>
              <a:pPr/>
              <a:t>10/20/2022</a:t>
            </a:fld>
            <a:endParaRPr lang="en-US" dirty="0"/>
          </a:p>
        </p:txBody>
      </p:sp>
      <p:sp>
        <p:nvSpPr>
          <p:cNvPr id="5" name="Footer Placeholder 4">
            <a:extLst>
              <a:ext uri="{FF2B5EF4-FFF2-40B4-BE49-F238E27FC236}">
                <a16:creationId xmlns:a16="http://schemas.microsoft.com/office/drawing/2014/main" id="{6209FEB4-4C5C-EB43-9696-7B42453DB79B}"/>
              </a:ext>
            </a:extLst>
          </p:cNvPr>
          <p:cNvSpPr>
            <a:spLocks noGrp="1"/>
          </p:cNvSpPr>
          <p:nvPr>
            <p:ph type="ftr" sz="quarter" idx="3"/>
          </p:nvPr>
        </p:nvSpPr>
        <p:spPr>
          <a:xfrm>
            <a:off x="4038600" y="6356350"/>
            <a:ext cx="4114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3</a:t>
            </a:fld>
            <a:endParaRPr lang="en-US" dirty="0"/>
          </a:p>
        </p:txBody>
      </p:sp>
    </p:spTree>
    <p:extLst>
      <p:ext uri="{BB962C8B-B14F-4D97-AF65-F5344CB8AC3E}">
        <p14:creationId xmlns:p14="http://schemas.microsoft.com/office/powerpoint/2010/main" val="13256085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243702" y="2087561"/>
            <a:ext cx="4047565" cy="1779676"/>
          </a:xfrm>
        </p:spPr>
        <p:txBody>
          <a:bodyPr/>
          <a:lstStyle/>
          <a:p>
            <a:r>
              <a:rPr lang="en-US" dirty="0"/>
              <a:t>High Level Architecture</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p:txBody>
          <a:bodyPr/>
          <a:lstStyle/>
          <a:p>
            <a:r>
              <a:rPr lang="en-US" dirty="0"/>
              <a:t>25/10/2022</a:t>
            </a:r>
          </a:p>
        </p:txBody>
      </p:sp>
      <p:pic>
        <p:nvPicPr>
          <p:cNvPr id="11" name="Picture 10">
            <a:extLst>
              <a:ext uri="{FF2B5EF4-FFF2-40B4-BE49-F238E27FC236}">
                <a16:creationId xmlns:a16="http://schemas.microsoft.com/office/drawing/2014/main" id="{92B22186-A859-7E36-8762-AEF597B16822}"/>
              </a:ext>
            </a:extLst>
          </p:cNvPr>
          <p:cNvPicPr>
            <a:picLocks noChangeAspect="1"/>
          </p:cNvPicPr>
          <p:nvPr/>
        </p:nvPicPr>
        <p:blipFill>
          <a:blip r:embed="rId2"/>
          <a:stretch>
            <a:fillRect/>
          </a:stretch>
        </p:blipFill>
        <p:spPr>
          <a:xfrm>
            <a:off x="3771197" y="79515"/>
            <a:ext cx="8259075" cy="6698969"/>
          </a:xfrm>
          <a:prstGeom prst="rect">
            <a:avLst/>
          </a:prstGeom>
        </p:spPr>
      </p:pic>
    </p:spTree>
    <p:extLst>
      <p:ext uri="{BB962C8B-B14F-4D97-AF65-F5344CB8AC3E}">
        <p14:creationId xmlns:p14="http://schemas.microsoft.com/office/powerpoint/2010/main" val="15273869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5C1D8-85AC-63EA-F554-C5CCFC8E81A4}"/>
              </a:ext>
            </a:extLst>
          </p:cNvPr>
          <p:cNvSpPr>
            <a:spLocks noGrp="1"/>
          </p:cNvSpPr>
          <p:nvPr>
            <p:ph type="title"/>
          </p:nvPr>
        </p:nvSpPr>
        <p:spPr/>
        <p:txBody>
          <a:bodyPr/>
          <a:lstStyle/>
          <a:p>
            <a:endParaRPr lang="id-ID"/>
          </a:p>
        </p:txBody>
      </p:sp>
      <p:sp>
        <p:nvSpPr>
          <p:cNvPr id="3" name="Content Placeholder 2">
            <a:extLst>
              <a:ext uri="{FF2B5EF4-FFF2-40B4-BE49-F238E27FC236}">
                <a16:creationId xmlns:a16="http://schemas.microsoft.com/office/drawing/2014/main" id="{ADA9E904-14CD-D987-6D3D-59CCF8CFB991}"/>
              </a:ext>
            </a:extLst>
          </p:cNvPr>
          <p:cNvSpPr>
            <a:spLocks noGrp="1"/>
          </p:cNvSpPr>
          <p:nvPr>
            <p:ph idx="1"/>
          </p:nvPr>
        </p:nvSpPr>
        <p:spPr/>
        <p:txBody>
          <a:bodyPr/>
          <a:lstStyle/>
          <a:p>
            <a:endParaRPr lang="id-ID"/>
          </a:p>
        </p:txBody>
      </p:sp>
      <p:sp>
        <p:nvSpPr>
          <p:cNvPr id="4" name="Date Placeholder 3">
            <a:extLst>
              <a:ext uri="{FF2B5EF4-FFF2-40B4-BE49-F238E27FC236}">
                <a16:creationId xmlns:a16="http://schemas.microsoft.com/office/drawing/2014/main" id="{2677593B-9BCE-2BC4-BA61-C7E81F5811BE}"/>
              </a:ext>
            </a:extLst>
          </p:cNvPr>
          <p:cNvSpPr>
            <a:spLocks noGrp="1"/>
          </p:cNvSpPr>
          <p:nvPr>
            <p:ph type="dt" sz="half" idx="2"/>
          </p:nvPr>
        </p:nvSpPr>
        <p:spPr>
          <a:xfrm>
            <a:off x="295462" y="6472344"/>
            <a:ext cx="2743200" cy="365125"/>
          </a:xfrm>
        </p:spPr>
        <p:txBody>
          <a:bodyPr/>
          <a:lstStyle/>
          <a:p>
            <a:r>
              <a:rPr lang="en-US" dirty="0"/>
              <a:t>25/10/2022</a:t>
            </a:r>
          </a:p>
        </p:txBody>
      </p:sp>
      <p:sp>
        <p:nvSpPr>
          <p:cNvPr id="5" name="Footer Placeholder 4">
            <a:extLst>
              <a:ext uri="{FF2B5EF4-FFF2-40B4-BE49-F238E27FC236}">
                <a16:creationId xmlns:a16="http://schemas.microsoft.com/office/drawing/2014/main" id="{80D792EC-87A0-A652-8F29-0543FFCEAF99}"/>
              </a:ext>
            </a:extLst>
          </p:cNvPr>
          <p:cNvSpPr>
            <a:spLocks noGrp="1"/>
          </p:cNvSpPr>
          <p:nvPr>
            <p:ph type="ftr" sz="quarter" idx="3"/>
          </p:nvPr>
        </p:nvSpPr>
        <p:spPr>
          <a:xfrm>
            <a:off x="4038600" y="6463926"/>
            <a:ext cx="4114800" cy="365125"/>
          </a:xfrm>
        </p:spPr>
        <p:txBody>
          <a:bodyPr/>
          <a:lstStyle/>
          <a:p>
            <a:endParaRPr lang="en-US" dirty="0"/>
          </a:p>
        </p:txBody>
      </p:sp>
      <p:sp>
        <p:nvSpPr>
          <p:cNvPr id="6" name="Slide Number Placeholder 5">
            <a:extLst>
              <a:ext uri="{FF2B5EF4-FFF2-40B4-BE49-F238E27FC236}">
                <a16:creationId xmlns:a16="http://schemas.microsoft.com/office/drawing/2014/main" id="{27139847-7EA5-4986-785C-355140AFF69B}"/>
              </a:ext>
            </a:extLst>
          </p:cNvPr>
          <p:cNvSpPr>
            <a:spLocks noGrp="1"/>
          </p:cNvSpPr>
          <p:nvPr>
            <p:ph type="sldNum" sz="quarter" idx="4"/>
          </p:nvPr>
        </p:nvSpPr>
        <p:spPr/>
        <p:txBody>
          <a:bodyPr/>
          <a:lstStyle/>
          <a:p>
            <a:fld id="{294A09A9-5501-47C1-A89A-A340965A2BE2}" type="slidenum">
              <a:rPr lang="en-US" smtClean="0"/>
              <a:pPr/>
              <a:t>5</a:t>
            </a:fld>
            <a:endParaRPr lang="en-US" dirty="0"/>
          </a:p>
        </p:txBody>
      </p:sp>
      <p:pic>
        <p:nvPicPr>
          <p:cNvPr id="7" name="Picture 6">
            <a:extLst>
              <a:ext uri="{FF2B5EF4-FFF2-40B4-BE49-F238E27FC236}">
                <a16:creationId xmlns:a16="http://schemas.microsoft.com/office/drawing/2014/main" id="{4C11BFF4-1463-FC47-3255-0A4D084A5BBD}"/>
              </a:ext>
            </a:extLst>
          </p:cNvPr>
          <p:cNvPicPr>
            <a:picLocks noChangeAspect="1"/>
          </p:cNvPicPr>
          <p:nvPr/>
        </p:nvPicPr>
        <p:blipFill>
          <a:blip r:embed="rId2"/>
          <a:stretch>
            <a:fillRect/>
          </a:stretch>
        </p:blipFill>
        <p:spPr>
          <a:xfrm>
            <a:off x="633561" y="324002"/>
            <a:ext cx="11123099" cy="6209996"/>
          </a:xfrm>
          <a:prstGeom prst="rect">
            <a:avLst/>
          </a:prstGeom>
        </p:spPr>
      </p:pic>
      <p:sp>
        <p:nvSpPr>
          <p:cNvPr id="8" name="Title 1">
            <a:extLst>
              <a:ext uri="{FF2B5EF4-FFF2-40B4-BE49-F238E27FC236}">
                <a16:creationId xmlns:a16="http://schemas.microsoft.com/office/drawing/2014/main" id="{2F66EAFA-16F1-7C28-1DC8-D36E2F5341B7}"/>
              </a:ext>
            </a:extLst>
          </p:cNvPr>
          <p:cNvSpPr txBox="1">
            <a:spLocks/>
          </p:cNvSpPr>
          <p:nvPr/>
        </p:nvSpPr>
        <p:spPr>
          <a:xfrm>
            <a:off x="5953989" y="4154406"/>
            <a:ext cx="4848482" cy="2085029"/>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800" b="1" kern="1200">
                <a:solidFill>
                  <a:schemeClr val="tx1"/>
                </a:solidFill>
                <a:latin typeface="+mj-lt"/>
                <a:ea typeface="+mj-ea"/>
                <a:cs typeface="+mj-cs"/>
              </a:defRPr>
            </a:lvl1pPr>
          </a:lstStyle>
          <a:p>
            <a:r>
              <a:rPr lang="en-US" dirty="0"/>
              <a:t>Entity </a:t>
            </a:r>
            <a:r>
              <a:rPr lang="en-US" dirty="0" err="1"/>
              <a:t>Relatiotionship</a:t>
            </a:r>
            <a:r>
              <a:rPr lang="en-US" dirty="0"/>
              <a:t> Diagram</a:t>
            </a:r>
          </a:p>
        </p:txBody>
      </p:sp>
    </p:spTree>
    <p:extLst>
      <p:ext uri="{BB962C8B-B14F-4D97-AF65-F5344CB8AC3E}">
        <p14:creationId xmlns:p14="http://schemas.microsoft.com/office/powerpoint/2010/main" val="3950294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CF74EE06-E941-75EF-42B3-37002D5DE577}"/>
              </a:ext>
            </a:extLst>
          </p:cNvPr>
          <p:cNvSpPr>
            <a:spLocks noGrp="1"/>
          </p:cNvSpPr>
          <p:nvPr>
            <p:ph type="dt" sz="half" idx="2"/>
          </p:nvPr>
        </p:nvSpPr>
        <p:spPr/>
        <p:txBody>
          <a:bodyPr/>
          <a:lstStyle/>
          <a:p>
            <a:r>
              <a:rPr lang="en-US" dirty="0"/>
              <a:t>25/10/2022</a:t>
            </a:r>
          </a:p>
          <a:p>
            <a:endParaRPr lang="en-US" dirty="0"/>
          </a:p>
        </p:txBody>
      </p:sp>
      <p:sp>
        <p:nvSpPr>
          <p:cNvPr id="5" name="Footer Placeholder 4">
            <a:extLst>
              <a:ext uri="{FF2B5EF4-FFF2-40B4-BE49-F238E27FC236}">
                <a16:creationId xmlns:a16="http://schemas.microsoft.com/office/drawing/2014/main" id="{DACF867D-67BE-779F-EC94-D1E59C85CC1C}"/>
              </a:ext>
            </a:extLst>
          </p:cNvPr>
          <p:cNvSpPr>
            <a:spLocks noGrp="1"/>
          </p:cNvSpPr>
          <p:nvPr>
            <p:ph type="ftr" sz="quarter" idx="3"/>
          </p:nvPr>
        </p:nvSpPr>
        <p:spPr/>
        <p:txBody>
          <a:bodyPr/>
          <a:lstStyle/>
          <a:p>
            <a:endParaRPr lang="en-US" dirty="0"/>
          </a:p>
        </p:txBody>
      </p:sp>
      <p:sp>
        <p:nvSpPr>
          <p:cNvPr id="6" name="Slide Number Placeholder 5">
            <a:extLst>
              <a:ext uri="{FF2B5EF4-FFF2-40B4-BE49-F238E27FC236}">
                <a16:creationId xmlns:a16="http://schemas.microsoft.com/office/drawing/2014/main" id="{22DF418A-2485-E865-A4F9-D237A8A8CEDB}"/>
              </a:ext>
            </a:extLst>
          </p:cNvPr>
          <p:cNvSpPr>
            <a:spLocks noGrp="1"/>
          </p:cNvSpPr>
          <p:nvPr>
            <p:ph type="sldNum" sz="quarter" idx="4"/>
          </p:nvPr>
        </p:nvSpPr>
        <p:spPr/>
        <p:txBody>
          <a:bodyPr/>
          <a:lstStyle/>
          <a:p>
            <a:fld id="{294A09A9-5501-47C1-A89A-A340965A2BE2}" type="slidenum">
              <a:rPr lang="en-US" smtClean="0"/>
              <a:pPr/>
              <a:t>6</a:t>
            </a:fld>
            <a:endParaRPr lang="en-US" dirty="0"/>
          </a:p>
        </p:txBody>
      </p:sp>
      <p:pic>
        <p:nvPicPr>
          <p:cNvPr id="7" name="Picture 6">
            <a:extLst>
              <a:ext uri="{FF2B5EF4-FFF2-40B4-BE49-F238E27FC236}">
                <a16:creationId xmlns:a16="http://schemas.microsoft.com/office/drawing/2014/main" id="{F313A607-8605-8824-1721-79EB7272B423}"/>
              </a:ext>
            </a:extLst>
          </p:cNvPr>
          <p:cNvPicPr>
            <a:picLocks noChangeAspect="1"/>
          </p:cNvPicPr>
          <p:nvPr/>
        </p:nvPicPr>
        <p:blipFill>
          <a:blip r:embed="rId2"/>
          <a:stretch>
            <a:fillRect/>
          </a:stretch>
        </p:blipFill>
        <p:spPr>
          <a:xfrm>
            <a:off x="4544413" y="343998"/>
            <a:ext cx="6402262" cy="6170003"/>
          </a:xfrm>
          <a:prstGeom prst="rect">
            <a:avLst/>
          </a:prstGeom>
        </p:spPr>
      </p:pic>
      <p:sp>
        <p:nvSpPr>
          <p:cNvPr id="8" name="Title 1">
            <a:extLst>
              <a:ext uri="{FF2B5EF4-FFF2-40B4-BE49-F238E27FC236}">
                <a16:creationId xmlns:a16="http://schemas.microsoft.com/office/drawing/2014/main" id="{261F3883-3D50-D139-2615-62C99637FDF6}"/>
              </a:ext>
            </a:extLst>
          </p:cNvPr>
          <p:cNvSpPr txBox="1">
            <a:spLocks/>
          </p:cNvSpPr>
          <p:nvPr/>
        </p:nvSpPr>
        <p:spPr>
          <a:xfrm>
            <a:off x="942949" y="1827585"/>
            <a:ext cx="4047565" cy="1779676"/>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800" b="1" kern="1200">
                <a:solidFill>
                  <a:schemeClr val="tx1"/>
                </a:solidFill>
                <a:latin typeface="+mj-lt"/>
                <a:ea typeface="+mj-ea"/>
                <a:cs typeface="+mj-cs"/>
              </a:defRPr>
            </a:lvl1pPr>
          </a:lstStyle>
          <a:p>
            <a:r>
              <a:rPr lang="en-US" dirty="0" err="1"/>
              <a:t>UseCase</a:t>
            </a:r>
            <a:endParaRPr lang="en-US" dirty="0"/>
          </a:p>
        </p:txBody>
      </p:sp>
    </p:spTree>
    <p:extLst>
      <p:ext uri="{BB962C8B-B14F-4D97-AF65-F5344CB8AC3E}">
        <p14:creationId xmlns:p14="http://schemas.microsoft.com/office/powerpoint/2010/main" val="19407101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89412AF-9BF0-3719-26F7-ED5F5D0B5927}"/>
              </a:ext>
            </a:extLst>
          </p:cNvPr>
          <p:cNvSpPr>
            <a:spLocks noGrp="1"/>
          </p:cNvSpPr>
          <p:nvPr>
            <p:ph idx="1"/>
          </p:nvPr>
        </p:nvSpPr>
        <p:spPr/>
        <p:txBody>
          <a:bodyPr/>
          <a:lstStyle/>
          <a:p>
            <a:endParaRPr lang="id-ID"/>
          </a:p>
        </p:txBody>
      </p:sp>
      <p:sp>
        <p:nvSpPr>
          <p:cNvPr id="4" name="Date Placeholder 3">
            <a:extLst>
              <a:ext uri="{FF2B5EF4-FFF2-40B4-BE49-F238E27FC236}">
                <a16:creationId xmlns:a16="http://schemas.microsoft.com/office/drawing/2014/main" id="{D8479D51-C2D6-2088-4137-9CD71A40F719}"/>
              </a:ext>
            </a:extLst>
          </p:cNvPr>
          <p:cNvSpPr>
            <a:spLocks noGrp="1"/>
          </p:cNvSpPr>
          <p:nvPr>
            <p:ph type="dt" sz="half" idx="2"/>
          </p:nvPr>
        </p:nvSpPr>
        <p:spPr/>
        <p:txBody>
          <a:bodyPr/>
          <a:lstStyle/>
          <a:p>
            <a:r>
              <a:rPr lang="en-US" dirty="0"/>
              <a:t>25/10/2022</a:t>
            </a:r>
          </a:p>
        </p:txBody>
      </p:sp>
      <p:sp>
        <p:nvSpPr>
          <p:cNvPr id="5" name="Footer Placeholder 4">
            <a:extLst>
              <a:ext uri="{FF2B5EF4-FFF2-40B4-BE49-F238E27FC236}">
                <a16:creationId xmlns:a16="http://schemas.microsoft.com/office/drawing/2014/main" id="{73AB3C9C-D37E-9FD4-4E27-EA332FCFD20D}"/>
              </a:ext>
            </a:extLst>
          </p:cNvPr>
          <p:cNvSpPr>
            <a:spLocks noGrp="1"/>
          </p:cNvSpPr>
          <p:nvPr>
            <p:ph type="ftr" sz="quarter" idx="3"/>
          </p:nvPr>
        </p:nvSpPr>
        <p:spPr/>
        <p:txBody>
          <a:bodyPr/>
          <a:lstStyle/>
          <a:p>
            <a:endParaRPr lang="en-US" dirty="0"/>
          </a:p>
        </p:txBody>
      </p:sp>
      <p:sp>
        <p:nvSpPr>
          <p:cNvPr id="6" name="Slide Number Placeholder 5">
            <a:extLst>
              <a:ext uri="{FF2B5EF4-FFF2-40B4-BE49-F238E27FC236}">
                <a16:creationId xmlns:a16="http://schemas.microsoft.com/office/drawing/2014/main" id="{D5CACBD8-4B35-E4BE-C8D4-4A5807EC66FA}"/>
              </a:ext>
            </a:extLst>
          </p:cNvPr>
          <p:cNvSpPr>
            <a:spLocks noGrp="1"/>
          </p:cNvSpPr>
          <p:nvPr>
            <p:ph type="sldNum" sz="quarter" idx="4"/>
          </p:nvPr>
        </p:nvSpPr>
        <p:spPr/>
        <p:txBody>
          <a:bodyPr/>
          <a:lstStyle/>
          <a:p>
            <a:fld id="{294A09A9-5501-47C1-A89A-A340965A2BE2}" type="slidenum">
              <a:rPr lang="en-US" smtClean="0"/>
              <a:pPr/>
              <a:t>7</a:t>
            </a:fld>
            <a:endParaRPr lang="en-US" dirty="0"/>
          </a:p>
        </p:txBody>
      </p:sp>
      <p:pic>
        <p:nvPicPr>
          <p:cNvPr id="7" name="Picture 6">
            <a:extLst>
              <a:ext uri="{FF2B5EF4-FFF2-40B4-BE49-F238E27FC236}">
                <a16:creationId xmlns:a16="http://schemas.microsoft.com/office/drawing/2014/main" id="{11E743BE-AF19-9C8E-E475-BE47EDB142F6}"/>
              </a:ext>
            </a:extLst>
          </p:cNvPr>
          <p:cNvPicPr>
            <a:picLocks noChangeAspect="1"/>
          </p:cNvPicPr>
          <p:nvPr/>
        </p:nvPicPr>
        <p:blipFill>
          <a:blip r:embed="rId2"/>
          <a:stretch>
            <a:fillRect/>
          </a:stretch>
        </p:blipFill>
        <p:spPr>
          <a:xfrm>
            <a:off x="381000" y="1473718"/>
            <a:ext cx="11429999" cy="4315504"/>
          </a:xfrm>
          <a:prstGeom prst="rect">
            <a:avLst/>
          </a:prstGeom>
        </p:spPr>
      </p:pic>
      <p:sp>
        <p:nvSpPr>
          <p:cNvPr id="8" name="Title 1">
            <a:extLst>
              <a:ext uri="{FF2B5EF4-FFF2-40B4-BE49-F238E27FC236}">
                <a16:creationId xmlns:a16="http://schemas.microsoft.com/office/drawing/2014/main" id="{26D00428-E4BE-7885-DB33-DCA676D4581D}"/>
              </a:ext>
            </a:extLst>
          </p:cNvPr>
          <p:cNvSpPr>
            <a:spLocks noGrp="1"/>
          </p:cNvSpPr>
          <p:nvPr>
            <p:ph type="title"/>
          </p:nvPr>
        </p:nvSpPr>
        <p:spPr>
          <a:xfrm>
            <a:off x="4578735" y="426391"/>
            <a:ext cx="2956698" cy="630978"/>
          </a:xfrm>
        </p:spPr>
        <p:txBody>
          <a:bodyPr/>
          <a:lstStyle/>
          <a:p>
            <a:r>
              <a:rPr lang="en-US" dirty="0"/>
              <a:t>Flowchart</a:t>
            </a:r>
          </a:p>
        </p:txBody>
      </p:sp>
    </p:spTree>
    <p:extLst>
      <p:ext uri="{BB962C8B-B14F-4D97-AF65-F5344CB8AC3E}">
        <p14:creationId xmlns:p14="http://schemas.microsoft.com/office/powerpoint/2010/main" val="24458848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295B-54B9-4937-90E3-BAB9CE69E30B}"/>
              </a:ext>
            </a:extLst>
          </p:cNvPr>
          <p:cNvSpPr>
            <a:spLocks noGrp="1"/>
          </p:cNvSpPr>
          <p:nvPr>
            <p:ph type="ctrTitle"/>
          </p:nvPr>
        </p:nvSpPr>
        <p:spPr>
          <a:xfrm>
            <a:off x="468246" y="0"/>
            <a:ext cx="6245912" cy="712765"/>
          </a:xfrm>
        </p:spPr>
        <p:txBody>
          <a:bodyPr/>
          <a:lstStyle/>
          <a:p>
            <a:r>
              <a:rPr lang="en-US" sz="4000" dirty="0"/>
              <a:t>Documentation API</a:t>
            </a:r>
          </a:p>
        </p:txBody>
      </p:sp>
      <p:sp>
        <p:nvSpPr>
          <p:cNvPr id="4" name="Text Placeholder 3">
            <a:extLst>
              <a:ext uri="{FF2B5EF4-FFF2-40B4-BE49-F238E27FC236}">
                <a16:creationId xmlns:a16="http://schemas.microsoft.com/office/drawing/2014/main" id="{D51A6D85-3837-435F-A342-5A3F98172B12}"/>
              </a:ext>
            </a:extLst>
          </p:cNvPr>
          <p:cNvSpPr>
            <a:spLocks noGrp="1"/>
          </p:cNvSpPr>
          <p:nvPr>
            <p:ph type="subTitle" idx="1"/>
          </p:nvPr>
        </p:nvSpPr>
        <p:spPr>
          <a:xfrm>
            <a:off x="468246" y="831613"/>
            <a:ext cx="7160718" cy="1406101"/>
          </a:xfrm>
        </p:spPr>
        <p:txBody>
          <a:bodyPr vert="horz" lIns="91440" tIns="45720" rIns="91440" bIns="45720" rtlCol="0" anchor="t">
            <a:normAutofit/>
          </a:bodyPr>
          <a:lstStyle/>
          <a:p>
            <a:r>
              <a:rPr lang="en-US" dirty="0"/>
              <a:t>Localhost:8181/swagger/index.html</a:t>
            </a:r>
          </a:p>
        </p:txBody>
      </p:sp>
      <p:pic>
        <p:nvPicPr>
          <p:cNvPr id="3" name="Picture 2">
            <a:extLst>
              <a:ext uri="{FF2B5EF4-FFF2-40B4-BE49-F238E27FC236}">
                <a16:creationId xmlns:a16="http://schemas.microsoft.com/office/drawing/2014/main" id="{12EDB49A-A87A-743B-CE5C-4EE647543B01}"/>
              </a:ext>
            </a:extLst>
          </p:cNvPr>
          <p:cNvPicPr>
            <a:picLocks noChangeAspect="1"/>
          </p:cNvPicPr>
          <p:nvPr/>
        </p:nvPicPr>
        <p:blipFill rotWithShape="1">
          <a:blip r:embed="rId2"/>
          <a:srcRect r="28" b="21485"/>
          <a:stretch/>
        </p:blipFill>
        <p:spPr>
          <a:xfrm>
            <a:off x="378600" y="1474356"/>
            <a:ext cx="11436882" cy="5052529"/>
          </a:xfrm>
          <a:prstGeom prst="rect">
            <a:avLst/>
          </a:prstGeom>
        </p:spPr>
      </p:pic>
    </p:spTree>
    <p:extLst>
      <p:ext uri="{BB962C8B-B14F-4D97-AF65-F5344CB8AC3E}">
        <p14:creationId xmlns:p14="http://schemas.microsoft.com/office/powerpoint/2010/main" val="34467973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85265-CA38-8B55-62A1-4F3002B2353E}"/>
              </a:ext>
            </a:extLst>
          </p:cNvPr>
          <p:cNvSpPr>
            <a:spLocks noGrp="1"/>
          </p:cNvSpPr>
          <p:nvPr>
            <p:ph type="title"/>
          </p:nvPr>
        </p:nvSpPr>
        <p:spPr/>
        <p:txBody>
          <a:bodyPr/>
          <a:lstStyle/>
          <a:p>
            <a:r>
              <a:rPr lang="en-US" dirty="0"/>
              <a:t>Deployment</a:t>
            </a:r>
            <a:endParaRPr lang="id-ID" dirty="0"/>
          </a:p>
        </p:txBody>
      </p:sp>
      <p:sp>
        <p:nvSpPr>
          <p:cNvPr id="3" name="Picture Placeholder 2">
            <a:extLst>
              <a:ext uri="{FF2B5EF4-FFF2-40B4-BE49-F238E27FC236}">
                <a16:creationId xmlns:a16="http://schemas.microsoft.com/office/drawing/2014/main" id="{ABD188A3-008B-A571-087F-9FEAC93F4F54}"/>
              </a:ext>
            </a:extLst>
          </p:cNvPr>
          <p:cNvSpPr>
            <a:spLocks noGrp="1"/>
          </p:cNvSpPr>
          <p:nvPr>
            <p:ph type="pic" sz="quarter" idx="13"/>
          </p:nvPr>
        </p:nvSpPr>
        <p:spPr/>
      </p:sp>
      <p:sp>
        <p:nvSpPr>
          <p:cNvPr id="4" name="Text Placeholder 3">
            <a:extLst>
              <a:ext uri="{FF2B5EF4-FFF2-40B4-BE49-F238E27FC236}">
                <a16:creationId xmlns:a16="http://schemas.microsoft.com/office/drawing/2014/main" id="{1B4EF043-E704-1E5B-0AB6-A270911FD277}"/>
              </a:ext>
            </a:extLst>
          </p:cNvPr>
          <p:cNvSpPr>
            <a:spLocks noGrp="1"/>
          </p:cNvSpPr>
          <p:nvPr>
            <p:ph type="body" sz="quarter" idx="17"/>
          </p:nvPr>
        </p:nvSpPr>
        <p:spPr/>
        <p:txBody>
          <a:bodyPr/>
          <a:lstStyle/>
          <a:p>
            <a:endParaRPr lang="id-ID"/>
          </a:p>
        </p:txBody>
      </p:sp>
      <p:sp>
        <p:nvSpPr>
          <p:cNvPr id="5" name="Text Placeholder 4">
            <a:extLst>
              <a:ext uri="{FF2B5EF4-FFF2-40B4-BE49-F238E27FC236}">
                <a16:creationId xmlns:a16="http://schemas.microsoft.com/office/drawing/2014/main" id="{F8F749A1-8F04-DB7F-3C6F-5D8CE9FB1C1E}"/>
              </a:ext>
            </a:extLst>
          </p:cNvPr>
          <p:cNvSpPr>
            <a:spLocks noGrp="1"/>
          </p:cNvSpPr>
          <p:nvPr>
            <p:ph type="body" sz="quarter" idx="18"/>
          </p:nvPr>
        </p:nvSpPr>
        <p:spPr/>
        <p:txBody>
          <a:bodyPr/>
          <a:lstStyle/>
          <a:p>
            <a:endParaRPr lang="id-ID"/>
          </a:p>
        </p:txBody>
      </p:sp>
      <p:sp>
        <p:nvSpPr>
          <p:cNvPr id="6" name="Picture Placeholder 5">
            <a:extLst>
              <a:ext uri="{FF2B5EF4-FFF2-40B4-BE49-F238E27FC236}">
                <a16:creationId xmlns:a16="http://schemas.microsoft.com/office/drawing/2014/main" id="{91D4A166-EF2D-E959-5C55-32DBCA59DDE1}"/>
              </a:ext>
            </a:extLst>
          </p:cNvPr>
          <p:cNvSpPr>
            <a:spLocks noGrp="1"/>
          </p:cNvSpPr>
          <p:nvPr>
            <p:ph type="pic" sz="quarter" idx="14"/>
          </p:nvPr>
        </p:nvSpPr>
        <p:spPr/>
      </p:sp>
      <p:sp>
        <p:nvSpPr>
          <p:cNvPr id="7" name="Text Placeholder 6">
            <a:extLst>
              <a:ext uri="{FF2B5EF4-FFF2-40B4-BE49-F238E27FC236}">
                <a16:creationId xmlns:a16="http://schemas.microsoft.com/office/drawing/2014/main" id="{0D310807-E304-F9AA-F917-222718EEB9D7}"/>
              </a:ext>
            </a:extLst>
          </p:cNvPr>
          <p:cNvSpPr>
            <a:spLocks noGrp="1"/>
          </p:cNvSpPr>
          <p:nvPr>
            <p:ph type="body" sz="quarter" idx="19"/>
          </p:nvPr>
        </p:nvSpPr>
        <p:spPr/>
        <p:txBody>
          <a:bodyPr/>
          <a:lstStyle/>
          <a:p>
            <a:endParaRPr lang="id-ID"/>
          </a:p>
        </p:txBody>
      </p:sp>
      <p:sp>
        <p:nvSpPr>
          <p:cNvPr id="8" name="Text Placeholder 7">
            <a:extLst>
              <a:ext uri="{FF2B5EF4-FFF2-40B4-BE49-F238E27FC236}">
                <a16:creationId xmlns:a16="http://schemas.microsoft.com/office/drawing/2014/main" id="{A886A81F-2C08-05EB-9850-1A17417080E2}"/>
              </a:ext>
            </a:extLst>
          </p:cNvPr>
          <p:cNvSpPr>
            <a:spLocks noGrp="1"/>
          </p:cNvSpPr>
          <p:nvPr>
            <p:ph type="body" sz="quarter" idx="20"/>
          </p:nvPr>
        </p:nvSpPr>
        <p:spPr/>
        <p:txBody>
          <a:bodyPr/>
          <a:lstStyle/>
          <a:p>
            <a:endParaRPr lang="id-ID"/>
          </a:p>
        </p:txBody>
      </p:sp>
      <p:sp>
        <p:nvSpPr>
          <p:cNvPr id="9" name="Picture Placeholder 8">
            <a:extLst>
              <a:ext uri="{FF2B5EF4-FFF2-40B4-BE49-F238E27FC236}">
                <a16:creationId xmlns:a16="http://schemas.microsoft.com/office/drawing/2014/main" id="{3A2E048C-160D-2527-3F9D-39068BF7C408}"/>
              </a:ext>
            </a:extLst>
          </p:cNvPr>
          <p:cNvSpPr>
            <a:spLocks noGrp="1"/>
          </p:cNvSpPr>
          <p:nvPr>
            <p:ph type="pic" sz="quarter" idx="15"/>
          </p:nvPr>
        </p:nvSpPr>
        <p:spPr/>
      </p:sp>
      <p:sp>
        <p:nvSpPr>
          <p:cNvPr id="10" name="Text Placeholder 9">
            <a:extLst>
              <a:ext uri="{FF2B5EF4-FFF2-40B4-BE49-F238E27FC236}">
                <a16:creationId xmlns:a16="http://schemas.microsoft.com/office/drawing/2014/main" id="{6B0338AD-D31F-7B95-DB33-5C5ED6A121A2}"/>
              </a:ext>
            </a:extLst>
          </p:cNvPr>
          <p:cNvSpPr>
            <a:spLocks noGrp="1"/>
          </p:cNvSpPr>
          <p:nvPr>
            <p:ph type="body" sz="quarter" idx="21"/>
          </p:nvPr>
        </p:nvSpPr>
        <p:spPr/>
        <p:txBody>
          <a:bodyPr/>
          <a:lstStyle/>
          <a:p>
            <a:endParaRPr lang="id-ID"/>
          </a:p>
        </p:txBody>
      </p:sp>
      <p:sp>
        <p:nvSpPr>
          <p:cNvPr id="11" name="Text Placeholder 10">
            <a:extLst>
              <a:ext uri="{FF2B5EF4-FFF2-40B4-BE49-F238E27FC236}">
                <a16:creationId xmlns:a16="http://schemas.microsoft.com/office/drawing/2014/main" id="{9DA81A53-1AE5-BC50-8BD8-6FB052CA6DC9}"/>
              </a:ext>
            </a:extLst>
          </p:cNvPr>
          <p:cNvSpPr>
            <a:spLocks noGrp="1"/>
          </p:cNvSpPr>
          <p:nvPr>
            <p:ph type="body" sz="quarter" idx="22"/>
          </p:nvPr>
        </p:nvSpPr>
        <p:spPr/>
        <p:txBody>
          <a:bodyPr/>
          <a:lstStyle/>
          <a:p>
            <a:endParaRPr lang="id-ID"/>
          </a:p>
        </p:txBody>
      </p:sp>
      <p:sp>
        <p:nvSpPr>
          <p:cNvPr id="12" name="Picture Placeholder 11">
            <a:extLst>
              <a:ext uri="{FF2B5EF4-FFF2-40B4-BE49-F238E27FC236}">
                <a16:creationId xmlns:a16="http://schemas.microsoft.com/office/drawing/2014/main" id="{2B4B4EAA-FF02-9A47-EC9C-0C0BE59FFA3A}"/>
              </a:ext>
            </a:extLst>
          </p:cNvPr>
          <p:cNvSpPr>
            <a:spLocks noGrp="1"/>
          </p:cNvSpPr>
          <p:nvPr>
            <p:ph type="pic" sz="quarter" idx="16"/>
          </p:nvPr>
        </p:nvSpPr>
        <p:spPr/>
      </p:sp>
      <p:sp>
        <p:nvSpPr>
          <p:cNvPr id="13" name="Text Placeholder 12">
            <a:extLst>
              <a:ext uri="{FF2B5EF4-FFF2-40B4-BE49-F238E27FC236}">
                <a16:creationId xmlns:a16="http://schemas.microsoft.com/office/drawing/2014/main" id="{AC72444B-1523-F956-208F-7870B577E122}"/>
              </a:ext>
            </a:extLst>
          </p:cNvPr>
          <p:cNvSpPr>
            <a:spLocks noGrp="1"/>
          </p:cNvSpPr>
          <p:nvPr>
            <p:ph type="body" sz="quarter" idx="23"/>
          </p:nvPr>
        </p:nvSpPr>
        <p:spPr/>
        <p:txBody>
          <a:bodyPr/>
          <a:lstStyle/>
          <a:p>
            <a:endParaRPr lang="id-ID"/>
          </a:p>
        </p:txBody>
      </p:sp>
      <p:sp>
        <p:nvSpPr>
          <p:cNvPr id="14" name="Text Placeholder 13">
            <a:extLst>
              <a:ext uri="{FF2B5EF4-FFF2-40B4-BE49-F238E27FC236}">
                <a16:creationId xmlns:a16="http://schemas.microsoft.com/office/drawing/2014/main" id="{99743DC6-E0C3-DD78-AEE5-DBA80AED9957}"/>
              </a:ext>
            </a:extLst>
          </p:cNvPr>
          <p:cNvSpPr>
            <a:spLocks noGrp="1"/>
          </p:cNvSpPr>
          <p:nvPr>
            <p:ph type="body" sz="quarter" idx="24"/>
          </p:nvPr>
        </p:nvSpPr>
        <p:spPr/>
        <p:txBody>
          <a:bodyPr/>
          <a:lstStyle/>
          <a:p>
            <a:endParaRPr lang="id-ID"/>
          </a:p>
        </p:txBody>
      </p:sp>
      <p:sp>
        <p:nvSpPr>
          <p:cNvPr id="15" name="Date Placeholder 14">
            <a:extLst>
              <a:ext uri="{FF2B5EF4-FFF2-40B4-BE49-F238E27FC236}">
                <a16:creationId xmlns:a16="http://schemas.microsoft.com/office/drawing/2014/main" id="{9649B312-5055-A28C-DF06-EE7FB6D7CA28}"/>
              </a:ext>
            </a:extLst>
          </p:cNvPr>
          <p:cNvSpPr>
            <a:spLocks noGrp="1"/>
          </p:cNvSpPr>
          <p:nvPr>
            <p:ph type="dt" sz="half" idx="10"/>
          </p:nvPr>
        </p:nvSpPr>
        <p:spPr/>
        <p:txBody>
          <a:bodyPr/>
          <a:lstStyle/>
          <a:p>
            <a:fld id="{9A85C5CA-AE29-AB4C-8F85-0373C72001D8}" type="datetime1">
              <a:rPr lang="en-US" smtClean="0"/>
              <a:pPr/>
              <a:t>10/20/2022</a:t>
            </a:fld>
            <a:endParaRPr lang="en-US" dirty="0"/>
          </a:p>
        </p:txBody>
      </p:sp>
      <p:sp>
        <p:nvSpPr>
          <p:cNvPr id="16" name="Footer Placeholder 15">
            <a:extLst>
              <a:ext uri="{FF2B5EF4-FFF2-40B4-BE49-F238E27FC236}">
                <a16:creationId xmlns:a16="http://schemas.microsoft.com/office/drawing/2014/main" id="{E65B05B5-D183-CD51-8E73-B10F215422A2}"/>
              </a:ext>
            </a:extLst>
          </p:cNvPr>
          <p:cNvSpPr>
            <a:spLocks noGrp="1"/>
          </p:cNvSpPr>
          <p:nvPr>
            <p:ph type="ftr" sz="quarter" idx="11"/>
          </p:nvPr>
        </p:nvSpPr>
        <p:spPr/>
        <p:txBody>
          <a:bodyPr/>
          <a:lstStyle/>
          <a:p>
            <a:r>
              <a:rPr lang="en-US"/>
              <a:t>PRESENTATION TITLE</a:t>
            </a:r>
            <a:endParaRPr lang="en-US" dirty="0"/>
          </a:p>
        </p:txBody>
      </p:sp>
      <p:sp>
        <p:nvSpPr>
          <p:cNvPr id="17" name="Slide Number Placeholder 16">
            <a:extLst>
              <a:ext uri="{FF2B5EF4-FFF2-40B4-BE49-F238E27FC236}">
                <a16:creationId xmlns:a16="http://schemas.microsoft.com/office/drawing/2014/main" id="{335F2009-781A-119A-F29A-C3A3A15CA0EC}"/>
              </a:ext>
            </a:extLst>
          </p:cNvPr>
          <p:cNvSpPr>
            <a:spLocks noGrp="1"/>
          </p:cNvSpPr>
          <p:nvPr>
            <p:ph type="sldNum" sz="quarter" idx="12"/>
          </p:nvPr>
        </p:nvSpPr>
        <p:spPr/>
        <p:txBody>
          <a:bodyPr/>
          <a:lstStyle/>
          <a:p>
            <a:fld id="{294A09A9-5501-47C1-A89A-A340965A2BE2}" type="slidenum">
              <a:rPr lang="en-US" smtClean="0"/>
              <a:pPr/>
              <a:t>9</a:t>
            </a:fld>
            <a:endParaRPr lang="en-US" dirty="0"/>
          </a:p>
        </p:txBody>
      </p:sp>
      <p:pic>
        <p:nvPicPr>
          <p:cNvPr id="21" name="Picture 20">
            <a:extLst>
              <a:ext uri="{FF2B5EF4-FFF2-40B4-BE49-F238E27FC236}">
                <a16:creationId xmlns:a16="http://schemas.microsoft.com/office/drawing/2014/main" id="{93EF951C-4BE7-42DF-7465-7ED7F466F0F9}"/>
              </a:ext>
            </a:extLst>
          </p:cNvPr>
          <p:cNvPicPr>
            <a:picLocks noChangeAspect="1"/>
          </p:cNvPicPr>
          <p:nvPr/>
        </p:nvPicPr>
        <p:blipFill>
          <a:blip r:embed="rId2"/>
          <a:stretch>
            <a:fillRect/>
          </a:stretch>
        </p:blipFill>
        <p:spPr>
          <a:xfrm>
            <a:off x="750429" y="1973961"/>
            <a:ext cx="6651311" cy="4087292"/>
          </a:xfrm>
          <a:prstGeom prst="rect">
            <a:avLst/>
          </a:prstGeom>
        </p:spPr>
      </p:pic>
    </p:spTree>
    <p:extLst>
      <p:ext uri="{BB962C8B-B14F-4D97-AF65-F5344CB8AC3E}">
        <p14:creationId xmlns:p14="http://schemas.microsoft.com/office/powerpoint/2010/main" val="3052797972"/>
      </p:ext>
    </p:extLst>
  </p:cSld>
  <p:clrMapOvr>
    <a:masterClrMapping/>
  </p:clrMapOvr>
</p:sld>
</file>

<file path=ppt/theme/theme1.xml><?xml version="1.0" encoding="utf-8"?>
<a:theme xmlns:a="http://schemas.openxmlformats.org/drawingml/2006/main" name="Office Theme">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niversal Color Block_Win32_AP_v2" id="{3EA4D81A-EBDE-431D-8B15-A5A6F500D5A4}" vid="{8EBF5489-0BE1-418D-A69C-2193D304C7E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1" ma:contentTypeDescription="Create a new document." ma:contentTypeScope="" ma:versionID="64dfb1555687e0874b4304b796b5b0c7">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6e4c555b5e194d05b7203de9c4567b3"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5334180-0405-413B-834A-44FA9E05ADB7}">
  <ds:schemaRefs>
    <ds:schemaRef ds:uri="http://schemas.microsoft.com/sharepoint/v3/contenttype/forms"/>
  </ds:schemaRefs>
</ds:datastoreItem>
</file>

<file path=customXml/itemProps2.xml><?xml version="1.0" encoding="utf-8"?>
<ds:datastoreItem xmlns:ds="http://schemas.openxmlformats.org/officeDocument/2006/customXml" ds:itemID="{4D5BAB77-79E1-4739-AA51-10C9079186D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4A615295-94F6-4CE2-A1B1-6B7E1DAA5AD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Universal presentation</Template>
  <TotalTime>99</TotalTime>
  <Words>426</Words>
  <Application>Microsoft Office PowerPoint</Application>
  <PresentationFormat>Widescreen</PresentationFormat>
  <Paragraphs>173</Paragraphs>
  <Slides>18</Slides>
  <Notes>0</Notes>
  <HiddenSlides>9</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Tenorite</vt:lpstr>
      <vt:lpstr>Office Theme</vt:lpstr>
      <vt:lpstr>Aplikasi Warung Makan</vt:lpstr>
      <vt:lpstr>Timeline </vt:lpstr>
      <vt:lpstr>Agenda</vt:lpstr>
      <vt:lpstr>High Level Architecture</vt:lpstr>
      <vt:lpstr>PowerPoint Presentation</vt:lpstr>
      <vt:lpstr>PowerPoint Presentation</vt:lpstr>
      <vt:lpstr>Flowchart</vt:lpstr>
      <vt:lpstr>Documentation API</vt:lpstr>
      <vt:lpstr>Deployment</vt:lpstr>
      <vt:lpstr>Areas of growth</vt:lpstr>
      <vt:lpstr>Business opportunities are like buses. There's always another one coming.</vt:lpstr>
      <vt:lpstr>Meet our team</vt:lpstr>
      <vt:lpstr>The full team</vt:lpstr>
      <vt:lpstr>Plan for product launch </vt:lpstr>
      <vt:lpstr>Areas of focus</vt:lpstr>
      <vt:lpstr>How we get there</vt:lpstr>
      <vt:lpstr>Summary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Aplikasi Warung Makan</dc:title>
  <dc:creator>thefi berkakidua</dc:creator>
  <cp:lastModifiedBy>thefi berkakidua</cp:lastModifiedBy>
  <cp:revision>21</cp:revision>
  <dcterms:created xsi:type="dcterms:W3CDTF">2022-10-20T02:44:16Z</dcterms:created>
  <dcterms:modified xsi:type="dcterms:W3CDTF">2022-10-20T10:06:18Z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