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70" r:id="rId6"/>
    <p:sldId id="257" r:id="rId7"/>
    <p:sldId id="261" r:id="rId8"/>
    <p:sldId id="276" r:id="rId9"/>
    <p:sldId id="277" r:id="rId10"/>
    <p:sldId id="279" r:id="rId11"/>
    <p:sldId id="281" r:id="rId12"/>
    <p:sldId id="259" r:id="rId13"/>
    <p:sldId id="280" r:id="rId14"/>
    <p:sldId id="275" r:id="rId15"/>
    <p:sldId id="260" r:id="rId16"/>
    <p:sldId id="273" r:id="rId17"/>
    <p:sldId id="271" r:id="rId18"/>
    <p:sldId id="269" r:id="rId19"/>
    <p:sldId id="264"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718"/>
  </p:normalViewPr>
  <p:slideViewPr>
    <p:cSldViewPr snapToGrid="0">
      <p:cViewPr varScale="1">
        <p:scale>
          <a:sx n="85" d="100"/>
          <a:sy n="85" d="100"/>
        </p:scale>
        <p:origin x="744"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Requirement System</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Specification</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System Design</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Entity Relationship 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0" dirty="0">
              <a:solidFill>
                <a:schemeClr val="bg1"/>
              </a:solidFill>
              <a:latin typeface="Tenorite" pitchFamily="2" charset="0"/>
            </a:rPr>
            <a:t>Developing</a:t>
          </a:r>
          <a:endParaRPr lang="en-US" b="1" dirty="0">
            <a:solidFill>
              <a:schemeClr val="bg1"/>
            </a:solidFill>
            <a:latin typeface="Tenorite" pitchFamily="2" charset="0"/>
          </a:endParaRP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Repository</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Use Swagger UI</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Documentation</a:t>
          </a:r>
        </a:p>
      </dgm:t>
    </dgm:pt>
    <dgm:pt modelId="{B407F4C3-8FC9-4E91-A0EC-6B33713CC9A5}" type="sibTrans" cxnId="{66B49C6C-FAFD-47B4-BF22-05A295C23D4E}">
      <dgm:prSet/>
      <dgm:spPr/>
      <dgm:t>
        <a:bodyPr/>
        <a:lstStyle/>
        <a:p>
          <a:endParaRPr lang="en-US">
            <a:solidFill>
              <a:schemeClr val="bg1"/>
            </a:solidFill>
          </a:endParaRPr>
        </a:p>
      </dgm:t>
    </dgm:pt>
    <dgm:pt modelId="{886842C6-3EFC-4BE7-B417-415595758830}" type="parTrans" cxnId="{66B49C6C-FAFD-47B4-BF22-05A295C23D4E}">
      <dgm:prSet/>
      <dgm:spPr/>
      <dgm:t>
        <a:bodyPr/>
        <a:lstStyle/>
        <a:p>
          <a:endParaRPr lang="en-US">
            <a:solidFill>
              <a:schemeClr val="bg1"/>
            </a:solidFill>
          </a:endParaRPr>
        </a:p>
      </dgm:t>
    </dgm:pt>
    <dgm:pt modelId="{1F788505-2FE9-4E28-ABB0-1F370918E96E}">
      <dgm:prSet phldr="0"/>
      <dgm:spPr/>
      <dgm:t>
        <a:bodyPr/>
        <a:lstStyle/>
        <a:p>
          <a:r>
            <a:rPr lang="en-US" b="0" dirty="0" err="1">
              <a:solidFill>
                <a:schemeClr val="bg1"/>
              </a:solidFill>
              <a:latin typeface="Tenorite" pitchFamily="2" charset="0"/>
            </a:rPr>
            <a:t>UseCase</a:t>
          </a:r>
          <a:endParaRPr lang="en-US" b="0" dirty="0">
            <a:solidFill>
              <a:schemeClr val="bg1"/>
            </a:solidFill>
            <a:latin typeface="Tenorite" pitchFamily="2" charset="0"/>
          </a:endParaRPr>
        </a:p>
      </dgm:t>
    </dgm:pt>
    <dgm:pt modelId="{B50A2865-79CC-4F83-A735-A93A9CF59AFF}" type="parTrans" cxnId="{8566ECDE-EB86-4AD6-9779-5237CA3BFD5F}">
      <dgm:prSet/>
      <dgm:spPr/>
      <dgm:t>
        <a:bodyPr/>
        <a:lstStyle/>
        <a:p>
          <a:endParaRPr lang="id-ID"/>
        </a:p>
      </dgm:t>
    </dgm:pt>
    <dgm:pt modelId="{77013806-F72C-40D0-9558-436F58513CC1}" type="sibTrans" cxnId="{8566ECDE-EB86-4AD6-9779-5237CA3BFD5F}">
      <dgm:prSet/>
      <dgm:spPr/>
      <dgm:t>
        <a:bodyPr/>
        <a:lstStyle/>
        <a:p>
          <a:endParaRPr lang="id-ID"/>
        </a:p>
      </dgm:t>
    </dgm:pt>
    <dgm:pt modelId="{58FAAA5C-7352-43AA-ACE1-68AAE5A5F7DA}">
      <dgm:prSet phldr="0"/>
      <dgm:spPr/>
      <dgm:t>
        <a:bodyPr/>
        <a:lstStyle/>
        <a:p>
          <a:r>
            <a:rPr lang="en-US" b="0" dirty="0">
              <a:solidFill>
                <a:schemeClr val="bg1"/>
              </a:solidFill>
              <a:latin typeface="Tenorite" pitchFamily="2" charset="0"/>
            </a:rPr>
            <a:t>Controller</a:t>
          </a:r>
        </a:p>
      </dgm:t>
    </dgm:pt>
    <dgm:pt modelId="{7EDDF861-E7C4-4DB8-B275-E3CC4911A2A4}" type="parTrans" cxnId="{B5160096-4CE6-4096-A23B-FE9360E328F4}">
      <dgm:prSet/>
      <dgm:spPr/>
      <dgm:t>
        <a:bodyPr/>
        <a:lstStyle/>
        <a:p>
          <a:endParaRPr lang="id-ID"/>
        </a:p>
      </dgm:t>
    </dgm:pt>
    <dgm:pt modelId="{86E6F4D1-EF8E-4381-9138-8DE2C303ECA3}" type="sibTrans" cxnId="{B5160096-4CE6-4096-A23B-FE9360E328F4}">
      <dgm:prSet/>
      <dgm:spPr/>
      <dgm:t>
        <a:bodyPr/>
        <a:lstStyle/>
        <a:p>
          <a:endParaRPr lang="id-ID"/>
        </a:p>
      </dgm:t>
    </dgm:pt>
    <dgm:pt modelId="{F85216D6-B7CA-418E-86A6-E4E303B349D7}">
      <dgm:prSet phldr="0"/>
      <dgm:spPr/>
      <dgm:t>
        <a:bodyPr/>
        <a:lstStyle/>
        <a:p>
          <a:r>
            <a:rPr lang="en-US" b="1" dirty="0">
              <a:solidFill>
                <a:schemeClr val="bg1"/>
              </a:solidFill>
              <a:latin typeface="Tenorite" pitchFamily="2" charset="0"/>
            </a:rPr>
            <a:t>Software Architecture</a:t>
          </a:r>
        </a:p>
      </dgm:t>
    </dgm:pt>
    <dgm:pt modelId="{01314C4D-FFF6-4D86-ACE6-E03835DF93AC}" type="parTrans" cxnId="{EFC8102C-59D5-49E3-BCDE-3F6CA4DF9E87}">
      <dgm:prSet/>
      <dgm:spPr/>
      <dgm:t>
        <a:bodyPr/>
        <a:lstStyle/>
        <a:p>
          <a:endParaRPr lang="id-ID"/>
        </a:p>
      </dgm:t>
    </dgm:pt>
    <dgm:pt modelId="{52FAD7AB-D23E-4C40-9F6A-463E289CFE50}" type="sibTrans" cxnId="{EFC8102C-59D5-49E3-BCDE-3F6CA4DF9E87}">
      <dgm:prSet/>
      <dgm:spPr/>
      <dgm:t>
        <a:bodyPr/>
        <a:lstStyle/>
        <a:p>
          <a:endParaRPr lang="id-ID"/>
        </a:p>
      </dgm:t>
    </dgm:pt>
    <dgm:pt modelId="{0464C538-1CC0-4D4F-AD14-7B87319B5E10}">
      <dgm:prSet phldr="0"/>
      <dgm:spPr/>
      <dgm:t>
        <a:bodyPr/>
        <a:lstStyle/>
        <a:p>
          <a:r>
            <a:rPr lang="en-US" b="0" dirty="0">
              <a:solidFill>
                <a:schemeClr val="bg1"/>
              </a:solidFill>
              <a:latin typeface="Tenorite" pitchFamily="2" charset="0"/>
            </a:rPr>
            <a:t>Product Requirement</a:t>
          </a:r>
        </a:p>
      </dgm:t>
    </dgm:pt>
    <dgm:pt modelId="{1B1F2999-8853-4A62-95E8-67ED1CD71B9F}" type="parTrans" cxnId="{D584709D-CBA8-48DB-8118-02F31C1A11A9}">
      <dgm:prSet/>
      <dgm:spPr/>
      <dgm:t>
        <a:bodyPr/>
        <a:lstStyle/>
        <a:p>
          <a:endParaRPr lang="id-ID"/>
        </a:p>
      </dgm:t>
    </dgm:pt>
    <dgm:pt modelId="{02636E12-A83C-4C92-8A6A-7AA1EEB8C0B6}" type="sibTrans" cxnId="{D584709D-CBA8-48DB-8118-02F31C1A11A9}">
      <dgm:prSet/>
      <dgm:spPr/>
      <dgm:t>
        <a:bodyPr/>
        <a:lstStyle/>
        <a:p>
          <a:endParaRPr lang="id-ID"/>
        </a:p>
      </dgm:t>
    </dgm:pt>
    <dgm:pt modelId="{1AE11DF5-3669-49AD-AD85-A4C98D1405F3}">
      <dgm:prSet phldr="0"/>
      <dgm:spPr/>
      <dgm:t>
        <a:bodyPr/>
        <a:lstStyle/>
        <a:p>
          <a:r>
            <a:rPr lang="en-US" b="0" dirty="0">
              <a:solidFill>
                <a:schemeClr val="bg1"/>
              </a:solidFill>
              <a:latin typeface="Tenorite" pitchFamily="2" charset="0"/>
            </a:rPr>
            <a:t>Deployment</a:t>
          </a:r>
        </a:p>
      </dgm:t>
    </dgm:pt>
    <dgm:pt modelId="{C3ADD0DB-76E9-4689-8EFE-575EA9EBBA88}" type="parTrans" cxnId="{073B6349-37DC-43CA-B371-A1AA5B8113FA}">
      <dgm:prSet/>
      <dgm:spPr/>
      <dgm:t>
        <a:bodyPr/>
        <a:lstStyle/>
        <a:p>
          <a:endParaRPr lang="id-ID"/>
        </a:p>
      </dgm:t>
    </dgm:pt>
    <dgm:pt modelId="{F2B90917-8F9B-46AC-BA47-ABE04DDA7A9C}" type="sibTrans" cxnId="{073B6349-37DC-43CA-B371-A1AA5B8113FA}">
      <dgm:prSet/>
      <dgm:spPr/>
      <dgm:t>
        <a:bodyPr/>
        <a:lstStyle/>
        <a:p>
          <a:endParaRPr lang="id-ID"/>
        </a:p>
      </dgm:t>
    </dgm:pt>
    <dgm:pt modelId="{1C8D1927-9EA7-44AF-A155-99A163568CCE}">
      <dgm:prSet phldrT="[Text]" phldr="0"/>
      <dgm:spPr/>
      <dgm:t>
        <a:bodyPr/>
        <a:lstStyle/>
        <a:p>
          <a:pPr>
            <a:defRPr b="1"/>
          </a:pPr>
          <a:r>
            <a:rPr lang="en-US" b="1" dirty="0">
              <a:solidFill>
                <a:schemeClr val="bg1"/>
              </a:solidFill>
              <a:latin typeface="Tenorite" pitchFamily="2" charset="0"/>
            </a:rPr>
            <a:t>Deployment</a:t>
          </a:r>
        </a:p>
      </dgm:t>
    </dgm:pt>
    <dgm:pt modelId="{3BC28F12-9857-4CFB-B47F-ACF589A88AA2}" type="parTrans" cxnId="{3D6F7754-E948-43BE-BA5B-BC65FBEF1959}">
      <dgm:prSet/>
      <dgm:spPr/>
      <dgm:t>
        <a:bodyPr/>
        <a:lstStyle/>
        <a:p>
          <a:endParaRPr lang="id-ID"/>
        </a:p>
      </dgm:t>
    </dgm:pt>
    <dgm:pt modelId="{6AD9EA4D-4FC5-4C02-931B-947E2BC0917F}" type="sibTrans" cxnId="{3D6F7754-E948-43BE-BA5B-BC65FBEF1959}">
      <dgm:prSet/>
      <dgm:spPr/>
      <dgm:t>
        <a:bodyPr/>
        <a:lstStyle/>
        <a:p>
          <a:endParaRPr lang="id-ID"/>
        </a:p>
      </dgm:t>
    </dgm:pt>
    <dgm:pt modelId="{7D9830B3-D14C-4F4E-A0D3-462D345CCFE3}">
      <dgm:prSet phldrT="[Text]" phldr="0"/>
      <dgm:spPr/>
      <dgm:t>
        <a:bodyPr/>
        <a:lstStyle/>
        <a:p>
          <a:r>
            <a:rPr lang="en-US" b="1" dirty="0">
              <a:solidFill>
                <a:schemeClr val="bg1"/>
              </a:solidFill>
              <a:latin typeface="Tenorite" pitchFamily="2" charset="0"/>
            </a:rPr>
            <a:t>Deploy to Heroku</a:t>
          </a:r>
        </a:p>
      </dgm:t>
    </dgm:pt>
    <dgm:pt modelId="{F8B014D9-FE4F-4EB5-B3D2-03F650CE6592}" type="parTrans" cxnId="{BF00DAC6-4FB5-4525-A33A-64E991736EC1}">
      <dgm:prSet/>
      <dgm:spPr/>
      <dgm:t>
        <a:bodyPr/>
        <a:lstStyle/>
        <a:p>
          <a:endParaRPr lang="id-ID"/>
        </a:p>
      </dgm:t>
    </dgm:pt>
    <dgm:pt modelId="{85692A87-9B9E-41C0-B563-CFD94EDDB132}" type="sibTrans" cxnId="{BF00DAC6-4FB5-4525-A33A-64E991736EC1}">
      <dgm:prSet/>
      <dgm:spPr/>
      <dgm:t>
        <a:bodyPr/>
        <a:lstStyle/>
        <a:p>
          <a:endParaRPr lang="id-ID"/>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custScaleX="85387">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95D300E9-2C5E-42DD-8FC3-C20CFAA53509}" type="pres">
      <dgm:prSet presAssocID="{1C8D1927-9EA7-44AF-A155-99A163568CCE}" presName="composite" presStyleCnt="0"/>
      <dgm:spPr/>
    </dgm:pt>
    <dgm:pt modelId="{0CE99213-D739-4233-A2CB-B22C6D6ABFF4}" type="pres">
      <dgm:prSet presAssocID="{1C8D1927-9EA7-44AF-A155-99A163568CCE}" presName="ConnectorPoint" presStyleLbl="lnNode1" presStyleIdx="4" presStyleCnt="5"/>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337B6B4F-3D38-4F49-AA06-320B656890C0}" type="pres">
      <dgm:prSet presAssocID="{1C8D1927-9EA7-44AF-A155-99A163568CCE}" presName="DropPinPlaceHolder" presStyleCnt="0"/>
      <dgm:spPr/>
    </dgm:pt>
    <dgm:pt modelId="{E10C1113-BAE0-4A35-9144-8A012C43B156}" type="pres">
      <dgm:prSet presAssocID="{1C8D1927-9EA7-44AF-A155-99A163568CCE}" presName="DropPin" presStyleLbl="alignNode1" presStyleIdx="4" presStyleCnt="5"/>
      <dgm:spPr/>
    </dgm:pt>
    <dgm:pt modelId="{BD531C8B-254E-48F4-8B2A-AD493771D1DD}" type="pres">
      <dgm:prSet presAssocID="{1C8D1927-9EA7-44AF-A155-99A163568CCE}"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CA44E4B4-D656-4B96-96FA-6EFE52BCBF1A}" type="pres">
      <dgm:prSet presAssocID="{1C8D1927-9EA7-44AF-A155-99A163568CCE}" presName="L2TextContainer" presStyleLbl="revTx" presStyleIdx="8" presStyleCnt="10">
        <dgm:presLayoutVars>
          <dgm:bulletEnabled val="1"/>
        </dgm:presLayoutVars>
      </dgm:prSet>
      <dgm:spPr/>
    </dgm:pt>
    <dgm:pt modelId="{F93FB316-7EDE-44E1-B905-40AA7A633BE3}" type="pres">
      <dgm:prSet presAssocID="{1C8D1927-9EA7-44AF-A155-99A163568CCE}" presName="L1TextContainer" presStyleLbl="revTx" presStyleIdx="9" presStyleCnt="10">
        <dgm:presLayoutVars>
          <dgm:chMax val="1"/>
          <dgm:chPref val="1"/>
          <dgm:bulletEnabled val="1"/>
        </dgm:presLayoutVars>
      </dgm:prSet>
      <dgm:spPr/>
    </dgm:pt>
    <dgm:pt modelId="{9249FDA3-300C-443C-9086-9F92BD9F2EC0}" type="pres">
      <dgm:prSet presAssocID="{1C8D1927-9EA7-44AF-A155-99A163568CCE}" presName="ConnectLine" presStyleLbl="sibTrans1D1" presStyleIdx="4" presStyleCnt="5"/>
      <dgm:spPr>
        <a:noFill/>
        <a:ln w="12700" cap="flat" cmpd="sng" algn="ctr">
          <a:solidFill>
            <a:schemeClr val="accent2">
              <a:shade val="90000"/>
              <a:hueOff val="30721"/>
              <a:satOff val="11078"/>
              <a:lumOff val="9502"/>
              <a:alphaOff val="0"/>
            </a:schemeClr>
          </a:solidFill>
          <a:prstDash val="dash"/>
          <a:miter lim="800000"/>
        </a:ln>
        <a:effectLst/>
      </dgm:spPr>
    </dgm:pt>
    <dgm:pt modelId="{2EA326A2-39CD-4C17-B1F5-3CA1851EEE4F}" type="pres">
      <dgm:prSet presAssocID="{1C8D1927-9EA7-44AF-A155-99A163568CCE}" presName="EmptyPlaceHolder" presStyleCnt="0"/>
      <dgm:spPr/>
    </dgm:pt>
  </dgm:ptLst>
  <dgm:cxnLst>
    <dgm:cxn modelId="{B3C32A03-3AFA-4B91-A365-3A707E090F58}" type="presOf" srcId="{58FAAA5C-7352-43AA-ACE1-68AAE5A5F7DA}" destId="{96DDA0FE-83E2-423C-9F13-58A61EB68487}" srcOrd="0" destOrd="2"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EFC8102C-59D5-49E3-BCDE-3F6CA4DF9E87}" srcId="{D05E1923-5021-40F7-B4EF-E582E23A699D}" destId="{F85216D6-B7CA-418E-86A6-E4E303B349D7}" srcOrd="1" destOrd="0" parTransId="{01314C4D-FFF6-4D86-ACE6-E03835DF93AC}" sibTransId="{52FAD7AB-D23E-4C40-9F6A-463E289CFE50}"/>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50C67E2F-933F-4A17-9E95-F7790F1C354E}" type="presOf" srcId="{1F788505-2FE9-4E28-ABB0-1F370918E96E}" destId="{96DDA0FE-83E2-423C-9F13-58A61EB68487}" srcOrd="0" destOrd="1" presId="urn:microsoft.com/office/officeart/2017/3/layout/DropPinTimeline"/>
    <dgm:cxn modelId="{D2C67934-5CC6-46FD-86EB-33A850CDDB40}" type="presOf" srcId="{0464C538-1CC0-4D4F-AD14-7B87319B5E10}" destId="{D2143A46-815A-49BF-9455-C0385022444F}" srcOrd="0" destOrd="1" presId="urn:microsoft.com/office/officeart/2017/3/layout/DropPinTimeline"/>
    <dgm:cxn modelId="{C5645B39-CB65-4A0A-B369-E455C3B827C3}" srcId="{05A24E01-5535-46B9-A9A1-A9A07E639A88}" destId="{58FF46FB-368D-4E9C-A650-0513B8879DA8}" srcOrd="0" destOrd="0" parTransId="{11DFA284-5E99-474D-BF05-364A45269DC7}" sibTransId="{CFA40740-0682-470C-AD5A-CFF53CD12BD2}"/>
    <dgm:cxn modelId="{DAE92A3B-8DFF-47BE-9C39-89F885D56CBF}" type="presOf" srcId="{7D9830B3-D14C-4F4E-A0D3-462D345CCFE3}" destId="{CA44E4B4-D656-4B96-96FA-6EFE52BCBF1A}" srcOrd="0" destOrd="0" presId="urn:microsoft.com/office/officeart/2017/3/layout/DropPinTimeline"/>
    <dgm:cxn modelId="{7DDF5444-F976-4F04-88A9-CF8B15238792}" type="presOf" srcId="{58FF46FB-368D-4E9C-A650-0513B8879DA8}" destId="{8E3FB235-DF38-476B-9A0E-B1E583D50944}" srcOrd="0" destOrd="0" presId="urn:microsoft.com/office/officeart/2017/3/layout/DropPinTimeline"/>
    <dgm:cxn modelId="{073B6349-37DC-43CA-B371-A1AA5B8113FA}" srcId="{8BAB5E6F-A65E-41DB-A296-0818B0E49F7C}" destId="{1AE11DF5-3669-49AD-AD85-A4C98D1405F3}" srcOrd="1" destOrd="0" parTransId="{C3ADD0DB-76E9-4689-8EFE-575EA9EBBA88}" sibTransId="{F2B90917-8F9B-46AC-BA47-ABE04DDA7A9C}"/>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3D6F7754-E948-43BE-BA5B-BC65FBEF1959}" srcId="{05A24E01-5535-46B9-A9A1-A9A07E639A88}" destId="{1C8D1927-9EA7-44AF-A155-99A163568CCE}" srcOrd="4" destOrd="0" parTransId="{3BC28F12-9857-4CFB-B47F-ACF589A88AA2}" sibTransId="{6AD9EA4D-4FC5-4C02-931B-947E2BC0917F}"/>
    <dgm:cxn modelId="{2617C475-F537-46A6-ADE1-4EB764853601}" srcId="{8BAB5E6F-A65E-41DB-A296-0818B0E49F7C}" destId="{332BC85C-1CF3-4F8F-ACB7-5B6D53744AE1}" srcOrd="0" destOrd="0" parTransId="{99F218FD-90FE-450E-A368-B3E3677E74E8}" sibTransId="{8D1CC686-B05C-4470-A959-236CC9C8BB70}"/>
    <dgm:cxn modelId="{57ED5E7D-899A-49D4-91A2-9DCD14D52143}" type="presOf" srcId="{1AE11DF5-3669-49AD-AD85-A4C98D1405F3}" destId="{08CB2D5A-F46A-4E0E-9575-15F31D04AAC6}" srcOrd="0" destOrd="1"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7EF87B91-7160-4CE3-8668-FF8187D51781}" type="presOf" srcId="{1C8D1927-9EA7-44AF-A155-99A163568CCE}" destId="{F93FB316-7EDE-44E1-B905-40AA7A633BE3}" srcOrd="0" destOrd="0" presId="urn:microsoft.com/office/officeart/2017/3/layout/DropPinTimeline"/>
    <dgm:cxn modelId="{B5160096-4CE6-4096-A23B-FE9360E328F4}" srcId="{FA8F44BD-C8C7-462C-9756-1EC498E86842}" destId="{58FAAA5C-7352-43AA-ACE1-68AAE5A5F7DA}" srcOrd="2" destOrd="0" parTransId="{7EDDF861-E7C4-4DB8-B275-E3CC4911A2A4}" sibTransId="{86E6F4D1-EF8E-4381-9138-8DE2C303ECA3}"/>
    <dgm:cxn modelId="{D584709D-CBA8-48DB-8118-02F31C1A11A9}" srcId="{58FF46FB-368D-4E9C-A650-0513B8879DA8}" destId="{0464C538-1CC0-4D4F-AD14-7B87319B5E10}" srcOrd="1" destOrd="0" parTransId="{1B1F2999-8853-4A62-95E8-67ED1CD71B9F}" sibTransId="{02636E12-A83C-4C92-8A6A-7AA1EEB8C0B6}"/>
    <dgm:cxn modelId="{BF00DAC6-4FB5-4525-A33A-64E991736EC1}" srcId="{1C8D1927-9EA7-44AF-A155-99A163568CCE}" destId="{7D9830B3-D14C-4F4E-A0D3-462D345CCFE3}" srcOrd="0" destOrd="0" parTransId="{F8B014D9-FE4F-4EB5-B3D2-03F650CE6592}" sibTransId="{85692A87-9B9E-41C0-B563-CFD94EDDB132}"/>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8566ECDE-EB86-4AD6-9779-5237CA3BFD5F}" srcId="{FA8F44BD-C8C7-462C-9756-1EC498E86842}" destId="{1F788505-2FE9-4E28-ABB0-1F370918E96E}" srcOrd="1" destOrd="0" parTransId="{B50A2865-79CC-4F83-A735-A93A9CF59AFF}" sibTransId="{77013806-F72C-40D0-9558-436F58513CC1}"/>
    <dgm:cxn modelId="{FE7849EA-5B37-43C8-B217-CD4E30A8E545}" type="presOf" srcId="{05A24E01-5535-46B9-A9A1-A9A07E639A88}" destId="{6E9F3C9B-13CA-43A8-8836-0B2B41D07DEF}" srcOrd="0" destOrd="0" presId="urn:microsoft.com/office/officeart/2017/3/layout/DropPinTimeline"/>
    <dgm:cxn modelId="{DC6269F4-0C31-4613-A809-E8E029CAD0D1}" type="presOf" srcId="{579089A8-5362-4BA4-9163-D19228C1808F}" destId="{B5F3F650-2E42-488A-AD4F-C4BD47D19A84}" srcOrd="0" destOrd="0" presId="urn:microsoft.com/office/officeart/2017/3/layout/DropPinTimeline"/>
    <dgm:cxn modelId="{215BBDF9-FCDE-4F92-8D93-22633B5CB471}" type="presOf" srcId="{F85216D6-B7CA-418E-86A6-E4E303B349D7}" destId="{B5F3F650-2E42-488A-AD4F-C4BD47D19A84}" srcOrd="0" destOrd="1"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5FB257A9-8A33-4C4A-A798-D8F2374718EC}" type="presParOf" srcId="{E6F74CED-5217-4282-85F1-1C12DC84731C}" destId="{95D300E9-2C5E-42DD-8FC3-C20CFAA53509}" srcOrd="8" destOrd="0" presId="urn:microsoft.com/office/officeart/2017/3/layout/DropPinTimeline"/>
    <dgm:cxn modelId="{FD8B41F5-CE67-4B07-87A1-92153E1D0DC8}" type="presParOf" srcId="{95D300E9-2C5E-42DD-8FC3-C20CFAA53509}" destId="{0CE99213-D739-4233-A2CB-B22C6D6ABFF4}" srcOrd="0" destOrd="0" presId="urn:microsoft.com/office/officeart/2017/3/layout/DropPinTimeline"/>
    <dgm:cxn modelId="{4F06672C-79F6-4746-B0D9-89B60295A633}" type="presParOf" srcId="{95D300E9-2C5E-42DD-8FC3-C20CFAA53509}" destId="{337B6B4F-3D38-4F49-AA06-320B656890C0}" srcOrd="1" destOrd="0" presId="urn:microsoft.com/office/officeart/2017/3/layout/DropPinTimeline"/>
    <dgm:cxn modelId="{D9B3EE5D-1F01-4D87-B245-172794B593F2}" type="presParOf" srcId="{337B6B4F-3D38-4F49-AA06-320B656890C0}" destId="{E10C1113-BAE0-4A35-9144-8A012C43B156}" srcOrd="0" destOrd="0" presId="urn:microsoft.com/office/officeart/2017/3/layout/DropPinTimeline"/>
    <dgm:cxn modelId="{8BE22254-2C49-49D8-A2DF-D52C74646AFD}" type="presParOf" srcId="{337B6B4F-3D38-4F49-AA06-320B656890C0}" destId="{BD531C8B-254E-48F4-8B2A-AD493771D1DD}" srcOrd="1" destOrd="0" presId="urn:microsoft.com/office/officeart/2017/3/layout/DropPinTimeline"/>
    <dgm:cxn modelId="{CC1FBB03-C7B0-415D-ABE9-68269E052340}" type="presParOf" srcId="{95D300E9-2C5E-42DD-8FC3-C20CFAA53509}" destId="{CA44E4B4-D656-4B96-96FA-6EFE52BCBF1A}" srcOrd="2" destOrd="0" presId="urn:microsoft.com/office/officeart/2017/3/layout/DropPinTimeline"/>
    <dgm:cxn modelId="{B754A4A7-2815-4249-8693-BBC138A717E2}" type="presParOf" srcId="{95D300E9-2C5E-42DD-8FC3-C20CFAA53509}" destId="{F93FB316-7EDE-44E1-B905-40AA7A633BE3}" srcOrd="3" destOrd="0" presId="urn:microsoft.com/office/officeart/2017/3/layout/DropPinTimeline"/>
    <dgm:cxn modelId="{518213CF-321E-45F9-AC4A-10E31F74241E}" type="presParOf" srcId="{95D300E9-2C5E-42DD-8FC3-C20CFAA53509}" destId="{9249FDA3-300C-443C-9086-9F92BD9F2EC0}" srcOrd="4" destOrd="0" presId="urn:microsoft.com/office/officeart/2017/3/layout/DropPinTimeline"/>
    <dgm:cxn modelId="{7F0D6DFD-0FD9-478F-84AF-87500E431B98}" type="presParOf" srcId="{95D300E9-2C5E-42DD-8FC3-C20CFAA53509}" destId="{2EA326A2-39CD-4C17-B1F5-3CA1851EEE4F}"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Specification</a:t>
          </a:r>
        </a:p>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Product Requirement</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Requirement System</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Entity Relationship design</a:t>
          </a:r>
        </a:p>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Software Architecture</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System Design</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Repository</a:t>
          </a:r>
        </a:p>
        <a:p>
          <a:pPr marL="0" lvl="0" indent="0" algn="l" defTabSz="577850">
            <a:lnSpc>
              <a:spcPct val="90000"/>
            </a:lnSpc>
            <a:spcBef>
              <a:spcPct val="0"/>
            </a:spcBef>
            <a:spcAft>
              <a:spcPct val="35000"/>
            </a:spcAft>
            <a:buNone/>
          </a:pPr>
          <a:r>
            <a:rPr lang="en-US" sz="1300" b="0" kern="1200" dirty="0" err="1">
              <a:solidFill>
                <a:schemeClr val="bg1"/>
              </a:solidFill>
              <a:latin typeface="Tenorite" pitchFamily="2" charset="0"/>
            </a:rPr>
            <a:t>UseCase</a:t>
          </a:r>
          <a:endParaRPr lang="en-US" sz="1300" b="0" kern="1200" dirty="0">
            <a:solidFill>
              <a:schemeClr val="bg1"/>
            </a:solidFill>
            <a:latin typeface="Tenorite" pitchFamily="2" charset="0"/>
          </a:endParaRPr>
        </a:p>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Controller</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0" kern="1200" dirty="0">
              <a:solidFill>
                <a:schemeClr val="bg1"/>
              </a:solidFill>
              <a:latin typeface="Tenorite" pitchFamily="2" charset="0"/>
            </a:rPr>
            <a:t>Developing</a:t>
          </a:r>
          <a:endParaRPr lang="en-US" sz="1700" b="1" kern="1200" dirty="0">
            <a:solidFill>
              <a:schemeClr val="bg1"/>
            </a:solidFill>
            <a:latin typeface="Tenorite" pitchFamily="2" charset="0"/>
          </a:endParaRP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Use Swagger UI</a:t>
          </a:r>
        </a:p>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Deployment</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Documentation</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C1113-BAE0-4A35-9144-8A012C43B156}">
      <dsp:nvSpPr>
        <dsp:cNvPr id="0" name=""/>
        <dsp:cNvSpPr/>
      </dsp:nvSpPr>
      <dsp:spPr>
        <a:xfrm rot="8100000">
          <a:off x="6580241" y="502751"/>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31C8B-254E-48F4-8B2A-AD493771D1DD}">
      <dsp:nvSpPr>
        <dsp:cNvPr id="0" name=""/>
        <dsp:cNvSpPr/>
      </dsp:nvSpPr>
      <dsp:spPr>
        <a:xfrm>
          <a:off x="6615885" y="538395"/>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A44E4B4-D656-4B96-96FA-6EFE52BCBF1A}">
      <dsp:nvSpPr>
        <dsp:cNvPr id="0" name=""/>
        <dsp:cNvSpPr/>
      </dsp:nvSpPr>
      <dsp:spPr>
        <a:xfrm>
          <a:off x="6967543" y="890053"/>
          <a:ext cx="270747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Deploy to Heroku</a:t>
          </a:r>
        </a:p>
      </dsp:txBody>
      <dsp:txXfrm>
        <a:off x="6967543" y="890053"/>
        <a:ext cx="2707478" cy="1291450"/>
      </dsp:txXfrm>
    </dsp:sp>
    <dsp:sp modelId="{F93FB316-7EDE-44E1-B905-40AA7A633BE3}">
      <dsp:nvSpPr>
        <dsp:cNvPr id="0" name=""/>
        <dsp:cNvSpPr/>
      </dsp:nvSpPr>
      <dsp:spPr>
        <a:xfrm>
          <a:off x="6967543" y="436300"/>
          <a:ext cx="270747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Deployment</a:t>
          </a:r>
        </a:p>
      </dsp:txBody>
      <dsp:txXfrm>
        <a:off x="6967543" y="436300"/>
        <a:ext cx="2707478" cy="453752"/>
      </dsp:txXfrm>
    </dsp:sp>
    <dsp:sp modelId="{9249FDA3-300C-443C-9086-9F92BD9F2EC0}">
      <dsp:nvSpPr>
        <dsp:cNvPr id="0" name=""/>
        <dsp:cNvSpPr/>
      </dsp:nvSpPr>
      <dsp:spPr>
        <a:xfrm>
          <a:off x="6740667" y="890053"/>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0CE99213-D739-4233-A2CB-B22C6D6ABFF4}">
      <dsp:nvSpPr>
        <dsp:cNvPr id="0" name=""/>
        <dsp:cNvSpPr/>
      </dsp:nvSpPr>
      <dsp:spPr>
        <a:xfrm>
          <a:off x="6698885" y="2140666"/>
          <a:ext cx="81675"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10/25/2022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10/25/2022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Aplikasi</a:t>
            </a:r>
            <a:r>
              <a:rPr lang="en-US" dirty="0"/>
              <a:t> </a:t>
            </a:r>
            <a:r>
              <a:rPr lang="en-US" dirty="0" err="1"/>
              <a:t>Warung</a:t>
            </a:r>
            <a:r>
              <a:rPr lang="en-US" dirty="0"/>
              <a:t> </a:t>
            </a:r>
            <a:r>
              <a:rPr lang="en-US" dirty="0" err="1"/>
              <a:t>Makan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Theofilus</a:t>
            </a:r>
            <a:r>
              <a:rPr lang="en-US" dirty="0"/>
              <a:t> </a:t>
            </a:r>
            <a:r>
              <a:rPr lang="en-US" dirty="0" err="1"/>
              <a:t>Handoyo</a:t>
            </a:r>
            <a:endParaRPr lang="en-US" dirty="0"/>
          </a:p>
        </p:txBody>
      </p:sp>
      <p:pic>
        <p:nvPicPr>
          <p:cNvPr id="1026" name="Picture 2" descr="Sign in · GitLab">
            <a:extLst>
              <a:ext uri="{FF2B5EF4-FFF2-40B4-BE49-F238E27FC236}">
                <a16:creationId xmlns:a16="http://schemas.microsoft.com/office/drawing/2014/main" id="{CEC61C7C-BA08-4D6E-C8CA-4D29BDF5C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20" y="367394"/>
            <a:ext cx="4659364" cy="114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5265-CA38-8B55-62A1-4F3002B2353E}"/>
              </a:ext>
            </a:extLst>
          </p:cNvPr>
          <p:cNvSpPr>
            <a:spLocks noGrp="1"/>
          </p:cNvSpPr>
          <p:nvPr>
            <p:ph type="title"/>
          </p:nvPr>
        </p:nvSpPr>
        <p:spPr/>
        <p:txBody>
          <a:bodyPr/>
          <a:lstStyle/>
          <a:p>
            <a:r>
              <a:rPr lang="en-US" dirty="0"/>
              <a:t>Deployment</a:t>
            </a:r>
            <a:endParaRPr lang="id-ID" dirty="0"/>
          </a:p>
        </p:txBody>
      </p:sp>
      <p:sp>
        <p:nvSpPr>
          <p:cNvPr id="3" name="Picture Placeholder 2">
            <a:extLst>
              <a:ext uri="{FF2B5EF4-FFF2-40B4-BE49-F238E27FC236}">
                <a16:creationId xmlns:a16="http://schemas.microsoft.com/office/drawing/2014/main" id="{ABD188A3-008B-A571-087F-9FEAC93F4F54}"/>
              </a:ext>
            </a:extLst>
          </p:cNvPr>
          <p:cNvSpPr>
            <a:spLocks noGrp="1"/>
          </p:cNvSpPr>
          <p:nvPr>
            <p:ph type="pic" sz="quarter" idx="13"/>
          </p:nvPr>
        </p:nvSpPr>
        <p:spPr/>
      </p:sp>
      <p:sp>
        <p:nvSpPr>
          <p:cNvPr id="4" name="Text Placeholder 3">
            <a:extLst>
              <a:ext uri="{FF2B5EF4-FFF2-40B4-BE49-F238E27FC236}">
                <a16:creationId xmlns:a16="http://schemas.microsoft.com/office/drawing/2014/main" id="{1B4EF043-E704-1E5B-0AB6-A270911FD277}"/>
              </a:ext>
            </a:extLst>
          </p:cNvPr>
          <p:cNvSpPr>
            <a:spLocks noGrp="1"/>
          </p:cNvSpPr>
          <p:nvPr>
            <p:ph type="body" sz="quarter" idx="17"/>
          </p:nvPr>
        </p:nvSpPr>
        <p:spPr/>
        <p:txBody>
          <a:bodyPr/>
          <a:lstStyle/>
          <a:p>
            <a:endParaRPr lang="id-ID"/>
          </a:p>
        </p:txBody>
      </p:sp>
      <p:sp>
        <p:nvSpPr>
          <p:cNvPr id="5" name="Text Placeholder 4">
            <a:extLst>
              <a:ext uri="{FF2B5EF4-FFF2-40B4-BE49-F238E27FC236}">
                <a16:creationId xmlns:a16="http://schemas.microsoft.com/office/drawing/2014/main" id="{F8F749A1-8F04-DB7F-3C6F-5D8CE9FB1C1E}"/>
              </a:ext>
            </a:extLst>
          </p:cNvPr>
          <p:cNvSpPr>
            <a:spLocks noGrp="1"/>
          </p:cNvSpPr>
          <p:nvPr>
            <p:ph type="body" sz="quarter" idx="18"/>
          </p:nvPr>
        </p:nvSpPr>
        <p:spPr/>
        <p:txBody>
          <a:bodyPr/>
          <a:lstStyle/>
          <a:p>
            <a:endParaRPr lang="id-ID"/>
          </a:p>
        </p:txBody>
      </p:sp>
      <p:sp>
        <p:nvSpPr>
          <p:cNvPr id="6" name="Picture Placeholder 5">
            <a:extLst>
              <a:ext uri="{FF2B5EF4-FFF2-40B4-BE49-F238E27FC236}">
                <a16:creationId xmlns:a16="http://schemas.microsoft.com/office/drawing/2014/main" id="{91D4A166-EF2D-E959-5C55-32DBCA59DDE1}"/>
              </a:ext>
            </a:extLst>
          </p:cNvPr>
          <p:cNvSpPr>
            <a:spLocks noGrp="1"/>
          </p:cNvSpPr>
          <p:nvPr>
            <p:ph type="pic" sz="quarter" idx="14"/>
          </p:nvPr>
        </p:nvSpPr>
        <p:spPr/>
      </p:sp>
      <p:sp>
        <p:nvSpPr>
          <p:cNvPr id="7" name="Text Placeholder 6">
            <a:extLst>
              <a:ext uri="{FF2B5EF4-FFF2-40B4-BE49-F238E27FC236}">
                <a16:creationId xmlns:a16="http://schemas.microsoft.com/office/drawing/2014/main" id="{0D310807-E304-F9AA-F917-222718EEB9D7}"/>
              </a:ext>
            </a:extLst>
          </p:cNvPr>
          <p:cNvSpPr>
            <a:spLocks noGrp="1"/>
          </p:cNvSpPr>
          <p:nvPr>
            <p:ph type="body" sz="quarter" idx="19"/>
          </p:nvPr>
        </p:nvSpPr>
        <p:spPr/>
        <p:txBody>
          <a:bodyPr/>
          <a:lstStyle/>
          <a:p>
            <a:endParaRPr lang="id-ID"/>
          </a:p>
        </p:txBody>
      </p:sp>
      <p:sp>
        <p:nvSpPr>
          <p:cNvPr id="8" name="Text Placeholder 7">
            <a:extLst>
              <a:ext uri="{FF2B5EF4-FFF2-40B4-BE49-F238E27FC236}">
                <a16:creationId xmlns:a16="http://schemas.microsoft.com/office/drawing/2014/main" id="{A886A81F-2C08-05EB-9850-1A17417080E2}"/>
              </a:ext>
            </a:extLst>
          </p:cNvPr>
          <p:cNvSpPr>
            <a:spLocks noGrp="1"/>
          </p:cNvSpPr>
          <p:nvPr>
            <p:ph type="body" sz="quarter" idx="20"/>
          </p:nvPr>
        </p:nvSpPr>
        <p:spPr/>
        <p:txBody>
          <a:bodyPr/>
          <a:lstStyle/>
          <a:p>
            <a:endParaRPr lang="id-ID"/>
          </a:p>
        </p:txBody>
      </p:sp>
      <p:sp>
        <p:nvSpPr>
          <p:cNvPr id="9" name="Picture Placeholder 8">
            <a:extLst>
              <a:ext uri="{FF2B5EF4-FFF2-40B4-BE49-F238E27FC236}">
                <a16:creationId xmlns:a16="http://schemas.microsoft.com/office/drawing/2014/main" id="{3A2E048C-160D-2527-3F9D-39068BF7C408}"/>
              </a:ext>
            </a:extLst>
          </p:cNvPr>
          <p:cNvSpPr>
            <a:spLocks noGrp="1"/>
          </p:cNvSpPr>
          <p:nvPr>
            <p:ph type="pic" sz="quarter" idx="15"/>
          </p:nvPr>
        </p:nvSpPr>
        <p:spPr/>
      </p:sp>
      <p:sp>
        <p:nvSpPr>
          <p:cNvPr id="10" name="Text Placeholder 9">
            <a:extLst>
              <a:ext uri="{FF2B5EF4-FFF2-40B4-BE49-F238E27FC236}">
                <a16:creationId xmlns:a16="http://schemas.microsoft.com/office/drawing/2014/main" id="{6B0338AD-D31F-7B95-DB33-5C5ED6A121A2}"/>
              </a:ext>
            </a:extLst>
          </p:cNvPr>
          <p:cNvSpPr>
            <a:spLocks noGrp="1"/>
          </p:cNvSpPr>
          <p:nvPr>
            <p:ph type="body" sz="quarter" idx="21"/>
          </p:nvPr>
        </p:nvSpPr>
        <p:spPr/>
        <p:txBody>
          <a:bodyPr/>
          <a:lstStyle/>
          <a:p>
            <a:endParaRPr lang="id-ID"/>
          </a:p>
        </p:txBody>
      </p:sp>
      <p:sp>
        <p:nvSpPr>
          <p:cNvPr id="11" name="Text Placeholder 10">
            <a:extLst>
              <a:ext uri="{FF2B5EF4-FFF2-40B4-BE49-F238E27FC236}">
                <a16:creationId xmlns:a16="http://schemas.microsoft.com/office/drawing/2014/main" id="{9DA81A53-1AE5-BC50-8BD8-6FB052CA6DC9}"/>
              </a:ext>
            </a:extLst>
          </p:cNvPr>
          <p:cNvSpPr>
            <a:spLocks noGrp="1"/>
          </p:cNvSpPr>
          <p:nvPr>
            <p:ph type="body" sz="quarter" idx="22"/>
          </p:nvPr>
        </p:nvSpPr>
        <p:spPr/>
        <p:txBody>
          <a:bodyPr/>
          <a:lstStyle/>
          <a:p>
            <a:endParaRPr lang="id-ID"/>
          </a:p>
        </p:txBody>
      </p:sp>
      <p:sp>
        <p:nvSpPr>
          <p:cNvPr id="12" name="Picture Placeholder 11">
            <a:extLst>
              <a:ext uri="{FF2B5EF4-FFF2-40B4-BE49-F238E27FC236}">
                <a16:creationId xmlns:a16="http://schemas.microsoft.com/office/drawing/2014/main" id="{2B4B4EAA-FF02-9A47-EC9C-0C0BE59FFA3A}"/>
              </a:ext>
            </a:extLst>
          </p:cNvPr>
          <p:cNvSpPr>
            <a:spLocks noGrp="1"/>
          </p:cNvSpPr>
          <p:nvPr>
            <p:ph type="pic" sz="quarter" idx="16"/>
          </p:nvPr>
        </p:nvSpPr>
        <p:spPr/>
      </p:sp>
      <p:sp>
        <p:nvSpPr>
          <p:cNvPr id="13" name="Text Placeholder 12">
            <a:extLst>
              <a:ext uri="{FF2B5EF4-FFF2-40B4-BE49-F238E27FC236}">
                <a16:creationId xmlns:a16="http://schemas.microsoft.com/office/drawing/2014/main" id="{AC72444B-1523-F956-208F-7870B577E122}"/>
              </a:ext>
            </a:extLst>
          </p:cNvPr>
          <p:cNvSpPr>
            <a:spLocks noGrp="1"/>
          </p:cNvSpPr>
          <p:nvPr>
            <p:ph type="body" sz="quarter" idx="23"/>
          </p:nvPr>
        </p:nvSpPr>
        <p:spPr/>
        <p:txBody>
          <a:bodyPr/>
          <a:lstStyle/>
          <a:p>
            <a:endParaRPr lang="id-ID"/>
          </a:p>
        </p:txBody>
      </p:sp>
      <p:sp>
        <p:nvSpPr>
          <p:cNvPr id="14" name="Text Placeholder 13">
            <a:extLst>
              <a:ext uri="{FF2B5EF4-FFF2-40B4-BE49-F238E27FC236}">
                <a16:creationId xmlns:a16="http://schemas.microsoft.com/office/drawing/2014/main" id="{99743DC6-E0C3-DD78-AEE5-DBA80AED9957}"/>
              </a:ext>
            </a:extLst>
          </p:cNvPr>
          <p:cNvSpPr>
            <a:spLocks noGrp="1"/>
          </p:cNvSpPr>
          <p:nvPr>
            <p:ph type="body" sz="quarter" idx="24"/>
          </p:nvPr>
        </p:nvSpPr>
        <p:spPr/>
        <p:txBody>
          <a:bodyPr/>
          <a:lstStyle/>
          <a:p>
            <a:endParaRPr lang="id-ID"/>
          </a:p>
        </p:txBody>
      </p:sp>
      <p:sp>
        <p:nvSpPr>
          <p:cNvPr id="15" name="Date Placeholder 14">
            <a:extLst>
              <a:ext uri="{FF2B5EF4-FFF2-40B4-BE49-F238E27FC236}">
                <a16:creationId xmlns:a16="http://schemas.microsoft.com/office/drawing/2014/main" id="{9649B312-5055-A28C-DF06-EE7FB6D7CA28}"/>
              </a:ext>
            </a:extLst>
          </p:cNvPr>
          <p:cNvSpPr>
            <a:spLocks noGrp="1"/>
          </p:cNvSpPr>
          <p:nvPr>
            <p:ph type="dt" sz="half" idx="10"/>
          </p:nvPr>
        </p:nvSpPr>
        <p:spPr/>
        <p:txBody>
          <a:bodyPr/>
          <a:lstStyle/>
          <a:p>
            <a:fld id="{9A85C5CA-AE29-AB4C-8F85-0373C72001D8}" type="datetime1">
              <a:rPr lang="en-US" smtClean="0"/>
              <a:pPr/>
              <a:t>10/25/2022</a:t>
            </a:fld>
            <a:endParaRPr lang="en-US" dirty="0"/>
          </a:p>
        </p:txBody>
      </p:sp>
      <p:sp>
        <p:nvSpPr>
          <p:cNvPr id="16" name="Footer Placeholder 15">
            <a:extLst>
              <a:ext uri="{FF2B5EF4-FFF2-40B4-BE49-F238E27FC236}">
                <a16:creationId xmlns:a16="http://schemas.microsoft.com/office/drawing/2014/main" id="{E65B05B5-D183-CD51-8E73-B10F215422A2}"/>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335F2009-781A-119A-F29A-C3A3A15CA0EC}"/>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21" name="Picture 20">
            <a:extLst>
              <a:ext uri="{FF2B5EF4-FFF2-40B4-BE49-F238E27FC236}">
                <a16:creationId xmlns:a16="http://schemas.microsoft.com/office/drawing/2014/main" id="{93EF951C-4BE7-42DF-7465-7ED7F466F0F9}"/>
              </a:ext>
            </a:extLst>
          </p:cNvPr>
          <p:cNvPicPr>
            <a:picLocks noChangeAspect="1"/>
          </p:cNvPicPr>
          <p:nvPr/>
        </p:nvPicPr>
        <p:blipFill>
          <a:blip r:embed="rId2"/>
          <a:stretch>
            <a:fillRect/>
          </a:stretch>
        </p:blipFill>
        <p:spPr>
          <a:xfrm>
            <a:off x="750429" y="1973961"/>
            <a:ext cx="6651311" cy="4087292"/>
          </a:xfrm>
          <a:prstGeom prst="rect">
            <a:avLst/>
          </a:prstGeom>
        </p:spPr>
      </p:pic>
    </p:spTree>
    <p:extLst>
      <p:ext uri="{BB962C8B-B14F-4D97-AF65-F5344CB8AC3E}">
        <p14:creationId xmlns:p14="http://schemas.microsoft.com/office/powerpoint/2010/main" val="30527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Q &amp; A</a:t>
            </a:r>
          </a:p>
        </p:txBody>
      </p:sp>
    </p:spTree>
    <p:extLst>
      <p:ext uri="{BB962C8B-B14F-4D97-AF65-F5344CB8AC3E}">
        <p14:creationId xmlns:p14="http://schemas.microsoft.com/office/powerpoint/2010/main" val="92618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10/25/2022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10/25/2022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10/25/2022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10/25/2022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10/25/2022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10/25/2022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10/25/2022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10/25/2022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102620649"/>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10/25/2022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Introduction</a:t>
            </a:r>
          </a:p>
          <a:p>
            <a:r>
              <a:rPr lang="en-US" dirty="0"/>
              <a:t>Master &amp; Transaction table</a:t>
            </a:r>
          </a:p>
          <a:p>
            <a:r>
              <a:rPr lang="en-US" dirty="0"/>
              <a:t>JWT Authentication</a:t>
            </a:r>
          </a:p>
          <a:p>
            <a:r>
              <a:rPr lang="en-US" dirty="0"/>
              <a:t>Upload &amp; Download</a:t>
            </a:r>
          </a:p>
          <a:p>
            <a:r>
              <a:rPr lang="en-US" dirty="0"/>
              <a:t>Transactional</a:t>
            </a:r>
          </a:p>
          <a:p>
            <a:r>
              <a:rPr lang="en-US" dirty="0"/>
              <a:t>Deploy (optional)</a:t>
            </a:r>
          </a:p>
          <a:p>
            <a:r>
              <a:rPr lang="en-US" dirty="0"/>
              <a:t>Documentation API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10/25/2022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43702" y="2087561"/>
            <a:ext cx="4047565" cy="1779676"/>
          </a:xfrm>
        </p:spPr>
        <p:txBody>
          <a:bodyPr/>
          <a:lstStyle/>
          <a:p>
            <a:r>
              <a:rPr lang="en-US" dirty="0"/>
              <a:t>High Level Architecture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dirty="0"/>
              <a:t>25/10/2022</a:t>
            </a:r>
          </a:p>
        </p:txBody>
      </p:sp>
      <p:pic>
        <p:nvPicPr>
          <p:cNvPr id="11" name="Picture 10">
            <a:extLst>
              <a:ext uri="{FF2B5EF4-FFF2-40B4-BE49-F238E27FC236}">
                <a16:creationId xmlns:a16="http://schemas.microsoft.com/office/drawing/2014/main" id="{92B22186-A859-7E36-8762-AEF597B16822}"/>
              </a:ext>
            </a:extLst>
          </p:cNvPr>
          <p:cNvPicPr>
            <a:picLocks noChangeAspect="1"/>
          </p:cNvPicPr>
          <p:nvPr/>
        </p:nvPicPr>
        <p:blipFill>
          <a:blip r:embed="rId2"/>
          <a:stretch>
            <a:fillRect/>
          </a:stretch>
        </p:blipFill>
        <p:spPr>
          <a:xfrm>
            <a:off x="3771197" y="79515"/>
            <a:ext cx="8259075" cy="6698969"/>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C1D8-85AC-63EA-F554-C5CCFC8E81A4}"/>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ADA9E904-14CD-D987-6D3D-59CCF8CFB991}"/>
              </a:ext>
            </a:extLst>
          </p:cNvPr>
          <p:cNvSpPr>
            <a:spLocks noGrp="1"/>
          </p:cNvSpPr>
          <p:nvPr>
            <p:ph idx="1"/>
          </p:nvPr>
        </p:nvSpPr>
        <p:spPr/>
        <p:txBody>
          <a:bodyPr/>
          <a:lstStyle/>
          <a:p>
            <a:endParaRPr lang="id-ID"/>
          </a:p>
        </p:txBody>
      </p:sp>
      <p:sp>
        <p:nvSpPr>
          <p:cNvPr id="4" name="Date Placeholder 3">
            <a:extLst>
              <a:ext uri="{FF2B5EF4-FFF2-40B4-BE49-F238E27FC236}">
                <a16:creationId xmlns:a16="http://schemas.microsoft.com/office/drawing/2014/main" id="{2677593B-9BCE-2BC4-BA61-C7E81F5811BE}"/>
              </a:ext>
            </a:extLst>
          </p:cNvPr>
          <p:cNvSpPr>
            <a:spLocks noGrp="1"/>
          </p:cNvSpPr>
          <p:nvPr>
            <p:ph type="dt" sz="half" idx="2"/>
          </p:nvPr>
        </p:nvSpPr>
        <p:spPr>
          <a:xfrm>
            <a:off x="295462" y="6472344"/>
            <a:ext cx="2743200" cy="365125"/>
          </a:xfrm>
        </p:spPr>
        <p:txBody>
          <a:bodyPr/>
          <a:lstStyle/>
          <a:p>
            <a:r>
              <a:rPr lang="en-US" dirty="0"/>
              <a:t>25/10/2022</a:t>
            </a:r>
          </a:p>
        </p:txBody>
      </p:sp>
      <p:sp>
        <p:nvSpPr>
          <p:cNvPr id="5" name="Footer Placeholder 4">
            <a:extLst>
              <a:ext uri="{FF2B5EF4-FFF2-40B4-BE49-F238E27FC236}">
                <a16:creationId xmlns:a16="http://schemas.microsoft.com/office/drawing/2014/main" id="{80D792EC-87A0-A652-8F29-0543FFCEAF99}"/>
              </a:ext>
            </a:extLst>
          </p:cNvPr>
          <p:cNvSpPr>
            <a:spLocks noGrp="1"/>
          </p:cNvSpPr>
          <p:nvPr>
            <p:ph type="ftr" sz="quarter" idx="3"/>
          </p:nvPr>
        </p:nvSpPr>
        <p:spPr>
          <a:xfrm>
            <a:off x="4038600" y="6463926"/>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7139847-7EA5-4986-785C-355140AFF69B}"/>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4C11BFF4-1463-FC47-3255-0A4D084A5BBD}"/>
              </a:ext>
            </a:extLst>
          </p:cNvPr>
          <p:cNvPicPr>
            <a:picLocks noChangeAspect="1"/>
          </p:cNvPicPr>
          <p:nvPr/>
        </p:nvPicPr>
        <p:blipFill>
          <a:blip r:embed="rId2"/>
          <a:stretch>
            <a:fillRect/>
          </a:stretch>
        </p:blipFill>
        <p:spPr>
          <a:xfrm>
            <a:off x="633561" y="324002"/>
            <a:ext cx="11123099" cy="6209996"/>
          </a:xfrm>
          <a:prstGeom prst="rect">
            <a:avLst/>
          </a:prstGeom>
        </p:spPr>
      </p:pic>
      <p:sp>
        <p:nvSpPr>
          <p:cNvPr id="8" name="Title 1">
            <a:extLst>
              <a:ext uri="{FF2B5EF4-FFF2-40B4-BE49-F238E27FC236}">
                <a16:creationId xmlns:a16="http://schemas.microsoft.com/office/drawing/2014/main" id="{2F66EAFA-16F1-7C28-1DC8-D36E2F5341B7}"/>
              </a:ext>
            </a:extLst>
          </p:cNvPr>
          <p:cNvSpPr txBox="1">
            <a:spLocks/>
          </p:cNvSpPr>
          <p:nvPr/>
        </p:nvSpPr>
        <p:spPr>
          <a:xfrm>
            <a:off x="5953989" y="4154406"/>
            <a:ext cx="4848482" cy="20850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Entity </a:t>
            </a:r>
            <a:r>
              <a:rPr lang="en-US" dirty="0" err="1"/>
              <a:t>Relatiotionship</a:t>
            </a:r>
            <a:r>
              <a:rPr lang="en-US" dirty="0"/>
              <a:t> Diagram</a:t>
            </a:r>
          </a:p>
        </p:txBody>
      </p:sp>
    </p:spTree>
    <p:extLst>
      <p:ext uri="{BB962C8B-B14F-4D97-AF65-F5344CB8AC3E}">
        <p14:creationId xmlns:p14="http://schemas.microsoft.com/office/powerpoint/2010/main" val="3950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74EE06-E941-75EF-42B3-37002D5DE577}"/>
              </a:ext>
            </a:extLst>
          </p:cNvPr>
          <p:cNvSpPr>
            <a:spLocks noGrp="1"/>
          </p:cNvSpPr>
          <p:nvPr>
            <p:ph type="dt" sz="half" idx="2"/>
          </p:nvPr>
        </p:nvSpPr>
        <p:spPr/>
        <p:txBody>
          <a:bodyPr/>
          <a:lstStyle/>
          <a:p>
            <a:r>
              <a:rPr lang="en-US" dirty="0"/>
              <a:t>25/10/2022</a:t>
            </a:r>
          </a:p>
          <a:p>
            <a:endParaRPr lang="en-US" dirty="0"/>
          </a:p>
        </p:txBody>
      </p:sp>
      <p:sp>
        <p:nvSpPr>
          <p:cNvPr id="5" name="Footer Placeholder 4">
            <a:extLst>
              <a:ext uri="{FF2B5EF4-FFF2-40B4-BE49-F238E27FC236}">
                <a16:creationId xmlns:a16="http://schemas.microsoft.com/office/drawing/2014/main" id="{DACF867D-67BE-779F-EC94-D1E59C85CC1C}"/>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22DF418A-2485-E865-A4F9-D237A8A8CEDB}"/>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F313A607-8605-8824-1721-79EB7272B423}"/>
              </a:ext>
            </a:extLst>
          </p:cNvPr>
          <p:cNvPicPr>
            <a:picLocks noChangeAspect="1"/>
          </p:cNvPicPr>
          <p:nvPr/>
        </p:nvPicPr>
        <p:blipFill>
          <a:blip r:embed="rId2"/>
          <a:stretch>
            <a:fillRect/>
          </a:stretch>
        </p:blipFill>
        <p:spPr>
          <a:xfrm>
            <a:off x="4544413" y="343998"/>
            <a:ext cx="6402262" cy="6170003"/>
          </a:xfrm>
          <a:prstGeom prst="rect">
            <a:avLst/>
          </a:prstGeom>
        </p:spPr>
      </p:pic>
      <p:sp>
        <p:nvSpPr>
          <p:cNvPr id="8" name="Title 1">
            <a:extLst>
              <a:ext uri="{FF2B5EF4-FFF2-40B4-BE49-F238E27FC236}">
                <a16:creationId xmlns:a16="http://schemas.microsoft.com/office/drawing/2014/main" id="{261F3883-3D50-D139-2615-62C99637FDF6}"/>
              </a:ext>
            </a:extLst>
          </p:cNvPr>
          <p:cNvSpPr txBox="1">
            <a:spLocks/>
          </p:cNvSpPr>
          <p:nvPr/>
        </p:nvSpPr>
        <p:spPr>
          <a:xfrm>
            <a:off x="942949" y="1827585"/>
            <a:ext cx="4047565" cy="177967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t>UseCase</a:t>
            </a:r>
            <a:endParaRPr lang="en-US" dirty="0"/>
          </a:p>
        </p:txBody>
      </p:sp>
    </p:spTree>
    <p:extLst>
      <p:ext uri="{BB962C8B-B14F-4D97-AF65-F5344CB8AC3E}">
        <p14:creationId xmlns:p14="http://schemas.microsoft.com/office/powerpoint/2010/main" val="194071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412AF-9BF0-3719-26F7-ED5F5D0B5927}"/>
              </a:ext>
            </a:extLst>
          </p:cNvPr>
          <p:cNvSpPr>
            <a:spLocks noGrp="1"/>
          </p:cNvSpPr>
          <p:nvPr>
            <p:ph idx="1"/>
          </p:nvPr>
        </p:nvSpPr>
        <p:spPr/>
        <p:txBody>
          <a:bodyPr/>
          <a:lstStyle/>
          <a:p>
            <a:endParaRPr lang="id-ID"/>
          </a:p>
        </p:txBody>
      </p:sp>
      <p:sp>
        <p:nvSpPr>
          <p:cNvPr id="4" name="Date Placeholder 3">
            <a:extLst>
              <a:ext uri="{FF2B5EF4-FFF2-40B4-BE49-F238E27FC236}">
                <a16:creationId xmlns:a16="http://schemas.microsoft.com/office/drawing/2014/main" id="{D8479D51-C2D6-2088-4137-9CD71A40F719}"/>
              </a:ext>
            </a:extLst>
          </p:cNvPr>
          <p:cNvSpPr>
            <a:spLocks noGrp="1"/>
          </p:cNvSpPr>
          <p:nvPr>
            <p:ph type="dt" sz="half" idx="2"/>
          </p:nvPr>
        </p:nvSpPr>
        <p:spPr/>
        <p:txBody>
          <a:bodyPr/>
          <a:lstStyle/>
          <a:p>
            <a:r>
              <a:rPr lang="en-US" dirty="0"/>
              <a:t>25/10/2022</a:t>
            </a:r>
          </a:p>
        </p:txBody>
      </p:sp>
      <p:sp>
        <p:nvSpPr>
          <p:cNvPr id="5" name="Footer Placeholder 4">
            <a:extLst>
              <a:ext uri="{FF2B5EF4-FFF2-40B4-BE49-F238E27FC236}">
                <a16:creationId xmlns:a16="http://schemas.microsoft.com/office/drawing/2014/main" id="{73AB3C9C-D37E-9FD4-4E27-EA332FCFD20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D5CACBD8-4B35-E4BE-C8D4-4A5807EC66FA}"/>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11E743BE-AF19-9C8E-E475-BE47EDB142F6}"/>
              </a:ext>
            </a:extLst>
          </p:cNvPr>
          <p:cNvPicPr>
            <a:picLocks noChangeAspect="1"/>
          </p:cNvPicPr>
          <p:nvPr/>
        </p:nvPicPr>
        <p:blipFill>
          <a:blip r:embed="rId2"/>
          <a:stretch>
            <a:fillRect/>
          </a:stretch>
        </p:blipFill>
        <p:spPr>
          <a:xfrm>
            <a:off x="381000" y="1473718"/>
            <a:ext cx="11429999" cy="4315504"/>
          </a:xfrm>
          <a:prstGeom prst="rect">
            <a:avLst/>
          </a:prstGeom>
        </p:spPr>
      </p:pic>
      <p:sp>
        <p:nvSpPr>
          <p:cNvPr id="8" name="Title 1">
            <a:extLst>
              <a:ext uri="{FF2B5EF4-FFF2-40B4-BE49-F238E27FC236}">
                <a16:creationId xmlns:a16="http://schemas.microsoft.com/office/drawing/2014/main" id="{26D00428-E4BE-7885-DB33-DCA676D4581D}"/>
              </a:ext>
            </a:extLst>
          </p:cNvPr>
          <p:cNvSpPr>
            <a:spLocks noGrp="1"/>
          </p:cNvSpPr>
          <p:nvPr>
            <p:ph type="title"/>
          </p:nvPr>
        </p:nvSpPr>
        <p:spPr>
          <a:xfrm>
            <a:off x="4578735" y="426391"/>
            <a:ext cx="2956698" cy="630978"/>
          </a:xfrm>
        </p:spPr>
        <p:txBody>
          <a:bodyPr/>
          <a:lstStyle/>
          <a:p>
            <a:r>
              <a:rPr lang="en-US" dirty="0"/>
              <a:t>Flowchart</a:t>
            </a:r>
          </a:p>
        </p:txBody>
      </p:sp>
    </p:spTree>
    <p:extLst>
      <p:ext uri="{BB962C8B-B14F-4D97-AF65-F5344CB8AC3E}">
        <p14:creationId xmlns:p14="http://schemas.microsoft.com/office/powerpoint/2010/main" val="244588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BF9A-B317-9CA3-12DB-1EBBBB9319C0}"/>
              </a:ext>
            </a:extLst>
          </p:cNvPr>
          <p:cNvSpPr>
            <a:spLocks noGrp="1"/>
          </p:cNvSpPr>
          <p:nvPr>
            <p:ph type="ctrTitle"/>
          </p:nvPr>
        </p:nvSpPr>
        <p:spPr/>
        <p:txBody>
          <a:bodyPr/>
          <a:lstStyle/>
          <a:p>
            <a:r>
              <a:rPr lang="en-US" dirty="0"/>
              <a:t>Demo App</a:t>
            </a:r>
            <a:endParaRPr lang="id-ID" dirty="0"/>
          </a:p>
        </p:txBody>
      </p:sp>
      <p:sp>
        <p:nvSpPr>
          <p:cNvPr id="3" name="Subtitle 2">
            <a:extLst>
              <a:ext uri="{FF2B5EF4-FFF2-40B4-BE49-F238E27FC236}">
                <a16:creationId xmlns:a16="http://schemas.microsoft.com/office/drawing/2014/main" id="{31256689-E65E-CFD3-4DFB-3395D6BCBC96}"/>
              </a:ext>
            </a:extLst>
          </p:cNvPr>
          <p:cNvSpPr>
            <a:spLocks noGrp="1"/>
          </p:cNvSpPr>
          <p:nvPr>
            <p:ph type="subTitle" idx="1"/>
          </p:nvPr>
        </p:nvSpPr>
        <p:spPr/>
        <p:txBody>
          <a:bodyPr/>
          <a:lstStyle/>
          <a:p>
            <a:r>
              <a:rPr lang="en-US" dirty="0"/>
              <a:t>Localhost:8181</a:t>
            </a:r>
            <a:endParaRPr lang="id-ID" dirty="0"/>
          </a:p>
        </p:txBody>
      </p:sp>
    </p:spTree>
    <p:extLst>
      <p:ext uri="{BB962C8B-B14F-4D97-AF65-F5344CB8AC3E}">
        <p14:creationId xmlns:p14="http://schemas.microsoft.com/office/powerpoint/2010/main" val="14477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68246" y="0"/>
            <a:ext cx="6245912" cy="712765"/>
          </a:xfrm>
        </p:spPr>
        <p:txBody>
          <a:bodyPr/>
          <a:lstStyle/>
          <a:p>
            <a:r>
              <a:rPr lang="en-US" sz="4000" dirty="0"/>
              <a:t>Documentation API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68246" y="831613"/>
            <a:ext cx="7160718" cy="1406101"/>
          </a:xfrm>
        </p:spPr>
        <p:txBody>
          <a:bodyPr vert="horz" lIns="91440" tIns="45720" rIns="91440" bIns="45720" rtlCol="0" anchor="t">
            <a:normAutofit/>
          </a:bodyPr>
          <a:lstStyle/>
          <a:p>
            <a:r>
              <a:rPr lang="en-US" dirty="0"/>
              <a:t>Localhost:8181/swagger/index.html</a:t>
            </a:r>
          </a:p>
        </p:txBody>
      </p:sp>
      <p:pic>
        <p:nvPicPr>
          <p:cNvPr id="3" name="Picture 2">
            <a:extLst>
              <a:ext uri="{FF2B5EF4-FFF2-40B4-BE49-F238E27FC236}">
                <a16:creationId xmlns:a16="http://schemas.microsoft.com/office/drawing/2014/main" id="{12EDB49A-A87A-743B-CE5C-4EE647543B01}"/>
              </a:ext>
            </a:extLst>
          </p:cNvPr>
          <p:cNvPicPr>
            <a:picLocks noChangeAspect="1"/>
          </p:cNvPicPr>
          <p:nvPr/>
        </p:nvPicPr>
        <p:blipFill rotWithShape="1">
          <a:blip r:embed="rId2"/>
          <a:srcRect r="28" b="21485"/>
          <a:stretch/>
        </p:blipFill>
        <p:spPr>
          <a:xfrm>
            <a:off x="378600" y="1474356"/>
            <a:ext cx="11436882" cy="5052529"/>
          </a:xfrm>
          <a:prstGeom prst="rect">
            <a:avLst/>
          </a:prstGeom>
        </p:spPr>
      </p:pic>
    </p:spTree>
    <p:extLst>
      <p:ext uri="{BB962C8B-B14F-4D97-AF65-F5344CB8AC3E}">
        <p14:creationId xmlns:p14="http://schemas.microsoft.com/office/powerpoint/2010/main" val="344679733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103</TotalTime>
  <Words>416</Words>
  <Application>Microsoft Office PowerPoint</Application>
  <PresentationFormat>Widescreen</PresentationFormat>
  <Paragraphs>170</Paragraphs>
  <Slides>19</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Aplikasi Warung Makan</vt:lpstr>
      <vt:lpstr>Timeline </vt:lpstr>
      <vt:lpstr>Agenda</vt:lpstr>
      <vt:lpstr>High Level Architecture</vt:lpstr>
      <vt:lpstr>PowerPoint Presentation</vt:lpstr>
      <vt:lpstr>PowerPoint Presentation</vt:lpstr>
      <vt:lpstr>Flowchart</vt:lpstr>
      <vt:lpstr>Demo App</vt:lpstr>
      <vt:lpstr>Documentation API</vt:lpstr>
      <vt:lpstr>Deployment</vt:lpstr>
      <vt:lpstr>Thank you</vt:lpstr>
      <vt:lpstr>Areas of growth</vt:lpstr>
      <vt:lpstr>Business opportunities are like buses. There's always another one coming.</vt:lpstr>
      <vt:lpstr>Meet our team</vt:lpstr>
      <vt:lpstr>The full team</vt:lpstr>
      <vt:lpstr>Plan for product launch </vt:lpstr>
      <vt:lpstr>Areas of focus</vt:lpstr>
      <vt:lpstr>How we get there</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Warung Makan</dc:title>
  <dc:creator>thefi berkakidua</dc:creator>
  <cp:lastModifiedBy>thefi berkakidua</cp:lastModifiedBy>
  <cp:revision>25</cp:revision>
  <dcterms:created xsi:type="dcterms:W3CDTF">2022-10-20T02:44:16Z</dcterms:created>
  <dcterms:modified xsi:type="dcterms:W3CDTF">2022-10-25T09:03:10Z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