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/>
            <a:t>API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/>
            <a:t>Daemon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Gestions Guildes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Gestions de </a:t>
          </a:r>
          <a:r>
            <a:rPr lang="fr-FR" noProof="0" dirty="0" err="1"/>
            <a:t>Roster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Mise a jour des datas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Calcul des moyennes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Stalking de joueurs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/>
            <a:t>Calculs de moyennes</a:t>
          </a: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err="1"/>
            <a:t>Logging</a:t>
          </a:r>
          <a:r>
            <a:rPr lang="fr-FR" noProof="0" dirty="0"/>
            <a:t> complet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/>
            <a:t>Bot ( A venir )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Utilisation de l’API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/>
            <a:t>Gestion des affixes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/>
            <a:t>Site ( A venir )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/>
            <a:t>Utilisation de l’API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Ajouts de données pour visualisation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API</a:t>
          </a:r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Gestions Guildes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Gestions de </a:t>
          </a:r>
          <a:r>
            <a:rPr lang="fr-FR" sz="1500" kern="1200" noProof="0" dirty="0" err="1"/>
            <a:t>Roster</a:t>
          </a:r>
          <a:endParaRPr lang="fr-FR" sz="15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Stalking de joueurs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Calculs de moyennes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Daemon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Mise a jour des datas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Calcul des moyennes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 err="1"/>
            <a:t>Logging</a:t>
          </a:r>
          <a:r>
            <a:rPr lang="fr-FR" sz="1500" kern="1200" noProof="0" dirty="0"/>
            <a:t> complet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Bot ( A venir )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Utilisation de l’API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Gestion des affixes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Site ( A venir )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Utilisation de l’API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Ajouts de données pour visualisation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04/01/2019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04/01/2019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04/01/2019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ViewCraft</a:t>
            </a:r>
            <a:r>
              <a:rPr lang="fr-FR" dirty="0"/>
              <a:t>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Outils de Management de groupe pour World of Warcraft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Gestion difficiles pour des néophytes</a:t>
            </a:r>
          </a:p>
          <a:p>
            <a:pPr rtl="0"/>
            <a:r>
              <a:rPr lang="fr-FR" dirty="0"/>
              <a:t>Actuellement, peu d’outils adaptés</a:t>
            </a:r>
          </a:p>
          <a:p>
            <a:pPr rtl="0"/>
            <a:r>
              <a:rPr lang="fr-FR" dirty="0"/>
              <a:t>Multitudes d’outils différents, chacun avec une fonction</a:t>
            </a:r>
          </a:p>
          <a:p>
            <a:pPr rtl="0"/>
            <a:r>
              <a:rPr lang="fr-FR" dirty="0"/>
              <a:t>Beaucoup de données à prendre en compte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ViewCraft</a:t>
            </a:r>
            <a:r>
              <a:rPr lang="fr-FR" dirty="0"/>
              <a:t> : Une solution complète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Une API REST en </a:t>
            </a:r>
            <a:r>
              <a:rPr lang="fr-FR" dirty="0" err="1"/>
              <a:t>Flask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Un bot discord public</a:t>
            </a:r>
          </a:p>
          <a:p>
            <a:pPr rtl="0"/>
            <a:r>
              <a:rPr lang="fr-FR" dirty="0"/>
              <a:t>Un daemon pour gérer les requêtes</a:t>
            </a:r>
          </a:p>
          <a:p>
            <a:pPr rtl="0"/>
            <a:r>
              <a:rPr lang="fr-FR" dirty="0"/>
              <a:t>Un site web pour faciliter la gestion</a:t>
            </a:r>
          </a:p>
        </p:txBody>
      </p:sp>
      <p:pic>
        <p:nvPicPr>
          <p:cNvPr id="1028" name="Picture 4" descr="https://sourcedexter.com/wp-content/uploads/2017/09/flask-python.png">
            <a:extLst>
              <a:ext uri="{FF2B5EF4-FFF2-40B4-BE49-F238E27FC236}">
                <a16:creationId xmlns:a16="http://schemas.microsoft.com/office/drawing/2014/main" id="{1FC3B302-4F24-44EB-8CDE-819C9B4F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33" y="2924944"/>
            <a:ext cx="299553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- Chat for Gamers - Android Apps on Google Play">
            <a:extLst>
              <a:ext uri="{FF2B5EF4-FFF2-40B4-BE49-F238E27FC236}">
                <a16:creationId xmlns:a16="http://schemas.microsoft.com/office/drawing/2014/main" id="{384EDFDD-9109-47EC-9F68-3E3F564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64904"/>
            <a:ext cx="2353444" cy="23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Description technique du projet</a:t>
            </a:r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11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9FEDB-3AA4-4DDB-A5D5-26E54788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20358-C754-4D18-A0EF-F3505D40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Créations de </a:t>
            </a:r>
            <a:r>
              <a:rPr lang="fr-FR" dirty="0" err="1"/>
              <a:t>rosters</a:t>
            </a:r>
            <a:endParaRPr lang="fr-FR" dirty="0"/>
          </a:p>
          <a:p>
            <a:r>
              <a:rPr lang="fr-FR" dirty="0"/>
              <a:t>Suivis de guildes</a:t>
            </a:r>
          </a:p>
          <a:p>
            <a:r>
              <a:rPr lang="fr-FR" dirty="0"/>
              <a:t>Aide au recrutement</a:t>
            </a:r>
          </a:p>
          <a:p>
            <a:r>
              <a:rPr lang="fr-FR" dirty="0"/>
              <a:t>Suivis d’informations générales</a:t>
            </a:r>
          </a:p>
          <a:p>
            <a:r>
              <a:rPr lang="fr-FR" dirty="0"/>
              <a:t>Globalisation d’informations concernant les personnages</a:t>
            </a:r>
          </a:p>
          <a:p>
            <a:r>
              <a:rPr lang="fr-FR" dirty="0"/>
              <a:t>Système de Push/</a:t>
            </a:r>
            <a:r>
              <a:rPr lang="fr-FR" dirty="0" err="1"/>
              <a:t>Sub</a:t>
            </a:r>
            <a:r>
              <a:rPr lang="fr-FR" dirty="0"/>
              <a:t> a diverses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11659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B16B-AEEF-49B0-AD63-F452187B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2FE2-C9C3-4FE9-8D71-5A212425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 : REDIS Server.</a:t>
            </a:r>
          </a:p>
          <a:p>
            <a:r>
              <a:rPr lang="fr-FR" dirty="0"/>
              <a:t>API REST : </a:t>
            </a:r>
            <a:r>
              <a:rPr lang="fr-FR" dirty="0" err="1"/>
              <a:t>Flask</a:t>
            </a:r>
            <a:r>
              <a:rPr lang="fr-FR" dirty="0"/>
              <a:t>-REST Framework. ( Python )</a:t>
            </a:r>
          </a:p>
          <a:p>
            <a:r>
              <a:rPr lang="fr-FR" dirty="0"/>
              <a:t>Broker : </a:t>
            </a:r>
            <a:r>
              <a:rPr lang="fr-FR" dirty="0" err="1"/>
              <a:t>RabbitMQ</a:t>
            </a:r>
            <a:r>
              <a:rPr lang="fr-FR" dirty="0"/>
              <a:t>.</a:t>
            </a:r>
          </a:p>
          <a:p>
            <a:r>
              <a:rPr lang="fr-FR" dirty="0"/>
              <a:t>Daemon : Python ( Utilisation de la lib </a:t>
            </a:r>
            <a:r>
              <a:rPr lang="fr-FR" dirty="0" err="1"/>
              <a:t>Asyncio</a:t>
            </a:r>
            <a:r>
              <a:rPr lang="fr-FR" dirty="0"/>
              <a:t>.)</a:t>
            </a:r>
          </a:p>
          <a:p>
            <a:r>
              <a:rPr lang="fr-FR" dirty="0" err="1"/>
              <a:t>WebSite</a:t>
            </a:r>
            <a:r>
              <a:rPr lang="fr-FR" dirty="0"/>
              <a:t> : A venir.</a:t>
            </a:r>
          </a:p>
          <a:p>
            <a:r>
              <a:rPr lang="fr-FR" dirty="0"/>
              <a:t>Bot Discord : A venir.</a:t>
            </a:r>
          </a:p>
        </p:txBody>
      </p:sp>
    </p:spTree>
    <p:extLst>
      <p:ext uri="{BB962C8B-B14F-4D97-AF65-F5344CB8AC3E}">
        <p14:creationId xmlns:p14="http://schemas.microsoft.com/office/powerpoint/2010/main" val="207397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185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Technologie informatique 16:9</vt:lpstr>
      <vt:lpstr>ViewCraft Project</vt:lpstr>
      <vt:lpstr>Problématiques</vt:lpstr>
      <vt:lpstr>ViewCraft : Une solution complète</vt:lpstr>
      <vt:lpstr>Description technique du projet</vt:lpstr>
      <vt:lpstr>Principales Features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2019-01-04T10:31:49Z</dcterms:created>
  <dcterms:modified xsi:type="dcterms:W3CDTF">2019-01-04T11:23:41Z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