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2A8"/>
    <a:srgbClr val="1B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5826" y="163571"/>
            <a:ext cx="8791575" cy="15541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Rapport de projet : </a:t>
            </a:r>
            <a:br>
              <a:rPr lang="fr-FR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Projet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97931" y="5890846"/>
            <a:ext cx="5759207" cy="781539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 Drezen Geoffrey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freno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Aimen 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nerffati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93" y="1920218"/>
            <a:ext cx="2822331" cy="3408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55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75501"/>
            <a:ext cx="9905998" cy="914400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r>
              <a:rPr lang="fr-FR" dirty="0"/>
              <a:t>Résultat expérience 1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45" y="4151108"/>
            <a:ext cx="2785906" cy="22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5091928" y="1088420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Exercice 1 :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21" y="4735024"/>
            <a:ext cx="3050125" cy="1660959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165850"/>
              </p:ext>
            </p:extLst>
          </p:nvPr>
        </p:nvGraphicFramePr>
        <p:xfrm>
          <a:off x="4940521" y="3347211"/>
          <a:ext cx="5754370" cy="1184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192604075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3385075461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377385594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51310709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19230925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1994572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29141442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0499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7524291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34364646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361079373"/>
                    </a:ext>
                  </a:extLst>
                </a:gridCol>
              </a:tblGrid>
              <a:tr h="3186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Fréquence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500Hz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1KHz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10KHZ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50KHZ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100KHz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 dirty="0">
                          <a:effectLst/>
                        </a:rPr>
                        <a:t>200KHz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300KHz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400KHz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500KHz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600KHz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177398"/>
                  </a:ext>
                </a:extLst>
              </a:tr>
              <a:tr h="521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Tension crête à crête pas touché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 dirty="0">
                          <a:effectLst/>
                        </a:rPr>
                        <a:t>5V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5V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 dirty="0">
                          <a:effectLst/>
                        </a:rPr>
                        <a:t> 4.9V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4.9V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4.4V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900">
                          <a:effectLst/>
                        </a:rPr>
                        <a:t> 3.4V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040742"/>
                  </a:ext>
                </a:extLst>
              </a:tr>
              <a:tr h="344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800">
                          <a:effectLst/>
                        </a:rPr>
                        <a:t>Tension crête à crête touché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 5V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 5V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5V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 4.9V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3V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>
                          <a:effectLst/>
                        </a:rPr>
                        <a:t>1.6V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fr-FR" sz="1000" dirty="0">
                          <a:effectLst/>
                        </a:rPr>
                        <a:t>1V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70641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818185" y="1730866"/>
            <a:ext cx="468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L’expérience a été réalisé sur scilab</a:t>
            </a:r>
          </a:p>
          <a:p>
            <a:r>
              <a:rPr lang="fr-FR" u="sng" dirty="0"/>
              <a:t>Courbe rouge</a:t>
            </a:r>
            <a:r>
              <a:rPr lang="fr-FR" dirty="0"/>
              <a:t>: valeur de la tension crête à crête  avec le câble toucher </a:t>
            </a:r>
          </a:p>
          <a:p>
            <a:r>
              <a:rPr lang="fr-FR" u="sng" dirty="0"/>
              <a:t>Courbe bleu</a:t>
            </a:r>
            <a:r>
              <a:rPr lang="fr-FR" dirty="0"/>
              <a:t>: valeur de la tension crête a crête sans toucher le câble.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96" y="989901"/>
            <a:ext cx="4076555" cy="26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6487" y="101474"/>
            <a:ext cx="8522325" cy="121624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fonctionnement du circuit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5" y="1219548"/>
            <a:ext cx="3798359" cy="32557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89" y="1219547"/>
            <a:ext cx="6257449" cy="325573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1575" y="4475285"/>
            <a:ext cx="395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Présence de circuits RLC et de circuits RC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69" y="4562780"/>
            <a:ext cx="3341337" cy="2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Problème avec ressource donnée  </a:t>
            </a:r>
          </a:p>
          <a:p>
            <a:pPr marL="0" indent="0">
              <a:buNone/>
            </a:pPr>
            <a:r>
              <a:rPr lang="fr-FR" dirty="0"/>
              <a:t>Manque de matériel</a:t>
            </a:r>
          </a:p>
          <a:p>
            <a:pPr marL="0" indent="0">
              <a:buNone/>
            </a:pPr>
            <a:r>
              <a:rPr lang="fr-FR" dirty="0"/>
              <a:t>Difficulté de réalisation du circuit  </a:t>
            </a:r>
          </a:p>
          <a:p>
            <a:pPr marL="0" indent="0">
              <a:buNone/>
            </a:pPr>
            <a:r>
              <a:rPr lang="fr-FR" dirty="0"/>
              <a:t>Circuit fonctionnel</a:t>
            </a:r>
          </a:p>
        </p:txBody>
      </p:sp>
    </p:spTree>
    <p:extLst>
      <p:ext uri="{BB962C8B-B14F-4D97-AF65-F5344CB8AC3E}">
        <p14:creationId xmlns:p14="http://schemas.microsoft.com/office/powerpoint/2010/main" val="33964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430</TotalTime>
  <Words>105</Words>
  <Application>Microsoft Office PowerPoint</Application>
  <PresentationFormat>Grand écran</PresentationFormat>
  <Paragraphs>47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Tw Cen MT</vt:lpstr>
      <vt:lpstr>Circuit</vt:lpstr>
      <vt:lpstr>Rapport de projet :  Projet patate</vt:lpstr>
      <vt:lpstr> Résultat expérience 1 </vt:lpstr>
      <vt:lpstr>fonctionnement du circuit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projet </dc:title>
  <dc:creator>Ghostcatcher64</dc:creator>
  <cp:lastModifiedBy>DREZEN UGURLU THÉO</cp:lastModifiedBy>
  <cp:revision>45</cp:revision>
  <dcterms:created xsi:type="dcterms:W3CDTF">2016-11-15T18:06:00Z</dcterms:created>
  <dcterms:modified xsi:type="dcterms:W3CDTF">2016-11-16T14:41:41Z</dcterms:modified>
</cp:coreProperties>
</file>