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2.jpeg" ContentType="image/jpeg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353D3C-F4E7-477A-886C-177753F3B7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2400" cy="1202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5"/>
          <p:cNvSpPr/>
          <p:nvPr/>
        </p:nvSpPr>
        <p:spPr>
          <a:xfrm>
            <a:off x="8800200" y="4897440"/>
            <a:ext cx="34272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95C5DC99-7863-4032-AE63-67053F962CA8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2000" cy="348840"/>
          </a:xfrm>
          <a:prstGeom prst="rect">
            <a:avLst/>
          </a:prstGeom>
          <a:ln w="0">
            <a:noFill/>
          </a:ln>
        </p:spPr>
      </p:pic>
      <p:sp>
        <p:nvSpPr>
          <p:cNvPr id="92" name="Rectangle 10"/>
          <p:cNvSpPr/>
          <p:nvPr/>
        </p:nvSpPr>
        <p:spPr>
          <a:xfrm rot="10800000">
            <a:off x="1080" y="-14400"/>
            <a:ext cx="914292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5"/>
          <p:cNvSpPr/>
          <p:nvPr/>
        </p:nvSpPr>
        <p:spPr>
          <a:xfrm>
            <a:off x="8800200" y="4897440"/>
            <a:ext cx="34272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FDEA2CB1-5BE1-4C4D-B99C-A56B37E8DC43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2000" cy="348840"/>
          </a:xfrm>
          <a:prstGeom prst="rect">
            <a:avLst/>
          </a:prstGeom>
          <a:ln w="0">
            <a:noFill/>
          </a:ln>
        </p:spPr>
      </p:pic>
      <p:sp>
        <p:nvSpPr>
          <p:cNvPr id="96" name="Rectangle 10"/>
          <p:cNvSpPr/>
          <p:nvPr/>
        </p:nvSpPr>
        <p:spPr>
          <a:xfrm rot="10800000">
            <a:off x="1080" y="-14400"/>
            <a:ext cx="914292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5"/>
          <p:cNvSpPr/>
          <p:nvPr/>
        </p:nvSpPr>
        <p:spPr>
          <a:xfrm>
            <a:off x="8800200" y="4897440"/>
            <a:ext cx="34272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583F0CEE-8523-4F64-BFA8-3362BFCBF874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2000" cy="348840"/>
          </a:xfrm>
          <a:prstGeom prst="rect">
            <a:avLst/>
          </a:prstGeom>
          <a:ln w="0">
            <a:noFill/>
          </a:ln>
        </p:spPr>
      </p:pic>
      <p:sp>
        <p:nvSpPr>
          <p:cNvPr id="100" name="Rectangle 10"/>
          <p:cNvSpPr/>
          <p:nvPr/>
        </p:nvSpPr>
        <p:spPr>
          <a:xfrm rot="10800000">
            <a:off x="1080" y="-14400"/>
            <a:ext cx="914292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Rectangle 2"/>
          <p:cNvSpPr/>
          <p:nvPr/>
        </p:nvSpPr>
        <p:spPr>
          <a:xfrm>
            <a:off x="0" y="-20520"/>
            <a:ext cx="9142920" cy="475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"/>
          <p:cNvSpPr/>
          <p:nvPr/>
        </p:nvSpPr>
        <p:spPr>
          <a:xfrm rot="10800000">
            <a:off x="1080" y="-14400"/>
            <a:ext cx="466560" cy="5157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3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7160" cy="767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 rot="10800000">
            <a:off x="1080" y="-14400"/>
            <a:ext cx="466560" cy="5157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5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7160" cy="767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6"/>
          <p:cNvSpPr/>
          <p:nvPr/>
        </p:nvSpPr>
        <p:spPr>
          <a:xfrm rot="10800000">
            <a:off x="1080" y="-14400"/>
            <a:ext cx="466560" cy="5157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7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7160" cy="767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6"/>
          <p:cNvSpPr/>
          <p:nvPr/>
        </p:nvSpPr>
        <p:spPr>
          <a:xfrm rot="10800000">
            <a:off x="1080" y="-14400"/>
            <a:ext cx="466560" cy="5157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9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7160" cy="767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2400" cy="1202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b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2400" cy="1202400"/>
          </a:xfrm>
          <a:prstGeom prst="rect">
            <a:avLst/>
          </a:prstGeom>
          <a:ln w="0">
            <a:noFill/>
          </a:ln>
        </p:spPr>
      </p:pic>
      <p:grpSp>
        <p:nvGrpSpPr>
          <p:cNvPr id="8" name="Shape 9"/>
          <p:cNvGrpSpPr/>
          <p:nvPr/>
        </p:nvGrpSpPr>
        <p:grpSpPr>
          <a:xfrm>
            <a:off x="5609160" y="2185920"/>
            <a:ext cx="3534120" cy="3432600"/>
            <a:chOff x="5609160" y="2185920"/>
            <a:chExt cx="3534120" cy="3432600"/>
          </a:xfrm>
        </p:grpSpPr>
        <p:sp>
          <p:nvSpPr>
            <p:cNvPr id="9" name="Shape 10"/>
            <p:cNvSpPr/>
            <p:nvPr/>
          </p:nvSpPr>
          <p:spPr>
            <a:xfrm flipH="1" rot="9208200">
              <a:off x="6242040" y="3915720"/>
              <a:ext cx="574920" cy="143172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" name="Shape 11"/>
            <p:cNvSpPr/>
            <p:nvPr/>
          </p:nvSpPr>
          <p:spPr>
            <a:xfrm flipH="1" rot="9208200">
              <a:off x="7550280" y="2927160"/>
              <a:ext cx="1042920" cy="259488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" name="Shape 12"/>
            <p:cNvSpPr/>
            <p:nvPr/>
          </p:nvSpPr>
          <p:spPr>
            <a:xfrm flipH="1" rot="9208200">
              <a:off x="7166880" y="4115160"/>
              <a:ext cx="485280" cy="120744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" name="Shape 13"/>
            <p:cNvSpPr/>
            <p:nvPr/>
          </p:nvSpPr>
          <p:spPr>
            <a:xfrm flipH="1" rot="9208200">
              <a:off x="5746320" y="4567680"/>
              <a:ext cx="272160" cy="677880"/>
            </a:xfrm>
            <a:prstGeom prst="flowChartManualInpu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" name="Shape 14"/>
            <p:cNvSpPr/>
            <p:nvPr/>
          </p:nvSpPr>
          <p:spPr>
            <a:xfrm>
              <a:off x="8127720" y="2185920"/>
              <a:ext cx="1015560" cy="2293200"/>
            </a:xfrm>
            <a:custGeom>
              <a:avLst/>
              <a:gdLst>
                <a:gd name="textAreaLeft" fmla="*/ 0 w 1015560"/>
                <a:gd name="textAreaRight" fmla="*/ 1016280 w 1015560"/>
                <a:gd name="textAreaTop" fmla="*/ 0 h 2293200"/>
                <a:gd name="textAreaBottom" fmla="*/ 2293920 h 229320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" name="Shape 15"/>
          <p:cNvGrpSpPr/>
          <p:nvPr/>
        </p:nvGrpSpPr>
        <p:grpSpPr>
          <a:xfrm>
            <a:off x="1080" y="-324000"/>
            <a:ext cx="3065760" cy="1909440"/>
            <a:chOff x="1080" y="-324000"/>
            <a:chExt cx="3065760" cy="1909440"/>
          </a:xfrm>
        </p:grpSpPr>
        <p:sp>
          <p:nvSpPr>
            <p:cNvPr id="15" name="Shape 16"/>
            <p:cNvSpPr/>
            <p:nvPr/>
          </p:nvSpPr>
          <p:spPr>
            <a:xfrm flipH="1" rot="20008800">
              <a:off x="1930680" y="-107280"/>
              <a:ext cx="289800" cy="722160"/>
            </a:xfrm>
            <a:prstGeom prst="flowChartManualInpu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Shape 17"/>
            <p:cNvSpPr/>
            <p:nvPr/>
          </p:nvSpPr>
          <p:spPr>
            <a:xfrm flipH="1" rot="20008800">
              <a:off x="338400" y="-232920"/>
              <a:ext cx="615600" cy="15321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" name="Shape 18"/>
            <p:cNvSpPr/>
            <p:nvPr/>
          </p:nvSpPr>
          <p:spPr>
            <a:xfrm flipH="1" rot="20008800">
              <a:off x="1263960" y="-257760"/>
              <a:ext cx="714240" cy="177768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" name="Shape 19"/>
            <p:cNvSpPr/>
            <p:nvPr/>
          </p:nvSpPr>
          <p:spPr>
            <a:xfrm flipH="1" rot="20008800">
              <a:off x="2577960" y="-126000"/>
              <a:ext cx="324720" cy="8092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" name="Shape 20"/>
            <p:cNvSpPr/>
            <p:nvPr/>
          </p:nvSpPr>
          <p:spPr>
            <a:xfrm rot="10800000">
              <a:off x="1080" y="83160"/>
              <a:ext cx="538200" cy="1216080"/>
            </a:xfrm>
            <a:custGeom>
              <a:avLst/>
              <a:gdLst>
                <a:gd name="textAreaLeft" fmla="*/ 0 w 538200"/>
                <a:gd name="textAreaRight" fmla="*/ 538920 w 538200"/>
                <a:gd name="textAreaTop" fmla="*/ 0 h 1216080"/>
                <a:gd name="textAreaBottom" fmla="*/ 1216800 h 1216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2400" cy="1202400"/>
          </a:xfrm>
          <a:prstGeom prst="rect">
            <a:avLst/>
          </a:prstGeom>
          <a:ln w="0">
            <a:noFill/>
          </a:ln>
        </p:spPr>
      </p:pic>
      <p:grpSp>
        <p:nvGrpSpPr>
          <p:cNvPr id="26" name="Shape 128"/>
          <p:cNvGrpSpPr/>
          <p:nvPr/>
        </p:nvGrpSpPr>
        <p:grpSpPr>
          <a:xfrm>
            <a:off x="6172200" y="2656080"/>
            <a:ext cx="2970720" cy="2885760"/>
            <a:chOff x="6172200" y="2656080"/>
            <a:chExt cx="2970720" cy="2885760"/>
          </a:xfrm>
        </p:grpSpPr>
        <p:sp>
          <p:nvSpPr>
            <p:cNvPr id="27" name="Shape 129"/>
            <p:cNvSpPr/>
            <p:nvPr/>
          </p:nvSpPr>
          <p:spPr>
            <a:xfrm flipH="1" rot="9208200">
              <a:off x="6704280" y="4111200"/>
              <a:ext cx="483120" cy="120312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" name="Shape 130"/>
            <p:cNvSpPr/>
            <p:nvPr/>
          </p:nvSpPr>
          <p:spPr>
            <a:xfrm flipH="1" rot="9208200">
              <a:off x="7803000" y="3279240"/>
              <a:ext cx="876960" cy="21812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" name="Shape 131"/>
            <p:cNvSpPr/>
            <p:nvPr/>
          </p:nvSpPr>
          <p:spPr>
            <a:xfrm flipH="1" rot="9208200">
              <a:off x="7479360" y="4278240"/>
              <a:ext cx="408600" cy="101484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0" name="Shape 132"/>
            <p:cNvSpPr/>
            <p:nvPr/>
          </p:nvSpPr>
          <p:spPr>
            <a:xfrm flipH="1" rot="9208200">
              <a:off x="6287400" y="4658400"/>
              <a:ext cx="228600" cy="57024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" name="Shape 133"/>
            <p:cNvSpPr/>
            <p:nvPr/>
          </p:nvSpPr>
          <p:spPr>
            <a:xfrm>
              <a:off x="8289360" y="2656080"/>
              <a:ext cx="853560" cy="1928160"/>
            </a:xfrm>
            <a:custGeom>
              <a:avLst/>
              <a:gdLst>
                <a:gd name="textAreaLeft" fmla="*/ 0 w 853560"/>
                <a:gd name="textAreaRight" fmla="*/ 854280 w 853560"/>
                <a:gd name="textAreaTop" fmla="*/ 0 h 1928160"/>
                <a:gd name="textAreaBottom" fmla="*/ 1928880 h 192816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2" name="Shape 134"/>
          <p:cNvGrpSpPr/>
          <p:nvPr/>
        </p:nvGrpSpPr>
        <p:grpSpPr>
          <a:xfrm>
            <a:off x="1080" y="-227160"/>
            <a:ext cx="2159640" cy="1346040"/>
            <a:chOff x="1080" y="-227160"/>
            <a:chExt cx="2159640" cy="1346040"/>
          </a:xfrm>
        </p:grpSpPr>
        <p:sp>
          <p:nvSpPr>
            <p:cNvPr id="33" name="Shape 135"/>
            <p:cNvSpPr/>
            <p:nvPr/>
          </p:nvSpPr>
          <p:spPr>
            <a:xfrm flipH="1" rot="20008800">
              <a:off x="1360800" y="-74880"/>
              <a:ext cx="204120" cy="50904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" name="Shape 136"/>
            <p:cNvSpPr/>
            <p:nvPr/>
          </p:nvSpPr>
          <p:spPr>
            <a:xfrm flipH="1" rot="20008800">
              <a:off x="238680" y="-163440"/>
              <a:ext cx="433800" cy="10803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" name="Shape 137"/>
            <p:cNvSpPr/>
            <p:nvPr/>
          </p:nvSpPr>
          <p:spPr>
            <a:xfrm flipH="1" rot="20008800">
              <a:off x="890280" y="-180720"/>
              <a:ext cx="503280" cy="12531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" name="Shape 138"/>
            <p:cNvSpPr/>
            <p:nvPr/>
          </p:nvSpPr>
          <p:spPr>
            <a:xfrm flipH="1" rot="20008800">
              <a:off x="1816560" y="-88200"/>
              <a:ext cx="228600" cy="57024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7" name="Shape 139"/>
            <p:cNvSpPr/>
            <p:nvPr/>
          </p:nvSpPr>
          <p:spPr>
            <a:xfrm rot="10800000">
              <a:off x="1080" y="59760"/>
              <a:ext cx="379080" cy="857160"/>
            </a:xfrm>
            <a:custGeom>
              <a:avLst/>
              <a:gdLst>
                <a:gd name="textAreaLeft" fmla="*/ 0 w 379080"/>
                <a:gd name="textAreaRight" fmla="*/ 379800 w 379080"/>
                <a:gd name="textAreaTop" fmla="*/ 0 h 857160"/>
                <a:gd name="textAreaBottom" fmla="*/ 857880 h 85716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2400" cy="1202400"/>
          </a:xfrm>
          <a:prstGeom prst="rect">
            <a:avLst/>
          </a:prstGeom>
          <a:ln w="0">
            <a:noFill/>
          </a:ln>
        </p:spPr>
      </p:pic>
      <p:grpSp>
        <p:nvGrpSpPr>
          <p:cNvPr id="42" name="Shape 52"/>
          <p:cNvGrpSpPr/>
          <p:nvPr/>
        </p:nvGrpSpPr>
        <p:grpSpPr>
          <a:xfrm>
            <a:off x="6172200" y="2656080"/>
            <a:ext cx="2970720" cy="2885760"/>
            <a:chOff x="6172200" y="2656080"/>
            <a:chExt cx="2970720" cy="2885760"/>
          </a:xfrm>
        </p:grpSpPr>
        <p:sp>
          <p:nvSpPr>
            <p:cNvPr id="43" name="Shape 53"/>
            <p:cNvSpPr/>
            <p:nvPr/>
          </p:nvSpPr>
          <p:spPr>
            <a:xfrm flipH="1" rot="9208200">
              <a:off x="6704280" y="4111200"/>
              <a:ext cx="483120" cy="120312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4" name="Shape 54"/>
            <p:cNvSpPr/>
            <p:nvPr/>
          </p:nvSpPr>
          <p:spPr>
            <a:xfrm flipH="1" rot="9208200">
              <a:off x="7803000" y="3279240"/>
              <a:ext cx="876960" cy="21812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5" name="Shape 55"/>
            <p:cNvSpPr/>
            <p:nvPr/>
          </p:nvSpPr>
          <p:spPr>
            <a:xfrm flipH="1" rot="9208200">
              <a:off x="7479360" y="4278240"/>
              <a:ext cx="408600" cy="101484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" name="Shape 56"/>
            <p:cNvSpPr/>
            <p:nvPr/>
          </p:nvSpPr>
          <p:spPr>
            <a:xfrm flipH="1" rot="9208200">
              <a:off x="6287400" y="4658400"/>
              <a:ext cx="228600" cy="57024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" name="Shape 57"/>
            <p:cNvSpPr/>
            <p:nvPr/>
          </p:nvSpPr>
          <p:spPr>
            <a:xfrm>
              <a:off x="8289360" y="2656080"/>
              <a:ext cx="853560" cy="1928160"/>
            </a:xfrm>
            <a:custGeom>
              <a:avLst/>
              <a:gdLst>
                <a:gd name="textAreaLeft" fmla="*/ 0 w 853560"/>
                <a:gd name="textAreaRight" fmla="*/ 854280 w 853560"/>
                <a:gd name="textAreaTop" fmla="*/ 0 h 1928160"/>
                <a:gd name="textAreaBottom" fmla="*/ 1928880 h 192816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8" name="Shape 58"/>
          <p:cNvGrpSpPr/>
          <p:nvPr/>
        </p:nvGrpSpPr>
        <p:grpSpPr>
          <a:xfrm>
            <a:off x="1080" y="-227160"/>
            <a:ext cx="2159640" cy="1346040"/>
            <a:chOff x="1080" y="-227160"/>
            <a:chExt cx="2159640" cy="1346040"/>
          </a:xfrm>
        </p:grpSpPr>
        <p:sp>
          <p:nvSpPr>
            <p:cNvPr id="49" name="Shape 59"/>
            <p:cNvSpPr/>
            <p:nvPr/>
          </p:nvSpPr>
          <p:spPr>
            <a:xfrm flipH="1" rot="20008800">
              <a:off x="1360800" y="-74880"/>
              <a:ext cx="204120" cy="50904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0" name="Shape 60"/>
            <p:cNvSpPr/>
            <p:nvPr/>
          </p:nvSpPr>
          <p:spPr>
            <a:xfrm flipH="1" rot="20008800">
              <a:off x="238680" y="-163440"/>
              <a:ext cx="433800" cy="10803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1" name="Shape 61"/>
            <p:cNvSpPr/>
            <p:nvPr/>
          </p:nvSpPr>
          <p:spPr>
            <a:xfrm flipH="1" rot="20008800">
              <a:off x="890280" y="-180720"/>
              <a:ext cx="503280" cy="12531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" name="Shape 62"/>
            <p:cNvSpPr/>
            <p:nvPr/>
          </p:nvSpPr>
          <p:spPr>
            <a:xfrm flipH="1" rot="20008800">
              <a:off x="1816560" y="-88200"/>
              <a:ext cx="228600" cy="57024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3" name="Shape 63"/>
            <p:cNvSpPr/>
            <p:nvPr/>
          </p:nvSpPr>
          <p:spPr>
            <a:xfrm rot="10800000">
              <a:off x="1080" y="59760"/>
              <a:ext cx="379080" cy="857160"/>
            </a:xfrm>
            <a:custGeom>
              <a:avLst/>
              <a:gdLst>
                <a:gd name="textAreaLeft" fmla="*/ 0 w 379080"/>
                <a:gd name="textAreaRight" fmla="*/ 379800 w 379080"/>
                <a:gd name="textAreaTop" fmla="*/ 0 h 857160"/>
                <a:gd name="textAreaBottom" fmla="*/ 857880 h 85716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2400" cy="1202400"/>
          </a:xfrm>
          <a:prstGeom prst="rect">
            <a:avLst/>
          </a:prstGeom>
          <a:ln w="0">
            <a:noFill/>
          </a:ln>
        </p:spPr>
      </p:pic>
      <p:grpSp>
        <p:nvGrpSpPr>
          <p:cNvPr id="60" name="Shape 83"/>
          <p:cNvGrpSpPr/>
          <p:nvPr/>
        </p:nvGrpSpPr>
        <p:grpSpPr>
          <a:xfrm>
            <a:off x="6791400" y="3181680"/>
            <a:ext cx="2351160" cy="2283480"/>
            <a:chOff x="6791400" y="3181680"/>
            <a:chExt cx="2351160" cy="2283480"/>
          </a:xfrm>
        </p:grpSpPr>
        <p:sp>
          <p:nvSpPr>
            <p:cNvPr id="61" name="Shape 84"/>
            <p:cNvSpPr/>
            <p:nvPr/>
          </p:nvSpPr>
          <p:spPr>
            <a:xfrm flipH="1" rot="9208200">
              <a:off x="7212240" y="4333320"/>
              <a:ext cx="382320" cy="95148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2" name="Shape 85"/>
            <p:cNvSpPr/>
            <p:nvPr/>
          </p:nvSpPr>
          <p:spPr>
            <a:xfrm flipH="1" rot="9208200">
              <a:off x="8083080" y="3674520"/>
              <a:ext cx="693720" cy="17265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3" name="Shape 86"/>
            <p:cNvSpPr/>
            <p:nvPr/>
          </p:nvSpPr>
          <p:spPr>
            <a:xfrm flipH="1" rot="9208200">
              <a:off x="7826040" y="4465080"/>
              <a:ext cx="323280" cy="8035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4" name="Shape 87"/>
            <p:cNvSpPr/>
            <p:nvPr/>
          </p:nvSpPr>
          <p:spPr>
            <a:xfrm flipH="1" rot="9208200">
              <a:off x="6882120" y="4766760"/>
              <a:ext cx="180720" cy="45072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5" name="Shape 88"/>
            <p:cNvSpPr/>
            <p:nvPr/>
          </p:nvSpPr>
          <p:spPr>
            <a:xfrm>
              <a:off x="8467200" y="3181680"/>
              <a:ext cx="675360" cy="1525680"/>
            </a:xfrm>
            <a:custGeom>
              <a:avLst/>
              <a:gdLst>
                <a:gd name="textAreaLeft" fmla="*/ 0 w 675360"/>
                <a:gd name="textAreaRight" fmla="*/ 676080 w 675360"/>
                <a:gd name="textAreaTop" fmla="*/ 0 h 1525680"/>
                <a:gd name="textAreaBottom" fmla="*/ 1526400 h 15256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Shape 89"/>
          <p:cNvGrpSpPr/>
          <p:nvPr/>
        </p:nvGrpSpPr>
        <p:grpSpPr>
          <a:xfrm>
            <a:off x="1080" y="-227160"/>
            <a:ext cx="2159640" cy="1346040"/>
            <a:chOff x="1080" y="-227160"/>
            <a:chExt cx="2159640" cy="1346040"/>
          </a:xfrm>
        </p:grpSpPr>
        <p:sp>
          <p:nvSpPr>
            <p:cNvPr id="67" name="Shape 90"/>
            <p:cNvSpPr/>
            <p:nvPr/>
          </p:nvSpPr>
          <p:spPr>
            <a:xfrm flipH="1" rot="20008800">
              <a:off x="1360800" y="-74880"/>
              <a:ext cx="204120" cy="50904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8" name="Shape 91"/>
            <p:cNvSpPr/>
            <p:nvPr/>
          </p:nvSpPr>
          <p:spPr>
            <a:xfrm flipH="1" rot="20008800">
              <a:off x="238680" y="-163440"/>
              <a:ext cx="433800" cy="10803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9" name="Shape 92"/>
            <p:cNvSpPr/>
            <p:nvPr/>
          </p:nvSpPr>
          <p:spPr>
            <a:xfrm flipH="1" rot="20008800">
              <a:off x="890280" y="-180720"/>
              <a:ext cx="503280" cy="12531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0" name="Shape 93"/>
            <p:cNvSpPr/>
            <p:nvPr/>
          </p:nvSpPr>
          <p:spPr>
            <a:xfrm flipH="1" rot="20008800">
              <a:off x="1816560" y="-88200"/>
              <a:ext cx="228600" cy="57024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1" name="Shape 94"/>
            <p:cNvSpPr/>
            <p:nvPr/>
          </p:nvSpPr>
          <p:spPr>
            <a:xfrm rot="10800000">
              <a:off x="1080" y="59760"/>
              <a:ext cx="379080" cy="857160"/>
            </a:xfrm>
            <a:custGeom>
              <a:avLst/>
              <a:gdLst>
                <a:gd name="textAreaLeft" fmla="*/ 0 w 379080"/>
                <a:gd name="textAreaRight" fmla="*/ 379800 w 379080"/>
                <a:gd name="textAreaTop" fmla="*/ 0 h 857160"/>
                <a:gd name="textAreaBottom" fmla="*/ 857880 h 85716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2400" cy="120240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FDA1223-2135-4AAD-953F-9FB371519239}" type="slidenum">
              <a:rPr b="0" lang="en-US" sz="18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5"/>
          <p:cNvSpPr/>
          <p:nvPr/>
        </p:nvSpPr>
        <p:spPr>
          <a:xfrm>
            <a:off x="8800200" y="4897440"/>
            <a:ext cx="34272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74C74A80-F6AD-4B76-B032-1C11E672C478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2000" cy="34884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10"/>
          <p:cNvSpPr/>
          <p:nvPr/>
        </p:nvSpPr>
        <p:spPr>
          <a:xfrm rot="10800000">
            <a:off x="1080" y="-14400"/>
            <a:ext cx="914292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feld 15"/>
          <p:cNvSpPr/>
          <p:nvPr/>
        </p:nvSpPr>
        <p:spPr>
          <a:xfrm>
            <a:off x="8711280" y="4803840"/>
            <a:ext cx="1080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5"/>
          <p:cNvSpPr/>
          <p:nvPr/>
        </p:nvSpPr>
        <p:spPr>
          <a:xfrm>
            <a:off x="8800200" y="4897440"/>
            <a:ext cx="34272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3932D141-AE49-49CB-B57C-43152B096750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2000" cy="34884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10"/>
          <p:cNvSpPr/>
          <p:nvPr/>
        </p:nvSpPr>
        <p:spPr>
          <a:xfrm rot="10800000">
            <a:off x="1080" y="-14400"/>
            <a:ext cx="914292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754000"/>
            <a:ext cx="5670360" cy="11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Τμήμα Ψηφιακών Συστημάτων, Πανεπιστήμιο Θεσσαλίας</a:t>
            </a: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Ενδιάμεση Παρουσίαση Πτυχιακών Εργασιών</a:t>
            </a:r>
            <a:br>
              <a:rPr sz="2400"/>
            </a:b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«Τίτλος Πτυχιακής Εργασία»</a:t>
            </a:r>
            <a:br>
              <a:rPr sz="2400"/>
            </a:b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Ονοματεπώνυμο,</a:t>
            </a: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ΑΜ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Box 2"/>
          <p:cNvSpPr/>
          <p:nvPr/>
        </p:nvSpPr>
        <p:spPr>
          <a:xfrm>
            <a:off x="1523160" y="4443840"/>
            <a:ext cx="609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l-GR" sz="1800" spc="-1" strike="noStrike">
                <a:solidFill>
                  <a:schemeClr val="lt1"/>
                </a:solidFill>
                <a:latin typeface="Calibri"/>
              </a:rPr>
              <a:t>Μάρτιος 2023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50840" cy="39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580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Αντικείμενο και στόχοι της εργασίας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50840" cy="39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580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Εξοπλισμός-Λογισμικό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5029200" y="1143000"/>
            <a:ext cx="2285280" cy="83196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57200" y="685800"/>
            <a:ext cx="2971080" cy="14850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459000" y="4114800"/>
            <a:ext cx="2740680" cy="91296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3657600" y="2743200"/>
            <a:ext cx="1370880" cy="137088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5"/>
          <a:stretch/>
        </p:blipFill>
        <p:spPr>
          <a:xfrm>
            <a:off x="488880" y="2462760"/>
            <a:ext cx="2710800" cy="142272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6"/>
          <a:stretch/>
        </p:blipFill>
        <p:spPr>
          <a:xfrm>
            <a:off x="5486400" y="2623320"/>
            <a:ext cx="3255840" cy="17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138600" y="2971800"/>
            <a:ext cx="4661640" cy="205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Παίρνοντας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δεδομένα για την γεωμετρία του ποδηλάτου μέσω του yaml file μπορούμε να υπολογίσουμε την θέση των βασικών σημείων και να τα μετακινήσουμε στο τελικό μοντέλο.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580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Μεθοδολογία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38600" y="518400"/>
            <a:ext cx="8279280" cy="46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28600" y="2665800"/>
            <a:ext cx="3886200" cy="236340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4343400" y="228600"/>
            <a:ext cx="3200400" cy="232992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228600" y="181080"/>
            <a:ext cx="3886200" cy="233352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4343400" y="2659680"/>
            <a:ext cx="3429000" cy="236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50840" cy="39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580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Ενδεικτικά αποτελέσματα και πρώτα συμπεράσματα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50840" cy="39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50840" cy="39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580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Επόμενα βήματα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50840" cy="39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2093760"/>
            <a:ext cx="7529760" cy="71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3200" spc="-1" strike="noStrike">
                <a:solidFill>
                  <a:srgbClr val="ff9900"/>
                </a:solidFill>
                <a:latin typeface="Verdana"/>
                <a:ea typeface="Verdana"/>
              </a:rPr>
              <a:t>Ευχαριστώ για την προσοχή σας</a:t>
            </a:r>
            <a:r>
              <a:rPr b="0" lang="en" sz="3200" spc="-1" strike="noStrike">
                <a:solidFill>
                  <a:srgbClr val="ff9900"/>
                </a:solidFill>
                <a:latin typeface="Verdana"/>
                <a:ea typeface="Verdana"/>
              </a:rPr>
              <a:t>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939600" y="2813040"/>
            <a:ext cx="4923360" cy="195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2800" spc="-1" strike="noStrike">
                <a:solidFill>
                  <a:srgbClr val="3796bf"/>
                </a:solidFill>
                <a:latin typeface="Verdana"/>
                <a:ea typeface="Verdana"/>
              </a:rPr>
              <a:t>Ερωτήσεις;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8a208a-e8e4-4fbd-b6e8-ed5a9828ee7e" xsi:nil="true"/>
    <lcf76f155ced4ddcb4097134ff3c332f xmlns="4e8548da-e0aa-47fa-9e16-e2b90113218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725AD7D7FD1643BDB81FE601218E92" ma:contentTypeVersion="16" ma:contentTypeDescription="Create a new document." ma:contentTypeScope="" ma:versionID="ba123f69712c397a6fca0b14eac6f7a1">
  <xsd:schema xmlns:xsd="http://www.w3.org/2001/XMLSchema" xmlns:xs="http://www.w3.org/2001/XMLSchema" xmlns:p="http://schemas.microsoft.com/office/2006/metadata/properties" xmlns:ns2="4e8548da-e0aa-47fa-9e16-e2b90113218f" xmlns:ns3="a68a208a-e8e4-4fbd-b6e8-ed5a9828ee7e" targetNamespace="http://schemas.microsoft.com/office/2006/metadata/properties" ma:root="true" ma:fieldsID="c843553738118ace99b9d36d27c60b7a" ns2:_="" ns3:_="">
    <xsd:import namespace="4e8548da-e0aa-47fa-9e16-e2b90113218f"/>
    <xsd:import namespace="a68a208a-e8e4-4fbd-b6e8-ed5a9828ee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48da-e0aa-47fa-9e16-e2b901132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8dc2f0f-47d2-4c0a-9a8f-9f0cc5ab6b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a208a-e8e4-4fbd-b6e8-ed5a9828ee7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91d3354-b6d0-4453-8bf5-12abded09dd4}" ma:internalName="TaxCatchAll" ma:showField="CatchAllData" ma:web="a68a208a-e8e4-4fbd-b6e8-ed5a9828ee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ADED3-25B0-4328-B76C-A92B6BD5E610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4e8548da-e0aa-47fa-9e16-e2b90113218f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a68a208a-e8e4-4fbd-b6e8-ed5a9828ee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D6745-E8EF-477B-98C4-3D25200D7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505E56-80BF-4EB1-84B0-3AD32BC9D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48da-e0aa-47fa-9e16-e2b90113218f"/>
    <ds:schemaRef ds:uri="a68a208a-e8e4-4fbd-b6e8-ed5a9828e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61</TotalTime>
  <Application>LibreOffice/24.2.7.2$Linux_X86_64 LibreOffice_project/420$Build-2</Application>
  <AppVersion>15.0000</AppVersion>
  <Words>48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2023-02-16T07:12:59Z</dcterms:created>
  <dc:creator>CHARALAMPOUS ONOUFRIOS</dc:creator>
  <dc:description/>
  <dc:language>en-US</dc:language>
  <cp:lastModifiedBy/>
  <cp:lastPrinted>2025-02-24T14:42:36Z</cp:lastPrinted>
  <dcterms:modified xsi:type="dcterms:W3CDTF">2025-02-28T02:45:33Z</dcterms:modified>
  <cp:revision>4</cp:revision>
  <dc:subject/>
  <dc:title>Τμήμα Ψηφιακών Συστημάτων, Πανεπιστήμιο Θεσσαλίας Ενδιάμεση Παρουσίαση Πτυχιακών Εργασιών  «Τίτλος Πτυχιακής Εργασία»  Ονοματεπώνυμο, ΑΜ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0x01010045725AD7D7FD1643BDB81FE601218E92</vt:lpwstr>
  </property>
  <property fmtid="{D5CDD505-2E9C-101B-9397-08002B2CF9AE}" pid="3" name="Notes">
    <vt:i4>2</vt:i4>
  </property>
  <property fmtid="{D5CDD505-2E9C-101B-9397-08002B2CF9AE}" pid="4" name="PresentationFormat">
    <vt:lpwstr>On-screen Show (16:9)</vt:lpwstr>
  </property>
  <property fmtid="{D5CDD505-2E9C-101B-9397-08002B2CF9AE}" pid="5" name="Slides">
    <vt:i4>7</vt:i4>
  </property>
</Properties>
</file>