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7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_rels/presentation.xml.rels" ContentType="application/vnd.openxmlformats-package.relationships+xml"/>
  <Override PartName="/ppt/media/image2.jpeg" ContentType="image/jpeg"/>
  <Override PartName="/ppt/media/image13.png" ContentType="image/png"/>
  <Override PartName="/ppt/media/image4.png" ContentType="image/png"/>
  <Override PartName="/ppt/media/image1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3.png" ContentType="image/png"/>
  <Override PartName="/ppt/media/image9.png" ContentType="image/pn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8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" Target="slides/slide1.xml"/><Relationship Id="rId21" Type="http://schemas.openxmlformats.org/officeDocument/2006/relationships/slide" Target="slides/slide2.xml"/><Relationship Id="rId22" Type="http://schemas.openxmlformats.org/officeDocument/2006/relationships/slide" Target="slides/slide3.xml"/><Relationship Id="rId23" Type="http://schemas.openxmlformats.org/officeDocument/2006/relationships/slide" Target="slides/slide4.xml"/><Relationship Id="rId24" Type="http://schemas.openxmlformats.org/officeDocument/2006/relationships/slide" Target="slides/slide5.xml"/><Relationship Id="rId25" Type="http://schemas.openxmlformats.org/officeDocument/2006/relationships/slide" Target="slides/slide6.xml"/><Relationship Id="rId26" Type="http://schemas.openxmlformats.org/officeDocument/2006/relationships/slide" Target="slides/slide7.xml"/><Relationship Id="rId27" Type="http://schemas.openxmlformats.org/officeDocument/2006/relationships/slide" Target="slides/slide8.xml"/><Relationship Id="rId28" Type="http://schemas.openxmlformats.org/officeDocument/2006/relationships/slide" Target="slides/slide9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as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+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5C0076-1C8C-458B-A1BB-8B2C9BAA623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Bas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DejaVu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2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5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6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7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8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9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feld 15"/>
          <p:cNvSpPr/>
          <p:nvPr/>
        </p:nvSpPr>
        <p:spPr>
          <a:xfrm>
            <a:off x="8711280" y="4803840"/>
            <a:ext cx="107280" cy="3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trike="noStrike" u="none">
                <a:solidFill>
                  <a:schemeClr val="lt1"/>
                </a:solidFill>
                <a:uFillTx/>
                <a:latin typeface="Calibri"/>
              </a:rPr>
              <a:t>|</a:t>
            </a:r>
            <a:endParaRPr b="0" lang="en-US" sz="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pic>
        <p:nvPicPr>
          <p:cNvPr id="1" name="Εικόνα 2" descr=""/>
          <p:cNvPicPr/>
          <p:nvPr/>
        </p:nvPicPr>
        <p:blipFill>
          <a:blip r:embed="rId2"/>
          <a:stretch/>
        </p:blipFill>
        <p:spPr>
          <a:xfrm>
            <a:off x="7932960" y="0"/>
            <a:ext cx="1201680" cy="120168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feld 15"/>
          <p:cNvSpPr/>
          <p:nvPr/>
        </p:nvSpPr>
        <p:spPr>
          <a:xfrm>
            <a:off x="8711280" y="4803840"/>
            <a:ext cx="107280" cy="3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trike="noStrike" u="none">
                <a:solidFill>
                  <a:schemeClr val="lt1"/>
                </a:solidFill>
                <a:uFillTx/>
                <a:latin typeface="Calibri"/>
              </a:rPr>
              <a:t>|</a:t>
            </a:r>
            <a:endParaRPr b="0" lang="en-US" sz="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21" name="TextBox 5"/>
          <p:cNvSpPr/>
          <p:nvPr/>
        </p:nvSpPr>
        <p:spPr>
          <a:xfrm>
            <a:off x="8800200" y="4897440"/>
            <a:ext cx="342000" cy="26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44CE9CC7-D582-4CBF-A603-A36FACCBCE23}" type="slidenum">
              <a:rPr b="0" lang="en-US" sz="1000" strike="noStrike" u="none">
                <a:solidFill>
                  <a:schemeClr val="accent1"/>
                </a:solidFill>
                <a:uFillTx/>
                <a:latin typeface="Calibri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pic>
        <p:nvPicPr>
          <p:cNvPr id="122" name="Picture 6" descr="A picture containing text, clipart&#10;&#10;Description automatically generated"/>
          <p:cNvPicPr/>
          <p:nvPr/>
        </p:nvPicPr>
        <p:blipFill>
          <a:blip r:embed="rId2"/>
          <a:srcRect l="0" t="27256" r="0" b="28304"/>
          <a:stretch/>
        </p:blipFill>
        <p:spPr>
          <a:xfrm>
            <a:off x="6371640" y="157680"/>
            <a:ext cx="2591280" cy="348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3" name="Rectangle 10"/>
          <p:cNvSpPr/>
          <p:nvPr/>
        </p:nvSpPr>
        <p:spPr>
          <a:xfrm rot="10800000">
            <a:off x="1800" y="-13680"/>
            <a:ext cx="9142200" cy="69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feld 15"/>
          <p:cNvSpPr/>
          <p:nvPr/>
        </p:nvSpPr>
        <p:spPr>
          <a:xfrm>
            <a:off x="8711280" y="4803840"/>
            <a:ext cx="107280" cy="3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trike="noStrike" u="none">
                <a:solidFill>
                  <a:schemeClr val="lt1"/>
                </a:solidFill>
                <a:uFillTx/>
                <a:latin typeface="Calibri"/>
              </a:rPr>
              <a:t>|</a:t>
            </a:r>
            <a:endParaRPr b="0" lang="en-US" sz="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25" name="TextBox 5"/>
          <p:cNvSpPr/>
          <p:nvPr/>
        </p:nvSpPr>
        <p:spPr>
          <a:xfrm>
            <a:off x="8800200" y="4897440"/>
            <a:ext cx="342000" cy="26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FB222159-6CDE-44A1-B565-A0A672C8E20E}" type="slidenum">
              <a:rPr b="0" lang="en-US" sz="1000" strike="noStrike" u="none">
                <a:solidFill>
                  <a:schemeClr val="accent1"/>
                </a:solidFill>
                <a:uFillTx/>
                <a:latin typeface="Calibri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pic>
        <p:nvPicPr>
          <p:cNvPr id="126" name="Picture 6" descr="A picture containing text, clipart&#10;&#10;Description automatically generated"/>
          <p:cNvPicPr/>
          <p:nvPr/>
        </p:nvPicPr>
        <p:blipFill>
          <a:blip r:embed="rId2"/>
          <a:srcRect l="0" t="27256" r="0" b="28304"/>
          <a:stretch/>
        </p:blipFill>
        <p:spPr>
          <a:xfrm>
            <a:off x="6371640" y="157680"/>
            <a:ext cx="2591280" cy="348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7" name="Rectangle 10"/>
          <p:cNvSpPr/>
          <p:nvPr/>
        </p:nvSpPr>
        <p:spPr>
          <a:xfrm rot="10800000">
            <a:off x="1800" y="-13680"/>
            <a:ext cx="9142200" cy="69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feld 15"/>
          <p:cNvSpPr/>
          <p:nvPr/>
        </p:nvSpPr>
        <p:spPr>
          <a:xfrm>
            <a:off x="8711280" y="4803840"/>
            <a:ext cx="107280" cy="3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trike="noStrike" u="none">
                <a:solidFill>
                  <a:schemeClr val="lt1"/>
                </a:solidFill>
                <a:uFillTx/>
                <a:latin typeface="Calibri"/>
              </a:rPr>
              <a:t>|</a:t>
            </a:r>
            <a:endParaRPr b="0" lang="en-US" sz="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29" name="TextBox 5"/>
          <p:cNvSpPr/>
          <p:nvPr/>
        </p:nvSpPr>
        <p:spPr>
          <a:xfrm>
            <a:off x="8800200" y="4897440"/>
            <a:ext cx="342000" cy="26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5985DC72-A938-400B-B758-07FFEC99603F}" type="slidenum">
              <a:rPr b="0" lang="en-US" sz="1000" strike="noStrike" u="none">
                <a:solidFill>
                  <a:schemeClr val="accent1"/>
                </a:solidFill>
                <a:uFillTx/>
                <a:latin typeface="Calibri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pic>
        <p:nvPicPr>
          <p:cNvPr id="130" name="Picture 6" descr="A picture containing text, clipart&#10;&#10;Description automatically generated"/>
          <p:cNvPicPr/>
          <p:nvPr/>
        </p:nvPicPr>
        <p:blipFill>
          <a:blip r:embed="rId2"/>
          <a:srcRect l="0" t="27256" r="0" b="28304"/>
          <a:stretch/>
        </p:blipFill>
        <p:spPr>
          <a:xfrm>
            <a:off x="6371640" y="157680"/>
            <a:ext cx="2591280" cy="348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1" name="Rectangle 10"/>
          <p:cNvSpPr/>
          <p:nvPr/>
        </p:nvSpPr>
        <p:spPr>
          <a:xfrm rot="10800000">
            <a:off x="1800" y="-13680"/>
            <a:ext cx="9142200" cy="69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feld 15"/>
          <p:cNvSpPr/>
          <p:nvPr/>
        </p:nvSpPr>
        <p:spPr>
          <a:xfrm>
            <a:off x="8711280" y="4803840"/>
            <a:ext cx="107280" cy="3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trike="noStrike" u="none">
                <a:solidFill>
                  <a:schemeClr val="lt1"/>
                </a:solidFill>
                <a:uFillTx/>
                <a:latin typeface="Calibri"/>
              </a:rPr>
              <a:t>|</a:t>
            </a:r>
            <a:endParaRPr b="0" lang="en-US" sz="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33" name="TextBox 5"/>
          <p:cNvSpPr/>
          <p:nvPr/>
        </p:nvSpPr>
        <p:spPr>
          <a:xfrm>
            <a:off x="8800200" y="4897440"/>
            <a:ext cx="342000" cy="26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548AE730-824A-4AF9-A07A-F5E8FF1B64F2}" type="slidenum">
              <a:rPr b="0" lang="en-US" sz="1000" strike="noStrike" u="none">
                <a:solidFill>
                  <a:schemeClr val="accent1"/>
                </a:solidFill>
                <a:uFillTx/>
                <a:latin typeface="Calibri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pic>
        <p:nvPicPr>
          <p:cNvPr id="134" name="Picture 6" descr="A picture containing text, clipart&#10;&#10;Description automatically generated"/>
          <p:cNvPicPr/>
          <p:nvPr/>
        </p:nvPicPr>
        <p:blipFill>
          <a:blip r:embed="rId2"/>
          <a:srcRect l="0" t="27256" r="0" b="28304"/>
          <a:stretch/>
        </p:blipFill>
        <p:spPr>
          <a:xfrm>
            <a:off x="6371640" y="157680"/>
            <a:ext cx="2591280" cy="348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5" name="Rectangle 10"/>
          <p:cNvSpPr/>
          <p:nvPr/>
        </p:nvSpPr>
        <p:spPr>
          <a:xfrm rot="10800000">
            <a:off x="1800" y="-13680"/>
            <a:ext cx="9142200" cy="69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feld 15"/>
          <p:cNvSpPr/>
          <p:nvPr/>
        </p:nvSpPr>
        <p:spPr>
          <a:xfrm>
            <a:off x="8711280" y="4803840"/>
            <a:ext cx="107280" cy="3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trike="noStrike" u="none">
                <a:solidFill>
                  <a:schemeClr val="lt1"/>
                </a:solidFill>
                <a:uFillTx/>
                <a:latin typeface="Calibri"/>
              </a:rPr>
              <a:t>|</a:t>
            </a:r>
            <a:endParaRPr b="0" lang="en-US" sz="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37" name="TextBox 5"/>
          <p:cNvSpPr/>
          <p:nvPr/>
        </p:nvSpPr>
        <p:spPr>
          <a:xfrm>
            <a:off x="8800200" y="4897440"/>
            <a:ext cx="342000" cy="26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6FBA1C19-5B17-49A9-826C-81BFA57D6A24}" type="slidenum">
              <a:rPr b="0" lang="en-US" sz="1000" strike="noStrike" u="none">
                <a:solidFill>
                  <a:schemeClr val="accent1"/>
                </a:solidFill>
                <a:uFillTx/>
                <a:latin typeface="Calibri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pic>
        <p:nvPicPr>
          <p:cNvPr id="138" name="Picture 6" descr="A picture containing text, clipart&#10;&#10;Description automatically generated"/>
          <p:cNvPicPr/>
          <p:nvPr/>
        </p:nvPicPr>
        <p:blipFill>
          <a:blip r:embed="rId2"/>
          <a:srcRect l="0" t="27256" r="0" b="28304"/>
          <a:stretch/>
        </p:blipFill>
        <p:spPr>
          <a:xfrm>
            <a:off x="6371640" y="157680"/>
            <a:ext cx="2591280" cy="348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9" name="Rectangle 10"/>
          <p:cNvSpPr/>
          <p:nvPr/>
        </p:nvSpPr>
        <p:spPr>
          <a:xfrm rot="10800000">
            <a:off x="1800" y="-13680"/>
            <a:ext cx="9142200" cy="69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140" name="Rectangle 2"/>
          <p:cNvSpPr/>
          <p:nvPr/>
        </p:nvSpPr>
        <p:spPr>
          <a:xfrm>
            <a:off x="0" y="-20520"/>
            <a:ext cx="9142200" cy="475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6"/>
          <p:cNvSpPr/>
          <p:nvPr/>
        </p:nvSpPr>
        <p:spPr>
          <a:xfrm rot="10800000">
            <a:off x="1800" y="-13680"/>
            <a:ext cx="465840" cy="515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pic>
        <p:nvPicPr>
          <p:cNvPr id="142" name="Εικόνα 2" descr=""/>
          <p:cNvPicPr/>
          <p:nvPr/>
        </p:nvPicPr>
        <p:blipFill>
          <a:blip r:embed="rId2"/>
          <a:stretch/>
        </p:blipFill>
        <p:spPr>
          <a:xfrm>
            <a:off x="8172360" y="4299840"/>
            <a:ext cx="766440" cy="76644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6"/>
          <p:cNvSpPr/>
          <p:nvPr/>
        </p:nvSpPr>
        <p:spPr>
          <a:xfrm rot="10800000">
            <a:off x="1800" y="-13680"/>
            <a:ext cx="465840" cy="515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pic>
        <p:nvPicPr>
          <p:cNvPr id="144" name="Εικόνα 2" descr=""/>
          <p:cNvPicPr/>
          <p:nvPr/>
        </p:nvPicPr>
        <p:blipFill>
          <a:blip r:embed="rId2"/>
          <a:stretch/>
        </p:blipFill>
        <p:spPr>
          <a:xfrm>
            <a:off x="8172360" y="4299840"/>
            <a:ext cx="766440" cy="76644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6"/>
          <p:cNvSpPr/>
          <p:nvPr/>
        </p:nvSpPr>
        <p:spPr>
          <a:xfrm rot="10800000">
            <a:off x="1800" y="-13680"/>
            <a:ext cx="465840" cy="515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pic>
        <p:nvPicPr>
          <p:cNvPr id="146" name="Εικόνα 2" descr=""/>
          <p:cNvPicPr/>
          <p:nvPr/>
        </p:nvPicPr>
        <p:blipFill>
          <a:blip r:embed="rId2"/>
          <a:stretch/>
        </p:blipFill>
        <p:spPr>
          <a:xfrm>
            <a:off x="8172360" y="4299840"/>
            <a:ext cx="766440" cy="76644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6"/>
          <p:cNvSpPr/>
          <p:nvPr/>
        </p:nvSpPr>
        <p:spPr>
          <a:xfrm rot="10800000">
            <a:off x="1800" y="-13680"/>
            <a:ext cx="465840" cy="515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pic>
        <p:nvPicPr>
          <p:cNvPr id="148" name="Εικόνα 2" descr=""/>
          <p:cNvPicPr/>
          <p:nvPr/>
        </p:nvPicPr>
        <p:blipFill>
          <a:blip r:embed="rId2"/>
          <a:stretch/>
        </p:blipFill>
        <p:spPr>
          <a:xfrm>
            <a:off x="8172360" y="4299840"/>
            <a:ext cx="766440" cy="76644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5"/>
          <p:cNvSpPr/>
          <p:nvPr/>
        </p:nvSpPr>
        <p:spPr>
          <a:xfrm>
            <a:off x="8711280" y="4803840"/>
            <a:ext cx="107280" cy="3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trike="noStrike" u="none">
                <a:solidFill>
                  <a:schemeClr val="lt1"/>
                </a:solidFill>
                <a:uFillTx/>
                <a:latin typeface="Calibri"/>
              </a:rPr>
              <a:t>|</a:t>
            </a:r>
            <a:endParaRPr b="0" lang="en-US" sz="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pic>
        <p:nvPicPr>
          <p:cNvPr id="3" name="Εικόνα 2" descr=""/>
          <p:cNvPicPr/>
          <p:nvPr/>
        </p:nvPicPr>
        <p:blipFill>
          <a:blip r:embed="rId2"/>
          <a:stretch/>
        </p:blipFill>
        <p:spPr>
          <a:xfrm>
            <a:off x="7932960" y="0"/>
            <a:ext cx="1201680" cy="1201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DejaVu Sans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DejaVu Sans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DejaVu Sans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DejaVu Sans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DejaVu Sans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DejaVu Sans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DejaVu Sans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DejaVu Sans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bb5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15"/>
          <p:cNvSpPr/>
          <p:nvPr/>
        </p:nvSpPr>
        <p:spPr>
          <a:xfrm>
            <a:off x="8711280" y="4803840"/>
            <a:ext cx="107280" cy="3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trike="noStrike" u="none">
                <a:solidFill>
                  <a:schemeClr val="lt1"/>
                </a:solidFill>
                <a:uFillTx/>
                <a:latin typeface="Calibri"/>
              </a:rPr>
              <a:t>|</a:t>
            </a:r>
            <a:endParaRPr b="0" lang="en-US" sz="800" strike="noStrike" u="none">
              <a:solidFill>
                <a:srgbClr val="ffffff"/>
              </a:solidFill>
              <a:uFillTx/>
              <a:latin typeface="DejaVu Sans"/>
            </a:endParaRPr>
          </a:p>
        </p:txBody>
      </p:sp>
      <p:pic>
        <p:nvPicPr>
          <p:cNvPr id="7" name="Εικόνα 2" descr=""/>
          <p:cNvPicPr/>
          <p:nvPr/>
        </p:nvPicPr>
        <p:blipFill>
          <a:blip r:embed="rId2"/>
          <a:stretch/>
        </p:blipFill>
        <p:spPr>
          <a:xfrm>
            <a:off x="7932960" y="0"/>
            <a:ext cx="1201680" cy="120168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8" name="Shape 9"/>
          <p:cNvGrpSpPr/>
          <p:nvPr/>
        </p:nvGrpSpPr>
        <p:grpSpPr>
          <a:xfrm>
            <a:off x="5610600" y="2185920"/>
            <a:ext cx="3531960" cy="3431880"/>
            <a:chOff x="5610600" y="2185920"/>
            <a:chExt cx="3531960" cy="3431880"/>
          </a:xfrm>
        </p:grpSpPr>
        <p:sp>
          <p:nvSpPr>
            <p:cNvPr id="9" name="Shape 10"/>
            <p:cNvSpPr/>
            <p:nvPr/>
          </p:nvSpPr>
          <p:spPr>
            <a:xfrm flipH="1" rot="9208200">
              <a:off x="6242400" y="3916080"/>
              <a:ext cx="574200" cy="1431000"/>
            </a:xfrm>
            <a:prstGeom prst="flowChartManualInput">
              <a:avLst/>
            </a:prstGeom>
            <a:solidFill>
              <a:srgbClr val="81d1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0" name="Shape 11"/>
            <p:cNvSpPr/>
            <p:nvPr/>
          </p:nvSpPr>
          <p:spPr>
            <a:xfrm flipH="1" rot="9208200">
              <a:off x="7549200" y="2927160"/>
              <a:ext cx="1042200" cy="2594160"/>
            </a:xfrm>
            <a:prstGeom prst="flowChartManualInput">
              <a:avLst/>
            </a:pr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1" name="Shape 12"/>
            <p:cNvSpPr/>
            <p:nvPr/>
          </p:nvSpPr>
          <p:spPr>
            <a:xfrm flipH="1" rot="9208200">
              <a:off x="7165800" y="4115160"/>
              <a:ext cx="484560" cy="1206720"/>
            </a:xfrm>
            <a:prstGeom prst="flowChartManualInput">
              <a:avLst/>
            </a:pr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2" name="Shape 13"/>
            <p:cNvSpPr/>
            <p:nvPr/>
          </p:nvSpPr>
          <p:spPr>
            <a:xfrm flipH="1" rot="9208200">
              <a:off x="5747040" y="4568040"/>
              <a:ext cx="271080" cy="677160"/>
            </a:xfrm>
            <a:prstGeom prst="flowChartManualInpu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3" name="Shape 14"/>
            <p:cNvSpPr/>
            <p:nvPr/>
          </p:nvSpPr>
          <p:spPr>
            <a:xfrm>
              <a:off x="8127720" y="2185920"/>
              <a:ext cx="1014840" cy="2292480"/>
            </a:xfrm>
            <a:custGeom>
              <a:avLst/>
              <a:gdLst>
                <a:gd name="textAreaLeft" fmla="*/ 0 w 1014840"/>
                <a:gd name="textAreaRight" fmla="*/ 1016280 w 1014840"/>
                <a:gd name="textAreaTop" fmla="*/ 0 h 2292480"/>
                <a:gd name="textAreaBottom" fmla="*/ 2293920 h 2292480"/>
              </a:gdLst>
              <a:ahLst/>
              <a:rect l="textAreaLeft" t="textAreaTop" r="textAreaRight" b="textAreaBottom"/>
              <a:pathLst>
                <a:path w="37596" h="8486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14" name="Shape 15"/>
          <p:cNvGrpSpPr/>
          <p:nvPr/>
        </p:nvGrpSpPr>
        <p:grpSpPr>
          <a:xfrm>
            <a:off x="1800" y="-323640"/>
            <a:ext cx="3063240" cy="1908000"/>
            <a:chOff x="1800" y="-323640"/>
            <a:chExt cx="3063240" cy="1908000"/>
          </a:xfrm>
        </p:grpSpPr>
        <p:sp>
          <p:nvSpPr>
            <p:cNvPr id="15" name="Shape 16"/>
            <p:cNvSpPr/>
            <p:nvPr/>
          </p:nvSpPr>
          <p:spPr>
            <a:xfrm flipH="1" rot="20008800">
              <a:off x="1930320" y="-106920"/>
              <a:ext cx="289440" cy="721440"/>
            </a:xfrm>
            <a:prstGeom prst="flowChartManualInpu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6" name="Shape 17"/>
            <p:cNvSpPr/>
            <p:nvPr/>
          </p:nvSpPr>
          <p:spPr>
            <a:xfrm flipH="1" rot="20008800">
              <a:off x="337320" y="-232920"/>
              <a:ext cx="614880" cy="1531080"/>
            </a:xfrm>
            <a:prstGeom prst="flowChartManualInput">
              <a:avLst/>
            </a:pr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7" name="Shape 18"/>
            <p:cNvSpPr/>
            <p:nvPr/>
          </p:nvSpPr>
          <p:spPr>
            <a:xfrm flipH="1" rot="20008800">
              <a:off x="1262880" y="-257760"/>
              <a:ext cx="713520" cy="1776600"/>
            </a:xfrm>
            <a:prstGeom prst="flowChartManualInput">
              <a:avLst/>
            </a:pr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8" name="Shape 19"/>
            <p:cNvSpPr/>
            <p:nvPr/>
          </p:nvSpPr>
          <p:spPr>
            <a:xfrm flipH="1" rot="20008800">
              <a:off x="2576880" y="-126000"/>
              <a:ext cx="324000" cy="808560"/>
            </a:xfrm>
            <a:prstGeom prst="flowChartManualInput">
              <a:avLst/>
            </a:prstGeom>
            <a:solidFill>
              <a:srgbClr val="81d1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9" name="Shape 20"/>
            <p:cNvSpPr/>
            <p:nvPr/>
          </p:nvSpPr>
          <p:spPr>
            <a:xfrm rot="10800000">
              <a:off x="1800" y="83880"/>
              <a:ext cx="537480" cy="1215360"/>
            </a:xfrm>
            <a:custGeom>
              <a:avLst/>
              <a:gdLst>
                <a:gd name="textAreaLeft" fmla="*/ 0 w 537480"/>
                <a:gd name="textAreaRight" fmla="*/ 538920 w 537480"/>
                <a:gd name="textAreaTop" fmla="*/ 0 h 1215360"/>
                <a:gd name="textAreaBottom" fmla="*/ 1216800 h 1215360"/>
              </a:gdLst>
              <a:ahLst/>
              <a:rect l="textAreaLeft" t="textAreaTop" r="textAreaRight" b="textAreaBottom"/>
              <a:pathLst>
                <a:path w="37596" h="8486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DejaVu Sans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DejaVu San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DejaVu Sans"/>
              </a:rPr>
              <a:t>Click to edit the outline text format</a:t>
            </a:r>
            <a:endParaRPr b="0" lang="en-US" sz="3200" strike="noStrike" u="none">
              <a:solidFill>
                <a:srgbClr val="ffffff"/>
              </a:solidFill>
              <a:uFillTx/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DejaVu Sans"/>
              </a:rPr>
              <a:t>Second Outline Level</a:t>
            </a:r>
            <a:endParaRPr b="0" lang="en-US" sz="2800" strike="noStrike" u="none">
              <a:solidFill>
                <a:srgbClr val="ffffff"/>
              </a:solidFill>
              <a:uFillTx/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DejaVu Sans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uFillTx/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DejaVu Sans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DejaVu Sans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DejaVu Sans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DejaVu Sans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DejaVu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feld 15"/>
          <p:cNvSpPr/>
          <p:nvPr/>
        </p:nvSpPr>
        <p:spPr>
          <a:xfrm>
            <a:off x="8711280" y="4803840"/>
            <a:ext cx="107280" cy="3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trike="noStrike" u="none">
                <a:solidFill>
                  <a:schemeClr val="lt1"/>
                </a:solidFill>
                <a:uFillTx/>
                <a:latin typeface="Calibri"/>
              </a:rPr>
              <a:t>|</a:t>
            </a:r>
            <a:endParaRPr b="0" lang="en-US" sz="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pic>
        <p:nvPicPr>
          <p:cNvPr id="25" name="Εικόνα 2" descr=""/>
          <p:cNvPicPr/>
          <p:nvPr/>
        </p:nvPicPr>
        <p:blipFill>
          <a:blip r:embed="rId2"/>
          <a:stretch/>
        </p:blipFill>
        <p:spPr>
          <a:xfrm>
            <a:off x="7932960" y="0"/>
            <a:ext cx="1201680" cy="120168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26" name="Shape 128"/>
          <p:cNvGrpSpPr/>
          <p:nvPr/>
        </p:nvGrpSpPr>
        <p:grpSpPr>
          <a:xfrm>
            <a:off x="6172200" y="2656080"/>
            <a:ext cx="2970000" cy="2885040"/>
            <a:chOff x="6172200" y="2656080"/>
            <a:chExt cx="2970000" cy="2885040"/>
          </a:xfrm>
        </p:grpSpPr>
        <p:sp>
          <p:nvSpPr>
            <p:cNvPr id="27" name="Shape 129"/>
            <p:cNvSpPr/>
            <p:nvPr/>
          </p:nvSpPr>
          <p:spPr>
            <a:xfrm flipH="1" rot="9208200">
              <a:off x="6703920" y="4111920"/>
              <a:ext cx="482400" cy="1202400"/>
            </a:xfrm>
            <a:prstGeom prst="flowChartManualInput">
              <a:avLst/>
            </a:pr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28" name="Shape 130"/>
            <p:cNvSpPr/>
            <p:nvPr/>
          </p:nvSpPr>
          <p:spPr>
            <a:xfrm flipH="1" rot="9208200">
              <a:off x="7801200" y="3279240"/>
              <a:ext cx="876960" cy="2180520"/>
            </a:xfrm>
            <a:prstGeom prst="flowChartManualInput">
              <a:avLst/>
            </a:prstGeom>
            <a:solidFill>
              <a:srgbClr val="81d1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29" name="Shape 131"/>
            <p:cNvSpPr/>
            <p:nvPr/>
          </p:nvSpPr>
          <p:spPr>
            <a:xfrm flipH="1" rot="9208200">
              <a:off x="7477920" y="4278240"/>
              <a:ext cx="408600" cy="1014120"/>
            </a:xfrm>
            <a:prstGeom prst="flowChartManualInput">
              <a:avLst/>
            </a:pr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30" name="Shape 132"/>
            <p:cNvSpPr/>
            <p:nvPr/>
          </p:nvSpPr>
          <p:spPr>
            <a:xfrm flipH="1" rot="9208200">
              <a:off x="6287040" y="4658760"/>
              <a:ext cx="227880" cy="569160"/>
            </a:xfrm>
            <a:prstGeom prst="flowChartManualInput">
              <a:avLst/>
            </a:pr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31" name="Shape 133"/>
            <p:cNvSpPr/>
            <p:nvPr/>
          </p:nvSpPr>
          <p:spPr>
            <a:xfrm>
              <a:off x="8289360" y="2656080"/>
              <a:ext cx="852840" cy="1927440"/>
            </a:xfrm>
            <a:custGeom>
              <a:avLst/>
              <a:gdLst>
                <a:gd name="textAreaLeft" fmla="*/ 0 w 852840"/>
                <a:gd name="textAreaRight" fmla="*/ 854280 w 852840"/>
                <a:gd name="textAreaTop" fmla="*/ 0 h 1927440"/>
                <a:gd name="textAreaBottom" fmla="*/ 1928880 h 1927440"/>
              </a:gdLst>
              <a:ahLst/>
              <a:rect l="textAreaLeft" t="textAreaTop" r="textAreaRight" b="textAreaBottom"/>
              <a:pathLst>
                <a:path w="37596" h="8486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32" name="Shape 134"/>
          <p:cNvGrpSpPr/>
          <p:nvPr/>
        </p:nvGrpSpPr>
        <p:grpSpPr>
          <a:xfrm>
            <a:off x="1800" y="-227160"/>
            <a:ext cx="2157840" cy="1344960"/>
            <a:chOff x="1800" y="-227160"/>
            <a:chExt cx="2157840" cy="1344960"/>
          </a:xfrm>
        </p:grpSpPr>
        <p:sp>
          <p:nvSpPr>
            <p:cNvPr id="33" name="Shape 135"/>
            <p:cNvSpPr/>
            <p:nvPr/>
          </p:nvSpPr>
          <p:spPr>
            <a:xfrm flipH="1" rot="20008800">
              <a:off x="1360080" y="-74520"/>
              <a:ext cx="203400" cy="507960"/>
            </a:xfrm>
            <a:prstGeom prst="flowChartManualInput">
              <a:avLst/>
            </a:pr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34" name="Shape 136"/>
            <p:cNvSpPr/>
            <p:nvPr/>
          </p:nvSpPr>
          <p:spPr>
            <a:xfrm flipH="1" rot="20008800">
              <a:off x="236880" y="-163440"/>
              <a:ext cx="433080" cy="1079280"/>
            </a:xfrm>
            <a:prstGeom prst="flowChartManualInput">
              <a:avLst/>
            </a:pr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35" name="Shape 137"/>
            <p:cNvSpPr/>
            <p:nvPr/>
          </p:nvSpPr>
          <p:spPr>
            <a:xfrm flipH="1" rot="20008800">
              <a:off x="890280" y="-180720"/>
              <a:ext cx="502560" cy="1252440"/>
            </a:xfrm>
            <a:prstGeom prst="flowChartManualInput">
              <a:avLst/>
            </a:prstGeom>
            <a:solidFill>
              <a:srgbClr val="81d1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36" name="Shape 138"/>
            <p:cNvSpPr/>
            <p:nvPr/>
          </p:nvSpPr>
          <p:spPr>
            <a:xfrm flipH="1" rot="20008800">
              <a:off x="1816200" y="-87480"/>
              <a:ext cx="227880" cy="569520"/>
            </a:xfrm>
            <a:prstGeom prst="flowChartManualInput">
              <a:avLst/>
            </a:pr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37" name="Shape 139"/>
            <p:cNvSpPr/>
            <p:nvPr/>
          </p:nvSpPr>
          <p:spPr>
            <a:xfrm rot="10800000">
              <a:off x="1800" y="60480"/>
              <a:ext cx="378360" cy="856440"/>
            </a:xfrm>
            <a:custGeom>
              <a:avLst/>
              <a:gdLst>
                <a:gd name="textAreaLeft" fmla="*/ 0 w 378360"/>
                <a:gd name="textAreaRight" fmla="*/ 379800 w 378360"/>
                <a:gd name="textAreaTop" fmla="*/ 0 h 856440"/>
                <a:gd name="textAreaBottom" fmla="*/ 857880 h 856440"/>
              </a:gdLst>
              <a:ahLst/>
              <a:rect l="textAreaLeft" t="textAreaTop" r="textAreaRight" b="textAreaBottom"/>
              <a:pathLst>
                <a:path w="37596" h="8486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feld 15"/>
          <p:cNvSpPr/>
          <p:nvPr/>
        </p:nvSpPr>
        <p:spPr>
          <a:xfrm>
            <a:off x="8711280" y="4803840"/>
            <a:ext cx="107280" cy="3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trike="noStrike" u="none">
                <a:solidFill>
                  <a:schemeClr val="lt1"/>
                </a:solidFill>
                <a:uFillTx/>
                <a:latin typeface="Calibri"/>
              </a:rPr>
              <a:t>|</a:t>
            </a:r>
            <a:endParaRPr b="0" lang="en-US" sz="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pic>
        <p:nvPicPr>
          <p:cNvPr id="43" name="Εικόνα 2" descr=""/>
          <p:cNvPicPr/>
          <p:nvPr/>
        </p:nvPicPr>
        <p:blipFill>
          <a:blip r:embed="rId2"/>
          <a:stretch/>
        </p:blipFill>
        <p:spPr>
          <a:xfrm>
            <a:off x="7932960" y="0"/>
            <a:ext cx="1201680" cy="120168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44" name="Shape 128"/>
          <p:cNvGrpSpPr/>
          <p:nvPr/>
        </p:nvGrpSpPr>
        <p:grpSpPr>
          <a:xfrm>
            <a:off x="6172200" y="2656080"/>
            <a:ext cx="2970000" cy="2885040"/>
            <a:chOff x="6172200" y="2656080"/>
            <a:chExt cx="2970000" cy="2885040"/>
          </a:xfrm>
        </p:grpSpPr>
        <p:sp>
          <p:nvSpPr>
            <p:cNvPr id="45" name="Shape 129"/>
            <p:cNvSpPr/>
            <p:nvPr/>
          </p:nvSpPr>
          <p:spPr>
            <a:xfrm flipH="1" rot="9208200">
              <a:off x="6703920" y="4111920"/>
              <a:ext cx="482400" cy="1202400"/>
            </a:xfrm>
            <a:prstGeom prst="flowChartManualInput">
              <a:avLst/>
            </a:pr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46" name="Shape 130"/>
            <p:cNvSpPr/>
            <p:nvPr/>
          </p:nvSpPr>
          <p:spPr>
            <a:xfrm flipH="1" rot="9208200">
              <a:off x="7801200" y="3279240"/>
              <a:ext cx="876960" cy="2180520"/>
            </a:xfrm>
            <a:prstGeom prst="flowChartManualInput">
              <a:avLst/>
            </a:prstGeom>
            <a:solidFill>
              <a:srgbClr val="81d1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47" name="Shape 131"/>
            <p:cNvSpPr/>
            <p:nvPr/>
          </p:nvSpPr>
          <p:spPr>
            <a:xfrm flipH="1" rot="9208200">
              <a:off x="7477920" y="4278240"/>
              <a:ext cx="408600" cy="1014120"/>
            </a:xfrm>
            <a:prstGeom prst="flowChartManualInput">
              <a:avLst/>
            </a:pr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48" name="Shape 132"/>
            <p:cNvSpPr/>
            <p:nvPr/>
          </p:nvSpPr>
          <p:spPr>
            <a:xfrm flipH="1" rot="9208200">
              <a:off x="6287040" y="4658760"/>
              <a:ext cx="227880" cy="569160"/>
            </a:xfrm>
            <a:prstGeom prst="flowChartManualInput">
              <a:avLst/>
            </a:pr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49" name="Shape 133"/>
            <p:cNvSpPr/>
            <p:nvPr/>
          </p:nvSpPr>
          <p:spPr>
            <a:xfrm>
              <a:off x="8289360" y="2656080"/>
              <a:ext cx="852840" cy="1927440"/>
            </a:xfrm>
            <a:custGeom>
              <a:avLst/>
              <a:gdLst>
                <a:gd name="textAreaLeft" fmla="*/ 0 w 852840"/>
                <a:gd name="textAreaRight" fmla="*/ 854280 w 852840"/>
                <a:gd name="textAreaTop" fmla="*/ 0 h 1927440"/>
                <a:gd name="textAreaBottom" fmla="*/ 1928880 h 1927440"/>
              </a:gdLst>
              <a:ahLst/>
              <a:rect l="textAreaLeft" t="textAreaTop" r="textAreaRight" b="textAreaBottom"/>
              <a:pathLst>
                <a:path w="37596" h="8486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50" name="Shape 134"/>
          <p:cNvGrpSpPr/>
          <p:nvPr/>
        </p:nvGrpSpPr>
        <p:grpSpPr>
          <a:xfrm>
            <a:off x="1800" y="-227160"/>
            <a:ext cx="2157840" cy="1344960"/>
            <a:chOff x="1800" y="-227160"/>
            <a:chExt cx="2157840" cy="1344960"/>
          </a:xfrm>
        </p:grpSpPr>
        <p:sp>
          <p:nvSpPr>
            <p:cNvPr id="51" name="Shape 135"/>
            <p:cNvSpPr/>
            <p:nvPr/>
          </p:nvSpPr>
          <p:spPr>
            <a:xfrm flipH="1" rot="20008800">
              <a:off x="1360080" y="-74520"/>
              <a:ext cx="203400" cy="507960"/>
            </a:xfrm>
            <a:prstGeom prst="flowChartManualInput">
              <a:avLst/>
            </a:pr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52" name="Shape 136"/>
            <p:cNvSpPr/>
            <p:nvPr/>
          </p:nvSpPr>
          <p:spPr>
            <a:xfrm flipH="1" rot="20008800">
              <a:off x="236880" y="-163440"/>
              <a:ext cx="433080" cy="1079280"/>
            </a:xfrm>
            <a:prstGeom prst="flowChartManualInput">
              <a:avLst/>
            </a:pr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53" name="Shape 137"/>
            <p:cNvSpPr/>
            <p:nvPr/>
          </p:nvSpPr>
          <p:spPr>
            <a:xfrm flipH="1" rot="20008800">
              <a:off x="890280" y="-180720"/>
              <a:ext cx="502560" cy="1252440"/>
            </a:xfrm>
            <a:prstGeom prst="flowChartManualInput">
              <a:avLst/>
            </a:prstGeom>
            <a:solidFill>
              <a:srgbClr val="81d1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54" name="Shape 138"/>
            <p:cNvSpPr/>
            <p:nvPr/>
          </p:nvSpPr>
          <p:spPr>
            <a:xfrm flipH="1" rot="20008800">
              <a:off x="1816200" y="-87480"/>
              <a:ext cx="227880" cy="569520"/>
            </a:xfrm>
            <a:prstGeom prst="flowChartManualInput">
              <a:avLst/>
            </a:pr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55" name="Shape 139"/>
            <p:cNvSpPr/>
            <p:nvPr/>
          </p:nvSpPr>
          <p:spPr>
            <a:xfrm rot="10800000">
              <a:off x="1800" y="60480"/>
              <a:ext cx="378360" cy="856440"/>
            </a:xfrm>
            <a:custGeom>
              <a:avLst/>
              <a:gdLst>
                <a:gd name="textAreaLeft" fmla="*/ 0 w 378360"/>
                <a:gd name="textAreaRight" fmla="*/ 379800 w 378360"/>
                <a:gd name="textAreaTop" fmla="*/ 0 h 856440"/>
                <a:gd name="textAreaBottom" fmla="*/ 857880 h 856440"/>
              </a:gdLst>
              <a:ahLst/>
              <a:rect l="textAreaLeft" t="textAreaTop" r="textAreaRight" b="textAreaBottom"/>
              <a:pathLst>
                <a:path w="37596" h="8486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feld 15"/>
          <p:cNvSpPr/>
          <p:nvPr/>
        </p:nvSpPr>
        <p:spPr>
          <a:xfrm>
            <a:off x="8711280" y="4803840"/>
            <a:ext cx="107280" cy="3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trike="noStrike" u="none">
                <a:solidFill>
                  <a:schemeClr val="lt1"/>
                </a:solidFill>
                <a:uFillTx/>
                <a:latin typeface="Calibri"/>
              </a:rPr>
              <a:t>|</a:t>
            </a:r>
            <a:endParaRPr b="0" lang="en-US" sz="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pic>
        <p:nvPicPr>
          <p:cNvPr id="60" name="Εικόνα 2" descr=""/>
          <p:cNvPicPr/>
          <p:nvPr/>
        </p:nvPicPr>
        <p:blipFill>
          <a:blip r:embed="rId2"/>
          <a:stretch/>
        </p:blipFill>
        <p:spPr>
          <a:xfrm>
            <a:off x="7932960" y="0"/>
            <a:ext cx="1201680" cy="120168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61" name="Shape 128"/>
          <p:cNvGrpSpPr/>
          <p:nvPr/>
        </p:nvGrpSpPr>
        <p:grpSpPr>
          <a:xfrm>
            <a:off x="6172200" y="2656080"/>
            <a:ext cx="2970000" cy="2885040"/>
            <a:chOff x="6172200" y="2656080"/>
            <a:chExt cx="2970000" cy="2885040"/>
          </a:xfrm>
        </p:grpSpPr>
        <p:sp>
          <p:nvSpPr>
            <p:cNvPr id="62" name="Shape 129"/>
            <p:cNvSpPr/>
            <p:nvPr/>
          </p:nvSpPr>
          <p:spPr>
            <a:xfrm flipH="1" rot="9208200">
              <a:off x="6703920" y="4111920"/>
              <a:ext cx="482400" cy="1202400"/>
            </a:xfrm>
            <a:prstGeom prst="flowChartManualInput">
              <a:avLst/>
            </a:pr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63" name="Shape 130"/>
            <p:cNvSpPr/>
            <p:nvPr/>
          </p:nvSpPr>
          <p:spPr>
            <a:xfrm flipH="1" rot="9208200">
              <a:off x="7801200" y="3279240"/>
              <a:ext cx="876960" cy="2180520"/>
            </a:xfrm>
            <a:prstGeom prst="flowChartManualInput">
              <a:avLst/>
            </a:prstGeom>
            <a:solidFill>
              <a:srgbClr val="81d1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64" name="Shape 131"/>
            <p:cNvSpPr/>
            <p:nvPr/>
          </p:nvSpPr>
          <p:spPr>
            <a:xfrm flipH="1" rot="9208200">
              <a:off x="7477920" y="4278240"/>
              <a:ext cx="408600" cy="1014120"/>
            </a:xfrm>
            <a:prstGeom prst="flowChartManualInput">
              <a:avLst/>
            </a:pr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65" name="Shape 132"/>
            <p:cNvSpPr/>
            <p:nvPr/>
          </p:nvSpPr>
          <p:spPr>
            <a:xfrm flipH="1" rot="9208200">
              <a:off x="6287040" y="4658760"/>
              <a:ext cx="227880" cy="569160"/>
            </a:xfrm>
            <a:prstGeom prst="flowChartManualInput">
              <a:avLst/>
            </a:pr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66" name="Shape 133"/>
            <p:cNvSpPr/>
            <p:nvPr/>
          </p:nvSpPr>
          <p:spPr>
            <a:xfrm>
              <a:off x="8289360" y="2656080"/>
              <a:ext cx="852840" cy="1927440"/>
            </a:xfrm>
            <a:custGeom>
              <a:avLst/>
              <a:gdLst>
                <a:gd name="textAreaLeft" fmla="*/ 0 w 852840"/>
                <a:gd name="textAreaRight" fmla="*/ 854280 w 852840"/>
                <a:gd name="textAreaTop" fmla="*/ 0 h 1927440"/>
                <a:gd name="textAreaBottom" fmla="*/ 1928880 h 1927440"/>
              </a:gdLst>
              <a:ahLst/>
              <a:rect l="textAreaLeft" t="textAreaTop" r="textAreaRight" b="textAreaBottom"/>
              <a:pathLst>
                <a:path w="37596" h="8486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67" name="Shape 134"/>
          <p:cNvGrpSpPr/>
          <p:nvPr/>
        </p:nvGrpSpPr>
        <p:grpSpPr>
          <a:xfrm>
            <a:off x="1800" y="-227160"/>
            <a:ext cx="2157840" cy="1344960"/>
            <a:chOff x="1800" y="-227160"/>
            <a:chExt cx="2157840" cy="1344960"/>
          </a:xfrm>
        </p:grpSpPr>
        <p:sp>
          <p:nvSpPr>
            <p:cNvPr id="68" name="Shape 135"/>
            <p:cNvSpPr/>
            <p:nvPr/>
          </p:nvSpPr>
          <p:spPr>
            <a:xfrm flipH="1" rot="20008800">
              <a:off x="1360080" y="-74520"/>
              <a:ext cx="203400" cy="507960"/>
            </a:xfrm>
            <a:prstGeom prst="flowChartManualInput">
              <a:avLst/>
            </a:pr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69" name="Shape 136"/>
            <p:cNvSpPr/>
            <p:nvPr/>
          </p:nvSpPr>
          <p:spPr>
            <a:xfrm flipH="1" rot="20008800">
              <a:off x="236880" y="-163440"/>
              <a:ext cx="433080" cy="1079280"/>
            </a:xfrm>
            <a:prstGeom prst="flowChartManualInput">
              <a:avLst/>
            </a:pr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70" name="Shape 137"/>
            <p:cNvSpPr/>
            <p:nvPr/>
          </p:nvSpPr>
          <p:spPr>
            <a:xfrm flipH="1" rot="20008800">
              <a:off x="890280" y="-180720"/>
              <a:ext cx="502560" cy="1252440"/>
            </a:xfrm>
            <a:prstGeom prst="flowChartManualInput">
              <a:avLst/>
            </a:prstGeom>
            <a:solidFill>
              <a:srgbClr val="81d1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71" name="Shape 138"/>
            <p:cNvSpPr/>
            <p:nvPr/>
          </p:nvSpPr>
          <p:spPr>
            <a:xfrm flipH="1" rot="20008800">
              <a:off x="1816200" y="-87480"/>
              <a:ext cx="227880" cy="569520"/>
            </a:xfrm>
            <a:prstGeom prst="flowChartManualInput">
              <a:avLst/>
            </a:pr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72" name="Shape 139"/>
            <p:cNvSpPr/>
            <p:nvPr/>
          </p:nvSpPr>
          <p:spPr>
            <a:xfrm rot="10800000">
              <a:off x="1800" y="60480"/>
              <a:ext cx="378360" cy="856440"/>
            </a:xfrm>
            <a:custGeom>
              <a:avLst/>
              <a:gdLst>
                <a:gd name="textAreaLeft" fmla="*/ 0 w 378360"/>
                <a:gd name="textAreaRight" fmla="*/ 379800 w 378360"/>
                <a:gd name="textAreaTop" fmla="*/ 0 h 856440"/>
                <a:gd name="textAreaBottom" fmla="*/ 857880 h 856440"/>
              </a:gdLst>
              <a:ahLst/>
              <a:rect l="textAreaLeft" t="textAreaTop" r="textAreaRight" b="textAreaBottom"/>
              <a:pathLst>
                <a:path w="37596" h="8486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DejaVu Sans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DejaVu Sans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DejaVu Sans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DejaVu Sans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DejaVu Sans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DejaVu Sans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DejaVu Sans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DejaVu Sans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3"/>
    <p:sldLayoutId id="2147483660" r:id="rId4"/>
    <p:sldLayoutId id="2147483661" r:id="rId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feld 15"/>
          <p:cNvSpPr/>
          <p:nvPr/>
        </p:nvSpPr>
        <p:spPr>
          <a:xfrm>
            <a:off x="8711280" y="4803840"/>
            <a:ext cx="107280" cy="3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trike="noStrike" u="none">
                <a:solidFill>
                  <a:schemeClr val="lt1"/>
                </a:solidFill>
                <a:uFillTx/>
                <a:latin typeface="Calibri"/>
              </a:rPr>
              <a:t>|</a:t>
            </a:r>
            <a:endParaRPr b="0" lang="en-US" sz="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pic>
        <p:nvPicPr>
          <p:cNvPr id="80" name="Εικόνα 2" descr=""/>
          <p:cNvPicPr/>
          <p:nvPr/>
        </p:nvPicPr>
        <p:blipFill>
          <a:blip r:embed="rId2"/>
          <a:stretch/>
        </p:blipFill>
        <p:spPr>
          <a:xfrm>
            <a:off x="7932960" y="0"/>
            <a:ext cx="1201680" cy="120168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81" name="Shape 52"/>
          <p:cNvGrpSpPr/>
          <p:nvPr/>
        </p:nvGrpSpPr>
        <p:grpSpPr>
          <a:xfrm>
            <a:off x="6172200" y="2656080"/>
            <a:ext cx="2970000" cy="2885040"/>
            <a:chOff x="6172200" y="2656080"/>
            <a:chExt cx="2970000" cy="2885040"/>
          </a:xfrm>
        </p:grpSpPr>
        <p:sp>
          <p:nvSpPr>
            <p:cNvPr id="82" name="Shape 53"/>
            <p:cNvSpPr/>
            <p:nvPr/>
          </p:nvSpPr>
          <p:spPr>
            <a:xfrm flipH="1" rot="9208200">
              <a:off x="6703920" y="4111920"/>
              <a:ext cx="482400" cy="1202400"/>
            </a:xfrm>
            <a:prstGeom prst="flowChartManualInput">
              <a:avLst/>
            </a:pr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83" name="Shape 54"/>
            <p:cNvSpPr/>
            <p:nvPr/>
          </p:nvSpPr>
          <p:spPr>
            <a:xfrm flipH="1" rot="9208200">
              <a:off x="7801200" y="3279240"/>
              <a:ext cx="876960" cy="2180520"/>
            </a:xfrm>
            <a:prstGeom prst="flowChartManualInput">
              <a:avLst/>
            </a:prstGeom>
            <a:solidFill>
              <a:srgbClr val="81d1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84" name="Shape 55"/>
            <p:cNvSpPr/>
            <p:nvPr/>
          </p:nvSpPr>
          <p:spPr>
            <a:xfrm flipH="1" rot="9208200">
              <a:off x="7477920" y="4278240"/>
              <a:ext cx="408600" cy="1014120"/>
            </a:xfrm>
            <a:prstGeom prst="flowChartManualInput">
              <a:avLst/>
            </a:pr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85" name="Shape 56"/>
            <p:cNvSpPr/>
            <p:nvPr/>
          </p:nvSpPr>
          <p:spPr>
            <a:xfrm flipH="1" rot="9208200">
              <a:off x="6287040" y="4658760"/>
              <a:ext cx="227880" cy="569160"/>
            </a:xfrm>
            <a:prstGeom prst="flowChartManualInput">
              <a:avLst/>
            </a:pr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86" name="Shape 57"/>
            <p:cNvSpPr/>
            <p:nvPr/>
          </p:nvSpPr>
          <p:spPr>
            <a:xfrm>
              <a:off x="8289360" y="2656080"/>
              <a:ext cx="852840" cy="1927440"/>
            </a:xfrm>
            <a:custGeom>
              <a:avLst/>
              <a:gdLst>
                <a:gd name="textAreaLeft" fmla="*/ 0 w 852840"/>
                <a:gd name="textAreaRight" fmla="*/ 854280 w 852840"/>
                <a:gd name="textAreaTop" fmla="*/ 0 h 1927440"/>
                <a:gd name="textAreaBottom" fmla="*/ 1928880 h 1927440"/>
              </a:gdLst>
              <a:ahLst/>
              <a:rect l="textAreaLeft" t="textAreaTop" r="textAreaRight" b="textAreaBottom"/>
              <a:pathLst>
                <a:path w="37596" h="8486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87" name="Shape 58"/>
          <p:cNvGrpSpPr/>
          <p:nvPr/>
        </p:nvGrpSpPr>
        <p:grpSpPr>
          <a:xfrm>
            <a:off x="1800" y="-227160"/>
            <a:ext cx="2157840" cy="1344960"/>
            <a:chOff x="1800" y="-227160"/>
            <a:chExt cx="2157840" cy="1344960"/>
          </a:xfrm>
        </p:grpSpPr>
        <p:sp>
          <p:nvSpPr>
            <p:cNvPr id="88" name="Shape 59"/>
            <p:cNvSpPr/>
            <p:nvPr/>
          </p:nvSpPr>
          <p:spPr>
            <a:xfrm flipH="1" rot="20008800">
              <a:off x="1360080" y="-74520"/>
              <a:ext cx="203400" cy="507960"/>
            </a:xfrm>
            <a:prstGeom prst="flowChartManualInput">
              <a:avLst/>
            </a:pr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89" name="Shape 60"/>
            <p:cNvSpPr/>
            <p:nvPr/>
          </p:nvSpPr>
          <p:spPr>
            <a:xfrm flipH="1" rot="20008800">
              <a:off x="236880" y="-163440"/>
              <a:ext cx="433080" cy="1079280"/>
            </a:xfrm>
            <a:prstGeom prst="flowChartManualInput">
              <a:avLst/>
            </a:pr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90" name="Shape 61"/>
            <p:cNvSpPr/>
            <p:nvPr/>
          </p:nvSpPr>
          <p:spPr>
            <a:xfrm flipH="1" rot="20008800">
              <a:off x="890280" y="-180720"/>
              <a:ext cx="502560" cy="1252440"/>
            </a:xfrm>
            <a:prstGeom prst="flowChartManualInput">
              <a:avLst/>
            </a:prstGeom>
            <a:solidFill>
              <a:srgbClr val="81d1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91" name="Shape 62"/>
            <p:cNvSpPr/>
            <p:nvPr/>
          </p:nvSpPr>
          <p:spPr>
            <a:xfrm flipH="1" rot="20008800">
              <a:off x="1816200" y="-87480"/>
              <a:ext cx="227880" cy="569520"/>
            </a:xfrm>
            <a:prstGeom prst="flowChartManualInput">
              <a:avLst/>
            </a:pr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92" name="Shape 63"/>
            <p:cNvSpPr/>
            <p:nvPr/>
          </p:nvSpPr>
          <p:spPr>
            <a:xfrm rot="10800000">
              <a:off x="1800" y="60480"/>
              <a:ext cx="378360" cy="856440"/>
            </a:xfrm>
            <a:custGeom>
              <a:avLst/>
              <a:gdLst>
                <a:gd name="textAreaLeft" fmla="*/ 0 w 378360"/>
                <a:gd name="textAreaRight" fmla="*/ 379800 w 378360"/>
                <a:gd name="textAreaTop" fmla="*/ 0 h 856440"/>
                <a:gd name="textAreaBottom" fmla="*/ 857880 h 856440"/>
              </a:gdLst>
              <a:ahLst/>
              <a:rect l="textAreaLeft" t="textAreaTop" r="textAreaRight" b="textAreaBottom"/>
              <a:pathLst>
                <a:path w="37596" h="8486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feld 15"/>
          <p:cNvSpPr/>
          <p:nvPr/>
        </p:nvSpPr>
        <p:spPr>
          <a:xfrm>
            <a:off x="8711280" y="4803840"/>
            <a:ext cx="107280" cy="3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trike="noStrike" u="none">
                <a:solidFill>
                  <a:schemeClr val="lt1"/>
                </a:solidFill>
                <a:uFillTx/>
                <a:latin typeface="Calibri"/>
              </a:rPr>
              <a:t>|</a:t>
            </a:r>
            <a:endParaRPr b="0" lang="en-US" sz="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pic>
        <p:nvPicPr>
          <p:cNvPr id="98" name="Εικόνα 2" descr=""/>
          <p:cNvPicPr/>
          <p:nvPr/>
        </p:nvPicPr>
        <p:blipFill>
          <a:blip r:embed="rId2"/>
          <a:stretch/>
        </p:blipFill>
        <p:spPr>
          <a:xfrm>
            <a:off x="7932960" y="0"/>
            <a:ext cx="1201680" cy="120168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99" name="Shape 83"/>
          <p:cNvGrpSpPr/>
          <p:nvPr/>
        </p:nvGrpSpPr>
        <p:grpSpPr>
          <a:xfrm>
            <a:off x="6790680" y="3181680"/>
            <a:ext cx="2351160" cy="2283480"/>
            <a:chOff x="6790680" y="3181680"/>
            <a:chExt cx="2351160" cy="2283480"/>
          </a:xfrm>
        </p:grpSpPr>
        <p:sp>
          <p:nvSpPr>
            <p:cNvPr id="100" name="Shape 84"/>
            <p:cNvSpPr/>
            <p:nvPr/>
          </p:nvSpPr>
          <p:spPr>
            <a:xfrm flipH="1" rot="9208200">
              <a:off x="7212240" y="4334040"/>
              <a:ext cx="381240" cy="950760"/>
            </a:xfrm>
            <a:prstGeom prst="flowChartManualInput">
              <a:avLst/>
            </a:pr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01" name="Shape 85"/>
            <p:cNvSpPr/>
            <p:nvPr/>
          </p:nvSpPr>
          <p:spPr>
            <a:xfrm flipH="1" rot="9208200">
              <a:off x="8082000" y="3675240"/>
              <a:ext cx="693000" cy="1725840"/>
            </a:xfrm>
            <a:prstGeom prst="flowChartManualInput">
              <a:avLst/>
            </a:prstGeom>
            <a:solidFill>
              <a:srgbClr val="81d1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02" name="Shape 86"/>
            <p:cNvSpPr/>
            <p:nvPr/>
          </p:nvSpPr>
          <p:spPr>
            <a:xfrm flipH="1" rot="9208200">
              <a:off x="7824600" y="4465080"/>
              <a:ext cx="323280" cy="802800"/>
            </a:xfrm>
            <a:prstGeom prst="flowChartManualInput">
              <a:avLst/>
            </a:pr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03" name="Shape 87"/>
            <p:cNvSpPr/>
            <p:nvPr/>
          </p:nvSpPr>
          <p:spPr>
            <a:xfrm flipH="1" rot="9208200">
              <a:off x="6881040" y="4767480"/>
              <a:ext cx="180000" cy="450000"/>
            </a:xfrm>
            <a:prstGeom prst="flowChartManualInput">
              <a:avLst/>
            </a:pr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04" name="Shape 88"/>
            <p:cNvSpPr/>
            <p:nvPr/>
          </p:nvSpPr>
          <p:spPr>
            <a:xfrm>
              <a:off x="8467200" y="3181680"/>
              <a:ext cx="674640" cy="1524960"/>
            </a:xfrm>
            <a:custGeom>
              <a:avLst/>
              <a:gdLst>
                <a:gd name="textAreaLeft" fmla="*/ 0 w 674640"/>
                <a:gd name="textAreaRight" fmla="*/ 676080 w 674640"/>
                <a:gd name="textAreaTop" fmla="*/ 0 h 1524960"/>
                <a:gd name="textAreaBottom" fmla="*/ 1526400 h 1524960"/>
              </a:gdLst>
              <a:ahLst/>
              <a:rect l="textAreaLeft" t="textAreaTop" r="textAreaRight" b="textAreaBottom"/>
              <a:pathLst>
                <a:path w="37596" h="8486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105" name="Shape 89"/>
          <p:cNvGrpSpPr/>
          <p:nvPr/>
        </p:nvGrpSpPr>
        <p:grpSpPr>
          <a:xfrm>
            <a:off x="1800" y="-227160"/>
            <a:ext cx="2157840" cy="1344960"/>
            <a:chOff x="1800" y="-227160"/>
            <a:chExt cx="2157840" cy="1344960"/>
          </a:xfrm>
        </p:grpSpPr>
        <p:sp>
          <p:nvSpPr>
            <p:cNvPr id="106" name="Shape 90"/>
            <p:cNvSpPr/>
            <p:nvPr/>
          </p:nvSpPr>
          <p:spPr>
            <a:xfrm flipH="1" rot="20008800">
              <a:off x="1360080" y="-74520"/>
              <a:ext cx="203400" cy="507960"/>
            </a:xfrm>
            <a:prstGeom prst="flowChartManualInput">
              <a:avLst/>
            </a:pr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07" name="Shape 91"/>
            <p:cNvSpPr/>
            <p:nvPr/>
          </p:nvSpPr>
          <p:spPr>
            <a:xfrm flipH="1" rot="20008800">
              <a:off x="236880" y="-163440"/>
              <a:ext cx="433080" cy="1079280"/>
            </a:xfrm>
            <a:prstGeom prst="flowChartManualInput">
              <a:avLst/>
            </a:pr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08" name="Shape 92"/>
            <p:cNvSpPr/>
            <p:nvPr/>
          </p:nvSpPr>
          <p:spPr>
            <a:xfrm flipH="1" rot="20008800">
              <a:off x="890280" y="-180720"/>
              <a:ext cx="502560" cy="1252440"/>
            </a:xfrm>
            <a:prstGeom prst="flowChartManualInput">
              <a:avLst/>
            </a:prstGeom>
            <a:solidFill>
              <a:srgbClr val="81d1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09" name="Shape 93"/>
            <p:cNvSpPr/>
            <p:nvPr/>
          </p:nvSpPr>
          <p:spPr>
            <a:xfrm flipH="1" rot="20008800">
              <a:off x="1816200" y="-87480"/>
              <a:ext cx="227880" cy="569520"/>
            </a:xfrm>
            <a:prstGeom prst="flowChartManualInput">
              <a:avLst/>
            </a:pr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10" name="Shape 94"/>
            <p:cNvSpPr/>
            <p:nvPr/>
          </p:nvSpPr>
          <p:spPr>
            <a:xfrm rot="10800000">
              <a:off x="1800" y="60480"/>
              <a:ext cx="378360" cy="856440"/>
            </a:xfrm>
            <a:custGeom>
              <a:avLst/>
              <a:gdLst>
                <a:gd name="textAreaLeft" fmla="*/ 0 w 378360"/>
                <a:gd name="textAreaRight" fmla="*/ 379800 w 378360"/>
                <a:gd name="textAreaTop" fmla="*/ 0 h 856440"/>
                <a:gd name="textAreaBottom" fmla="*/ 857880 h 856440"/>
              </a:gdLst>
              <a:ahLst/>
              <a:rect l="textAreaLeft" t="textAreaTop" r="textAreaRight" b="textAreaBottom"/>
              <a:pathLst>
                <a:path w="37596" h="8486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feld 15"/>
          <p:cNvSpPr/>
          <p:nvPr/>
        </p:nvSpPr>
        <p:spPr>
          <a:xfrm>
            <a:off x="8711280" y="4803840"/>
            <a:ext cx="107280" cy="3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trike="noStrike" u="none">
                <a:solidFill>
                  <a:schemeClr val="lt1"/>
                </a:solidFill>
                <a:uFillTx/>
                <a:latin typeface="Calibri"/>
              </a:rPr>
              <a:t>|</a:t>
            </a:r>
            <a:endParaRPr b="0" lang="en-US" sz="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pic>
        <p:nvPicPr>
          <p:cNvPr id="112" name="Εικόνα 2" descr=""/>
          <p:cNvPicPr/>
          <p:nvPr/>
        </p:nvPicPr>
        <p:blipFill>
          <a:blip r:embed="rId2"/>
          <a:stretch/>
        </p:blipFill>
        <p:spPr>
          <a:xfrm>
            <a:off x="7932960" y="0"/>
            <a:ext cx="1201680" cy="1201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DejaVu Serif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2EE7D1F3-33A5-4192-B531-40FF7D0B74BF}" type="slidenum"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DejaVu Serif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DejaVu Serif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DejaVu Serif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DejaVu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85800" y="2754000"/>
            <a:ext cx="5669640" cy="115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l-GR" sz="2400" strike="noStrike" u="none">
                <a:solidFill>
                  <a:srgbClr val="ffffff"/>
                </a:solidFill>
                <a:uFillTx/>
                <a:latin typeface="Calibri"/>
              </a:rPr>
              <a:t>Τμήμα Ψηφιακών Συστημάτων, Πανεπιστήμιο Θεσσαλίας</a:t>
            </a:r>
            <a:br>
              <a:rPr sz="2400"/>
            </a:br>
            <a:r>
              <a:rPr b="0" lang="el-GR" sz="2400" strike="noStrike" u="none">
                <a:solidFill>
                  <a:srgbClr val="ffffff"/>
                </a:solidFill>
                <a:uFillTx/>
                <a:latin typeface="Calibri"/>
              </a:rPr>
              <a:t>Ενδιάμεση Παρουσίαση Πτυχιακών Εργασιών</a:t>
            </a:r>
            <a:br>
              <a:rPr sz="2400"/>
            </a:br>
            <a:br>
              <a:rPr sz="2400"/>
            </a:br>
            <a:r>
              <a:rPr b="0" lang="el-GR" sz="2400" strike="noStrike" u="none">
                <a:solidFill>
                  <a:srgbClr val="ffffff"/>
                </a:solidFill>
                <a:uFillTx/>
                <a:latin typeface="Calibri"/>
              </a:rPr>
              <a:t>«Τίτλος Πτυχιακής Εργασία»</a:t>
            </a:r>
            <a:br>
              <a:rPr sz="2400"/>
            </a:br>
            <a:br>
              <a:rPr sz="2400"/>
            </a:br>
            <a:r>
              <a:rPr b="0" lang="el-GR" sz="2400" strike="noStrike" u="none">
                <a:solidFill>
                  <a:srgbClr val="ffffff"/>
                </a:solidFill>
                <a:uFillTx/>
                <a:latin typeface="Calibri"/>
              </a:rPr>
              <a:t>Ονοματεπώνυμο,</a:t>
            </a:r>
            <a:br>
              <a:rPr sz="2400"/>
            </a:br>
            <a:r>
              <a:rPr b="0" lang="el-GR" sz="2400" strike="noStrike" u="none">
                <a:solidFill>
                  <a:srgbClr val="ffffff"/>
                </a:solidFill>
                <a:uFillTx/>
                <a:latin typeface="Calibri"/>
              </a:rPr>
              <a:t>ΑΜ</a:t>
            </a:r>
            <a:endParaRPr b="0" lang="en-US" sz="2400" strike="noStrike" u="none">
              <a:solidFill>
                <a:srgbClr val="ffffff"/>
              </a:solidFill>
              <a:uFillTx/>
              <a:latin typeface="DejaVu Sans"/>
            </a:endParaRPr>
          </a:p>
        </p:txBody>
      </p:sp>
      <p:sp>
        <p:nvSpPr>
          <p:cNvPr id="150" name="TextBox 2"/>
          <p:cNvSpPr/>
          <p:nvPr/>
        </p:nvSpPr>
        <p:spPr>
          <a:xfrm>
            <a:off x="1523160" y="4443840"/>
            <a:ext cx="6095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l-GR" sz="1800" strike="noStrike" u="none">
                <a:solidFill>
                  <a:schemeClr val="lt1"/>
                </a:solidFill>
                <a:uFillTx/>
                <a:latin typeface="Calibri"/>
              </a:rPr>
              <a:t>Μάρτιος 2023</a:t>
            </a:r>
            <a:endParaRPr b="0" lang="en-US" sz="1800" strike="noStrike" u="none">
              <a:solidFill>
                <a:srgbClr val="ffffff"/>
              </a:solidFill>
              <a:uFillTx/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/>
          </p:nvPr>
        </p:nvSpPr>
        <p:spPr>
          <a:xfrm>
            <a:off x="532080" y="785880"/>
            <a:ext cx="3750120" cy="3944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</a:rPr>
              <a:t>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</a:rPr>
              <a:t>Αντικέιμενο της πτυχιακής  είναι η ανάπτυξη μιας προσομοίωσης ενεργής μετακίνησης σε δομημένο περιβάλλον με Unity, καθώς και η </a:t>
            </a:r>
            <a:r>
              <a:rPr b="1" lang="en-US" sz="1800" strike="noStrike" u="none">
                <a:solidFill>
                  <a:srgbClr val="000000"/>
                </a:solidFill>
                <a:uFillTx/>
                <a:latin typeface="DejaVu Sans"/>
              </a:rPr>
              <a:t>δυναμική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</a:rPr>
              <a:t> δημιουργία ρεαλιστικών 3D μοντέλων ποδηλάτων.</a:t>
            </a:r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title"/>
          </p:nvPr>
        </p:nvSpPr>
        <p:spPr>
          <a:xfrm>
            <a:off x="532080" y="51480"/>
            <a:ext cx="7885080" cy="57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l-GR" sz="2400" strike="noStrike" u="none">
                <a:solidFill>
                  <a:schemeClr val="accent1"/>
                </a:solidFill>
                <a:uFillTx/>
                <a:latin typeface="Calibri"/>
              </a:rPr>
              <a:t>Αντικείμενο και στόχοι της εργασίας</a:t>
            </a:r>
            <a:endParaRPr b="0" lang="en-US" sz="24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660920" y="785880"/>
            <a:ext cx="3750120" cy="3944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32080" y="51480"/>
            <a:ext cx="7885080" cy="57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l-GR" sz="2400" strike="noStrike" u="none">
                <a:solidFill>
                  <a:schemeClr val="accent1"/>
                </a:solidFill>
                <a:uFillTx/>
                <a:latin typeface="Calibri"/>
              </a:rPr>
              <a:t>Εξοπλισμός-Λογισμικό</a:t>
            </a:r>
            <a:endParaRPr b="0" lang="en-US" sz="24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5030280" y="2514600"/>
            <a:ext cx="2284560" cy="831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915480" y="685800"/>
            <a:ext cx="2970360" cy="1484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7" name="" descr=""/>
          <p:cNvPicPr/>
          <p:nvPr/>
        </p:nvPicPr>
        <p:blipFill>
          <a:blip r:embed="rId3"/>
          <a:stretch/>
        </p:blipFill>
        <p:spPr>
          <a:xfrm>
            <a:off x="917280" y="3886200"/>
            <a:ext cx="2739960" cy="912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8" name="" descr=""/>
          <p:cNvPicPr/>
          <p:nvPr/>
        </p:nvPicPr>
        <p:blipFill>
          <a:blip r:embed="rId4"/>
          <a:stretch/>
        </p:blipFill>
        <p:spPr>
          <a:xfrm>
            <a:off x="5716080" y="686880"/>
            <a:ext cx="1370160" cy="1370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9" name="" descr=""/>
          <p:cNvPicPr/>
          <p:nvPr/>
        </p:nvPicPr>
        <p:blipFill>
          <a:blip r:embed="rId5"/>
          <a:stretch/>
        </p:blipFill>
        <p:spPr>
          <a:xfrm>
            <a:off x="1175760" y="2475000"/>
            <a:ext cx="2252880" cy="1182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0" name="" descr=""/>
          <p:cNvPicPr/>
          <p:nvPr/>
        </p:nvPicPr>
        <p:blipFill>
          <a:blip r:embed="rId6"/>
          <a:stretch/>
        </p:blipFill>
        <p:spPr>
          <a:xfrm>
            <a:off x="4745520" y="3429000"/>
            <a:ext cx="3255120" cy="1718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/>
          </p:nvPr>
        </p:nvSpPr>
        <p:spPr>
          <a:xfrm>
            <a:off x="138600" y="2971800"/>
            <a:ext cx="4660920" cy="205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l-GR" sz="1800" strike="noStrike" u="none">
                <a:solidFill>
                  <a:srgbClr val="000000"/>
                </a:solidFill>
                <a:uFillTx/>
                <a:latin typeface="Arial"/>
              </a:rPr>
              <a:t>Παίρνοντας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 δεδομένα για την γεωμετρία του ποδηλάτου μέσω του yaml file μπορούμε να υπολογίσουμε την θέση των βασικών σημείων και να τα μετακινήσουμε στο τελικό μοντέλο.</a:t>
            </a:r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title"/>
          </p:nvPr>
        </p:nvSpPr>
        <p:spPr>
          <a:xfrm>
            <a:off x="532080" y="51480"/>
            <a:ext cx="7885080" cy="57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l-GR" sz="2400" strike="noStrike" u="none">
                <a:solidFill>
                  <a:schemeClr val="accent1"/>
                </a:solidFill>
                <a:uFillTx/>
                <a:latin typeface="Calibri"/>
              </a:rPr>
              <a:t>Μεθοδολογία</a:t>
            </a:r>
            <a:endParaRPr b="0" lang="en-US" sz="24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138600" y="518400"/>
            <a:ext cx="8278560" cy="4656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228600" y="2665800"/>
            <a:ext cx="3885480" cy="2362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4343400" y="228600"/>
            <a:ext cx="3199680" cy="2329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6" name="" descr=""/>
          <p:cNvPicPr/>
          <p:nvPr/>
        </p:nvPicPr>
        <p:blipFill>
          <a:blip r:embed="rId3"/>
          <a:stretch/>
        </p:blipFill>
        <p:spPr>
          <a:xfrm>
            <a:off x="228600" y="181080"/>
            <a:ext cx="3885480" cy="2332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7" name="" descr=""/>
          <p:cNvPicPr/>
          <p:nvPr/>
        </p:nvPicPr>
        <p:blipFill>
          <a:blip r:embed="rId4"/>
          <a:stretch/>
        </p:blipFill>
        <p:spPr>
          <a:xfrm>
            <a:off x="4343400" y="2659680"/>
            <a:ext cx="3428280" cy="23688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/>
          </p:nvPr>
        </p:nvSpPr>
        <p:spPr>
          <a:xfrm>
            <a:off x="532080" y="855720"/>
            <a:ext cx="7239960" cy="3944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DejaVu Sans"/>
              </a:rPr>
              <a:t>https://greendigital.uth.gr/posts/videos/</a:t>
            </a:r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title"/>
          </p:nvPr>
        </p:nvSpPr>
        <p:spPr>
          <a:xfrm>
            <a:off x="532080" y="51480"/>
            <a:ext cx="7885080" cy="57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l-GR" sz="2400" strike="noStrike" u="none">
                <a:solidFill>
                  <a:schemeClr val="accent1"/>
                </a:solidFill>
                <a:uFillTx/>
                <a:latin typeface="Calibri"/>
              </a:rPr>
              <a:t>Ενδεικτικά αποτελέσματα και πρώτα συμπεράσματα</a:t>
            </a:r>
            <a:endParaRPr b="0" lang="en-US" sz="24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/>
          </p:nvPr>
        </p:nvSpPr>
        <p:spPr>
          <a:xfrm>
            <a:off x="532080" y="785880"/>
            <a:ext cx="3750120" cy="3944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title"/>
          </p:nvPr>
        </p:nvSpPr>
        <p:spPr>
          <a:xfrm>
            <a:off x="532080" y="51480"/>
            <a:ext cx="7885080" cy="57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l-GR" sz="2400" strike="noStrike" u="none">
                <a:solidFill>
                  <a:schemeClr val="accent1"/>
                </a:solidFill>
                <a:uFillTx/>
                <a:latin typeface="Calibri"/>
              </a:rPr>
              <a:t>Επόμενα βήματα</a:t>
            </a:r>
            <a:endParaRPr b="0" lang="en-US" sz="24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4660920" y="785880"/>
            <a:ext cx="3750120" cy="3944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0" y="2093760"/>
            <a:ext cx="7529040" cy="71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l-GR" sz="3200" strike="noStrike" u="none">
                <a:solidFill>
                  <a:srgbClr val="ff9900"/>
                </a:solidFill>
                <a:uFillTx/>
                <a:latin typeface="Verdana"/>
                <a:ea typeface="Verdana"/>
              </a:rPr>
              <a:t>Ευχαριστώ για την προσοχή σας</a:t>
            </a:r>
            <a:r>
              <a:rPr b="0" lang="en" sz="3200" strike="noStrike" u="none">
                <a:solidFill>
                  <a:srgbClr val="ff9900"/>
                </a:solidFill>
                <a:uFillTx/>
                <a:latin typeface="Verdana"/>
                <a:ea typeface="Verdana"/>
              </a:rPr>
              <a:t>!</a:t>
            </a:r>
            <a:endParaRPr b="0" lang="en-US" sz="32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939600" y="2813040"/>
            <a:ext cx="4922640" cy="19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l-GR" sz="2800" strike="noStrike" u="none">
                <a:solidFill>
                  <a:srgbClr val="3796bf"/>
                </a:solidFill>
                <a:uFillTx/>
                <a:latin typeface="Verdana"/>
                <a:ea typeface="Verdana"/>
              </a:rPr>
              <a:t>Ερωτήσεις;</a:t>
            </a:r>
            <a:endParaRPr b="0" lang="en-US" sz="2800" strike="noStrike" u="none">
              <a:solidFill>
                <a:srgbClr val="000000"/>
              </a:solidFill>
              <a:uFillTx/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over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Slides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Slides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Slides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Slides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er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ver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ver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over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over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over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Cover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Cover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68a208a-e8e4-4fbd-b6e8-ed5a9828ee7e" xsi:nil="true"/>
    <lcf76f155ced4ddcb4097134ff3c332f xmlns="4e8548da-e0aa-47fa-9e16-e2b90113218f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725AD7D7FD1643BDB81FE601218E92" ma:contentTypeVersion="16" ma:contentTypeDescription="Create a new document." ma:contentTypeScope="" ma:versionID="ba123f69712c397a6fca0b14eac6f7a1">
  <xsd:schema xmlns:xsd="http://www.w3.org/2001/XMLSchema" xmlns:xs="http://www.w3.org/2001/XMLSchema" xmlns:p="http://schemas.microsoft.com/office/2006/metadata/properties" xmlns:ns2="4e8548da-e0aa-47fa-9e16-e2b90113218f" xmlns:ns3="a68a208a-e8e4-4fbd-b6e8-ed5a9828ee7e" targetNamespace="http://schemas.microsoft.com/office/2006/metadata/properties" ma:root="true" ma:fieldsID="c843553738118ace99b9d36d27c60b7a" ns2:_="" ns3:_="">
    <xsd:import namespace="4e8548da-e0aa-47fa-9e16-e2b90113218f"/>
    <xsd:import namespace="a68a208a-e8e4-4fbd-b6e8-ed5a9828ee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8548da-e0aa-47fa-9e16-e2b9011321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a8dc2f0f-47d2-4c0a-9a8f-9f0cc5ab6b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8a208a-e8e4-4fbd-b6e8-ed5a9828ee7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91d3354-b6d0-4453-8bf5-12abded09dd4}" ma:internalName="TaxCatchAll" ma:showField="CatchAllData" ma:web="a68a208a-e8e4-4fbd-b6e8-ed5a9828ee7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4ADED3-25B0-4328-B76C-A92B6BD5E610}">
  <ds:schemaRefs>
    <ds:schemaRef ds:uri="http://schemas.openxmlformats.org/package/2006/metadata/core-properties"/>
    <ds:schemaRef ds:uri="http://schemas.microsoft.com/office/2006/metadata/properties"/>
    <ds:schemaRef ds:uri="http://purl.org/dc/terms/"/>
    <ds:schemaRef ds:uri="4e8548da-e0aa-47fa-9e16-e2b90113218f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a68a208a-e8e4-4fbd-b6e8-ed5a9828ee7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14D6745-E8EF-477B-98C4-3D25200D71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505E56-80BF-4EB1-84B0-3AD32BC9DE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8548da-e0aa-47fa-9e16-e2b90113218f"/>
    <ds:schemaRef ds:uri="a68a208a-e8e4-4fbd-b6e8-ed5a9828ee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ds</Template>
  <TotalTime>65</TotalTime>
  <Application>LibreOffice/24.8.5.2$Linux_X86_64 LibreOffice_project/480$Build-2</Application>
  <AppVersion>15.0000</AppVersion>
  <Words>48</Words>
  <Paragraphs>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2023-02-16T07:12:59Z</dcterms:created>
  <dc:creator>CHARALAMPOUS ONOUFRIOS</dc:creator>
  <dc:description/>
  <dc:language>en-US</dc:language>
  <cp:lastModifiedBy/>
  <cp:lastPrinted>2025-02-24T14:42:36Z</cp:lastPrinted>
  <dcterms:modified xsi:type="dcterms:W3CDTF">2025-03-01T13:29:34Z</dcterms:modified>
  <cp:revision>7</cp:revision>
  <dc:subject/>
  <dc:title>Τμήμα Ψηφιακών Συστημάτων, Πανεπιστήμιο Θεσσαλίας Ενδιάμεση Παρουσίαση Πτυχιακών Εργασιών  «Τίτλος Πτυχιακής Εργασία»  Ονοματεπώνυμο, ΑΜ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0x01010045725AD7D7FD1643BDB81FE601218E92</vt:lpwstr>
  </property>
  <property fmtid="{D5CDD505-2E9C-101B-9397-08002B2CF9AE}" pid="3" name="Notes">
    <vt:i4>2</vt:i4>
  </property>
  <property fmtid="{D5CDD505-2E9C-101B-9397-08002B2CF9AE}" pid="4" name="PresentationFormat">
    <vt:lpwstr>On-screen Show (16:9)</vt:lpwstr>
  </property>
  <property fmtid="{D5CDD505-2E9C-101B-9397-08002B2CF9AE}" pid="5" name="Slides">
    <vt:i4>7</vt:i4>
  </property>
</Properties>
</file>