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2.jpeg" ContentType="image/jpeg"/>
  <Override PartName="/ppt/media/image13.png" ContentType="image/png"/>
  <Override PartName="/ppt/media/image4.png" ContentType="image/png"/>
  <Override PartName="/ppt/media/image1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9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" Target="slides/slide1.xml"/><Relationship Id="rId23" Type="http://schemas.openxmlformats.org/officeDocument/2006/relationships/slide" Target="slides/slide2.xml"/><Relationship Id="rId24" Type="http://schemas.openxmlformats.org/officeDocument/2006/relationships/slide" Target="slides/slide3.xml"/><Relationship Id="rId25" Type="http://schemas.openxmlformats.org/officeDocument/2006/relationships/slide" Target="slides/slide4.xml"/><Relationship Id="rId26" Type="http://schemas.openxmlformats.org/officeDocument/2006/relationships/slide" Target="slides/slide5.xml"/><Relationship Id="rId27" Type="http://schemas.openxmlformats.org/officeDocument/2006/relationships/slide" Target="slides/slide6.xml"/><Relationship Id="rId28" Type="http://schemas.openxmlformats.org/officeDocument/2006/relationships/slide" Target="slides/slide7.xml"/><Relationship Id="rId29" Type="http://schemas.openxmlformats.org/officeDocument/2006/relationships/slide" Target="slides/slide8.xml"/><Relationship Id="rId30" Type="http://schemas.openxmlformats.org/officeDocument/2006/relationships/slide" Target="slides/slide9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E5F3F3-3940-452E-9700-1ED4DFB396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0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feld 15"/>
          <p:cNvSpPr/>
          <p:nvPr/>
        </p:nvSpPr>
        <p:spPr>
          <a:xfrm>
            <a:off x="8711280" y="4803840"/>
            <a:ext cx="1069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1320" cy="12013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feld 15"/>
          <p:cNvSpPr/>
          <p:nvPr/>
        </p:nvSpPr>
        <p:spPr>
          <a:xfrm>
            <a:off x="8711280" y="4803840"/>
            <a:ext cx="1069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1320" cy="1201320"/>
          </a:xfrm>
          <a:prstGeom prst="rect">
            <a:avLst/>
          </a:prstGeom>
          <a:ln w="0">
            <a:noFill/>
          </a:ln>
        </p:spPr>
      </p:pic>
      <p:grpSp>
        <p:nvGrpSpPr>
          <p:cNvPr id="130" name="Shape 83"/>
          <p:cNvGrpSpPr/>
          <p:nvPr/>
        </p:nvGrpSpPr>
        <p:grpSpPr>
          <a:xfrm>
            <a:off x="6790320" y="3181680"/>
            <a:ext cx="2351160" cy="2283480"/>
            <a:chOff x="6790320" y="3181680"/>
            <a:chExt cx="2351160" cy="2283480"/>
          </a:xfrm>
        </p:grpSpPr>
        <p:sp>
          <p:nvSpPr>
            <p:cNvPr id="131" name="Shape 84"/>
            <p:cNvSpPr/>
            <p:nvPr/>
          </p:nvSpPr>
          <p:spPr>
            <a:xfrm flipH="1" rot="9208200">
              <a:off x="7211160" y="4334040"/>
              <a:ext cx="381240" cy="95040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32" name="Shape 85"/>
            <p:cNvSpPr/>
            <p:nvPr/>
          </p:nvSpPr>
          <p:spPr>
            <a:xfrm flipH="1" rot="9208200">
              <a:off x="8082360" y="3675600"/>
              <a:ext cx="692280" cy="172548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33" name="Shape 86"/>
            <p:cNvSpPr/>
            <p:nvPr/>
          </p:nvSpPr>
          <p:spPr>
            <a:xfrm flipH="1" rot="9208200">
              <a:off x="7823880" y="4465080"/>
              <a:ext cx="323280" cy="80244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34" name="Shape 87"/>
            <p:cNvSpPr/>
            <p:nvPr/>
          </p:nvSpPr>
          <p:spPr>
            <a:xfrm flipH="1" rot="9208200">
              <a:off x="6880680" y="4768200"/>
              <a:ext cx="179640" cy="44928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35" name="Shape 88"/>
            <p:cNvSpPr/>
            <p:nvPr/>
          </p:nvSpPr>
          <p:spPr>
            <a:xfrm>
              <a:off x="8467200" y="3181680"/>
              <a:ext cx="674280" cy="1524600"/>
            </a:xfrm>
            <a:custGeom>
              <a:avLst/>
              <a:gdLst>
                <a:gd name="textAreaLeft" fmla="*/ 0 w 674280"/>
                <a:gd name="textAreaRight" fmla="*/ 676080 w 674280"/>
                <a:gd name="textAreaTop" fmla="*/ 0 h 1524600"/>
                <a:gd name="textAreaBottom" fmla="*/ 1526400 h 152460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36" name="Shape 89"/>
          <p:cNvGrpSpPr/>
          <p:nvPr/>
        </p:nvGrpSpPr>
        <p:grpSpPr>
          <a:xfrm>
            <a:off x="2160" y="-227160"/>
            <a:ext cx="2156400" cy="1344600"/>
            <a:chOff x="2160" y="-227160"/>
            <a:chExt cx="2156400" cy="1344600"/>
          </a:xfrm>
        </p:grpSpPr>
        <p:sp>
          <p:nvSpPr>
            <p:cNvPr id="137" name="Shape 90"/>
            <p:cNvSpPr/>
            <p:nvPr/>
          </p:nvSpPr>
          <p:spPr>
            <a:xfrm flipH="1" rot="20008800">
              <a:off x="1359360" y="-74520"/>
              <a:ext cx="203040" cy="50760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38" name="Shape 91"/>
            <p:cNvSpPr/>
            <p:nvPr/>
          </p:nvSpPr>
          <p:spPr>
            <a:xfrm flipH="1" rot="20008800">
              <a:off x="236880" y="-163440"/>
              <a:ext cx="433080" cy="107892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39" name="Shape 92"/>
            <p:cNvSpPr/>
            <p:nvPr/>
          </p:nvSpPr>
          <p:spPr>
            <a:xfrm flipH="1" rot="20008800">
              <a:off x="889920" y="-180720"/>
              <a:ext cx="502200" cy="125208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40" name="Shape 93"/>
            <p:cNvSpPr/>
            <p:nvPr/>
          </p:nvSpPr>
          <p:spPr>
            <a:xfrm flipH="1" rot="20008800">
              <a:off x="1815480" y="-87480"/>
              <a:ext cx="227520" cy="56916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41" name="Shape 94"/>
            <p:cNvSpPr/>
            <p:nvPr/>
          </p:nvSpPr>
          <p:spPr>
            <a:xfrm rot="10800000">
              <a:off x="2160" y="60840"/>
              <a:ext cx="378000" cy="856080"/>
            </a:xfrm>
            <a:custGeom>
              <a:avLst/>
              <a:gdLst>
                <a:gd name="textAreaLeft" fmla="*/ 0 w 378000"/>
                <a:gd name="textAreaRight" fmla="*/ 379800 w 378000"/>
                <a:gd name="textAreaTop" fmla="*/ 0 h 856080"/>
                <a:gd name="textAreaBottom" fmla="*/ 857880 h 85608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feld 15"/>
          <p:cNvSpPr/>
          <p:nvPr/>
        </p:nvSpPr>
        <p:spPr>
          <a:xfrm>
            <a:off x="8711280" y="4803840"/>
            <a:ext cx="1069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1320" cy="1201320"/>
          </a:xfrm>
          <a:prstGeom prst="rect">
            <a:avLst/>
          </a:prstGeom>
          <a:ln w="0">
            <a:noFill/>
          </a:ln>
        </p:spPr>
      </p:pic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AF37EAFA-63AD-4F2A-B6CA-C38F499D8E82}" type="slidenum">
              <a:rPr b="0" lang="en-US" sz="18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feld 15"/>
          <p:cNvSpPr/>
          <p:nvPr/>
        </p:nvSpPr>
        <p:spPr>
          <a:xfrm>
            <a:off x="8711280" y="4803840"/>
            <a:ext cx="1069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Box 5"/>
          <p:cNvSpPr/>
          <p:nvPr/>
        </p:nvSpPr>
        <p:spPr>
          <a:xfrm>
            <a:off x="8800200" y="4897440"/>
            <a:ext cx="341640" cy="26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8D093227-D0A5-4230-A54C-6D4871F66B79}" type="slidenum">
              <a:rPr b="0" lang="en-US" sz="1000" spc="-1" strike="noStrike">
                <a:solidFill>
                  <a:schemeClr val="accent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Picture 6" descr="A picture containing text, clipart&#10;&#10;Description automatically generated"/>
          <p:cNvPicPr/>
          <p:nvPr/>
        </p:nvPicPr>
        <p:blipFill>
          <a:blip r:embed="rId2"/>
          <a:srcRect l="0" t="27256" r="0" b="28304"/>
          <a:stretch/>
        </p:blipFill>
        <p:spPr>
          <a:xfrm>
            <a:off x="6371640" y="157680"/>
            <a:ext cx="2590920" cy="347760"/>
          </a:xfrm>
          <a:prstGeom prst="rect">
            <a:avLst/>
          </a:prstGeom>
          <a:ln w="0">
            <a:noFill/>
          </a:ln>
        </p:spPr>
      </p:pic>
      <p:sp>
        <p:nvSpPr>
          <p:cNvPr id="154" name="Rectangle 10"/>
          <p:cNvSpPr/>
          <p:nvPr/>
        </p:nvSpPr>
        <p:spPr>
          <a:xfrm rot="10800000">
            <a:off x="2160" y="-13320"/>
            <a:ext cx="9141840" cy="69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feld 15"/>
          <p:cNvSpPr/>
          <p:nvPr/>
        </p:nvSpPr>
        <p:spPr>
          <a:xfrm>
            <a:off x="8711280" y="4803840"/>
            <a:ext cx="1069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Box 5"/>
          <p:cNvSpPr/>
          <p:nvPr/>
        </p:nvSpPr>
        <p:spPr>
          <a:xfrm>
            <a:off x="8800200" y="4897440"/>
            <a:ext cx="341640" cy="26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9F430807-FE37-4579-B0BB-C5EFD8A2B6D9}" type="slidenum">
              <a:rPr b="0" lang="en-US" sz="1000" spc="-1" strike="noStrike">
                <a:solidFill>
                  <a:schemeClr val="accent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Picture 6" descr="A picture containing text, clipart&#10;&#10;Description automatically generated"/>
          <p:cNvPicPr/>
          <p:nvPr/>
        </p:nvPicPr>
        <p:blipFill>
          <a:blip r:embed="rId2"/>
          <a:srcRect l="0" t="27256" r="0" b="28304"/>
          <a:stretch/>
        </p:blipFill>
        <p:spPr>
          <a:xfrm>
            <a:off x="6371640" y="157680"/>
            <a:ext cx="2590920" cy="347760"/>
          </a:xfrm>
          <a:prstGeom prst="rect">
            <a:avLst/>
          </a:prstGeom>
          <a:ln w="0">
            <a:noFill/>
          </a:ln>
        </p:spPr>
      </p:pic>
      <p:sp>
        <p:nvSpPr>
          <p:cNvPr id="158" name="Rectangle 10"/>
          <p:cNvSpPr/>
          <p:nvPr/>
        </p:nvSpPr>
        <p:spPr>
          <a:xfrm rot="10800000">
            <a:off x="2160" y="-13320"/>
            <a:ext cx="9141840" cy="69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feld 15"/>
          <p:cNvSpPr/>
          <p:nvPr/>
        </p:nvSpPr>
        <p:spPr>
          <a:xfrm>
            <a:off x="8711280" y="4803840"/>
            <a:ext cx="1069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Box 5"/>
          <p:cNvSpPr/>
          <p:nvPr/>
        </p:nvSpPr>
        <p:spPr>
          <a:xfrm>
            <a:off x="8800200" y="4897440"/>
            <a:ext cx="341640" cy="26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6D19B08C-75C9-4041-9E07-54CE6A5CFF3C}" type="slidenum">
              <a:rPr b="0" lang="en-US" sz="1000" spc="-1" strike="noStrike">
                <a:solidFill>
                  <a:schemeClr val="accent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Picture 6" descr="A picture containing text, clipart&#10;&#10;Description automatically generated"/>
          <p:cNvPicPr/>
          <p:nvPr/>
        </p:nvPicPr>
        <p:blipFill>
          <a:blip r:embed="rId2"/>
          <a:srcRect l="0" t="27256" r="0" b="28304"/>
          <a:stretch/>
        </p:blipFill>
        <p:spPr>
          <a:xfrm>
            <a:off x="6371640" y="157680"/>
            <a:ext cx="2590920" cy="347760"/>
          </a:xfrm>
          <a:prstGeom prst="rect">
            <a:avLst/>
          </a:prstGeom>
          <a:ln w="0">
            <a:noFill/>
          </a:ln>
        </p:spPr>
      </p:pic>
      <p:sp>
        <p:nvSpPr>
          <p:cNvPr id="162" name="Rectangle 10"/>
          <p:cNvSpPr/>
          <p:nvPr/>
        </p:nvSpPr>
        <p:spPr>
          <a:xfrm rot="10800000">
            <a:off x="2160" y="-13320"/>
            <a:ext cx="9141840" cy="69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feld 15"/>
          <p:cNvSpPr/>
          <p:nvPr/>
        </p:nvSpPr>
        <p:spPr>
          <a:xfrm>
            <a:off x="8711280" y="4803840"/>
            <a:ext cx="1069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Box 5"/>
          <p:cNvSpPr/>
          <p:nvPr/>
        </p:nvSpPr>
        <p:spPr>
          <a:xfrm>
            <a:off x="8800200" y="4897440"/>
            <a:ext cx="341640" cy="26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6652740C-D554-4C26-B526-D34192ABFC58}" type="slidenum">
              <a:rPr b="0" lang="en-US" sz="1000" spc="-1" strike="noStrike">
                <a:solidFill>
                  <a:schemeClr val="accent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Picture 6" descr="A picture containing text, clipart&#10;&#10;Description automatically generated"/>
          <p:cNvPicPr/>
          <p:nvPr/>
        </p:nvPicPr>
        <p:blipFill>
          <a:blip r:embed="rId2"/>
          <a:srcRect l="0" t="27256" r="0" b="28304"/>
          <a:stretch/>
        </p:blipFill>
        <p:spPr>
          <a:xfrm>
            <a:off x="6371640" y="157680"/>
            <a:ext cx="2590920" cy="347760"/>
          </a:xfrm>
          <a:prstGeom prst="rect">
            <a:avLst/>
          </a:prstGeom>
          <a:ln w="0">
            <a:noFill/>
          </a:ln>
        </p:spPr>
      </p:pic>
      <p:sp>
        <p:nvSpPr>
          <p:cNvPr id="166" name="Rectangle 10"/>
          <p:cNvSpPr/>
          <p:nvPr/>
        </p:nvSpPr>
        <p:spPr>
          <a:xfrm rot="10800000">
            <a:off x="2160" y="-13320"/>
            <a:ext cx="9141840" cy="69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feld 15"/>
          <p:cNvSpPr/>
          <p:nvPr/>
        </p:nvSpPr>
        <p:spPr>
          <a:xfrm>
            <a:off x="8711280" y="4803840"/>
            <a:ext cx="1069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5"/>
          <p:cNvSpPr/>
          <p:nvPr/>
        </p:nvSpPr>
        <p:spPr>
          <a:xfrm>
            <a:off x="8800200" y="4897440"/>
            <a:ext cx="341640" cy="26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F4D05CA2-DF77-4555-B39D-BBCAAA2551A4}" type="slidenum">
              <a:rPr b="0" lang="en-US" sz="1000" spc="-1" strike="noStrike">
                <a:solidFill>
                  <a:schemeClr val="accent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Picture 6" descr="A picture containing text, clipart&#10;&#10;Description automatically generated"/>
          <p:cNvPicPr/>
          <p:nvPr/>
        </p:nvPicPr>
        <p:blipFill>
          <a:blip r:embed="rId2"/>
          <a:srcRect l="0" t="27256" r="0" b="28304"/>
          <a:stretch/>
        </p:blipFill>
        <p:spPr>
          <a:xfrm>
            <a:off x="6371640" y="157680"/>
            <a:ext cx="2590920" cy="347760"/>
          </a:xfrm>
          <a:prstGeom prst="rect">
            <a:avLst/>
          </a:prstGeom>
          <a:ln w="0">
            <a:noFill/>
          </a:ln>
        </p:spPr>
      </p:pic>
      <p:sp>
        <p:nvSpPr>
          <p:cNvPr id="170" name="Rectangle 10"/>
          <p:cNvSpPr/>
          <p:nvPr/>
        </p:nvSpPr>
        <p:spPr>
          <a:xfrm rot="10800000">
            <a:off x="2160" y="-13320"/>
            <a:ext cx="9141840" cy="69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1" name="Rectangle 2"/>
          <p:cNvSpPr/>
          <p:nvPr/>
        </p:nvSpPr>
        <p:spPr>
          <a:xfrm>
            <a:off x="0" y="-20520"/>
            <a:ext cx="9141840" cy="475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6"/>
          <p:cNvSpPr/>
          <p:nvPr/>
        </p:nvSpPr>
        <p:spPr>
          <a:xfrm rot="10800000">
            <a:off x="2160" y="-13320"/>
            <a:ext cx="465480" cy="5156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73" name="Εικόνα 2" descr=""/>
          <p:cNvPicPr/>
          <p:nvPr/>
        </p:nvPicPr>
        <p:blipFill>
          <a:blip r:embed="rId2"/>
          <a:stretch/>
        </p:blipFill>
        <p:spPr>
          <a:xfrm>
            <a:off x="8172360" y="4299840"/>
            <a:ext cx="766080" cy="766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6"/>
          <p:cNvSpPr/>
          <p:nvPr/>
        </p:nvSpPr>
        <p:spPr>
          <a:xfrm rot="10800000">
            <a:off x="2160" y="-13320"/>
            <a:ext cx="465480" cy="5156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75" name="Εικόνα 2" descr=""/>
          <p:cNvPicPr/>
          <p:nvPr/>
        </p:nvPicPr>
        <p:blipFill>
          <a:blip r:embed="rId2"/>
          <a:stretch/>
        </p:blipFill>
        <p:spPr>
          <a:xfrm>
            <a:off x="8172360" y="4299840"/>
            <a:ext cx="766080" cy="766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6"/>
          <p:cNvSpPr/>
          <p:nvPr/>
        </p:nvSpPr>
        <p:spPr>
          <a:xfrm rot="10800000">
            <a:off x="2160" y="-13320"/>
            <a:ext cx="465480" cy="5156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77" name="Εικόνα 2" descr=""/>
          <p:cNvPicPr/>
          <p:nvPr/>
        </p:nvPicPr>
        <p:blipFill>
          <a:blip r:embed="rId2"/>
          <a:stretch/>
        </p:blipFill>
        <p:spPr>
          <a:xfrm>
            <a:off x="8172360" y="4299840"/>
            <a:ext cx="766080" cy="766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5"/>
          <p:cNvSpPr/>
          <p:nvPr/>
        </p:nvSpPr>
        <p:spPr>
          <a:xfrm>
            <a:off x="8711280" y="4803840"/>
            <a:ext cx="1069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1320" cy="12013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6"/>
          <p:cNvSpPr/>
          <p:nvPr/>
        </p:nvSpPr>
        <p:spPr>
          <a:xfrm rot="10800000">
            <a:off x="2160" y="-13320"/>
            <a:ext cx="465480" cy="5156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79" name="Εικόνα 2" descr=""/>
          <p:cNvPicPr/>
          <p:nvPr/>
        </p:nvPicPr>
        <p:blipFill>
          <a:blip r:embed="rId2"/>
          <a:stretch/>
        </p:blipFill>
        <p:spPr>
          <a:xfrm>
            <a:off x="8172360" y="4299840"/>
            <a:ext cx="766080" cy="766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bb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15"/>
          <p:cNvSpPr/>
          <p:nvPr/>
        </p:nvSpPr>
        <p:spPr>
          <a:xfrm>
            <a:off x="8711280" y="4803840"/>
            <a:ext cx="1069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1320" cy="1201320"/>
          </a:xfrm>
          <a:prstGeom prst="rect">
            <a:avLst/>
          </a:prstGeom>
          <a:ln w="0">
            <a:noFill/>
          </a:ln>
        </p:spPr>
      </p:pic>
      <p:grpSp>
        <p:nvGrpSpPr>
          <p:cNvPr id="8" name="Shape 9"/>
          <p:cNvGrpSpPr/>
          <p:nvPr/>
        </p:nvGrpSpPr>
        <p:grpSpPr>
          <a:xfrm>
            <a:off x="5609880" y="2185920"/>
            <a:ext cx="3532320" cy="3431520"/>
            <a:chOff x="5609880" y="2185920"/>
            <a:chExt cx="3532320" cy="3431520"/>
          </a:xfrm>
        </p:grpSpPr>
        <p:sp>
          <p:nvSpPr>
            <p:cNvPr id="9" name="Shape 10"/>
            <p:cNvSpPr/>
            <p:nvPr/>
          </p:nvSpPr>
          <p:spPr>
            <a:xfrm flipH="1" rot="9208200">
              <a:off x="6241680" y="3916440"/>
              <a:ext cx="573840" cy="143064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" name="Shape 11"/>
            <p:cNvSpPr/>
            <p:nvPr/>
          </p:nvSpPr>
          <p:spPr>
            <a:xfrm flipH="1" rot="9208200">
              <a:off x="7548840" y="2927520"/>
              <a:ext cx="1041840" cy="259380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" name="Shape 12"/>
            <p:cNvSpPr/>
            <p:nvPr/>
          </p:nvSpPr>
          <p:spPr>
            <a:xfrm flipH="1" rot="9208200">
              <a:off x="7165440" y="4115520"/>
              <a:ext cx="484200" cy="120636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" name="Shape 13"/>
            <p:cNvSpPr/>
            <p:nvPr/>
          </p:nvSpPr>
          <p:spPr>
            <a:xfrm flipH="1" rot="9208200">
              <a:off x="5746320" y="4568400"/>
              <a:ext cx="270720" cy="676800"/>
            </a:xfrm>
            <a:prstGeom prst="flowChartManualInpu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3" name="Shape 14"/>
            <p:cNvSpPr/>
            <p:nvPr/>
          </p:nvSpPr>
          <p:spPr>
            <a:xfrm>
              <a:off x="8127720" y="2185920"/>
              <a:ext cx="1014480" cy="2292120"/>
            </a:xfrm>
            <a:custGeom>
              <a:avLst/>
              <a:gdLst>
                <a:gd name="textAreaLeft" fmla="*/ 0 w 1014480"/>
                <a:gd name="textAreaRight" fmla="*/ 1016280 w 1014480"/>
                <a:gd name="textAreaTop" fmla="*/ 0 h 2292120"/>
                <a:gd name="textAreaBottom" fmla="*/ 2293920 h 229212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" name="Shape 15"/>
          <p:cNvGrpSpPr/>
          <p:nvPr/>
        </p:nvGrpSpPr>
        <p:grpSpPr>
          <a:xfrm>
            <a:off x="2160" y="-323640"/>
            <a:ext cx="3061800" cy="1907640"/>
            <a:chOff x="2160" y="-323640"/>
            <a:chExt cx="3061800" cy="1907640"/>
          </a:xfrm>
        </p:grpSpPr>
        <p:sp>
          <p:nvSpPr>
            <p:cNvPr id="15" name="Shape 16"/>
            <p:cNvSpPr/>
            <p:nvPr/>
          </p:nvSpPr>
          <p:spPr>
            <a:xfrm flipH="1" rot="20008800">
              <a:off x="1930320" y="-106560"/>
              <a:ext cx="289440" cy="721080"/>
            </a:xfrm>
            <a:prstGeom prst="flowChartManualInpu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6" name="Shape 17"/>
            <p:cNvSpPr/>
            <p:nvPr/>
          </p:nvSpPr>
          <p:spPr>
            <a:xfrm flipH="1" rot="20008800">
              <a:off x="336960" y="-232920"/>
              <a:ext cx="614520" cy="153072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7" name="Shape 18"/>
            <p:cNvSpPr/>
            <p:nvPr/>
          </p:nvSpPr>
          <p:spPr>
            <a:xfrm flipH="1" rot="20008800">
              <a:off x="1262520" y="-257760"/>
              <a:ext cx="713520" cy="177624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8" name="Shape 19"/>
            <p:cNvSpPr/>
            <p:nvPr/>
          </p:nvSpPr>
          <p:spPr>
            <a:xfrm flipH="1" rot="20008800">
              <a:off x="2576880" y="-126000"/>
              <a:ext cx="323280" cy="80820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9" name="Shape 20"/>
            <p:cNvSpPr/>
            <p:nvPr/>
          </p:nvSpPr>
          <p:spPr>
            <a:xfrm rot="10800000">
              <a:off x="2160" y="84240"/>
              <a:ext cx="537120" cy="1215000"/>
            </a:xfrm>
            <a:custGeom>
              <a:avLst/>
              <a:gdLst>
                <a:gd name="textAreaLeft" fmla="*/ 0 w 537120"/>
                <a:gd name="textAreaRight" fmla="*/ 538920 w 537120"/>
                <a:gd name="textAreaTop" fmla="*/ 0 h 1215000"/>
                <a:gd name="textAreaBottom" fmla="*/ 1216800 h 121500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feld 15"/>
          <p:cNvSpPr/>
          <p:nvPr/>
        </p:nvSpPr>
        <p:spPr>
          <a:xfrm>
            <a:off x="8711280" y="4803840"/>
            <a:ext cx="1069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1320" cy="1201320"/>
          </a:xfrm>
          <a:prstGeom prst="rect">
            <a:avLst/>
          </a:prstGeom>
          <a:ln w="0">
            <a:noFill/>
          </a:ln>
        </p:spPr>
      </p:pic>
      <p:grpSp>
        <p:nvGrpSpPr>
          <p:cNvPr id="26" name="Shape 128"/>
          <p:cNvGrpSpPr/>
          <p:nvPr/>
        </p:nvGrpSpPr>
        <p:grpSpPr>
          <a:xfrm>
            <a:off x="6172560" y="2656080"/>
            <a:ext cx="2969280" cy="2884680"/>
            <a:chOff x="6172560" y="2656080"/>
            <a:chExt cx="2969280" cy="2884680"/>
          </a:xfrm>
        </p:grpSpPr>
        <p:sp>
          <p:nvSpPr>
            <p:cNvPr id="27" name="Shape 129"/>
            <p:cNvSpPr/>
            <p:nvPr/>
          </p:nvSpPr>
          <p:spPr>
            <a:xfrm flipH="1" rot="9208200">
              <a:off x="6703200" y="4112280"/>
              <a:ext cx="482040" cy="120168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" name="Shape 130"/>
            <p:cNvSpPr/>
            <p:nvPr/>
          </p:nvSpPr>
          <p:spPr>
            <a:xfrm flipH="1" rot="9208200">
              <a:off x="7800120" y="3279240"/>
              <a:ext cx="876960" cy="218016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9" name="Shape 131"/>
            <p:cNvSpPr/>
            <p:nvPr/>
          </p:nvSpPr>
          <p:spPr>
            <a:xfrm flipH="1" rot="9208200">
              <a:off x="7476840" y="4278240"/>
              <a:ext cx="408600" cy="101376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0" name="Shape 132"/>
            <p:cNvSpPr/>
            <p:nvPr/>
          </p:nvSpPr>
          <p:spPr>
            <a:xfrm flipH="1" rot="9208200">
              <a:off x="6287400" y="4659120"/>
              <a:ext cx="227160" cy="56880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1" name="Shape 133"/>
            <p:cNvSpPr/>
            <p:nvPr/>
          </p:nvSpPr>
          <p:spPr>
            <a:xfrm>
              <a:off x="8289360" y="2656080"/>
              <a:ext cx="852480" cy="1927080"/>
            </a:xfrm>
            <a:custGeom>
              <a:avLst/>
              <a:gdLst>
                <a:gd name="textAreaLeft" fmla="*/ 0 w 852480"/>
                <a:gd name="textAreaRight" fmla="*/ 854280 w 852480"/>
                <a:gd name="textAreaTop" fmla="*/ 0 h 1927080"/>
                <a:gd name="textAreaBottom" fmla="*/ 1928880 h 192708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2" name="Shape 134"/>
          <p:cNvGrpSpPr/>
          <p:nvPr/>
        </p:nvGrpSpPr>
        <p:grpSpPr>
          <a:xfrm>
            <a:off x="2160" y="-227160"/>
            <a:ext cx="2156400" cy="1344600"/>
            <a:chOff x="2160" y="-227160"/>
            <a:chExt cx="2156400" cy="1344600"/>
          </a:xfrm>
        </p:grpSpPr>
        <p:sp>
          <p:nvSpPr>
            <p:cNvPr id="33" name="Shape 135"/>
            <p:cNvSpPr/>
            <p:nvPr/>
          </p:nvSpPr>
          <p:spPr>
            <a:xfrm flipH="1" rot="20008800">
              <a:off x="1359360" y="-74520"/>
              <a:ext cx="203040" cy="50760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" name="Shape 136"/>
            <p:cNvSpPr/>
            <p:nvPr/>
          </p:nvSpPr>
          <p:spPr>
            <a:xfrm flipH="1" rot="20008800">
              <a:off x="236880" y="-163440"/>
              <a:ext cx="433080" cy="107892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5" name="Shape 137"/>
            <p:cNvSpPr/>
            <p:nvPr/>
          </p:nvSpPr>
          <p:spPr>
            <a:xfrm flipH="1" rot="20008800">
              <a:off x="889920" y="-180720"/>
              <a:ext cx="502200" cy="125208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6" name="Shape 138"/>
            <p:cNvSpPr/>
            <p:nvPr/>
          </p:nvSpPr>
          <p:spPr>
            <a:xfrm flipH="1" rot="20008800">
              <a:off x="1815480" y="-87480"/>
              <a:ext cx="227520" cy="56916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7" name="Shape 139"/>
            <p:cNvSpPr/>
            <p:nvPr/>
          </p:nvSpPr>
          <p:spPr>
            <a:xfrm rot="10800000">
              <a:off x="2160" y="60840"/>
              <a:ext cx="378000" cy="856080"/>
            </a:xfrm>
            <a:custGeom>
              <a:avLst/>
              <a:gdLst>
                <a:gd name="textAreaLeft" fmla="*/ 0 w 378000"/>
                <a:gd name="textAreaRight" fmla="*/ 379800 w 378000"/>
                <a:gd name="textAreaTop" fmla="*/ 0 h 856080"/>
                <a:gd name="textAreaBottom" fmla="*/ 857880 h 85608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feld 15"/>
          <p:cNvSpPr/>
          <p:nvPr/>
        </p:nvSpPr>
        <p:spPr>
          <a:xfrm>
            <a:off x="8711280" y="4803840"/>
            <a:ext cx="1069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1320" cy="1201320"/>
          </a:xfrm>
          <a:prstGeom prst="rect">
            <a:avLst/>
          </a:prstGeom>
          <a:ln w="0">
            <a:noFill/>
          </a:ln>
        </p:spPr>
      </p:pic>
      <p:grpSp>
        <p:nvGrpSpPr>
          <p:cNvPr id="44" name="Shape 128"/>
          <p:cNvGrpSpPr/>
          <p:nvPr/>
        </p:nvGrpSpPr>
        <p:grpSpPr>
          <a:xfrm>
            <a:off x="6172560" y="2656080"/>
            <a:ext cx="2969280" cy="2884680"/>
            <a:chOff x="6172560" y="2656080"/>
            <a:chExt cx="2969280" cy="2884680"/>
          </a:xfrm>
        </p:grpSpPr>
        <p:sp>
          <p:nvSpPr>
            <p:cNvPr id="45" name="Shape 129"/>
            <p:cNvSpPr/>
            <p:nvPr/>
          </p:nvSpPr>
          <p:spPr>
            <a:xfrm flipH="1" rot="9208200">
              <a:off x="6703200" y="4112280"/>
              <a:ext cx="482040" cy="120168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6" name="Shape 130"/>
            <p:cNvSpPr/>
            <p:nvPr/>
          </p:nvSpPr>
          <p:spPr>
            <a:xfrm flipH="1" rot="9208200">
              <a:off x="7800120" y="3279240"/>
              <a:ext cx="876960" cy="218016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7" name="Shape 131"/>
            <p:cNvSpPr/>
            <p:nvPr/>
          </p:nvSpPr>
          <p:spPr>
            <a:xfrm flipH="1" rot="9208200">
              <a:off x="7476840" y="4278240"/>
              <a:ext cx="408600" cy="101376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8" name="Shape 132"/>
            <p:cNvSpPr/>
            <p:nvPr/>
          </p:nvSpPr>
          <p:spPr>
            <a:xfrm flipH="1" rot="9208200">
              <a:off x="6287400" y="4659120"/>
              <a:ext cx="227160" cy="56880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9" name="Shape 133"/>
            <p:cNvSpPr/>
            <p:nvPr/>
          </p:nvSpPr>
          <p:spPr>
            <a:xfrm>
              <a:off x="8289360" y="2656080"/>
              <a:ext cx="852480" cy="1927080"/>
            </a:xfrm>
            <a:custGeom>
              <a:avLst/>
              <a:gdLst>
                <a:gd name="textAreaLeft" fmla="*/ 0 w 852480"/>
                <a:gd name="textAreaRight" fmla="*/ 854280 w 852480"/>
                <a:gd name="textAreaTop" fmla="*/ 0 h 1927080"/>
                <a:gd name="textAreaBottom" fmla="*/ 1928880 h 192708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0" name="Shape 134"/>
          <p:cNvGrpSpPr/>
          <p:nvPr/>
        </p:nvGrpSpPr>
        <p:grpSpPr>
          <a:xfrm>
            <a:off x="2160" y="-227160"/>
            <a:ext cx="2156400" cy="1344600"/>
            <a:chOff x="2160" y="-227160"/>
            <a:chExt cx="2156400" cy="1344600"/>
          </a:xfrm>
        </p:grpSpPr>
        <p:sp>
          <p:nvSpPr>
            <p:cNvPr id="51" name="Shape 135"/>
            <p:cNvSpPr/>
            <p:nvPr/>
          </p:nvSpPr>
          <p:spPr>
            <a:xfrm flipH="1" rot="20008800">
              <a:off x="1359360" y="-74520"/>
              <a:ext cx="203040" cy="50760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2" name="Shape 136"/>
            <p:cNvSpPr/>
            <p:nvPr/>
          </p:nvSpPr>
          <p:spPr>
            <a:xfrm flipH="1" rot="20008800">
              <a:off x="236880" y="-163440"/>
              <a:ext cx="433080" cy="107892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3" name="Shape 137"/>
            <p:cNvSpPr/>
            <p:nvPr/>
          </p:nvSpPr>
          <p:spPr>
            <a:xfrm flipH="1" rot="20008800">
              <a:off x="889920" y="-180720"/>
              <a:ext cx="502200" cy="125208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4" name="Shape 138"/>
            <p:cNvSpPr/>
            <p:nvPr/>
          </p:nvSpPr>
          <p:spPr>
            <a:xfrm flipH="1" rot="20008800">
              <a:off x="1815480" y="-87480"/>
              <a:ext cx="227520" cy="56916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5" name="Shape 139"/>
            <p:cNvSpPr/>
            <p:nvPr/>
          </p:nvSpPr>
          <p:spPr>
            <a:xfrm rot="10800000">
              <a:off x="2160" y="60840"/>
              <a:ext cx="378000" cy="856080"/>
            </a:xfrm>
            <a:custGeom>
              <a:avLst/>
              <a:gdLst>
                <a:gd name="textAreaLeft" fmla="*/ 0 w 378000"/>
                <a:gd name="textAreaRight" fmla="*/ 379800 w 378000"/>
                <a:gd name="textAreaTop" fmla="*/ 0 h 856080"/>
                <a:gd name="textAreaBottom" fmla="*/ 857880 h 85608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feld 15"/>
          <p:cNvSpPr/>
          <p:nvPr/>
        </p:nvSpPr>
        <p:spPr>
          <a:xfrm>
            <a:off x="8711280" y="4803840"/>
            <a:ext cx="1069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1320" cy="1201320"/>
          </a:xfrm>
          <a:prstGeom prst="rect">
            <a:avLst/>
          </a:prstGeom>
          <a:ln w="0">
            <a:noFill/>
          </a:ln>
        </p:spPr>
      </p:pic>
      <p:grpSp>
        <p:nvGrpSpPr>
          <p:cNvPr id="61" name="Shape 128"/>
          <p:cNvGrpSpPr/>
          <p:nvPr/>
        </p:nvGrpSpPr>
        <p:grpSpPr>
          <a:xfrm>
            <a:off x="6172560" y="2656080"/>
            <a:ext cx="2969280" cy="2884680"/>
            <a:chOff x="6172560" y="2656080"/>
            <a:chExt cx="2969280" cy="2884680"/>
          </a:xfrm>
        </p:grpSpPr>
        <p:sp>
          <p:nvSpPr>
            <p:cNvPr id="62" name="Shape 129"/>
            <p:cNvSpPr/>
            <p:nvPr/>
          </p:nvSpPr>
          <p:spPr>
            <a:xfrm flipH="1" rot="9208200">
              <a:off x="6703200" y="4112280"/>
              <a:ext cx="482040" cy="120168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3" name="Shape 130"/>
            <p:cNvSpPr/>
            <p:nvPr/>
          </p:nvSpPr>
          <p:spPr>
            <a:xfrm flipH="1" rot="9208200">
              <a:off x="7800120" y="3279240"/>
              <a:ext cx="876960" cy="218016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4" name="Shape 131"/>
            <p:cNvSpPr/>
            <p:nvPr/>
          </p:nvSpPr>
          <p:spPr>
            <a:xfrm flipH="1" rot="9208200">
              <a:off x="7476840" y="4278240"/>
              <a:ext cx="408600" cy="101376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5" name="Shape 132"/>
            <p:cNvSpPr/>
            <p:nvPr/>
          </p:nvSpPr>
          <p:spPr>
            <a:xfrm flipH="1" rot="9208200">
              <a:off x="6287400" y="4659120"/>
              <a:ext cx="227160" cy="56880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6" name="Shape 133"/>
            <p:cNvSpPr/>
            <p:nvPr/>
          </p:nvSpPr>
          <p:spPr>
            <a:xfrm>
              <a:off x="8289360" y="2656080"/>
              <a:ext cx="852480" cy="1927080"/>
            </a:xfrm>
            <a:custGeom>
              <a:avLst/>
              <a:gdLst>
                <a:gd name="textAreaLeft" fmla="*/ 0 w 852480"/>
                <a:gd name="textAreaRight" fmla="*/ 854280 w 852480"/>
                <a:gd name="textAreaTop" fmla="*/ 0 h 1927080"/>
                <a:gd name="textAreaBottom" fmla="*/ 1928880 h 192708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7" name="Shape 134"/>
          <p:cNvGrpSpPr/>
          <p:nvPr/>
        </p:nvGrpSpPr>
        <p:grpSpPr>
          <a:xfrm>
            <a:off x="2160" y="-227160"/>
            <a:ext cx="2156400" cy="1344600"/>
            <a:chOff x="2160" y="-227160"/>
            <a:chExt cx="2156400" cy="1344600"/>
          </a:xfrm>
        </p:grpSpPr>
        <p:sp>
          <p:nvSpPr>
            <p:cNvPr id="68" name="Shape 135"/>
            <p:cNvSpPr/>
            <p:nvPr/>
          </p:nvSpPr>
          <p:spPr>
            <a:xfrm flipH="1" rot="20008800">
              <a:off x="1359360" y="-74520"/>
              <a:ext cx="203040" cy="50760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9" name="Shape 136"/>
            <p:cNvSpPr/>
            <p:nvPr/>
          </p:nvSpPr>
          <p:spPr>
            <a:xfrm flipH="1" rot="20008800">
              <a:off x="236880" y="-163440"/>
              <a:ext cx="433080" cy="107892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0" name="Shape 137"/>
            <p:cNvSpPr/>
            <p:nvPr/>
          </p:nvSpPr>
          <p:spPr>
            <a:xfrm flipH="1" rot="20008800">
              <a:off x="889920" y="-180720"/>
              <a:ext cx="502200" cy="125208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1" name="Shape 138"/>
            <p:cNvSpPr/>
            <p:nvPr/>
          </p:nvSpPr>
          <p:spPr>
            <a:xfrm flipH="1" rot="20008800">
              <a:off x="1815480" y="-87480"/>
              <a:ext cx="227520" cy="56916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2" name="Shape 139"/>
            <p:cNvSpPr/>
            <p:nvPr/>
          </p:nvSpPr>
          <p:spPr>
            <a:xfrm rot="10800000">
              <a:off x="2160" y="60840"/>
              <a:ext cx="378000" cy="856080"/>
            </a:xfrm>
            <a:custGeom>
              <a:avLst/>
              <a:gdLst>
                <a:gd name="textAreaLeft" fmla="*/ 0 w 378000"/>
                <a:gd name="textAreaRight" fmla="*/ 379800 w 378000"/>
                <a:gd name="textAreaTop" fmla="*/ 0 h 856080"/>
                <a:gd name="textAreaBottom" fmla="*/ 857880 h 85608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feld 15"/>
          <p:cNvSpPr/>
          <p:nvPr/>
        </p:nvSpPr>
        <p:spPr>
          <a:xfrm>
            <a:off x="8711280" y="4803840"/>
            <a:ext cx="1069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1320" cy="1201320"/>
          </a:xfrm>
          <a:prstGeom prst="rect">
            <a:avLst/>
          </a:prstGeom>
          <a:ln w="0">
            <a:noFill/>
          </a:ln>
        </p:spPr>
      </p:pic>
      <p:grpSp>
        <p:nvGrpSpPr>
          <p:cNvPr id="79" name="Shape 128"/>
          <p:cNvGrpSpPr/>
          <p:nvPr/>
        </p:nvGrpSpPr>
        <p:grpSpPr>
          <a:xfrm>
            <a:off x="6172560" y="2656080"/>
            <a:ext cx="2969280" cy="2884680"/>
            <a:chOff x="6172560" y="2656080"/>
            <a:chExt cx="2969280" cy="2884680"/>
          </a:xfrm>
        </p:grpSpPr>
        <p:sp>
          <p:nvSpPr>
            <p:cNvPr id="80" name="Shape 129"/>
            <p:cNvSpPr/>
            <p:nvPr/>
          </p:nvSpPr>
          <p:spPr>
            <a:xfrm flipH="1" rot="9208200">
              <a:off x="6703200" y="4112280"/>
              <a:ext cx="482040" cy="120168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1" name="Shape 130"/>
            <p:cNvSpPr/>
            <p:nvPr/>
          </p:nvSpPr>
          <p:spPr>
            <a:xfrm flipH="1" rot="9208200">
              <a:off x="7800120" y="3279240"/>
              <a:ext cx="876960" cy="218016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2" name="Shape 131"/>
            <p:cNvSpPr/>
            <p:nvPr/>
          </p:nvSpPr>
          <p:spPr>
            <a:xfrm flipH="1" rot="9208200">
              <a:off x="7476840" y="4278240"/>
              <a:ext cx="408600" cy="101376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3" name="Shape 132"/>
            <p:cNvSpPr/>
            <p:nvPr/>
          </p:nvSpPr>
          <p:spPr>
            <a:xfrm flipH="1" rot="9208200">
              <a:off x="6287400" y="4659120"/>
              <a:ext cx="227160" cy="56880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4" name="Shape 133"/>
            <p:cNvSpPr/>
            <p:nvPr/>
          </p:nvSpPr>
          <p:spPr>
            <a:xfrm>
              <a:off x="8289360" y="2656080"/>
              <a:ext cx="852480" cy="1927080"/>
            </a:xfrm>
            <a:custGeom>
              <a:avLst/>
              <a:gdLst>
                <a:gd name="textAreaLeft" fmla="*/ 0 w 852480"/>
                <a:gd name="textAreaRight" fmla="*/ 854280 w 852480"/>
                <a:gd name="textAreaTop" fmla="*/ 0 h 1927080"/>
                <a:gd name="textAreaBottom" fmla="*/ 1928880 h 192708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85" name="Shape 134"/>
          <p:cNvGrpSpPr/>
          <p:nvPr/>
        </p:nvGrpSpPr>
        <p:grpSpPr>
          <a:xfrm>
            <a:off x="2160" y="-227160"/>
            <a:ext cx="2156400" cy="1344600"/>
            <a:chOff x="2160" y="-227160"/>
            <a:chExt cx="2156400" cy="1344600"/>
          </a:xfrm>
        </p:grpSpPr>
        <p:sp>
          <p:nvSpPr>
            <p:cNvPr id="86" name="Shape 135"/>
            <p:cNvSpPr/>
            <p:nvPr/>
          </p:nvSpPr>
          <p:spPr>
            <a:xfrm flipH="1" rot="20008800">
              <a:off x="1359360" y="-74520"/>
              <a:ext cx="203040" cy="50760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7" name="Shape 136"/>
            <p:cNvSpPr/>
            <p:nvPr/>
          </p:nvSpPr>
          <p:spPr>
            <a:xfrm flipH="1" rot="20008800">
              <a:off x="236880" y="-163440"/>
              <a:ext cx="433080" cy="107892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8" name="Shape 137"/>
            <p:cNvSpPr/>
            <p:nvPr/>
          </p:nvSpPr>
          <p:spPr>
            <a:xfrm flipH="1" rot="20008800">
              <a:off x="889920" y="-180720"/>
              <a:ext cx="502200" cy="125208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9" name="Shape 138"/>
            <p:cNvSpPr/>
            <p:nvPr/>
          </p:nvSpPr>
          <p:spPr>
            <a:xfrm flipH="1" rot="20008800">
              <a:off x="1815480" y="-87480"/>
              <a:ext cx="227520" cy="56916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0" name="Shape 139"/>
            <p:cNvSpPr/>
            <p:nvPr/>
          </p:nvSpPr>
          <p:spPr>
            <a:xfrm rot="10800000">
              <a:off x="2160" y="60840"/>
              <a:ext cx="378000" cy="856080"/>
            </a:xfrm>
            <a:custGeom>
              <a:avLst/>
              <a:gdLst>
                <a:gd name="textAreaLeft" fmla="*/ 0 w 378000"/>
                <a:gd name="textAreaRight" fmla="*/ 379800 w 378000"/>
                <a:gd name="textAreaTop" fmla="*/ 0 h 856080"/>
                <a:gd name="textAreaBottom" fmla="*/ 857880 h 85608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feld 15"/>
          <p:cNvSpPr/>
          <p:nvPr/>
        </p:nvSpPr>
        <p:spPr>
          <a:xfrm>
            <a:off x="8711280" y="4803840"/>
            <a:ext cx="1069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1320" cy="1201320"/>
          </a:xfrm>
          <a:prstGeom prst="rect">
            <a:avLst/>
          </a:prstGeom>
          <a:ln w="0">
            <a:noFill/>
          </a:ln>
        </p:spPr>
      </p:pic>
      <p:grpSp>
        <p:nvGrpSpPr>
          <p:cNvPr id="96" name="Shape 128"/>
          <p:cNvGrpSpPr/>
          <p:nvPr/>
        </p:nvGrpSpPr>
        <p:grpSpPr>
          <a:xfrm>
            <a:off x="6172560" y="2656080"/>
            <a:ext cx="2969280" cy="2884680"/>
            <a:chOff x="6172560" y="2656080"/>
            <a:chExt cx="2969280" cy="2884680"/>
          </a:xfrm>
        </p:grpSpPr>
        <p:sp>
          <p:nvSpPr>
            <p:cNvPr id="97" name="Shape 129"/>
            <p:cNvSpPr/>
            <p:nvPr/>
          </p:nvSpPr>
          <p:spPr>
            <a:xfrm flipH="1" rot="9208200">
              <a:off x="6703200" y="4112280"/>
              <a:ext cx="482040" cy="120168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8" name="Shape 130"/>
            <p:cNvSpPr/>
            <p:nvPr/>
          </p:nvSpPr>
          <p:spPr>
            <a:xfrm flipH="1" rot="9208200">
              <a:off x="7800120" y="3279240"/>
              <a:ext cx="876960" cy="218016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9" name="Shape 131"/>
            <p:cNvSpPr/>
            <p:nvPr/>
          </p:nvSpPr>
          <p:spPr>
            <a:xfrm flipH="1" rot="9208200">
              <a:off x="7476840" y="4278240"/>
              <a:ext cx="408600" cy="101376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0" name="Shape 132"/>
            <p:cNvSpPr/>
            <p:nvPr/>
          </p:nvSpPr>
          <p:spPr>
            <a:xfrm flipH="1" rot="9208200">
              <a:off x="6287400" y="4659120"/>
              <a:ext cx="227160" cy="56880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1" name="Shape 133"/>
            <p:cNvSpPr/>
            <p:nvPr/>
          </p:nvSpPr>
          <p:spPr>
            <a:xfrm>
              <a:off x="8289360" y="2656080"/>
              <a:ext cx="852480" cy="1927080"/>
            </a:xfrm>
            <a:custGeom>
              <a:avLst/>
              <a:gdLst>
                <a:gd name="textAreaLeft" fmla="*/ 0 w 852480"/>
                <a:gd name="textAreaRight" fmla="*/ 854280 w 852480"/>
                <a:gd name="textAreaTop" fmla="*/ 0 h 1927080"/>
                <a:gd name="textAreaBottom" fmla="*/ 1928880 h 192708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02" name="Shape 134"/>
          <p:cNvGrpSpPr/>
          <p:nvPr/>
        </p:nvGrpSpPr>
        <p:grpSpPr>
          <a:xfrm>
            <a:off x="2160" y="-227160"/>
            <a:ext cx="2156400" cy="1344600"/>
            <a:chOff x="2160" y="-227160"/>
            <a:chExt cx="2156400" cy="1344600"/>
          </a:xfrm>
        </p:grpSpPr>
        <p:sp>
          <p:nvSpPr>
            <p:cNvPr id="103" name="Shape 135"/>
            <p:cNvSpPr/>
            <p:nvPr/>
          </p:nvSpPr>
          <p:spPr>
            <a:xfrm flipH="1" rot="20008800">
              <a:off x="1359360" y="-74520"/>
              <a:ext cx="203040" cy="50760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4" name="Shape 136"/>
            <p:cNvSpPr/>
            <p:nvPr/>
          </p:nvSpPr>
          <p:spPr>
            <a:xfrm flipH="1" rot="20008800">
              <a:off x="236880" y="-163440"/>
              <a:ext cx="433080" cy="107892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5" name="Shape 137"/>
            <p:cNvSpPr/>
            <p:nvPr/>
          </p:nvSpPr>
          <p:spPr>
            <a:xfrm flipH="1" rot="20008800">
              <a:off x="889920" y="-180720"/>
              <a:ext cx="502200" cy="125208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6" name="Shape 138"/>
            <p:cNvSpPr/>
            <p:nvPr/>
          </p:nvSpPr>
          <p:spPr>
            <a:xfrm flipH="1" rot="20008800">
              <a:off x="1815480" y="-87480"/>
              <a:ext cx="227520" cy="56916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7" name="Shape 139"/>
            <p:cNvSpPr/>
            <p:nvPr/>
          </p:nvSpPr>
          <p:spPr>
            <a:xfrm rot="10800000">
              <a:off x="2160" y="60840"/>
              <a:ext cx="378000" cy="856080"/>
            </a:xfrm>
            <a:custGeom>
              <a:avLst/>
              <a:gdLst>
                <a:gd name="textAreaLeft" fmla="*/ 0 w 378000"/>
                <a:gd name="textAreaRight" fmla="*/ 379800 w 378000"/>
                <a:gd name="textAreaTop" fmla="*/ 0 h 856080"/>
                <a:gd name="textAreaBottom" fmla="*/ 857880 h 85608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feld 15"/>
          <p:cNvSpPr/>
          <p:nvPr/>
        </p:nvSpPr>
        <p:spPr>
          <a:xfrm>
            <a:off x="8711280" y="4803840"/>
            <a:ext cx="10692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1320" cy="1201320"/>
          </a:xfrm>
          <a:prstGeom prst="rect">
            <a:avLst/>
          </a:prstGeom>
          <a:ln w="0">
            <a:noFill/>
          </a:ln>
        </p:spPr>
      </p:pic>
      <p:grpSp>
        <p:nvGrpSpPr>
          <p:cNvPr id="112" name="Shape 52"/>
          <p:cNvGrpSpPr/>
          <p:nvPr/>
        </p:nvGrpSpPr>
        <p:grpSpPr>
          <a:xfrm>
            <a:off x="6172560" y="2656080"/>
            <a:ext cx="2969280" cy="2884680"/>
            <a:chOff x="6172560" y="2656080"/>
            <a:chExt cx="2969280" cy="2884680"/>
          </a:xfrm>
        </p:grpSpPr>
        <p:sp>
          <p:nvSpPr>
            <p:cNvPr id="113" name="Shape 53"/>
            <p:cNvSpPr/>
            <p:nvPr/>
          </p:nvSpPr>
          <p:spPr>
            <a:xfrm flipH="1" rot="9208200">
              <a:off x="6703200" y="4112280"/>
              <a:ext cx="482040" cy="120168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4" name="Shape 54"/>
            <p:cNvSpPr/>
            <p:nvPr/>
          </p:nvSpPr>
          <p:spPr>
            <a:xfrm flipH="1" rot="9208200">
              <a:off x="7800120" y="3279240"/>
              <a:ext cx="876960" cy="218016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5" name="Shape 55"/>
            <p:cNvSpPr/>
            <p:nvPr/>
          </p:nvSpPr>
          <p:spPr>
            <a:xfrm flipH="1" rot="9208200">
              <a:off x="7476840" y="4278240"/>
              <a:ext cx="408600" cy="101376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6" name="Shape 56"/>
            <p:cNvSpPr/>
            <p:nvPr/>
          </p:nvSpPr>
          <p:spPr>
            <a:xfrm flipH="1" rot="9208200">
              <a:off x="6287400" y="4659120"/>
              <a:ext cx="227160" cy="56880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7" name="Shape 57"/>
            <p:cNvSpPr/>
            <p:nvPr/>
          </p:nvSpPr>
          <p:spPr>
            <a:xfrm>
              <a:off x="8289360" y="2656080"/>
              <a:ext cx="852480" cy="1927080"/>
            </a:xfrm>
            <a:custGeom>
              <a:avLst/>
              <a:gdLst>
                <a:gd name="textAreaLeft" fmla="*/ 0 w 852480"/>
                <a:gd name="textAreaRight" fmla="*/ 854280 w 852480"/>
                <a:gd name="textAreaTop" fmla="*/ 0 h 1927080"/>
                <a:gd name="textAreaBottom" fmla="*/ 1928880 h 192708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18" name="Shape 58"/>
          <p:cNvGrpSpPr/>
          <p:nvPr/>
        </p:nvGrpSpPr>
        <p:grpSpPr>
          <a:xfrm>
            <a:off x="2160" y="-227160"/>
            <a:ext cx="2156400" cy="1344600"/>
            <a:chOff x="2160" y="-227160"/>
            <a:chExt cx="2156400" cy="1344600"/>
          </a:xfrm>
        </p:grpSpPr>
        <p:sp>
          <p:nvSpPr>
            <p:cNvPr id="119" name="Shape 59"/>
            <p:cNvSpPr/>
            <p:nvPr/>
          </p:nvSpPr>
          <p:spPr>
            <a:xfrm flipH="1" rot="20008800">
              <a:off x="1359360" y="-74520"/>
              <a:ext cx="203040" cy="50760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0" name="Shape 60"/>
            <p:cNvSpPr/>
            <p:nvPr/>
          </p:nvSpPr>
          <p:spPr>
            <a:xfrm flipH="1" rot="20008800">
              <a:off x="236880" y="-163440"/>
              <a:ext cx="433080" cy="107892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1" name="Shape 61"/>
            <p:cNvSpPr/>
            <p:nvPr/>
          </p:nvSpPr>
          <p:spPr>
            <a:xfrm flipH="1" rot="20008800">
              <a:off x="889920" y="-180720"/>
              <a:ext cx="502200" cy="125208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2" name="Shape 62"/>
            <p:cNvSpPr/>
            <p:nvPr/>
          </p:nvSpPr>
          <p:spPr>
            <a:xfrm flipH="1" rot="20008800">
              <a:off x="1815480" y="-87480"/>
              <a:ext cx="227520" cy="56916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3" name="Shape 63"/>
            <p:cNvSpPr/>
            <p:nvPr/>
          </p:nvSpPr>
          <p:spPr>
            <a:xfrm rot="10800000">
              <a:off x="2160" y="60840"/>
              <a:ext cx="378000" cy="856080"/>
            </a:xfrm>
            <a:custGeom>
              <a:avLst/>
              <a:gdLst>
                <a:gd name="textAreaLeft" fmla="*/ 0 w 378000"/>
                <a:gd name="textAreaRight" fmla="*/ 379800 w 378000"/>
                <a:gd name="textAreaTop" fmla="*/ 0 h 856080"/>
                <a:gd name="textAreaBottom" fmla="*/ 857880 h 856080"/>
              </a:gdLst>
              <a:ahLst/>
              <a:rect l="textAreaLeft" t="textAreaTop" r="textAreaRight" b="textAreaBottom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85800" y="2754000"/>
            <a:ext cx="5669280" cy="115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l-GR" sz="2400" spc="-1" strike="noStrike">
                <a:solidFill>
                  <a:srgbClr val="ffffff"/>
                </a:solidFill>
                <a:latin typeface="Calibri"/>
              </a:rPr>
              <a:t>Τμήμα Ψηφιακών Συστημάτων, Πανεπιστήμιο Θεσσαλίας</a:t>
            </a:r>
            <a:br>
              <a:rPr sz="2400"/>
            </a:br>
            <a:r>
              <a:rPr b="0" lang="el-GR" sz="2400" spc="-1" strike="noStrike">
                <a:solidFill>
                  <a:srgbClr val="ffffff"/>
                </a:solidFill>
                <a:latin typeface="Calibri"/>
              </a:rPr>
              <a:t>Ενδιάμεση Παρουσίαση Πτυχιακών Εργασιών</a:t>
            </a:r>
            <a:br>
              <a:rPr sz="2400"/>
            </a:br>
            <a:br>
              <a:rPr sz="2400"/>
            </a:br>
            <a:r>
              <a:rPr b="0" lang="el-GR" sz="2400" spc="-1" strike="noStrike">
                <a:solidFill>
                  <a:srgbClr val="ffffff"/>
                </a:solidFill>
                <a:latin typeface="Calibri"/>
              </a:rPr>
              <a:t>«Τίτλος Πτυχιακής Εργασία»</a:t>
            </a:r>
            <a:br>
              <a:rPr sz="2400"/>
            </a:br>
            <a:br>
              <a:rPr sz="2400"/>
            </a:br>
            <a:r>
              <a:rPr b="0" lang="el-GR" sz="2400" spc="-1" strike="noStrike">
                <a:solidFill>
                  <a:srgbClr val="ffffff"/>
                </a:solidFill>
                <a:latin typeface="Calibri"/>
              </a:rPr>
              <a:t>Ονοματεπώνυμο,</a:t>
            </a:r>
            <a:br>
              <a:rPr sz="2400"/>
            </a:br>
            <a:r>
              <a:rPr b="0" lang="el-GR" sz="2400" spc="-1" strike="noStrike">
                <a:solidFill>
                  <a:srgbClr val="ffffff"/>
                </a:solidFill>
                <a:latin typeface="Calibri"/>
              </a:rPr>
              <a:t>ΑΜ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TextBox 2"/>
          <p:cNvSpPr/>
          <p:nvPr/>
        </p:nvSpPr>
        <p:spPr>
          <a:xfrm>
            <a:off x="1523160" y="4443840"/>
            <a:ext cx="6095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l-GR" sz="1800" spc="-1" strike="noStrike">
                <a:solidFill>
                  <a:schemeClr val="lt1"/>
                </a:solidFill>
                <a:latin typeface="Calibri"/>
              </a:rPr>
              <a:t>Μάρτιος 2023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/>
          </p:nvPr>
        </p:nvSpPr>
        <p:spPr>
          <a:xfrm>
            <a:off x="532080" y="785880"/>
            <a:ext cx="3749760" cy="39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DejaVu Sans"/>
              </a:rPr>
              <a:t> </a:t>
            </a:r>
            <a:r>
              <a:rPr b="0" lang="el-GR" sz="1800" spc="-1" strike="noStrike">
                <a:solidFill>
                  <a:srgbClr val="000000"/>
                </a:solidFill>
                <a:latin typeface="DejaVu Sans"/>
              </a:rPr>
              <a:t>Αντικέιμενο της πτυχιακής  είναι η ανάπτυξη μιας προσομοίωσης ενεργής μετακίνησης σε δομημένο περιβάλλον με Unity, καθώς και η </a:t>
            </a:r>
            <a:r>
              <a:rPr b="1" lang="el-GR" sz="1800" spc="-1" strike="noStrike">
                <a:solidFill>
                  <a:srgbClr val="000000"/>
                </a:solidFill>
                <a:latin typeface="DejaVu Sans"/>
              </a:rPr>
              <a:t>δυναμική</a:t>
            </a:r>
            <a:r>
              <a:rPr b="0" lang="el-GR" sz="1800" spc="-1" strike="noStrike">
                <a:solidFill>
                  <a:srgbClr val="000000"/>
                </a:solidFill>
                <a:latin typeface="DejaVu Sans"/>
              </a:rPr>
              <a:t> δημιουργία ρεαλιστικών 3D μοντέλων ποδηλάτων.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title"/>
          </p:nvPr>
        </p:nvSpPr>
        <p:spPr>
          <a:xfrm>
            <a:off x="532080" y="51480"/>
            <a:ext cx="788472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2400" spc="-1" strike="noStrike">
                <a:solidFill>
                  <a:schemeClr val="accent1"/>
                </a:solidFill>
                <a:latin typeface="Calibri"/>
              </a:rPr>
              <a:t>Αντικείμενο και στόχοι της εργασίας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60920" y="785880"/>
            <a:ext cx="3749760" cy="39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Στόχος της εφαρμογής είναι να παρέχει στους επιστήμονες του κλάδου τη δυνατότητα εξαγωγής δεδομένων και συμπερασμάτων από σενάρια ενεργής μετακίνησης.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32080" y="51480"/>
            <a:ext cx="788472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2400" spc="-1" strike="noStrike">
                <a:solidFill>
                  <a:schemeClr val="accent1"/>
                </a:solidFill>
                <a:latin typeface="Calibri"/>
              </a:rPr>
              <a:t>Εξοπλισμός-Λογισμικό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5030280" y="2514600"/>
            <a:ext cx="2284200" cy="830880"/>
          </a:xfrm>
          <a:prstGeom prst="rect">
            <a:avLst/>
          </a:prstGeom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915480" y="685800"/>
            <a:ext cx="2970000" cy="1483920"/>
          </a:xfrm>
          <a:prstGeom prst="rect">
            <a:avLst/>
          </a:prstGeom>
          <a:ln w="0">
            <a:noFill/>
          </a:ln>
        </p:spPr>
      </p:pic>
      <p:pic>
        <p:nvPicPr>
          <p:cNvPr id="188" name="" descr=""/>
          <p:cNvPicPr/>
          <p:nvPr/>
        </p:nvPicPr>
        <p:blipFill>
          <a:blip r:embed="rId3"/>
          <a:stretch/>
        </p:blipFill>
        <p:spPr>
          <a:xfrm>
            <a:off x="917280" y="3886200"/>
            <a:ext cx="2739600" cy="911880"/>
          </a:xfrm>
          <a:prstGeom prst="rect">
            <a:avLst/>
          </a:prstGeom>
          <a:ln w="0">
            <a:noFill/>
          </a:ln>
        </p:spPr>
      </p:pic>
      <p:pic>
        <p:nvPicPr>
          <p:cNvPr id="189" name="" descr=""/>
          <p:cNvPicPr/>
          <p:nvPr/>
        </p:nvPicPr>
        <p:blipFill>
          <a:blip r:embed="rId4"/>
          <a:stretch/>
        </p:blipFill>
        <p:spPr>
          <a:xfrm>
            <a:off x="5716080" y="686880"/>
            <a:ext cx="1369800" cy="1369800"/>
          </a:xfrm>
          <a:prstGeom prst="rect">
            <a:avLst/>
          </a:prstGeom>
          <a:ln w="0">
            <a:noFill/>
          </a:ln>
        </p:spPr>
      </p:pic>
      <p:pic>
        <p:nvPicPr>
          <p:cNvPr id="190" name="" descr=""/>
          <p:cNvPicPr/>
          <p:nvPr/>
        </p:nvPicPr>
        <p:blipFill>
          <a:blip r:embed="rId5"/>
          <a:stretch/>
        </p:blipFill>
        <p:spPr>
          <a:xfrm>
            <a:off x="1175760" y="2475000"/>
            <a:ext cx="2252520" cy="1181880"/>
          </a:xfrm>
          <a:prstGeom prst="rect">
            <a:avLst/>
          </a:prstGeom>
          <a:ln w="0">
            <a:noFill/>
          </a:ln>
        </p:spPr>
      </p:pic>
      <p:pic>
        <p:nvPicPr>
          <p:cNvPr id="191" name="" descr=""/>
          <p:cNvPicPr/>
          <p:nvPr/>
        </p:nvPicPr>
        <p:blipFill>
          <a:blip r:embed="rId6"/>
          <a:stretch/>
        </p:blipFill>
        <p:spPr>
          <a:xfrm>
            <a:off x="4745520" y="3429000"/>
            <a:ext cx="3254760" cy="171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/>
          </p:nvPr>
        </p:nvSpPr>
        <p:spPr>
          <a:xfrm>
            <a:off x="138600" y="2971800"/>
            <a:ext cx="4660560" cy="205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Παίρνοντας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δεδομένα για την γεωμετρία του ποδηλάτου μέσω του yaml file μπορούμε να υπολογίσουμε την θέση των βασικών σημείων και να τα μετακινήσουμε στο τελικό μοντέλο.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title"/>
          </p:nvPr>
        </p:nvSpPr>
        <p:spPr>
          <a:xfrm>
            <a:off x="532080" y="51480"/>
            <a:ext cx="788472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2400" spc="-1" strike="noStrike">
                <a:solidFill>
                  <a:schemeClr val="accent1"/>
                </a:solidFill>
                <a:latin typeface="Calibri"/>
              </a:rPr>
              <a:t>Μεθοδολογία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138600" y="518400"/>
            <a:ext cx="8278200" cy="465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228600" y="2665800"/>
            <a:ext cx="3885120" cy="2362320"/>
          </a:xfrm>
          <a:prstGeom prst="rect">
            <a:avLst/>
          </a:prstGeom>
          <a:ln w="0">
            <a:noFill/>
          </a:ln>
        </p:spPr>
      </p:pic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4343400" y="228600"/>
            <a:ext cx="3199320" cy="2328840"/>
          </a:xfrm>
          <a:prstGeom prst="rect">
            <a:avLst/>
          </a:prstGeom>
          <a:ln w="0">
            <a:noFill/>
          </a:ln>
        </p:spPr>
      </p:pic>
      <p:pic>
        <p:nvPicPr>
          <p:cNvPr id="197" name="" descr=""/>
          <p:cNvPicPr/>
          <p:nvPr/>
        </p:nvPicPr>
        <p:blipFill>
          <a:blip r:embed="rId3"/>
          <a:stretch/>
        </p:blipFill>
        <p:spPr>
          <a:xfrm>
            <a:off x="228600" y="181080"/>
            <a:ext cx="3885120" cy="2332440"/>
          </a:xfrm>
          <a:prstGeom prst="rect">
            <a:avLst/>
          </a:prstGeom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4"/>
          <a:stretch/>
        </p:blipFill>
        <p:spPr>
          <a:xfrm>
            <a:off x="4343400" y="2659680"/>
            <a:ext cx="3427920" cy="236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/>
          </p:nvPr>
        </p:nvSpPr>
        <p:spPr>
          <a:xfrm>
            <a:off x="532080" y="855720"/>
            <a:ext cx="7239600" cy="39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https://greendigital.uth.gr/posts/videos/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title"/>
          </p:nvPr>
        </p:nvSpPr>
        <p:spPr>
          <a:xfrm>
            <a:off x="532080" y="51480"/>
            <a:ext cx="788472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2400" spc="-1" strike="noStrike">
                <a:solidFill>
                  <a:schemeClr val="accent1"/>
                </a:solidFill>
                <a:latin typeface="Calibri"/>
              </a:rPr>
              <a:t>Ενδεικτικά αποτελέσματα και πρώτα συμπεράσματα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/>
          </p:nvPr>
        </p:nvSpPr>
        <p:spPr>
          <a:xfrm>
            <a:off x="532080" y="785880"/>
            <a:ext cx="3749760" cy="39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Δημιουργία σεναρίων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Βελτιστοποίση πλοήγησης </a:t>
            </a: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ανθρώπων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title"/>
          </p:nvPr>
        </p:nvSpPr>
        <p:spPr>
          <a:xfrm>
            <a:off x="532080" y="51480"/>
            <a:ext cx="788472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l-GR" sz="2400" spc="-1" strike="noStrike">
                <a:solidFill>
                  <a:schemeClr val="accent1"/>
                </a:solidFill>
                <a:latin typeface="Calibri"/>
              </a:rPr>
              <a:t>Επόμενα βήματα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60920" y="785880"/>
            <a:ext cx="3749760" cy="39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0" y="2093760"/>
            <a:ext cx="7528680" cy="71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l-GR" sz="3200" spc="-1" strike="noStrike">
                <a:solidFill>
                  <a:srgbClr val="ff9900"/>
                </a:solidFill>
                <a:latin typeface="Verdana"/>
                <a:ea typeface="Verdana"/>
              </a:rPr>
              <a:t>Ευχαριστώ για την προσοχή σας</a:t>
            </a:r>
            <a:r>
              <a:rPr b="0" lang="en" sz="3200" spc="-1" strike="noStrike">
                <a:solidFill>
                  <a:srgbClr val="ff9900"/>
                </a:solidFill>
                <a:latin typeface="Verdana"/>
                <a:ea typeface="Verdana"/>
              </a:rPr>
              <a:t>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939600" y="2813040"/>
            <a:ext cx="4922280" cy="195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l-GR" sz="2800" spc="-1" strike="noStrike">
                <a:solidFill>
                  <a:srgbClr val="3796bf"/>
                </a:solidFill>
                <a:latin typeface="Verdana"/>
                <a:ea typeface="Verdana"/>
              </a:rPr>
              <a:t>Ερωτήσεις;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lides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lides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lides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lides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68a208a-e8e4-4fbd-b6e8-ed5a9828ee7e" xsi:nil="true"/>
    <lcf76f155ced4ddcb4097134ff3c332f xmlns="4e8548da-e0aa-47fa-9e16-e2b90113218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725AD7D7FD1643BDB81FE601218E92" ma:contentTypeVersion="16" ma:contentTypeDescription="Create a new document." ma:contentTypeScope="" ma:versionID="ba123f69712c397a6fca0b14eac6f7a1">
  <xsd:schema xmlns:xsd="http://www.w3.org/2001/XMLSchema" xmlns:xs="http://www.w3.org/2001/XMLSchema" xmlns:p="http://schemas.microsoft.com/office/2006/metadata/properties" xmlns:ns2="4e8548da-e0aa-47fa-9e16-e2b90113218f" xmlns:ns3="a68a208a-e8e4-4fbd-b6e8-ed5a9828ee7e" targetNamespace="http://schemas.microsoft.com/office/2006/metadata/properties" ma:root="true" ma:fieldsID="c843553738118ace99b9d36d27c60b7a" ns2:_="" ns3:_="">
    <xsd:import namespace="4e8548da-e0aa-47fa-9e16-e2b90113218f"/>
    <xsd:import namespace="a68a208a-e8e4-4fbd-b6e8-ed5a9828ee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548da-e0aa-47fa-9e16-e2b9011321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8dc2f0f-47d2-4c0a-9a8f-9f0cc5ab6b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a208a-e8e4-4fbd-b6e8-ed5a9828ee7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91d3354-b6d0-4453-8bf5-12abded09dd4}" ma:internalName="TaxCatchAll" ma:showField="CatchAllData" ma:web="a68a208a-e8e4-4fbd-b6e8-ed5a9828ee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ADED3-25B0-4328-B76C-A92B6BD5E610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4e8548da-e0aa-47fa-9e16-e2b90113218f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a68a208a-e8e4-4fbd-b6e8-ed5a9828ee7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14D6745-E8EF-477B-98C4-3D25200D71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505E56-80BF-4EB1-84B0-3AD32BC9DE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8548da-e0aa-47fa-9e16-e2b90113218f"/>
    <ds:schemaRef ds:uri="a68a208a-e8e4-4fbd-b6e8-ed5a9828ee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ds</Template>
  <TotalTime>72</TotalTime>
  <Application>LibreOffice/24.2.7.2$Linux_X86_64 LibreOffice_project/420$Build-2</Application>
  <AppVersion>15.0000</AppVersion>
  <Words>48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2023-02-16T07:12:59Z</dcterms:created>
  <dc:creator>CHARALAMPOUS ONOUFRIOS</dc:creator>
  <dc:description/>
  <dc:language>en-US</dc:language>
  <cp:lastModifiedBy/>
  <cp:lastPrinted>2025-02-24T14:42:36Z</cp:lastPrinted>
  <dcterms:modified xsi:type="dcterms:W3CDTF">2025-03-04T10:21:55Z</dcterms:modified>
  <cp:revision>9</cp:revision>
  <dc:subject/>
  <dc:title>Τμήμα Ψηφιακών Συστημάτων, Πανεπιστήμιο Θεσσαλίας Ενδιάμεση Παρουσίαση Πτυχιακών Εργασιών  «Τίτλος Πτυχιακής Εργασία»  Ονοματεπώνυμο, ΑΜ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0x01010045725AD7D7FD1643BDB81FE601218E92</vt:lpwstr>
  </property>
  <property fmtid="{D5CDD505-2E9C-101B-9397-08002B2CF9AE}" pid="3" name="Notes">
    <vt:i4>2</vt:i4>
  </property>
  <property fmtid="{D5CDD505-2E9C-101B-9397-08002B2CF9AE}" pid="4" name="PresentationFormat">
    <vt:lpwstr>On-screen Show (16:9)</vt:lpwstr>
  </property>
  <property fmtid="{D5CDD505-2E9C-101B-9397-08002B2CF9AE}" pid="5" name="Slides">
    <vt:i4>7</vt:i4>
  </property>
</Properties>
</file>