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</p:sldIdLst>
  <p:sldSz cx="9144000" cy="51435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" Target="slides/slide1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4CCF6-0029-4999-B15D-60B44B42C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532080" y="785880"/>
            <a:ext cx="835992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subtitle</a:t>
            </a:r>
            <a:endParaRPr b="1" lang="en-US" sz="1800" spc="-1" strike="noStrike">
              <a:solidFill>
                <a:srgbClr val="6e279d"/>
              </a:solidFill>
              <a:latin typeface="Calibri"/>
            </a:endParaRPr>
          </a:p>
          <a:p>
            <a:pPr lvl="1" marL="36000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540000" indent="-3430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3" marL="72000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4" marL="900000" indent="-343080" defTabSz="9144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title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"/>
          <p:cNvSpPr/>
          <p:nvPr/>
        </p:nvSpPr>
        <p:spPr>
          <a:xfrm>
            <a:off x="8800200" y="4897440"/>
            <a:ext cx="3434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9EBE987-BA55-453F-B496-6A0D61BE5876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720" cy="349560"/>
          </a:xfrm>
          <a:prstGeom prst="rect">
            <a:avLst/>
          </a:prstGeom>
          <a:ln w="0">
            <a:noFill/>
          </a:ln>
        </p:spPr>
      </p:pic>
      <p:sp>
        <p:nvSpPr>
          <p:cNvPr id="104" name="Rectangle 10"/>
          <p:cNvSpPr/>
          <p:nvPr/>
        </p:nvSpPr>
        <p:spPr>
          <a:xfrm rot="10800000">
            <a:off x="360" y="-15120"/>
            <a:ext cx="9143640" cy="69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body"/>
          </p:nvPr>
        </p:nvSpPr>
        <p:spPr>
          <a:xfrm>
            <a:off x="468360" y="893520"/>
            <a:ext cx="8206920" cy="376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Add a chart, picture or a graphic</a:t>
            </a:r>
            <a:endParaRPr b="1" lang="en-US" sz="2200" spc="-1" strike="noStrike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Calibri"/>
              </a:rPr>
              <a:t>Click to edit title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8800200" y="4897440"/>
            <a:ext cx="3434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D9417CFE-07D1-4BAC-B25F-22AA917B5053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720" cy="349560"/>
          </a:xfrm>
          <a:prstGeom prst="rect">
            <a:avLst/>
          </a:prstGeom>
          <a:ln w="0">
            <a:noFill/>
          </a:ln>
        </p:spPr>
      </p:pic>
      <p:sp>
        <p:nvSpPr>
          <p:cNvPr id="110" name="Rectangle 10"/>
          <p:cNvSpPr/>
          <p:nvPr/>
        </p:nvSpPr>
        <p:spPr>
          <a:xfrm rot="10800000">
            <a:off x="360" y="-15120"/>
            <a:ext cx="9143640" cy="69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452520" y="893520"/>
            <a:ext cx="2967120" cy="38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title</a:t>
            </a:r>
            <a:endParaRPr b="1" lang="en-US" sz="2400" spc="-1" strike="noStrike">
              <a:solidFill>
                <a:schemeClr val="accent1"/>
              </a:solidFill>
              <a:latin typeface="Calibri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636000" y="893520"/>
            <a:ext cx="5039280" cy="383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Add a chart, picture or a graphic</a:t>
            </a:r>
            <a:endParaRPr b="1" lang="en-US" sz="2200" spc="-1" strike="noStrike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Calibri"/>
              </a:rPr>
              <a:t>Click to edit title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5"/>
          <p:cNvSpPr/>
          <p:nvPr/>
        </p:nvSpPr>
        <p:spPr>
          <a:xfrm>
            <a:off x="8800200" y="4897440"/>
            <a:ext cx="3434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B7937C86-621E-4BF6-BBB6-1FC1504AD4EA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720" cy="34956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10"/>
          <p:cNvSpPr/>
          <p:nvPr/>
        </p:nvSpPr>
        <p:spPr>
          <a:xfrm rot="10800000">
            <a:off x="360" y="-15120"/>
            <a:ext cx="9143640" cy="69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Rectangle 2"/>
          <p:cNvSpPr/>
          <p:nvPr/>
        </p:nvSpPr>
        <p:spPr>
          <a:xfrm>
            <a:off x="0" y="-20520"/>
            <a:ext cx="9143640" cy="475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 rot="10800000">
            <a:off x="360" y="-15120"/>
            <a:ext cx="467280" cy="515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0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880" cy="76788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827640" y="1203480"/>
            <a:ext cx="8064360" cy="352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accent1"/>
                </a:solidFill>
                <a:latin typeface="Calibri"/>
              </a:rPr>
              <a:t>Click to edit subtitle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46044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46044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46044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460440" indent="-34308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827640" y="274680"/>
            <a:ext cx="788652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Click to edit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 rot="10800000">
            <a:off x="360" y="-15120"/>
            <a:ext cx="467280" cy="515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4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880" cy="76788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1115640" y="1059480"/>
            <a:ext cx="3374280" cy="374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Click to edit Column1 title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301720" y="1059480"/>
            <a:ext cx="3374280" cy="374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Click to edit Column2 title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827640" y="274680"/>
            <a:ext cx="788652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Click to edit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 rot="10800000">
            <a:off x="360" y="-15120"/>
            <a:ext cx="467280" cy="515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9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880" cy="76788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body"/>
          </p:nvPr>
        </p:nvSpPr>
        <p:spPr>
          <a:xfrm>
            <a:off x="971640" y="1059480"/>
            <a:ext cx="77036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Add a chart, picture or a graphic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827640" y="274680"/>
            <a:ext cx="788652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Click to edit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6"/>
          <p:cNvSpPr/>
          <p:nvPr/>
        </p:nvSpPr>
        <p:spPr>
          <a:xfrm rot="10800000">
            <a:off x="360" y="-15120"/>
            <a:ext cx="467280" cy="5158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3" name="Εικόνα 2" descr=""/>
          <p:cNvPicPr/>
          <p:nvPr/>
        </p:nvPicPr>
        <p:blipFill>
          <a:blip r:embed="rId2"/>
          <a:stretch/>
        </p:blipFill>
        <p:spPr>
          <a:xfrm>
            <a:off x="8172360" y="4299840"/>
            <a:ext cx="767880" cy="76788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body"/>
          </p:nvPr>
        </p:nvSpPr>
        <p:spPr>
          <a:xfrm>
            <a:off x="899640" y="1131480"/>
            <a:ext cx="295200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title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395240" y="1131480"/>
            <a:ext cx="4280040" cy="36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Add a chart, picture or a graphic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827640" y="274680"/>
            <a:ext cx="7886520" cy="5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Click to edit title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53208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Click to edit subtitle</a:t>
            </a:r>
            <a:endParaRPr b="1" lang="en-US" sz="1600" spc="-1" strike="noStrike">
              <a:solidFill>
                <a:srgbClr val="6e279d"/>
              </a:solidFill>
              <a:latin typeface="Calibri"/>
            </a:endParaRPr>
          </a:p>
          <a:p>
            <a:pPr lvl="1" marL="360000" indent="-3430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54000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720000" indent="-343080" defTabSz="9144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900000" indent="-343080" defTabSz="9144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1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title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6092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alibri"/>
              </a:rPr>
              <a:t>Click to edit subtitle</a:t>
            </a:r>
            <a:endParaRPr b="1" lang="en-US" sz="1600" spc="-1" strike="noStrike">
              <a:solidFill>
                <a:srgbClr val="6e279d"/>
              </a:solidFill>
              <a:latin typeface="Calibri"/>
            </a:endParaRPr>
          </a:p>
          <a:p>
            <a:pPr lvl="1" marL="360000" indent="-3430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2" marL="540000" indent="-343080" defTabSz="9144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  <a:p>
            <a:pPr lvl="3" marL="720000" indent="-343080" defTabSz="9144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900000" indent="-343080" defTabSz="914400">
              <a:lnSpc>
                <a:spcPct val="100000"/>
              </a:lnSpc>
              <a:spcBef>
                <a:spcPts val="221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1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1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bb5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grpSp>
        <p:nvGrpSpPr>
          <p:cNvPr id="11" name="Shape 9"/>
          <p:cNvGrpSpPr/>
          <p:nvPr/>
        </p:nvGrpSpPr>
        <p:grpSpPr>
          <a:xfrm>
            <a:off x="5609880" y="2185920"/>
            <a:ext cx="3534120" cy="3432600"/>
            <a:chOff x="5609880" y="2185920"/>
            <a:chExt cx="3534120" cy="3432600"/>
          </a:xfrm>
        </p:grpSpPr>
        <p:sp>
          <p:nvSpPr>
            <p:cNvPr id="12" name="Shape 10"/>
            <p:cNvSpPr/>
            <p:nvPr/>
          </p:nvSpPr>
          <p:spPr>
            <a:xfrm flipH="1" rot="9208200">
              <a:off x="6242760" y="3915720"/>
              <a:ext cx="575640" cy="14320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" name="Shape 11"/>
            <p:cNvSpPr/>
            <p:nvPr/>
          </p:nvSpPr>
          <p:spPr>
            <a:xfrm flipH="1" rot="9208200">
              <a:off x="7550640" y="2926440"/>
              <a:ext cx="1043640" cy="25956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" name="Shape 12"/>
            <p:cNvSpPr/>
            <p:nvPr/>
          </p:nvSpPr>
          <p:spPr>
            <a:xfrm flipH="1" rot="9208200">
              <a:off x="7166520" y="4114080"/>
              <a:ext cx="486000" cy="12085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" name="Shape 13"/>
            <p:cNvSpPr/>
            <p:nvPr/>
          </p:nvSpPr>
          <p:spPr>
            <a:xfrm flipH="1" rot="9208200">
              <a:off x="5746680" y="4566600"/>
              <a:ext cx="272880" cy="67896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6" name="Shape 14"/>
            <p:cNvSpPr/>
            <p:nvPr/>
          </p:nvSpPr>
          <p:spPr>
            <a:xfrm>
              <a:off x="8127720" y="2185920"/>
              <a:ext cx="1016280" cy="229392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Shape 15"/>
          <p:cNvGrpSpPr/>
          <p:nvPr/>
        </p:nvGrpSpPr>
        <p:grpSpPr>
          <a:xfrm>
            <a:off x="360" y="-324720"/>
            <a:ext cx="3067920" cy="1910520"/>
            <a:chOff x="360" y="-324720"/>
            <a:chExt cx="3067920" cy="1910520"/>
          </a:xfrm>
        </p:grpSpPr>
        <p:sp>
          <p:nvSpPr>
            <p:cNvPr id="18" name="Shape 16"/>
            <p:cNvSpPr/>
            <p:nvPr/>
          </p:nvSpPr>
          <p:spPr>
            <a:xfrm flipH="1" rot="20008800">
              <a:off x="1931400" y="-107640"/>
              <a:ext cx="290520" cy="722880"/>
            </a:xfrm>
            <a:prstGeom prst="flowChartManualInput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9" name="Shape 17"/>
            <p:cNvSpPr/>
            <p:nvPr/>
          </p:nvSpPr>
          <p:spPr>
            <a:xfrm flipH="1" rot="20008800">
              <a:off x="338760" y="-233280"/>
              <a:ext cx="616320" cy="153288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0" name="Shape 18"/>
            <p:cNvSpPr/>
            <p:nvPr/>
          </p:nvSpPr>
          <p:spPr>
            <a:xfrm flipH="1" rot="20008800">
              <a:off x="1265040" y="-258480"/>
              <a:ext cx="714960" cy="177840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1" name="Shape 19"/>
            <p:cNvSpPr/>
            <p:nvPr/>
          </p:nvSpPr>
          <p:spPr>
            <a:xfrm flipH="1" rot="20008800">
              <a:off x="2578680" y="-126360"/>
              <a:ext cx="325440" cy="8096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22" name="Shape 20"/>
            <p:cNvSpPr/>
            <p:nvPr/>
          </p:nvSpPr>
          <p:spPr>
            <a:xfrm rot="10800000">
              <a:off x="360" y="82440"/>
              <a:ext cx="538920" cy="121680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7108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e279d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grpSp>
        <p:nvGrpSpPr>
          <p:cNvPr id="29" name="Shape 128"/>
          <p:cNvGrpSpPr/>
          <p:nvPr/>
        </p:nvGrpSpPr>
        <p:grpSpPr>
          <a:xfrm>
            <a:off x="6172920" y="2656080"/>
            <a:ext cx="2970720" cy="2886120"/>
            <a:chOff x="6172920" y="2656080"/>
            <a:chExt cx="2970720" cy="2886120"/>
          </a:xfrm>
        </p:grpSpPr>
        <p:sp>
          <p:nvSpPr>
            <p:cNvPr id="30" name="Shape 129"/>
            <p:cNvSpPr/>
            <p:nvPr/>
          </p:nvSpPr>
          <p:spPr>
            <a:xfrm flipH="1" rot="9208200">
              <a:off x="6704640" y="4110840"/>
              <a:ext cx="483840" cy="12034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1" name="Shape 130"/>
            <p:cNvSpPr/>
            <p:nvPr/>
          </p:nvSpPr>
          <p:spPr>
            <a:xfrm flipH="1" rot="9208200">
              <a:off x="7804080" y="3278880"/>
              <a:ext cx="877320" cy="21819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2" name="Shape 131"/>
            <p:cNvSpPr/>
            <p:nvPr/>
          </p:nvSpPr>
          <p:spPr>
            <a:xfrm flipH="1" rot="9208200">
              <a:off x="7481520" y="4277520"/>
              <a:ext cx="408600" cy="1015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3" name="Shape 132"/>
            <p:cNvSpPr/>
            <p:nvPr/>
          </p:nvSpPr>
          <p:spPr>
            <a:xfrm flipH="1" rot="9208200">
              <a:off x="6287760" y="4657680"/>
              <a:ext cx="229320" cy="570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4" name="Shape 133"/>
            <p:cNvSpPr/>
            <p:nvPr/>
          </p:nvSpPr>
          <p:spPr>
            <a:xfrm>
              <a:off x="8289360" y="2656080"/>
              <a:ext cx="854280" cy="192888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5" name="Shape 134"/>
          <p:cNvGrpSpPr/>
          <p:nvPr/>
        </p:nvGrpSpPr>
        <p:grpSpPr>
          <a:xfrm>
            <a:off x="360" y="-227880"/>
            <a:ext cx="2162520" cy="1347480"/>
            <a:chOff x="360" y="-227880"/>
            <a:chExt cx="2162520" cy="1347480"/>
          </a:xfrm>
        </p:grpSpPr>
        <p:sp>
          <p:nvSpPr>
            <p:cNvPr id="36" name="Shape 135"/>
            <p:cNvSpPr/>
            <p:nvPr/>
          </p:nvSpPr>
          <p:spPr>
            <a:xfrm flipH="1" rot="20008800">
              <a:off x="1361160" y="-75240"/>
              <a:ext cx="204840" cy="5097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7" name="Shape 136"/>
            <p:cNvSpPr/>
            <p:nvPr/>
          </p:nvSpPr>
          <p:spPr>
            <a:xfrm flipH="1" rot="20008800">
              <a:off x="239400" y="-163800"/>
              <a:ext cx="434520" cy="10807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8" name="Shape 137"/>
            <p:cNvSpPr/>
            <p:nvPr/>
          </p:nvSpPr>
          <p:spPr>
            <a:xfrm flipH="1" rot="20008800">
              <a:off x="892080" y="-181080"/>
              <a:ext cx="504000" cy="12542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39" name="Shape 138"/>
            <p:cNvSpPr/>
            <p:nvPr/>
          </p:nvSpPr>
          <p:spPr>
            <a:xfrm flipH="1" rot="20008800">
              <a:off x="1817640" y="-88200"/>
              <a:ext cx="229320" cy="5709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 rot="10800000">
              <a:off x="360" y="59040"/>
              <a:ext cx="379800" cy="85788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6e279d"/>
                </a:solidFill>
                <a:latin typeface="Calibri"/>
              </a:rPr>
              <a:t>Click to edit the outline text format</a:t>
            </a: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grpSp>
        <p:nvGrpSpPr>
          <p:cNvPr id="45" name="Shape 52"/>
          <p:cNvGrpSpPr/>
          <p:nvPr/>
        </p:nvGrpSpPr>
        <p:grpSpPr>
          <a:xfrm>
            <a:off x="6172920" y="2656080"/>
            <a:ext cx="2970720" cy="2886120"/>
            <a:chOff x="6172920" y="2656080"/>
            <a:chExt cx="2970720" cy="2886120"/>
          </a:xfrm>
        </p:grpSpPr>
        <p:sp>
          <p:nvSpPr>
            <p:cNvPr id="46" name="Shape 53"/>
            <p:cNvSpPr/>
            <p:nvPr/>
          </p:nvSpPr>
          <p:spPr>
            <a:xfrm flipH="1" rot="9208200">
              <a:off x="6704640" y="4110840"/>
              <a:ext cx="483840" cy="120348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7" name="Shape 54"/>
            <p:cNvSpPr/>
            <p:nvPr/>
          </p:nvSpPr>
          <p:spPr>
            <a:xfrm flipH="1" rot="9208200">
              <a:off x="7804080" y="3278880"/>
              <a:ext cx="877320" cy="218196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8" name="Shape 55"/>
            <p:cNvSpPr/>
            <p:nvPr/>
          </p:nvSpPr>
          <p:spPr>
            <a:xfrm flipH="1" rot="9208200">
              <a:off x="7481520" y="4277520"/>
              <a:ext cx="408600" cy="10159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49" name="Shape 56"/>
            <p:cNvSpPr/>
            <p:nvPr/>
          </p:nvSpPr>
          <p:spPr>
            <a:xfrm flipH="1" rot="9208200">
              <a:off x="6287760" y="4657680"/>
              <a:ext cx="229320" cy="5709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0" name="Shape 57"/>
            <p:cNvSpPr/>
            <p:nvPr/>
          </p:nvSpPr>
          <p:spPr>
            <a:xfrm>
              <a:off x="8289360" y="2656080"/>
              <a:ext cx="854280" cy="192888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" name="Shape 58"/>
          <p:cNvGrpSpPr/>
          <p:nvPr/>
        </p:nvGrpSpPr>
        <p:grpSpPr>
          <a:xfrm>
            <a:off x="360" y="-227880"/>
            <a:ext cx="2162520" cy="1347480"/>
            <a:chOff x="360" y="-227880"/>
            <a:chExt cx="2162520" cy="1347480"/>
          </a:xfrm>
        </p:grpSpPr>
        <p:sp>
          <p:nvSpPr>
            <p:cNvPr id="52" name="Shape 59"/>
            <p:cNvSpPr/>
            <p:nvPr/>
          </p:nvSpPr>
          <p:spPr>
            <a:xfrm flipH="1" rot="20008800">
              <a:off x="1361160" y="-75240"/>
              <a:ext cx="204840" cy="5097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3" name="Shape 60"/>
            <p:cNvSpPr/>
            <p:nvPr/>
          </p:nvSpPr>
          <p:spPr>
            <a:xfrm flipH="1" rot="20008800">
              <a:off x="239400" y="-163800"/>
              <a:ext cx="434520" cy="10807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4" name="Shape 61"/>
            <p:cNvSpPr/>
            <p:nvPr/>
          </p:nvSpPr>
          <p:spPr>
            <a:xfrm flipH="1" rot="20008800">
              <a:off x="892080" y="-181080"/>
              <a:ext cx="504000" cy="12542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5" name="Shape 62"/>
            <p:cNvSpPr/>
            <p:nvPr/>
          </p:nvSpPr>
          <p:spPr>
            <a:xfrm flipH="1" rot="20008800">
              <a:off x="1817640" y="-88200"/>
              <a:ext cx="229320" cy="5709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56" name="Shape 63"/>
            <p:cNvSpPr/>
            <p:nvPr/>
          </p:nvSpPr>
          <p:spPr>
            <a:xfrm rot="10800000">
              <a:off x="360" y="59040"/>
              <a:ext cx="379800" cy="85788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31400" y="1149840"/>
            <a:ext cx="576000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31400" y="1776960"/>
            <a:ext cx="5760000" cy="252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6e279d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grpSp>
        <p:nvGrpSpPr>
          <p:cNvPr id="63" name="Shape 83"/>
          <p:cNvGrpSpPr/>
          <p:nvPr/>
        </p:nvGrpSpPr>
        <p:grpSpPr>
          <a:xfrm>
            <a:off x="6791400" y="3181680"/>
            <a:ext cx="2351880" cy="2284200"/>
            <a:chOff x="6791400" y="3181680"/>
            <a:chExt cx="2351880" cy="2284200"/>
          </a:xfrm>
        </p:grpSpPr>
        <p:sp>
          <p:nvSpPr>
            <p:cNvPr id="64" name="Shape 84"/>
            <p:cNvSpPr/>
            <p:nvPr/>
          </p:nvSpPr>
          <p:spPr>
            <a:xfrm flipH="1" rot="9208200">
              <a:off x="7212240" y="4332960"/>
              <a:ext cx="383040" cy="9525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5" name="Shape 85"/>
            <p:cNvSpPr/>
            <p:nvPr/>
          </p:nvSpPr>
          <p:spPr>
            <a:xfrm flipH="1" rot="9208200">
              <a:off x="8083440" y="3674160"/>
              <a:ext cx="694440" cy="172728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6" name="Shape 86"/>
            <p:cNvSpPr/>
            <p:nvPr/>
          </p:nvSpPr>
          <p:spPr>
            <a:xfrm flipH="1" rot="9208200">
              <a:off x="7827840" y="4464720"/>
              <a:ext cx="323280" cy="80424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7" name="Shape 87"/>
            <p:cNvSpPr/>
            <p:nvPr/>
          </p:nvSpPr>
          <p:spPr>
            <a:xfrm flipH="1" rot="9208200">
              <a:off x="6882120" y="4766400"/>
              <a:ext cx="181440" cy="45144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68" name="Shape 88"/>
            <p:cNvSpPr/>
            <p:nvPr/>
          </p:nvSpPr>
          <p:spPr>
            <a:xfrm>
              <a:off x="8467200" y="3181680"/>
              <a:ext cx="676080" cy="152640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9" name="Shape 89"/>
          <p:cNvGrpSpPr/>
          <p:nvPr/>
        </p:nvGrpSpPr>
        <p:grpSpPr>
          <a:xfrm>
            <a:off x="360" y="-227880"/>
            <a:ext cx="2162520" cy="1347480"/>
            <a:chOff x="360" y="-227880"/>
            <a:chExt cx="2162520" cy="1347480"/>
          </a:xfrm>
        </p:grpSpPr>
        <p:sp>
          <p:nvSpPr>
            <p:cNvPr id="70" name="Shape 90"/>
            <p:cNvSpPr/>
            <p:nvPr/>
          </p:nvSpPr>
          <p:spPr>
            <a:xfrm flipH="1" rot="20008800">
              <a:off x="1361160" y="-75240"/>
              <a:ext cx="204840" cy="509760"/>
            </a:xfrm>
            <a:prstGeom prst="flowChartManualInput">
              <a:avLst/>
            </a:prstGeom>
            <a:solidFill>
              <a:srgbClr val="3796b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1" name="Shape 91"/>
            <p:cNvSpPr/>
            <p:nvPr/>
          </p:nvSpPr>
          <p:spPr>
            <a:xfrm flipH="1" rot="20008800">
              <a:off x="239400" y="-163800"/>
              <a:ext cx="434520" cy="1080720"/>
            </a:xfrm>
            <a:prstGeom prst="flowChartManualInput">
              <a:avLst/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2" name="Shape 92"/>
            <p:cNvSpPr/>
            <p:nvPr/>
          </p:nvSpPr>
          <p:spPr>
            <a:xfrm flipH="1" rot="20008800">
              <a:off x="892080" y="-181080"/>
              <a:ext cx="504000" cy="1254240"/>
            </a:xfrm>
            <a:prstGeom prst="flowChartManualInput">
              <a:avLst/>
            </a:prstGeom>
            <a:solidFill>
              <a:srgbClr val="81d1e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3" name="Shape 93"/>
            <p:cNvSpPr/>
            <p:nvPr/>
          </p:nvSpPr>
          <p:spPr>
            <a:xfrm flipH="1" rot="20008800">
              <a:off x="1817640" y="-88200"/>
              <a:ext cx="229320" cy="570960"/>
            </a:xfrm>
            <a:prstGeom prst="flowChartManualInput">
              <a:avLst/>
            </a:pr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74" name="Shape 94"/>
            <p:cNvSpPr/>
            <p:nvPr/>
          </p:nvSpPr>
          <p:spPr>
            <a:xfrm rot="10800000">
              <a:off x="360" y="59040"/>
              <a:ext cx="379800" cy="857880"/>
            </a:xfrm>
            <a:custGeom>
              <a:avLst/>
              <a:gdLst/>
              <a:ahLst/>
              <a:rect l="l" t="t" r="r" b="b"/>
              <a:pathLst>
                <a:path w="37596" h="8486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31400" y="1149840"/>
            <a:ext cx="632052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31400" y="1830600"/>
            <a:ext cx="2037240" cy="30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6e279d"/>
                </a:solidFill>
                <a:latin typeface="Calibri"/>
              </a:rPr>
              <a:t>Click to edit Master text styles</a:t>
            </a:r>
            <a:endParaRPr b="1" lang="en-US" sz="1600" spc="-1" strike="noStrike">
              <a:solidFill>
                <a:srgbClr val="6e279d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73400" y="1830600"/>
            <a:ext cx="2037240" cy="30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6e279d"/>
                </a:solidFill>
                <a:latin typeface="Calibri"/>
              </a:rPr>
              <a:t>Click to edit Master text styles</a:t>
            </a:r>
            <a:endParaRPr b="1" lang="en-US" sz="1600" spc="-1" strike="noStrike">
              <a:solidFill>
                <a:srgbClr val="6e279d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315040" y="1830600"/>
            <a:ext cx="2037240" cy="309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6e279d"/>
                </a:solidFill>
                <a:latin typeface="Calibri"/>
              </a:rPr>
              <a:t>Click to edit Master text styles</a:t>
            </a:r>
            <a:endParaRPr b="1" lang="en-US" sz="1600" spc="-1" strike="noStrike">
              <a:solidFill>
                <a:srgbClr val="6e279d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Εικόνα 2" descr=""/>
          <p:cNvPicPr/>
          <p:nvPr/>
        </p:nvPicPr>
        <p:blipFill>
          <a:blip r:embed="rId2"/>
          <a:stretch/>
        </p:blipFill>
        <p:spPr>
          <a:xfrm>
            <a:off x="7932960" y="0"/>
            <a:ext cx="1203120" cy="12031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6e279d"/>
                </a:solidFill>
                <a:latin typeface="Calibri"/>
              </a:rPr>
              <a:t>Click to edit Master text styles</a:t>
            </a:r>
            <a:endParaRPr b="1" lang="en-US" sz="2400" spc="-1" strike="noStrike">
              <a:solidFill>
                <a:srgbClr val="6e279d"/>
              </a:solidFill>
              <a:latin typeface="Calibri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&lt;date/time&gt;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72B0CCB-4DFE-42F3-B6D5-EE6A9F658214}" type="slidenum">
              <a:rPr b="0" lang="en-US" sz="18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8800200" y="4897440"/>
            <a:ext cx="3434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F420CF01-8AC5-42F7-8A52-9E0C26D93DCE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720" cy="34956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10"/>
          <p:cNvSpPr/>
          <p:nvPr/>
        </p:nvSpPr>
        <p:spPr>
          <a:xfrm rot="10800000">
            <a:off x="360" y="-15120"/>
            <a:ext cx="9143640" cy="69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532080" y="785880"/>
            <a:ext cx="8359920" cy="394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subtitle</a:t>
            </a:r>
            <a:endParaRPr b="1" lang="en-US" sz="2400" spc="-1" strike="noStrike">
              <a:solidFill>
                <a:schemeClr val="accent1"/>
              </a:solidFill>
              <a:latin typeface="Calibri"/>
            </a:endParaRPr>
          </a:p>
          <a:p>
            <a:pPr lvl="1" marL="46044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46044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46044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460440" indent="-34308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Calibri"/>
              </a:rPr>
              <a:t>Click to edit title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feld 15"/>
          <p:cNvSpPr/>
          <p:nvPr/>
        </p:nvSpPr>
        <p:spPr>
          <a:xfrm>
            <a:off x="8711280" y="4803840"/>
            <a:ext cx="108720" cy="3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36000" rIns="36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de-CH" sz="800" spc="-1" strike="noStrike">
                <a:solidFill>
                  <a:schemeClr val="lt1"/>
                </a:solidFill>
                <a:latin typeface="Calibri"/>
              </a:rPr>
              <a:t>|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5"/>
          <p:cNvSpPr/>
          <p:nvPr/>
        </p:nvSpPr>
        <p:spPr>
          <a:xfrm>
            <a:off x="8800200" y="4897440"/>
            <a:ext cx="343440" cy="26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FA14725-3282-4C9D-BCA7-A52036F76E5B}" type="slidenum">
              <a:rPr b="0" lang="en-US" sz="1000" spc="-1" strike="noStrike">
                <a:solidFill>
                  <a:schemeClr val="accent1"/>
                </a:solidFill>
                <a:latin typeface="Calibri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6" descr="A picture containing text, clipart&#10;&#10;Description automatically generated"/>
          <p:cNvPicPr/>
          <p:nvPr/>
        </p:nvPicPr>
        <p:blipFill>
          <a:blip r:embed="rId2"/>
          <a:srcRect l="0" t="27256" r="0" b="28304"/>
          <a:stretch/>
        </p:blipFill>
        <p:spPr>
          <a:xfrm>
            <a:off x="6371640" y="157680"/>
            <a:ext cx="2592720" cy="34956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10"/>
          <p:cNvSpPr/>
          <p:nvPr/>
        </p:nvSpPr>
        <p:spPr>
          <a:xfrm rot="10800000">
            <a:off x="360" y="-15120"/>
            <a:ext cx="9143640" cy="69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body"/>
          </p:nvPr>
        </p:nvSpPr>
        <p:spPr>
          <a:xfrm>
            <a:off x="451800" y="843480"/>
            <a:ext cx="4038120" cy="39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5712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Column1 title</a:t>
            </a:r>
            <a:endParaRPr b="1" lang="en-US" sz="2400" spc="-1" strike="noStrike">
              <a:solidFill>
                <a:schemeClr val="accent1"/>
              </a:solidFill>
              <a:latin typeface="Calibri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637880" y="843480"/>
            <a:ext cx="4038120" cy="39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5712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1"/>
                </a:solidFill>
                <a:latin typeface="Calibri"/>
              </a:rPr>
              <a:t>Click to edit Column2 title</a:t>
            </a:r>
            <a:endParaRPr b="1" lang="en-US" sz="2400" spc="-1" strike="noStrike">
              <a:solidFill>
                <a:schemeClr val="accent1"/>
              </a:solidFill>
              <a:latin typeface="Calibri"/>
            </a:endParaRPr>
          </a:p>
          <a:p>
            <a:pPr lvl="1" marL="8002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chemeClr val="lt1"/>
                </a:solidFill>
                <a:latin typeface="Calibri"/>
              </a:rPr>
              <a:t>Click to edit title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85800" y="2754000"/>
            <a:ext cx="5671080" cy="115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Τμήμα Ψηφιακών Συστημάτων, Πανεπιστήμιο Θεσσαλίας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Ενδιάμεση Παρουσίαση Πτυχιακών Εργασιών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«Τίτλος Πτυχιακής Εργασία»</a:t>
            </a:r>
            <a:br>
              <a:rPr sz="2400"/>
            </a:b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Ονοματεπώνυμο,</a:t>
            </a:r>
            <a:br>
              <a:rPr sz="2400"/>
            </a:br>
            <a:r>
              <a:rPr b="0" lang="el-GR" sz="2400" spc="-1" strike="noStrike">
                <a:solidFill>
                  <a:srgbClr val="ffffff"/>
                </a:solidFill>
                <a:latin typeface="Calibri"/>
              </a:rPr>
              <a:t>ΑΜ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TextBox 2"/>
          <p:cNvSpPr/>
          <p:nvPr/>
        </p:nvSpPr>
        <p:spPr>
          <a:xfrm>
            <a:off x="1523160" y="4443840"/>
            <a:ext cx="60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l-GR" sz="1800" spc="-1" strike="noStrike">
                <a:solidFill>
                  <a:schemeClr val="lt1"/>
                </a:solidFill>
                <a:latin typeface="Calibri"/>
              </a:rPr>
              <a:t>Μάρτιος 2023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Αντικείμενο και στόχοι της εργασίας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Εξοπλισμός-Λογισμικό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29200" y="1143000"/>
            <a:ext cx="2286000" cy="8326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457200" y="685800"/>
            <a:ext cx="2971800" cy="14857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459000" y="4114800"/>
            <a:ext cx="2741400" cy="9136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4"/>
          <a:stretch/>
        </p:blipFill>
        <p:spPr>
          <a:xfrm>
            <a:off x="3657600" y="2743200"/>
            <a:ext cx="1371600" cy="137160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488880" y="2462760"/>
            <a:ext cx="2711520" cy="142344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6"/>
          <a:stretch/>
        </p:blipFill>
        <p:spPr>
          <a:xfrm>
            <a:off x="5486400" y="2623320"/>
            <a:ext cx="3256560" cy="172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Μεθοδολογία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Ενδεικτικά αποτελέσματα και πρώτα συμπεράσματα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53208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532080" y="51480"/>
            <a:ext cx="788652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l-GR" sz="2400" spc="-1" strike="noStrike">
                <a:solidFill>
                  <a:schemeClr val="accent1"/>
                </a:solidFill>
                <a:latin typeface="Calibri"/>
              </a:rPr>
              <a:t>Επόμενα βήματα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60920" y="785880"/>
            <a:ext cx="3751560" cy="3945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1" lang="en-US" sz="1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2093760"/>
            <a:ext cx="7530480" cy="71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l-GR" sz="3200" spc="-1" strike="noStrike">
                <a:solidFill>
                  <a:srgbClr val="ff9900"/>
                </a:solidFill>
                <a:latin typeface="Verdana"/>
                <a:ea typeface="Verdana"/>
              </a:rPr>
              <a:t>Ευχαριστώ για την προσοχή σας</a:t>
            </a:r>
            <a:r>
              <a:rPr b="0" lang="en" sz="3200" spc="-1" strike="noStrike">
                <a:solidFill>
                  <a:srgbClr val="ff9900"/>
                </a:solidFill>
                <a:latin typeface="Verdana"/>
                <a:ea typeface="Verdana"/>
              </a:rPr>
              <a:t>!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939600" y="2813040"/>
            <a:ext cx="4924080" cy="195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l-GR" sz="2800" spc="-1" strike="noStrike">
                <a:solidFill>
                  <a:srgbClr val="3796bf"/>
                </a:solidFill>
                <a:latin typeface="Verdana"/>
                <a:ea typeface="Verdana"/>
              </a:rPr>
              <a:t>Ερωτήσεις;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lide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ver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8a208a-e8e4-4fbd-b6e8-ed5a9828ee7e" xsi:nil="true"/>
    <lcf76f155ced4ddcb4097134ff3c332f xmlns="4e8548da-e0aa-47fa-9e16-e2b90113218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725AD7D7FD1643BDB81FE601218E92" ma:contentTypeVersion="16" ma:contentTypeDescription="Create a new document." ma:contentTypeScope="" ma:versionID="ba123f69712c397a6fca0b14eac6f7a1">
  <xsd:schema xmlns:xsd="http://www.w3.org/2001/XMLSchema" xmlns:xs="http://www.w3.org/2001/XMLSchema" xmlns:p="http://schemas.microsoft.com/office/2006/metadata/properties" xmlns:ns2="4e8548da-e0aa-47fa-9e16-e2b90113218f" xmlns:ns3="a68a208a-e8e4-4fbd-b6e8-ed5a9828ee7e" targetNamespace="http://schemas.microsoft.com/office/2006/metadata/properties" ma:root="true" ma:fieldsID="c843553738118ace99b9d36d27c60b7a" ns2:_="" ns3:_="">
    <xsd:import namespace="4e8548da-e0aa-47fa-9e16-e2b90113218f"/>
    <xsd:import namespace="a68a208a-e8e4-4fbd-b6e8-ed5a9828ee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48da-e0aa-47fa-9e16-e2b90113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8dc2f0f-47d2-4c0a-9a8f-9f0cc5ab6b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a208a-e8e4-4fbd-b6e8-ed5a9828ee7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91d3354-b6d0-4453-8bf5-12abded09dd4}" ma:internalName="TaxCatchAll" ma:showField="CatchAllData" ma:web="a68a208a-e8e4-4fbd-b6e8-ed5a9828ee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ADED3-25B0-4328-B76C-A92B6BD5E610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4e8548da-e0aa-47fa-9e16-e2b90113218f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a68a208a-e8e4-4fbd-b6e8-ed5a9828ee7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D6745-E8EF-477B-98C4-3D25200D71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05E56-80BF-4EB1-84B0-3AD32BC9DE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48da-e0aa-47fa-9e16-e2b90113218f"/>
    <ds:schemaRef ds:uri="a68a208a-e8e4-4fbd-b6e8-ed5a9828ee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</Template>
  <TotalTime>38</TotalTime>
  <Application>LibreOffice/24.2.7.2$Linux_X86_64 LibreOffice_project/420$Build-2</Application>
  <AppVersion>15.0000</AppVersion>
  <Words>48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2023-02-16T07:12:59Z</dcterms:created>
  <dc:creator>CHARALAMPOUS ONOUFRIOS</dc:creator>
  <dc:description/>
  <dc:language>en-US</dc:language>
  <cp:lastModifiedBy/>
  <cp:lastPrinted>2025-02-24T14:42:36Z</cp:lastPrinted>
  <dcterms:modified xsi:type="dcterms:W3CDTF">2025-02-24T14:44:41Z</dcterms:modified>
  <cp:revision>2</cp:revision>
  <dc:subject/>
  <dc:title>Τμήμα Ψηφιακών Συστημάτων, Πανεπιστήμιο Θεσσαλίας Ενδιάμεση Παρουσίαση Πτυχιακών Εργασιών  «Τίτλος Πτυχιακής Εργασία»  Ονοματεπώνυμο, ΑΜ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0x01010045725AD7D7FD1643BDB81FE601218E92</vt:lpwstr>
  </property>
  <property fmtid="{D5CDD505-2E9C-101B-9397-08002B2CF9AE}" pid="3" name="Notes">
    <vt:i4>2</vt:i4>
  </property>
  <property fmtid="{D5CDD505-2E9C-101B-9397-08002B2CF9AE}" pid="4" name="PresentationFormat">
    <vt:lpwstr>On-screen Show (16:9)</vt:lpwstr>
  </property>
  <property fmtid="{D5CDD505-2E9C-101B-9397-08002B2CF9AE}" pid="5" name="Slides">
    <vt:i4>7</vt:i4>
  </property>
</Properties>
</file>