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6" r:id="rId4"/>
    <p:sldMasterId id="2147483676" r:id="rId5"/>
    <p:sldMasterId id="2147483686" r:id="rId6"/>
  </p:sldMasterIdLst>
  <p:notesMasterIdLst>
    <p:notesMasterId r:id="rId14"/>
  </p:notesMasterIdLst>
  <p:handoutMasterIdLst>
    <p:handoutMasterId r:id="rId15"/>
  </p:handoutMasterIdLst>
  <p:sldIdLst>
    <p:sldId id="256" r:id="rId7"/>
    <p:sldId id="446" r:id="rId8"/>
    <p:sldId id="445" r:id="rId9"/>
    <p:sldId id="442" r:id="rId10"/>
    <p:sldId id="444" r:id="rId11"/>
    <p:sldId id="443" r:id="rId12"/>
    <p:sldId id="279" r:id="rId1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F21B5E-0B29-4380-AFD3-62DF40A7DF5D}">
          <p14:sldIdLst>
            <p14:sldId id="256"/>
            <p14:sldId id="446"/>
            <p14:sldId id="445"/>
            <p14:sldId id="442"/>
            <p14:sldId id="444"/>
            <p14:sldId id="443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932DAA-3A45-1753-22E5-CA2D461450ED}" name="CHARALAMPOUS ONOUFRIOS" initials="CO" userId="CHARALAMPOUS ONOUFRIOS" providerId="None"/>
  <p188:author id="{998E34D0-A153-A53E-635C-B1264542B42F}" name="CHAIKALIS KONSTANTINOS" initials="CK" userId="S::kchaikalis@o365.uth.gr::0c7b8a25-0e22-4d1c-ba9d-98ce925ba4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521F"/>
    <a:srgbClr val="2A3473"/>
    <a:srgbClr val="6E2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80" autoAdjust="0"/>
  </p:normalViewPr>
  <p:slideViewPr>
    <p:cSldViewPr snapToGrid="0">
      <p:cViewPr varScale="1">
        <p:scale>
          <a:sx n="146" d="100"/>
          <a:sy n="146" d="100"/>
        </p:scale>
        <p:origin x="63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LAMPOUS ONOUFRIOS" userId="38a51b0b-fe40-4ecb-9b9b-ed812884b49d" providerId="ADAL" clId="{6720365B-1782-4026-B5B4-0AFD943B264D}"/>
    <pc:docChg chg="modSld">
      <pc:chgData name="CHARALAMPOUS ONOUFRIOS" userId="38a51b0b-fe40-4ecb-9b9b-ed812884b49d" providerId="ADAL" clId="{6720365B-1782-4026-B5B4-0AFD943B264D}" dt="2025-02-19T11:48:11.380" v="34" actId="20577"/>
      <pc:docMkLst>
        <pc:docMk/>
      </pc:docMkLst>
      <pc:sldChg chg="modSp mod">
        <pc:chgData name="CHARALAMPOUS ONOUFRIOS" userId="38a51b0b-fe40-4ecb-9b9b-ed812884b49d" providerId="ADAL" clId="{6720365B-1782-4026-B5B4-0AFD943B264D}" dt="2025-02-19T11:47:43.786" v="0" actId="21"/>
        <pc:sldMkLst>
          <pc:docMk/>
          <pc:sldMk cId="2379881224" sldId="442"/>
        </pc:sldMkLst>
        <pc:spChg chg="mod">
          <ac:chgData name="CHARALAMPOUS ONOUFRIOS" userId="38a51b0b-fe40-4ecb-9b9b-ed812884b49d" providerId="ADAL" clId="{6720365B-1782-4026-B5B4-0AFD943B264D}" dt="2025-02-19T11:47:43.786" v="0" actId="21"/>
          <ac:spMkLst>
            <pc:docMk/>
            <pc:sldMk cId="2379881224" sldId="442"/>
            <ac:spMk id="3" creationId="{1D25EC80-84E0-FC8F-0FA7-EE94A3C1A5D7}"/>
          </ac:spMkLst>
        </pc:spChg>
      </pc:sldChg>
      <pc:sldChg chg="modSp mod">
        <pc:chgData name="CHARALAMPOUS ONOUFRIOS" userId="38a51b0b-fe40-4ecb-9b9b-ed812884b49d" providerId="ADAL" clId="{6720365B-1782-4026-B5B4-0AFD943B264D}" dt="2025-02-19T11:48:11.380" v="34" actId="20577"/>
        <pc:sldMkLst>
          <pc:docMk/>
          <pc:sldMk cId="2720626458" sldId="444"/>
        </pc:sldMkLst>
        <pc:spChg chg="mod">
          <ac:chgData name="CHARALAMPOUS ONOUFRIOS" userId="38a51b0b-fe40-4ecb-9b9b-ed812884b49d" providerId="ADAL" clId="{6720365B-1782-4026-B5B4-0AFD943B264D}" dt="2025-02-19T11:48:11.380" v="34" actId="20577"/>
          <ac:spMkLst>
            <pc:docMk/>
            <pc:sldMk cId="2720626458" sldId="444"/>
            <ac:spMk id="3" creationId="{E4DEF8E2-5083-25DA-5E06-5099F8535979}"/>
          </ac:spMkLst>
        </pc:spChg>
      </pc:sldChg>
      <pc:sldChg chg="modSp mod">
        <pc:chgData name="CHARALAMPOUS ONOUFRIOS" userId="38a51b0b-fe40-4ecb-9b9b-ed812884b49d" providerId="ADAL" clId="{6720365B-1782-4026-B5B4-0AFD943B264D}" dt="2025-02-19T11:47:48.691" v="11" actId="20577"/>
        <pc:sldMkLst>
          <pc:docMk/>
          <pc:sldMk cId="3658958773" sldId="446"/>
        </pc:sldMkLst>
        <pc:spChg chg="mod">
          <ac:chgData name="CHARALAMPOUS ONOUFRIOS" userId="38a51b0b-fe40-4ecb-9b9b-ed812884b49d" providerId="ADAL" clId="{6720365B-1782-4026-B5B4-0AFD943B264D}" dt="2025-02-19T11:47:48.691" v="11" actId="20577"/>
          <ac:spMkLst>
            <pc:docMk/>
            <pc:sldMk cId="3658958773" sldId="446"/>
            <ac:spMk id="3" creationId="{3966A21A-3352-B293-34E7-07AC857E733F}"/>
          </ac:spMkLst>
        </pc:spChg>
      </pc:sldChg>
    </pc:docChg>
  </pc:docChgLst>
  <pc:docChgLst>
    <pc:chgData name="CHARALAMPOUS ONOUFRIOS" userId="38a51b0b-fe40-4ecb-9b9b-ed812884b49d" providerId="ADAL" clId="{4BAD085B-8289-49C5-8A4A-A341C579259B}"/>
    <pc:docChg chg="undo custSel addSld delSld modSld sldOrd modMainMaster modSection">
      <pc:chgData name="CHARALAMPOUS ONOUFRIOS" userId="38a51b0b-fe40-4ecb-9b9b-ed812884b49d" providerId="ADAL" clId="{4BAD085B-8289-49C5-8A4A-A341C579259B}" dt="2023-02-17T10:08:49.716" v="450" actId="47"/>
      <pc:docMkLst>
        <pc:docMk/>
      </pc:docMkLst>
      <pc:sldChg chg="modSp mod">
        <pc:chgData name="CHARALAMPOUS ONOUFRIOS" userId="38a51b0b-fe40-4ecb-9b9b-ed812884b49d" providerId="ADAL" clId="{4BAD085B-8289-49C5-8A4A-A341C579259B}" dt="2023-02-16T10:09:38.344" v="76" actId="1076"/>
        <pc:sldMkLst>
          <pc:docMk/>
          <pc:sldMk cId="0" sldId="279"/>
        </pc:sldMkLst>
      </pc:sldChg>
      <pc:sldChg chg="modSp del mod">
        <pc:chgData name="CHARALAMPOUS ONOUFRIOS" userId="38a51b0b-fe40-4ecb-9b9b-ed812884b49d" providerId="ADAL" clId="{4BAD085B-8289-49C5-8A4A-A341C579259B}" dt="2023-02-17T10:08:49.716" v="450" actId="47"/>
        <pc:sldMkLst>
          <pc:docMk/>
          <pc:sldMk cId="3136365336" sldId="441"/>
        </pc:sldMkLst>
      </pc:sldChg>
      <pc:sldChg chg="modSp mod">
        <pc:chgData name="CHARALAMPOUS ONOUFRIOS" userId="38a51b0b-fe40-4ecb-9b9b-ed812884b49d" providerId="ADAL" clId="{4BAD085B-8289-49C5-8A4A-A341C579259B}" dt="2023-02-17T09:49:27.649" v="441" actId="20577"/>
        <pc:sldMkLst>
          <pc:docMk/>
          <pc:sldMk cId="2379881224" sldId="442"/>
        </pc:sldMkLst>
      </pc:sldChg>
      <pc:sldChg chg="modSp mod">
        <pc:chgData name="CHARALAMPOUS ONOUFRIOS" userId="38a51b0b-fe40-4ecb-9b9b-ed812884b49d" providerId="ADAL" clId="{4BAD085B-8289-49C5-8A4A-A341C579259B}" dt="2023-02-16T10:09:20.322" v="73" actId="20577"/>
        <pc:sldMkLst>
          <pc:docMk/>
          <pc:sldMk cId="2720626458" sldId="444"/>
        </pc:sldMkLst>
      </pc:sldChg>
      <pc:sldChg chg="modSp mod ord">
        <pc:chgData name="CHARALAMPOUS ONOUFRIOS" userId="38a51b0b-fe40-4ecb-9b9b-ed812884b49d" providerId="ADAL" clId="{4BAD085B-8289-49C5-8A4A-A341C579259B}" dt="2023-02-17T09:31:40.176" v="424"/>
        <pc:sldMkLst>
          <pc:docMk/>
          <pc:sldMk cId="152777148" sldId="445"/>
        </pc:sldMkLst>
      </pc:sldChg>
      <pc:sldChg chg="modSp new mod">
        <pc:chgData name="CHARALAMPOUS ONOUFRIOS" userId="38a51b0b-fe40-4ecb-9b9b-ed812884b49d" providerId="ADAL" clId="{4BAD085B-8289-49C5-8A4A-A341C579259B}" dt="2023-02-17T10:08:47.550" v="449"/>
        <pc:sldMkLst>
          <pc:docMk/>
          <pc:sldMk cId="3658958773" sldId="446"/>
        </pc:sldMkLst>
      </pc:sldChg>
      <pc:sldMasterChg chg="modSldLayout">
        <pc:chgData name="CHARALAMPOUS ONOUFRIOS" userId="38a51b0b-fe40-4ecb-9b9b-ed812884b49d" providerId="ADAL" clId="{4BAD085B-8289-49C5-8A4A-A341C579259B}" dt="2023-02-17T10:04:41.992" v="446" actId="14100"/>
        <pc:sldMasterMkLst>
          <pc:docMk/>
          <pc:sldMasterMk cId="2581119316" sldId="2147483666"/>
        </pc:sldMasterMkLst>
        <pc:sldLayoutChg chg="modSp mod">
          <pc:chgData name="CHARALAMPOUS ONOUFRIOS" userId="38a51b0b-fe40-4ecb-9b9b-ed812884b49d" providerId="ADAL" clId="{4BAD085B-8289-49C5-8A4A-A341C579259B}" dt="2023-02-17T10:04:41.992" v="446" actId="14100"/>
          <pc:sldLayoutMkLst>
            <pc:docMk/>
            <pc:sldMasterMk cId="2581119316" sldId="2147483666"/>
            <pc:sldLayoutMk cId="1870050732" sldId="21474836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7F5DA-F95D-4DD3-A8D7-DCE9624683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776CB-7045-4947-A763-0C2ACC104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3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50820-1ED1-4FCF-8D15-802605E2985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3E37-24C3-4184-B64F-01AF28E8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1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2112" y="785756"/>
            <a:ext cx="8360368" cy="3946234"/>
          </a:xfrm>
          <a:prstGeom prst="rect">
            <a:avLst/>
          </a:prstGeo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</a:defRPr>
            </a:lvl1pPr>
            <a:lvl2pPr marL="360000" indent="-342900">
              <a:defRPr sz="1800"/>
            </a:lvl2pPr>
            <a:lvl3pPr marL="540000" indent="-342900">
              <a:defRPr sz="1600"/>
            </a:lvl3pPr>
            <a:lvl4pPr marL="720000" indent="-342900">
              <a:defRPr sz="1400"/>
            </a:lvl4pPr>
            <a:lvl5pPr marL="900000" indent="-342900">
              <a:defRPr sz="1200" i="1"/>
            </a:lvl5pPr>
          </a:lstStyle>
          <a:p>
            <a:pPr lvl="0"/>
            <a:r>
              <a:rPr lang="en-US"/>
              <a:t>Click to edit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C1906-B20D-007F-30F8-0552A282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112" y="51471"/>
            <a:ext cx="7886700" cy="576064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55676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68313" y="893380"/>
            <a:ext cx="8207375" cy="3766602"/>
          </a:xfrm>
        </p:spPr>
        <p:txBody>
          <a:bodyPr>
            <a:normAutofit/>
          </a:bodyPr>
          <a:lstStyle>
            <a:lvl1pPr algn="ctr">
              <a:defRPr sz="2200" b="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a chart, picture or a graphic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AA0416-7999-55BB-40C1-5185B56798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112" y="51471"/>
            <a:ext cx="7886700" cy="57606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9141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6617F2-1284-05A3-AD69-AABD1C6BA23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2388" y="893380"/>
            <a:ext cx="2967484" cy="383861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28F974C-1DA9-6467-98F9-0D4FD892D90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35896" y="893380"/>
            <a:ext cx="5039792" cy="3838610"/>
          </a:xfrm>
        </p:spPr>
        <p:txBody>
          <a:bodyPr>
            <a:normAutofit/>
          </a:bodyPr>
          <a:lstStyle>
            <a:lvl1pPr algn="ctr">
              <a:defRPr sz="2200" b="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a chart, picture or a graphic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AAA2AF-7871-7C5A-CCD2-535640A78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112" y="51471"/>
            <a:ext cx="7886700" cy="57606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82625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C88F8D-15F1-56D2-5B13-D344F69F21DB}"/>
              </a:ext>
            </a:extLst>
          </p:cNvPr>
          <p:cNvSpPr/>
          <p:nvPr userDrawn="1"/>
        </p:nvSpPr>
        <p:spPr>
          <a:xfrm>
            <a:off x="0" y="-20538"/>
            <a:ext cx="9144000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27584" y="1203598"/>
            <a:ext cx="8064896" cy="352839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60375" indent="-342900">
              <a:defRPr/>
            </a:lvl2pPr>
            <a:lvl3pPr marL="460375" indent="-342900">
              <a:defRPr/>
            </a:lvl3pPr>
            <a:lvl4pPr marL="460375" indent="-342900">
              <a:defRPr/>
            </a:lvl4pPr>
            <a:lvl5pPr marL="460375" indent="-342900">
              <a:defRPr sz="1600" i="1"/>
            </a:lvl5pPr>
          </a:lstStyle>
          <a:p>
            <a:pPr lvl="0"/>
            <a:r>
              <a:rPr lang="en-US"/>
              <a:t>Click to edit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371DF-716D-B33C-CE1C-EE069EF096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584" y="274637"/>
            <a:ext cx="7886700" cy="56892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1695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5616" y="1059582"/>
            <a:ext cx="3374626" cy="374441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Column1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01830" y="1059582"/>
            <a:ext cx="3374626" cy="3744416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Column2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29BBA0-40F0-5260-1C20-5E2AE6B0B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584" y="274637"/>
            <a:ext cx="7886700" cy="56892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84385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71600" y="1059582"/>
            <a:ext cx="7704088" cy="3600400"/>
          </a:xfrm>
        </p:spPr>
        <p:txBody>
          <a:bodyPr>
            <a:normAutofit/>
          </a:bodyPr>
          <a:lstStyle>
            <a:lvl1pPr marL="0" indent="0" algn="ctr">
              <a:buNone/>
              <a:defRPr sz="2200" b="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a chart, picture or a graphic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E7F147-9CC6-C983-490C-30368A2DF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584" y="274637"/>
            <a:ext cx="7886700" cy="56892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1968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6617F2-1284-05A3-AD69-AABD1C6BA23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99592" y="1131590"/>
            <a:ext cx="2952328" cy="36004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228F974C-1DA9-6467-98F9-0D4FD892D90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95400" y="1131590"/>
            <a:ext cx="4280288" cy="3600400"/>
          </a:xfrm>
        </p:spPr>
        <p:txBody>
          <a:bodyPr>
            <a:normAutofit/>
          </a:bodyPr>
          <a:lstStyle>
            <a:lvl1pPr marL="0" indent="0" algn="ctr">
              <a:buNone/>
              <a:defRPr sz="2200" b="0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a chart, picture or a graphic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71161E-668D-5DAC-F14E-9AB0F7B57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584" y="274637"/>
            <a:ext cx="7886700" cy="56892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430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2112" y="785756"/>
            <a:ext cx="3751856" cy="3946234"/>
          </a:xfrm>
          <a:prstGeom prst="rect">
            <a:avLst/>
          </a:prstGeom>
        </p:spPr>
        <p:txBody>
          <a:bodyPr/>
          <a:lstStyle>
            <a:lvl1pPr marL="0" indent="0">
              <a:defRPr sz="1600">
                <a:solidFill>
                  <a:schemeClr val="tx1"/>
                </a:solidFill>
              </a:defRPr>
            </a:lvl1pPr>
            <a:lvl2pPr marL="360000" indent="-342900">
              <a:defRPr sz="1600"/>
            </a:lvl2pPr>
            <a:lvl3pPr marL="540000" indent="-342900">
              <a:defRPr sz="1400"/>
            </a:lvl3pPr>
            <a:lvl4pPr marL="720000" indent="-342900">
              <a:defRPr sz="1200"/>
            </a:lvl4pPr>
            <a:lvl5pPr marL="900000" indent="-342900">
              <a:defRPr sz="1100" i="1"/>
            </a:lvl5pPr>
          </a:lstStyle>
          <a:p>
            <a:pPr lvl="0"/>
            <a:r>
              <a:rPr lang="en-US"/>
              <a:t>Click to edit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C1906-B20D-007F-30F8-0552A282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112" y="51471"/>
            <a:ext cx="7886700" cy="576064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56C7F0-7361-21B5-B44F-6DADE39A718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61026" y="785756"/>
            <a:ext cx="3751856" cy="3946234"/>
          </a:xfrm>
          <a:prstGeom prst="rect">
            <a:avLst/>
          </a:prstGeom>
        </p:spPr>
        <p:txBody>
          <a:bodyPr/>
          <a:lstStyle>
            <a:lvl1pPr marL="0" indent="0">
              <a:defRPr sz="1600">
                <a:solidFill>
                  <a:schemeClr val="tx1"/>
                </a:solidFill>
              </a:defRPr>
            </a:lvl1pPr>
            <a:lvl2pPr marL="360000" indent="-342900">
              <a:defRPr sz="1600"/>
            </a:lvl2pPr>
            <a:lvl3pPr marL="540000" indent="-342900">
              <a:defRPr sz="1400"/>
            </a:lvl3pPr>
            <a:lvl4pPr marL="720000" indent="-342900">
              <a:defRPr sz="1200"/>
            </a:lvl4pPr>
            <a:lvl5pPr marL="900000" indent="-342900">
              <a:defRPr sz="1100" i="1"/>
            </a:lvl5pPr>
          </a:lstStyle>
          <a:p>
            <a:pPr lvl="0"/>
            <a:r>
              <a:rPr lang="en-US" dirty="0"/>
              <a:t>Click to edit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0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2400">
                <a:solidFill>
                  <a:srgbClr val="FFFFFF"/>
                </a:solidFill>
                <a:latin typeface="+mj-l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58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66517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latin typeface="+mj-lt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1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>
                <a:latin typeface="+mj-lt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32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1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2112" y="785756"/>
            <a:ext cx="8360368" cy="3946234"/>
          </a:xfrm>
          <a:prstGeom prst="rect">
            <a:avLst/>
          </a:prstGeom>
        </p:spPr>
        <p:txBody>
          <a:bodyPr/>
          <a:lstStyle>
            <a:lvl1pPr marL="0" indent="0">
              <a:defRPr>
                <a:solidFill>
                  <a:schemeClr val="accent1"/>
                </a:solidFill>
              </a:defRPr>
            </a:lvl1pPr>
            <a:lvl2pPr marL="460375" indent="-342900">
              <a:defRPr/>
            </a:lvl2pPr>
            <a:lvl3pPr marL="460375" indent="-342900">
              <a:defRPr/>
            </a:lvl3pPr>
            <a:lvl4pPr marL="460375" indent="-342900">
              <a:defRPr/>
            </a:lvl4pPr>
            <a:lvl5pPr marL="460375" indent="-342900">
              <a:defRPr sz="1600" i="1"/>
            </a:lvl5pPr>
          </a:lstStyle>
          <a:p>
            <a:pPr lvl="0"/>
            <a:r>
              <a:rPr lang="en-US"/>
              <a:t>Click to edit 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C1906-B20D-007F-30F8-0552A282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112" y="51471"/>
            <a:ext cx="7886700" cy="57606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069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642" y="843558"/>
            <a:ext cx="4038600" cy="3960440"/>
          </a:xfrm>
        </p:spPr>
        <p:txBody>
          <a:bodyPr/>
          <a:lstStyle>
            <a:lvl1pPr marL="357188" indent="0">
              <a:defRPr sz="2400" baseline="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Column1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37856" y="843558"/>
            <a:ext cx="4038600" cy="3960440"/>
          </a:xfrm>
        </p:spPr>
        <p:txBody>
          <a:bodyPr/>
          <a:lstStyle>
            <a:lvl1pPr marL="357188" indent="0">
              <a:defRPr sz="2400">
                <a:solidFill>
                  <a:schemeClr val="accent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Column2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FC64DB-927F-8ED4-03B5-22DB47490E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112" y="51471"/>
            <a:ext cx="7886700" cy="57606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840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5"/>
          <p:cNvSpPr txBox="1"/>
          <p:nvPr userDrawn="1"/>
        </p:nvSpPr>
        <p:spPr>
          <a:xfrm>
            <a:off x="8711452" y="4803998"/>
            <a:ext cx="109020" cy="309423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>
                <a:solidFill>
                  <a:schemeClr val="bg1"/>
                </a:solidFill>
              </a:rPr>
              <a:t>|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A00113D2-623F-4FAA-9174-1EDC8DDEBCA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880" y="-1"/>
            <a:ext cx="1203599" cy="12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8" r:id="rId2"/>
    <p:sldLayoutId id="2147483692" r:id="rId3"/>
    <p:sldLayoutId id="2147483695" r:id="rId4"/>
    <p:sldLayoutId id="2147483696" r:id="rId5"/>
    <p:sldLayoutId id="2147483697" r:id="rId6"/>
    <p:sldLayoutId id="2147483699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rgbClr val="6E279D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feld 15"/>
          <p:cNvSpPr txBox="1"/>
          <p:nvPr userDrawn="1"/>
        </p:nvSpPr>
        <p:spPr>
          <a:xfrm>
            <a:off x="8711452" y="4803998"/>
            <a:ext cx="109020" cy="309423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59769-9830-4744-9EA6-1D399FB3BAED}"/>
              </a:ext>
            </a:extLst>
          </p:cNvPr>
          <p:cNvSpPr txBox="1"/>
          <p:nvPr userDrawn="1"/>
        </p:nvSpPr>
        <p:spPr>
          <a:xfrm>
            <a:off x="8800289" y="4897279"/>
            <a:ext cx="343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05B8E56-33FF-4382-988A-BB4D625D2918}" type="slidenum">
              <a:rPr lang="en-US" sz="1000" b="0" smtClean="0">
                <a:solidFill>
                  <a:schemeClr val="accent1"/>
                </a:solidFill>
              </a:rPr>
              <a:t>‹#›</a:t>
            </a:fld>
            <a:endParaRPr lang="en-US" sz="1000" b="0">
              <a:solidFill>
                <a:schemeClr val="accent1"/>
              </a:solidFill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D0F5DCF-0E69-739F-3A52-D89B1BE7C7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4" b="28297"/>
          <a:stretch/>
        </p:blipFill>
        <p:spPr>
          <a:xfrm>
            <a:off x="6371541" y="157507"/>
            <a:ext cx="2593072" cy="3500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D16E42-BBC3-D0D2-1657-2F3C36727336}"/>
              </a:ext>
            </a:extLst>
          </p:cNvPr>
          <p:cNvSpPr/>
          <p:nvPr userDrawn="1"/>
        </p:nvSpPr>
        <p:spPr>
          <a:xfrm rot="10800000">
            <a:off x="0" y="-15414"/>
            <a:ext cx="9144000" cy="695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0" r:id="rId2"/>
    <p:sldLayoutId id="2147483681" r:id="rId3"/>
    <p:sldLayoutId id="2147483682" r:id="rId4"/>
    <p:sldLayoutId id="2147483685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D19B80-0C11-4136-213B-C8A216925F5A}"/>
              </a:ext>
            </a:extLst>
          </p:cNvPr>
          <p:cNvSpPr/>
          <p:nvPr userDrawn="1"/>
        </p:nvSpPr>
        <p:spPr>
          <a:xfrm rot="10800000">
            <a:off x="0" y="-15415"/>
            <a:ext cx="467544" cy="5158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97C0CD84-4CD8-4CEA-AD25-00E98AF918A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4299942"/>
            <a:ext cx="768359" cy="7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Τμήμα Ψηφιακών Συστημάτων, Πανεπιστήμιο Θεσσαλίας</a:t>
            </a:r>
            <a:br>
              <a:rPr lang="el-GR" dirty="0"/>
            </a:br>
            <a:r>
              <a:rPr lang="el-GR" dirty="0"/>
              <a:t>Ενδιάμεση Παρουσίαση Πτυχιακών Εργασιών</a:t>
            </a:r>
            <a:br>
              <a:rPr lang="el-GR" dirty="0"/>
            </a:br>
            <a:br>
              <a:rPr lang="el-GR" dirty="0"/>
            </a:br>
            <a:r>
              <a:rPr lang="el-GR" dirty="0"/>
              <a:t>«Τίτλος Πτυχιακής Εργασία»</a:t>
            </a:r>
            <a:br>
              <a:rPr lang="el-GR" dirty="0"/>
            </a:br>
            <a:br>
              <a:rPr lang="el-GR" dirty="0"/>
            </a:br>
            <a:r>
              <a:rPr lang="el-GR" dirty="0"/>
              <a:t>Ονοματεπώνυμο,</a:t>
            </a:r>
            <a:br>
              <a:rPr lang="el-GR" dirty="0"/>
            </a:br>
            <a:r>
              <a:rPr lang="el-GR" dirty="0"/>
              <a:t>ΑΜ</a:t>
            </a: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DD0E0-A497-4E3E-996B-64FDDA2CCB5A}"/>
              </a:ext>
            </a:extLst>
          </p:cNvPr>
          <p:cNvSpPr txBox="1"/>
          <p:nvPr/>
        </p:nvSpPr>
        <p:spPr>
          <a:xfrm>
            <a:off x="1523223" y="444395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l-G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Μάρτιος</a:t>
            </a:r>
            <a:r>
              <a:rPr lang="el-GR" sz="1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854E63-0AE8-3774-8612-C9F4DE3D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6A21A-3352-B293-34E7-07AC857E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Αντικείμενο και στόχοι της εργασίας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AC3A-C09F-9373-2631-C0203C91EB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CB2B-56CB-AB47-F740-8BCD0BFA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6E5BB-3C1E-367D-9EED-DC3780A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Εξοπλισμός-Λογισμικό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15900-2CAE-7F72-F283-0414B51190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77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CA664-E3F4-7730-03ED-4176A47C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5EC80-84E0-FC8F-0FA7-EE94A3C1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Μεθοδολογία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2BA32-F38D-1D98-0523-FE7CF626F6F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98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84C63-C026-D1A2-5157-D60E4638F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DEF8E2-5083-25DA-5E06-5099F853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Ενδεικτικά αποτελέσματα και πρώτα συμπεράσματα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7B3A9-D7C7-61B9-9B99-101490611D1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062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17FD6B-42A4-8C80-2265-8EFC3E80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B1E8C-99F6-2B6C-93AF-E28AA3E9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Επόμενα βήματα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A827D-7EA0-0C16-460C-85FDAB6D6C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38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ctrTitle" idx="4294967295"/>
          </p:nvPr>
        </p:nvSpPr>
        <p:spPr>
          <a:xfrm>
            <a:off x="0" y="2093913"/>
            <a:ext cx="7530737" cy="7191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l-GR" sz="3200" b="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Ευχαριστώ για την προσοχή σας</a:t>
            </a:r>
            <a:r>
              <a:rPr lang="en" sz="3200" b="0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subTitle" idx="4294967295"/>
          </p:nvPr>
        </p:nvSpPr>
        <p:spPr>
          <a:xfrm>
            <a:off x="939656" y="2813050"/>
            <a:ext cx="4924425" cy="19542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l-GR" sz="2800" dirty="0">
                <a:solidFill>
                  <a:srgbClr val="3796B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Ερωτήσεις;</a:t>
            </a:r>
            <a:endParaRPr lang="en" sz="2800" dirty="0">
              <a:solidFill>
                <a:srgbClr val="3796B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OMEA_v6.pptx" id="{BAEBE997-BC81-4060-B34D-02CA1378A406}" vid="{C7B2983E-8AF8-4F1E-8EA5-48AA6E6D55F3}"/>
    </a:ext>
  </a:extLst>
</a:theme>
</file>

<file path=ppt/theme/theme2.xml><?xml version="1.0" encoding="utf-8"?>
<a:theme xmlns:a="http://schemas.openxmlformats.org/drawingml/2006/main" name="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OMEA_v6.pptx" id="{BAEBE997-BC81-4060-B34D-02CA1378A406}" vid="{AAD5144B-8F82-4FE7-9C34-C69464A156FF}"/>
    </a:ext>
  </a:extLst>
</a:theme>
</file>

<file path=ppt/theme/theme3.xml><?xml version="1.0" encoding="utf-8"?>
<a:theme xmlns:a="http://schemas.openxmlformats.org/drawingml/2006/main" name="Slide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_OMEA_v6.pptx" id="{BAEBE997-BC81-4060-B34D-02CA1378A406}" vid="{509F3CBB-CD31-4B71-BE95-6503BA33682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8a208a-e8e4-4fbd-b6e8-ed5a9828ee7e" xsi:nil="true"/>
    <lcf76f155ced4ddcb4097134ff3c332f xmlns="4e8548da-e0aa-47fa-9e16-e2b90113218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725AD7D7FD1643BDB81FE601218E92" ma:contentTypeVersion="16" ma:contentTypeDescription="Create a new document." ma:contentTypeScope="" ma:versionID="ba123f69712c397a6fca0b14eac6f7a1">
  <xsd:schema xmlns:xsd="http://www.w3.org/2001/XMLSchema" xmlns:xs="http://www.w3.org/2001/XMLSchema" xmlns:p="http://schemas.microsoft.com/office/2006/metadata/properties" xmlns:ns2="4e8548da-e0aa-47fa-9e16-e2b90113218f" xmlns:ns3="a68a208a-e8e4-4fbd-b6e8-ed5a9828ee7e" targetNamespace="http://schemas.microsoft.com/office/2006/metadata/properties" ma:root="true" ma:fieldsID="c843553738118ace99b9d36d27c60b7a" ns2:_="" ns3:_="">
    <xsd:import namespace="4e8548da-e0aa-47fa-9e16-e2b90113218f"/>
    <xsd:import namespace="a68a208a-e8e4-4fbd-b6e8-ed5a9828ee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48da-e0aa-47fa-9e16-e2b901132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8dc2f0f-47d2-4c0a-9a8f-9f0cc5ab6b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a208a-e8e4-4fbd-b6e8-ed5a9828ee7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91d3354-b6d0-4453-8bf5-12abded09dd4}" ma:internalName="TaxCatchAll" ma:showField="CatchAllData" ma:web="a68a208a-e8e4-4fbd-b6e8-ed5a9828ee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ADED3-25B0-4328-B76C-A92B6BD5E610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4e8548da-e0aa-47fa-9e16-e2b90113218f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a68a208a-e8e4-4fbd-b6e8-ed5a9828ee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D6745-E8EF-477B-98C4-3D25200D7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505E56-80BF-4EB1-84B0-3AD32BC9D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48da-e0aa-47fa-9e16-e2b90113218f"/>
    <ds:schemaRef ds:uri="a68a208a-e8e4-4fbd-b6e8-ed5a9828e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37</TotalTime>
  <Words>48</Words>
  <Application>Microsoft Office PowerPoint</Application>
  <PresentationFormat>On-screen Show (16:9)</PresentationFormat>
  <Paragraphs>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Cover</vt:lpstr>
      <vt:lpstr>Slides</vt:lpstr>
      <vt:lpstr>Slides2</vt:lpstr>
      <vt:lpstr>Τμήμα Ψηφιακών Συστημάτων, Πανεπιστήμιο Θεσσαλίας Ενδιάμεση Παρουσίαση Πτυχιακών Εργασιών  «Τίτλος Πτυχιακής Εργασία»  Ονοματεπώνυμο, ΑΜ</vt:lpstr>
      <vt:lpstr>Αντικείμενο και στόχοι της εργασίας</vt:lpstr>
      <vt:lpstr>Εξοπλισμός-Λογισμικό</vt:lpstr>
      <vt:lpstr>Μεθοδολογία</vt:lpstr>
      <vt:lpstr>Ενδεικτικά αποτελέσματα και πρώτα συμπεράσματα</vt:lpstr>
      <vt:lpstr>Επόμενα βήματα</vt:lpstr>
      <vt:lpstr>Ευχαριστώ για την προσοχή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Τμήμα Ψηφιακών Συστημάτων, Πανεπιστήμιο Θεσσαλίας Ενδιάμεση Παρουσίαση Πτυχιακών Εργασιών  «Τίτλος Πτυχιακής Εργασία»  Ονοματεπώνυμο, ΑΜ</dc:title>
  <dc:creator>CHARALAMPOUS ONOUFRIOS</dc:creator>
  <cp:lastModifiedBy>CHARALAMPOUS ONOUFRIOS</cp:lastModifiedBy>
  <cp:revision>1</cp:revision>
  <dcterms:created xsi:type="dcterms:W3CDTF">2023-02-16T07:12:59Z</dcterms:created>
  <dcterms:modified xsi:type="dcterms:W3CDTF">2025-02-19T11:48:18Z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0x01010045725AD7D7FD1643BDB81FE601218E92</vt:lpwstr>
  </property>
</Properties>
</file>