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7" r:id="rId5"/>
    <p:sldId id="256" r:id="rId6"/>
    <p:sldId id="271" r:id="rId7"/>
    <p:sldId id="258" r:id="rId8"/>
    <p:sldId id="272" r:id="rId9"/>
    <p:sldId id="265" r:id="rId10"/>
    <p:sldId id="259" r:id="rId11"/>
    <p:sldId id="273" r:id="rId12"/>
    <p:sldId id="266" r:id="rId13"/>
    <p:sldId id="274" r:id="rId14"/>
    <p:sldId id="267" r:id="rId15"/>
    <p:sldId id="275" r:id="rId16"/>
    <p:sldId id="261" r:id="rId17"/>
    <p:sldId id="268" r:id="rId18"/>
    <p:sldId id="262" r:id="rId19"/>
    <p:sldId id="269" r:id="rId20"/>
    <p:sldId id="263" r:id="rId21"/>
    <p:sldId id="270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LAPIANO FEDERICA" initials="PF" lastIdx="1" clrIdx="0">
    <p:extLst>
      <p:ext uri="{19B8F6BF-5375-455C-9EA6-DF929625EA0E}">
        <p15:presenceInfo xmlns:p15="http://schemas.microsoft.com/office/powerpoint/2012/main" userId="PARLAPIANO FEDERI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02098-3B85-4B1C-8C1B-F6F9A0720442}" v="74" dt="2020-05-14T11:21:22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LAPIANO FEDERICA" userId="d7615e12-386b-4050-b2f7-8d06fd9c46db" providerId="ADAL" clId="{83502098-3B85-4B1C-8C1B-F6F9A0720442}"/>
    <pc:docChg chg="custSel modSld">
      <pc:chgData name="PARLAPIANO FEDERICA" userId="d7615e12-386b-4050-b2f7-8d06fd9c46db" providerId="ADAL" clId="{83502098-3B85-4B1C-8C1B-F6F9A0720442}" dt="2020-05-14T11:21:22.056" v="111" actId="20577"/>
      <pc:docMkLst>
        <pc:docMk/>
      </pc:docMkLst>
      <pc:sldChg chg="addSp delSp modSp">
        <pc:chgData name="PARLAPIANO FEDERICA" userId="d7615e12-386b-4050-b2f7-8d06fd9c46db" providerId="ADAL" clId="{83502098-3B85-4B1C-8C1B-F6F9A0720442}" dt="2020-05-14T11:11:14.200" v="17" actId="208"/>
        <pc:sldMkLst>
          <pc:docMk/>
          <pc:sldMk cId="3474427729" sldId="257"/>
        </pc:sldMkLst>
        <pc:spChg chg="mod">
          <ac:chgData name="PARLAPIANO FEDERICA" userId="d7615e12-386b-4050-b2f7-8d06fd9c46db" providerId="ADAL" clId="{83502098-3B85-4B1C-8C1B-F6F9A0720442}" dt="2020-05-14T11:10:18.060" v="1" actId="1076"/>
          <ac:spMkLst>
            <pc:docMk/>
            <pc:sldMk cId="3474427729" sldId="257"/>
            <ac:spMk id="5" creationId="{72D2C36B-5814-40B6-93BE-850CAFAB53A3}"/>
          </ac:spMkLst>
        </pc:spChg>
        <pc:spChg chg="mod">
          <ac:chgData name="PARLAPIANO FEDERICA" userId="d7615e12-386b-4050-b2f7-8d06fd9c46db" providerId="ADAL" clId="{83502098-3B85-4B1C-8C1B-F6F9A0720442}" dt="2020-05-14T11:10:15.118" v="0" actId="1076"/>
          <ac:spMkLst>
            <pc:docMk/>
            <pc:sldMk cId="3474427729" sldId="257"/>
            <ac:spMk id="7" creationId="{B79B51AA-5C5D-497E-969E-52907EBC0A86}"/>
          </ac:spMkLst>
        </pc:spChg>
        <pc:spChg chg="add del mod">
          <ac:chgData name="PARLAPIANO FEDERICA" userId="d7615e12-386b-4050-b2f7-8d06fd9c46db" providerId="ADAL" clId="{83502098-3B85-4B1C-8C1B-F6F9A0720442}" dt="2020-05-14T11:11:06.851" v="15" actId="478"/>
          <ac:spMkLst>
            <pc:docMk/>
            <pc:sldMk cId="3474427729" sldId="257"/>
            <ac:spMk id="10" creationId="{89441534-7A08-4D4B-92C3-96FC26DD2C01}"/>
          </ac:spMkLst>
        </pc:spChg>
        <pc:spChg chg="add mod">
          <ac:chgData name="PARLAPIANO FEDERICA" userId="d7615e12-386b-4050-b2f7-8d06fd9c46db" providerId="ADAL" clId="{83502098-3B85-4B1C-8C1B-F6F9A0720442}" dt="2020-05-14T11:11:00.675" v="12" actId="1076"/>
          <ac:spMkLst>
            <pc:docMk/>
            <pc:sldMk cId="3474427729" sldId="257"/>
            <ac:spMk id="20" creationId="{CA99C3D0-E026-4785-804D-A0A46F7E7C80}"/>
          </ac:spMkLst>
        </pc:spChg>
        <pc:spChg chg="add mod">
          <ac:chgData name="PARLAPIANO FEDERICA" userId="d7615e12-386b-4050-b2f7-8d06fd9c46db" providerId="ADAL" clId="{83502098-3B85-4B1C-8C1B-F6F9A0720442}" dt="2020-05-14T11:11:14.200" v="17" actId="208"/>
          <ac:spMkLst>
            <pc:docMk/>
            <pc:sldMk cId="3474427729" sldId="257"/>
            <ac:spMk id="21" creationId="{EC57E078-DCE7-4D14-9C34-67756DA79E05}"/>
          </ac:spMkLst>
        </pc:spChg>
      </pc:sldChg>
      <pc:sldChg chg="addSp delSp modSp">
        <pc:chgData name="PARLAPIANO FEDERICA" userId="d7615e12-386b-4050-b2f7-8d06fd9c46db" providerId="ADAL" clId="{83502098-3B85-4B1C-8C1B-F6F9A0720442}" dt="2020-05-14T11:12:41.257" v="24" actId="14100"/>
        <pc:sldMkLst>
          <pc:docMk/>
          <pc:sldMk cId="1480035859" sldId="258"/>
        </pc:sldMkLst>
        <pc:spChg chg="del">
          <ac:chgData name="PARLAPIANO FEDERICA" userId="d7615e12-386b-4050-b2f7-8d06fd9c46db" providerId="ADAL" clId="{83502098-3B85-4B1C-8C1B-F6F9A0720442}" dt="2020-05-14T11:12:26.163" v="23" actId="478"/>
          <ac:spMkLst>
            <pc:docMk/>
            <pc:sldMk cId="1480035859" sldId="258"/>
            <ac:spMk id="3" creationId="{DAE61EF2-4C0B-4C91-9389-B6B199747833}"/>
          </ac:spMkLst>
        </pc:spChg>
        <pc:spChg chg="del">
          <ac:chgData name="PARLAPIANO FEDERICA" userId="d7615e12-386b-4050-b2f7-8d06fd9c46db" providerId="ADAL" clId="{83502098-3B85-4B1C-8C1B-F6F9A0720442}" dt="2020-05-14T11:12:01.517" v="20"/>
          <ac:spMkLst>
            <pc:docMk/>
            <pc:sldMk cId="1480035859" sldId="258"/>
            <ac:spMk id="4" creationId="{F7B3B599-11FF-4626-BCFD-EAA14F1A5E06}"/>
          </ac:spMkLst>
        </pc:sp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2" creationId="{998628F7-11FD-4144-87A4-DE85907E6103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3" creationId="{3E577883-F84C-4835-A416-152904E122AD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4" creationId="{DBE37070-16D5-4B93-92EA-ACB5B7C7130E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5" creationId="{E2CC4B52-7A61-4E8B-B59B-01D4D04F4576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6" creationId="{11AB9A8F-76A5-4E82-A4FE-0F2B8D12E577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7" creationId="{5BAEBB8A-A29C-4F6B-9E9B-19A74424C200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8" creationId="{8DA03B59-7090-40F8-B2CD-773DC41AD0CC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19" creationId="{809D34B9-990B-47C9-BEDD-0BDF0B958B39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20" creationId="{352F619F-C80D-43BB-9FE4-F4E67C26EBE9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21" creationId="{312D275E-1BE5-44CD-8806-D01CA2B3AFAF}"/>
          </ac:inkMkLst>
        </pc:inkChg>
        <pc:inkChg chg="add del mod">
          <ac:chgData name="PARLAPIANO FEDERICA" userId="d7615e12-386b-4050-b2f7-8d06fd9c46db" providerId="ADAL" clId="{83502098-3B85-4B1C-8C1B-F6F9A0720442}" dt="2020-05-14T11:12:01.517" v="20"/>
          <ac:inkMkLst>
            <pc:docMk/>
            <pc:sldMk cId="1480035859" sldId="258"/>
            <ac:inkMk id="22" creationId="{726E1DBA-4B9B-4146-87A5-7A3F4C7332EC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3" creationId="{1A1F32C1-4B27-40ED-94AD-5CCB75BCD208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4" creationId="{CFFF1A21-28EE-493A-A0C8-54A0FC611F65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5" creationId="{4601E1A0-D3EA-4C51-BE34-2D13B42A192A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6" creationId="{64CB6EEF-3AB0-4B35-8D97-9EFEA45368E3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7" creationId="{43674053-0F99-41BE-8CEC-086F67D72E72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8" creationId="{B74E7D7F-641C-4977-8A81-62D5329FD3C4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29" creationId="{C56F5373-5E25-4960-9854-7107BA6A6D03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30" creationId="{DA7A975F-3EDE-4395-99B9-521DEEE89025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31" creationId="{B26F7DFA-71FF-4486-B239-79721087AB09}"/>
          </ac:inkMkLst>
        </pc:inkChg>
        <pc:inkChg chg="add mod">
          <ac:chgData name="PARLAPIANO FEDERICA" userId="d7615e12-386b-4050-b2f7-8d06fd9c46db" providerId="ADAL" clId="{83502098-3B85-4B1C-8C1B-F6F9A0720442}" dt="2020-05-14T11:12:41.257" v="24" actId="14100"/>
          <ac:inkMkLst>
            <pc:docMk/>
            <pc:sldMk cId="1480035859" sldId="258"/>
            <ac:inkMk id="32" creationId="{DE11D2B5-94E0-45C8-BA07-827BCC3ECD2F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33" creationId="{183678FF-7550-4E24-9228-2900655B6762}"/>
          </ac:inkMkLst>
        </pc:inkChg>
        <pc:inkChg chg="add mod">
          <ac:chgData name="PARLAPIANO FEDERICA" userId="d7615e12-386b-4050-b2f7-8d06fd9c46db" providerId="ADAL" clId="{83502098-3B85-4B1C-8C1B-F6F9A0720442}" dt="2020-05-14T11:12:18.849" v="22" actId="1076"/>
          <ac:inkMkLst>
            <pc:docMk/>
            <pc:sldMk cId="1480035859" sldId="258"/>
            <ac:inkMk id="34" creationId="{C132767B-D72D-46C2-A4B7-88A489F36086}"/>
          </ac:inkMkLst>
        </pc:inkChg>
      </pc:sldChg>
      <pc:sldChg chg="addSp modSp">
        <pc:chgData name="PARLAPIANO FEDERICA" userId="d7615e12-386b-4050-b2f7-8d06fd9c46db" providerId="ADAL" clId="{83502098-3B85-4B1C-8C1B-F6F9A0720442}" dt="2020-05-14T11:14:38.070" v="37" actId="1076"/>
        <pc:sldMkLst>
          <pc:docMk/>
          <pc:sldMk cId="2298099226" sldId="259"/>
        </pc:sldMkLst>
        <pc:spChg chg="mod">
          <ac:chgData name="PARLAPIANO FEDERICA" userId="d7615e12-386b-4050-b2f7-8d06fd9c46db" providerId="ADAL" clId="{83502098-3B85-4B1C-8C1B-F6F9A0720442}" dt="2020-05-14T11:13:37.427" v="26" actId="1076"/>
          <ac:spMkLst>
            <pc:docMk/>
            <pc:sldMk cId="2298099226" sldId="259"/>
            <ac:spMk id="10" creationId="{79B76399-05AD-4D6A-99D5-7B3C1D7678EE}"/>
          </ac:spMkLst>
        </pc:spChg>
        <pc:spChg chg="add mod">
          <ac:chgData name="PARLAPIANO FEDERICA" userId="d7615e12-386b-4050-b2f7-8d06fd9c46db" providerId="ADAL" clId="{83502098-3B85-4B1C-8C1B-F6F9A0720442}" dt="2020-05-14T11:13:57.421" v="29" actId="1076"/>
          <ac:spMkLst>
            <pc:docMk/>
            <pc:sldMk cId="2298099226" sldId="259"/>
            <ac:spMk id="13" creationId="{ACD442CD-506A-4927-8496-5C53518AEC74}"/>
          </ac:spMkLst>
        </pc:spChg>
        <pc:spChg chg="mod">
          <ac:chgData name="PARLAPIANO FEDERICA" userId="d7615e12-386b-4050-b2f7-8d06fd9c46db" providerId="ADAL" clId="{83502098-3B85-4B1C-8C1B-F6F9A0720442}" dt="2020-05-14T11:13:33.781" v="25" actId="1076"/>
          <ac:spMkLst>
            <pc:docMk/>
            <pc:sldMk cId="2298099226" sldId="259"/>
            <ac:spMk id="17" creationId="{B17FE946-89EC-4379-996E-31B205A96860}"/>
          </ac:spMkLst>
        </pc:spChg>
        <pc:spChg chg="add mod">
          <ac:chgData name="PARLAPIANO FEDERICA" userId="d7615e12-386b-4050-b2f7-8d06fd9c46db" providerId="ADAL" clId="{83502098-3B85-4B1C-8C1B-F6F9A0720442}" dt="2020-05-14T11:14:10.420" v="33" actId="1076"/>
          <ac:spMkLst>
            <pc:docMk/>
            <pc:sldMk cId="2298099226" sldId="259"/>
            <ac:spMk id="18" creationId="{1BAD4089-C139-442D-A9B6-D0FF9510D570}"/>
          </ac:spMkLst>
        </pc:spChg>
        <pc:spChg chg="add mod">
          <ac:chgData name="PARLAPIANO FEDERICA" userId="d7615e12-386b-4050-b2f7-8d06fd9c46db" providerId="ADAL" clId="{83502098-3B85-4B1C-8C1B-F6F9A0720442}" dt="2020-05-14T11:14:26.783" v="35" actId="1076"/>
          <ac:spMkLst>
            <pc:docMk/>
            <pc:sldMk cId="2298099226" sldId="259"/>
            <ac:spMk id="19" creationId="{4C769B62-9D61-4157-9392-A6F9C82796DA}"/>
          </ac:spMkLst>
        </pc:spChg>
        <pc:spChg chg="add mod">
          <ac:chgData name="PARLAPIANO FEDERICA" userId="d7615e12-386b-4050-b2f7-8d06fd9c46db" providerId="ADAL" clId="{83502098-3B85-4B1C-8C1B-F6F9A0720442}" dt="2020-05-14T11:14:38.070" v="37" actId="1076"/>
          <ac:spMkLst>
            <pc:docMk/>
            <pc:sldMk cId="2298099226" sldId="259"/>
            <ac:spMk id="20" creationId="{CF8FEA6D-6E79-4138-8CDC-C12C8CBABD84}"/>
          </ac:spMkLst>
        </pc:spChg>
      </pc:sldChg>
      <pc:sldChg chg="addSp delSp modSp">
        <pc:chgData name="PARLAPIANO FEDERICA" userId="d7615e12-386b-4050-b2f7-8d06fd9c46db" providerId="ADAL" clId="{83502098-3B85-4B1C-8C1B-F6F9A0720442}" dt="2020-05-14T11:20:00.277" v="101" actId="255"/>
        <pc:sldMkLst>
          <pc:docMk/>
          <pc:sldMk cId="4178518094" sldId="260"/>
        </pc:sldMkLst>
        <pc:spChg chg="mod">
          <ac:chgData name="PARLAPIANO FEDERICA" userId="d7615e12-386b-4050-b2f7-8d06fd9c46db" providerId="ADAL" clId="{83502098-3B85-4B1C-8C1B-F6F9A0720442}" dt="2020-05-14T11:19:34.467" v="97" actId="255"/>
          <ac:spMkLst>
            <pc:docMk/>
            <pc:sldMk cId="4178518094" sldId="260"/>
            <ac:spMk id="2" creationId="{C8FEF274-8DEF-4705-9F2E-47B71EF9692A}"/>
          </ac:spMkLst>
        </pc:spChg>
        <pc:spChg chg="add mod">
          <ac:chgData name="PARLAPIANO FEDERICA" userId="d7615e12-386b-4050-b2f7-8d06fd9c46db" providerId="ADAL" clId="{83502098-3B85-4B1C-8C1B-F6F9A0720442}" dt="2020-05-14T11:15:22.984" v="41" actId="1076"/>
          <ac:spMkLst>
            <pc:docMk/>
            <pc:sldMk cId="4178518094" sldId="260"/>
            <ac:spMk id="3" creationId="{5D6B20F5-B8EB-4196-8B61-5E2E4CF93490}"/>
          </ac:spMkLst>
        </pc:spChg>
        <pc:spChg chg="mod">
          <ac:chgData name="PARLAPIANO FEDERICA" userId="d7615e12-386b-4050-b2f7-8d06fd9c46db" providerId="ADAL" clId="{83502098-3B85-4B1C-8C1B-F6F9A0720442}" dt="2020-05-14T11:19:42.921" v="98" actId="255"/>
          <ac:spMkLst>
            <pc:docMk/>
            <pc:sldMk cId="4178518094" sldId="260"/>
            <ac:spMk id="4" creationId="{7181946B-2C14-44C9-B171-B30A0E24B2FC}"/>
          </ac:spMkLst>
        </pc:spChg>
        <pc:spChg chg="add mod">
          <ac:chgData name="PARLAPIANO FEDERICA" userId="d7615e12-386b-4050-b2f7-8d06fd9c46db" providerId="ADAL" clId="{83502098-3B85-4B1C-8C1B-F6F9A0720442}" dt="2020-05-14T11:16:00.524" v="58" actId="1076"/>
          <ac:spMkLst>
            <pc:docMk/>
            <pc:sldMk cId="4178518094" sldId="260"/>
            <ac:spMk id="6" creationId="{32A059BB-4AA0-43C8-8B27-B0E837719F40}"/>
          </ac:spMkLst>
        </pc:spChg>
        <pc:spChg chg="mod">
          <ac:chgData name="PARLAPIANO FEDERICA" userId="d7615e12-386b-4050-b2f7-8d06fd9c46db" providerId="ADAL" clId="{83502098-3B85-4B1C-8C1B-F6F9A0720442}" dt="2020-05-14T11:20:00.277" v="101" actId="255"/>
          <ac:spMkLst>
            <pc:docMk/>
            <pc:sldMk cId="4178518094" sldId="260"/>
            <ac:spMk id="7" creationId="{674FA8FF-D067-4F03-AAB6-E603318B9B2F}"/>
          </ac:spMkLst>
        </pc:spChg>
        <pc:spChg chg="add mod">
          <ac:chgData name="PARLAPIANO FEDERICA" userId="d7615e12-386b-4050-b2f7-8d06fd9c46db" providerId="ADAL" clId="{83502098-3B85-4B1C-8C1B-F6F9A0720442}" dt="2020-05-14T11:17:32.050" v="80" actId="1076"/>
          <ac:spMkLst>
            <pc:docMk/>
            <pc:sldMk cId="4178518094" sldId="260"/>
            <ac:spMk id="8" creationId="{66F03A6B-9D5A-4F24-B897-644CA62B8A77}"/>
          </ac:spMkLst>
        </pc:spChg>
        <pc:spChg chg="mod">
          <ac:chgData name="PARLAPIANO FEDERICA" userId="d7615e12-386b-4050-b2f7-8d06fd9c46db" providerId="ADAL" clId="{83502098-3B85-4B1C-8C1B-F6F9A0720442}" dt="2020-05-14T11:19:50.407" v="99" actId="1076"/>
          <ac:spMkLst>
            <pc:docMk/>
            <pc:sldMk cId="4178518094" sldId="260"/>
            <ac:spMk id="9" creationId="{28F81DF1-89E5-4DDE-B799-8E2BAC835B55}"/>
          </ac:spMkLst>
        </pc:spChg>
        <pc:spChg chg="mod">
          <ac:chgData name="PARLAPIANO FEDERICA" userId="d7615e12-386b-4050-b2f7-8d06fd9c46db" providerId="ADAL" clId="{83502098-3B85-4B1C-8C1B-F6F9A0720442}" dt="2020-05-14T11:18:31.792" v="95" actId="1076"/>
          <ac:spMkLst>
            <pc:docMk/>
            <pc:sldMk cId="4178518094" sldId="260"/>
            <ac:spMk id="11" creationId="{D2E52FE4-82AB-4159-AEF7-231ED340616E}"/>
          </ac:spMkLst>
        </pc:spChg>
        <pc:spChg chg="add del mod">
          <ac:chgData name="PARLAPIANO FEDERICA" userId="d7615e12-386b-4050-b2f7-8d06fd9c46db" providerId="ADAL" clId="{83502098-3B85-4B1C-8C1B-F6F9A0720442}" dt="2020-05-14T11:18:01.968" v="86" actId="478"/>
          <ac:spMkLst>
            <pc:docMk/>
            <pc:sldMk cId="4178518094" sldId="260"/>
            <ac:spMk id="12" creationId="{B08910D2-BE25-49AC-A29D-711497FD4D13}"/>
          </ac:spMkLst>
        </pc:spChg>
        <pc:spChg chg="add mod">
          <ac:chgData name="PARLAPIANO FEDERICA" userId="d7615e12-386b-4050-b2f7-8d06fd9c46db" providerId="ADAL" clId="{83502098-3B85-4B1C-8C1B-F6F9A0720442}" dt="2020-05-14T11:18:34.831" v="96" actId="1076"/>
          <ac:spMkLst>
            <pc:docMk/>
            <pc:sldMk cId="4178518094" sldId="260"/>
            <ac:spMk id="14" creationId="{77448645-7D1F-4624-9009-BD529F4F25DD}"/>
          </ac:spMkLst>
        </pc:spChg>
        <pc:spChg chg="mod">
          <ac:chgData name="PARLAPIANO FEDERICA" userId="d7615e12-386b-4050-b2f7-8d06fd9c46db" providerId="ADAL" clId="{83502098-3B85-4B1C-8C1B-F6F9A0720442}" dt="2020-05-14T11:16:38.648" v="63"/>
          <ac:spMkLst>
            <pc:docMk/>
            <pc:sldMk cId="4178518094" sldId="260"/>
            <ac:spMk id="19" creationId="{7239B9D0-E729-4F18-9D6D-BD79ADF84C3C}"/>
          </ac:spMkLst>
        </pc:spChg>
        <pc:picChg chg="mod">
          <ac:chgData name="PARLAPIANO FEDERICA" userId="d7615e12-386b-4050-b2f7-8d06fd9c46db" providerId="ADAL" clId="{83502098-3B85-4B1C-8C1B-F6F9A0720442}" dt="2020-05-14T11:15:09.924" v="38" actId="1076"/>
          <ac:picMkLst>
            <pc:docMk/>
            <pc:sldMk cId="4178518094" sldId="260"/>
            <ac:picMk id="20" creationId="{D31A5445-C51B-4281-9D76-1F5B615B388E}"/>
          </ac:picMkLst>
        </pc:picChg>
      </pc:sldChg>
      <pc:sldChg chg="modSp">
        <pc:chgData name="PARLAPIANO FEDERICA" userId="d7615e12-386b-4050-b2f7-8d06fd9c46db" providerId="ADAL" clId="{83502098-3B85-4B1C-8C1B-F6F9A0720442}" dt="2020-05-14T11:20:38.041" v="102" actId="20577"/>
        <pc:sldMkLst>
          <pc:docMk/>
          <pc:sldMk cId="3978440363" sldId="262"/>
        </pc:sldMkLst>
        <pc:spChg chg="mod">
          <ac:chgData name="PARLAPIANO FEDERICA" userId="d7615e12-386b-4050-b2f7-8d06fd9c46db" providerId="ADAL" clId="{83502098-3B85-4B1C-8C1B-F6F9A0720442}" dt="2020-05-14T11:20:38.041" v="102" actId="20577"/>
          <ac:spMkLst>
            <pc:docMk/>
            <pc:sldMk cId="3978440363" sldId="262"/>
            <ac:spMk id="6" creationId="{8CD4A0E5-62D7-49E9-A826-BC77E90053AF}"/>
          </ac:spMkLst>
        </pc:spChg>
      </pc:sldChg>
      <pc:sldChg chg="modSp">
        <pc:chgData name="PARLAPIANO FEDERICA" userId="d7615e12-386b-4050-b2f7-8d06fd9c46db" providerId="ADAL" clId="{83502098-3B85-4B1C-8C1B-F6F9A0720442}" dt="2020-05-14T11:21:22.056" v="111" actId="20577"/>
        <pc:sldMkLst>
          <pc:docMk/>
          <pc:sldMk cId="2842475095" sldId="263"/>
        </pc:sldMkLst>
        <pc:spChg chg="mod">
          <ac:chgData name="PARLAPIANO FEDERICA" userId="d7615e12-386b-4050-b2f7-8d06fd9c46db" providerId="ADAL" clId="{83502098-3B85-4B1C-8C1B-F6F9A0720442}" dt="2020-05-14T11:21:09.062" v="106" actId="20577"/>
          <ac:spMkLst>
            <pc:docMk/>
            <pc:sldMk cId="2842475095" sldId="263"/>
            <ac:spMk id="3" creationId="{B97E152F-1C94-425E-9C75-54A35B30E8B1}"/>
          </ac:spMkLst>
        </pc:spChg>
        <pc:spChg chg="mod">
          <ac:chgData name="PARLAPIANO FEDERICA" userId="d7615e12-386b-4050-b2f7-8d06fd9c46db" providerId="ADAL" clId="{83502098-3B85-4B1C-8C1B-F6F9A0720442}" dt="2020-05-14T11:21:22.056" v="111" actId="20577"/>
          <ac:spMkLst>
            <pc:docMk/>
            <pc:sldMk cId="2842475095" sldId="263"/>
            <ac:spMk id="4" creationId="{B3965D2E-EC45-4E1B-BA71-B984C8D076F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4T11:12:15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8028 1887 10193,'29'-23'268,"-3"-2"-192,-3 0-76,2-1-116,-1 0-304,0 4-380,-4-3-620,0 2-1061,0 1-527</inkml:trace>
  <inkml:trace contextRef="#ctx0" brushRef="#br0" timeOffset="1">1000 5718 7257,'5'-8'172,"2"-4"-76,2 0-88,3-3 4,0-1-12,-1 0-24,6 0-36,0-3-132,1 0-464,1-2-785,5 0-527</inkml:trace>
  <inkml:trace contextRef="#ctx0" brushRef="#br0" timeOffset="2">3748 3291 6265,'30'-28'0,"1"-3"-8,-1 0-64,0-1-428,3 1-725,0-2-347,-2 1-240</inkml:trace>
  <inkml:trace contextRef="#ctx0" brushRef="#br0" timeOffset="3">4600 2516 9101,'32'-30'84,"-2"-3"-68,3 0 20,0-2-36,2-2-52,1-1-360,2-1-696,-3 3-1096,3-1-633</inkml:trace>
  <inkml:trace contextRef="#ctx0" brushRef="#br0" timeOffset="4">5529 1662 6269,'28'-29'0,"3"-2"-128,-1 0-609,0-2-643,4 0-372</inkml:trace>
  <inkml:trace contextRef="#ctx0" brushRef="#br0" timeOffset="5">2029 7180 7113,'3'-5'8,"2"-1"-8,0 1-40,0-1-124,1-3-172,1-2-316,2 1-673,2-1-571</inkml:trace>
  <inkml:trace contextRef="#ctx0" brushRef="#br0" timeOffset="6">2655 6658 5400,'24'-19'40,"-2"-2"-40,2 0-40,0-1-348,0 1-568,0-5-280,0 1-472</inkml:trace>
  <inkml:trace contextRef="#ctx0" brushRef="#br0" timeOffset="7">3414 5962 4512,'23'-21'72,"0"0"-72,0 3-4,2-3-352,-1-1-548,2 2-664</inkml:trace>
  <inkml:trace contextRef="#ctx0" brushRef="#br0" timeOffset="8">4164 5345 4832,'18'-20'-20,"2"-1"-484,2 0-464,3-2 20,-2 3 224,1-4 220,2-1 8,1 0 68</inkml:trace>
  <inkml:trace contextRef="#ctx0" brushRef="#br0" timeOffset="9">4639 4919 4144,'195'-195'1503,"-109"104"-3734,6 3-1,51-35 2232,-111 97-588</inkml:trace>
  <inkml:trace contextRef="#ctx0" brushRef="#br0" timeOffset="10">5677 3951 4812,'24'-20'833,"-4"-3"-45,-1 6-32,1-1-224,-3 0-324,3 0-172,-1 1-36,0-1-64,2-2-608,-1 1-1225,6-3-731</inkml:trace>
  <inkml:trace contextRef="#ctx0" brushRef="#br0" timeOffset="11">915 3715 5469,'126'-112'-2427,"5"6"0,40-19 2427,71-63 2980,-140 106-2478,309-255-2438,-302 245 1736,49-59 200,-91 86-722,-42 41-25</inkml:trace>
  <inkml:trace contextRef="#ctx0" brushRef="#br0" timeOffset="12">2927 2025 1012</inkml:trace>
  <inkml:trace contextRef="#ctx0" brushRef="#br0" timeOffset="13">2876 2137 6949,'14'-10'-16,"-3"0"12,2-1-320,5 0-580,-2-1-317,3-1 197,-1-1-128</inkml:trace>
  <inkml:trace contextRef="#ctx0" brushRef="#br0" timeOffset="14">5 4608 6469,'0'-5'272,"1"0"0,-1 0 0,1 0 0,1 0 1,-1 0-1,1 1 0,-1-1 0,2 1 0,-1-1 1,0 0-1,1 1 0,0 1 0,0-2-272,47-52-2452,-34 41 413,2-2-1069,-7 10 1792</inkml:trace>
  <inkml:trace contextRef="#ctx0" brushRef="#br0" timeOffset="15">412 4216 5869,'10'-10'368,"1"1"-184,-2 2-148,1-4-8,0 0-20,0 2 4,-2-1-12,2 0-60,0 0-620,2 0-945,0-3-783</inkml:trace>
  <inkml:trace contextRef="#ctx0" brushRef="#br0" timeOffset="16">1843 5005 7765,'30'-27'72,"1"1"40,0-2-112,5-5-36,0 2-372,4-3-460,3-4-757,-2 0-715</inkml:trace>
  <inkml:trace contextRef="#ctx0" brushRef="#br0" timeOffset="17">3004 3984 5949,'27'-27'-104,"1"1"-653,1-3-827</inkml:trace>
  <inkml:trace contextRef="#ctx0" brushRef="#br0" timeOffset="18">504 6081 5380,'-9'7'884,"7"-5"-342,-1-1 0,1 1 0,-1 0 0,1 0 0,0 0 0,-1 0 0,2 1 0,-2-1 0,1 2-542,2-6 295,1 0 1,0 1 0,-1-2 0,1 2 0,1-1-1,-1 0 1,-1 1 0,2-1 0,-1 1-1,0-1 1,1 1 0,-1 0 0,0-1-1,1 1 1,-1 0 0,2 0-296,36-26-47,-15 10 301,383-336 1771,-105 84-1966,-72 60 304,64-86-363,-206 205 147,-18 20-922,-66 67 1487,0 1-3481,-6 4-5019,-1 1 4293</inkml:trace>
  <inkml:trace contextRef="#ctx0" brushRef="#br0" timeOffset="19">1647 4859 9645,'8'-8'292,"-1"1"0,2 0-1,-1 1 1,1-1 0,0 2 0,1-1 0,7-2-292,9-7 398,7-6-142,0 3 0,1 0 0,1 2-1,1 2 1,0 1 0,7 0-256,-42 12 24,0 1 0,1-1 1,-1 1-1,0-1 0,1 1 1,-1-1-1,1 1 0,0 0 1,-1 0-1,1 0 0,-1 0 1,0 0-1,1 1 0,-1-1 1,1 0-1,-1 1 0,0-1 1,1 1-1,-1 0 0,1-1 1,-1 1-1,0-1 0,0 1 1,1 1-1,-2-2 0,2 1 1,-1 0-1,0 0 0,0 0 1,0 0-1,0 1 0,0 0-24,1 3 71,-1-1 0,0 1-1,0 1 1,-1-2-1,1 1 1,-1 0-1,0 0 1,-1 5-71,0 8-92,-2 51 298,-3 0 1,-4 8-207,-5 41 478,11-69 2192,3-49-2620,1 0 1,-1 1-1,1-1 1,-1 0-1,1 0 1,-1 1-1,1-1 1,0 0-1,0 0 1,-1 0-1,1 0 0,-1 1 1,1-1-1,-1 0 1,1 0-1,0 0 1,-1 0-1,1 0 1,-1 0-1,1-1 1,-1 1-1,1 0 1,-1 0-1,1 0 0,0 0 1,0-1-1,-1 1 1,1 0-1,-1 0 1,1-1-1,-1 1 1,1 0-1,-1-1 1,1 1-1,0 0 0,0 0 1,0 0-1,0-1-50,-16-10 485,-2-6-124,0-1 0,0-1 1,2 0-1,0-1 0,0-2-361,-18-32 1727,-12-24-1727,27 41-58,-7-14-1171,7 23-8215,18 28 5860</inkml:trace>
  <inkml:trace contextRef="#ctx0" brushRef="#br0" timeOffset="20">210 7075 12997,'0'0'890,"0"0"-122,20 0 1967,-2-1-2446,0-1 0,0-2 1,-1 1-1,1-1 1,4-4-290,23-3-206,113-30-10481,-158 41 10590,0 0-1,0 0 1,0 0-1,1 0 1,-1 0-1,0 0 1,1 0-1,-1 0 1,1 0-1,-1 0 1,0 0-1,1 0 1,-1 0-1,0 0 1,0 0-1,0 0 1,1-1-1,-1 1 1,0 0-1,1 0 1,-1-1-1,0 1 1,0 0-1,1-1 1,-1 1-1,0 0 1,0 0-1,0 0 1,1-1-1,-1 1 1,0 0-1,0-1 1,0 1 0,0-1-1,0 1 1,0 0-1,0-1 1,0 1-1,0 0 1,0 0-1,0 0 1,0-1 97,0 1 20,-1-1 0,1 0 0,-1 1 0,1-1 0,-1 1 1,1 0-1,-1 0 0,1 0 0,0-1 0,-1 1 0,0 0 1,1-1-1,-1 1 0,0 0 0,1 0 0,0-1 0,-1 1 0,0 0 1,1 0-1,-1 0 0,1 0 0,-1 0-20,-5 0 554,1 0 0,-1 1-1,1 0 1,-1 0 0,1-1 0,-1 2 0,1 0-1,-1-1 1,1 2 0,0-1 0,0 0 0,0 1-1,0 0-553,3-1 48,-1 1-1,0-1 0,1 0 1,-1 1-1,1-1 0,0 1 0,0-1 1,1 2-1,-1-1 0,0-1 0,1 1 1,-1 0-1,1 1 0,0-1 1,0 1-1,0-1 0,1 0 0,0 0 1,-1 1-1,1-1 0,0 3-47,0 1 131,1-2-1,-1 2 0,1-1 1,1 0-1,-1 0 1,1 0-1,0-1 0,1 2 1,-1-2-1,3 4-130,36 51 1665,-4-8-713,-23-31-420,-3 1 1,0 0 0,0 1 0,-2 0 0,-1 0 0,-1 1-1,-1 0 1,-1 1 0,-1-1 0,-1 0 0,-1 2 0,-1-2 0,-2 1-1,-1-1 1,-1 7-533,1-19-111,-1 0-1,-1 0 0,0-1 1,0 0-1,-2 0 1,1 0-1,-1 0 0,-1 0 1,1-1-1,-2-1 0,0 1 1,0-1-1,0 0 1,-1-1-1,-1 0 0,-1 0 112,3-1-990,-1-2 0,1 1 0,-2-1 0,1 0 0,-1-1 0,1 0 0,-1 0-1,0-2 1,0 1 0,0-1 0,-1-1 0,0 1 990,-19-1-5843</inkml:trace>
  <inkml:trace contextRef="#ctx0" brushRef="#br0" timeOffset="21">0 6738 11361,'0'0'559,"0"0"98,0 0-35,20 6 1122,4-1-1640,0-1-1,1-2 1,-1 1-1,1-3 1,0 0-1,13-4-103,-27 4 28,7-1-223,0-1-1,0-2 1,-1 0-1,1-1 1,0-1 0,-1 0-1,-1 0 1,1-2-1,3-3 196,-17 9-27,-2 1-1,2-2 1,-2 2 0,1-1-1,-1 0 1,1 0-1,0 0 1,-1 0 0,0-1-1,0 1 1,0 0-1,0-1 1,0 1 0,0-1-1,-1 1 1,1 0-1,-1-1 1,1 0 0,-1 1-1,0 0 1,0-2-1,0 2 1,-1 0 0,1-1-1,-1 0 1,1 1 0,0-1-1,-1 1 1,0 0-1,-1-1 28,-1-8 221,-2 0 1,0 0-1,0 0 0,-1 1 0,0 0 0,-1 0-221,85 19 2548,2-3-2548,-69-6 368,-6 0-116,-1 0 1,1 0-1,-1 0 1,1 1-1,-1 0 1,1 0-1,-1-1 1,1 2-1,0 0 1,-2-1-1,4 2-252,-6-2 91,-1 0 0,0-1 0,1 1 0,0 0 1,-1-1-1,1 1 0,-1 0 0,0 0 0,0 0 0,1 0 0,-1 0 0,0 0 0,1-1 0,-1 1 0,0 0 0,0 1 1,0-2-1,0 1 0,0 0 0,0 0 0,0-1 0,0 2 0,-1-1 0,1 0 0,0-1 0,-1 1 0,1 0 0,0 0 1,0 0-1,-1-1 0,1 1 0,-1 0 0,0 0 0,1-1 0,-1 1-91,-25 27 265,19-23-242,-44 34-1830,25-21-4027,14-10 1873</inkml:trace>
  <inkml:trace contextRef="#ctx0" brushRef="#br0" timeOffset="22">4191 5217 2628,'0'0'105,"0"0"-14,0 0 73,0 0 93,0 0-4,0 0-53,0 0-50,0 0 1,5-34 2837,-7 22-2514,1-2 0,-2 2 0,0-1-1,-1 1 1,-4-10-474,-2-12 627,-74-313 1851,24 38-2092,10 47 61,15 76 49,16 91-319,4-1 1,2-11-178,9 68 201,-2 1-1,-4-10-200,1 6 257,-3-38-257,-15-161 321,-6-23 0,30 240-299,-9-117 159,5-27-181,0-274 153,9 394-111,2 1-1,4-13-41,6-62-51,-12 100 51,2-1 0,1 0-1,1-3 1,7-37-84,-2 10 136,3 2 0,15-40-52,9-35 45,-32 111-25,-1 0 1,3 1-1,-1 0 1,1 0-1,1 0 1,0 1-1,1 0 1,0 1-1,1 1 1,0-1-1,1 1 1,0 1-1,1 0 0,2-1-20,-12 10 43,0-1 0,0 0-1,1 0 1,-1 1-1,0 0 1,0 0-1,1-1 1,-1 2-1,0-1 1,1 1-1,-1-1 1,1 1-1,-1 0 1,1 0-1,0 0 1,-1 1-1,1 0 1,0-1-1,-1 1 1,0 0-1,0 0 1,1 0-1,-1 1 1,0-1-1,3 3-42,6 4 61,1 1 0,-1 0 1,0 2-1,-1 0 0,5 6-61,12 11 125,-6-4-31,0 0 1,-3 1-1,0 1 1,-2 1-1,8 16-94,-14-25 21,28 57 88,-3 1 0,-4 2-1,21 78-108,-41-122 47,5 24 379,4 33-426,12 41 305,-15-61-210,-3 0 1,-3 2-1,-1 23-95,-5-41 162,3-4-77,1 0 0,8 17-85,-1-8 119,-1 20-119,28 165 169,-27-119-2,-6 2 0,-6 110-167,-5 136 318,-3-129-436,-2-183 49,-10 48 69,2-19-31,6-38-17,2-17-85,-2 34 133,7-52-9,-1 0-1,0 1 1,-1-1 0,-2-1-1,0 1 1,0 0-1,-1-1 1,-8 16 9,8-20 53,0 2 0,0-1 0,-1 13-53,5-18 18,-1 0-1,0-1 1,0 1 0,-1-1-1,0 0 1,0 0-1,-1 0 1,0 0 0,-1-1-1,0 1 1,0-1 0,-4 4-18,-44 52 142,20-22-52,24-32 23,0 1 1,-2-1-1,1 0 1,0-1-1,-1 0 1,0-1-1,-1-1 1,0 0-1,0 0 1,-11 3-114,14-6 19,1 0 0,0-1 0,-1 0 0,0-1 0,1 0 1,-2 0-1,2 0 0,-1-1 0,-1-1 0,2 0 0,-1 0 0,0 0 1,1-2-1,-1 1 0,1 0 0,-5-3-19,-6-4 59,1 0 1,-1-1-1,-13-11-59,25 16 15,0-2 1,0 1-1,1 0 1,0-1-1,0 0 0,1 0 1,0-1-1,0 1 1,1-1-1,-2-3-15,-8-23 114,1-1 1,2 1-1,1-2 0,-3-25-114,-5-45-1380,7 3-4432,8 66 2103,2 0-2004</inkml:trace>
  <inkml:trace contextRef="#ctx0" brushRef="#br0" timeOffset="23">7434 6397 16486,'1'1'103,"1"-1"0,-1 1 0,1 0 0,-1-1 0,1 0 0,-1 0 0,1 0 0,-1 0 0,0 0 0,1 0 0,0 0 0,-1 0 0,1 0-103,2 0 99,17 0-262,1-1-1,-1-1 1,1-1-1,-1 0 0,1-2 1,-2 0-1,1-2 1,0 0-1,-2-1 1,1-2-1,0 1 0,7-7 164,-25 15-89,0-2-1,1 1 0,-1 0 0,0 0 1,0-1-1,0 0 0,0 1 0,0 0 0,0-2 1,-1 2-1,0-1 0,1 0 0,-1 0 0,0 0 1,0-1 89,0 3 11,-1-1 1,0 1 0,0 1 0,0-1-1,0-1 1,0 2 0,0-1-1,0-1 1,0 1 0,0 1 0,0-1-1,-1-1 1,1 1 0,-1 1-1,1-1 1,-1 0 0,1 0 0,0 0-1,-1 0 1,1 0 0,-1 0-1,0 1 1,0-1 0,1 0-1,-1 1 1,0-1 0,0 0 0,0 1-1,1 0 1,-1-1 0,0 0-1,0 1 1,0-1 0,0 1 0,0 0-1,0-1 1,0 1 0,0 0-1,0 0 1,0 0 0,0 0 0,0 0-1,0 0 1,0 0 0,0 0-1,-1 0-11,0 0 26,0 0 0,-2 0 0,2 0 0,0 0 0,-1 0 0,1 1-1,0-1 1,-1 1 0,1 0 0,0 0 0,-1-1 0,1 1 0,0 1-1,-1-1 1,2 0 0,-2 1 0,2-1 0,-2 0 0,2 1 0,-1 0-1,0 0 1,0-1 0,1 2 0,-1-2 0,1 1 0,0 0 0,0 0-1,-1 1 1,1 0-26,-2 6 116,2-1-1,-1 1 0,1 0 1,1 0-1,0 0 0,0-1 1,0 8-116,2-4 172,-1-1 1,1 0 0,1 0-1,0 0 1,0 0 0,1-1-1,0 2-172,39 73 1751,-15-32-429,-9-12 39,-1-1 0,0 10-1361,-12-31 192,-1 0 0,-1 0 0,-1 0 0,0 1 0,-2 0 0,0 2-192,-1-6-45,0 9 61,-1 1 1,0-2 0,-5 19-17,5-37-383,-1 2 0,1-1 0,-2-1 0,1 1 0,0-1-1,-2 1 1,1-1 0,-1-1 0,0 2 0,0-2 0,1 1 0,-2-1 0,0 1 0,0-2-1,-3 4 384,5-6-464,1-1-1,0 0 0,-1 1 0,0-1 0,1 0 0,-1 1 1,0-1-1,1-1 0,-1 1 0,0-1 0,0 1 0,0-1 1,0 0-1,1 0 0,-2 0 0,0 0 465,-11-2-3770</inkml:trace>
  <inkml:trace contextRef="#ctx0" brushRef="#br0" timeOffset="24">7316 6042 15549,'7'-3'159,"-1"1"0,0 0 0,0 0-1,1 0 1,0 1 0,0 0-1,-1 0 1,1 0 0,0 1 0,0 0-1,0 0 1,5 2-159,18-1-10,-22-1-131,46-2-5807,39-6 5948,-76 6-204,-2 0 0,1-2 0,0 0 1,0-2-1,-1 1 0,0-2 0,-1 0 0,1 0 204,-6 3 480,0 2 1,-1 0-1,2-1 1,-2 2 0,2 0-1,-1 0 1,0 0 0,0 1-1,0 1 1,1 0-1,-1 1-480,8-2 839,-11 1-267,-1 0 0,2 0 1,-2-1-1,1 2 0,-2 0 1,4 1-573,-7-3 88,0 0 1,0 0-1,-1 1 1,1-1-1,0 0 1,0 0-1,-1 0 1,1 1-1,-1-1 1,1 1-1,0-1 1,-1 1-1,1-1 1,-1 0-1,1 1 1,-1-1-1,1 1 1,-1 0-1,1 0 1,-1-1-1,1 0 1,-1 1 0,0 0-1,0 0 1,0 0-1,1-1 1,-1 1-1,0 0 1,0 0-1,0-1 1,1 1-1,-1 0 1,0-1-1,0 1 1,-1 0-1,1-1 1,0 1-1,0 0 1,0 0-1,-1 0 1,1-1-1,0 1 1,0 0 0,0 0-1,-1-1 1,1 1-1,-1-1 1,1 1-1,-1 0 1,0-1-1,1 1 1,0-1-1,-1 0-88,-6 8-106,-1-2 1,0-1-1,0 1 0,0-1 0,0 0 0,-4 1 106,-23 13-3859,6 6-5794,22-17 4490</inkml:trace>
  <inkml:trace contextRef="#ctx0" brushRef="#br0" timeOffset="25">997 4440 8261,'0'0'296,"0"0"16,6-34 4252,-5 51-2014,-1-16-2491,0 0-1,0 0 1,0-1-1,0 1 1,0 0-1,0 0 1,0 0 0,0-1-1,0 1 1,-1 0-1,1 0 1,0-1 0,-1 1-1,1 0 1,0 0-1,0 0 1,-1-1-1,1 1 1,-1 0 0,0 0-1,1-1 1,-1 1-1,1-1 1,-1 1-59,0-1 1,1-1 0,-1 1 0,1 0 0,-1-1 1,1 0-1,0 0 0,0 1 0,0-1 0,0 1 0,-1-1 0,1 0 0,0 1 0,0-1 1,0 0-1,0 1 0,0-1 0,0 1 0,0-1 0,0 0 0,0 1 0,0-1 1,1 0-1,-1 1 0,0-2-1,3-14-14,-2 14 17,-1 2 0,0-2 0,1 0 0,0 2 0,0-2 0,0 0 0,-1 2 0,1-2 0,0 1 0,0 0 0,-1 0 0,2 0 0,-1 0 0,0 1 0,0-1 0,1 0 0,-1 0 0,0 0 0,1 1 0,-1-1 0,0 1 0,1-1 1,-1 1-1,1-1 0,-1 1-3,0 3 138,0 1 1,0-1 0,0 1 0,-1-1 0,0 0 0,0 1 0,0-1 0,0 0 0,-1 3-140,1 0 477,0-2-250,0-3-179,1 0-1,-1 0 0,0 0 0,0 0 1,0-1-1,0 1 0,0 0 0,0 0 0,0 0 1,0 0-1,0 0 0,0 0 0,0-1 1,0 1-1,0 0 0,-1 0 0,1 0 0,0-1 1,-1 1-1,0 0 0,1 0 0,-1 0 1,1-1-1,0 1 0,-1 0 0,0 0 0,1-1 1,-1 0-1,0 1 0,1-1 0,-1 1 1,0 0-1,0-1 0,1 1 0,-1-1 1,0 0-1,0 0 0,0 0-46,1-2-111,-1 2 101,1-1 0,0 0 0,0 1 0,0 0 0,0 0 0,-1-1 0,1 1 0,0-1-1,0 0 1,0 1 0,0 0 0,0 0 0,0-1 0,1 1 0,-1-1 0,0 0 0,0 1 0,0-1 0,0 1-1,1 0 1,-1 0 0,0-1 0,0 1 0,0-1 0,0 1 0,1-1 0,-1 1 0,0-1 0,1 1 0,-1 0-1,1 0 1,-1 0 0,1 0 0,-1-1 0,0 1 0,0 0 0,1 0 0,0-1 10,0 2-2,-1-1 0,0 1 1,1-1-1,-1 0 0,1 1 0,0-1 1,-1 1-1,1 0 0,-1-1 1,0 1-1,0-1 0,1 1 0,-1 0 1,0-1-1,1 1 0,-1 0 0,0-1 1,0 1-1,0 0 0,0 0 0,0-1 1,1 0-1,-1 1 0,-1 0 1,1 0-1,0 0 0,0-1 0,0 1 1,0 0-1,-1-1 0,1 1 0,-1 0 2,-6 5-7196,7-6 5303,0-2-2831,0-2 1689</inkml:trace>
  <inkml:trace contextRef="#ctx0" brushRef="#br0" timeOffset="26">1013 4418 6749,'-7'5'1719,"2"-2"-1131,0 1 1,0 0 0,1 0-1,-1 1 1,1 0-1,0-1 1,0 1 0,0 1-589,-2 16 7656,8-25-7315,1 1 0,0 0 0,0-1 0,-1 1 0,1 0 0,1 0 0,-1 0 0,0 1-341,2-2 339,23-17 904,-1-1 1,19-19-1244,8-8 353,299-225-821,-127 92 1064,-95 83-986,-123 90-3100,-10 4-6285,-7 3-340,1 1 9984,2 1-1828</inkml:trace>
  <inkml:trace contextRef="#ctx0" brushRef="#br0" timeOffset="27">1770 3822 8213,'-1'6'928,"-2"0"0,2-1 0,0 1 0,-1 0 0,2 0 0,0 0 0,-1 2-928,1-7 1090,0-1-192,0 0-154,-4-22 1670,-13-23-1129,13 36-1283,1 1-1,0 0 0,1-1 1,-1 0-1,2 1 1,-1-1-1,1 0 0,0-2-1,2 10-2,-1 0-1,0 1 0,1-1 1,0 0-1,-1 1 1,1 0-1,0 0 0,-1-1 1,1 1-1,0-1 1,0 1-1,0 0 0,-1-1 1,1 1-1,0 0 1,0 0-1,-1 0 0,1 0 1,0 0-1,0 0 1,0 0-1,-1 0 0,1 0 3,29 1-25,-23-1 26,10 0 31,0 1-1,0 0 0,0 2 0,-1 0 1,1 1-1,-1 0 0,1 1 0,-1 1 1,-1 1-1,2 1-31,-16-7 69,1 0 1,-1 0-1,0 0 1,1 1-1,-1 0 0,0-1 1,0 1-1,0-1 1,0 1-1,0 0 0,-1-1 1,1 1-1,0-1 1,-1 2-1,1-2 0,-1 1 1,0-1-1,0 2 0,0-2 1,0 1-1,0 0 1,0 0-1,0-1 0,0 2 1,0-2-1,0 1 1,-1 0-1,0 0 0,0-1 1,1 1-1,-1-1 1,0 1-1,0 0 0,-1 1-69,-5 9 131,0 0-1,0-1 0,-2 0 1,-3 4-131,7-8-24,-76 96-1375,29-34-6624,39-52 4033</inkml:trace>
  <inkml:trace contextRef="#ctx0" brushRef="#br0" timeOffset="28">2094 3517 12697,'4'-3'135,"-1"0"-1,0 1 0,1 0 1,0 0-1,-1 0 1,1 0-1,0 1 1,0-1-1,0 1 0,0 0 1,0 0-1,0 0 1,1 1-1,-1-1 0,1 1-134,-2 0 58,-1 1 0,1-1 0,0 1 0,-1 0 0,1-1 0,-1 1 0,1 0 0,-1 0 0,1 0 0,-1 1 0,0-1 0,1 0 0,-1 1 0,0 0 0,0 0 0,0-1 0,0 2 0,-1-2 0,1 2 0,0-1 0,-1 0 0,1 1 0,-1-1 0,1 1-58,2 7 43,-1-1 0,0 0 0,0 1-1,0-1 1,-2 1 0,1 0 0,-1 0 0,-1 1-43,0 86 141,-2-44 26,1-46-132,2 0-1,-1 1 1,2-1 0,-2 0-1,2 0 1,-1 0-1,2 0 1,0 3-35,-2-9 8,0 0-1,-1 1 1,1-1 0,0 0-1,0 1 1,-1-2 0,1 2-1,0-1 1,1 0 0,-2 0-1,1 0 1,1 0 0,-1-1-1,0 1 1,0 0 0,0 0-1,1 0 1,-1-1 0,0 0-1,1 1 1,0-1 0,-1 1-1,0-1 1,0 0 0,1 0-1,0 0 1,-1 0 0,1 0-1,-1 0 1,0 0 0,1 0-1,-1-1 1,1 1 0,-1-1-1,0 1 1,1 0 0,-1-1-1,0 0 1,1 0 0,-1 0-1,0 1 1,1-1 0,-2 0-1,2 0-7,4-3-15,-1 0 0,1 0 0,-1-1 0,0 0 0,-1 1 0,1-2 0,-1 1 0,1 0 0,-2-1-1,1 0 1,-1 0 0,0 0 0,0 0 0,0 0 0,-1-1 0,0 0 0,-1 1 0,1-1 0,-1 0 0,-1 1 0,1-2 15,0-3 30,-1 0 1,0 0-1,-1 0 1,0 0-1,-1 1 1,0-1-1,-1 0 1,0 1-1,-1 0 1,0-1-1,0 1 1,-4-6-31,-19-25 256,26 40-294,1 1-10,0 0 20,20 16 45,-13-13-130,0-1-1,-1 0 1,1-1 0,0 0 0,1 0-1,-1 0 1,0-1 0,0 0 0,0 0-1,0-1 1,6-1 113,-6 1-788,-1-1 0,0 1 0,0-2-1,0 1 1,0 0 0,0-1 0,-1 0 0,2-1 788,4-4-3631</inkml:trace>
  <inkml:trace contextRef="#ctx0" brushRef="#br0" timeOffset="29">2084 3193 9893,'10'-3'102,"1"1"0,0 1 0,0 0 0,0 1 0,0-1 0,0 2 0,6 0-102,17 1-271,-16-2 3,-8 1 122,0-1 1,0 0-1,-1-1 1,1-1-1,0 1 146,-8 1 12,1-1 0,-1 0 0,0 0-1,1 0 1,-1 1 0,0-2 0,0 1-1,0 0 1,0 0 0,0-1 0,0 1-1,-1-1 1,1 1 0,0-1 0,-1 0-1,1 0 1,-1 1 0,1-2 0,-1 1-1,0 0 1,0 0 0,1-1-12,-1 0 150,1-1 1,-1 1-1,1-1 1,0 1-1,0 1 1,0-1-1,1 0 1,-1 0-1,0 1 1,1-1-1,0 0 1,0 2-1,-1-2 1,1 1-1,1 1 1,-1-1-1,1 0 1,-1 1-1,0-1 0,1 1 1,-1 1-1,3-2-150,2 1 416,1 0 0,0 0-1,0 1 1,0 0-1,0 1 1,0 0 0,0-1-1,8 4-415,-16-4 120,1 0 0,-1 0 0,1 0 0,0 1 0,-1-1 0,0 1 0,0 0 0,1-1-1,0 0 1,-1 1 0,1 0 0,-1 0 0,0 0 0,1 0 0,-1 0 0,0 0 0,0 0 0,0 0 0,0 1 0,0-2 0,0 2 0,0 0-1,-1-2 1,2 3-120,-2-1-135,0 0-1,-1 0 0,1 0 0,-1 0 0,1 0 0,0 0 0,-1 0 1,0 0-1,0-1 0,0 1 0,0 0 0,0 0 0,0-1 0,0 1 1,-1-1-1,1 0 0,0 1 0,-1 0 0,1-2 0,-1 2 0,0-1 136,-12 10-2663,-2 3-1112</inkml:trace>
  <inkml:trace contextRef="#ctx0" brushRef="#br0" timeOffset="30">909 4484 11073,'0'-4'130,"1"0"-1,-1 0 1,1 0-1,0 0 1,0 0-1,0 0 1,1 1-1,-1-1 1,2 1 0,-2-1-1,2-1-129,-2 5 22,-1-1-1,1 0 1,0 0 0,-1 0-1,1 1 1,-1 0-1,0-1 1,1 0 0,0 0-1,0 1 1,0 0-1,-1-1 1,1 1 0,0-1-1,0 1 1,-1-1-1,1 1 1,0 0 0,0-1-1,0 1 1,-1 0-1,2 0 1,-1 0 0,0 0-1,-1 0 1,1 0-1,0 0 1,0 0 0,-1 0-1,2 0 1,-1 0-1,0 1 1,-1-1 0,1 0-1,0 1 1,0-1-1,0 1 1,-1 0-1,1-1 1,0 0 0,0 1-1,-1-1 1,1 1-1,-1 0 1,1-1 0,-1 1-1,1 0 1,0 0-1,-1 0 1,0-1 0,0 1-1,1 0-21,1 3 179,0 0-1,0 0 1,-1 0 0,0 0-1,1 0 1,-2 0-1,1 0 1,-1 1 0,1-1-1,-1 1 1,0-1-1,0-1 1,-1 4-179,1-5 149,0 1-1,-1 0 1,1 1-1,0-1 0,0 0 1,-1-1-1,-1 1 1,2 1-1,-1-2 1,-1 1-1,1-1 1,-1 2-1,0-2 1,1 0-1,-1 1 1,0-1-1,0 0 1,-2 2-149,3-3 30,0 0 0,0-1 0,0 1 1,1-1-1,-1 0 0,0 1 0,0-1 0,0 1 0,0-1 1,0 0-1,0 0 0,0 1 0,0-1 0,0 0 1,0 0-1,0 0 0,0 0 0,0 0 0,1-1 1,-2 1-1,1 0 0,0 0 0,1-1 0,-1 1 1,-1-1-1,1 1 0,1 0-30,-2-2 15,1 1 0,0 0 0,-1-1 0,1 1 0,1-1 0,-1 0 0,-1 1 0,1-1 0,1 1 0,0-1 0,-1 1 0,0-2 0,1 2 0,-1-2-15,-1-9-21,1 1-1,0 0 1,1-1-1,0-5 22,0 12 48,0-68-156,0 72 107,0 1-1,0 0 1,0-1 0,0 1-1,0 0 1,0-1 0,0 1-1,0 0 1,0-1 0,0 1-1,0 0 1,0 0 0,0 0-1,0 0 1,0-1 0,0 1-1,0 0 1,0 0 0,1-1-1,-1 1 1,0 0-1,0-1 1,0 1 0,1 0-1,-1 0 1,0 0 0,0 0-1,1 0 1,-1 0 0,0 0-1,1 0 1,-1 0 0,0 0-1,0-1 1,0 1 0,0 0 1,8 6 46,4 13 315,-9-9 63,-1 1 0,0 0 0,0-1 1,-1 1-1,0 0 0,-1 0 0,0 0 0,-1 0 0,0 1 1,-2 0-425,3-10 78,0-1 1,0 1 0,-1-1 0,1 1-1,0-1 1,0 0 0,-1 1 0,0-1-1,0 0 1,1 1 0,-1-1-1,0 0 1,0 1 0,0-1 0,1-1-1,-2 2 1,1-1 0,0-1 0,0 1-1,0 1 1,-1-1-79,2-1 18,-1 0-1,1 0 1,-1 0-1,1 0 1,0 0-1,-1 0 1,1 0-1,0 0 1,0 0-1,0 0 1,-1-1-1,1 1 1,0 0 0,-1 0-1,1 0 1,0-1-1,-1 1 1,1 0-1,0-1 1,-1 1-1,1 0 1,0 0-1,0-1 1,0 1-1,0 0 1,0 0-1,0 0 1,0-1-1,-1 1 1,1-1-18,-3-19-18,3-33-37,0 30-7821,1 23 3995,3 0-855</inkml:trace>
  <inkml:trace contextRef="#ctx0" brushRef="#br0" timeOffset="31">801 5824 6085,'0'-5'300,"0"-1"12,0-6-12,-4 2-68,3-5-108,-4 1-48,2-3-32,0 0-44,-1-1-12,-1-4-168,1 3-336,-2-3-376,2 2-393,-3-1-27,3 0-316</inkml:trace>
  <inkml:trace contextRef="#ctx0" brushRef="#br0" timeOffset="32">710 5353 5268,'0'-12'613,"0"-2"-205,-3-1-176,1-1-132,2-1-44,-1 2-56,-1-3-120,1-1-440,-2 4-629,3-3-367,-2 3-416</inkml:trace>
  <inkml:trace contextRef="#ctx0" brushRef="#br0" timeOffset="33">686 4920 3992,'0'-22'-128,"0"0"-664</inkml:trace>
  <inkml:trace contextRef="#ctx0" brushRef="#br0" timeOffset="34">650 4427 6033,'0'-56'7,"-2"-23"28,5-1 1,2 1-1,13-63-35,-10 105 1,2-10-427,12-37 426,-16 66-1017</inkml:trace>
  <inkml:trace contextRef="#ctx0" brushRef="#br0" timeOffset="35">6431 3258 5228,'54'-61'-3653,"5"0"3653,14-7-350,2 4-1,76-50 351,-127 97-442</inkml:trace>
  <inkml:trace contextRef="#ctx0" brushRef="#br0" timeOffset="36">7170 2602 3132,'21'-17'0,"-1"-5"-208,3 4-960</inkml:trace>
  <inkml:trace contextRef="#ctx0" brushRef="#br0" timeOffset="37">4334 3197 5244,'-14'11'4702,"11"-8"920,17-7-3939,11-2-1542,0 0 1,0 2 0,1 1-1,16 1-141,54-8 313,219-48 245,230-20-288,-145 18 398,-282 43-517,-57 10-330,-1-3 1,46-15 178,-65 14 598,-41 11-471,0 0 13,-4 0-5322,-11 3-989,11-1 2383</inkml:trace>
  <inkml:trace contextRef="#ctx0" brushRef="#br0" timeOffset="38">6131 3027 11417,'-5'-79'3754,"2"61"-3442,0 1 0,-1-1 0,-1 1 0,-1 0 0,1 0 0,-2 1 0,-1 0 0,-1 0 0,0 0-312,1 1-220,17 19-22,8 7 216,15 6-112,28 9 138,-40-19-8,-2 1-1,0 0 0,0 1 1,-1 1-1,1 1 0,-2 0 0,0 1 1,4 6 8,-17-17 18,-2 2 0,2-2 0,-2 1 0,1 0 0,-1 0 0,1 1 0,-1-1 0,0 0 1,1 1-1,-1-1 0,-1 1 0,2 0 0,-2-1 0,1 0 0,-1 2 0,0-2 0,1 0 0,-1 1 1,0 0-1,0 0 0,0-1 0,-1 1 0,1 0 0,0-1 0,-1 1 0,0 0 0,0-1 0,1 0 1,-2 1-1,1-1 0,0 0 0,-1 2-18,-3 2 118,1-1-1,0 1 1,-2-1 0,1-1-1,0 1 1,-1 0 0,1-1 0,-1 0-1,-1 0 1,2 0 0,-8 1-118,-14 6 475,-1-1 0,0 0 0,-1-2 1,0-2-1,-25 3-475,23-6-450,-2-1-1,0-1 1,-5-3 450,20 0-2175,15-2-4205,3 3 1697</inkml:trace>
  <inkml:trace contextRef="#ctx0" brushRef="#br0" timeOffset="39">6710 3309 15421,'0'-44'5896,"1"2"-3339,1 22-2392,0 0 0,1 1 0,1 0 0,1 0 1,4-10-166,-5 15-18,7-15-6,0 0 0,6-8 24,-14 31 1,1-1 0,0 0 0,0 1 0,0 0 0,0 0 0,1 1 0,1-1 0,-1 1 0,1 0 0,-1 0 0,1 1 0,2-2-1,-7 5-1,1 1 1,-1-1-1,1 0 0,-1 1 0,0-1 0,1 0 0,-1 1 0,1 0 0,0 0 1,-1 0-1,1-1 0,-1 1 0,1 0 0,-1 0 0,1 1 0,0-1 0,-1 0 1,1 0-1,-1 0 0,1 1 0,-1-1 0,1 1 0,0 0 0,-1 0 0,1-1 1,0 3 6,0-2-1,1 2 0,-1-1 0,0 0 0,0 2 0,0-2 1,0 0-1,0 1 0,-1 0 0,1 0 0,-1 0 1,1 2-6,2 7 20,0 1 0,-1 0 0,-1 0 0,1 0 1,-2 11-21,2 178 984,-3-202-721,7-12-52,34-81-270,-18 38-52,17-28 111,-32 68 10,-2 2-36,2 0-1,-1 0 0,1 0 1,1 1-1,0 1 1,1 0-1,11-11 27,-20 22 5,0-1-1,-1 0 0,1 0 0,0 0 0,0 1 0,0-1 1,-1 1-1,2-1 0,-1 1 0,-1-1 0,1 1 0,1-1 1,-1 1-1,-1 0 0,2 0 0,-1 0 0,0 0 0,0 0 1,0 0-1,0 0 0,0 0 0,1 0 0,-1 0 0,-1 0 1,2 0-1,-1 1 0,0-1 0,0 1-4,1 1 31,-1-1-1,1 1 1,-1-1-1,1 1 1,0-1-1,-2 1 1,2 0-1,-1 0 1,0 0 0,-1 0-1,1-1 1,0 2-1,0-2 1,-1 2-31,4 9 157,-2-1 1,0 1-1,-1 1 0,1 6-157,-1 25 161,-2 1 0,-1-1 0,-4 14-161,-12 23-5266,17-69 942,0-7-1846,1-4 430</inkml:trace>
  <inkml:trace contextRef="#ctx0" brushRef="#br0" timeOffset="40">6729 2530 17402,'0'-8'529,"2"-2"0,-1 1 0,1 0 0,0 0 0,1 0 0,-1 0 1,2 1-1,3-9-529,40-65 1404,-30 55-828,-7 9-221,-4 6-52,1 1 0,0-1 0,1 1 0,-1 1 0,2 0 0,0-1 0,0 2 0,2-1-303,-9 9 27,-1 1-1,0-1 0,1 1 0,-1-1 1,0 1-1,1 0 0,-1 0 0,1 0 1,-1 0-1,0 0 0,1 0 1,-1 0-1,1 0 0,-1 0 0,0 0 1,1 1-1,-1-1 0,0 1 0,1-1 1,-1 1-1,0-1 0,1 1 0,-2 0 1,2 0-1,-1 0 0,0-1 0,0 1 1,0 1-1,0-1 0,0-1 0,-1 2 1,1-1-1,0 0 0,0 1-26,6 7 240,-1-1-1,0 2 1,-2-1-1,2 1-239,-5-6 22,22 39-230,35 71-749,-38-76-3418,-1 0-3930,-11-22 1156</inkml:trace>
  <inkml:trace contextRef="#ctx0" brushRef="#br0" timeOffset="41">4043 1112 1684</inkml:trace>
  <inkml:trace contextRef="#ctx0" brushRef="#br0" timeOffset="42">4551 645 6105,'28'-21'696,"0"-1"-232,0-1-224,0-1-36,1-3-80,1 1-124,1-2 0,0-1 16,2-4-16,1 3-32,2-3-164,0 1-356,-1 1-448,1-2-413,1 0-151,1 0-276</inkml:trace>
  <inkml:trace contextRef="#ctx0" brushRef="#br0" timeOffset="43">6238 1039 9365,'27'-26'-12,"3"-4"-56,0-3 8,-1 1 48,3-2 24,1-3-24,0 2-8,0 0-188,-1 3-500,-1 1-748,-1 4-825</inkml:trace>
  <inkml:trace contextRef="#ctx0" brushRef="#br0" timeOffset="44">4226 3102 5124,'0'0'839,"1"-6"5857,1-19-4988,15 4-1188,1 1 0,1 1 0,2 0-1,-1 2 1,1 0 0,15-6-520,5-8 132,44-32 10,30-22 667,-3-5 1,65-70-810,18-27 125,43-20-125,-35 27 966,67-85-966,-162 159 463,65-46-463,-140 125 48,-11 7 66,0 1 0,3 1 0,1 0-114,-22 17-502,-4 7-8550,-1-3 5660</inkml:trace>
  <inkml:trace contextRef="#ctx0" brushRef="#br0" timeOffset="45">6007 1267 11977,'6'-7'225,"0"1"0,0 1 0,0-2 0,1 2 0,0-1 0,0 2 0,1-1 0,-1 0 0,5-1-225,11-7 329,-2 0-62,16-12 138,3 1 1,0 3 0,20-7-406,-59 27 37,2 0 0,-1-1 0,0 2 0,1 0-1,-1-1 1,0 0 0,1 1 0,-1-1-1,1 1 1,-1 0 0,0 0 0,1 0-1,0 1-36,-2-1 19,0 1 0,0 0 0,0-1-1,-1 1 1,1 0 0,0 0 0,0 0-1,0-1 1,-1 1 0,0 0 0,1 0-1,0-1 1,-1 1 0,1 1 0,-1-1-1,1-1 1,-1 1 0,0 1 0,0-1-1,0-1 1,0 2 0,0-1 0,0-1-1,0 2 1,0-1 0,0 0-1,0 0 1,0 1-19,-2 57 156,-8 41-156,8-88 0,-10 178 2557,12-189-2500,0-1-1,0 0 1,0 0 0,0 0-1,-1 0 1,1 1-1,0-1 1,-1 0 0,1 1-1,-1-1 1,1 0-1,0 1 1,-1-1 0,1 0-1,0 0 1,0 0 0,0 0-1,-1 1 1,1-1-1,-1 0 1,1 0 0,-1 0-1,1 0 1,-1 0-1,1 0 1,0 0 0,0 0-1,-1 0 1,1 0-1,0 0 1,-1-1 0,1 1-1,-1 0 1,1 0 0,0 0-1,0 0 1,0-1-1,-1 1 1,1 0 0,-1-1-1,1 1 1,0 0-57,-20-10 965,17 8-788,-31-17 1523,-31-23-1700,-15-8 1712,48 32-971,-2 3-1,-1-1-740,-18-1-2081,-1 10-8624,53 7 7647,1 0-553</inkml:trace>
  <inkml:trace contextRef="#ctx0" brushRef="#br0" timeOffset="46">6928 636 14605,'10'-1'525,"-1"-1"-1,0 0 0,0 0 0,0-2 0,0 1 1,0-1-1,4-1-524,13-7 249,39-12-196,-1-4-1,5-6-52,-68 34-30,1-1 1,0-1-1,-1 1 0,0 1 1,1-2-1,-1 1 0,0 0 1,0-1-1,0 1 0,1 0 1,-1-2 29,-2-2-260,-13 8 266,12-1-1,1-2 0,-2 2 1,1-1-1,0 0 0,1 1 0,-2-1 1,2 1-1,-1 0 0,1-1 0,-1 1 0,0-1 1,1 2-1,0-2 0,-1 2 0,2-1 1,-2 0-1,1 0 0,1 0 0,-1 1 0,0-1 1,1 0-1,-1 1 0,1-1 0,-1 0 1,1 1-1,0-1 0,0 1 0,0-1 0,1 0 1,-1 1-1,1-1 0,0 0 0,-1 0 0,1 1-4,2 8 30,1 0 1,0-1-1,0 1 1,1-1-1,1 0 1,4 6-32,8 12 231,10 15 1042,-1 1 0,4 16-1273,-24-44 273,1 0-1,-3-1 1,0 2-1,-1-1 1,0 1-1,-1-1 1,-1 2-1,0-2 0,-1 3-272,-1-2 54,0-2 0,-2 1 0,0 0 0,0 0 0,-4 9-54,4-17-290,-1-2-1,1 1 1,-2 0 0,1-1 0,-4 5 290,3-3-844,-1-3 1,-1 1 0,1 1 0,-1-2 0,1 0 0,-2 0 843,-9 6-3556,-2-7-1008</inkml:trace>
  <inkml:trace contextRef="#ctx0" brushRef="#br0" timeOffset="47">6760 166 12641,'30'-1'-193,"1"-1"0,-2-1 0,1-2 0,0-1 0,7-3 193,-17 3-192,0-1 1,-1 0 0,0-1 0,0-2-1,-1 1 1,-1-2 0,1 0 0,0-3 191,-10 7 101,1-1 0,-1 1 0,0-1 0,-1-1 0,0 0 0,0 0-101,-7 11 299,0 1 0,0 0 0,0-1 0,1 1 0,-1 0 0,1-1 0,-1 0 0,1 1 0,0-1 0,1 1 0,-2-1 1,3 3-300,18 32 1505,10-8 55,6 8 1991,-37-37-3526,1 1 1,0 1 0,0-1 0,-1-1 0,1 1-1,-1 0 1,0 0 0,0 0 0,0 0 0,1 0-1,-1 0 1,0 0 0,0 0 0,0 0 0,0 0-1,0 0 1,0 0 0,0 0 0,0 0 0,-1 0-1,1 0 1,0 0 0,0 0 0,0 0 0,-1 0-1,1 0 1,-1-1 0,0 1 0,0 0 0,1 0 0,0 0-1,-1 0-25,-29 24-4080,15-14 1198,0 4-773</inkml:trace>
  <inkml:trace contextRef="#ctx0" brushRef="#br0" timeOffset="48">5030 2404 10793,'0'-1'85,"0"1"-1,0-1 1,0 1 0,0-1-1,0 1 1,0 0-1,1-1 1,-1 1 0,0 0-1,0 0 1,0-1 0,0 1-1,0-1 1,0 1 0,0 0-1,0-1 1,0 1 0,1 0-1,-1 0 1,0 0-1,1-1 1,-1 1 0,0 0-1,1 0 1,-1-1 0,0 1-1,1 0 1,-1 0 0,0-1-1,0 1 1,1 0-1,-1 0 1,0 0 0,1 0-1,-1 0 1,1-1-85,15 5 1752,15 12 46,-22-9-1652,1 1 1,-2 0-1,1 0 0,-1 0 0,0 2 1,-1-1-1,0 1 0,0-1 0,-1 1 1,-1 1-1,1 0 0,-2 0 0,0 0 0,0 0 1,-1 0-1,0 1 0,1 7-146,2 26 633,-2-1 1,-2 2-1,-3 42-633,1-77 269,-3 23-183,-1 1 0,-1-1 0,-2 0 0,-2 0 0,-3 6-86,11-39-120,0 1-1186,1-1-3576,0-1 1076</inkml:trace>
  <inkml:trace contextRef="#ctx0" brushRef="#br0" timeOffset="49">5472 2289 10741,'-2'1'80,"1"-1"0,-1 0 1,1 0-1,-1 1 0,1-1 0,0 1 0,-1 0 1,1-1-1,0 1 0,-1 0 0,1 0 1,0 0-1,-1-1 0,2 2 0,-1-1 0,-1 0 1,1 0-1,1 0 0,-1 0 0,0 1 0,0-1 1,0 0-1,1 1 0,0-1 0,-1 0 1,0 1-1,1-1 0,-1 1 0,1 0-80,-8 52 633,7-41-425,-1 10 17,-1-1 0,3 1 0,1 22-225,0-40 9,-1 2 1,1-1-1,0-1 0,0 2 1,0-2-1,2 1 0,-2 0 1,2 0-1,-1-1 0,1 1 1,0-2-1,1 2 0,-1-2 0,1 1 1,0 0-1,0 0 0,1 0-9,-3-3 8,0-1 0,0 1-1,1-1 1,-1 1 0,0-1 0,1 0-1,-1 0 1,1 0 0,0 0 0,-1 0-1,1-1 1,-1 0 0,1 1-1,0-1 1,-1 0 0,1 0 0,0 0-1,0-1 1,-1 1 0,1 0-1,0 0-7,1-2 13,1 0-1,-1 0 0,0 0 0,0-1 0,1 1 0,-1 0 1,0-2-1,-1 1 0,1 0 0,-1 0 0,2-3-12,4-4 36,-1-1 0,0 0-1,0 0 1,-2-1-1,0 1 1,1-1-1,-3-1 1,2-1-36,-1-3 43,-2-1-1,0 0 1,-1 1 0,-1-1-1,0 0 1,-1 1 0,-3-15-43,3 27-6,-2-1 1,1 1 0,0 0-1,-2 0 1,2 0 0,-2 1-1,1-1 1,0 0 0,-1 0-1,-1 1 1,1 0 0,0 0-1,0 0 1,-1 0 0,0 0-1,0 1 1,-1 0 0,1 0-1,0 0 1,-1 0-1,-1-1 6,3 3-1,-1-2-1,0 2 0,0-1 0,0 1 0,0 0 0,0-1 0,0 1 1,0 1-1,0-1 0,0 1 0,0 0 0,0 0 0,0 0 0,-1 0 0,1 1 1,0-1-1,0 1 0,0 0 0,0 1 0,0-1 0,0 1 0,0-1 1,1 1-1,-1 0 0,0 1 0,1-1 0,-1 1 2,-3 3 2,0 1-1,1-1 0,0 1 1,0 0-1,1 1 1,0-1-1,-4 8-1,7-10 78,0-1 1,1 1-1,-1 0 0,1 0 0,-1 0 0,1 0 1,0 0-1,1 0 0,0 0 0,0 0 1,0 0-1,0 1 0,1-2 0,0 1 1,1 0-79,-2-1 121,2-1 1,0 0-1,-1 0 1,1-1 0,-1 2-1,1-2 1,0 1 0,1-1-1,-2 1 1,1-1 0,1 1-1,0-2 1,-1 1 0,1 0-1,0 0 1,0 0 0,-1 0-1,1-1 1,1 0-1,-1 0 1,0 0 0,0 0-1,0 0 1,0 0 0,3-1-122,9 2 268,-1 0 0,0-1 0,1-1 1,-1 0-1,5-1-268,-3-1-128,0-1 1,-1 0-1,1-1 0,-1-1 0,0 0 1,8-5 127,50-26-6815,-52 25 3101</inkml:trace>
  <inkml:trace contextRef="#ctx0" brushRef="#br0" timeOffset="50">4309 3183 1368,'-3'0'-20,"2"0"-296,0 0-276</inkml:trace>
  <inkml:trace contextRef="#ctx0" brushRef="#br0" timeOffset="51">4224 3202 6337,'-1'0'296,"-1"0"0,0 0 0,1 0 0,-1 0 0,2 0 0,-2 0 0,0 0 0,1-1 0,-1 1 0,1 0 1,0 0-1,-1-1 0,2 0 0,-2 1 0,0-1 0,2 0 0,-2 1 0,1-1 0,0 0 0,0 0 0,0 0 1,0 0-1,0-1-296,-1-1 47,1 0 1,1 0 0,-1 0 0,0 0 0,0-1-1,1 1 1,-1 0 0,1 0 0,0 0 0,1-2-48,-1 0 54,1-21 294,-1 25-340,0 0 0,0 1 0,1-1 0,-1 1 0,0 0 0,0 0 0,0-1 0,1 1 1,-1-1-1,0 1 0,0-1 0,0 1 0,0-1 0,1 1 0,-1 0 0,0 0 0,1 0 1,-1-1-1,1 1 0,-1 0 0,1-1 0,-1 1 0,0 0 0,0 0 0,1-1 0,-1 1 1,1 0-1,-1 0 0,1 0 0,-1 0 0,0 0 0,1 0 0,-1 0 0,1 0 0,-1 0 1,1 0-1,-1 0 0,1 0 0,-1 0 0,0 0 0,1 1 0,-1-1 0,1 0 0,-1 0 1,1 1-1,-1-1 0,1 0 0,-1 1 0,0-1-8,1 0 23,0 1 1,0 1-1,0-1 1,0-1-1,0 2 1,0-1-1,-1-1 1,1 2-1,-1-1 1,1 0-1,0 1 0,-1-1 1,1 0-1,-1 0 1,0 1-1,0-1 1,0 0-1,0 1 1,0-1-24,2 29 448,-2-25-335,0 2-29,-2 21 856,2-28-925,0 1 0,-1 0 0,1 0 1,0-1-1,-1 0 0,1 1 0,-1-1 0,1 1 0,-1 0 0,1-1 0,0 1 0,-1-1 0,1 0 0,-1 0 0,0 1 0,1-1 0,-1 1 0,1-1 1,-1 0-1,1 1 0,-1-1 0,0 0 0,1 0 0,-1 0 0,1 0 0,-1 0 0,0 0 0,0 0 0,1 0 0,-1 0 0,1 0 0,-1 0 1,0 0-1,0 0 0,1 0 0,0-1 0,-1 1 0,0 0 0,0-1-15,1 0-6,-2 1 0,1-1 0,0 0 0,1 0 0,-1 0 0,0 1 0,0-2-1,0 1 1,1 0 0,-1 0 0,0 0 0,1 0 0,-1 0 0,1 0 0,-1-1 0,1 2 0,0-2 0,0 1 0,0 0 0,0-1 0,0 1 0,0 0 0,0-1 6,0-36 34,0 27-42,0 10 7,0-1 0,0 1-1,0 1 1,0-1 0,0-1 0,0 2-1,0-1 1,0 0 0,1-1-1,-1 2 1,0-1 0,1 0 0,0 0-1,-1 0 1,1 1 0,-1-2 1,0 2 4,1-1 0,-1 1 1,1 0-1,-1-1 0,0 1 1,1 0-1,-1 0 0,1 0 1,-1 0-1,0 0 0,0 0 1,1 0-1,-1 0 0,1 0 0,-1 0 1,1 0-1,-1 0 0,1 0 1,-1 0-1,0 0 0,0 0 1,1 0-1,-1 0 0,1 0 1,-1 0-1,1 0 0,-1 0-4,1 1 161,0 0-1,0 0 0,0 0 1,0-1-1,0 1 0,0 0 1,0 0-1,-1 0 0,1 0 1,0 0-1,0 1 0,-1-2 1,1 2-1,-1-1 0,1 0 1,-1 0-1,1 1 0,-1-2 1,1 2-1,-1-1 1,0 0-1,0 1 0,0-1 1,0 0-161,0-1 377,0 0-123,0 0-91,0-19-152,3 23-948,-1-1-5723,-1 0 2214</inkml:trace>
  <inkml:trace contextRef="#ctx0" brushRef="#br0" timeOffset="52">3828 1304 328,'1'-3'0,"1"3"20,1-2-20,-1-2 56,0 2 140,-1 2 92,-1-2-76,0 1-116,0 0-96,0-1 0,0 1-264</inkml:trace>
  <inkml:trace contextRef="#ctx0" brushRef="#br0" timeOffset="53">3809 1295 8705,'-8'6'360,"-2"-1"-248,4 0-108,-2 0 0,-1 2-4,-1 0-52,2 0-64,-3 2-120,2 1-20,-1-2-88,-2 1-360,2 2-600,-1-2-525,-2 2-27</inkml:trace>
  <inkml:trace contextRef="#ctx0" brushRef="#br0" timeOffset="54">3466 1592 5228,'-13'12'88,"1"-2"-40,0 1 4,1 0-52,-3 2 0,0 0 53,1-2-1,1 3-36,-1-4-12,-1 0-4,2 1-80,2 0-373,1-4-603</inkml:trace>
  <inkml:trace contextRef="#ctx0" brushRef="#br0" timeOffset="55">3028 2002 13009,'-24'14'-349,"0"1"-1,1 2 1,1 0 0,0 1-1,2 2 1,0 0 0,1 1-1,1 1 1,-1 4 349,0-1-4008,11-14 695</inkml:trace>
  <inkml:trace contextRef="#ctx0" brushRef="#br0" timeOffset="56">4414 5131 10629,'0'0'779,"0"0"-178,0 0-102,11-15 487,-6 11-1127,135-106-10831,-78 64 13577,-13 6 1176,-5-4-3498,19-16-5486,-49 49 2872</inkml:trace>
  <inkml:trace contextRef="#ctx0" brushRef="#br0" timeOffset="57">4906 4707 9505,'7'-8'-1,"11"-14"-2134,1 0 0,1 1 0,11-7 2135,14-2 501,-25 26 4092,0 1-4567,-14 0-2352</inkml:trace>
  <inkml:trace contextRef="#ctx0" brushRef="#br0" timeOffset="58">2715 2256 6357,'6'48'7170,"-2"-33"-8130,0 0-1,2 0 0,5 11 961,27 44-8195,-12-27 5922,-6-11 5051,-2-5 356,-12-17-1769,1-1 0,-1 2 0,0 0 0,1 5-1365,29 53-1587,-32-63 503,0 4-1389</inkml:trace>
  <inkml:trace contextRef="#ctx0" brushRef="#br0" timeOffset="59">3079 2881 7901,'4'6'44,"0"2"-44,1 1-28,1 0-228,-2-1-480,3-1-749,-2 1-475,1 0-228</inkml:trace>
  <inkml:trace contextRef="#ctx0" brushRef="#br0" timeOffset="60">3293 3126 9433,'4'9'84,"2"-2"-36,-1 3-20,1-1-12,-1 3-32,2-2-224,0 1-868,-2 2-1608</inkml:trace>
  <inkml:trace contextRef="#ctx0" brushRef="#br0" timeOffset="61">3559 3435 8305,'7'9'12,"1"0"-12,1 1-132,0 1-496,2-1-836,0 2-697</inkml:trace>
  <inkml:trace contextRef="#ctx0" brushRef="#br0" timeOffset="62">3871 3709 8605,'6'6'360,"1"0"4,0-2-40,0 3-88,0-1-68,-1-1-84,3 1-68,-1-1 4,-1 3-20,1-2-120,0 0-364,-1-1-556,0 1-1192,0-1-1253</inkml:trace>
  <inkml:trace contextRef="#ctx0" brushRef="#br0" timeOffset="63">4231 4024 7845,'4'3'332,"-1"-3"-80,0 2-92,1 0-72,0 0-36,-2-1-8,2 3-44,1-1 0,-1 1-176,3-1-328,-2 4-448,1-3-460,0 1-101,-1-1 137,3 2 232,0-1 224</inkml:trace>
  <inkml:trace contextRef="#ctx0" brushRef="#br0" timeOffset="64">4518 4236 3868,'6'5'880,"55"45"5813,-50-43-6783,-1 0 1,1 0-1,1-2 1,-1 1-1,4-1 90,-4 1-3963,-2-4 809</inkml:trace>
  <inkml:trace contextRef="#ctx0" brushRef="#br0" timeOffset="65">4847 4359 9437,'44'7'1336,"-40"-6"-1321,0 1 0,0-1 0,0 0 0,0 0 0,0-1 1,1 1-1,-1-1 0,0 0 0,-1 0 0,1 0 0,1-1 0,-1 0 0,0 1 1,0-1-1,0 0 0,0-1 0,0 1 0,0-1-15,30-24-4791,-31 22 4793,1 1 0,0 0 1,-1 0-1,1 0 0,1 0 0,-1 0 1,1 1-1,-1 0 0,0 0 0,1 0 0,1 1 1,1-2-3,6 2 1356,-7 1-1092,1-1 0,-2 0 0,2 1 0,-2-2 0,1 0 0,0 1 0,-1-2 0,1 1 0,2-2-264,-4-19-2469,-4 17 373,1-2-496</inkml:trace>
  <inkml:trace contextRef="#ctx0" brushRef="#br0" timeOffset="66">5101 4000 11129,'0'-2'80,"-3"-4"-80,3 1 0,-1-1-16,-2 0-36,2-4-272,-2 0-436,-1 0-200,1 0-148,-2-3-464,0 3-457,2-1-95</inkml:trace>
  <inkml:trace contextRef="#ctx0" brushRef="#br0" timeOffset="67">5009 3769 8249,'-4'-6'216,"0"1"-116,-2-1-76,5-2-24,-3 0 0,-2 1-52,2-4-368,1-1-868,-2 2-741,2 0-419</inkml:trace>
  <inkml:trace contextRef="#ctx0" brushRef="#br0" timeOffset="68">4859 3448 9029,'-5'-9'160,"-2"1"-120,0-1-40,4-2-40,-4 4-220,3-2-668,-2-2-1388,2 2-1089</inkml:trace>
  <inkml:trace contextRef="#ctx0" brushRef="#br0" timeOffset="69">4590 3061 11209,'-30'-35'410,"-13"-19"-3988,-7-9-1359,7 13 5306,-3 3 4331,11 10-2022,1 2-2524,0 2-3614,27 28 959</inkml:trace>
  <inkml:trace contextRef="#ctx0" brushRef="#br0" timeOffset="70">4031 2440 11773,'-8'-7'180,"-2"-2"-104,2-1-76,-1 2-20,3-3-108,-4 1-248,2-1-312,-1 1-284,1-1-240,-1 1-320,2 1-557,-3 1-287</inkml:trace>
  <inkml:trace contextRef="#ctx0" brushRef="#br0" timeOffset="71">3740 2158 10905,'-61'-45'1397,"-37"-12"-10471,26 16 8609,64 37 1136,-1 0 0,1 1 1,-1 1-1,1-2 0,-2 3 0,1-2 1,1 3-1,-6-2-671,2 1 816,1-1 0,-1 0 0,1-1 0,-9-3-816,-16-15-5857,30 17 3777,0 0 708</inkml:trace>
  <inkml:trace contextRef="#ctx0" brushRef="#br0" timeOffset="72">3154 1928 8757,'-90'5'3352,"77"-3"-3420,-1 0 0,0 0 0,0 2 0,0 0 0,1 1 0,0 0 0,0 1 0,-6 3 68,-16 19-2730,29-23 2747,-1 1 1,1 0-1,-1-2 1,-8 6-18,4-5 575,0 1 0,0 2 0,0-1-1,2 0 1,-1 1 0,0 1 0,2 0 0,-1 0 0,1 1 0,-7 10-575,13-13-50,-1 0-1,1 0 1,1 1 0,0-1-1,-1 1 1,2 0 0,-1-1-1,1 1 1,1-1-1,0 6 51,0 11-2650,-1-8-1473</inkml:trace>
  <inkml:trace contextRef="#ctx0" brushRef="#br0" timeOffset="73">890 5929 2688,'9'33'1088,"-1"1"0,-2-1 0,1 12-1088,10 58 1825,24 89-2189,20 83-908,-46-220-1927,-8-29 1853</inkml:trace>
  <inkml:trace contextRef="#ctx0" brushRef="#br0" timeOffset="74">1283 7278 3372,'56'90'514,"-34"-51"195,2-2 1,26 33-710,-41-60 11,0-1 0,0 1 0,1-1 0,0 0 0,1-1 0,0 0 0,0-1 0,0 0 0,1-1 0,1 0 0,9 3-11,-11-7-96,-1 1 1,1-2-1,0 0 1,0 0-1,0-1 1,0 0-1,0-1 1,0 0-1,0-1 1,0 0-1,0-1 1,-1 0-1,1 0 1,-1-1-1,0-1 1,3-1 95,-2-1-3,0 0 0,-1-1-1,-1-1 1,1 1 0,-2-1 0,1-1 0,5-7 3,11-17 68,12-27-68,-15 26-54,18-23 54,-33 48 48,-1 0 0,0 0 0,0-1 0,-1 0 0,-1 0 0,0-1 0,0 1-1,-1 0 1,2-11-48,1-21 1077,-2 0 0,0-7-1077,-1-7 98,8-130-5320,-8 160 4635</inkml:trace>
  <inkml:trace contextRef="#ctx0" brushRef="#br0" timeOffset="75">2031 6452 6473,'-25'-118'798,"-3"-55"-798,-48-331-4227,60 384 4224,10 65 204,-3 1 1,-2 0-1,-6-11-201,6 20-721,2 0-1,2 1 1,1-2 0,2-33 721,-1 4 764,-5-12-764,-1 34 940,-3-1 0,-1 2-1,-10-16-939,-19-67 1254,-72-243-3886,107 344 2575,4 13-243,-1-1 1,0 1-1,-2 0 1,-1 1-1,0-1 1,-12-17 299,11 26-128,1 1 0,-2 0 0,0 0 1,-3-1 127,2 3 434,2-2 0,0 1 0,0 0 0,-5-10-434,-5-6 980,0 0 0,-2 2-1,0 0 1,-20-15-980,-14-7 1192,-38-22-1192,83 61 48,0 0 1,1 1-1,-2 0 1,1 1 0,0 0-1,-1 1 1,-1 1-1,0-1-48,6 2 0,0 1-1,1 0 1,-1 1-1,0 0 1,1 0-1,-1 0 1,-1 1-1,2 0 1,-1 0-1,1 0 1,0 2-1,-2-2 0,2 2 1,0 0-1,-4 2 1,-18 12-612,2 1 0,-20 18 612,-1 1-1896,21-16 181</inkml:trace>
  <inkml:trace contextRef="#ctx0" brushRef="#br0" timeOffset="76">1611 7666 2672,'32'-6'4717,"12"-17"-4823,-21 10 512,36-22 313,-2-3 0,-1-2 0,23-23-719,32-24 217,255-211 589,-164 129-379,-17 27-498,-67 52-69,84-81 140,230-206 190,-384 336-298,16-15 44,-3-2 1,12-19 63,105-133 585,-89 102 98,-7 18 1395,56-44-2078,-35 35 1155,-78 70-1603,-24 28-690,-1 1-668,0 0-1005,0 0-1575</inkml:trace>
  <inkml:trace contextRef="#ctx0" brushRef="#br0" timeOffset="77">451 3820 5264,'5'-3'5153,"22"-8"-4028,103-60 584,109-90-1232,-86 57-424,79-65-170,80-82 117,-92 70 187,585-446 39,-509 426-64,-190 126-220,-3-4 1,-3-6 0,-4-3 57,91-78 182,-157 141-159,6-6-107,0 2 0,2 1 0,29-14 84,-47 26-1334,-20 16-1675</inkml:trace>
  <inkml:trace contextRef="#ctx0" brushRef="#br0" timeOffset="78">465 3253 2912,'-9'5'8,"0"0"-8,0-1-16,0-3-16,2 1 20,0-2 12,-3 0 8,1 0-12,-1-2-80,2-3-292,0 2-268,-1-3 48,-2-2 228,0 1-52</inkml:trace>
  <inkml:trace contextRef="#ctx0" brushRef="#br0" timeOffset="79">181 2548 8029,'3'0'740,"1"5"40,4 1-4,-3 6-96,6 4-80,1 4-80,5 6-72,1 6-64,6 6-80,1 5-64,2 7-84,4 4-92,4 6-64,1 2-156,1 3-552,-2 1-1036,0-1-2428</inkml:trace>
  <inkml:trace contextRef="#ctx0" brushRef="#br0" timeOffset="80">3345 496 11813,'12'22'648,"5"5"-192,3-1-80,4 7 8,-1 0-68,6 3-84,0 1-96,1 2-136,0-1-116,0 1-628,2 0-828,0-2-1208,-2 1-2485</inkml:trace>
  <inkml:trace contextRef="#ctx0" brushRef="#br0" timeOffset="81">687 2302 11409,'-3'1'88,"0"-1"0,1 1 0,-1-1 0,0 1 0,1 0 0,0 1 0,-1-2 0,1 2 0,0 0 0,-1-2 0,1 2 0,0 0 0,0 0 0,0-1 0,0 2 0,1-2 0,-1 2 0,0-2 0,1 2 0,-1-1 0,1 0 0,-1 2-88,-3 6 252,1-1 0,-1 1 0,1 1 0,-2 8-252,0 1 145,2 0 0,0 1 1,2 0-1,0 0 0,2-1 1,0 1-1,0 1 0,3-2 1,-1 0-1,2 1 0,5 15-145,-6-29 12,0-1 0,0 1-1,0 0 1,1-1-1,0 0 1,1 0-1,0-1 1,-1 1-1,1-1 1,1 0-1,-1 0 1,3 1-12,-7-4-35,2-1 1,-2 0-1,1 1 1,0-2-1,1 1 1,-2 1-1,2-1 0,-1-1 1,0 0-1,0 1 1,0 0-1,1-1 1,-1 1-1,0-1 1,1 0-1,-2 0 1,2 0-1,-1 0 0,0-1 1,1 1-1,-1-1 1,0 0-1,0 1 1,0-1-1,1 0 1,-2 0-1,2 0 1,-2 0-1,2 0 0,-2 0 1,1-1-1,0 0 1,0 1-1,-1-1 1,1 1-1,-1-1 1,0 0-1,1 0 1,-1 1-1,1-3 35,2-4-600,-1 0 1,0 0-1,0 0 0,-1 0 0,0 0 1,0 0-1,-1-1 0,-1 1 0,1 0 1,-1-1-1,0 0 0,-1-3 600,1-6-1476,0-13-879</inkml:trace>
  <inkml:trace contextRef="#ctx0" brushRef="#br0" timeOffset="82">495 2023 9805,'0'0'474,"1"21"2088,2-13-2277,0 0 1,1 0 0,1 0 0,-1-1 0,1 0 0,1 1 0,4 4-286,9 13 544,58 98 1566,18 50-2110,-26-45-136,-65-122 24,38 62-1496,-38-64 911,0 2 0,0-2 0,1 2 0,0-2-1,0 1 1,-1-1 0,2 0 0,-1-1 0,1 1 0,4 1 697,6 0-3557</inkml:trace>
  <inkml:trace contextRef="#ctx0" brushRef="#br0" timeOffset="83">977 2522 11385,'3'-7'725,"-2"1"0,0 0 0,0-1 0,-1 1 0,1-4-725,-1 8 124,16-195 1115,1-20-5174,-15 183-50,-1 21 432</inkml:trace>
  <inkml:trace contextRef="#ctx0" brushRef="#br0" timeOffset="84">758 2184 10381,'4'6'371,"-1"0"0,0-1 0,1 2 1,-1-3-1,2 2 0,-1-1 0,0 0 0,1 0 0,0 0 1,0-1-1,4 3-371,65 41 1582,-71-47-1521,3 3-208,30 17 467,0-2 1,3 0-321,-25-13-1813,1-1 0,0-1-1,0 0 1,7 1 1813,-5-3-4836</inkml:trace>
  <inkml:trace contextRef="#ctx0" brushRef="#br0" timeOffset="85">1311 2011 11645,'1'-6'243,"-1"2"0,1-1 0,0 0 0,0 1 0,1 0 0,0-1 0,-1 0 0,2 1 0,-1 0 0,0 0 0,1 0 0,1-1-243,41-51 238,-22 30-83,-10 10-204,32-37-1227,-10 25-4505,-27 23 2945</inkml:trace>
  <inkml:trace contextRef="#ctx0" brushRef="#br0" timeOffset="86">1431 2116 9269,'6'-4'296,"2"-3"-84,4-5-92,2 1-84,0-5-36,4-1-92,1 1-584,-4-4-1108,3 2-1369</inkml:trace>
  <inkml:trace contextRef="#ctx0" brushRef="#br0" timeOffset="87">1512 1345 10961,'0'0'240,"11"-16"723,24-10-3852,21-22 2889,-48 39-994,1 1 0,0-1 0,-1-1 0,-1 0 0,0 1 0,-1-2 0,0 1 0,3-7 994,-8 14 199,-1 0-1,1 0 1,0 0 0,0 0 0,-1 1 0,0-1 0,1-1-1,-1 1 1,-1 1 0,1-1 0,0 0 0,-1 0 0,0 0-1,0 0 1,1 1 0,-1-2 0,-1 2 0,2-1-1,-3-1-198,-5-18 2196,7 18-2065,0 0-1,1 0 1,-1 1-1,1-1 1,-1 0 0,2 0-1,-1 0 1,0 0 0,1 0-1,0 1 1,0-1-1,0 0 1,0 1 0,0-1-1,1 0 1,0 1 0,-1-1-1,2 1 1,-2 0-1,1 0 1,1 0 0,0 0-1,1-1-130,2-3 209,1 2 0,0-1-1,0 1 1,0 0 0,1 0-1,-1 2 1,1-1 0,0 0-1,0 0 1,2 1-209,27-1 2862,-37 7-2721,0-1 0,1 0 0,-1 1 0,0-1-1,0 1 1,0-1 0,0 0 0,-1 1-1,1-1 1,0 0 0,-1 0 0,0 0 0,-1 2-141,-23 20-648,10-12-1556,4 2-3739,10-9 1846</inkml:trace>
  <inkml:trace contextRef="#ctx0" brushRef="#br0" timeOffset="88">2313 1206 11925,'-1'10'63,"0"-1"0,-1 0 0,2 1 0,0 0 0,0 0 0,1-1 0,1 1 0,-1 0-1,1-1 1,1 1 0,-1-2 0,1 2 0,1-2 0,0 2 0,1-2 0,0 0 0,-1 1 0,3-1-63,-7-7 50,0 1 1,1-1-1,0 0 0,0 0 0,0 1 1,0-2-1,0 2 0,0-1 1,0 0-1,0 0 0,0 0 1,0 0-1,0 0 0,1-1 1,-1 1-1,0-1 0,1 1 1,-1 0-1,1-1 0,-1 0 1,0 0-1,1 1 0,-1-1 1,1 0-1,0 0 0,-2 0 1,2 0-1,-1 0 0,1 0 0,1-1-50,-1 1 45,-1-1-1,1-1 0,0 2 0,-1-2 0,1 0 0,-1 2 0,1-2 0,-1 0 0,0 1 0,1-1 0,-1 1 0,0-1 0,0 0 0,0 0 0,-1 1 0,1-2 0,0 2 0,0-1 0,-1 0 0,1 0 0,-1-2-44,2-8 59,0 1-1,-1-1 1,-1-1-1,0 1 0,0 0 1,-1 0-1,-1 0 1,0 0-1,-1-2-58,2 9-114,-2-1 0,2 0 0,-2 0 0,0 0 0,1 1 0,-1 0 0,0-1 0,-5-3 114,6 7-317,-1-1-1,1 0 1,-2 0 0,1 1 0,0-1 0,0 2-1,0-2 1,0 2 0,0-2 0,-1 2 0,1 0-1,-1-1 1,0 2 0,-2-2 317,-6 1-2980</inkml:trace>
  <inkml:trace contextRef="#ctx0" brushRef="#br0" timeOffset="89">2287 808 14093,'18'31'1203,"0"2"0,5 16-1203,20 39 387,-30-66-477,51 82 170,-55-90-743,1-2 0,0 0 1,1 0-1,0 0 0,1-1 0,6 3 663,19 6-4967,-19-15 759</inkml:trace>
  <inkml:trace contextRef="#ctx0" brushRef="#br0" timeOffset="90">2616 584 13157,'2'17'428,"2"1"-1,-1-1 0,1 1 1,2-1-1,-1 0 0,2-1 1,1 1-1,3 4-427,6 19 347,-4-9-104,14 32 439,7 8-682,-25-53-33,1-1 1,1-1-1,1 1 1,-1-1-1,2-1 1,4 3 32,-11-13-177,-1 0-1,1-1 1,-1 1 0,2-1 0,-1-1-1,0 1 1,0-1 0,1-1-1,0 1 1,-1-1 0,1 0 0,0 0-1,0-1 1,0 0 0,1 0-1,5 0 178,-7-2-634,0 1 0,1-1 0,-2 0 0,2 0-1,-1-1 1,-1 0 0,2 0 0,-2 0 0,1-1-1,-1 0 1,1 0 0,2-3 634,5-2-2634</inkml:trace>
  <inkml:trace contextRef="#ctx0" brushRef="#br0" timeOffset="91">2666 988 13405,'9'-9'692,"4"-1"-124,5-9-240,-2 3-156,5-6-20,2 1-56,-1-1-96,0-1-40,0 1-676,-2 1-824,-2 2-1260</inkml:trace>
  <inkml:trace contextRef="#ctx0" brushRef="#br0" timeOffset="92">1323 1283 9661,'0'0'426,"7"16"885,37 35-44,-3 2 0,23 38-1267,63 118-607,-29-45-3266,-66-114 714</inkml:trace>
  <inkml:trace contextRef="#ctx0" brushRef="#br0" timeOffset="93">1849 867 12389,'148'249'2850,"-81"-131"-2634,79 141 379,-52-86-4659,-73-134 1163</inkml:trace>
  <inkml:trace contextRef="#ctx0" brushRef="#br0" timeOffset="94">1687 1574 7873,'0'-2'143,"-1"1"1,0 0 0,0 1 0,1-2-1,0 1 1,0 0 0,-1 0 0,1 0-1,0 0 1,0 0 0,-1-1 0,1 1-1,0 0 1,0 0 0,0 0 0,1 0-1,-1 0 1,0-1 0,1 2 0,-1-2-1,0 1 1,0 0 0,1-1-144,13-22 1303,-14 24-1271,1-2 0,1 1 0,-1 0 0,-1 0 0,2 0 0,-1 0 0,0 1 0,1-1 0,-1 0 0,0 0 0,1 1 0,-1-1 0,0 1 0,1 0 0,-1-1 0,0 1 0,1 0 1,-1 0-1,1-1 0,-1 1 0,1 0 0,0 0 0,-1 1 0,0-1 0,0 0 0,1 1 0,0-1 0,-1 0 0,0 1 0,1-1 0,-1 1 0,0 0 0,0 0 0,1-1 0,-1 1 0,0 0 0,0 0 0,0 0 0,1 0 0,-2 0 0,1 0 0,0 0 1,0 1-1,0-1-32,5 9 61,-1-1 0,0 1 0,0 1 0,-1-1 0,3 9-61,1 3 25,3 7 26,16 32 96,-24-56-138,0 0 0,0-1 0,0 1 0,0 0 0,1 0-1,0-1 1,0-1 0,0 1 0,4 3-9,-5-6 9,-1 1-1,1-1 1,1 0 0,-1 0 0,0 0-1,0-1 1,0 1 0,0-1 0,0 0-1,1 0 1,-1 0 0,0 0-1,0 0 1,3-2-9,2 1 3,0 0-1,0-2 1,0 1-1,-1 0 1,2-2-3,-6 2-6,-1 0 1,0 1-1,0-1 1,0 1 0,1-1-1,-2 0 1,1 0-1,-1 0 1,1 0-1,0 0 1,-1 0 0,1-1-1,-2 1 1,2 0-1,-1-2 1,0 2-1,-1 0 1,1-1 0,0 0-1,-1 1 1,1-1-1,-1-1 6,1-11 12,-1 0-1,0-1 1,-1-10-12,-1-5 17,1 25-19,-1 0 0,0 0 0,0 0 0,0 0 0,-1 0 0,-1 1 0,1-1 0,0 2-1,-1-2 1,0 1 0,0 1 0,-4-5 2,-3-5-11,3 4 8,-1 2 0,1-1 0,-2 0 0,1 1 0,-1 1 0,-5-3 3,15 10 2,-1-1-1,1 1 0,0 0 1,-1 0-1,1 0 0,-1 0 1,1 0-1,-1-1 0,1 1 1,0 0-1,0-1 0,-1 1 1,1-1-1,0 1 0,-1-1 1,1 1-1,-1 0 0,1 0 1,0-1-1,0 1 0,-1-1 1,1 1-1,0-1 0,0 1 1,0 0-1,0-1 0,0 1 1,0-1-1,0 0 0,0 1 1,0-1-1,0 1 0,0 0 1,0-1-1,0 1 0,0-1 1,0 1-1,0-1 0,0 0 1,1 1-1,-1 0 0,0 0 1,1-1-1,-1 1 0,0-1 0,16-11 461,-12 11-357,3-3-30,-1-1 0,0 0-1,1 0 1,-2-1 0,1 1 0,-1-2-75,8-11-3904,-13 15-201</inkml:trace>
  <inkml:trace contextRef="#ctx0" brushRef="#br0" timeOffset="95">4352 4712 12089,'0'-2'63,"0"1"1,0-1-1,0 1 0,0 0 0,0-1 1,0 2-1,0-2 0,0 0 1,0 2-1,0-2 0,1 0 0,0 2 1,-1-2-1,1 1 0,0 0 0,-1 0 1,1-1-1,0 2 0,0-1 1,0-1-1,-1 1 0,3 0-63,-1 0 42,0 0 1,1 0-1,0 0 0,-1 1 1,1-1-1,0 0 0,-1 1 1,0 0-1,2 0 0,-2 0 1,2 0-43,15 0 91,0 1 1,0 1-1,-1 0 1,1 0 0,-1 2-1,0 1 1,6 3-92,-14-4 27,-1 0 1,0 1-1,1 0 0,-1 1 1,-1-1-1,0 1 0,0 1 1,0 0-1,-1 0 0,0 1 1,0 0-1,-1-1 0,1 2 1,0 2-28,8 18 88,0 0 0,-3 2 0,-1-1 1,-1 1-1,0 2-88,-2-3 24,1 0 0,2-1 0,1 0 1,1-1-1,12 18-24,-16-34-61,1 1 1,0-1-1,0-1 1,1 0 0,1 0-1,0-1 1,0-1-1,2 0 1,-2-1 0,7 3 60,-11-7-461,0 0 1,0 0 0,0-1 0,0-1 0,1 1 0,0-1 0,-1-1-1,1 1 1,0-1 0,-1 0 0,1-1 0,0 0 0,-1-1 0,1 0-1,-1-1 1,1 1 0,0-1 0,-1 0 0,2-1 460,-6 1-276,-1 0 1,1 0-1,-1 1 1,1-2-1,-1 1 1,0 0-1,0-1 1,1 0-1,-2 1 1,1-1-1,1-2 276,-2 3 148,-2 0 0,2 0 0,-1-1 0,0 2 0,0-2 0,0 1 0,-1 0 0,1-1 0,-1 2 0,0-2 0,1 1 0,-1 0 0,0-2-148,-25 7 3864,21-1-3732,0 1-1,0 0 1,1 1-1,0-1 0,-1 0 1,2 1-1,-1 0 0,-1-1 1,2 1-1,0 1 0,-1-2 1,1 1-1,0 1 0,0 2-131,-22 66 361,20-49-186,1 0 0,0 1 0,2-1 1,1 1-1,1 3-175,-1 11 1449,1-72 521,-1-44-876,-4-22-1094,0 60 105,2 0 0,1 0 1,3-7-106,-2 46 0,0-1 0,0 0 0,1 1 0,-1 0 0,1-1 0,0 1 0,-1-1 0,0 1 0,1-1 0,-1 1 0,1 0 0,0 0 0,0-1 0,-1 1 0,0 0 0,1 0 0,0-1 0,0 1 0,0 0 0,-1 0 0,0 0 0,1 0 0,0 0 0,0 0 0,-1 0 0,1 0 0,-1 0 0,1 0 1,0 1-1,0-1 0,-1 0 0,26 5 4,22 15-734,21 12 730,-53-23-22,-1 0 1,0 0-1,0 1 1,-1 1-1,1 1 0,-1 1 22,-13-11 82,1-1 0,-1 0 0,0 0-1,0 1 1,0-2 0,0 2 0,-1 0-1,1-2 1,0 2 0,0 0-1,-1-1 1,0 1 0,1-1 0,-1 1-1,1-1 1,-1 1 0,0 0 0,1-1-1,-1 1 1,0-1 0,-1 1-1,1 1-81,-1-1 107,0 0-1,1 0 1,-2 0-1,1 0 1,0 0-1,0 0 1,-1 0-1,1-1 0,-1 1 1,1 0-1,-1 0 1,1-1-1,-2 0 1,1 2-107,-10 4 268,0 0 1,0-1 0,-1-1-1,0 1 1,-1-1-269,6-2-46,-133 56-1419,51-12-4834,71-34 3408,3-1-1228</inkml:trace>
  <inkml:trace contextRef="#ctx0" brushRef="#br0" timeOffset="96">5205 5988 10081,'-6'4'178,"0"0"0,1 1 0,0-1 0,1 1 0,0 0 0,-1 0 1,1 0-1,0 1 0,1 0 0,0-1 0,0 2 0,-1-2 0,2 2 0,0-1 0,-1 5-178,-1 5 170,0-1 0,1 1 0,0 1-1,2-2 1,-1 15-170,2-18 7,-1-7 59,1 0 0,0 1 0,0-2-1,1 2 1,0-1 0,0 0 0,1 3-66,-1-6 27,0-2 1,-1 2 0,0 0-1,1-2 1,1 2 0,-2-1-1,1-1 1,0 2 0,1-1-1,-2 0 1,1-1 0,1 2-1,-1-1 1,0 0 0,1-1-1,-1 0 1,0 1 0,1 0-1,-1-1 1,0 1-1,1-1 1,-1 1 0,1-1-1,-1 0 1,1 0 0,-1 0-1,0 0 1,1 0 0,-1 0-28,6 0-4,-1-1 0,0 0 0,0-1 1,0 2-1,0-2 0,0 0 0,-1 0 0,1-1 1,0 1-1,-1-1 0,0 0 0,1-1 1,-1 1-1,-1-1 0,1 0 0,0 0 0,-1-1 1,0 1-1,0-1 0,0 0 0,-1 1 0,1-2 1,0-3 3,3-2 9,-2-1 1,1 0-1,-2-1 1,0 2 0,0-2-1,-1 0 1,0 0-1,-2 0 1,1 0-1,-1-10-9,-1 16-102,0-1-1,-1 0 0,0 1 0,0 0 0,0-1 1,-1 1-1,0-1 0,-1 1 0,0 0 0,-1-3 103,1 5-856,0-1 0,-1 1 0,0 1-1,0-1 1,0 0 0,0 0 0,0 2-1,-5-5 857,0 3-4117</inkml:trace>
  <inkml:trace contextRef="#ctx0" brushRef="#br0" timeOffset="97">5385 5741 12385,'-2'21'947,"0"1"0,-1-2 0,-1 1 0,-4 9-947,-6 32 774,2 16-819,2 1-1,3 74 46,6-145-426,2 2 0,-1-2 1,1 1-1,1 0 0,-1 0 0,3 7 426,-3-14-277,1 0 0,-2 1 0,1-1 0,1 1-1,-2-1 1,2 0 0,0 1 0,-1-2 0,1 2 0,-1-2 0,2 1 0,-2 0 0,2 0 0,-2-1-1,2 1 1,-1-1 0,0 0 0,1 1 0,-1-1 0,0-1 0,1 1 0,-1 0 0,0 0-1,1-1 1,2 1 277,13 0-3121</inkml:trace>
  <inkml:trace contextRef="#ctx0" brushRef="#br0" timeOffset="98">5832 5617 14089,'-4'0'109,"0"0"1,-1 1-1,1-1 0,-1 0 0,1 2 0,0-1 1,0 0-1,0 1 0,0-1 0,0 2 0,0-2 1,0 2-1,0-1 0,0 1 0,1 0 0,-1 0-109,-1 2 43,0 1 0,-1-1 0,2 2 0,0-1 0,-1 0 0,1 1 0,1 0 0,0 0 0,-1 1-43,-2 10-41,0-1 0,1 1 0,1 0 0,1 0 0,1 0 0,0 0-1,1 12 42,1 11-228,1 0 0,2 1-1,3-1 1,3 13 228,-2-24-42,1-3 436,-3 1-1,0-1 1,-1 2-1,-2-2 1,-1 27-394,-2-50 2,0 0 1,0 0-1,0 1 1,-1-1 0,1 0-1,-2 0 1,1 0-1,0 0 1,-1 0 0,1 0-1,0-1 1,-2 0-1,1 1 1,0-1 0,0-1-1,0 2 1,-1-2-1,0 1 1,1-1 0,-1 0-1,-2 1-2,-3 2-984,0 0 1,-1-1-1,0 0 0,0-1 0,-1 1 0,1-2 0,-1 0 1,-1 0 983,-7-1-3684</inkml:trace>
  <inkml:trace contextRef="#ctx0" brushRef="#br0" timeOffset="99">5478 6334 10317,'-3'14'420,"1"1"-220,0 3-40,2 0-92,0 0-48,0 2-32,0-2-20,0 1-292,4-2-824,3-1-1092,0-2-1229</inkml:trace>
  <inkml:trace contextRef="#ctx0" brushRef="#br0" timeOffset="100">5770 5472 11561,'0'23'424,"0"4"-56,0 6-224,0 4-124,0 0-4,0 0-16,0 0-332,0-3-720,0-1-916,0-2-1901</inkml:trace>
  <inkml:trace contextRef="#ctx0" brushRef="#br0" timeOffset="101">7314 9099 9997,'-7'-13'557,"-1"0"0,1-1 0,1 0 0,0-1 0,1 1 0,0-1 1,0-10-558,-21-53 878,-7 5-411,-3 2-1,-4 1 1,-3 3 0,-29-35-467,41 62 141,-1 3 1,-2-1-1,-1 3 1,-3 2-1,-1 1 0,0 2 1,-40-23-142,49 38 43,1 1 1,-1 1 0,1 2 0,-2 1 0,-1 1-1,0 2 1,1 2 0,-2 0 0,1 2-1,0 1 1,0 2 0,-16 2-44,-55 9-92,-1 5-1,2 3 1,-23 12 92,2-1 170,-99 10-170,115-30 491,0-3 0,0-5 0,0-5 1,0-5-1,0-5 0,1-4 0,0-4 1,2-5-1,2-5 0,0-4 0,-3-7-491,59 21-3,1-3-1,1-2 0,1-1 0,2-3 0,0-2 0,3-1 1,-31-34 3,15 7-34,3-2 0,1-3 0,6-1 0,-25-46 34,-60-137-4,74 135-1410,-6 2-1,-11-8 1415,28 62-2041,-2 0 0,-3 4 0,-11-7 2041,-66-73-6404,102 106 3061</inkml:trace>
  <inkml:trace contextRef="#ctx0" brushRef="#br0" timeOffset="102">2796 6752 7045,'-1'0'216,"-3"-1"0,2 1 0,0-1 0,-1 0 0,0 0 0,2 0 0,-2 0 0,1-1 0,0 1 0,0-1 0,0 1 1,-1-1-1,3 0 0,-3 1 0,1-2 0,1 2 0,-1-2 0,1 1 0,0 1 0,-1-2 0,2 1 0,-1-1 0,-1 2 0,2-2 1,-1 0-1,1 1 0,-2 0 0,2-1 0,-1 1 0,1-3-216,-3-14 289,0-1 1,2-1 0,0-12-290,0 22 333,-4-105 364,-1-19 222,5 0 0,7 0-919,-6 126 0,8-39 23,-7 47-19,-1 0 1,0-1-1,1 1 0,-1 0 1,1 0-1,-1-1 0,1 0 0,0 1 1,0 1-1,-1-2 0,1 1 0,0 0 1,1 0-1,-1 0 0,-1 0 0,2 0 1,-1 1-1,-1-1 0,2-1 1,0 2-1,-1-1 0,0 1 0,0 0 1,1 0-1,0-2 0,-1 2 0,-1 0 1,3 0-1,-1-1-4,13 2-6,0 1 0,0 1 0,0 0 0,0 0 0,0 1 0,-1 1 0,1 0 0,-1 2 0,1 0 6,37 21-136,37 26 136,-22-12-30,-46-30 84,42 26 335,-61-38-377,1 2 0,-3-1 0,3 1 1,-2-1-1,1 1 0,0-1 0,-1 1 1,0 1-1,0-2 0,1 1 0,-1-1 0,0 2 1,0-1-1,-1 1 0,2-2 0,-2 1 1,0 1-1,2-2 0,-2 2 0,1-1 1,-1 0-1,0 2 0,0-3 0,0 2 0,0-1 1,-1 1-13,-1-1 17,2 0 1,-2 0 0,0 1 0,1-1 0,-1 0-1,1 0 1,-1-1 0,0 1 0,-1 1-1,3-3 1,-3 3 0,1-3 0,-1 2-1,1-1 1,0 0 0,-1 1-18,-48 18 197,36-16-167,-66 28-162,-130 50-960,74-18-2694,81-34 558</inkml:trace>
  <inkml:trace contextRef="#ctx0" brushRef="#br0" timeOffset="103">1288 6336 9689,'-1'-1'104,"1"1"-1,-1-1 1,1 1 0,0 0 0,0 0-1,-1 0 1,1 0 0,-1-1 0,1 1-1,-1 0 1,1 0 0,-1-1 0,1 1-1,0 0 1,-1 0 0,1 0 0,-1 0-1,0 0 1,1 0 0,0 0 0,0 0 0,-1 0-1,0 0 1,1 0 0,-1 0 0,1 0-1,-1 0 1,1 1 0,0-1 0,-1 0-1,1 0 1,-1 1 0,1-1 0,-1 0-104,-18 9 701,15-2-604,0-1 0,0 1-1,1 1 1,-1-1 0,1 1 0,1-1 0,0 1 0,0 0-1,0 0 1,0 8-97,0 14 145,1-1-1,2 12-144,-1-4 211,0-32-166,1 0 0,0 0 0,0-1 0,0 1 0,0 0 0,0-1 0,1 1 0,0 0-1,0-1 1,0 0 0,0 0 0,1 1-45,-2-3 25,0-1-1,0-1 1,0 2 0,-1-1-1,1-1 1,1 1-1,-2 0 1,1 0 0,1 0-1,-1-1 1,-1 1-1,2 0 1,-1-1 0,0 1-1,0-1 1,1 1-1,-1-1 1,0 0 0,1 0-1,-2 0 1,2 0-1,0 0 1,-2 0 0,2 0-1,-1 0 1,0 0-1,1 0 1,-1 0 0,0 0-1,1-1 1,-1 1-1,0-1 1,0 1 0,1-1-1,-2 0 1,2 1-1,-1-1 1,-1 0 0,1 0-1,1 0 1,-1 1-1,-1-1 1,1-1 0,0 2-1,0-1 1,0-2-25,4-3 9,1-1-1,-3 0 1,2 0-1,-1 0 1,0-1 0,-1 0-1,0 0 1,0 0-1,1-7-8,14-79 17,-17 86-1,3-32-53,-1-1 0,-2 0 0,-2 0 1,-3-15 36,4 53-135,-1-1 1,1 0 0,-2 1 0,2-1 0,-1 1 0,-1 0 0,1 0 0,-1-1 0,0 1 0,0 0 0,1-1 0,-2 2 0,1-1 134,0 1-311,1 1 0,0-1 0,-1 1 0,1 0 0,-1 0 0,0-1 0,0 2 0,1-1 1,-1 0-1,0 0 0,0 1 0,0-1 0,0 0 0,0 1 0,0-1 0,0 1 0,0 0 0,0-1 0,0 1 0,0 1 0,0-1 1,0 0-1,0 0 0,-1 1 311,-4 2-3055</inkml:trace>
  <inkml:trace contextRef="#ctx0" brushRef="#br0" timeOffset="104">1385 5965 11761,'0'15'2024,"-14"231"3809,0 1-5233,13-222-580,1-5-478,0-1-1,1 1 1,2 2 458,-3-17-486,1-1 0,0 2 0,0-1 0,1-1 0,0 1 0,-1 0 0,2-1 0,-1 0 0,0 0 0,1 1 0,0-1 0,0 0-1,0 0 1,3 1 486,6 3-3071,3-5-1400</inkml:trace>
  <inkml:trace contextRef="#ctx0" brushRef="#br0" timeOffset="105">1599 5994 14481,'-4'0'34,"1"0"-1,-1 0 1,1 0 0,-1 0-1,0 1 1,1 0-1,-1 0 1,1 0-1,-1 0 1,1 0-1,0 1 1,-2 0-34,3-1 0,0 1 0,1 0 1,-1 0-1,1 0 0,0-1 1,-1 1-1,2 0 0,-2 0 0,1 0 1,0 0-1,1 0 0,-1 0 0,0 1 1,0-2-1,1 2 0,-1-1 1,1 0-1,0 1 0,0-1 0,0 1 0,0 10-34,0-1-1,1-1 0,1 2 0,-1-1 1,2 0-1,0-1 0,0 1 0,1-1 1,1 1-1,4 8 35,8 12-176,2-1 0,21 26 176,-17-26 176,-2 1 1,10 20-177,-25-41 188,-2 1 1,1-1 0,-1 1-1,0 0 1,-1 0 0,-1 0-1,1 1 1,-2-1 0,0 12-189,0-12 399,-2 1 0,0-2 0,1 1 0,-3 0 0,1 0 0,-1 1-399,1-8 62,0 0 1,-1 1-1,1-1 1,-1 0-1,1 0 1,-2 0-1,1-1 1,-1 1-1,0-1 1,0 0-1,0 0 1,0 0-1,-5 2-62,1 1-218,-2-1 0,1 0-1,-1-1 1,-7 3 218,11-5-665,1-1 0,-1 0 0,0-2 0,1 2 0,-1-1 0,-1 0 665,-12-1-3203</inkml:trace>
  <inkml:trace contextRef="#ctx0" brushRef="#br0" timeOffset="106">787 4552 7145,'-3'0'3701,"4"-1"-1567,15 0-1072,24-1-1311,-2-1 1375,38-5-1126,-38 4 236,37-2-236,117-3 12,0-1-277,-99 11 222,-12 1 178,62-8-135,-72-7 326,-52 8-283,0 2 0,1 0 0,-1 0-1,2 3-42,42-3-1838,-57 5 1691,-6-2 366,-1-9-174,-10-128 1658,11 136-1764,14 6 76,-1 1-1,0-1 1,0 1 0,0 2-1,-1-1-14,30 15-357,-37-18 371,1-1 1,-1 1-1,1 0 0,-1 0 1,0-1-1,4 5-14,-9-8 71,1 1-1,-1 0 0,1-1 1,0 1-1,0-1 1,-1 1-1,1 0 0,-1 0 1,1-1-1,0 1 1,-1-1-1,1 1 0,-1 0 1,0 0-1,0 0 1,1 0-1,-1 0 1,0 0-1,0-1 0,1 1 1,-1 0-1,0 0 1,0 0-1,0 0 0,0 0 1,0 0-1,-1 0 1,1-1-1,0 1 0,0 0 1,-1 0-1,1-1 1,0 1-1,0 1 0,-1-1 1,1-1-1,-1 0 1,1 1-1,-1 0 1,0 0-1,1 0 0,0-1 1,-1 1-1,0-1 1,0 1-1,1 0 0,-1-1 1,0 0-1,0 0 1,0 1-1,0 0-70,-73 24 1183,31-11-2129,3 3-4869,36-13 2533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7A004-5DEF-4DA3-BCC3-8BC9CFF4B679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E745D-9F41-4461-944F-75A6F529D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95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C4B15-0975-43C5-A6ED-68C23FE63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5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5C4B15-0975-43C5-A6ED-68C23FE63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49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5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964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0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18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3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622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24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06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469B3B-5CA4-4A0B-9A7A-C5F53FB7B61E}" type="datetimeFigureOut">
              <a:rPr lang="it-IT" smtClean="0"/>
              <a:t>06/05/2021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865414-53A3-4E0A-9158-1A4833C68394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260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3" Type="http://schemas.openxmlformats.org/officeDocument/2006/relationships/image" Target="../media/image391.png"/><Relationship Id="rId7" Type="http://schemas.openxmlformats.org/officeDocument/2006/relationships/image" Target="../media/image4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Relationship Id="rId9" Type="http://schemas.openxmlformats.org/officeDocument/2006/relationships/image" Target="../media/image4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90.png"/><Relationship Id="rId4" Type="http://schemas.openxmlformats.org/officeDocument/2006/relationships/image" Target="../media/image3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7" Type="http://schemas.openxmlformats.org/officeDocument/2006/relationships/image" Target="../media/image12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7.png"/><Relationship Id="rId7" Type="http://schemas.openxmlformats.org/officeDocument/2006/relationships/image" Target="../media/image12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AC1664-D857-40DC-8F27-94AEF9347726}"/>
              </a:ext>
            </a:extLst>
          </p:cNvPr>
          <p:cNvSpPr txBox="1"/>
          <p:nvPr/>
        </p:nvSpPr>
        <p:spPr>
          <a:xfrm>
            <a:off x="859438" y="175847"/>
            <a:ext cx="10473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Equazioni di Maxwell nel vuoto, caso stazionario</a:t>
            </a:r>
            <a:r>
              <a:rPr lang="it-IT" sz="3200" dirty="0"/>
              <a:t>, forma locale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E1A3CE2-2E9A-47D1-8CDD-FF5D51D58109}"/>
                  </a:ext>
                </a:extLst>
              </p:cNvPr>
              <p:cNvSpPr txBox="1"/>
              <p:nvPr/>
            </p:nvSpPr>
            <p:spPr>
              <a:xfrm>
                <a:off x="2683594" y="1287012"/>
                <a:ext cx="1605248" cy="926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E1A3CE2-2E9A-47D1-8CDD-FF5D51D58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94" y="1287012"/>
                <a:ext cx="1605248" cy="926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2D2C36B-5814-40B6-93BE-850CAFAB53A3}"/>
                  </a:ext>
                </a:extLst>
              </p:cNvPr>
              <p:cNvSpPr txBox="1"/>
              <p:nvPr/>
            </p:nvSpPr>
            <p:spPr>
              <a:xfrm>
                <a:off x="2827786" y="3866310"/>
                <a:ext cx="1796967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2D2C36B-5814-40B6-93BE-850CAFAB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86" y="3866310"/>
                <a:ext cx="1796967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79B51AA-5C5D-497E-969E-52907EBC0A86}"/>
                  </a:ext>
                </a:extLst>
              </p:cNvPr>
              <p:cNvSpPr txBox="1"/>
              <p:nvPr/>
            </p:nvSpPr>
            <p:spPr>
              <a:xfrm>
                <a:off x="2732709" y="2668577"/>
                <a:ext cx="138037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79B51AA-5C5D-497E-969E-52907EBC0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09" y="2668577"/>
                <a:ext cx="1380378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33E3C83-FB6E-4479-B77F-10D86018AF82}"/>
              </a:ext>
            </a:extLst>
          </p:cNvPr>
          <p:cNvCxnSpPr/>
          <p:nvPr/>
        </p:nvCxnSpPr>
        <p:spPr>
          <a:xfrm>
            <a:off x="4624753" y="1692498"/>
            <a:ext cx="130126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4211EA6-D2A5-4AAD-B0AF-65501EC34653}"/>
                  </a:ext>
                </a:extLst>
              </p:cNvPr>
              <p:cNvSpPr txBox="1"/>
              <p:nvPr/>
            </p:nvSpPr>
            <p:spPr>
              <a:xfrm>
                <a:off x="6559033" y="1287012"/>
                <a:ext cx="1830053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it-IT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4211EA6-D2A5-4AAD-B0AF-65501EC34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033" y="1287012"/>
                <a:ext cx="1830053" cy="552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2178692-03E7-40B7-A8D8-5688E83637C7}"/>
                  </a:ext>
                </a:extLst>
              </p:cNvPr>
              <p:cNvSpPr txBox="1"/>
              <p:nvPr/>
            </p:nvSpPr>
            <p:spPr>
              <a:xfrm>
                <a:off x="8493577" y="2131647"/>
                <a:ext cx="202965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it-IT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2178692-03E7-40B7-A8D8-5688E8363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77" y="2131647"/>
                <a:ext cx="2029658" cy="483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15FAE1B-9E40-4CC8-B514-B3F169FF5BBE}"/>
              </a:ext>
            </a:extLst>
          </p:cNvPr>
          <p:cNvSpPr txBox="1"/>
          <p:nvPr/>
        </p:nvSpPr>
        <p:spPr>
          <a:xfrm>
            <a:off x="6281552" y="2889232"/>
            <a:ext cx="237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00B0F0"/>
                </a:solidFill>
              </a:rPr>
              <a:t>nella materia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758F70-C9FD-4158-9278-8C9EAEAF3999}"/>
                  </a:ext>
                </a:extLst>
              </p:cNvPr>
              <p:cNvSpPr txBox="1"/>
              <p:nvPr/>
            </p:nvSpPr>
            <p:spPr>
              <a:xfrm>
                <a:off x="2683594" y="5068579"/>
                <a:ext cx="2143279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8758F70-C9FD-4158-9278-8C9EAEAF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594" y="5068579"/>
                <a:ext cx="2143279" cy="552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3CB0733C-05D1-42C4-B0AE-B57A5E2A4CF7}"/>
              </a:ext>
            </a:extLst>
          </p:cNvPr>
          <p:cNvCxnSpPr>
            <a:cxnSpLocks/>
          </p:cNvCxnSpPr>
          <p:nvPr/>
        </p:nvCxnSpPr>
        <p:spPr>
          <a:xfrm rot="10800000">
            <a:off x="7412298" y="1839343"/>
            <a:ext cx="1019517" cy="533877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DF080747-B220-4B6B-AD7D-B0E90793D57C}"/>
              </a:ext>
            </a:extLst>
          </p:cNvPr>
          <p:cNvSpPr/>
          <p:nvPr/>
        </p:nvSpPr>
        <p:spPr>
          <a:xfrm>
            <a:off x="5471160" y="3941381"/>
            <a:ext cx="454855" cy="16795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2B2EDC7-D40A-47F8-B54B-E6DD09C1D863}"/>
              </a:ext>
            </a:extLst>
          </p:cNvPr>
          <p:cNvSpPr txBox="1"/>
          <p:nvPr/>
        </p:nvSpPr>
        <p:spPr>
          <a:xfrm>
            <a:off x="7117216" y="4251304"/>
            <a:ext cx="3703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+   campo magnetico </a:t>
            </a:r>
            <a:r>
              <a:rPr lang="it-IT" sz="3200" dirty="0">
                <a:solidFill>
                  <a:schemeClr val="bg1"/>
                </a:solidFill>
              </a:rPr>
              <a:t>n</a:t>
            </a:r>
            <a:r>
              <a:rPr lang="it-IT" sz="3200" dirty="0"/>
              <a:t>   nella materia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F5196E18-5B13-4BA3-9F95-9601CEEE744F}"/>
              </a:ext>
            </a:extLst>
          </p:cNvPr>
          <p:cNvCxnSpPr>
            <a:cxnSpLocks/>
          </p:cNvCxnSpPr>
          <p:nvPr/>
        </p:nvCxnSpPr>
        <p:spPr>
          <a:xfrm>
            <a:off x="6095999" y="5068579"/>
            <a:ext cx="137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CA99C3D0-E026-4785-804D-A0A46F7E7C80}"/>
              </a:ext>
            </a:extLst>
          </p:cNvPr>
          <p:cNvSpPr/>
          <p:nvPr/>
        </p:nvSpPr>
        <p:spPr>
          <a:xfrm>
            <a:off x="8431815" y="1750440"/>
            <a:ext cx="2576447" cy="12692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C57E078-DCE7-4D14-9C34-67756DA79E05}"/>
              </a:ext>
            </a:extLst>
          </p:cNvPr>
          <p:cNvSpPr/>
          <p:nvPr/>
        </p:nvSpPr>
        <p:spPr>
          <a:xfrm>
            <a:off x="2467009" y="4781140"/>
            <a:ext cx="2576447" cy="12692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42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2" grpId="0"/>
      <p:bldP spid="13" grpId="0"/>
      <p:bldP spid="14" grpId="0"/>
      <p:bldP spid="15" grpId="0"/>
      <p:bldP spid="25" grpId="0" animBg="1"/>
      <p:bldP spid="26" grpId="0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8FEF274-8DEF-4705-9F2E-47B71EF9692A}"/>
                  </a:ext>
                </a:extLst>
              </p:cNvPr>
              <p:cNvSpPr txBox="1"/>
              <p:nvPr/>
            </p:nvSpPr>
            <p:spPr>
              <a:xfrm>
                <a:off x="137160" y="213360"/>
                <a:ext cx="11369040" cy="124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>
                    <a:solidFill>
                      <a:schemeClr val="accent1"/>
                    </a:solidFill>
                  </a:rPr>
                  <a:t>Esercizio:</a:t>
                </a:r>
              </a:p>
              <a:p>
                <a:r>
                  <a:rPr lang="it-IT" sz="2400" dirty="0">
                    <a:solidFill>
                      <a:schemeClr val="accent1"/>
                    </a:solidFill>
                  </a:rPr>
                  <a:t>Studiare il moto di una particella di massa m con carica q soggetta all’azione di un campo magnetico costante e uniforme di induzione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8FEF274-8DEF-4705-9F2E-47B71EF96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213360"/>
                <a:ext cx="11369040" cy="1245084"/>
              </a:xfrm>
              <a:prstGeom prst="rect">
                <a:avLst/>
              </a:prstGeom>
              <a:blipFill>
                <a:blip r:embed="rId2"/>
                <a:stretch>
                  <a:fillRect l="-858" t="-3922" b="-10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81946B-2C14-44C9-B171-B30A0E24B2FC}"/>
              </a:ext>
            </a:extLst>
          </p:cNvPr>
          <p:cNvSpPr txBox="1"/>
          <p:nvPr/>
        </p:nvSpPr>
        <p:spPr>
          <a:xfrm>
            <a:off x="159996" y="165754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Soluzione: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74FA8FF-D067-4F03-AAB6-E603318B9B2F}"/>
                  </a:ext>
                </a:extLst>
              </p:cNvPr>
              <p:cNvSpPr txBox="1"/>
              <p:nvPr/>
            </p:nvSpPr>
            <p:spPr>
              <a:xfrm>
                <a:off x="7137604" y="1616272"/>
                <a:ext cx="2093009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74FA8FF-D067-4F03-AAB6-E603318B9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04" y="1616272"/>
                <a:ext cx="2093009" cy="4831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8F81DF1-89E5-4DDE-B799-8E2BAC835B55}"/>
                  </a:ext>
                </a:extLst>
              </p:cNvPr>
              <p:cNvSpPr txBox="1"/>
              <p:nvPr/>
            </p:nvSpPr>
            <p:spPr>
              <a:xfrm>
                <a:off x="1673775" y="1616272"/>
                <a:ext cx="180998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2800" dirty="0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8F81DF1-89E5-4DDE-B799-8E2BAC835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75" y="1616272"/>
                <a:ext cx="1809983" cy="4831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37B53D-0E5A-4B9F-B701-E980EC155FDE}"/>
              </a:ext>
            </a:extLst>
          </p:cNvPr>
          <p:cNvSpPr txBox="1"/>
          <p:nvPr/>
        </p:nvSpPr>
        <p:spPr>
          <a:xfrm>
            <a:off x="4186989" y="1673179"/>
            <a:ext cx="26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L’equazione del moto sarà: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D098C94C-DEF4-425E-BE2D-EB313121A7AB}"/>
              </a:ext>
            </a:extLst>
          </p:cNvPr>
          <p:cNvSpPr/>
          <p:nvPr/>
        </p:nvSpPr>
        <p:spPr>
          <a:xfrm>
            <a:off x="304800" y="2598821"/>
            <a:ext cx="731055" cy="40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A4F1C26-0077-4714-A708-0067C91A5226}"/>
                  </a:ext>
                </a:extLst>
              </p:cNvPr>
              <p:cNvSpPr txBox="1"/>
              <p:nvPr/>
            </p:nvSpPr>
            <p:spPr>
              <a:xfrm>
                <a:off x="1399269" y="2518606"/>
                <a:ext cx="2922851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2800" i="1" smtClean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A4F1C26-0077-4714-A708-0067C91A5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69" y="2518606"/>
                <a:ext cx="2922851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B21A6F9-C3F2-4534-B6F3-13BC78449703}"/>
                  </a:ext>
                </a:extLst>
              </p:cNvPr>
              <p:cNvSpPr txBox="1"/>
              <p:nvPr/>
            </p:nvSpPr>
            <p:spPr>
              <a:xfrm>
                <a:off x="304800" y="3721768"/>
                <a:ext cx="813588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Decomponiamo la velocità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lungo le direzioni parallela e perpendicolare al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B21A6F9-C3F2-4534-B6F3-13BC78449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21768"/>
                <a:ext cx="8135882" cy="402931"/>
              </a:xfrm>
              <a:prstGeom prst="rect">
                <a:avLst/>
              </a:prstGeom>
              <a:blipFill>
                <a:blip r:embed="rId6"/>
                <a:stretch>
                  <a:fillRect l="-599" t="-12121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08C58F0-6540-4C48-A93A-4CECBC98C029}"/>
                  </a:ext>
                </a:extLst>
              </p:cNvPr>
              <p:cNvSpPr txBox="1"/>
              <p:nvPr/>
            </p:nvSpPr>
            <p:spPr>
              <a:xfrm>
                <a:off x="4792579" y="4844715"/>
                <a:ext cx="2606842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08C58F0-6540-4C48-A93A-4CECBC98C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579" y="4844715"/>
                <a:ext cx="2606842" cy="440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B1C0C731-DC48-427E-A700-34E94747625A}"/>
              </a:ext>
            </a:extLst>
          </p:cNvPr>
          <p:cNvGrpSpPr/>
          <p:nvPr/>
        </p:nvGrpSpPr>
        <p:grpSpPr>
          <a:xfrm>
            <a:off x="8851233" y="3001752"/>
            <a:ext cx="2586787" cy="2621006"/>
            <a:chOff x="8851233" y="3001752"/>
            <a:chExt cx="2586787" cy="2621006"/>
          </a:xfrm>
        </p:grpSpPr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7D2D8AEF-A0DB-466D-BDD9-9FBFD13D458E}"/>
                </a:ext>
              </a:extLst>
            </p:cNvPr>
            <p:cNvCxnSpPr/>
            <p:nvPr/>
          </p:nvCxnSpPr>
          <p:spPr>
            <a:xfrm flipV="1">
              <a:off x="9392653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294148FE-075F-4520-90BF-2123582C44AE}"/>
                </a:ext>
              </a:extLst>
            </p:cNvPr>
            <p:cNvCxnSpPr/>
            <p:nvPr/>
          </p:nvCxnSpPr>
          <p:spPr>
            <a:xfrm flipV="1">
              <a:off x="9737559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C0797A33-84E9-4C03-8A8A-3B961EB1ABDA}"/>
                </a:ext>
              </a:extLst>
            </p:cNvPr>
            <p:cNvCxnSpPr/>
            <p:nvPr/>
          </p:nvCxnSpPr>
          <p:spPr>
            <a:xfrm flipV="1">
              <a:off x="10090484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FF0D9D63-100D-4419-96FF-2FBA0FABC1C6}"/>
                </a:ext>
              </a:extLst>
            </p:cNvPr>
            <p:cNvCxnSpPr/>
            <p:nvPr/>
          </p:nvCxnSpPr>
          <p:spPr>
            <a:xfrm flipV="1">
              <a:off x="10427368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>
              <a:extLst>
                <a:ext uri="{FF2B5EF4-FFF2-40B4-BE49-F238E27FC236}">
                  <a16:creationId xmlns:a16="http://schemas.microsoft.com/office/drawing/2014/main" id="{8AEBA7E1-6A9B-4822-BD1C-970DD4EE0B3A}"/>
                </a:ext>
              </a:extLst>
            </p:cNvPr>
            <p:cNvCxnSpPr/>
            <p:nvPr/>
          </p:nvCxnSpPr>
          <p:spPr>
            <a:xfrm flipV="1">
              <a:off x="10764252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597BB751-1070-4559-B2AB-47F7AFC2D130}"/>
                </a:ext>
              </a:extLst>
            </p:cNvPr>
            <p:cNvCxnSpPr/>
            <p:nvPr/>
          </p:nvCxnSpPr>
          <p:spPr>
            <a:xfrm flipV="1">
              <a:off x="11101136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20AED2BD-A93B-49DF-9B6D-D5D37A572D6B}"/>
                </a:ext>
              </a:extLst>
            </p:cNvPr>
            <p:cNvCxnSpPr/>
            <p:nvPr/>
          </p:nvCxnSpPr>
          <p:spPr>
            <a:xfrm flipV="1">
              <a:off x="11438020" y="3429000"/>
              <a:ext cx="0" cy="2193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691933C-F8C5-499C-9173-3510DB16D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2653" y="4748463"/>
              <a:ext cx="569495" cy="473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0F555F20-4D9E-4034-B695-E89901A57EA5}"/>
                </a:ext>
              </a:extLst>
            </p:cNvPr>
            <p:cNvCxnSpPr/>
            <p:nvPr/>
          </p:nvCxnSpPr>
          <p:spPr>
            <a:xfrm>
              <a:off x="9392653" y="5213684"/>
              <a:ext cx="5694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DBEDF07E-3917-47CC-8E0E-C718FFACC2F3}"/>
                </a:ext>
              </a:extLst>
            </p:cNvPr>
            <p:cNvCxnSpPr/>
            <p:nvPr/>
          </p:nvCxnSpPr>
          <p:spPr>
            <a:xfrm flipV="1">
              <a:off x="9392653" y="4692316"/>
              <a:ext cx="0" cy="52938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7E45B59B-979A-4250-8877-AD9CA85677A6}"/>
                    </a:ext>
                  </a:extLst>
                </p:cNvPr>
                <p:cNvSpPr txBox="1"/>
                <p:nvPr/>
              </p:nvSpPr>
              <p:spPr>
                <a:xfrm>
                  <a:off x="9781674" y="4427076"/>
                  <a:ext cx="2646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7E45B59B-979A-4250-8877-AD9CA8567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1674" y="4427076"/>
                  <a:ext cx="264695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790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499A40D4-6C2C-4C7D-B149-08A6669C2A50}"/>
                    </a:ext>
                  </a:extLst>
                </p:cNvPr>
                <p:cNvSpPr txBox="1"/>
                <p:nvPr/>
              </p:nvSpPr>
              <p:spPr>
                <a:xfrm>
                  <a:off x="8851233" y="4769394"/>
                  <a:ext cx="497305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499A40D4-6C2C-4C7D-B149-08A6669C2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233" y="4769394"/>
                  <a:ext cx="497305" cy="375231"/>
                </a:xfrm>
                <a:prstGeom prst="rect">
                  <a:avLst/>
                </a:prstGeom>
                <a:blipFill>
                  <a:blip r:embed="rId9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D8F58C30-53B8-4199-8CAE-6F9D40A8ECFB}"/>
                    </a:ext>
                  </a:extLst>
                </p:cNvPr>
                <p:cNvSpPr txBox="1"/>
                <p:nvPr/>
              </p:nvSpPr>
              <p:spPr>
                <a:xfrm>
                  <a:off x="9677400" y="5211796"/>
                  <a:ext cx="42511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it-IT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it-IT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⊥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D8F58C30-53B8-4199-8CAE-6F9D40A8E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7400" y="5211796"/>
                  <a:ext cx="42511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5BFFBB6E-F51A-4228-B8F3-43BEFC3DDBC9}"/>
                    </a:ext>
                  </a:extLst>
                </p:cNvPr>
                <p:cNvSpPr txBox="1"/>
                <p:nvPr/>
              </p:nvSpPr>
              <p:spPr>
                <a:xfrm>
                  <a:off x="10280984" y="3001752"/>
                  <a:ext cx="292767" cy="4029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5BFFBB6E-F51A-4228-B8F3-43BEFC3DD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0984" y="3001752"/>
                  <a:ext cx="292767" cy="402931"/>
                </a:xfrm>
                <a:prstGeom prst="rect">
                  <a:avLst/>
                </a:prstGeom>
                <a:blipFill>
                  <a:blip r:embed="rId11"/>
                  <a:stretch>
                    <a:fillRect r="-104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90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2" grpId="0"/>
      <p:bldP spid="16" grpId="0" animBg="1"/>
      <p:bldP spid="21" grpId="0"/>
      <p:bldP spid="5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/>
              <p:nvPr/>
            </p:nvSpPr>
            <p:spPr>
              <a:xfrm>
                <a:off x="898357" y="569495"/>
                <a:ext cx="2606842" cy="440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57" y="569495"/>
                <a:ext cx="2606842" cy="440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8ACF5BA-ECEA-46C8-95FD-FBA4586471D5}"/>
                  </a:ext>
                </a:extLst>
              </p:cNvPr>
              <p:cNvSpPr/>
              <p:nvPr/>
            </p:nvSpPr>
            <p:spPr>
              <a:xfrm>
                <a:off x="1147010" y="1651309"/>
                <a:ext cx="10057882" cy="594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∥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</m:sub>
                          </m:sSub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88ACF5BA-ECEA-46C8-95FD-FBA458647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" y="1651309"/>
                <a:ext cx="10057882" cy="594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DDE654AD-1BE3-44BC-BF86-1E5D64D288FA}"/>
              </a:ext>
            </a:extLst>
          </p:cNvPr>
          <p:cNvSpPr/>
          <p:nvPr/>
        </p:nvSpPr>
        <p:spPr>
          <a:xfrm rot="5400000">
            <a:off x="6826419" y="1889503"/>
            <a:ext cx="231206" cy="108157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B1FA775-F540-44BA-95A5-14B229AF2915}"/>
                  </a:ext>
                </a:extLst>
              </p:cNvPr>
              <p:cNvSpPr txBox="1"/>
              <p:nvPr/>
            </p:nvSpPr>
            <p:spPr>
              <a:xfrm>
                <a:off x="6632223" y="944569"/>
                <a:ext cx="61959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baseline="-25000" dirty="0"/>
                  <a:t>//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B1FA775-F540-44BA-95A5-14B229AF2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223" y="944569"/>
                <a:ext cx="619598" cy="402931"/>
              </a:xfrm>
              <a:prstGeom prst="rect">
                <a:avLst/>
              </a:prstGeom>
              <a:blipFill>
                <a:blip r:embed="rId6"/>
                <a:stretch>
                  <a:fillRect t="-21212" b="-212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AE1D99B-44FC-4EEF-8081-BF6624E8D72C}"/>
                  </a:ext>
                </a:extLst>
              </p:cNvPr>
              <p:cNvSpPr txBox="1"/>
              <p:nvPr/>
            </p:nvSpPr>
            <p:spPr>
              <a:xfrm>
                <a:off x="8214603" y="952758"/>
                <a:ext cx="619598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lang="it-IT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it-IT" baseline="-250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8AE1D99B-44FC-4EEF-8081-BF6624E8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03" y="952758"/>
                <a:ext cx="619598" cy="402931"/>
              </a:xfrm>
              <a:prstGeom prst="rect">
                <a:avLst/>
              </a:prstGeom>
              <a:blipFill>
                <a:blip r:embed="rId7"/>
                <a:stretch>
                  <a:fillRect t="-21212" r="-8911" b="-121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arentesi graffa aperta 18">
            <a:extLst>
              <a:ext uri="{FF2B5EF4-FFF2-40B4-BE49-F238E27FC236}">
                <a16:creationId xmlns:a16="http://schemas.microsoft.com/office/drawing/2014/main" id="{F90CA564-C428-4ABB-825E-05944C517B8F}"/>
              </a:ext>
            </a:extLst>
          </p:cNvPr>
          <p:cNvSpPr/>
          <p:nvPr/>
        </p:nvSpPr>
        <p:spPr>
          <a:xfrm rot="5400000">
            <a:off x="6813884" y="949555"/>
            <a:ext cx="288758" cy="1323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Parentesi graffa aperta 27">
            <a:extLst>
              <a:ext uri="{FF2B5EF4-FFF2-40B4-BE49-F238E27FC236}">
                <a16:creationId xmlns:a16="http://schemas.microsoft.com/office/drawing/2014/main" id="{F2188666-1AF0-4B20-9C35-AFD97215F3D4}"/>
              </a:ext>
            </a:extLst>
          </p:cNvPr>
          <p:cNvSpPr/>
          <p:nvPr/>
        </p:nvSpPr>
        <p:spPr>
          <a:xfrm rot="5400000">
            <a:off x="8466222" y="936872"/>
            <a:ext cx="288758" cy="13234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780BF8F-A0B9-4D60-B0F0-4349645BAEEE}"/>
              </a:ext>
            </a:extLst>
          </p:cNvPr>
          <p:cNvSpPr txBox="1"/>
          <p:nvPr/>
        </p:nvSpPr>
        <p:spPr>
          <a:xfrm>
            <a:off x="6791179" y="2570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8F1EA1A-9B83-427F-B968-E9DF607CD3F5}"/>
                  </a:ext>
                </a:extLst>
              </p:cNvPr>
              <p:cNvSpPr txBox="1"/>
              <p:nvPr/>
            </p:nvSpPr>
            <p:spPr>
              <a:xfrm>
                <a:off x="342184" y="2887652"/>
                <a:ext cx="11316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La forza risultante è perpendicolare al campo magnetico mentre lungo la direzione parallela è zero dunque sarà zero anche l’accelerazione  della particella e sarà di conseguenza costante la sua velocità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=costante)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8F1EA1A-9B83-427F-B968-E9DF607CD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4" y="2887652"/>
                <a:ext cx="11316416" cy="646331"/>
              </a:xfrm>
              <a:prstGeom prst="rect">
                <a:avLst/>
              </a:prstGeom>
              <a:blipFill>
                <a:blip r:embed="rId8"/>
                <a:stretch>
                  <a:fillRect l="-431" t="-5660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B7D01CF-B093-4515-BC32-782D81F88917}"/>
                  </a:ext>
                </a:extLst>
              </p:cNvPr>
              <p:cNvSpPr txBox="1"/>
              <p:nvPr/>
            </p:nvSpPr>
            <p:spPr>
              <a:xfrm>
                <a:off x="342184" y="3765252"/>
                <a:ext cx="11511642" cy="241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Lungo la direzione perpendicolare osserviamo che:</a:t>
                </a:r>
              </a:p>
              <a:p>
                <a:endParaRPr lang="it-IT" dirty="0"/>
              </a:p>
              <a:p>
                <a:pPr marL="342900" indent="-342900">
                  <a:buAutoNum type="arabicParenR"/>
                </a:pPr>
                <a:r>
                  <a:rPr lang="it-IT" dirty="0"/>
                  <a:t>La forza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dirty="0"/>
                  <a:t> non compie lavoro poiché è perpendicolare allo spostamento. Questo vuol dire che, per il teorema delle forze vive, l’energia cinetica della particella non cambia. Visto che già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e>
                    </m:acc>
                    <m:r>
                      <a:rPr lang="it-IT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è costante, non può che essere costante anche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dunque il moto nel piano perpendicolare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dirty="0"/>
                  <a:t> è uniforme</a:t>
                </a:r>
              </a:p>
              <a:p>
                <a:pPr marL="342900" indent="-342900">
                  <a:buAutoNum type="arabicParenR"/>
                </a:pPr>
                <a:endParaRPr lang="it-IT" dirty="0"/>
              </a:p>
              <a:p>
                <a:pPr marL="342900" indent="-342900">
                  <a:buAutoNum type="arabicParenR"/>
                </a:pPr>
                <a:r>
                  <a:rPr lang="it-IT" dirty="0"/>
                  <a:t>Il modulo della forza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dirty="0"/>
                  <a:t> è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it-IT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 ed è anch’esso costante nel tempo. Questo produrrà un’accelerazione perpendicolare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 e costante nel tempo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B7D01CF-B093-4515-BC32-782D81F88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84" y="3765252"/>
                <a:ext cx="11511642" cy="2415020"/>
              </a:xfrm>
              <a:prstGeom prst="rect">
                <a:avLst/>
              </a:prstGeom>
              <a:blipFill>
                <a:blip r:embed="rId9"/>
                <a:stretch>
                  <a:fillRect l="-424" t="-1515" b="-32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5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/>
              <p:nvPr/>
            </p:nvSpPr>
            <p:spPr>
              <a:xfrm>
                <a:off x="5459304" y="2126970"/>
                <a:ext cx="4294060" cy="937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den>
                      </m:f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⊥</m:t>
                          </m:r>
                        </m:sub>
                      </m:sSub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kumimoji="0" lang="it-IT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r>
                        <m:rPr>
                          <m:sty m:val="p"/>
                        </m:rPr>
                        <a:rPr kumimoji="0" lang="it-IT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</m:t>
                      </m:r>
                      <m:r>
                        <a:rPr kumimoji="0" lang="it-IT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304" y="2126970"/>
                <a:ext cx="4294060" cy="937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41973BB-A7F7-4C17-90E7-50D250742EF5}"/>
                  </a:ext>
                </a:extLst>
              </p:cNvPr>
              <p:cNvSpPr txBox="1"/>
              <p:nvPr/>
            </p:nvSpPr>
            <p:spPr>
              <a:xfrm>
                <a:off x="6169175" y="3209966"/>
                <a:ext cx="2506134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∥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it-IT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41973BB-A7F7-4C17-90E7-50D250742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75" y="3209966"/>
                <a:ext cx="2506134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11">
            <a:extLst>
              <a:ext uri="{FF2B5EF4-FFF2-40B4-BE49-F238E27FC236}">
                <a16:creationId xmlns:a16="http://schemas.microsoft.com/office/drawing/2014/main" id="{4DECFE88-181A-414A-8C88-D2A0C631A01A}"/>
              </a:ext>
            </a:extLst>
          </p:cNvPr>
          <p:cNvSpPr/>
          <p:nvPr/>
        </p:nvSpPr>
        <p:spPr>
          <a:xfrm>
            <a:off x="1811383" y="1346876"/>
            <a:ext cx="2554396" cy="2484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4275F58C-CFEA-497E-AAA7-91EFD4C8EA59}"/>
              </a:ext>
            </a:extLst>
          </p:cNvPr>
          <p:cNvCxnSpPr>
            <a:cxnSpLocks/>
            <a:endCxn id="12" idx="6"/>
          </p:cNvCxnSpPr>
          <p:nvPr/>
        </p:nvCxnSpPr>
        <p:spPr>
          <a:xfrm>
            <a:off x="3088581" y="2588936"/>
            <a:ext cx="12771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426AC99-BB7A-41D9-8F1C-19164433A712}"/>
                  </a:ext>
                </a:extLst>
              </p:cNvPr>
              <p:cNvSpPr/>
              <p:nvPr/>
            </p:nvSpPr>
            <p:spPr>
              <a:xfrm>
                <a:off x="3539691" y="2126970"/>
                <a:ext cx="5061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3426AC99-BB7A-41D9-8F1C-19164433A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91" y="2126970"/>
                <a:ext cx="5061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AEAE7D7-163C-4C6B-9DCF-A9E9EFFE13BB}"/>
              </a:ext>
            </a:extLst>
          </p:cNvPr>
          <p:cNvCxnSpPr>
            <a:stCxn id="12" idx="2"/>
          </p:cNvCxnSpPr>
          <p:nvPr/>
        </p:nvCxnSpPr>
        <p:spPr>
          <a:xfrm>
            <a:off x="1811383" y="2588936"/>
            <a:ext cx="0" cy="1242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91A92F35-5FA0-4933-95A4-016181FB990B}"/>
                  </a:ext>
                </a:extLst>
              </p:cNvPr>
              <p:cNvSpPr/>
              <p:nvPr/>
            </p:nvSpPr>
            <p:spPr>
              <a:xfrm>
                <a:off x="1153702" y="2860547"/>
                <a:ext cx="6576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91A92F35-5FA0-4933-95A4-016181FB9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02" y="2860547"/>
                <a:ext cx="6576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E956581-1088-4A79-AB01-2F16C2A3ED15}"/>
              </a:ext>
            </a:extLst>
          </p:cNvPr>
          <p:cNvCxnSpPr/>
          <p:nvPr/>
        </p:nvCxnSpPr>
        <p:spPr>
          <a:xfrm flipV="1">
            <a:off x="6209221" y="2126970"/>
            <a:ext cx="311322" cy="22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7E325DA8-E732-47BC-A887-81F258F23AAC}"/>
              </a:ext>
            </a:extLst>
          </p:cNvPr>
          <p:cNvCxnSpPr>
            <a:cxnSpLocks/>
          </p:cNvCxnSpPr>
          <p:nvPr/>
        </p:nvCxnSpPr>
        <p:spPr>
          <a:xfrm flipV="1">
            <a:off x="7092629" y="2352716"/>
            <a:ext cx="407963" cy="50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E9AE75AF-F02D-4718-A781-2C0E7B9DC8A1}"/>
              </a:ext>
            </a:extLst>
          </p:cNvPr>
          <p:cNvSpPr/>
          <p:nvPr/>
        </p:nvSpPr>
        <p:spPr>
          <a:xfrm>
            <a:off x="2927111" y="2411043"/>
            <a:ext cx="312821" cy="31282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E2D6938-EB87-4535-BB36-6A4D68E61EB6}"/>
              </a:ext>
            </a:extLst>
          </p:cNvPr>
          <p:cNvSpPr/>
          <p:nvPr/>
        </p:nvSpPr>
        <p:spPr>
          <a:xfrm>
            <a:off x="3025155" y="2504027"/>
            <a:ext cx="126852" cy="1268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6F3334A-2BC7-4DDC-9BDB-2F72E430CE9E}"/>
                  </a:ext>
                </a:extLst>
              </p:cNvPr>
              <p:cNvSpPr txBox="1"/>
              <p:nvPr/>
            </p:nvSpPr>
            <p:spPr>
              <a:xfrm>
                <a:off x="2518991" y="2043268"/>
                <a:ext cx="506164" cy="506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46F3334A-2BC7-4DDC-9BDB-2F72E430C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991" y="2043268"/>
                <a:ext cx="506164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68CB48-3C57-44F3-AB8F-FBB0551DC315}"/>
              </a:ext>
            </a:extLst>
          </p:cNvPr>
          <p:cNvSpPr txBox="1"/>
          <p:nvPr/>
        </p:nvSpPr>
        <p:spPr>
          <a:xfrm>
            <a:off x="699283" y="593396"/>
            <a:ext cx="952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L’unico moto che soddisfi contemporaneamente queste due condizioni è il moto circolare uniforme.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2CEFB01-57DA-4F0A-BED6-EF14DB93105F}"/>
              </a:ext>
            </a:extLst>
          </p:cNvPr>
          <p:cNvSpPr txBox="1"/>
          <p:nvPr/>
        </p:nvSpPr>
        <p:spPr>
          <a:xfrm>
            <a:off x="1461407" y="5126798"/>
            <a:ext cx="882542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La combinazione dei due moti darà come risultato una traiettoria elicoidale a passo costante</a:t>
            </a:r>
          </a:p>
        </p:txBody>
      </p:sp>
    </p:spTree>
    <p:extLst>
      <p:ext uri="{BB962C8B-B14F-4D97-AF65-F5344CB8AC3E}">
        <p14:creationId xmlns:p14="http://schemas.microsoft.com/office/powerpoint/2010/main" val="401437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 animBg="1"/>
      <p:bldP spid="21" grpId="0"/>
      <p:bldP spid="25" grpId="0"/>
      <p:bldP spid="6" grpId="0" animBg="1"/>
      <p:bldP spid="10" grpId="0" animBg="1"/>
      <p:bldP spid="2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89BEEA8-D16B-4796-9C1A-4CB459B21D56}"/>
                  </a:ext>
                </a:extLst>
              </p:cNvPr>
              <p:cNvSpPr txBox="1"/>
              <p:nvPr/>
            </p:nvSpPr>
            <p:spPr>
              <a:xfrm>
                <a:off x="811701" y="2670835"/>
                <a:ext cx="1107546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89BEEA8-D16B-4796-9C1A-4CB459B21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1" y="2670835"/>
                <a:ext cx="1107546" cy="695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0624BFD-0487-4CDF-95DE-402232434448}"/>
                  </a:ext>
                </a:extLst>
              </p:cNvPr>
              <p:cNvSpPr txBox="1"/>
              <p:nvPr/>
            </p:nvSpPr>
            <p:spPr>
              <a:xfrm>
                <a:off x="2838367" y="2604160"/>
                <a:ext cx="167879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𝑞𝐵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0624BFD-0487-4CDF-95DE-402232434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367" y="2604160"/>
                <a:ext cx="167879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61DE277-1D02-45C2-A1E4-D367B22E9415}"/>
                  </a:ext>
                </a:extLst>
              </p:cNvPr>
              <p:cNvSpPr txBox="1"/>
              <p:nvPr/>
            </p:nvSpPr>
            <p:spPr>
              <a:xfrm>
                <a:off x="1420159" y="4441119"/>
                <a:ext cx="2232021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𝑞𝐵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61DE277-1D02-45C2-A1E4-D367B22E9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159" y="4441119"/>
                <a:ext cx="2232021" cy="756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A2BC2B-2917-4285-B99D-0B8104DFE99B}"/>
                  </a:ext>
                </a:extLst>
              </p:cNvPr>
              <p:cNvSpPr txBox="1"/>
              <p:nvPr/>
            </p:nvSpPr>
            <p:spPr>
              <a:xfrm>
                <a:off x="286941" y="703358"/>
                <a:ext cx="11726352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4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t-IT" sz="2400" dirty="0"/>
                  <a:t>si muoverà //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con velocità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|| </m:t>
                        </m:r>
                      </m:sub>
                    </m:sSub>
                  </m:oMath>
                </a14:m>
                <a:r>
                  <a:rPr lang="it-IT" sz="2400" dirty="0"/>
                  <a:t>costante. Se in più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2400" dirty="0"/>
                  <a:t> allora rimarrà in quiete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A2BC2B-2917-4285-B99D-0B8104DF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1" y="703358"/>
                <a:ext cx="11726352" cy="414088"/>
              </a:xfrm>
              <a:prstGeom prst="rect">
                <a:avLst/>
              </a:prstGeom>
              <a:blipFill>
                <a:blip r:embed="rId5"/>
                <a:stretch>
                  <a:fillRect l="-1559" t="-16176" r="-624" b="-39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737B073-DCB6-41B2-9C45-CA24D63FF3F9}"/>
                  </a:ext>
                </a:extLst>
              </p:cNvPr>
              <p:cNvSpPr txBox="1"/>
              <p:nvPr/>
            </p:nvSpPr>
            <p:spPr>
              <a:xfrm>
                <a:off x="286940" y="1564418"/>
                <a:ext cx="9264587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4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it-IT" sz="24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it-IT" sz="240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it-IT" sz="2400" dirty="0"/>
                  <a:t> si muoverà di moto circolare uniforme con raggio: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737B073-DCB6-41B2-9C45-CA24D63F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0" y="1564418"/>
                <a:ext cx="9264587" cy="402482"/>
              </a:xfrm>
              <a:prstGeom prst="rect">
                <a:avLst/>
              </a:prstGeom>
              <a:blipFill>
                <a:blip r:embed="rId6"/>
                <a:stretch>
                  <a:fillRect l="-1974" t="-22727" r="-1908" b="-37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BF3B2B-53EC-47C4-BC69-FD86153C9850}"/>
              </a:ext>
            </a:extLst>
          </p:cNvPr>
          <p:cNvSpPr txBox="1"/>
          <p:nvPr/>
        </p:nvSpPr>
        <p:spPr>
          <a:xfrm>
            <a:off x="4631295" y="2742344"/>
            <a:ext cx="343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(Frequenza di ciclotrone)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9606681-6AF5-44F1-B2A7-094F86D9F0DC}"/>
              </a:ext>
            </a:extLst>
          </p:cNvPr>
          <p:cNvCxnSpPr/>
          <p:nvPr/>
        </p:nvCxnSpPr>
        <p:spPr>
          <a:xfrm flipV="1">
            <a:off x="9259193" y="2575431"/>
            <a:ext cx="0" cy="21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35D6C1B-9BB4-44AD-8B2F-F3E136C1845B}"/>
              </a:ext>
            </a:extLst>
          </p:cNvPr>
          <p:cNvCxnSpPr/>
          <p:nvPr/>
        </p:nvCxnSpPr>
        <p:spPr>
          <a:xfrm flipV="1">
            <a:off x="9944993" y="2575431"/>
            <a:ext cx="0" cy="21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EDD8FFC-2154-4F75-B957-D4F20C86D238}"/>
              </a:ext>
            </a:extLst>
          </p:cNvPr>
          <p:cNvCxnSpPr/>
          <p:nvPr/>
        </p:nvCxnSpPr>
        <p:spPr>
          <a:xfrm flipV="1">
            <a:off x="10646033" y="2575431"/>
            <a:ext cx="0" cy="214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19F9F329-E831-409D-8E7D-850B83DBBD4C}"/>
              </a:ext>
            </a:extLst>
          </p:cNvPr>
          <p:cNvSpPr/>
          <p:nvPr/>
        </p:nvSpPr>
        <p:spPr>
          <a:xfrm>
            <a:off x="9259193" y="3460963"/>
            <a:ext cx="1386806" cy="3693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 w="19050"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C69DA0A-3212-4423-85D2-178DF53C2556}"/>
              </a:ext>
            </a:extLst>
          </p:cNvPr>
          <p:cNvCxnSpPr>
            <a:cxnSpLocks/>
          </p:cNvCxnSpPr>
          <p:nvPr/>
        </p:nvCxnSpPr>
        <p:spPr>
          <a:xfrm>
            <a:off x="8542020" y="3618374"/>
            <a:ext cx="624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2FCD363-E0C3-4BA7-B8D7-2EC803794772}"/>
                  </a:ext>
                </a:extLst>
              </p:cNvPr>
              <p:cNvSpPr txBox="1"/>
              <p:nvPr/>
            </p:nvSpPr>
            <p:spPr>
              <a:xfrm>
                <a:off x="8662738" y="3224463"/>
                <a:ext cx="43638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2FCD363-E0C3-4BA7-B8D7-2EC803794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38" y="3224463"/>
                <a:ext cx="436384" cy="369332"/>
              </a:xfrm>
              <a:prstGeom prst="rect">
                <a:avLst/>
              </a:prstGeom>
              <a:blipFill>
                <a:blip r:embed="rId7"/>
                <a:stretch>
                  <a:fillRect t="-37705" r="-75000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405310E-4734-4A3F-A71E-868C7643A738}"/>
                  </a:ext>
                </a:extLst>
              </p:cNvPr>
              <p:cNvSpPr/>
              <p:nvPr/>
            </p:nvSpPr>
            <p:spPr>
              <a:xfrm>
                <a:off x="9624463" y="2171405"/>
                <a:ext cx="44736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D405310E-4734-4A3F-A71E-868C7643A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63" y="2171405"/>
                <a:ext cx="447367" cy="4029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1F4904-BE68-4566-9413-AA1A753D3FA7}"/>
              </a:ext>
            </a:extLst>
          </p:cNvPr>
          <p:cNvSpPr txBox="1"/>
          <p:nvPr/>
        </p:nvSpPr>
        <p:spPr>
          <a:xfrm>
            <a:off x="222772" y="106345"/>
            <a:ext cx="309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Vediamo alcuni casi particolari:</a:t>
            </a:r>
          </a:p>
        </p:txBody>
      </p:sp>
    </p:spTree>
    <p:extLst>
      <p:ext uri="{BB962C8B-B14F-4D97-AF65-F5344CB8AC3E}">
        <p14:creationId xmlns:p14="http://schemas.microsoft.com/office/powerpoint/2010/main" val="10065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4" grpId="0" animBg="1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619E29-58C7-497C-AB16-CF271EA9CAF0}"/>
              </a:ext>
            </a:extLst>
          </p:cNvPr>
          <p:cNvSpPr txBox="1"/>
          <p:nvPr/>
        </p:nvSpPr>
        <p:spPr>
          <a:xfrm>
            <a:off x="312821" y="264695"/>
            <a:ext cx="16572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ESERCIZIO: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/>
              <p:nvPr/>
            </p:nvSpPr>
            <p:spPr>
              <a:xfrm>
                <a:off x="3786737" y="4788932"/>
                <a:ext cx="2020361" cy="1273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2 </m:t>
                              </m:r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∆</m:t>
                              </m:r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37" y="4788932"/>
                <a:ext cx="2020361" cy="1273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sciando, fotografia, neve, uomo&#10;&#10;Descrizione generata automaticamente">
            <a:extLst>
              <a:ext uri="{FF2B5EF4-FFF2-40B4-BE49-F238E27FC236}">
                <a16:creationId xmlns:a16="http://schemas.microsoft.com/office/drawing/2014/main" id="{DE7016CA-0188-47B1-A8A1-9A942570B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88" y="880884"/>
            <a:ext cx="8071019" cy="3647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05C9108-DDC9-44FB-B910-8BCF3E2BAD09}"/>
                  </a:ext>
                </a:extLst>
              </p:cNvPr>
              <p:cNvSpPr txBox="1"/>
              <p:nvPr/>
            </p:nvSpPr>
            <p:spPr>
              <a:xfrm>
                <a:off x="2279861" y="2280592"/>
                <a:ext cx="78593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𝐂𝐀𝐓𝐎𝐃𝐎</m:t>
                      </m:r>
                    </m:oMath>
                  </m:oMathPara>
                </a14:m>
                <a:endParaRPr kumimoji="0" 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05C9108-DDC9-44FB-B910-8BCF3E2B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61" y="2280592"/>
                <a:ext cx="785938" cy="246221"/>
              </a:xfrm>
              <a:prstGeom prst="rect">
                <a:avLst/>
              </a:prstGeom>
              <a:blipFill>
                <a:blip r:embed="rId4"/>
                <a:stretch>
                  <a:fillRect l="-9302" r="-12403" b="-4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FC50757-7B48-4552-95E3-A0B63A04EEFB}"/>
                  </a:ext>
                </a:extLst>
              </p:cNvPr>
              <p:cNvSpPr txBox="1"/>
              <p:nvPr/>
            </p:nvSpPr>
            <p:spPr>
              <a:xfrm>
                <a:off x="3574072" y="2157481"/>
                <a:ext cx="7678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𝐀𝐍𝐎𝐃𝐎</m:t>
                      </m:r>
                    </m:oMath>
                  </m:oMathPara>
                </a14:m>
                <a:endParaRPr kumimoji="0" 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FC50757-7B48-4552-95E3-A0B63A04E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072" y="2157481"/>
                <a:ext cx="767838" cy="246221"/>
              </a:xfrm>
              <a:prstGeom prst="rect">
                <a:avLst/>
              </a:prstGeom>
              <a:blipFill>
                <a:blip r:embed="rId5"/>
                <a:stretch>
                  <a:fillRect l="-5556" r="-4762"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72565E-4923-4622-8882-33EF81DA9B91}"/>
              </a:ext>
            </a:extLst>
          </p:cNvPr>
          <p:cNvSpPr txBox="1"/>
          <p:nvPr/>
        </p:nvSpPr>
        <p:spPr>
          <a:xfrm>
            <a:off x="312821" y="4358045"/>
            <a:ext cx="2164119" cy="86177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EFFETTO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TERMOIONICO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CA884695-B35E-43FF-83E2-1D5F0E67408E}"/>
              </a:ext>
            </a:extLst>
          </p:cNvPr>
          <p:cNvCxnSpPr>
            <a:cxnSpLocks/>
          </p:cNvCxnSpPr>
          <p:nvPr/>
        </p:nvCxnSpPr>
        <p:spPr>
          <a:xfrm flipH="1">
            <a:off x="1295401" y="3230880"/>
            <a:ext cx="476187" cy="11210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DDB207-3798-4132-BDFA-E283ABE79358}"/>
              </a:ext>
            </a:extLst>
          </p:cNvPr>
          <p:cNvSpPr txBox="1"/>
          <p:nvPr/>
        </p:nvSpPr>
        <p:spPr>
          <a:xfrm>
            <a:off x="8522578" y="961595"/>
            <a:ext cx="4039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2D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BEBB5B2-0AC5-44C4-A24E-F589962EEACA}"/>
              </a:ext>
            </a:extLst>
          </p:cNvPr>
          <p:cNvSpPr txBox="1"/>
          <p:nvPr/>
        </p:nvSpPr>
        <p:spPr>
          <a:xfrm>
            <a:off x="6926981" y="4639149"/>
            <a:ext cx="26067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TUBO CATODICO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48002BB-0F3D-4EAA-8C6E-3E00689CB038}"/>
                  </a:ext>
                </a:extLst>
              </p:cNvPr>
              <p:cNvSpPr txBox="1"/>
              <p:nvPr/>
            </p:nvSpPr>
            <p:spPr>
              <a:xfrm>
                <a:off x="3786737" y="370408"/>
                <a:ext cx="3220562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  <m:sup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∆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(3)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48002BB-0F3D-4EAA-8C6E-3E00689C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737" y="370408"/>
                <a:ext cx="3220562" cy="608372"/>
              </a:xfrm>
              <a:prstGeom prst="rect">
                <a:avLst/>
              </a:prstGeom>
              <a:blipFill>
                <a:blip r:embed="rId6"/>
                <a:stretch>
                  <a:fillRect t="-2000" r="-3220" b="-21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B62ECBB-4FAA-49C1-AF4C-C7A53309EF66}"/>
              </a:ext>
            </a:extLst>
          </p:cNvPr>
          <p:cNvCxnSpPr/>
          <p:nvPr/>
        </p:nvCxnSpPr>
        <p:spPr>
          <a:xfrm>
            <a:off x="2279861" y="1905000"/>
            <a:ext cx="19111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66CAF919-59BD-4295-A3CD-159ADC283FD4}"/>
                  </a:ext>
                </a:extLst>
              </p:cNvPr>
              <p:cNvSpPr/>
              <p:nvPr/>
            </p:nvSpPr>
            <p:spPr>
              <a:xfrm>
                <a:off x="3001295" y="1381780"/>
                <a:ext cx="4682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66CAF919-59BD-4295-A3CD-159ADC283F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295" y="1381780"/>
                <a:ext cx="4682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55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B168B0-6FEE-4834-9818-70DCA68338FC}"/>
                  </a:ext>
                </a:extLst>
              </p:cNvPr>
              <p:cNvSpPr txBox="1"/>
              <p:nvPr/>
            </p:nvSpPr>
            <p:spPr>
              <a:xfrm>
                <a:off x="8595472" y="2905916"/>
                <a:ext cx="2536977" cy="925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B168B0-6FEE-4834-9818-70DCA683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5472" y="2905916"/>
                <a:ext cx="2536977" cy="925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12BF6CD-94FA-4FB8-B87A-314FA88DA3CE}"/>
                  </a:ext>
                </a:extLst>
              </p:cNvPr>
              <p:cNvSpPr txBox="1"/>
              <p:nvPr/>
            </p:nvSpPr>
            <p:spPr>
              <a:xfrm>
                <a:off x="5698096" y="3210715"/>
                <a:ext cx="2357377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12BF6CD-94FA-4FB8-B87A-314FA88D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96" y="3210715"/>
                <a:ext cx="2357377" cy="925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34173CF-985F-4069-BDA7-7B46DD7ED2CB}"/>
                  </a:ext>
                </a:extLst>
              </p:cNvPr>
              <p:cNvSpPr txBox="1"/>
              <p:nvPr/>
            </p:nvSpPr>
            <p:spPr>
              <a:xfrm>
                <a:off x="5698096" y="2628917"/>
                <a:ext cx="13541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34173CF-985F-4069-BDA7-7B46DD7E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96" y="2628917"/>
                <a:ext cx="135415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6F52A67-190F-46F6-B92C-C67F5CAEE21A}"/>
                  </a:ext>
                </a:extLst>
              </p:cNvPr>
              <p:cNvSpPr txBox="1"/>
              <p:nvPr/>
            </p:nvSpPr>
            <p:spPr>
              <a:xfrm>
                <a:off x="5195176" y="1883100"/>
                <a:ext cx="3080972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6F52A67-190F-46F6-B92C-C67F5CAEE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76" y="1883100"/>
                <a:ext cx="3080972" cy="552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D4A0E5-62D7-49E9-A826-BC77E90053AF}"/>
                  </a:ext>
                </a:extLst>
              </p:cNvPr>
              <p:cNvSpPr txBox="1"/>
              <p:nvPr/>
            </p:nvSpPr>
            <p:spPr>
              <a:xfrm>
                <a:off x="396240" y="203040"/>
                <a:ext cx="9215793" cy="1463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∙1,6×</m:t>
                              </m:r>
                              <m:sSup>
                                <m:sSup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−19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∙10</m:t>
                                  </m:r>
                                </m:e>
                                <m:sup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9,11×</m:t>
                              </m:r>
                              <m:sSup>
                                <m:sSupPr>
                                  <m:ctrlP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−31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≅2×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D4A0E5-62D7-49E9-A826-BC77E9005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03040"/>
                <a:ext cx="9215793" cy="1463093"/>
              </a:xfrm>
              <a:prstGeom prst="rect">
                <a:avLst/>
              </a:prstGeom>
              <a:blipFill>
                <a:blip r:embed="rId6"/>
                <a:stretch>
                  <a:fillRect b="-4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4F4F306-FC49-4E15-9537-7654DBB31EF7}"/>
                  </a:ext>
                </a:extLst>
              </p:cNvPr>
              <p:cNvSpPr txBox="1"/>
              <p:nvPr/>
            </p:nvSpPr>
            <p:spPr>
              <a:xfrm>
                <a:off x="1295400" y="4596492"/>
                <a:ext cx="4363439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4F4F306-FC49-4E15-9537-7654DBB3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596492"/>
                <a:ext cx="4363439" cy="935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E25DE132-EAFB-4E0A-AB82-1FF72FC5B52E}"/>
              </a:ext>
            </a:extLst>
          </p:cNvPr>
          <p:cNvSpPr/>
          <p:nvPr/>
        </p:nvSpPr>
        <p:spPr>
          <a:xfrm>
            <a:off x="5860669" y="48217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25F1A88-BD89-4290-BBAC-40C315C12DC1}"/>
                  </a:ext>
                </a:extLst>
              </p:cNvPr>
              <p:cNvSpPr txBox="1"/>
              <p:nvPr/>
            </p:nvSpPr>
            <p:spPr>
              <a:xfrm>
                <a:off x="7040907" y="4587322"/>
                <a:ext cx="4374724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25F1A88-BD89-4290-BBAC-40C315C12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907" y="4587322"/>
                <a:ext cx="4374724" cy="9356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70C0291-8AA5-4D1D-84B4-E06A7DCC63E1}"/>
              </a:ext>
            </a:extLst>
          </p:cNvPr>
          <p:cNvCxnSpPr/>
          <p:nvPr/>
        </p:nvCxnSpPr>
        <p:spPr>
          <a:xfrm>
            <a:off x="975360" y="2435431"/>
            <a:ext cx="2042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2096CAB-FBC3-43B3-B757-E6932C63B3D0}"/>
              </a:ext>
            </a:extLst>
          </p:cNvPr>
          <p:cNvCxnSpPr/>
          <p:nvPr/>
        </p:nvCxnSpPr>
        <p:spPr>
          <a:xfrm>
            <a:off x="975360" y="3410791"/>
            <a:ext cx="2042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811C8B3-A33A-444C-AB18-86EC3368CF82}"/>
              </a:ext>
            </a:extLst>
          </p:cNvPr>
          <p:cNvCxnSpPr/>
          <p:nvPr/>
        </p:nvCxnSpPr>
        <p:spPr>
          <a:xfrm>
            <a:off x="1295400" y="2435431"/>
            <a:ext cx="0" cy="97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8AD3A24-2A36-4E68-A7E7-E56EA1C8B977}"/>
                  </a:ext>
                </a:extLst>
              </p:cNvPr>
              <p:cNvSpPr txBox="1"/>
              <p:nvPr/>
            </p:nvSpPr>
            <p:spPr>
              <a:xfrm>
                <a:off x="1032275" y="2750617"/>
                <a:ext cx="206210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8AD3A24-2A36-4E68-A7E7-E56EA1C8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5" y="2750617"/>
                <a:ext cx="206210" cy="310598"/>
              </a:xfrm>
              <a:prstGeom prst="rect">
                <a:avLst/>
              </a:prstGeom>
              <a:blipFill>
                <a:blip r:embed="rId9"/>
                <a:stretch>
                  <a:fillRect l="-26471" r="-23529" b="-7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4AECF2D-3D01-4A32-B661-836EAF0AE376}"/>
              </a:ext>
            </a:extLst>
          </p:cNvPr>
          <p:cNvSpPr txBox="1"/>
          <p:nvPr/>
        </p:nvSpPr>
        <p:spPr>
          <a:xfrm>
            <a:off x="1167801" y="34443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DB5B909-AE8B-4BE7-9D7B-FBFCB12E3206}"/>
              </a:ext>
            </a:extLst>
          </p:cNvPr>
          <p:cNvSpPr txBox="1"/>
          <p:nvPr/>
        </p:nvSpPr>
        <p:spPr>
          <a:xfrm>
            <a:off x="1167801" y="2074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8" name="Parentesi graffa aperta 17">
            <a:extLst>
              <a:ext uri="{FF2B5EF4-FFF2-40B4-BE49-F238E27FC236}">
                <a16:creationId xmlns:a16="http://schemas.microsoft.com/office/drawing/2014/main" id="{92871DF8-82F5-42D5-8519-F64FBABE9FEB}"/>
              </a:ext>
            </a:extLst>
          </p:cNvPr>
          <p:cNvSpPr/>
          <p:nvPr/>
        </p:nvSpPr>
        <p:spPr>
          <a:xfrm>
            <a:off x="5285861" y="2675968"/>
            <a:ext cx="355319" cy="1385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4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 animBg="1"/>
      <p:bldP spid="9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/>
              <p:nvPr/>
            </p:nvSpPr>
            <p:spPr>
              <a:xfrm>
                <a:off x="5262790" y="4502294"/>
                <a:ext cx="1707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func>
                        <m:func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0" y="4502294"/>
                <a:ext cx="17078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/>
              <p:nvPr/>
            </p:nvSpPr>
            <p:spPr>
              <a:xfrm>
                <a:off x="5262790" y="3640519"/>
                <a:ext cx="16664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func>
                        <m:func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𝛿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0" y="3640519"/>
                <a:ext cx="166641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12C25A-FF6D-4229-8EA5-889DADC9F0AF}"/>
                  </a:ext>
                </a:extLst>
              </p:cNvPr>
              <p:cNvSpPr txBox="1"/>
              <p:nvPr/>
            </p:nvSpPr>
            <p:spPr>
              <a:xfrm>
                <a:off x="2975811" y="4094250"/>
                <a:ext cx="14313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𝑠𝑒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≫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𝑏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112C25A-FF6D-4229-8EA5-889DADC9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1" y="4094250"/>
                <a:ext cx="143135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/>
              <p:nvPr/>
            </p:nvSpPr>
            <p:spPr>
              <a:xfrm>
                <a:off x="4269062" y="5230025"/>
                <a:ext cx="4234942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tg</m:t>
                          </m:r>
                        </m:fName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𝛿</m:t>
                          </m:r>
                        </m:num>
                        <m:den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den>
                      </m:f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 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𝑡𝑔</m:t>
                          </m:r>
                        </m:e>
                        <m:sup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𝛿</m:t>
                              </m:r>
                            </m:num>
                            <m:den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062" y="5230025"/>
                <a:ext cx="4234942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7CD40B0E-E612-4C52-AB77-6C6521CEAFE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t="16798" r="8625" b="45110"/>
          <a:stretch/>
        </p:blipFill>
        <p:spPr>
          <a:xfrm>
            <a:off x="1638570" y="243840"/>
            <a:ext cx="8914859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2EB82569-97CD-47D3-B529-E244C5504763}"/>
              </a:ext>
            </a:extLst>
          </p:cNvPr>
          <p:cNvSpPr/>
          <p:nvPr/>
        </p:nvSpPr>
        <p:spPr>
          <a:xfrm>
            <a:off x="2850368" y="0"/>
            <a:ext cx="64912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TEOREMA DI AMPÈRE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7E152F-1C94-425E-9C75-54A35B30E8B1}"/>
                  </a:ext>
                </a:extLst>
              </p:cNvPr>
              <p:cNvSpPr txBox="1"/>
              <p:nvPr/>
            </p:nvSpPr>
            <p:spPr>
              <a:xfrm>
                <a:off x="6597686" y="1301521"/>
                <a:ext cx="3592907" cy="14343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2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  <m:aln/>
                            </m:r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7E152F-1C94-425E-9C75-54A35B30E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86" y="1301521"/>
                <a:ext cx="3592907" cy="1434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3965D2E-EC45-4E1B-BA71-B984C8D076FF}"/>
                  </a:ext>
                </a:extLst>
              </p:cNvPr>
              <p:cNvSpPr txBox="1"/>
              <p:nvPr/>
            </p:nvSpPr>
            <p:spPr>
              <a:xfrm>
                <a:off x="5059680" y="3429000"/>
                <a:ext cx="6812279" cy="2141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600" dirty="0"/>
                  <a:t>La circuitazione attorno ad una arbitraria linea chiusa c dotata di un verso positivo, dell’induzione magnetica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2600" dirty="0"/>
                  <a:t> generata da correnti costanti è uguale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600" dirty="0"/>
                  <a:t> volte l’intensità di corrente totale concatenata a c.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3965D2E-EC45-4E1B-BA71-B984C8D07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80" y="3429000"/>
                <a:ext cx="6812279" cy="2141484"/>
              </a:xfrm>
              <a:prstGeom prst="rect">
                <a:avLst/>
              </a:prstGeom>
              <a:blipFill>
                <a:blip r:embed="rId3"/>
                <a:stretch>
                  <a:fillRect l="-1611" t="-2564" r="-2238" b="-6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o 4">
            <a:extLst>
              <a:ext uri="{FF2B5EF4-FFF2-40B4-BE49-F238E27FC236}">
                <a16:creationId xmlns:a16="http://schemas.microsoft.com/office/drawing/2014/main" id="{A80B086A-4F7F-48E8-91BD-218D7C67E42B}"/>
              </a:ext>
            </a:extLst>
          </p:cNvPr>
          <p:cNvSpPr/>
          <p:nvPr/>
        </p:nvSpPr>
        <p:spPr>
          <a:xfrm rot="5400000">
            <a:off x="-1927859" y="327416"/>
            <a:ext cx="4495800" cy="2774168"/>
          </a:xfrm>
          <a:prstGeom prst="arc">
            <a:avLst>
              <a:gd name="adj1" fmla="val 15198214"/>
              <a:gd name="adj2" fmla="val 20657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642BCD3D-1E86-48B2-88F5-0BEA346826B9}"/>
              </a:ext>
            </a:extLst>
          </p:cNvPr>
          <p:cNvSpPr/>
          <p:nvPr/>
        </p:nvSpPr>
        <p:spPr>
          <a:xfrm rot="15765330">
            <a:off x="1501142" y="2166293"/>
            <a:ext cx="4495800" cy="2774168"/>
          </a:xfrm>
          <a:prstGeom prst="arc">
            <a:avLst>
              <a:gd name="adj1" fmla="val 15198214"/>
              <a:gd name="adj2" fmla="val 206578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04DE14E-E7F3-4C35-9AD7-62D238DDEC98}"/>
              </a:ext>
            </a:extLst>
          </p:cNvPr>
          <p:cNvSpPr/>
          <p:nvPr/>
        </p:nvSpPr>
        <p:spPr>
          <a:xfrm rot="790413">
            <a:off x="1120978" y="2388257"/>
            <a:ext cx="1697891" cy="4724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49EB71E-8B88-46D7-AB35-14DACD1A6684}"/>
              </a:ext>
            </a:extLst>
          </p:cNvPr>
          <p:cNvCxnSpPr>
            <a:cxnSpLocks/>
          </p:cNvCxnSpPr>
          <p:nvPr/>
        </p:nvCxnSpPr>
        <p:spPr>
          <a:xfrm>
            <a:off x="1295400" y="2624499"/>
            <a:ext cx="254924" cy="1113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181FBC-4C22-4964-B2E4-11220A85471E}"/>
              </a:ext>
            </a:extLst>
          </p:cNvPr>
          <p:cNvSpPr txBox="1"/>
          <p:nvPr/>
        </p:nvSpPr>
        <p:spPr>
          <a:xfrm>
            <a:off x="1089478" y="198833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D328BF-7801-41BE-A921-7E308C19AA36}"/>
              </a:ext>
            </a:extLst>
          </p:cNvPr>
          <p:cNvSpPr txBox="1"/>
          <p:nvPr/>
        </p:nvSpPr>
        <p:spPr>
          <a:xfrm>
            <a:off x="703821" y="32443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i</a:t>
            </a:r>
            <a:r>
              <a:rPr lang="it-IT" i="1" baseline="-25000" dirty="0"/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DE68C5F-3E05-49A8-8AF2-CDC2CEEC49B0}"/>
              </a:ext>
            </a:extLst>
          </p:cNvPr>
          <p:cNvSpPr txBox="1"/>
          <p:nvPr/>
        </p:nvSpPr>
        <p:spPr>
          <a:xfrm>
            <a:off x="2467952" y="37777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i</a:t>
            </a:r>
            <a:r>
              <a:rPr lang="it-IT" i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2475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/>
              <p:nvPr/>
            </p:nvSpPr>
            <p:spPr>
              <a:xfrm>
                <a:off x="5065814" y="820937"/>
                <a:ext cx="6973048" cy="1130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814" y="820937"/>
                <a:ext cx="6973048" cy="1130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57734FC-85D6-4607-A3AA-BD5E8F6A7410}"/>
                  </a:ext>
                </a:extLst>
              </p:cNvPr>
              <p:cNvSpPr/>
              <p:nvPr/>
            </p:nvSpPr>
            <p:spPr>
              <a:xfrm>
                <a:off x="5385622" y="1975789"/>
                <a:ext cx="5587492" cy="1222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𝐸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</m:acc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∅ ⇒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𝐶𝑂𝑁𝑆𝐸𝑅𝑉𝐴𝑇𝐼𝑉𝑂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B57734FC-85D6-4607-A3AA-BD5E8F6A7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22" y="1975789"/>
                <a:ext cx="5587492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4C060-020D-496C-A6EE-F21A4D669E22}"/>
                  </a:ext>
                </a:extLst>
              </p:cNvPr>
              <p:cNvSpPr/>
              <p:nvPr/>
            </p:nvSpPr>
            <p:spPr>
              <a:xfrm>
                <a:off x="6681837" y="3938891"/>
                <a:ext cx="3885936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NON È CONSERVATIVO </a:t>
                </a: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A84C060-020D-496C-A6EE-F21A4D669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837" y="3938891"/>
                <a:ext cx="3885936" cy="575479"/>
              </a:xfrm>
              <a:prstGeom prst="rect">
                <a:avLst/>
              </a:prstGeom>
              <a:blipFill>
                <a:blip r:embed="rId4"/>
                <a:stretch>
                  <a:fillRect r="-2351" b="-2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F88277A-023A-4A4A-AF45-6CEE563D6980}"/>
                  </a:ext>
                </a:extLst>
              </p:cNvPr>
              <p:cNvSpPr/>
              <p:nvPr/>
            </p:nvSpPr>
            <p:spPr>
              <a:xfrm>
                <a:off x="5385622" y="3645800"/>
                <a:ext cx="7441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3F88277A-023A-4A4A-AF45-6CEE563D69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622" y="3645800"/>
                <a:ext cx="74411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EA99CFC-690B-4104-9827-C3F4B3A39BDB}"/>
                  </a:ext>
                </a:extLst>
              </p:cNvPr>
              <p:cNvSpPr/>
              <p:nvPr/>
            </p:nvSpPr>
            <p:spPr>
              <a:xfrm>
                <a:off x="5351886" y="4160427"/>
                <a:ext cx="744114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4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⇒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DEA99CFC-690B-4104-9827-C3F4B3A39B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886" y="4160427"/>
                <a:ext cx="74411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4303F76-F415-4334-82D2-38B73F023E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0" t="18396" r="53026" b="43725"/>
          <a:stretch/>
        </p:blipFill>
        <p:spPr>
          <a:xfrm>
            <a:off x="227431" y="114210"/>
            <a:ext cx="4838383" cy="37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EB9B9A-70A7-4773-98FC-53DFD50C7552}"/>
              </a:ext>
            </a:extLst>
          </p:cNvPr>
          <p:cNvSpPr txBox="1"/>
          <p:nvPr/>
        </p:nvSpPr>
        <p:spPr>
          <a:xfrm>
            <a:off x="274320" y="198120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Esercizio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630CD055-D9B0-418C-B755-54BCCD738F3C}"/>
              </a:ext>
            </a:extLst>
          </p:cNvPr>
          <p:cNvCxnSpPr>
            <a:cxnSpLocks/>
          </p:cNvCxnSpPr>
          <p:nvPr/>
        </p:nvCxnSpPr>
        <p:spPr>
          <a:xfrm flipV="1">
            <a:off x="4569041" y="868680"/>
            <a:ext cx="0" cy="318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e 4">
            <a:extLst>
              <a:ext uri="{FF2B5EF4-FFF2-40B4-BE49-F238E27FC236}">
                <a16:creationId xmlns:a16="http://schemas.microsoft.com/office/drawing/2014/main" id="{F3D6E671-587B-4B78-A18A-BE04DB02E05E}"/>
              </a:ext>
            </a:extLst>
          </p:cNvPr>
          <p:cNvSpPr/>
          <p:nvPr/>
        </p:nvSpPr>
        <p:spPr>
          <a:xfrm>
            <a:off x="3643855" y="1979414"/>
            <a:ext cx="1889755" cy="11582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E9E19A9-C072-4088-AFF5-1930592A0624}"/>
              </a:ext>
            </a:extLst>
          </p:cNvPr>
          <p:cNvSpPr/>
          <p:nvPr/>
        </p:nvSpPr>
        <p:spPr>
          <a:xfrm>
            <a:off x="3898482" y="2108954"/>
            <a:ext cx="1341118" cy="8305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F305FA11-8761-4523-91F8-291660D5D583}"/>
              </a:ext>
            </a:extLst>
          </p:cNvPr>
          <p:cNvSpPr/>
          <p:nvPr/>
        </p:nvSpPr>
        <p:spPr>
          <a:xfrm>
            <a:off x="4111841" y="2246114"/>
            <a:ext cx="914399" cy="49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46DD74D-AF2E-49D5-B53E-87DC6FC8FA81}"/>
              </a:ext>
            </a:extLst>
          </p:cNvPr>
          <p:cNvCxnSpPr>
            <a:endCxn id="5" idx="7"/>
          </p:cNvCxnSpPr>
          <p:nvPr/>
        </p:nvCxnSpPr>
        <p:spPr>
          <a:xfrm flipV="1">
            <a:off x="4588732" y="2149034"/>
            <a:ext cx="668130" cy="3341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81B687F-59C5-4199-AB90-347EBAB8E524}"/>
              </a:ext>
            </a:extLst>
          </p:cNvPr>
          <p:cNvCxnSpPr>
            <a:cxnSpLocks/>
          </p:cNvCxnSpPr>
          <p:nvPr/>
        </p:nvCxnSpPr>
        <p:spPr>
          <a:xfrm flipV="1">
            <a:off x="5519299" y="2030686"/>
            <a:ext cx="121923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0C462F7-1385-45B2-ACF3-4A77CE9F6BB9}"/>
              </a:ext>
            </a:extLst>
          </p:cNvPr>
          <p:cNvCxnSpPr>
            <a:cxnSpLocks/>
          </p:cNvCxnSpPr>
          <p:nvPr/>
        </p:nvCxnSpPr>
        <p:spPr>
          <a:xfrm flipH="1">
            <a:off x="3521933" y="2469059"/>
            <a:ext cx="121922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007BC67E-3131-4915-8997-BA68F07D767D}"/>
                  </a:ext>
                </a:extLst>
              </p:cNvPr>
              <p:cNvSpPr/>
              <p:nvPr/>
            </p:nvSpPr>
            <p:spPr>
              <a:xfrm>
                <a:off x="6436668" y="387243"/>
                <a:ext cx="5164555" cy="1386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grow m:val="on"/>
                          <m:supHide m:val="on"/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brk/>
                              <m:aln/>
                            </m:rP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007BC67E-3131-4915-8997-BA68F07D7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668" y="387243"/>
                <a:ext cx="5164555" cy="13865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626D556-F3DE-43A7-8CAC-1B7C2A65633E}"/>
                  </a:ext>
                </a:extLst>
              </p:cNvPr>
              <p:cNvSpPr/>
              <p:nvPr/>
            </p:nvSpPr>
            <p:spPr>
              <a:xfrm>
                <a:off x="7717114" y="2049780"/>
                <a:ext cx="26036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A626D556-F3DE-43A7-8CAC-1B7C2A656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114" y="2049780"/>
                <a:ext cx="26036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7276BE-CBCF-4997-B686-A462716EC203}"/>
                  </a:ext>
                </a:extLst>
              </p:cNvPr>
              <p:cNvSpPr txBox="1"/>
              <p:nvPr/>
            </p:nvSpPr>
            <p:spPr>
              <a:xfrm>
                <a:off x="8143736" y="3106867"/>
                <a:ext cx="1750416" cy="918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DB7276BE-CBCF-4997-B686-A462716EC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736" y="3106867"/>
                <a:ext cx="1750416" cy="918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8FF520-1BEB-46E2-8936-B83B4ABEBBFF}"/>
                  </a:ext>
                </a:extLst>
              </p:cNvPr>
              <p:cNvSpPr/>
              <p:nvPr/>
            </p:nvSpPr>
            <p:spPr>
              <a:xfrm>
                <a:off x="5556949" y="2250388"/>
                <a:ext cx="396070" cy="40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48FF520-1BEB-46E2-8936-B83B4ABEB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49" y="2250388"/>
                <a:ext cx="396070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E3DAEC9-48B6-433A-AB51-9BFB56092192}"/>
                  </a:ext>
                </a:extLst>
              </p:cNvPr>
              <p:cNvSpPr/>
              <p:nvPr/>
            </p:nvSpPr>
            <p:spPr>
              <a:xfrm>
                <a:off x="3187723" y="2534147"/>
                <a:ext cx="396070" cy="4029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BE3DAEC9-48B6-433A-AB51-9BFB56092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723" y="2534147"/>
                <a:ext cx="396070" cy="4029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1ABF52DE-ADDF-45F6-8953-679215BA6469}"/>
                  </a:ext>
                </a:extLst>
              </p:cNvPr>
              <p:cNvSpPr/>
              <p:nvPr/>
            </p:nvSpPr>
            <p:spPr>
              <a:xfrm>
                <a:off x="4864813" y="1950914"/>
                <a:ext cx="35163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1ABF52DE-ADDF-45F6-8953-679215BA6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3" y="1950914"/>
                <a:ext cx="35163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7E3FD11-7BD8-4970-8780-185E6FF8172A}"/>
                  </a:ext>
                </a:extLst>
              </p:cNvPr>
              <p:cNvSpPr/>
              <p:nvPr/>
            </p:nvSpPr>
            <p:spPr>
              <a:xfrm>
                <a:off x="4906189" y="3059668"/>
                <a:ext cx="35067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C7E3FD11-7BD8-4970-8780-185E6FF81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189" y="3059668"/>
                <a:ext cx="3506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32EFD41-5451-4620-8D71-B98BDBE1D36E}"/>
              </a:ext>
            </a:extLst>
          </p:cNvPr>
          <p:cNvCxnSpPr>
            <a:cxnSpLocks/>
          </p:cNvCxnSpPr>
          <p:nvPr/>
        </p:nvCxnSpPr>
        <p:spPr>
          <a:xfrm flipV="1">
            <a:off x="4867146" y="3048179"/>
            <a:ext cx="184180" cy="894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34C10A4B-4417-4CF2-9052-A44817F74C94}"/>
              </a:ext>
            </a:extLst>
          </p:cNvPr>
          <p:cNvSpPr/>
          <p:nvPr/>
        </p:nvSpPr>
        <p:spPr>
          <a:xfrm>
            <a:off x="7000847" y="3429000"/>
            <a:ext cx="716267" cy="40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D8A8DCA0-7FC0-4064-B0D4-B6CD5607CEA3}"/>
              </a:ext>
            </a:extLst>
          </p:cNvPr>
          <p:cNvSpPr/>
          <p:nvPr/>
        </p:nvSpPr>
        <p:spPr>
          <a:xfrm>
            <a:off x="8143736" y="4605862"/>
            <a:ext cx="27981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dirty="0"/>
              <a:t>BIOT SAVART!</a:t>
            </a:r>
          </a:p>
        </p:txBody>
      </p:sp>
    </p:spTree>
    <p:extLst>
      <p:ext uri="{BB962C8B-B14F-4D97-AF65-F5344CB8AC3E}">
        <p14:creationId xmlns:p14="http://schemas.microsoft.com/office/powerpoint/2010/main" val="306637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619E29-58C7-497C-AB16-CF271EA9CAF0}"/>
              </a:ext>
            </a:extLst>
          </p:cNvPr>
          <p:cNvSpPr txBox="1"/>
          <p:nvPr/>
        </p:nvSpPr>
        <p:spPr>
          <a:xfrm>
            <a:off x="831962" y="49102"/>
            <a:ext cx="1052807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all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Studio del moto di una particella carica in un campo elettromagnetico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75DEB3-C665-4C2A-8CA7-772CAD079E02}"/>
              </a:ext>
            </a:extLst>
          </p:cNvPr>
          <p:cNvSpPr txBox="1"/>
          <p:nvPr/>
        </p:nvSpPr>
        <p:spPr>
          <a:xfrm>
            <a:off x="393462" y="700553"/>
            <a:ext cx="11550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Nelle precedenti lezioni abbiamo appurato che:</a:t>
            </a:r>
          </a:p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Se poniamo un circuito percorso da corrente (circuito esploratore) in una zona di spazio dove è presente un campo magnetico, su di esso si esercitano delle forze di natura magnetica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Tra due circuiti percorsi da corrente si esercitano delle forze di natura elettromagnetica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r>
              <a:rPr lang="it-IT" dirty="0"/>
              <a:t>Queste due osservazioni portano delle implicazioni sulle singole cariche elettriche in moto in un campo magnetico e sulle interazioni tra cariche. In particolare si ha che:</a:t>
            </a:r>
          </a:p>
          <a:p>
            <a:endParaRPr lang="it-IT" dirty="0"/>
          </a:p>
          <a:p>
            <a:endParaRPr lang="it-IT" dirty="0"/>
          </a:p>
          <a:p>
            <a:pPr marL="342900" indent="-342900">
              <a:buAutoNum type="alphaLcParenR"/>
            </a:pPr>
            <a:r>
              <a:rPr lang="it-IT" dirty="0"/>
              <a:t>Una particella carica in moto in un campo magnetico sarà soggetta ad una forza magnetica</a:t>
            </a:r>
          </a:p>
          <a:p>
            <a:pPr marL="342900" indent="-342900">
              <a:buAutoNum type="alphaLcParenR"/>
            </a:pPr>
            <a:endParaRPr lang="it-IT" dirty="0"/>
          </a:p>
          <a:p>
            <a:pPr marL="342900" indent="-342900">
              <a:buAutoNum type="alphaLcParenR"/>
            </a:pPr>
            <a:r>
              <a:rPr lang="it-IT" dirty="0"/>
              <a:t>Tra due particelle cariche in moto non si eserciterà solo una forza di natura coulombiana ma agiranno anche forze di natura diversa</a:t>
            </a:r>
          </a:p>
          <a:p>
            <a:pPr marL="342900" indent="-342900">
              <a:buAutoNum type="alphaLcParenR"/>
            </a:pPr>
            <a:endParaRPr lang="it-IT" dirty="0"/>
          </a:p>
          <a:p>
            <a:r>
              <a:rPr lang="it-IT" dirty="0"/>
              <a:t>Proviamo in prima istanza a ricavare la forza agente su una particella carica in moto in una regione di spazio sede di un campo magnetico</a:t>
            </a:r>
          </a:p>
        </p:txBody>
      </p:sp>
    </p:spTree>
    <p:extLst>
      <p:ext uri="{BB962C8B-B14F-4D97-AF65-F5344CB8AC3E}">
        <p14:creationId xmlns:p14="http://schemas.microsoft.com/office/powerpoint/2010/main" val="3497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12C25A-FF6D-4229-8EA5-889DADC9F0AF}"/>
              </a:ext>
            </a:extLst>
          </p:cNvPr>
          <p:cNvSpPr txBox="1"/>
          <p:nvPr/>
        </p:nvSpPr>
        <p:spPr>
          <a:xfrm>
            <a:off x="1194417" y="2713475"/>
            <a:ext cx="278319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(II legge di Laplace)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/>
              <p:nvPr/>
            </p:nvSpPr>
            <p:spPr>
              <a:xfrm>
                <a:off x="485123" y="4045004"/>
                <a:ext cx="7884723" cy="709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Intensità di corrente:   </a:t>
                </a:r>
                <a14:m>
                  <m:oMath xmlns:m="http://schemas.openxmlformats.org/officeDocument/2006/math"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𝑑𝑞</m:t>
                        </m:r>
                      </m:num>
                      <m:den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</m:den>
                    </m:f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Ampère = 1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num>
                      <m:den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den>
                    </m:f>
                  </m:oMath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3" y="4045004"/>
                <a:ext cx="7884723" cy="709297"/>
              </a:xfrm>
              <a:prstGeom prst="rect">
                <a:avLst/>
              </a:prstGeom>
              <a:blipFill>
                <a:blip r:embed="rId4"/>
                <a:stretch>
                  <a:fillRect l="-2784" b="-1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ED1BC85-B53B-4CBD-91AB-6E4E3F36727C}"/>
                  </a:ext>
                </a:extLst>
              </p:cNvPr>
              <p:cNvSpPr txBox="1"/>
              <p:nvPr/>
            </p:nvSpPr>
            <p:spPr>
              <a:xfrm>
                <a:off x="476317" y="4875953"/>
                <a:ext cx="5703741" cy="736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Densità di corrente:  </a:t>
                </a:r>
                <a14:m>
                  <m:oMath xmlns:m="http://schemas.openxmlformats.org/officeDocument/2006/math"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𝐽</m:t>
                    </m:r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num>
                          <m:den>
                            <m:r>
                              <a:rPr kumimoji="0" lang="it-IT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𝑆</m:t>
                            </m:r>
                          </m:den>
                        </m:f>
                      </m:e>
                    </m:d>
                    <m:r>
                      <a:rPr kumimoji="0" lang="it-IT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𝑑𝑞</m:t>
                        </m:r>
                      </m:num>
                      <m:den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𝑑𝑡</m:t>
                        </m:r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it-IT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𝑑𝑆</m:t>
                        </m:r>
                      </m:den>
                    </m:f>
                  </m:oMath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ED1BC85-B53B-4CBD-91AB-6E4E3F367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7" y="4875953"/>
                <a:ext cx="5703741" cy="736997"/>
              </a:xfrm>
              <a:prstGeom prst="rect">
                <a:avLst/>
              </a:prstGeom>
              <a:blipFill>
                <a:blip r:embed="rId5"/>
                <a:stretch>
                  <a:fillRect l="-3739" b="-115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D515B32-2092-4254-B34B-45BD5B351FE4}"/>
                  </a:ext>
                </a:extLst>
              </p:cNvPr>
              <p:cNvSpPr/>
              <p:nvPr/>
            </p:nvSpPr>
            <p:spPr>
              <a:xfrm>
                <a:off x="4283202" y="2609149"/>
                <a:ext cx="2478114" cy="5754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D515B32-2092-4254-B34B-45BD5B351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202" y="2609149"/>
                <a:ext cx="2478114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B02CB079-C4F9-4FF2-ACEC-86A464D60F97}"/>
              </a:ext>
            </a:extLst>
          </p:cNvPr>
          <p:cNvCxnSpPr/>
          <p:nvPr/>
        </p:nvCxnSpPr>
        <p:spPr>
          <a:xfrm>
            <a:off x="8021667" y="2994023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E50A41EF-0FB3-47D1-8835-35E9483AC4BE}"/>
              </a:ext>
            </a:extLst>
          </p:cNvPr>
          <p:cNvCxnSpPr/>
          <p:nvPr/>
        </p:nvCxnSpPr>
        <p:spPr>
          <a:xfrm>
            <a:off x="8013501" y="3708047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D69974BC-C578-4097-86E7-1ABCE4A5CAFE}"/>
              </a:ext>
            </a:extLst>
          </p:cNvPr>
          <p:cNvSpPr/>
          <p:nvPr/>
        </p:nvSpPr>
        <p:spPr>
          <a:xfrm>
            <a:off x="8959999" y="2994023"/>
            <a:ext cx="425102" cy="71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464C7302-CE65-4EB6-90E8-89853B4507C2}"/>
              </a:ext>
            </a:extLst>
          </p:cNvPr>
          <p:cNvCxnSpPr>
            <a:cxnSpLocks/>
          </p:cNvCxnSpPr>
          <p:nvPr/>
        </p:nvCxnSpPr>
        <p:spPr>
          <a:xfrm flipV="1">
            <a:off x="8430973" y="3144362"/>
            <a:ext cx="1568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516D0D7D-6CC7-4C01-A050-E19C5E37F99C}"/>
              </a:ext>
            </a:extLst>
          </p:cNvPr>
          <p:cNvCxnSpPr/>
          <p:nvPr/>
        </p:nvCxnSpPr>
        <p:spPr>
          <a:xfrm>
            <a:off x="8237765" y="4945608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49942011-E5CF-4468-B175-540DF7A9723C}"/>
              </a:ext>
            </a:extLst>
          </p:cNvPr>
          <p:cNvCxnSpPr/>
          <p:nvPr/>
        </p:nvCxnSpPr>
        <p:spPr>
          <a:xfrm>
            <a:off x="8252568" y="5852137"/>
            <a:ext cx="274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e 23">
            <a:extLst>
              <a:ext uri="{FF2B5EF4-FFF2-40B4-BE49-F238E27FC236}">
                <a16:creationId xmlns:a16="http://schemas.microsoft.com/office/drawing/2014/main" id="{1223203C-5228-4370-94B9-C1220A20B0DE}"/>
              </a:ext>
            </a:extLst>
          </p:cNvPr>
          <p:cNvSpPr/>
          <p:nvPr/>
        </p:nvSpPr>
        <p:spPr>
          <a:xfrm>
            <a:off x="9176096" y="4945608"/>
            <a:ext cx="578447" cy="9065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7508403-F1A0-4CFE-B05C-39F96B3B823C}"/>
              </a:ext>
            </a:extLst>
          </p:cNvPr>
          <p:cNvCxnSpPr>
            <a:cxnSpLocks/>
          </p:cNvCxnSpPr>
          <p:nvPr/>
        </p:nvCxnSpPr>
        <p:spPr>
          <a:xfrm>
            <a:off x="9432700" y="5414627"/>
            <a:ext cx="103487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265B9F77-9466-48EF-AF5D-3EC0F09AF8C6}"/>
              </a:ext>
            </a:extLst>
          </p:cNvPr>
          <p:cNvCxnSpPr>
            <a:cxnSpLocks/>
          </p:cNvCxnSpPr>
          <p:nvPr/>
        </p:nvCxnSpPr>
        <p:spPr>
          <a:xfrm flipV="1">
            <a:off x="8385097" y="3324062"/>
            <a:ext cx="1568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24C1879-0A1E-45B9-9D5A-EFED33B8F180}"/>
              </a:ext>
            </a:extLst>
          </p:cNvPr>
          <p:cNvCxnSpPr>
            <a:cxnSpLocks/>
          </p:cNvCxnSpPr>
          <p:nvPr/>
        </p:nvCxnSpPr>
        <p:spPr>
          <a:xfrm flipV="1">
            <a:off x="8385096" y="3513327"/>
            <a:ext cx="156859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67B9DA29-3166-4C98-B4F9-8FE6CCA00A5B}"/>
                  </a:ext>
                </a:extLst>
              </p:cNvPr>
              <p:cNvSpPr/>
              <p:nvPr/>
            </p:nvSpPr>
            <p:spPr>
              <a:xfrm>
                <a:off x="9996276" y="2865428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67B9DA29-3166-4C98-B4F9-8FE6CCA00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76" y="2865428"/>
                <a:ext cx="428002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8508AD6A-75D6-4CEA-84F3-A7F53AA5A721}"/>
                  </a:ext>
                </a:extLst>
              </p:cNvPr>
              <p:cNvSpPr/>
              <p:nvPr/>
            </p:nvSpPr>
            <p:spPr>
              <a:xfrm>
                <a:off x="9895431" y="3064111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8508AD6A-75D6-4CEA-84F3-A7F53AA5A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431" y="3064111"/>
                <a:ext cx="42800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7A4C46D-54A5-4EA6-8870-B4A2644C8E0A}"/>
                  </a:ext>
                </a:extLst>
              </p:cNvPr>
              <p:cNvSpPr/>
              <p:nvPr/>
            </p:nvSpPr>
            <p:spPr>
              <a:xfrm>
                <a:off x="10036015" y="3276237"/>
                <a:ext cx="428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B7A4C46D-54A5-4EA6-8870-B4A2644C8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015" y="3276237"/>
                <a:ext cx="428002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9092ACC-6C5F-4533-B82B-97A196D85BFA}"/>
                  </a:ext>
                </a:extLst>
              </p:cNvPr>
              <p:cNvSpPr/>
              <p:nvPr/>
            </p:nvSpPr>
            <p:spPr>
              <a:xfrm>
                <a:off x="10569699" y="5041004"/>
                <a:ext cx="411266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𝐽</m:t>
                        </m:r>
                      </m:e>
                    </m:acc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9092ACC-6C5F-4533-B82B-97A196D85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9699" y="5041004"/>
                <a:ext cx="411266" cy="5754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7D548C58-A9F5-4495-B45F-5CCFD4F130C6}"/>
              </a:ext>
            </a:extLst>
          </p:cNvPr>
          <p:cNvCxnSpPr>
            <a:cxnSpLocks/>
            <a:stCxn id="24" idx="0"/>
          </p:cNvCxnSpPr>
          <p:nvPr/>
        </p:nvCxnSpPr>
        <p:spPr>
          <a:xfrm flipH="1">
            <a:off x="9459781" y="4945608"/>
            <a:ext cx="5539" cy="483429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arentesi graffa chiusa 37">
            <a:extLst>
              <a:ext uri="{FF2B5EF4-FFF2-40B4-BE49-F238E27FC236}">
                <a16:creationId xmlns:a16="http://schemas.microsoft.com/office/drawing/2014/main" id="{5930A7E8-DC25-4F11-B639-F72F62D63C25}"/>
              </a:ext>
            </a:extLst>
          </p:cNvPr>
          <p:cNvSpPr/>
          <p:nvPr/>
        </p:nvSpPr>
        <p:spPr>
          <a:xfrm>
            <a:off x="10543426" y="3048967"/>
            <a:ext cx="253525" cy="5338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8940CC63-11EA-499F-A674-285948BD6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13322" y="3324060"/>
            <a:ext cx="2367643" cy="1165259"/>
          </a:xfrm>
          <a:prstGeom prst="bentConnector3">
            <a:avLst>
              <a:gd name="adj1" fmla="val -11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04A9411-0D39-49C5-8819-E2D7DA357C92}"/>
              </a:ext>
            </a:extLst>
          </p:cNvPr>
          <p:cNvCxnSpPr>
            <a:cxnSpLocks/>
          </p:cNvCxnSpPr>
          <p:nvPr/>
        </p:nvCxnSpPr>
        <p:spPr>
          <a:xfrm>
            <a:off x="9459781" y="5242031"/>
            <a:ext cx="1275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52E70FF8-42C3-4D0D-8FC9-EA74F7AD4826}"/>
              </a:ext>
            </a:extLst>
          </p:cNvPr>
          <p:cNvCxnSpPr>
            <a:cxnSpLocks/>
          </p:cNvCxnSpPr>
          <p:nvPr/>
        </p:nvCxnSpPr>
        <p:spPr>
          <a:xfrm>
            <a:off x="9587363" y="5242031"/>
            <a:ext cx="11567" cy="17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AA4758-D11E-45D5-84B2-C3C564BC41F8}"/>
                  </a:ext>
                </a:extLst>
              </p:cNvPr>
              <p:cNvSpPr txBox="1"/>
              <p:nvPr/>
            </p:nvSpPr>
            <p:spPr>
              <a:xfrm>
                <a:off x="228600" y="175674"/>
                <a:ext cx="11405507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Supponiamo di avere un filo metallico percorso da corrente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/>
                  <a:t>, posto in una regione di spazio in cui è presente un campo magnetico</a:t>
                </a:r>
                <a:r>
                  <a:rPr kumimoji="0" lang="it-IT" sz="1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it-IT" b="1" i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0AA4758-D11E-45D5-84B2-C3C564BC4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674"/>
                <a:ext cx="11405507" cy="679930"/>
              </a:xfrm>
              <a:prstGeom prst="rect">
                <a:avLst/>
              </a:prstGeom>
              <a:blipFill>
                <a:blip r:embed="rId11"/>
                <a:stretch>
                  <a:fillRect l="-481" t="-5405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>
            <a:extLst>
              <a:ext uri="{FF2B5EF4-FFF2-40B4-BE49-F238E27FC236}">
                <a16:creationId xmlns:a16="http://schemas.microsoft.com/office/drawing/2014/main" id="{97C415FC-F654-413D-B214-2600CA03F4F2}"/>
              </a:ext>
            </a:extLst>
          </p:cNvPr>
          <p:cNvGrpSpPr/>
          <p:nvPr/>
        </p:nvGrpSpPr>
        <p:grpSpPr>
          <a:xfrm>
            <a:off x="2661557" y="780161"/>
            <a:ext cx="5853793" cy="987140"/>
            <a:chOff x="2661557" y="780161"/>
            <a:chExt cx="5853793" cy="987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3056412D-FFE2-414E-BCAF-A84690CB0EF4}"/>
                    </a:ext>
                  </a:extLst>
                </p:cNvPr>
                <p:cNvSpPr txBox="1"/>
                <p:nvPr/>
              </p:nvSpPr>
              <p:spPr>
                <a:xfrm>
                  <a:off x="4046804" y="780161"/>
                  <a:ext cx="2855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3056412D-FFE2-414E-BCAF-A84690CB0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804" y="780161"/>
                  <a:ext cx="285527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ACC1C2F7-0E45-4D68-94FA-92F597356767}"/>
                </a:ext>
              </a:extLst>
            </p:cNvPr>
            <p:cNvCxnSpPr>
              <a:cxnSpLocks/>
            </p:cNvCxnSpPr>
            <p:nvPr/>
          </p:nvCxnSpPr>
          <p:spPr>
            <a:xfrm>
              <a:off x="3953878" y="1333016"/>
              <a:ext cx="501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AD6772F-36CF-41FB-830A-FFFAF41B578C}"/>
                </a:ext>
              </a:extLst>
            </p:cNvPr>
            <p:cNvSpPr/>
            <p:nvPr/>
          </p:nvSpPr>
          <p:spPr>
            <a:xfrm>
              <a:off x="2661557" y="1487341"/>
              <a:ext cx="5853793" cy="140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B86EAC3B-B7BE-4C79-93A6-9D359D572734}"/>
                    </a:ext>
                  </a:extLst>
                </p:cNvPr>
                <p:cNvSpPr txBox="1"/>
                <p:nvPr/>
              </p:nvSpPr>
              <p:spPr>
                <a:xfrm>
                  <a:off x="6434053" y="832387"/>
                  <a:ext cx="400618" cy="5064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B86EAC3B-B7BE-4C79-93A6-9D359D572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053" y="832387"/>
                  <a:ext cx="400618" cy="5064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53CCF101-ABD3-427C-967B-D3D43C5B0319}"/>
                    </a:ext>
                  </a:extLst>
                </p:cNvPr>
                <p:cNvSpPr txBox="1"/>
                <p:nvPr/>
              </p:nvSpPr>
              <p:spPr>
                <a:xfrm>
                  <a:off x="5055466" y="908453"/>
                  <a:ext cx="5021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53CCF101-ABD3-427C-967B-D3D43C5B0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466" y="908453"/>
                  <a:ext cx="50217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3614" t="-19737" r="-54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95C80D49-401E-4244-97CE-CDCB5B269FE1}"/>
                </a:ext>
              </a:extLst>
            </p:cNvPr>
            <p:cNvCxnSpPr/>
            <p:nvPr/>
          </p:nvCxnSpPr>
          <p:spPr>
            <a:xfrm>
              <a:off x="5055466" y="1370118"/>
              <a:ext cx="0" cy="397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4E523082-2013-4F74-B2FC-2A9007B7EEB4}"/>
                </a:ext>
              </a:extLst>
            </p:cNvPr>
            <p:cNvCxnSpPr/>
            <p:nvPr/>
          </p:nvCxnSpPr>
          <p:spPr>
            <a:xfrm>
              <a:off x="5603833" y="1359215"/>
              <a:ext cx="0" cy="3971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78B329B-76FB-4349-A0F0-08F8D2B9422D}"/>
                  </a:ext>
                </a:extLst>
              </p:cNvPr>
              <p:cNvSpPr txBox="1"/>
              <p:nvPr/>
            </p:nvSpPr>
            <p:spPr>
              <a:xfrm>
                <a:off x="228600" y="2045828"/>
                <a:ext cx="65844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La forza agente sull’elemento infinitesimo di filo </a:t>
                </a:r>
                <a14:m>
                  <m:oMath xmlns:m="http://schemas.openxmlformats.org/officeDocument/2006/math"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0" lang="it-IT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è data da: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78B329B-76FB-4349-A0F0-08F8D2B9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5828"/>
                <a:ext cx="6584495" cy="400110"/>
              </a:xfrm>
              <a:prstGeom prst="rect">
                <a:avLst/>
              </a:prstGeom>
              <a:blipFill>
                <a:blip r:embed="rId15"/>
                <a:stretch>
                  <a:fillRect l="-1019" t="-18462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B36AD1-6BCF-4F9C-AD2E-BE8BEBA3D344}"/>
              </a:ext>
            </a:extLst>
          </p:cNvPr>
          <p:cNvSpPr txBox="1"/>
          <p:nvPr/>
        </p:nvSpPr>
        <p:spPr>
          <a:xfrm>
            <a:off x="9308466" y="550676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E74B5D9-45A0-4F4F-B20C-EDF2E29DDD85}"/>
                  </a:ext>
                </a:extLst>
              </p:cNvPr>
              <p:cNvSpPr txBox="1"/>
              <p:nvPr/>
            </p:nvSpPr>
            <p:spPr>
              <a:xfrm>
                <a:off x="6425247" y="4998137"/>
                <a:ext cx="1618462" cy="487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>
                    <a:solidFill>
                      <a:srgbClr val="000000"/>
                    </a:solidFill>
                    <a:latin typeface="Calibri" panose="020F0502020204030204"/>
                  </a:rPr>
                  <a:t>(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A/m</a:t>
                </a:r>
                <a:r>
                  <a:rPr kumimoji="0" lang="it-IT" sz="18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i="1" dirty="0">
                            <a:solidFill>
                              <a:srgbClr val="000000"/>
                            </a:solidFill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it-IT" i="1" baseline="30000" dirty="0">
                            <a:solidFill>
                              <a:srgbClr val="000000"/>
                            </a:solidFill>
                          </a:rPr>
                          <m:t>2</m:t>
                        </m:r>
                      </m:den>
                    </m:f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i="1" dirty="0"/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0E74B5D9-45A0-4F4F-B20C-EDF2E29D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247" y="4998137"/>
                <a:ext cx="1618462" cy="487569"/>
              </a:xfrm>
              <a:prstGeom prst="rect">
                <a:avLst/>
              </a:prstGeom>
              <a:blipFill>
                <a:blip r:embed="rId16"/>
                <a:stretch>
                  <a:fillRect l="-3008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1D6C4ABF-4055-46C9-9151-7EB6372BFC68}"/>
              </a:ext>
            </a:extLst>
          </p:cNvPr>
          <p:cNvSpPr txBox="1"/>
          <p:nvPr/>
        </p:nvSpPr>
        <p:spPr>
          <a:xfrm>
            <a:off x="8570629" y="5828759"/>
            <a:ext cx="23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(S è perpendicolare a </a:t>
            </a:r>
            <a:r>
              <a:rPr lang="it-IT" b="1" dirty="0"/>
              <a:t>J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39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  <p:bldP spid="16" grpId="0" animBg="1"/>
      <p:bldP spid="24" grpId="0" animBg="1"/>
      <p:bldP spid="30" grpId="0"/>
      <p:bldP spid="31" grpId="0"/>
      <p:bldP spid="32" grpId="0"/>
      <p:bldP spid="34" grpId="0"/>
      <p:bldP spid="38" grpId="0" animBg="1"/>
      <p:bldP spid="20" grpId="0"/>
      <p:bldP spid="21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EB9E69C-36FA-4CC5-8EC1-5E26839E9B0F}"/>
                  </a:ext>
                </a:extLst>
              </p:cNvPr>
              <p:cNvSpPr txBox="1"/>
              <p:nvPr/>
            </p:nvSpPr>
            <p:spPr>
              <a:xfrm>
                <a:off x="5415250" y="1941837"/>
                <a:ext cx="5385257" cy="970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nary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(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EB9E69C-36FA-4CC5-8EC1-5E26839E9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50" y="1941837"/>
                <a:ext cx="5385257" cy="970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813968-7CA1-4D87-A31E-01C0E7B7A938}"/>
                  </a:ext>
                </a:extLst>
              </p:cNvPr>
              <p:cNvSpPr txBox="1"/>
              <p:nvPr/>
            </p:nvSpPr>
            <p:spPr>
              <a:xfrm>
                <a:off x="2406119" y="3736887"/>
                <a:ext cx="5486400" cy="212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3200" dirty="0"/>
                  <a:t>L’intensità di corrente attraverso una superficie S è uguale al flusso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it-IT" sz="3200" dirty="0"/>
                  <a:t> attraverso tale superficie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F813968-7CA1-4D87-A31E-01C0E7B7A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19" y="3736887"/>
                <a:ext cx="5486400" cy="2121991"/>
              </a:xfrm>
              <a:prstGeom prst="rect">
                <a:avLst/>
              </a:prstGeom>
              <a:blipFill>
                <a:blip r:embed="rId3"/>
                <a:stretch>
                  <a:fillRect t="-3736" r="-1444" b="-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8E087164-A397-476A-B042-A01669ED14E0}"/>
                  </a:ext>
                </a:extLst>
              </p14:cNvPr>
              <p14:cNvContentPartPr/>
              <p14:nvPr/>
            </p14:nvContentPartPr>
            <p14:xfrm>
              <a:off x="276832" y="638757"/>
              <a:ext cx="2966357" cy="3275937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8E087164-A397-476A-B042-A01669ED14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832" y="620757"/>
                <a:ext cx="3001996" cy="331157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E0047-715F-4183-B6C3-902C8B773E9E}"/>
              </a:ext>
            </a:extLst>
          </p:cNvPr>
          <p:cNvSpPr txBox="1"/>
          <p:nvPr/>
        </p:nvSpPr>
        <p:spPr>
          <a:xfrm>
            <a:off x="301940" y="94449"/>
            <a:ext cx="1128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la superficie non dovesse essere perpendicolare a </a:t>
            </a:r>
            <a:r>
              <a:rPr lang="it-IT" b="1" i="1" dirty="0"/>
              <a:t>J</a:t>
            </a:r>
            <a:r>
              <a:rPr lang="it-IT" dirty="0"/>
              <a:t>, si considera la sua proiezione lungo la direzione perpendicolare: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22663C-6FF0-43F4-B967-9C6E731016FB}"/>
              </a:ext>
            </a:extLst>
          </p:cNvPr>
          <p:cNvSpPr txBox="1"/>
          <p:nvPr/>
        </p:nvSpPr>
        <p:spPr>
          <a:xfrm>
            <a:off x="3869871" y="971550"/>
            <a:ext cx="804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L’intensità di corrente sarà in questo caso data dalla carica che attraversa la proiezione della superficie su un piano perpendicolare a </a:t>
            </a:r>
            <a:r>
              <a:rPr lang="it-IT" b="1" i="1" dirty="0"/>
              <a:t>J</a:t>
            </a:r>
            <a:r>
              <a:rPr lang="it-IT" dirty="0"/>
              <a:t> nell’unità di tempo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3396D6D1-9917-4D1F-8FC6-C38FE8EBC6D4}"/>
              </a:ext>
            </a:extLst>
          </p:cNvPr>
          <p:cNvSpPr/>
          <p:nvPr/>
        </p:nvSpPr>
        <p:spPr>
          <a:xfrm>
            <a:off x="3998208" y="2202768"/>
            <a:ext cx="918697" cy="449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03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45C6626-F54B-4A45-B1D8-CF742A8BC171}"/>
                  </a:ext>
                </a:extLst>
              </p:cNvPr>
              <p:cNvSpPr txBox="1"/>
              <p:nvPr/>
            </p:nvSpPr>
            <p:spPr>
              <a:xfrm>
                <a:off x="2872157" y="3289758"/>
                <a:ext cx="58264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45C6626-F54B-4A45-B1D8-CF742A8B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157" y="3289758"/>
                <a:ext cx="582640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E12F8A-C5FC-4390-8DD7-6DCED43C7441}"/>
                  </a:ext>
                </a:extLst>
              </p:cNvPr>
              <p:cNvSpPr txBox="1"/>
              <p:nvPr/>
            </p:nvSpPr>
            <p:spPr>
              <a:xfrm>
                <a:off x="4041996" y="4241024"/>
                <a:ext cx="34867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EE12F8A-C5FC-4390-8DD7-6DCED43C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996" y="4241024"/>
                <a:ext cx="348672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23EFE9-BD12-4B28-85AA-B2C3B1737F66}"/>
              </a:ext>
            </a:extLst>
          </p:cNvPr>
          <p:cNvSpPr txBox="1"/>
          <p:nvPr/>
        </p:nvSpPr>
        <p:spPr>
          <a:xfrm>
            <a:off x="320842" y="473241"/>
            <a:ext cx="1158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corrente è prodotta dal movimento delle particelle cariche </a:t>
            </a:r>
            <a:r>
              <a:rPr lang="it-IT" i="1" dirty="0"/>
              <a:t>q</a:t>
            </a:r>
            <a:r>
              <a:rPr lang="it-IT" dirty="0"/>
              <a:t> presenti nel filo. Supponiamo che la densità di cariche sia data come al solito da n=N/V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3F578CE-5856-45E1-B377-E32B2DF2460A}"/>
              </a:ext>
            </a:extLst>
          </p:cNvPr>
          <p:cNvSpPr txBox="1"/>
          <p:nvPr/>
        </p:nvSpPr>
        <p:spPr>
          <a:xfrm>
            <a:off x="8559740" y="4302578"/>
            <a:ext cx="289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(Se </a:t>
            </a:r>
            <a:r>
              <a:rPr lang="it-IT" dirty="0" err="1"/>
              <a:t>dS</a:t>
            </a:r>
            <a:r>
              <a:rPr lang="it-IT" dirty="0"/>
              <a:t> non è perpendicolare)</a:t>
            </a:r>
          </a:p>
        </p:txBody>
      </p:sp>
      <p:sp>
        <p:nvSpPr>
          <p:cNvPr id="52" name="Freccia a destra 51">
            <a:extLst>
              <a:ext uri="{FF2B5EF4-FFF2-40B4-BE49-F238E27FC236}">
                <a16:creationId xmlns:a16="http://schemas.microsoft.com/office/drawing/2014/main" id="{8D891275-8EF9-4D28-A4F7-412758DAE782}"/>
              </a:ext>
            </a:extLst>
          </p:cNvPr>
          <p:cNvSpPr/>
          <p:nvPr/>
        </p:nvSpPr>
        <p:spPr>
          <a:xfrm flipH="1">
            <a:off x="7707346" y="4364134"/>
            <a:ext cx="673768" cy="246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12768F-993F-417A-B5A8-7CDAF43755EA}"/>
                  </a:ext>
                </a:extLst>
              </p:cNvPr>
              <p:cNvSpPr txBox="1"/>
              <p:nvPr/>
            </p:nvSpPr>
            <p:spPr>
              <a:xfrm>
                <a:off x="2253916" y="5146201"/>
                <a:ext cx="7370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N è il numero di particelle contenute nel cilindretto di base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it-IT" dirty="0"/>
                  <a:t> e spigolo 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12768F-993F-417A-B5A8-7CDAF437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16" y="5146201"/>
                <a:ext cx="7370095" cy="369332"/>
              </a:xfrm>
              <a:prstGeom prst="rect">
                <a:avLst/>
              </a:prstGeom>
              <a:blipFill>
                <a:blip r:embed="rId4"/>
                <a:stretch>
                  <a:fillRect l="-744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uppo 55">
            <a:extLst>
              <a:ext uri="{FF2B5EF4-FFF2-40B4-BE49-F238E27FC236}">
                <a16:creationId xmlns:a16="http://schemas.microsoft.com/office/drawing/2014/main" id="{D5FB36A2-83F9-4FBA-9BC2-7EF85B07774C}"/>
              </a:ext>
            </a:extLst>
          </p:cNvPr>
          <p:cNvGrpSpPr/>
          <p:nvPr/>
        </p:nvGrpSpPr>
        <p:grpSpPr>
          <a:xfrm>
            <a:off x="385870" y="1070614"/>
            <a:ext cx="10904158" cy="1202467"/>
            <a:chOff x="385870" y="1070614"/>
            <a:chExt cx="10904158" cy="1202467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0713EDF1-4041-4F60-BF09-6A7EE5D35AE2}"/>
                </a:ext>
              </a:extLst>
            </p:cNvPr>
            <p:cNvGrpSpPr/>
            <p:nvPr/>
          </p:nvGrpSpPr>
          <p:grpSpPr>
            <a:xfrm>
              <a:off x="385870" y="1070614"/>
              <a:ext cx="10904158" cy="1202467"/>
              <a:chOff x="385870" y="1070614"/>
              <a:chExt cx="10904158" cy="1202467"/>
            </a:xfrm>
          </p:grpSpPr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DB226566-2E15-4E16-B1C5-2B4F0B0A323C}"/>
                  </a:ext>
                </a:extLst>
              </p:cNvPr>
              <p:cNvSpPr/>
              <p:nvPr/>
            </p:nvSpPr>
            <p:spPr>
              <a:xfrm>
                <a:off x="488143" y="1852266"/>
                <a:ext cx="10688764" cy="417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13FE2021-1BED-4808-ABEE-E20BBF3B06A6}"/>
                      </a:ext>
                    </a:extLst>
                  </p:cNvPr>
                  <p:cNvSpPr txBox="1"/>
                  <p:nvPr/>
                </p:nvSpPr>
                <p:spPr>
                  <a:xfrm>
                    <a:off x="7921050" y="1070614"/>
                    <a:ext cx="28552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oMath>
                      </m:oMathPara>
                    </a14:m>
                    <a:endParaRPr kumimoji="0" lang="it-IT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13FE2021-1BED-4808-ABEE-E20BBF3B0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1050" y="1070614"/>
                    <a:ext cx="285527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nettore 2 12">
                <a:extLst>
                  <a:ext uri="{FF2B5EF4-FFF2-40B4-BE49-F238E27FC236}">
                    <a16:creationId xmlns:a16="http://schemas.microsoft.com/office/drawing/2014/main" id="{5FC5B1D3-80C7-41E9-950A-1D238F85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7886" y="1637062"/>
                <a:ext cx="99185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9CC8A8D1-7278-48C4-B154-5C9CE8C5F8A8}"/>
                  </a:ext>
                </a:extLst>
              </p:cNvPr>
              <p:cNvSpPr/>
              <p:nvPr/>
            </p:nvSpPr>
            <p:spPr>
              <a:xfrm>
                <a:off x="11063785" y="1848676"/>
                <a:ext cx="226243" cy="417225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2352A004-06B9-4875-B767-F807DAD41F6E}"/>
                  </a:ext>
                </a:extLst>
              </p:cNvPr>
              <p:cNvCxnSpPr/>
              <p:nvPr/>
            </p:nvCxnSpPr>
            <p:spPr>
              <a:xfrm>
                <a:off x="4894517" y="1277650"/>
                <a:ext cx="0" cy="37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8EE5B499-A7DD-48C4-916C-F9062B841CD7}"/>
                  </a:ext>
                </a:extLst>
              </p:cNvPr>
              <p:cNvCxnSpPr/>
              <p:nvPr/>
            </p:nvCxnSpPr>
            <p:spPr>
              <a:xfrm>
                <a:off x="6096000" y="1286318"/>
                <a:ext cx="0" cy="3745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4" name="Gruppo 33">
                <a:extLst>
                  <a:ext uri="{FF2B5EF4-FFF2-40B4-BE49-F238E27FC236}">
                    <a16:creationId xmlns:a16="http://schemas.microsoft.com/office/drawing/2014/main" id="{C5C5353E-71B2-4637-A081-F73D8D718A3C}"/>
                  </a:ext>
                </a:extLst>
              </p:cNvPr>
              <p:cNvGrpSpPr/>
              <p:nvPr/>
            </p:nvGrpSpPr>
            <p:grpSpPr>
              <a:xfrm>
                <a:off x="385870" y="1855856"/>
                <a:ext cx="301328" cy="417225"/>
                <a:chOff x="385870" y="1855856"/>
                <a:chExt cx="301328" cy="417225"/>
              </a:xfrm>
            </p:grpSpPr>
            <p:sp>
              <p:nvSpPr>
                <p:cNvPr id="22" name="Ovale 21">
                  <a:extLst>
                    <a:ext uri="{FF2B5EF4-FFF2-40B4-BE49-F238E27FC236}">
                      <a16:creationId xmlns:a16="http://schemas.microsoft.com/office/drawing/2014/main" id="{05484DC2-8DDA-44D0-9FA5-664C62FBF823}"/>
                    </a:ext>
                  </a:extLst>
                </p:cNvPr>
                <p:cNvSpPr/>
                <p:nvPr/>
              </p:nvSpPr>
              <p:spPr>
                <a:xfrm>
                  <a:off x="385870" y="1855856"/>
                  <a:ext cx="226243" cy="41722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E38DBAA9-453A-447A-916A-9758CC698E3A}"/>
                    </a:ext>
                  </a:extLst>
                </p:cNvPr>
                <p:cNvSpPr/>
                <p:nvPr/>
              </p:nvSpPr>
              <p:spPr>
                <a:xfrm>
                  <a:off x="514343" y="1894556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Rettangolo 28">
                  <a:extLst>
                    <a:ext uri="{FF2B5EF4-FFF2-40B4-BE49-F238E27FC236}">
                      <a16:creationId xmlns:a16="http://schemas.microsoft.com/office/drawing/2014/main" id="{8219D541-2541-4174-8A34-7A3E47FA17A3}"/>
                    </a:ext>
                  </a:extLst>
                </p:cNvPr>
                <p:cNvSpPr/>
                <p:nvPr/>
              </p:nvSpPr>
              <p:spPr>
                <a:xfrm>
                  <a:off x="563228" y="2029577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Rettangolo 29">
                  <a:extLst>
                    <a:ext uri="{FF2B5EF4-FFF2-40B4-BE49-F238E27FC236}">
                      <a16:creationId xmlns:a16="http://schemas.microsoft.com/office/drawing/2014/main" id="{47BADCDD-FD09-4831-B484-FC625F373022}"/>
                    </a:ext>
                  </a:extLst>
                </p:cNvPr>
                <p:cNvSpPr/>
                <p:nvPr/>
              </p:nvSpPr>
              <p:spPr>
                <a:xfrm>
                  <a:off x="501243" y="2164598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32" name="Connettore 2 31">
                <a:extLst>
                  <a:ext uri="{FF2B5EF4-FFF2-40B4-BE49-F238E27FC236}">
                    <a16:creationId xmlns:a16="http://schemas.microsoft.com/office/drawing/2014/main" id="{473B7C69-6C3A-477B-BBAE-A331EE2D2843}"/>
                  </a:ext>
                </a:extLst>
              </p:cNvPr>
              <p:cNvCxnSpPr/>
              <p:nvPr/>
            </p:nvCxnSpPr>
            <p:spPr>
              <a:xfrm>
                <a:off x="4997040" y="1473575"/>
                <a:ext cx="100202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DEB5D153-C976-4CA0-BB82-D9B18932E4BD}"/>
                  </a:ext>
                </a:extLst>
              </p:cNvPr>
              <p:cNvGrpSpPr/>
              <p:nvPr/>
            </p:nvGrpSpPr>
            <p:grpSpPr>
              <a:xfrm>
                <a:off x="4743853" y="1855856"/>
                <a:ext cx="301328" cy="417225"/>
                <a:chOff x="385870" y="1855856"/>
                <a:chExt cx="301328" cy="417225"/>
              </a:xfrm>
            </p:grpSpPr>
            <p:sp>
              <p:nvSpPr>
                <p:cNvPr id="36" name="Ovale 35">
                  <a:extLst>
                    <a:ext uri="{FF2B5EF4-FFF2-40B4-BE49-F238E27FC236}">
                      <a16:creationId xmlns:a16="http://schemas.microsoft.com/office/drawing/2014/main" id="{7F5AB870-5B55-47C9-A215-8CD286BC5C97}"/>
                    </a:ext>
                  </a:extLst>
                </p:cNvPr>
                <p:cNvSpPr/>
                <p:nvPr/>
              </p:nvSpPr>
              <p:spPr>
                <a:xfrm>
                  <a:off x="385870" y="1855856"/>
                  <a:ext cx="226243" cy="41722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7" name="Rettangolo 36">
                  <a:extLst>
                    <a:ext uri="{FF2B5EF4-FFF2-40B4-BE49-F238E27FC236}">
                      <a16:creationId xmlns:a16="http://schemas.microsoft.com/office/drawing/2014/main" id="{D1FFD379-47B3-4EB4-A115-84DCDBD9E884}"/>
                    </a:ext>
                  </a:extLst>
                </p:cNvPr>
                <p:cNvSpPr/>
                <p:nvPr/>
              </p:nvSpPr>
              <p:spPr>
                <a:xfrm>
                  <a:off x="514343" y="1894556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8" name="Rettangolo 37">
                  <a:extLst>
                    <a:ext uri="{FF2B5EF4-FFF2-40B4-BE49-F238E27FC236}">
                      <a16:creationId xmlns:a16="http://schemas.microsoft.com/office/drawing/2014/main" id="{2AFF0F93-EB37-4087-B182-3155DF046083}"/>
                    </a:ext>
                  </a:extLst>
                </p:cNvPr>
                <p:cNvSpPr/>
                <p:nvPr/>
              </p:nvSpPr>
              <p:spPr>
                <a:xfrm>
                  <a:off x="563228" y="2029577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B8A12922-7969-43A7-BCC0-729C7CD8ACE7}"/>
                    </a:ext>
                  </a:extLst>
                </p:cNvPr>
                <p:cNvSpPr/>
                <p:nvPr/>
              </p:nvSpPr>
              <p:spPr>
                <a:xfrm>
                  <a:off x="501243" y="2164598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855744DD-66A3-4713-AE35-E3189E98B523}"/>
                  </a:ext>
                </a:extLst>
              </p:cNvPr>
              <p:cNvGrpSpPr/>
              <p:nvPr/>
            </p:nvGrpSpPr>
            <p:grpSpPr>
              <a:xfrm>
                <a:off x="5999063" y="1855856"/>
                <a:ext cx="301328" cy="417225"/>
                <a:chOff x="385870" y="1855856"/>
                <a:chExt cx="301328" cy="417225"/>
              </a:xfrm>
            </p:grpSpPr>
            <p:sp>
              <p:nvSpPr>
                <p:cNvPr id="41" name="Ovale 40">
                  <a:extLst>
                    <a:ext uri="{FF2B5EF4-FFF2-40B4-BE49-F238E27FC236}">
                      <a16:creationId xmlns:a16="http://schemas.microsoft.com/office/drawing/2014/main" id="{6E41C976-61E3-463D-A8B7-BF1F74A0CF14}"/>
                    </a:ext>
                  </a:extLst>
                </p:cNvPr>
                <p:cNvSpPr/>
                <p:nvPr/>
              </p:nvSpPr>
              <p:spPr>
                <a:xfrm>
                  <a:off x="385870" y="1855856"/>
                  <a:ext cx="226243" cy="417225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2" name="Rettangolo 41">
                  <a:extLst>
                    <a:ext uri="{FF2B5EF4-FFF2-40B4-BE49-F238E27FC236}">
                      <a16:creationId xmlns:a16="http://schemas.microsoft.com/office/drawing/2014/main" id="{C94CD906-2B8B-478E-81E9-626626969460}"/>
                    </a:ext>
                  </a:extLst>
                </p:cNvPr>
                <p:cNvSpPr/>
                <p:nvPr/>
              </p:nvSpPr>
              <p:spPr>
                <a:xfrm>
                  <a:off x="514343" y="1894556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3" name="Rettangolo 42">
                  <a:extLst>
                    <a:ext uri="{FF2B5EF4-FFF2-40B4-BE49-F238E27FC236}">
                      <a16:creationId xmlns:a16="http://schemas.microsoft.com/office/drawing/2014/main" id="{7A48BB6F-253B-46B8-85FF-B2BC4401ED74}"/>
                    </a:ext>
                  </a:extLst>
                </p:cNvPr>
                <p:cNvSpPr/>
                <p:nvPr/>
              </p:nvSpPr>
              <p:spPr>
                <a:xfrm>
                  <a:off x="563228" y="2029577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4" name="Rettangolo 43">
                  <a:extLst>
                    <a:ext uri="{FF2B5EF4-FFF2-40B4-BE49-F238E27FC236}">
                      <a16:creationId xmlns:a16="http://schemas.microsoft.com/office/drawing/2014/main" id="{2DE7006F-554A-4703-A5CA-D534467ED343}"/>
                    </a:ext>
                  </a:extLst>
                </p:cNvPr>
                <p:cNvSpPr/>
                <p:nvPr/>
              </p:nvSpPr>
              <p:spPr>
                <a:xfrm>
                  <a:off x="501243" y="2164598"/>
                  <a:ext cx="123970" cy="609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89D06D84-0452-4301-A493-A4D6339B59A1}"/>
                      </a:ext>
                    </a:extLst>
                  </p:cNvPr>
                  <p:cNvSpPr txBox="1"/>
                  <p:nvPr/>
                </p:nvSpPr>
                <p:spPr>
                  <a:xfrm>
                    <a:off x="6683174" y="1430657"/>
                    <a:ext cx="419176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oMath>
                      </m:oMathPara>
                    </a14:m>
                    <a:endParaRPr lang="it-IT" sz="2000" dirty="0"/>
                  </a:p>
                </p:txBody>
              </p:sp>
            </mc:Choice>
            <mc:Fallback xmlns="">
              <p:sp>
                <p:nvSpPr>
                  <p:cNvPr id="46" name="CasellaDiTesto 45">
                    <a:extLst>
                      <a:ext uri="{FF2B5EF4-FFF2-40B4-BE49-F238E27FC236}">
                        <a16:creationId xmlns:a16="http://schemas.microsoft.com/office/drawing/2014/main" id="{89D06D84-0452-4301-A493-A4D6339B59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174" y="1430657"/>
                    <a:ext cx="419176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14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Connettore curvo 47">
                <a:extLst>
                  <a:ext uri="{FF2B5EF4-FFF2-40B4-BE49-F238E27FC236}">
                    <a16:creationId xmlns:a16="http://schemas.microsoft.com/office/drawing/2014/main" id="{F0D4F198-C1CD-42E2-805E-2C56B66E72FE}"/>
                  </a:ext>
                </a:extLst>
              </p:cNvPr>
              <p:cNvCxnSpPr>
                <a:cxnSpLocks/>
                <a:endCxn id="43" idx="3"/>
              </p:cNvCxnSpPr>
              <p:nvPr/>
            </p:nvCxnSpPr>
            <p:spPr>
              <a:xfrm rot="10800000" flipV="1">
                <a:off x="6300392" y="1711800"/>
                <a:ext cx="431613" cy="34827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A5F3ADFB-78C4-4859-929E-C554B1229689}"/>
                    </a:ext>
                  </a:extLst>
                </p:cNvPr>
                <p:cNvSpPr txBox="1"/>
                <p:nvPr/>
              </p:nvSpPr>
              <p:spPr>
                <a:xfrm>
                  <a:off x="4701434" y="1073790"/>
                  <a:ext cx="15932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CasellaDiTesto 54">
                  <a:extLst>
                    <a:ext uri="{FF2B5EF4-FFF2-40B4-BE49-F238E27FC236}">
                      <a16:creationId xmlns:a16="http://schemas.microsoft.com/office/drawing/2014/main" id="{A5F3ADFB-78C4-4859-929E-C554B1229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434" y="1073790"/>
                  <a:ext cx="159323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643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/>
              <p:nvPr/>
            </p:nvSpPr>
            <p:spPr>
              <a:xfrm>
                <a:off x="3864117" y="1666926"/>
                <a:ext cx="3523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𝐽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𝑑𝑆</m:t>
                      </m:r>
                      <m:func>
                        <m:func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𝑞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𝑑𝑆</m:t>
                      </m:r>
                      <m:func>
                        <m:func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0" lang="it-IT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E619E29-58C7-497C-AB16-CF271EA9C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17" y="1666926"/>
                <a:ext cx="3523272" cy="369332"/>
              </a:xfrm>
              <a:prstGeom prst="rect">
                <a:avLst/>
              </a:prstGeom>
              <a:blipFill>
                <a:blip r:embed="rId2"/>
                <a:stretch>
                  <a:fillRect l="-2422" r="-1211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/>
              <p:nvPr/>
            </p:nvSpPr>
            <p:spPr>
              <a:xfrm>
                <a:off x="5465696" y="4608286"/>
                <a:ext cx="719877" cy="582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# </m:t>
                              </m:r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num>
                            <m:den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056412D-FFE2-414E-BCAF-A84690CB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96" y="4608286"/>
                <a:ext cx="719877" cy="582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12C25A-FF6D-4229-8EA5-889DADC9F0AF}"/>
              </a:ext>
            </a:extLst>
          </p:cNvPr>
          <p:cNvSpPr txBox="1"/>
          <p:nvPr/>
        </p:nvSpPr>
        <p:spPr>
          <a:xfrm>
            <a:off x="6642843" y="4851242"/>
            <a:ext cx="30963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</a:t>
            </a:r>
            <a:r>
              <a:rPr lang="it-IT" sz="2000" dirty="0">
                <a:solidFill>
                  <a:srgbClr val="000000"/>
                </a:solidFill>
                <a:latin typeface="Calibri" panose="020F0502020204030204"/>
              </a:rPr>
              <a:t>Densità di cariche elettriche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/>
              <p:nvPr/>
            </p:nvSpPr>
            <p:spPr>
              <a:xfrm>
                <a:off x="7854021" y="3652550"/>
                <a:ext cx="5786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(2)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986D5A4-9CBB-4128-9CF0-63A280F3B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21" y="3652550"/>
                <a:ext cx="5786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B3D5677-39A9-47B7-BD15-795740178B70}"/>
                  </a:ext>
                </a:extLst>
              </p:cNvPr>
              <p:cNvSpPr txBox="1"/>
              <p:nvPr/>
            </p:nvSpPr>
            <p:spPr>
              <a:xfrm>
                <a:off x="5319313" y="2583221"/>
                <a:ext cx="15533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DB3D5677-39A9-47B7-BD15-79574017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13" y="2583221"/>
                <a:ext cx="15533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1AB9DBC-2410-421A-A39C-5C8F839F6BC1}"/>
                  </a:ext>
                </a:extLst>
              </p:cNvPr>
              <p:cNvSpPr txBox="1"/>
              <p:nvPr/>
            </p:nvSpPr>
            <p:spPr>
              <a:xfrm>
                <a:off x="4665187" y="3574026"/>
                <a:ext cx="1553374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1AB9DBC-2410-421A-A39C-5C8F839F6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87" y="3574026"/>
                <a:ext cx="1553374" cy="483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tangolo 9">
            <a:extLst>
              <a:ext uri="{FF2B5EF4-FFF2-40B4-BE49-F238E27FC236}">
                <a16:creationId xmlns:a16="http://schemas.microsoft.com/office/drawing/2014/main" id="{5A4E4FFB-2FD0-4502-B7C5-C108257FD28A}"/>
              </a:ext>
            </a:extLst>
          </p:cNvPr>
          <p:cNvSpPr/>
          <p:nvPr/>
        </p:nvSpPr>
        <p:spPr>
          <a:xfrm>
            <a:off x="4445105" y="3390089"/>
            <a:ext cx="2085474" cy="92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00E5146-FA2C-4389-97C7-8F804296D402}"/>
              </a:ext>
            </a:extLst>
          </p:cNvPr>
          <p:cNvCxnSpPr/>
          <p:nvPr/>
        </p:nvCxnSpPr>
        <p:spPr>
          <a:xfrm flipV="1">
            <a:off x="5786194" y="4083437"/>
            <a:ext cx="0" cy="4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42C253C-43DC-4892-A1E7-3B87A98CEC3B}"/>
              </a:ext>
            </a:extLst>
          </p:cNvPr>
          <p:cNvSpPr/>
          <p:nvPr/>
        </p:nvSpPr>
        <p:spPr>
          <a:xfrm>
            <a:off x="4133232" y="2678335"/>
            <a:ext cx="800095" cy="292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A029EB0-70DC-41D5-8B15-45DC21A4BC8F}"/>
              </a:ext>
            </a:extLst>
          </p:cNvPr>
          <p:cNvCxnSpPr/>
          <p:nvPr/>
        </p:nvCxnSpPr>
        <p:spPr>
          <a:xfrm flipV="1">
            <a:off x="4133232" y="1596217"/>
            <a:ext cx="935509" cy="58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740306E-4B96-4028-B4C2-0E7F42082270}"/>
              </a:ext>
            </a:extLst>
          </p:cNvPr>
          <p:cNvCxnSpPr/>
          <p:nvPr/>
        </p:nvCxnSpPr>
        <p:spPr>
          <a:xfrm flipV="1">
            <a:off x="6367996" y="1589793"/>
            <a:ext cx="661181" cy="52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769D234-E23A-4D29-9A10-7925BFA39C72}"/>
              </a:ext>
            </a:extLst>
          </p:cNvPr>
          <p:cNvCxnSpPr/>
          <p:nvPr/>
        </p:nvCxnSpPr>
        <p:spPr>
          <a:xfrm>
            <a:off x="4208834" y="1583541"/>
            <a:ext cx="724493" cy="58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E92599D-0296-4793-A79E-FAE36CC7285B}"/>
              </a:ext>
            </a:extLst>
          </p:cNvPr>
          <p:cNvCxnSpPr>
            <a:cxnSpLocks/>
          </p:cNvCxnSpPr>
          <p:nvPr/>
        </p:nvCxnSpPr>
        <p:spPr>
          <a:xfrm>
            <a:off x="6401218" y="1571281"/>
            <a:ext cx="594735" cy="59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A67BBF9-4F01-49DE-ABF1-534B4CE45324}"/>
                  </a:ext>
                </a:extLst>
              </p:cNvPr>
              <p:cNvSpPr txBox="1"/>
              <p:nvPr/>
            </p:nvSpPr>
            <p:spPr>
              <a:xfrm>
                <a:off x="3965362" y="894280"/>
                <a:ext cx="3422027" cy="416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it-IT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A67BBF9-4F01-49DE-ABF1-534B4CE45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362" y="894280"/>
                <a:ext cx="3422027" cy="4165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7D7109F-C9C9-4FEE-807D-D70E5046A8B3}"/>
                  </a:ext>
                </a:extLst>
              </p:cNvPr>
              <p:cNvSpPr txBox="1"/>
              <p:nvPr/>
            </p:nvSpPr>
            <p:spPr>
              <a:xfrm>
                <a:off x="208547" y="224589"/>
                <a:ext cx="11760296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Se le cariche sono positive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sono paralleli. L’angolo tra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</m:oMath>
                </a14:m>
                <a:r>
                  <a:rPr lang="it-IT" dirty="0"/>
                  <a:t> e la normale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alla superficie è sempre</a:t>
                </a:r>
                <a:r>
                  <a:rPr lang="it-IT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IT" dirty="0"/>
                  <a:t> e </a:t>
                </a:r>
                <a:r>
                  <a:rPr lang="it-IT" dirty="0" err="1"/>
                  <a:t>poichè</a:t>
                </a:r>
                <a:r>
                  <a:rPr lang="it-IT" dirty="0"/>
                  <a:t> la carica che attraversa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𝑑𝑆</m:t>
                    </m:r>
                  </m:oMath>
                </a14:m>
                <a:r>
                  <a:rPr lang="it-IT" dirty="0"/>
                  <a:t> nell’unità di tempo è: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67D7109F-C9C9-4FEE-807D-D70E5046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7" y="224589"/>
                <a:ext cx="11760296" cy="679930"/>
              </a:xfrm>
              <a:prstGeom prst="rect">
                <a:avLst/>
              </a:prstGeom>
              <a:blipFill>
                <a:blip r:embed="rId8"/>
                <a:stretch>
                  <a:fillRect l="-415" t="-13514" b="-144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30D0F29-1D03-44D5-B132-F0E140575A2A}"/>
              </a:ext>
            </a:extLst>
          </p:cNvPr>
          <p:cNvSpPr txBox="1"/>
          <p:nvPr/>
        </p:nvSpPr>
        <p:spPr>
          <a:xfrm>
            <a:off x="398946" y="1678681"/>
            <a:ext cx="235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Allora vale la relazione: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BC15D69-2DC7-4347-8A53-19DFB3B6F961}"/>
                  </a:ext>
                </a:extLst>
              </p:cNvPr>
              <p:cNvSpPr txBox="1"/>
              <p:nvPr/>
            </p:nvSpPr>
            <p:spPr>
              <a:xfrm>
                <a:off x="8328432" y="1487589"/>
                <a:ext cx="3036254" cy="6914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𝑞𝑁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𝑞𝑛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ABC15D69-2DC7-4347-8A53-19DFB3B6F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432" y="1487589"/>
                <a:ext cx="3036254" cy="6914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DB1F0DF-5888-4A1D-946C-894552083E65}"/>
              </a:ext>
            </a:extLst>
          </p:cNvPr>
          <p:cNvSpPr txBox="1"/>
          <p:nvPr/>
        </p:nvSpPr>
        <p:spPr>
          <a:xfrm>
            <a:off x="419858" y="5524252"/>
            <a:ext cx="810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Torniamo ora alla seconda legge di Laplace e consideriamo come cariche gli elettroni: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1E7C96DE-345B-44B1-AC8D-93A08D58D3F1}"/>
              </a:ext>
            </a:extLst>
          </p:cNvPr>
          <p:cNvSpPr/>
          <p:nvPr/>
        </p:nvSpPr>
        <p:spPr>
          <a:xfrm>
            <a:off x="8994180" y="5555029"/>
            <a:ext cx="2101516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15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0" grpId="0" animBg="1"/>
      <p:bldP spid="6" grpId="0" animBg="1"/>
      <p:bldP spid="15" grpId="0"/>
      <p:bldP spid="13" grpId="0"/>
      <p:bldP spid="19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2A3C3D3-330D-45C3-8363-2B7351F05D05}"/>
                  </a:ext>
                </a:extLst>
              </p:cNvPr>
              <p:cNvSpPr txBox="1"/>
              <p:nvPr/>
            </p:nvSpPr>
            <p:spPr>
              <a:xfrm>
                <a:off x="8437376" y="484585"/>
                <a:ext cx="252774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2A3C3D3-330D-45C3-8363-2B7351F05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376" y="484585"/>
                <a:ext cx="2527743" cy="414088"/>
              </a:xfrm>
              <a:prstGeom prst="rect">
                <a:avLst/>
              </a:prstGeom>
              <a:blipFill>
                <a:blip r:embed="rId2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9AE2117-2995-43A4-A61F-6CEEAA16D375}"/>
                  </a:ext>
                </a:extLst>
              </p:cNvPr>
              <p:cNvSpPr txBox="1"/>
              <p:nvPr/>
            </p:nvSpPr>
            <p:spPr>
              <a:xfrm>
                <a:off x="4887398" y="4001588"/>
                <a:ext cx="17354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it-IT" sz="3200" dirty="0"/>
                  <a:t>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9AE2117-2995-43A4-A61F-6CEEAA16D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98" y="4001588"/>
                <a:ext cx="173547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141F4CC-E980-41D3-8807-2A72129E78C7}"/>
                  </a:ext>
                </a:extLst>
              </p:cNvPr>
              <p:cNvSpPr txBox="1"/>
              <p:nvPr/>
            </p:nvSpPr>
            <p:spPr>
              <a:xfrm>
                <a:off x="3930529" y="1497917"/>
                <a:ext cx="3941528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320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141F4CC-E980-41D3-8807-2A72129E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29" y="1497917"/>
                <a:ext cx="3941528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C633677-5ED6-4674-818C-E516ED591405}"/>
                  </a:ext>
                </a:extLst>
              </p:cNvPr>
              <p:cNvSpPr txBox="1"/>
              <p:nvPr/>
            </p:nvSpPr>
            <p:spPr>
              <a:xfrm>
                <a:off x="4614049" y="326900"/>
                <a:ext cx="2528706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it-IT" sz="3200" dirty="0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it-IT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sz="3200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C633677-5ED6-4674-818C-E516ED59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49" y="326900"/>
                <a:ext cx="2528706" cy="552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D0CCC94C-8246-47F3-8E42-A6F099A33A35}"/>
              </a:ext>
            </a:extLst>
          </p:cNvPr>
          <p:cNvCxnSpPr>
            <a:stCxn id="2" idx="3"/>
            <a:endCxn id="5" idx="3"/>
          </p:cNvCxnSpPr>
          <p:nvPr/>
        </p:nvCxnSpPr>
        <p:spPr>
          <a:xfrm flipH="1">
            <a:off x="7872057" y="691629"/>
            <a:ext cx="3093062" cy="1082454"/>
          </a:xfrm>
          <a:prstGeom prst="bentConnector3">
            <a:avLst>
              <a:gd name="adj1" fmla="val -7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B58CA98-8AD7-4CCD-85C2-AD66FFCE518B}"/>
              </a:ext>
            </a:extLst>
          </p:cNvPr>
          <p:cNvSpPr txBox="1"/>
          <p:nvPr/>
        </p:nvSpPr>
        <p:spPr>
          <a:xfrm>
            <a:off x="9091144" y="131241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dalla (2)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8C7D7F7-97EA-4B48-AE57-AC2B6348240F}"/>
              </a:ext>
            </a:extLst>
          </p:cNvPr>
          <p:cNvSpPr txBox="1"/>
          <p:nvPr/>
        </p:nvSpPr>
        <p:spPr>
          <a:xfrm>
            <a:off x="3000145" y="1588583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78CE9E-94B6-4DCD-A187-11FFFE0DADC1}"/>
                  </a:ext>
                </a:extLst>
              </p:cNvPr>
              <p:cNvSpPr txBox="1"/>
              <p:nvPr/>
            </p:nvSpPr>
            <p:spPr>
              <a:xfrm>
                <a:off x="483770" y="2530349"/>
                <a:ext cx="856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quest’ultima espressione,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rappresenta un versore parallelo e concorde alla corrente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D78CE9E-94B6-4DCD-A187-11FFFE0D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0" y="2530349"/>
                <a:ext cx="8569077" cy="369332"/>
              </a:xfrm>
              <a:prstGeom prst="rect">
                <a:avLst/>
              </a:prstGeom>
              <a:blipFill>
                <a:blip r:embed="rId7"/>
                <a:stretch>
                  <a:fillRect l="-569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929E5CE-7225-4BC6-9324-DB140C073933}"/>
                  </a:ext>
                </a:extLst>
              </p:cNvPr>
              <p:cNvSpPr txBox="1"/>
              <p:nvPr/>
            </p:nvSpPr>
            <p:spPr>
              <a:xfrm>
                <a:off x="483770" y="3264568"/>
                <a:ext cx="11251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Gli elettroni però si muovono nel verso opposto a quello della corrente dunque la loro velocità di insieme,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it-IT" dirty="0"/>
                  <a:t> ed il versore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, saranno antiparalleli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B929E5CE-7225-4BC6-9324-DB140C073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0" y="3264568"/>
                <a:ext cx="11251818" cy="646331"/>
              </a:xfrm>
              <a:prstGeom prst="rect">
                <a:avLst/>
              </a:prstGeom>
              <a:blipFill>
                <a:blip r:embed="rId8"/>
                <a:stretch>
                  <a:fillRect l="-433" t="-13208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8464D2A-C30F-4004-B94E-A804D1B1153D}"/>
              </a:ext>
            </a:extLst>
          </p:cNvPr>
          <p:cNvSpPr txBox="1"/>
          <p:nvPr/>
        </p:nvSpPr>
        <p:spPr>
          <a:xfrm>
            <a:off x="587829" y="4923064"/>
            <a:ext cx="488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mettiamo insieme queste due cose, otteniamo: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C5B61EE-21D4-4283-B2EA-06B259CA572A}"/>
                  </a:ext>
                </a:extLst>
              </p:cNvPr>
              <p:cNvSpPr txBox="1"/>
              <p:nvPr/>
            </p:nvSpPr>
            <p:spPr>
              <a:xfrm>
                <a:off x="2691001" y="5506196"/>
                <a:ext cx="71654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3200" dirty="0"/>
                  <a:t>=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(−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3200" dirty="0"/>
                  <a:t>= </a:t>
                </a:r>
                <a14:m>
                  <m:oMath xmlns:m="http://schemas.openxmlformats.org/officeDocument/2006/math">
                    <m:r>
                      <a:rPr lang="it-IT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1C5B61EE-21D4-4283-B2EA-06B259CA5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001" y="5506196"/>
                <a:ext cx="7165423" cy="492443"/>
              </a:xfrm>
              <a:prstGeom prst="rect">
                <a:avLst/>
              </a:prstGeom>
              <a:blipFill>
                <a:blip r:embed="rId9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21" grpId="0"/>
      <p:bldP spid="22" grpId="0"/>
      <p:bldP spid="26" grpId="0"/>
      <p:bldP spid="2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E882031-1CCE-48DB-865C-CF8A44C6A818}"/>
                  </a:ext>
                </a:extLst>
              </p:cNvPr>
              <p:cNvSpPr txBox="1"/>
              <p:nvPr/>
            </p:nvSpPr>
            <p:spPr>
              <a:xfrm>
                <a:off x="655857" y="814345"/>
                <a:ext cx="304448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(a)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3200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E882031-1CCE-48DB-865C-CF8A44C6A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7" y="814345"/>
                <a:ext cx="3044488" cy="492443"/>
              </a:xfrm>
              <a:prstGeom prst="rect">
                <a:avLst/>
              </a:prstGeom>
              <a:blipFill>
                <a:blip r:embed="rId2"/>
                <a:stretch>
                  <a:fillRect l="-8216" t="-25000" b="-5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13E772-FB0F-4298-A169-D1EE9A15594B}"/>
                  </a:ext>
                </a:extLst>
              </p:cNvPr>
              <p:cNvSpPr txBox="1"/>
              <p:nvPr/>
            </p:nvSpPr>
            <p:spPr>
              <a:xfrm>
                <a:off x="655857" y="1660012"/>
                <a:ext cx="21987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3200" dirty="0"/>
                  <a:t>(b)</a:t>
                </a:r>
                <a14:m>
                  <m:oMath xmlns:m="http://schemas.openxmlformats.org/officeDocument/2006/math">
                    <m:r>
                      <a:rPr lang="it-IT" sz="3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13E772-FB0F-4298-A169-D1EE9A155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57" y="1660012"/>
                <a:ext cx="2198743" cy="492443"/>
              </a:xfrm>
              <a:prstGeom prst="rect">
                <a:avLst/>
              </a:prstGeom>
              <a:blipFill>
                <a:blip r:embed="rId3"/>
                <a:stretch>
                  <a:fillRect l="-11389" t="-23457" b="-506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598D745-5A09-4F6E-9A0A-530D5D21B1D3}"/>
                  </a:ext>
                </a:extLst>
              </p:cNvPr>
              <p:cNvSpPr txBox="1"/>
              <p:nvPr/>
            </p:nvSpPr>
            <p:spPr>
              <a:xfrm>
                <a:off x="5785452" y="1175380"/>
                <a:ext cx="464608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6598D745-5A09-4F6E-9A0A-530D5D21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452" y="1175380"/>
                <a:ext cx="464608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9B76399-05AD-4D6A-99D5-7B3C1D7678EE}"/>
                  </a:ext>
                </a:extLst>
              </p:cNvPr>
              <p:cNvSpPr txBox="1"/>
              <p:nvPr/>
            </p:nvSpPr>
            <p:spPr>
              <a:xfrm>
                <a:off x="4229921" y="2680366"/>
                <a:ext cx="41899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9B76399-05AD-4D6A-99D5-7B3C1D767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921" y="2680366"/>
                <a:ext cx="418993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7EC12BF-925F-45A7-ADAA-FD04B12F689C}"/>
                  </a:ext>
                </a:extLst>
              </p:cNvPr>
              <p:cNvSpPr txBox="1"/>
              <p:nvPr/>
            </p:nvSpPr>
            <p:spPr>
              <a:xfrm>
                <a:off x="1117622" y="3873376"/>
                <a:ext cx="10740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7EC12BF-925F-45A7-ADAA-FD04B12F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22" y="3873376"/>
                <a:ext cx="1074012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7E20D21-7F8C-4B75-B9ED-0EA6BC525979}"/>
              </a:ext>
            </a:extLst>
          </p:cNvPr>
          <p:cNvSpPr/>
          <p:nvPr/>
        </p:nvSpPr>
        <p:spPr>
          <a:xfrm>
            <a:off x="4294396" y="11753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Parentesi graffa chiusa 15">
            <a:extLst>
              <a:ext uri="{FF2B5EF4-FFF2-40B4-BE49-F238E27FC236}">
                <a16:creationId xmlns:a16="http://schemas.microsoft.com/office/drawing/2014/main" id="{58A93DAC-A52D-4EFB-8A09-E37BE3C7B8D5}"/>
              </a:ext>
            </a:extLst>
          </p:cNvPr>
          <p:cNvSpPr/>
          <p:nvPr/>
        </p:nvSpPr>
        <p:spPr>
          <a:xfrm>
            <a:off x="3575311" y="774621"/>
            <a:ext cx="362544" cy="13778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7FE946-89EC-4379-996E-31B205A96860}"/>
              </a:ext>
            </a:extLst>
          </p:cNvPr>
          <p:cNvSpPr txBox="1"/>
          <p:nvPr/>
        </p:nvSpPr>
        <p:spPr>
          <a:xfrm>
            <a:off x="3243513" y="2680365"/>
            <a:ext cx="6635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ma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ACD442CD-506A-4927-8496-5C53518AEC74}"/>
              </a:ext>
            </a:extLst>
          </p:cNvPr>
          <p:cNvSpPr/>
          <p:nvPr/>
        </p:nvSpPr>
        <p:spPr>
          <a:xfrm rot="16200000">
            <a:off x="7963712" y="1388232"/>
            <a:ext cx="289560" cy="711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BAD4089-C139-442D-A9B6-D0FF9510D570}"/>
                  </a:ext>
                </a:extLst>
              </p:cNvPr>
              <p:cNvSpPr/>
              <p:nvPr/>
            </p:nvSpPr>
            <p:spPr>
              <a:xfrm>
                <a:off x="7925589" y="184877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BAD4089-C139-442D-A9B6-D0FF9510D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589" y="184877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4C769B62-9D61-4157-9392-A6F9C82796DA}"/>
              </a:ext>
            </a:extLst>
          </p:cNvPr>
          <p:cNvSpPr/>
          <p:nvPr/>
        </p:nvSpPr>
        <p:spPr>
          <a:xfrm>
            <a:off x="162926" y="38640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96FE40-E487-4EDD-83C9-FF044983E309}"/>
              </a:ext>
            </a:extLst>
          </p:cNvPr>
          <p:cNvSpPr txBox="1"/>
          <p:nvPr/>
        </p:nvSpPr>
        <p:spPr>
          <a:xfrm>
            <a:off x="570487" y="163325"/>
            <a:ext cx="429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Ripetiamo velocemente gli ultimi passaggi: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E448886-3214-4F36-8A4F-54BF79B246CA}"/>
              </a:ext>
            </a:extLst>
          </p:cNvPr>
          <p:cNvSpPr txBox="1"/>
          <p:nvPr/>
        </p:nvSpPr>
        <p:spPr>
          <a:xfrm>
            <a:off x="6761747" y="24957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(b)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3DD88DA-06CC-4E13-9BF3-3C5EBBB486E9}"/>
              </a:ext>
            </a:extLst>
          </p:cNvPr>
          <p:cNvSpPr txBox="1"/>
          <p:nvPr/>
        </p:nvSpPr>
        <p:spPr>
          <a:xfrm>
            <a:off x="3858058" y="362362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(a)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C80D46E0-393E-448C-B80D-F12FB937B376}"/>
              </a:ext>
            </a:extLst>
          </p:cNvPr>
          <p:cNvSpPr/>
          <p:nvPr/>
        </p:nvSpPr>
        <p:spPr>
          <a:xfrm rot="16200000">
            <a:off x="5741654" y="4197430"/>
            <a:ext cx="280737" cy="617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FFD65D7-3C67-471F-8D2D-F68B7C42FCBC}"/>
                  </a:ext>
                </a:extLst>
              </p:cNvPr>
              <p:cNvSpPr txBox="1"/>
              <p:nvPr/>
            </p:nvSpPr>
            <p:spPr>
              <a:xfrm>
                <a:off x="5549170" y="4646556"/>
                <a:ext cx="6635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5FFD65D7-3C67-471F-8D2D-F68B7C42F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170" y="4646556"/>
                <a:ext cx="6635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493344C-34FE-44C3-A738-0D9E22DEB356}"/>
              </a:ext>
            </a:extLst>
          </p:cNvPr>
          <p:cNvSpPr txBox="1"/>
          <p:nvPr/>
        </p:nvSpPr>
        <p:spPr>
          <a:xfrm>
            <a:off x="1117622" y="5486400"/>
            <a:ext cx="599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Ottenuto questo risultato riscriviamo l’espressione della forza: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989579B0-E014-46C4-926A-C985B47A240D}"/>
                  </a:ext>
                </a:extLst>
              </p:cNvPr>
              <p:cNvSpPr/>
              <p:nvPr/>
            </p:nvSpPr>
            <p:spPr>
              <a:xfrm>
                <a:off x="7507666" y="5348315"/>
                <a:ext cx="2507289" cy="5754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989579B0-E014-46C4-926A-C985B47A2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666" y="5348315"/>
                <a:ext cx="2507289" cy="5754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D54B534-5732-4BE2-BDCD-38A8040B2CBA}"/>
              </a:ext>
            </a:extLst>
          </p:cNvPr>
          <p:cNvSpPr/>
          <p:nvPr/>
        </p:nvSpPr>
        <p:spPr>
          <a:xfrm>
            <a:off x="10692063" y="5424765"/>
            <a:ext cx="89835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321CA49C-4DAE-4A4D-92A5-C59CA4EAD942}"/>
              </a:ext>
            </a:extLst>
          </p:cNvPr>
          <p:cNvSpPr/>
          <p:nvPr/>
        </p:nvSpPr>
        <p:spPr>
          <a:xfrm>
            <a:off x="8463995" y="5229726"/>
            <a:ext cx="808342" cy="857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C09BC4F-1080-47A8-B8CA-FAF4DC249AE7}"/>
              </a:ext>
            </a:extLst>
          </p:cNvPr>
          <p:cNvCxnSpPr/>
          <p:nvPr/>
        </p:nvCxnSpPr>
        <p:spPr>
          <a:xfrm flipH="1">
            <a:off x="9344526" y="4375105"/>
            <a:ext cx="1443790" cy="7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5" grpId="0" animBg="1"/>
      <p:bldP spid="16" grpId="0" animBg="1"/>
      <p:bldP spid="17" grpId="0"/>
      <p:bldP spid="13" grpId="0" animBg="1"/>
      <p:bldP spid="18" grpId="0"/>
      <p:bldP spid="19" grpId="0" animBg="1"/>
      <p:bldP spid="7" grpId="0"/>
      <p:bldP spid="12" grpId="0"/>
      <p:bldP spid="23" grpId="0"/>
      <p:bldP spid="27" grpId="0" animBg="1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56412D-FFE2-414E-BCAF-A84690CB0EF4}"/>
              </a:ext>
            </a:extLst>
          </p:cNvPr>
          <p:cNvSpPr txBox="1"/>
          <p:nvPr/>
        </p:nvSpPr>
        <p:spPr>
          <a:xfrm>
            <a:off x="8485295" y="5330318"/>
            <a:ext cx="27698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FORZA DI LORENTZ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BD48E8F-5BCE-4E4F-B452-72CECD9B8B16}"/>
                  </a:ext>
                </a:extLst>
              </p:cNvPr>
              <p:cNvSpPr/>
              <p:nvPr/>
            </p:nvSpPr>
            <p:spPr>
              <a:xfrm>
                <a:off x="4267005" y="252353"/>
                <a:ext cx="2507289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0BD48E8F-5BCE-4E4F-B452-72CECD9B8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005" y="252353"/>
                <a:ext cx="2507289" cy="575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33F042D-26F6-46D7-94DA-661108F5A3DE}"/>
                  </a:ext>
                </a:extLst>
              </p:cNvPr>
              <p:cNvSpPr/>
              <p:nvPr/>
            </p:nvSpPr>
            <p:spPr>
              <a:xfrm>
                <a:off x="4110923" y="1096795"/>
                <a:ext cx="31534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𝑑𝑥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433F042D-26F6-46D7-94DA-661108F5A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23" y="1096795"/>
                <a:ext cx="31534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8843366-19AC-4F55-A21D-D6A89F27A9DF}"/>
                  </a:ext>
                </a:extLst>
              </p:cNvPr>
              <p:cNvSpPr/>
              <p:nvPr/>
            </p:nvSpPr>
            <p:spPr>
              <a:xfrm>
                <a:off x="2438849" y="1885927"/>
                <a:ext cx="6755952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𝑑𝑥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∧</m:t>
                    </m:r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it-IT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𝑆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𝑑𝑥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(−</m:t>
                    </m:r>
                    <m:r>
                      <a:rPr kumimoji="0" lang="it-IT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it-IT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∧</m:t>
                    </m:r>
                    <m:acc>
                      <m:accPr>
                        <m:chr m:val="⃗"/>
                        <m:ctrlP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08843366-19AC-4F55-A21D-D6A89F27A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849" y="1885927"/>
                <a:ext cx="6755952" cy="575479"/>
              </a:xfrm>
              <a:prstGeom prst="rect">
                <a:avLst/>
              </a:prstGeom>
              <a:blipFill>
                <a:blip r:embed="rId4"/>
                <a:stretch>
                  <a:fillRect r="-993" b="-294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50B9F64-B118-4AD6-B23F-FC3CF18C9A4A}"/>
                  </a:ext>
                </a:extLst>
              </p:cNvPr>
              <p:cNvSpPr/>
              <p:nvPr/>
            </p:nvSpPr>
            <p:spPr>
              <a:xfrm>
                <a:off x="6402640" y="2669643"/>
                <a:ext cx="1034449" cy="89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num>
                        <m:den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den>
                      </m:f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F50B9F64-B118-4AD6-B23F-FC3CF18C9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640" y="2669643"/>
                <a:ext cx="1034449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E922D28B-FD65-4BC5-BBF1-9FEC35E74708}"/>
                  </a:ext>
                </a:extLst>
              </p:cNvPr>
              <p:cNvSpPr/>
              <p:nvPr/>
            </p:nvSpPr>
            <p:spPr>
              <a:xfrm>
                <a:off x="7527188" y="3598626"/>
                <a:ext cx="2265748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E922D28B-FD65-4BC5-BBF1-9FEC35E747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88" y="3598626"/>
                <a:ext cx="2265748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AC15F93-37CA-48DD-9FFF-13A51AF49A44}"/>
                  </a:ext>
                </a:extLst>
              </p:cNvPr>
              <p:cNvSpPr/>
              <p:nvPr/>
            </p:nvSpPr>
            <p:spPr>
              <a:xfrm>
                <a:off x="1257987" y="5219543"/>
                <a:ext cx="2073195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1AC15F93-37CA-48DD-9FFF-13A51AF49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987" y="5219543"/>
                <a:ext cx="2073195" cy="575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37127A1B-C0F1-4798-BB13-25CF2EF1697B}"/>
                  </a:ext>
                </a:extLst>
              </p:cNvPr>
              <p:cNvSpPr/>
              <p:nvPr/>
            </p:nvSpPr>
            <p:spPr>
              <a:xfrm>
                <a:off x="4467726" y="5218891"/>
                <a:ext cx="2982996" cy="610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d>
                        <m:dPr>
                          <m:ctrlPr>
                            <a:rPr kumimoji="0" lang="it-IT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it-IT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37127A1B-C0F1-4798-BB13-25CF2EF16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26" y="5218891"/>
                <a:ext cx="2982996" cy="610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e 19">
            <a:extLst>
              <a:ext uri="{FF2B5EF4-FFF2-40B4-BE49-F238E27FC236}">
                <a16:creationId xmlns:a16="http://schemas.microsoft.com/office/drawing/2014/main" id="{8E79566F-EFD3-468A-B72B-E1F0C31C2425}"/>
              </a:ext>
            </a:extLst>
          </p:cNvPr>
          <p:cNvSpPr/>
          <p:nvPr/>
        </p:nvSpPr>
        <p:spPr>
          <a:xfrm>
            <a:off x="4110923" y="1096795"/>
            <a:ext cx="838066" cy="523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D9158F6-E7E4-4241-86DC-F7C9ADF14D94}"/>
              </a:ext>
            </a:extLst>
          </p:cNvPr>
          <p:cNvCxnSpPr>
            <a:cxnSpLocks/>
          </p:cNvCxnSpPr>
          <p:nvPr/>
        </p:nvCxnSpPr>
        <p:spPr>
          <a:xfrm flipV="1">
            <a:off x="4948989" y="803947"/>
            <a:ext cx="531555" cy="377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BCD796DB-D6C7-4145-B12D-103A1ED21325}"/>
              </a:ext>
            </a:extLst>
          </p:cNvPr>
          <p:cNvSpPr/>
          <p:nvPr/>
        </p:nvSpPr>
        <p:spPr>
          <a:xfrm rot="16200000">
            <a:off x="6618695" y="1986405"/>
            <a:ext cx="421829" cy="12149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FFD59338-7E90-4B8A-9326-916EF1527A3F}"/>
              </a:ext>
            </a:extLst>
          </p:cNvPr>
          <p:cNvCxnSpPr>
            <a:cxnSpLocks/>
          </p:cNvCxnSpPr>
          <p:nvPr/>
        </p:nvCxnSpPr>
        <p:spPr>
          <a:xfrm flipV="1">
            <a:off x="3546341" y="5523909"/>
            <a:ext cx="71751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B812C3B3-F881-43EA-93B3-897DCD56386D}"/>
              </a:ext>
            </a:extLst>
          </p:cNvPr>
          <p:cNvCxnSpPr>
            <a:cxnSpLocks/>
          </p:cNvCxnSpPr>
          <p:nvPr/>
        </p:nvCxnSpPr>
        <p:spPr>
          <a:xfrm flipH="1" flipV="1">
            <a:off x="7534682" y="5545760"/>
            <a:ext cx="69308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2B6F331C-ACC8-46DD-ACFA-C29D0C4443A2}"/>
              </a:ext>
            </a:extLst>
          </p:cNvPr>
          <p:cNvSpPr/>
          <p:nvPr/>
        </p:nvSpPr>
        <p:spPr>
          <a:xfrm>
            <a:off x="1297453" y="5042852"/>
            <a:ext cx="2085474" cy="92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B78F203-DB96-46D9-AADF-E387C45F00DC}"/>
              </a:ext>
            </a:extLst>
          </p:cNvPr>
          <p:cNvSpPr/>
          <p:nvPr/>
        </p:nvSpPr>
        <p:spPr>
          <a:xfrm>
            <a:off x="3360820" y="1921611"/>
            <a:ext cx="571491" cy="681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5F83AA93-E6AE-4B22-9F91-46643CE30B27}"/>
              </a:ext>
            </a:extLst>
          </p:cNvPr>
          <p:cNvCxnSpPr>
            <a:cxnSpLocks/>
            <a:stCxn id="2" idx="4"/>
          </p:cNvCxnSpPr>
          <p:nvPr/>
        </p:nvCxnSpPr>
        <p:spPr>
          <a:xfrm rot="5400000" flipH="1" flipV="1">
            <a:off x="5382185" y="394229"/>
            <a:ext cx="473552" cy="3944790"/>
          </a:xfrm>
          <a:prstGeom prst="curvedConnector4">
            <a:avLst>
              <a:gd name="adj1" fmla="val -48273"/>
              <a:gd name="adj2" fmla="val 536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9B72632-480F-4129-9759-6B2987BCA9CA}"/>
              </a:ext>
            </a:extLst>
          </p:cNvPr>
          <p:cNvCxnSpPr/>
          <p:nvPr/>
        </p:nvCxnSpPr>
        <p:spPr>
          <a:xfrm flipV="1">
            <a:off x="6957468" y="2868072"/>
            <a:ext cx="479621" cy="441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9B9E7B8-628C-4E84-922A-C23386C45DFE}"/>
              </a:ext>
            </a:extLst>
          </p:cNvPr>
          <p:cNvCxnSpPr/>
          <p:nvPr/>
        </p:nvCxnSpPr>
        <p:spPr>
          <a:xfrm flipV="1">
            <a:off x="6463658" y="3276152"/>
            <a:ext cx="368969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BE884F3-AD45-488F-B38D-863CC7FF99BA}"/>
              </a:ext>
            </a:extLst>
          </p:cNvPr>
          <p:cNvSpPr txBox="1"/>
          <p:nvPr/>
        </p:nvSpPr>
        <p:spPr>
          <a:xfrm>
            <a:off x="515258" y="3693660"/>
            <a:ext cx="692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Dividendo per N otteniamo la forza che agisce su ogni singolo elettrone: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8AEAB31-7873-4434-9B8E-18680C394436}"/>
              </a:ext>
            </a:extLst>
          </p:cNvPr>
          <p:cNvSpPr txBox="1"/>
          <p:nvPr/>
        </p:nvSpPr>
        <p:spPr>
          <a:xfrm>
            <a:off x="515258" y="4415479"/>
            <a:ext cx="316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Oppure su ogni singola carica q:</a:t>
            </a:r>
          </a:p>
        </p:txBody>
      </p:sp>
    </p:spTree>
    <p:extLst>
      <p:ext uri="{BB962C8B-B14F-4D97-AF65-F5344CB8AC3E}">
        <p14:creationId xmlns:p14="http://schemas.microsoft.com/office/powerpoint/2010/main" val="35783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3" grpId="0"/>
      <p:bldP spid="17" grpId="0"/>
      <p:bldP spid="18" grpId="0"/>
      <p:bldP spid="19" grpId="0"/>
      <p:bldP spid="20" grpId="0" animBg="1"/>
      <p:bldP spid="23" grpId="0" animBg="1"/>
      <p:bldP spid="32" grpId="0" animBg="1"/>
      <p:bldP spid="2" grpId="0" animBg="1"/>
      <p:bldP spid="34" grpId="0"/>
      <p:bldP spid="35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6F6ADED97B1A4A868B0157F67E4AFC" ma:contentTypeVersion="8" ma:contentTypeDescription="Creare un nuovo documento." ma:contentTypeScope="" ma:versionID="8cd48e2e0a24628b40ba0f3a26adebde">
  <xsd:schema xmlns:xsd="http://www.w3.org/2001/XMLSchema" xmlns:xs="http://www.w3.org/2001/XMLSchema" xmlns:p="http://schemas.microsoft.com/office/2006/metadata/properties" xmlns:ns3="c81e87da-12aa-4087-b994-ec99db9c6203" targetNamespace="http://schemas.microsoft.com/office/2006/metadata/properties" ma:root="true" ma:fieldsID="44000bb4fccfe3e9e0acd7fa64d6c4b7" ns3:_="">
    <xsd:import namespace="c81e87da-12aa-4087-b994-ec99db9c62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e87da-12aa-4087-b994-ec99db9c6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629BAE-6820-4795-A61C-DC5ABF353022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c81e87da-12aa-4087-b994-ec99db9c6203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7F022A3-DBCA-447F-96C3-AC479D7D4E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23B7C5-59DE-4737-B3CC-C746977B5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e87da-12aa-4087-b994-ec99db9c62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1393</Words>
  <Application>Microsoft Office PowerPoint</Application>
  <PresentationFormat>Widescreen</PresentationFormat>
  <Paragraphs>183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Cambria Math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PARLAPIANO FEDERICA</dc:creator>
  <cp:lastModifiedBy>DANIELE EUGENIO LUCCHETTA</cp:lastModifiedBy>
  <cp:revision>54</cp:revision>
  <dcterms:created xsi:type="dcterms:W3CDTF">2020-05-14T07:43:36Z</dcterms:created>
  <dcterms:modified xsi:type="dcterms:W3CDTF">2021-05-06T09:17:30Z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0x010100DB6F6ADED97B1A4A868B0157F67E4AFC</vt:lpwstr>
  </property>
</Properties>
</file>