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sldIdLst>
    <p:sldId id="257" r:id="rId6"/>
    <p:sldId id="281" r:id="rId7"/>
    <p:sldId id="282" r:id="rId8"/>
    <p:sldId id="256" r:id="rId9"/>
    <p:sldId id="258" r:id="rId10"/>
    <p:sldId id="283" r:id="rId11"/>
    <p:sldId id="265" r:id="rId12"/>
    <p:sldId id="259" r:id="rId13"/>
    <p:sldId id="266" r:id="rId14"/>
    <p:sldId id="260" r:id="rId15"/>
    <p:sldId id="284" r:id="rId16"/>
    <p:sldId id="267" r:id="rId17"/>
    <p:sldId id="261" r:id="rId18"/>
    <p:sldId id="268" r:id="rId19"/>
    <p:sldId id="262" r:id="rId20"/>
    <p:sldId id="285" r:id="rId21"/>
    <p:sldId id="269" r:id="rId22"/>
    <p:sldId id="263" r:id="rId23"/>
    <p:sldId id="270" r:id="rId24"/>
    <p:sldId id="264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95A5-B79A-4499-9E43-CF738AE3FED3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302-0B7F-4D23-A62B-5D5B75FFF0F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95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95A5-B79A-4499-9E43-CF738AE3FED3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302-0B7F-4D23-A62B-5D5B75FFF0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70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95A5-B79A-4499-9E43-CF738AE3FED3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302-0B7F-4D23-A62B-5D5B75FFF0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146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5093C-F5F1-40EA-BA16-295EFA755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48FC3DF-681D-4723-90EA-E6E19B312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9FFAA8-C3B8-4A4F-AF42-9F1276EF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D253-0863-434A-8C5E-AC793A3EF2CC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1281D4-7912-40FD-8998-C465518A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58CAB7-DD32-4AC5-9D25-ABAADC76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048-D140-40F0-AC1D-4DF3984EC5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790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E902C3-C9CA-4AA0-9E10-63799581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39F5C9-720E-45AB-B596-E59BE1EB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9E13C5-A9DD-4B7B-ADBC-5C111ADB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D253-0863-434A-8C5E-AC793A3EF2CC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A2DFCB-3927-400A-8C02-B67BF8D1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83253B-D41B-4FBE-B30F-49DF730C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048-D140-40F0-AC1D-4DF3984EC5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077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BF1D66-D802-4769-8AE0-9E9358C3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3C53E1-9EC9-482F-A47E-4A98F20A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C6CD11-0F81-4B2F-B80F-D89A0B3F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D253-0863-434A-8C5E-AC793A3EF2CC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F50E22-A5AA-4181-BCC0-9AA30AFA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135D55-1D7D-433D-81E2-E97207E3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048-D140-40F0-AC1D-4DF3984EC5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668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66D19C-7A04-4E57-A4B1-91FC32F8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8BBD0F-3E14-4975-9E4E-A20E59A42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E4C8A8A-EFC8-4F42-BAA4-97E6A7698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47B959-7539-4BDC-9AFB-508F4064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D253-0863-434A-8C5E-AC793A3EF2CC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8E2149-EA11-49C4-88EB-A9EE3C26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305933-8841-45DB-8EC9-4D81C434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048-D140-40F0-AC1D-4DF3984EC5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680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12E2C5-3D36-401E-A632-D9772317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8072C8-1638-4799-BBE0-E5AD84A4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AED57F0-74CA-4B16-826B-D72D2E601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A87FF7E-24D4-4C46-A16A-342433C2B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E15DF3-3EDB-46CB-B60E-C9BA33AE4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92B51BF-6822-45F8-A01F-23B66F12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D253-0863-434A-8C5E-AC793A3EF2CC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1D1B331-F7B3-4CEE-9C3D-0384DDE8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283D461-F40F-4C60-BFA9-8BF11DE2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048-D140-40F0-AC1D-4DF3984EC5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0930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5E2077-519B-46F4-857C-43861510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253FCF1-03F5-42F1-8EC3-2F10E29B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D253-0863-434A-8C5E-AC793A3EF2CC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FFDCB0F-5D8C-4ECA-AB97-A5682B2E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0AAD3F-AFA4-4613-9214-383EE266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048-D140-40F0-AC1D-4DF3984EC5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8283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5CA9B70-C6F4-4668-8429-BB10923F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D253-0863-434A-8C5E-AC793A3EF2CC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BD627F5-05EA-4236-8961-0490D1E4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33FE73-D94A-40CE-A5CD-55902513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048-D140-40F0-AC1D-4DF3984EC5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2836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85E92B-80A3-497A-AB95-E8CCCF0E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810FC5-1FC7-4F11-A9EF-93933C8E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6E412E-DF79-42FF-B718-0C880EF6A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6BA810-CFA5-4253-9D2F-B83A0F09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D253-0863-434A-8C5E-AC793A3EF2CC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DE9C10-D713-4508-99E0-1C693418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57FC0B-2CD6-4FEC-A956-D5BEFAEA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048-D140-40F0-AC1D-4DF3984EC5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20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95A5-B79A-4499-9E43-CF738AE3FED3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302-0B7F-4D23-A62B-5D5B75FFF0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879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449A8F-A011-4458-9CC0-8C358C9E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A341CAF-4A29-4529-9120-4371BFE67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4625DD-2678-46DA-ABDE-C5B6861FA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AF1C35-3633-41D2-96DC-701D62D5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D253-0863-434A-8C5E-AC793A3EF2CC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8AFAB-132D-4941-81A4-649A3FE2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864170-993E-40ED-828D-8B39E699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048-D140-40F0-AC1D-4DF3984EC5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121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122BDC-9EF7-44CA-8B93-04CA22B9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07BDD6-720A-4D33-97E6-8BEC40224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80CABE-27D7-47DC-844C-33A2AF07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D253-0863-434A-8C5E-AC793A3EF2CC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366C8B-89B6-47CF-B8FE-95A3D253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8B7636-4683-4F02-AD2F-AA7F7BC3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048-D140-40F0-AC1D-4DF3984EC5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103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8C19651-FAD1-46C8-BCE9-2AC7CF391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73C1E5-E36D-47A0-B1E5-4717C51D0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D69BE-1137-4181-9D78-D82A8B2E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D253-0863-434A-8C5E-AC793A3EF2CC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B2B1C9-413F-436D-B56B-E2C68FED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958576-DC90-47EE-A4A5-9978AEEC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A048-D140-40F0-AC1D-4DF3984EC5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32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95A5-B79A-4499-9E43-CF738AE3FED3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302-0B7F-4D23-A62B-5D5B75FFF0F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4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95A5-B79A-4499-9E43-CF738AE3FED3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302-0B7F-4D23-A62B-5D5B75FFF0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48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95A5-B79A-4499-9E43-CF738AE3FED3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302-0B7F-4D23-A62B-5D5B75FFF0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586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95A5-B79A-4499-9E43-CF738AE3FED3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302-0B7F-4D23-A62B-5D5B75FFF0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976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95A5-B79A-4499-9E43-CF738AE3FED3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302-0B7F-4D23-A62B-5D5B75FFF0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32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3A95A5-B79A-4499-9E43-CF738AE3FED3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8CF302-0B7F-4D23-A62B-5D5B75FFF0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819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95A5-B79A-4499-9E43-CF738AE3FED3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F302-0B7F-4D23-A62B-5D5B75FFF0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20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3A95A5-B79A-4499-9E43-CF738AE3FED3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8CF302-0B7F-4D23-A62B-5D5B75FFF0FD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3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BEF2DB-F770-4DFC-A6F2-B4531E56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38E04A-DE8D-4F3F-AD97-CB4924EE5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A8591F-002E-45B7-9950-576324EEF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BD253-0863-434A-8C5E-AC793A3EF2CC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C1C54E-1F91-4E71-92D9-3A2E056AE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E87C15-288D-47D0-AF5D-8B220AEBE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DA048-D140-40F0-AC1D-4DF3984EC5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87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45.png"/><Relationship Id="rId12" Type="http://schemas.openxmlformats.org/officeDocument/2006/relationships/image" Target="../media/image52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0.png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6.png"/><Relationship Id="rId5" Type="http://schemas.openxmlformats.org/officeDocument/2006/relationships/image" Target="../media/image750.png"/><Relationship Id="rId4" Type="http://schemas.openxmlformats.org/officeDocument/2006/relationships/image" Target="../media/image6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8.png"/><Relationship Id="rId7" Type="http://schemas.openxmlformats.org/officeDocument/2006/relationships/hyperlink" Target="https://it.wikipedia.org/wiki/Teorema_del_flusso#Campo_elettrico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Legge_di_Amp%C3%A8re-Maxwell" TargetMode="External"/><Relationship Id="rId5" Type="http://schemas.openxmlformats.org/officeDocument/2006/relationships/hyperlink" Target="https://it.wikipedia.org/wiki/Legge_di_Faraday" TargetMode="External"/><Relationship Id="rId4" Type="http://schemas.openxmlformats.org/officeDocument/2006/relationships/hyperlink" Target="https://it.wikipedia.org/wiki/Teorema_del_flusso#Campo_magnetic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0.png"/><Relationship Id="rId5" Type="http://schemas.openxmlformats.org/officeDocument/2006/relationships/image" Target="../media/image690.png"/><Relationship Id="rId4" Type="http://schemas.openxmlformats.org/officeDocument/2006/relationships/image" Target="../media/image66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41.png"/><Relationship Id="rId4" Type="http://schemas.openxmlformats.org/officeDocument/2006/relationships/image" Target="../media/image23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B92987-0AC5-4F43-9472-1B5ECCC6BFF2}"/>
                  </a:ext>
                </a:extLst>
              </p:cNvPr>
              <p:cNvSpPr txBox="1"/>
              <p:nvPr/>
            </p:nvSpPr>
            <p:spPr>
              <a:xfrm>
                <a:off x="6015789" y="3465116"/>
                <a:ext cx="2773836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t-IT" sz="2800" dirty="0" smtClean="0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B92987-0AC5-4F43-9472-1B5ECCC6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89" y="3465116"/>
                <a:ext cx="2773836" cy="4831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192CCDB9-5125-46E7-9EFD-95D285D905A0}"/>
              </a:ext>
            </a:extLst>
          </p:cNvPr>
          <p:cNvSpPr txBox="1"/>
          <p:nvPr/>
        </p:nvSpPr>
        <p:spPr>
          <a:xfrm>
            <a:off x="1884947" y="200526"/>
            <a:ext cx="797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chemeClr val="accent1"/>
                </a:solidFill>
              </a:rPr>
              <a:t>Introduzione alle onde elettromagnetiche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1150AC7-B785-4A67-B5C1-6E544878AB60}"/>
                  </a:ext>
                </a:extLst>
              </p:cNvPr>
              <p:cNvSpPr txBox="1"/>
              <p:nvPr/>
            </p:nvSpPr>
            <p:spPr>
              <a:xfrm>
                <a:off x="553452" y="1588296"/>
                <a:ext cx="11125200" cy="956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Il valore che il campo elettrico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dirty="0"/>
                  <a:t>  e quello magnetico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assumono ad un dato istante di tempo </a:t>
                </a:r>
                <a:r>
                  <a:rPr lang="it-IT" i="1" dirty="0"/>
                  <a:t>t</a:t>
                </a:r>
                <a:r>
                  <a:rPr lang="it-IT" dirty="0"/>
                  <a:t> in una posizione qualsiasi nello spazio, identificata dal vettore posizione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è definito attraverso la forza che in quel punto si esercita su una carica campione puntiforme </a:t>
                </a:r>
                <a:r>
                  <a:rPr lang="it-IT" i="1" dirty="0"/>
                  <a:t>q</a:t>
                </a:r>
                <a:r>
                  <a:rPr lang="it-IT" dirty="0"/>
                  <a:t> ovvero attraverso la forza di Lorentz che agisce sulla carica </a:t>
                </a:r>
                <a:r>
                  <a:rPr lang="it-IT" i="1" dirty="0"/>
                  <a:t>q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1150AC7-B785-4A67-B5C1-6E544878A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52" y="1588296"/>
                <a:ext cx="11125200" cy="956929"/>
              </a:xfrm>
              <a:prstGeom prst="rect">
                <a:avLst/>
              </a:prstGeom>
              <a:blipFill>
                <a:blip r:embed="rId3"/>
                <a:stretch>
                  <a:fillRect l="-493" r="-438" b="-95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B10F32E-602E-4B0F-9043-BA17CC982BA4}"/>
                  </a:ext>
                </a:extLst>
              </p:cNvPr>
              <p:cNvSpPr txBox="1"/>
              <p:nvPr/>
            </p:nvSpPr>
            <p:spPr>
              <a:xfrm>
                <a:off x="509377" y="5269704"/>
                <a:ext cx="11173246" cy="67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 campi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dirty="0"/>
                  <a:t> sono legati alle cariche ferme o in moto (loro sorgenti) dalle equazioni di Maxwell che abbiamo ricavato nelle precedenti lezioni e che qua riportiamo per comodità: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B10F32E-602E-4B0F-9043-BA17CC982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77" y="5269704"/>
                <a:ext cx="11173246" cy="679930"/>
              </a:xfrm>
              <a:prstGeom prst="rect">
                <a:avLst/>
              </a:prstGeom>
              <a:blipFill>
                <a:blip r:embed="rId7"/>
                <a:stretch>
                  <a:fillRect l="-491" r="-55" b="-133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D7F0C86-AF3D-45BE-96F2-C9DE4F167F87}"/>
              </a:ext>
            </a:extLst>
          </p:cNvPr>
          <p:cNvSpPr txBox="1"/>
          <p:nvPr/>
        </p:nvSpPr>
        <p:spPr>
          <a:xfrm>
            <a:off x="553452" y="1032184"/>
            <a:ext cx="1105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 adesso in avanti rinunciamo alle condizioni di quasi-stazionarietà considerando il campo </a:t>
            </a:r>
            <a:r>
              <a:rPr lang="it-IT" dirty="0" err="1"/>
              <a:t>e.m</a:t>
            </a:r>
            <a:r>
              <a:rPr lang="it-IT" dirty="0"/>
              <a:t>. variabile nel tempo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60621D23-6ED8-4567-867A-D118D15539B2}"/>
              </a:ext>
            </a:extLst>
          </p:cNvPr>
          <p:cNvGrpSpPr/>
          <p:nvPr/>
        </p:nvGrpSpPr>
        <p:grpSpPr>
          <a:xfrm>
            <a:off x="1187115" y="2926829"/>
            <a:ext cx="2924095" cy="1896026"/>
            <a:chOff x="1187115" y="2926829"/>
            <a:chExt cx="2924095" cy="1896026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8C634ABA-433C-4C7B-8F4C-FE38FD8100F6}"/>
                </a:ext>
              </a:extLst>
            </p:cNvPr>
            <p:cNvGrpSpPr/>
            <p:nvPr/>
          </p:nvGrpSpPr>
          <p:grpSpPr>
            <a:xfrm>
              <a:off x="1187115" y="2926829"/>
              <a:ext cx="2924095" cy="1896026"/>
              <a:chOff x="1884947" y="2437773"/>
              <a:chExt cx="2924095" cy="18960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09AD04E4-3D92-4FF9-94E1-F4732FFB448A}"/>
                      </a:ext>
                    </a:extLst>
                  </p:cNvPr>
                  <p:cNvSpPr txBox="1"/>
                  <p:nvPr/>
                </p:nvSpPr>
                <p:spPr>
                  <a:xfrm>
                    <a:off x="1884947" y="4033941"/>
                    <a:ext cx="18113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09AD04E4-3D92-4FF9-94E1-F4732FFB44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947" y="4033941"/>
                    <a:ext cx="181139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4483" r="-3103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C0714043-3570-4DFC-81C7-4B2520BF3438}"/>
                  </a:ext>
                </a:extLst>
              </p:cNvPr>
              <p:cNvCxnSpPr/>
              <p:nvPr/>
            </p:nvCxnSpPr>
            <p:spPr>
              <a:xfrm flipV="1">
                <a:off x="2098519" y="2825040"/>
                <a:ext cx="1579829" cy="1485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sellaDiTesto 8">
                    <a:extLst>
                      <a:ext uri="{FF2B5EF4-FFF2-40B4-BE49-F238E27FC236}">
                        <a16:creationId xmlns:a16="http://schemas.microsoft.com/office/drawing/2014/main" id="{4DB7A554-EEDD-4588-B6B4-E488AD5BC5C2}"/>
                      </a:ext>
                    </a:extLst>
                  </p:cNvPr>
                  <p:cNvSpPr txBox="1"/>
                  <p:nvPr/>
                </p:nvSpPr>
                <p:spPr>
                  <a:xfrm>
                    <a:off x="3678348" y="2437773"/>
                    <a:ext cx="113069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9" name="CasellaDiTesto 8">
                    <a:extLst>
                      <a:ext uri="{FF2B5EF4-FFF2-40B4-BE49-F238E27FC236}">
                        <a16:creationId xmlns:a16="http://schemas.microsoft.com/office/drawing/2014/main" id="{4DB7A554-EEDD-4588-B6B4-E488AD5BC5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8348" y="2437773"/>
                    <a:ext cx="11306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865" t="-2174" r="-7568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A9DF743B-0CF9-49D3-93A0-490B963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2457007" y="3152001"/>
                    <a:ext cx="4563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A9DF743B-0CF9-49D3-93A0-490B96334C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7007" y="3152001"/>
                    <a:ext cx="45634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4865" t="-45652" r="-20270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Ovale 23">
                <a:extLst>
                  <a:ext uri="{FF2B5EF4-FFF2-40B4-BE49-F238E27FC236}">
                    <a16:creationId xmlns:a16="http://schemas.microsoft.com/office/drawing/2014/main" id="{EED746E0-52CF-44EA-9355-D3E164772047}"/>
                  </a:ext>
                </a:extLst>
              </p:cNvPr>
              <p:cNvSpPr/>
              <p:nvPr/>
            </p:nvSpPr>
            <p:spPr>
              <a:xfrm>
                <a:off x="2084745" y="428808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C9477E92-615A-4D81-A571-80DB84C3DB4A}"/>
                </a:ext>
              </a:extLst>
            </p:cNvPr>
            <p:cNvSpPr txBox="1"/>
            <p:nvPr/>
          </p:nvSpPr>
          <p:spPr>
            <a:xfrm>
              <a:off x="2980516" y="329123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82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30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1EE39A5-5ACB-4F59-BE7D-662034AD2429}"/>
                  </a:ext>
                </a:extLst>
              </p:cNvPr>
              <p:cNvSpPr txBox="1"/>
              <p:nvPr/>
            </p:nvSpPr>
            <p:spPr>
              <a:xfrm>
                <a:off x="4680342" y="2784905"/>
                <a:ext cx="7703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1EE39A5-5ACB-4F59-BE7D-662034AD2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342" y="2784905"/>
                <a:ext cx="770339" cy="369332"/>
              </a:xfrm>
              <a:prstGeom prst="rect">
                <a:avLst/>
              </a:prstGeom>
              <a:blipFill>
                <a:blip r:embed="rId2"/>
                <a:stretch>
                  <a:fillRect l="-5556" r="-3175" b="-2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9AD04E4-3D92-4FF9-94E1-F4732FFB448A}"/>
                  </a:ext>
                </a:extLst>
              </p:cNvPr>
              <p:cNvSpPr txBox="1"/>
              <p:nvPr/>
            </p:nvSpPr>
            <p:spPr>
              <a:xfrm>
                <a:off x="4405715" y="3461653"/>
                <a:ext cx="1044966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acc>
                        <m:accPr>
                          <m:chr m:val="⃗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9AD04E4-3D92-4FF9-94E1-F4732FFB4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715" y="3461653"/>
                <a:ext cx="1044966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B92987-0AC5-4F43-9472-1B5ECCC6BFF2}"/>
                  </a:ext>
                </a:extLst>
              </p:cNvPr>
              <p:cNvSpPr txBox="1"/>
              <p:nvPr/>
            </p:nvSpPr>
            <p:spPr>
              <a:xfrm>
                <a:off x="6347646" y="2797252"/>
                <a:ext cx="5085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B92987-0AC5-4F43-9472-1B5ECCC6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646" y="2797252"/>
                <a:ext cx="508537" cy="369332"/>
              </a:xfrm>
              <a:prstGeom prst="rect">
                <a:avLst/>
              </a:prstGeom>
              <a:blipFill>
                <a:blip r:embed="rId4"/>
                <a:stretch>
                  <a:fillRect l="-7143" r="-11905" b="-2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80A8926-A6E0-4A8D-BB35-E000027FBCF3}"/>
                  </a:ext>
                </a:extLst>
              </p:cNvPr>
              <p:cNvSpPr txBox="1"/>
              <p:nvPr/>
            </p:nvSpPr>
            <p:spPr>
              <a:xfrm>
                <a:off x="3363611" y="4444062"/>
                <a:ext cx="1331326" cy="632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80A8926-A6E0-4A8D-BB35-E000027FB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611" y="4444062"/>
                <a:ext cx="1331326" cy="632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4184DA7-BB1D-4470-870E-F4A870EC918C}"/>
                  </a:ext>
                </a:extLst>
              </p:cNvPr>
              <p:cNvSpPr txBox="1"/>
              <p:nvPr/>
            </p:nvSpPr>
            <p:spPr>
              <a:xfrm>
                <a:off x="6399776" y="3231992"/>
                <a:ext cx="912814" cy="844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4184DA7-BB1D-4470-870E-F4A870EC9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776" y="3231992"/>
                <a:ext cx="912814" cy="8447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AE65A67-448D-4AC8-A5E0-FAE74781285B}"/>
                  </a:ext>
                </a:extLst>
              </p:cNvPr>
              <p:cNvSpPr txBox="1"/>
              <p:nvPr/>
            </p:nvSpPr>
            <p:spPr>
              <a:xfrm>
                <a:off x="3363611" y="5722258"/>
                <a:ext cx="1330172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AE65A67-448D-4AC8-A5E0-FAE747812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611" y="5722258"/>
                <a:ext cx="1330172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DCA4917-9848-4E7A-8D95-127555FE1600}"/>
                  </a:ext>
                </a:extLst>
              </p:cNvPr>
              <p:cNvSpPr txBox="1"/>
              <p:nvPr/>
            </p:nvSpPr>
            <p:spPr>
              <a:xfrm>
                <a:off x="6294734" y="4265293"/>
                <a:ext cx="2142510" cy="786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DCA4917-9848-4E7A-8D95-127555FE1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34" y="4265293"/>
                <a:ext cx="2142510" cy="7869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95C5332-F7A4-4A7E-B1E5-7E8D8652B936}"/>
                  </a:ext>
                </a:extLst>
              </p:cNvPr>
              <p:cNvSpPr txBox="1"/>
              <p:nvPr/>
            </p:nvSpPr>
            <p:spPr>
              <a:xfrm>
                <a:off x="6294733" y="5414159"/>
                <a:ext cx="2885597" cy="786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acc>
                        <m:accPr>
                          <m:chr m:val="⃗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𝜀𝜇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95C5332-F7A4-4A7E-B1E5-7E8D8652B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33" y="5414159"/>
                <a:ext cx="2885597" cy="786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40B58A7-DF69-4596-968C-27AA07AE010C}"/>
              </a:ext>
            </a:extLst>
          </p:cNvPr>
          <p:cNvCxnSpPr/>
          <p:nvPr/>
        </p:nvCxnSpPr>
        <p:spPr>
          <a:xfrm>
            <a:off x="5862962" y="3043473"/>
            <a:ext cx="431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8FBC38-611B-4E4C-BDCB-6F4A7FED7187}"/>
              </a:ext>
            </a:extLst>
          </p:cNvPr>
          <p:cNvSpPr txBox="1"/>
          <p:nvPr/>
        </p:nvSpPr>
        <p:spPr>
          <a:xfrm>
            <a:off x="418744" y="245584"/>
            <a:ext cx="6735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/>
                </a:solidFill>
              </a:rPr>
              <a:t>Caso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accent1"/>
                </a:solidFill>
              </a:rPr>
              <a:t>di un materiale omogeneo, isotropo e non ferromagnetico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C7DB415-91AB-4393-9248-9FCB32E64E8B}"/>
                  </a:ext>
                </a:extLst>
              </p:cNvPr>
              <p:cNvSpPr txBox="1"/>
              <p:nvPr/>
            </p:nvSpPr>
            <p:spPr>
              <a:xfrm>
                <a:off x="418744" y="1013960"/>
                <a:ext cx="1131463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Alle sorgenti localizzate macroscopiche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, bisogna ora aggiungere le correnti e le cariche microscopiche indotte dal campo elettromagnetico che interagisce con la materia</a:t>
                </a:r>
              </a:p>
              <a:p>
                <a:endParaRPr lang="it-IT" dirty="0"/>
              </a:p>
              <a:p>
                <a:r>
                  <a:rPr lang="it-IT" dirty="0"/>
                  <a:t>Queste sorgenti non sono note apriori. Sappiamo però che nel caso di materiali diamagnetici e paramagnetici (anche ferromagnetici nei punti della curva in cui la corrispondenza tra i campi è lineare ed univoca) la trattazione è formalmente uguale a quella del vuoto facendo le seguenti sostituzioni: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C7DB415-91AB-4393-9248-9FCB32E64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44" y="1013960"/>
                <a:ext cx="11314632" cy="1754326"/>
              </a:xfrm>
              <a:prstGeom prst="rect">
                <a:avLst/>
              </a:prstGeom>
              <a:blipFill>
                <a:blip r:embed="rId10"/>
                <a:stretch>
                  <a:fillRect l="-485" t="-4861" b="-4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493BB06B-98E9-4860-A2D9-3C29A2F8C02D}"/>
              </a:ext>
            </a:extLst>
          </p:cNvPr>
          <p:cNvSpPr/>
          <p:nvPr/>
        </p:nvSpPr>
        <p:spPr>
          <a:xfrm>
            <a:off x="3159159" y="3494772"/>
            <a:ext cx="752030" cy="347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501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/>
      <p:bldP spid="10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A9A02EF-EB8F-4BF7-91DE-1A8192C38A0F}"/>
                  </a:ext>
                </a:extLst>
              </p:cNvPr>
              <p:cNvSpPr txBox="1"/>
              <p:nvPr/>
            </p:nvSpPr>
            <p:spPr>
              <a:xfrm>
                <a:off x="2236028" y="3790853"/>
                <a:ext cx="2844946" cy="1098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it-IT" sz="3200" b="0" i="1" baseline="-25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A9A02EF-EB8F-4BF7-91DE-1A8192C38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028" y="3790853"/>
                <a:ext cx="2844946" cy="1098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0559FB-70DA-45D6-8262-3A5D0FC9F650}"/>
                  </a:ext>
                </a:extLst>
              </p:cNvPr>
              <p:cNvSpPr txBox="1"/>
              <p:nvPr/>
            </p:nvSpPr>
            <p:spPr>
              <a:xfrm>
                <a:off x="7111028" y="3494073"/>
                <a:ext cx="2162900" cy="1823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it-IT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it-IT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0559FB-70DA-45D6-8262-3A5D0FC9F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028" y="3494073"/>
                <a:ext cx="2162900" cy="18234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03602EC5-5EE9-4558-A44C-E8BB3A3654A1}"/>
              </a:ext>
            </a:extLst>
          </p:cNvPr>
          <p:cNvSpPr txBox="1"/>
          <p:nvPr/>
        </p:nvSpPr>
        <p:spPr>
          <a:xfrm>
            <a:off x="378863" y="313596"/>
            <a:ext cx="11434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Nel caso in cui siano presenti più materiali si imporranno le condizioni al contorno sulle superfici di separazione risolvendo separatamente le equazioni di Maxwell in ogni singolo materiale</a:t>
            </a:r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228EBF8A-4AD5-4593-93F5-AD5CCC60623E}"/>
              </a:ext>
            </a:extLst>
          </p:cNvPr>
          <p:cNvSpPr/>
          <p:nvPr/>
        </p:nvSpPr>
        <p:spPr>
          <a:xfrm flipH="1">
            <a:off x="5384752" y="1781895"/>
            <a:ext cx="2656841" cy="2503918"/>
          </a:xfrm>
          <a:prstGeom prst="arc">
            <a:avLst>
              <a:gd name="adj1" fmla="val 16200000"/>
              <a:gd name="adj2" fmla="val 6990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27758E3-D48E-46BF-A014-2FD3F5DB1569}"/>
              </a:ext>
            </a:extLst>
          </p:cNvPr>
          <p:cNvSpPr txBox="1"/>
          <p:nvPr/>
        </p:nvSpPr>
        <p:spPr>
          <a:xfrm>
            <a:off x="5080974" y="2127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DE04DD6-D814-41D3-8870-BD808062FE54}"/>
              </a:ext>
            </a:extLst>
          </p:cNvPr>
          <p:cNvSpPr txBox="1"/>
          <p:nvPr/>
        </p:nvSpPr>
        <p:spPr>
          <a:xfrm>
            <a:off x="5879507" y="2594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25E1EBC-2A66-4060-B62B-A223FFA4F95E}"/>
              </a:ext>
            </a:extLst>
          </p:cNvPr>
          <p:cNvSpPr txBox="1"/>
          <p:nvPr/>
        </p:nvSpPr>
        <p:spPr>
          <a:xfrm>
            <a:off x="3729789" y="1563031"/>
            <a:ext cx="207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Eq</a:t>
            </a:r>
            <a:r>
              <a:rPr lang="it-IT" dirty="0"/>
              <a:t> Maxwell mezzo 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B0A7A15-33ED-4E1B-95EC-DBCC1D03DD9D}"/>
              </a:ext>
            </a:extLst>
          </p:cNvPr>
          <p:cNvSpPr txBox="1"/>
          <p:nvPr/>
        </p:nvSpPr>
        <p:spPr>
          <a:xfrm>
            <a:off x="6283600" y="2127903"/>
            <a:ext cx="207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Eq</a:t>
            </a:r>
            <a:r>
              <a:rPr lang="it-IT" dirty="0"/>
              <a:t> Maxwell mezzo 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3FBAA37-0064-41D4-B674-4586963ADED3}"/>
              </a:ext>
            </a:extLst>
          </p:cNvPr>
          <p:cNvSpPr txBox="1"/>
          <p:nvPr/>
        </p:nvSpPr>
        <p:spPr>
          <a:xfrm>
            <a:off x="2389362" y="2739756"/>
            <a:ext cx="226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Condizioni di raccordo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8F4E68ED-AE37-4D87-8782-052E41B10900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659342" y="2676942"/>
            <a:ext cx="723318" cy="24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03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6" grpId="0"/>
      <p:bldP spid="17" grpId="0" animBg="1"/>
      <p:bldP spid="18" grpId="0"/>
      <p:bldP spid="19" grpId="0"/>
      <p:bldP spid="2" grpId="0"/>
      <p:bldP spid="9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AED08C-5059-487F-9170-BD43466DEBDB}"/>
              </a:ext>
            </a:extLst>
          </p:cNvPr>
          <p:cNvSpPr txBox="1"/>
          <p:nvPr/>
        </p:nvSpPr>
        <p:spPr>
          <a:xfrm>
            <a:off x="289560" y="259080"/>
            <a:ext cx="701281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EQUAZIONE DELLE ONDE ELETTROMAGNETICHE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D0B1FDC-EE77-4CC6-9CD8-6CD9559314C9}"/>
                  </a:ext>
                </a:extLst>
              </p:cNvPr>
              <p:cNvSpPr txBox="1"/>
              <p:nvPr/>
            </p:nvSpPr>
            <p:spPr>
              <a:xfrm>
                <a:off x="289560" y="925473"/>
                <a:ext cx="10520870" cy="1723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Consideriamo un dielettrico illimitato, isotropo, omogeneo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Supponiamo inoltre che: </a:t>
                </a:r>
                <a14:m>
                  <m:oMath xmlns:m="http://schemas.openxmlformats.org/officeDocument/2006/math"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𝜌</m:t>
                    </m:r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=0</m:t>
                    </m:r>
                  </m:oMath>
                </a14:m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(assenza di cariche localizzate)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8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mbria Math" panose="02040503050406030204" pitchFamily="18" charset="0"/>
                    <a:cs typeface="+mn-cs"/>
                  </a:rPr>
                  <a:t>J</a:t>
                </a:r>
                <a14:m>
                  <m:oMath xmlns:m="http://schemas.openxmlformats.org/officeDocument/2006/math"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=0</m:t>
                    </m:r>
                  </m:oMath>
                </a14:m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(assenza di correnti macroscopiche)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D0B1FDC-EE77-4CC6-9CD8-6CD955931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" y="925473"/>
                <a:ext cx="10520870" cy="1723549"/>
              </a:xfrm>
              <a:prstGeom prst="rect">
                <a:avLst/>
              </a:prstGeom>
              <a:blipFill>
                <a:blip r:embed="rId2"/>
                <a:stretch>
                  <a:fillRect l="-2087" t="-6007" b="-116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9C28FF2B-BEEE-4856-91C7-0B10B5DE2F6F}"/>
                  </a:ext>
                </a:extLst>
              </p:cNvPr>
              <p:cNvSpPr/>
              <p:nvPr/>
            </p:nvSpPr>
            <p:spPr>
              <a:xfrm>
                <a:off x="1948156" y="4663647"/>
                <a:ext cx="2042160" cy="644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2) </m:t>
                      </m:r>
                      <m:acc>
                        <m:accPr>
                          <m:chr m:val="⃗"/>
                          <m:ctrl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∇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</m:acc>
                      <m:r>
                        <a:rPr kumimoji="0" lang="it-IT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=∅</m:t>
                      </m:r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9C28FF2B-BEEE-4856-91C7-0B10B5DE2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56" y="4663647"/>
                <a:ext cx="2042160" cy="644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0A6DA8A3-01C9-4268-9070-CC0F5592A6F4}"/>
                  </a:ext>
                </a:extLst>
              </p:cNvPr>
              <p:cNvSpPr/>
              <p:nvPr/>
            </p:nvSpPr>
            <p:spPr>
              <a:xfrm>
                <a:off x="1915324" y="3934235"/>
                <a:ext cx="2074992" cy="644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1) </m:t>
                      </m:r>
                      <m:acc>
                        <m:accPr>
                          <m:chr m:val="⃗"/>
                          <m:ctrlP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∇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e>
                      </m:acc>
                      <m:r>
                        <a:rPr kumimoji="0" lang="it-IT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=∅</m:t>
                      </m:r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0A6DA8A3-01C9-4268-9070-CC0F5592A6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324" y="3934235"/>
                <a:ext cx="2074992" cy="644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9D0AD692-1D6E-4994-8B06-F8A0697416D9}"/>
                  </a:ext>
                </a:extLst>
              </p:cNvPr>
              <p:cNvSpPr/>
              <p:nvPr/>
            </p:nvSpPr>
            <p:spPr>
              <a:xfrm>
                <a:off x="6495336" y="3429000"/>
                <a:ext cx="3223255" cy="1141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3)  </m:t>
                      </m:r>
                      <m:acc>
                        <m:accPr>
                          <m:chr m:val="⃗"/>
                          <m:ctrl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∇</m:t>
                          </m:r>
                        </m:e>
                      </m:acc>
                      <m:r>
                        <a:rPr kumimoji="0" lang="it-IT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e>
                      </m:acc>
                      <m:r>
                        <a:rPr kumimoji="0" lang="it-IT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it-IT" sz="3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kumimoji="0" lang="it-IT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it-IT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kumimoji="0" lang="it-IT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0" lang="it-IT" sz="3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0" lang="it-IT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9D0AD692-1D6E-4994-8B06-F8A069741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336" y="3429000"/>
                <a:ext cx="3223255" cy="1141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B765CB24-9031-4334-9FB9-EC4B34E999BA}"/>
                  </a:ext>
                </a:extLst>
              </p:cNvPr>
              <p:cNvSpPr/>
              <p:nvPr/>
            </p:nvSpPr>
            <p:spPr>
              <a:xfrm>
                <a:off x="6502396" y="4578899"/>
                <a:ext cx="3340082" cy="1141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4)  </m:t>
                      </m:r>
                      <m:acc>
                        <m:accPr>
                          <m:chr m:val="⃗"/>
                          <m:ctrl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∇</m:t>
                          </m:r>
                        </m:e>
                      </m:acc>
                      <m:r>
                        <a:rPr kumimoji="0" lang="it-IT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</m:acc>
                      <m:r>
                        <a:rPr kumimoji="0" lang="it-IT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it-IT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𝜀𝜇</m:t>
                      </m:r>
                      <m:f>
                        <m:fPr>
                          <m:ctrlPr>
                            <a:rPr kumimoji="0" lang="it-IT" sz="3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kumimoji="0" lang="it-IT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it-IT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kumimoji="0" lang="it-IT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0" lang="it-IT" sz="3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0" lang="it-IT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B765CB24-9031-4334-9FB9-EC4B34E99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396" y="4578899"/>
                <a:ext cx="3340082" cy="11417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29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1EE39A5-5ACB-4F59-BE7D-662034AD2429}"/>
                  </a:ext>
                </a:extLst>
              </p:cNvPr>
              <p:cNvSpPr txBox="1"/>
              <p:nvPr/>
            </p:nvSpPr>
            <p:spPr>
              <a:xfrm>
                <a:off x="2270305" y="1742334"/>
                <a:ext cx="5213222" cy="591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32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⃗"/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1EE39A5-5ACB-4F59-BE7D-662034AD2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305" y="1742334"/>
                <a:ext cx="5213222" cy="591829"/>
              </a:xfrm>
              <a:prstGeom prst="rect">
                <a:avLst/>
              </a:prstGeom>
              <a:blipFill>
                <a:blip r:embed="rId2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B92987-0AC5-4F43-9472-1B5ECCC6BFF2}"/>
                  </a:ext>
                </a:extLst>
              </p:cNvPr>
              <p:cNvSpPr txBox="1"/>
              <p:nvPr/>
            </p:nvSpPr>
            <p:spPr>
              <a:xfrm>
                <a:off x="1201334" y="3119208"/>
                <a:ext cx="7705956" cy="891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it-IT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it-IT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=+</m:t>
                    </m:r>
                  </m:oMath>
                </a14:m>
                <a:r>
                  <a:rPr lang="it-IT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it-IT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f>
                      <m:fPr>
                        <m:ctrlPr>
                          <a:rPr lang="it-IT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it-IT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num>
                      <m:den>
                        <m:r>
                          <a:rPr lang="it-IT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it-IT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it-IT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it-IT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it-IT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it-IT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it-IT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it-IT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it-IT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𝜀𝜇</m:t>
                    </m:r>
                    <m:f>
                      <m:fPr>
                        <m:ctrlPr>
                          <a:rPr lang="it-IT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it-IT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it-IT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num>
                      <m:den>
                        <m:r>
                          <a:rPr lang="it-IT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it-IT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it-IT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it-IT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B92987-0AC5-4F43-9472-1B5ECCC6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334" y="3119208"/>
                <a:ext cx="7705956" cy="891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76CAAF8-0D03-4983-AE4D-52BAAF90EF36}"/>
                  </a:ext>
                </a:extLst>
              </p:cNvPr>
              <p:cNvSpPr txBox="1"/>
              <p:nvPr/>
            </p:nvSpPr>
            <p:spPr>
              <a:xfrm>
                <a:off x="768619" y="141705"/>
                <a:ext cx="2462341" cy="10494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3200" i="1" smtClean="0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76CAAF8-0D03-4983-AE4D-52BAAF90E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19" y="141705"/>
                <a:ext cx="2462341" cy="10494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9BA8565-8F49-4D3F-B75A-53C495BA8BA6}"/>
                  </a:ext>
                </a:extLst>
              </p:cNvPr>
              <p:cNvSpPr txBox="1"/>
              <p:nvPr/>
            </p:nvSpPr>
            <p:spPr>
              <a:xfrm>
                <a:off x="5253673" y="141705"/>
                <a:ext cx="4101957" cy="10494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32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it-IT" sz="320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⃗"/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3200" i="1">
                          <a:latin typeface="Cambria Math" panose="02040503050406030204" pitchFamily="18" charset="0"/>
                        </a:rPr>
                        <m:t>∧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9BA8565-8F49-4D3F-B75A-53C495BA8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673" y="141705"/>
                <a:ext cx="4101957" cy="10494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3069EFBA-FCA1-4A0D-ADAD-73574888EEE2}"/>
              </a:ext>
            </a:extLst>
          </p:cNvPr>
          <p:cNvSpPr/>
          <p:nvPr/>
        </p:nvSpPr>
        <p:spPr>
          <a:xfrm>
            <a:off x="3987800" y="669756"/>
            <a:ext cx="762000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9318BFC-B893-4A6D-B3C5-9DA71ED75915}"/>
                  </a:ext>
                </a:extLst>
              </p:cNvPr>
              <p:cNvSpPr txBox="1"/>
              <p:nvPr/>
            </p:nvSpPr>
            <p:spPr>
              <a:xfrm>
                <a:off x="4177625" y="389433"/>
                <a:ext cx="382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𝑟𝑜𝑡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9318BFC-B893-4A6D-B3C5-9DA71ED75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625" y="389433"/>
                <a:ext cx="382349" cy="276999"/>
              </a:xfrm>
              <a:prstGeom prst="rect">
                <a:avLst/>
              </a:prstGeom>
              <a:blipFill>
                <a:blip r:embed="rId8"/>
                <a:stretch>
                  <a:fillRect l="-12698" r="-11111" b="-44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44BDE16-395E-4D8E-B856-0982F774C9AA}"/>
              </a:ext>
            </a:extLst>
          </p:cNvPr>
          <p:cNvCxnSpPr/>
          <p:nvPr/>
        </p:nvCxnSpPr>
        <p:spPr>
          <a:xfrm>
            <a:off x="6488917" y="1574426"/>
            <a:ext cx="994610" cy="90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7BC172A-7281-4D01-82CC-00203A08FBFC}"/>
              </a:ext>
            </a:extLst>
          </p:cNvPr>
          <p:cNvCxnSpPr>
            <a:cxnSpLocks/>
          </p:cNvCxnSpPr>
          <p:nvPr/>
        </p:nvCxnSpPr>
        <p:spPr>
          <a:xfrm flipV="1">
            <a:off x="6399111" y="1556984"/>
            <a:ext cx="914400" cy="96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ccia bidirezionale verticale 9">
            <a:extLst>
              <a:ext uri="{FF2B5EF4-FFF2-40B4-BE49-F238E27FC236}">
                <a16:creationId xmlns:a16="http://schemas.microsoft.com/office/drawing/2014/main" id="{6100766D-EB6F-4A48-BB87-B51ABD3A1EDA}"/>
              </a:ext>
            </a:extLst>
          </p:cNvPr>
          <p:cNvSpPr/>
          <p:nvPr/>
        </p:nvSpPr>
        <p:spPr>
          <a:xfrm rot="2923641">
            <a:off x="4615055" y="933863"/>
            <a:ext cx="324740" cy="8547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4CE60511-83A6-456C-871F-424895622A31}"/>
                  </a:ext>
                </a:extLst>
              </p:cNvPr>
              <p:cNvSpPr/>
              <p:nvPr/>
            </p:nvSpPr>
            <p:spPr>
              <a:xfrm>
                <a:off x="9514559" y="1992883"/>
                <a:ext cx="1965666" cy="682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4)  </m:t>
                      </m:r>
                      <m:acc>
                        <m:accPr>
                          <m:chr m:val="⃗"/>
                          <m:ctrlPr>
                            <a:rPr kumimoji="0" lang="it-IT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0" lang="it-IT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kumimoji="0" lang="it-IT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kumimoji="0" lang="it-IT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it-IT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kumimoji="0" lang="it-IT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it-IT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𝜀𝜇</m:t>
                      </m:r>
                      <m:f>
                        <m:fPr>
                          <m:ctrlP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kumimoji="0" lang="it-IT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it-IT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kumimoji="0" lang="it-IT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0" lang="it-IT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0" lang="it-IT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4CE60511-83A6-456C-871F-424895622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559" y="1992883"/>
                <a:ext cx="1965666" cy="6825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e 17">
            <a:extLst>
              <a:ext uri="{FF2B5EF4-FFF2-40B4-BE49-F238E27FC236}">
                <a16:creationId xmlns:a16="http://schemas.microsoft.com/office/drawing/2014/main" id="{8771A6D1-CE94-4F92-B391-81B9E00200F0}"/>
              </a:ext>
            </a:extLst>
          </p:cNvPr>
          <p:cNvSpPr/>
          <p:nvPr/>
        </p:nvSpPr>
        <p:spPr>
          <a:xfrm>
            <a:off x="9263641" y="1742334"/>
            <a:ext cx="2350094" cy="12657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2C38FC0-A880-48E2-A5CB-F78EB6E36BD2}"/>
              </a:ext>
            </a:extLst>
          </p:cNvPr>
          <p:cNvCxnSpPr>
            <a:cxnSpLocks/>
          </p:cNvCxnSpPr>
          <p:nvPr/>
        </p:nvCxnSpPr>
        <p:spPr>
          <a:xfrm flipH="1">
            <a:off x="8907290" y="2633988"/>
            <a:ext cx="448340" cy="41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D5684E80-309F-4A0A-A447-08D3D063E731}"/>
                  </a:ext>
                </a:extLst>
              </p:cNvPr>
              <p:cNvSpPr txBox="1"/>
              <p:nvPr/>
            </p:nvSpPr>
            <p:spPr>
              <a:xfrm>
                <a:off x="2206139" y="4323205"/>
                <a:ext cx="3563321" cy="114178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𝜀𝜇</m:t>
                      </m:r>
                      <m:f>
                        <m:f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it-IT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it-IT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D5684E80-309F-4A0A-A447-08D3D063E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139" y="4323205"/>
                <a:ext cx="3563321" cy="11417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3F89159-56E7-49D4-8FF2-32D5D815019E}"/>
                  </a:ext>
                </a:extLst>
              </p:cNvPr>
              <p:cNvSpPr txBox="1"/>
              <p:nvPr/>
            </p:nvSpPr>
            <p:spPr>
              <a:xfrm>
                <a:off x="5686887" y="4595537"/>
                <a:ext cx="6097424" cy="506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2400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Equazione delle onde per il campo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sz="24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 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3F89159-56E7-49D4-8FF2-32D5D8150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887" y="4595537"/>
                <a:ext cx="6097424" cy="5064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7A3465A-9474-42AD-AD73-DE14661DC7AC}"/>
                  </a:ext>
                </a:extLst>
              </p:cNvPr>
              <p:cNvSpPr txBox="1"/>
              <p:nvPr/>
            </p:nvSpPr>
            <p:spPr>
              <a:xfrm>
                <a:off x="1311478" y="5681965"/>
                <a:ext cx="5856347" cy="437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dirty="0"/>
                  <a:t>(Un’equazione analoga vale per il campo magnetico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sz="2000" dirty="0"/>
                  <a:t>)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17A3465A-9474-42AD-AD73-DE14661D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478" y="5681965"/>
                <a:ext cx="5856347" cy="437492"/>
              </a:xfrm>
              <a:prstGeom prst="rect">
                <a:avLst/>
              </a:prstGeom>
              <a:blipFill>
                <a:blip r:embed="rId12"/>
                <a:stretch>
                  <a:fillRect l="-1041" r="-104" b="-236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59DFC9-667C-43E4-82B4-A80B18B2C5B7}"/>
              </a:ext>
            </a:extLst>
          </p:cNvPr>
          <p:cNvSpPr txBox="1"/>
          <p:nvPr/>
        </p:nvSpPr>
        <p:spPr>
          <a:xfrm>
            <a:off x="91479" y="1872839"/>
            <a:ext cx="221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(identità matematica)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2C376D7-712B-44C6-B361-FCE28D796580}"/>
              </a:ext>
            </a:extLst>
          </p:cNvPr>
          <p:cNvSpPr txBox="1"/>
          <p:nvPr/>
        </p:nvSpPr>
        <p:spPr>
          <a:xfrm>
            <a:off x="91479" y="2642205"/>
            <a:ext cx="620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L’uguaglianza dei primi termini implica quella dei secondi termini</a:t>
            </a:r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B9E55723-C3B9-4553-93FA-3C9F9068A927}"/>
              </a:ext>
            </a:extLst>
          </p:cNvPr>
          <p:cNvSpPr/>
          <p:nvPr/>
        </p:nvSpPr>
        <p:spPr>
          <a:xfrm>
            <a:off x="176463" y="3436290"/>
            <a:ext cx="6657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509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9" grpId="0" animBg="1"/>
      <p:bldP spid="5" grpId="0"/>
      <p:bldP spid="10" grpId="0" animBg="1"/>
      <p:bldP spid="17" grpId="0"/>
      <p:bldP spid="18" grpId="0" animBg="1"/>
      <p:bldP spid="22" grpId="0" animBg="1"/>
      <p:bldP spid="24" grpId="0"/>
      <p:bldP spid="25" grpId="0"/>
      <p:bldP spid="3" grpId="0"/>
      <p:bldP spid="15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AED08C-5059-487F-9170-BD43466DEBDB}"/>
              </a:ext>
            </a:extLst>
          </p:cNvPr>
          <p:cNvSpPr txBox="1"/>
          <p:nvPr/>
        </p:nvSpPr>
        <p:spPr>
          <a:xfrm>
            <a:off x="381000" y="1489353"/>
            <a:ext cx="474807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EQUAZIONI DELLE ONDE ELETTROMAGNETICHE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2DDCAE8-212A-47F1-AEE7-8FC02188812D}"/>
                  </a:ext>
                </a:extLst>
              </p:cNvPr>
              <p:cNvSpPr txBox="1"/>
              <p:nvPr/>
            </p:nvSpPr>
            <p:spPr>
              <a:xfrm>
                <a:off x="671350" y="4047410"/>
                <a:ext cx="6103915" cy="774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it-IT" sz="3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v</m:t>
                    </m:r>
                    <m:r>
                      <a:rPr kumimoji="0" lang="it-IT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f>
                      <m:fPr>
                        <m:ctrlP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it-IT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0" lang="it-IT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𝜀𝜇</m:t>
                            </m:r>
                          </m:e>
                        </m:rad>
                      </m:den>
                    </m:f>
                    <m:r>
                      <a:rPr kumimoji="0" lang="it-IT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</m:oMath>
                </a14:m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VELOCITÀ DI PROPAGAZIONE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2DDCAE8-212A-47F1-AEE7-8FC021888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50" y="4047410"/>
                <a:ext cx="6103915" cy="774636"/>
              </a:xfrm>
              <a:prstGeom prst="rect">
                <a:avLst/>
              </a:prstGeom>
              <a:blipFill>
                <a:blip r:embed="rId2"/>
                <a:stretch>
                  <a:fillRect r="-2098" b="-23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FC88457-96F0-44C9-9A94-8E0FC7EEA3A5}"/>
                  </a:ext>
                </a:extLst>
              </p:cNvPr>
              <p:cNvSpPr txBox="1"/>
              <p:nvPr/>
            </p:nvSpPr>
            <p:spPr>
              <a:xfrm>
                <a:off x="548640" y="5056061"/>
                <a:ext cx="1828800" cy="1038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</m:t>
                      </m:r>
                      <m:r>
                        <a:rPr kumimoji="0" lang="it-IT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it-IT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kumimoji="0" lang="it-IT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0" lang="it-IT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it-IT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kumimoji="0" lang="it-IT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kumimoji="0" lang="it-IT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FC88457-96F0-44C9-9A94-8E0FC7EE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5056061"/>
                <a:ext cx="1828800" cy="1038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A2417831-BC94-4097-9AA6-C09D0A490D8E}"/>
                  </a:ext>
                </a:extLst>
              </p:cNvPr>
              <p:cNvSpPr/>
              <p:nvPr/>
            </p:nvSpPr>
            <p:spPr>
              <a:xfrm>
                <a:off x="5129078" y="715519"/>
                <a:ext cx="3850862" cy="2409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it-IT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kumimoji="0" lang="it-IT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it-IT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kumimoji="0" lang="it-IT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kumimoji="0" lang="it-IT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it-IT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kumimoji="0" lang="it-IT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it-IT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𝜀𝜇</m:t>
                              </m:r>
                              <m:f>
                                <m:fPr>
                                  <m:ctrlPr>
                                    <a:rPr kumimoji="0" lang="it-IT" sz="32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0" lang="it-IT" sz="32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it-IT" sz="32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kumimoji="0" lang="it-IT" sz="32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⃗"/>
                                      <m:ctrlPr>
                                        <a:rPr kumimoji="0" lang="it-IT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it-IT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𝐸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kumimoji="0" lang="it-IT" sz="32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kumimoji="0" lang="it-IT" sz="32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it-IT" sz="32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kumimoji="0" lang="it-IT" sz="32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kumimoji="0" lang="it-IT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=∅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0" lang="it-IT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it-IT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kumimoji="0" lang="it-IT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kumimoji="0" lang="it-IT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it-IT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kumimoji="0" lang="it-IT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it-IT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𝜀𝜇</m:t>
                              </m:r>
                              <m:f>
                                <m:fPr>
                                  <m:ctrlPr>
                                    <a:rPr kumimoji="0" lang="it-IT" sz="32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0" lang="it-IT" sz="32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it-IT" sz="32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kumimoji="0" lang="it-IT" sz="32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⃗"/>
                                      <m:ctrlPr>
                                        <a:rPr kumimoji="0" lang="it-IT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it-IT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kumimoji="0" lang="it-IT" sz="32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kumimoji="0" lang="it-IT" sz="32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it-IT" sz="32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kumimoji="0" lang="it-IT" sz="32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kumimoji="0" lang="it-IT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it-IT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A2417831-BC94-4097-9AA6-C09D0A490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078" y="715519"/>
                <a:ext cx="3850862" cy="2409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16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1EE39A5-5ACB-4F59-BE7D-662034AD2429}"/>
                  </a:ext>
                </a:extLst>
              </p:cNvPr>
              <p:cNvSpPr txBox="1"/>
              <p:nvPr/>
            </p:nvSpPr>
            <p:spPr>
              <a:xfrm>
                <a:off x="980651" y="576161"/>
                <a:ext cx="35382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∓</m:t>
                          </m:r>
                          <m:r>
                            <m:rPr>
                              <m:sty m:val="p"/>
                            </m:rPr>
                            <a:rPr lang="it-IT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ξ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1EE39A5-5ACB-4F59-BE7D-662034AD2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51" y="576161"/>
                <a:ext cx="3538213" cy="369332"/>
              </a:xfrm>
              <a:prstGeom prst="rect">
                <a:avLst/>
              </a:prstGeom>
              <a:blipFill>
                <a:blip r:embed="rId2"/>
                <a:stretch>
                  <a:fillRect l="-2759" r="-2586" b="-3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9AD04E4-3D92-4FF9-94E1-F4732FFB448A}"/>
                  </a:ext>
                </a:extLst>
              </p:cNvPr>
              <p:cNvSpPr txBox="1"/>
              <p:nvPr/>
            </p:nvSpPr>
            <p:spPr>
              <a:xfrm>
                <a:off x="2443579" y="1986231"/>
                <a:ext cx="35960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it-IT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2400" dirty="0"/>
                  <a:t> onda regressiva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9AD04E4-3D92-4FF9-94E1-F4732FFB4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579" y="1986231"/>
                <a:ext cx="3596049" cy="369332"/>
              </a:xfrm>
              <a:prstGeom prst="rect">
                <a:avLst/>
              </a:prstGeom>
              <a:blipFill>
                <a:blip r:embed="rId3"/>
                <a:stretch>
                  <a:fillRect l="-4068" t="-26667" r="-4068" b="-5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B92987-0AC5-4F43-9472-1B5ECCC6BFF2}"/>
                  </a:ext>
                </a:extLst>
              </p:cNvPr>
              <p:cNvSpPr txBox="1"/>
              <p:nvPr/>
            </p:nvSpPr>
            <p:spPr>
              <a:xfrm>
                <a:off x="2443579" y="1340144"/>
                <a:ext cx="3763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it-IT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/>
                  <a:t>onda progressiva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B92987-0AC5-4F43-9472-1B5ECCC6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579" y="1340144"/>
                <a:ext cx="3763466" cy="369332"/>
              </a:xfrm>
              <a:prstGeom prst="rect">
                <a:avLst/>
              </a:prstGeom>
              <a:blipFill>
                <a:blip r:embed="rId4"/>
                <a:stretch>
                  <a:fillRect l="-3890" t="-26667" r="-3728" b="-5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AEE77C94-89E1-464A-811F-0EE2C1A24D50}"/>
              </a:ext>
            </a:extLst>
          </p:cNvPr>
          <p:cNvCxnSpPr/>
          <p:nvPr/>
        </p:nvCxnSpPr>
        <p:spPr>
          <a:xfrm>
            <a:off x="6494132" y="1524810"/>
            <a:ext cx="2044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5CD2CF7-CE1B-4F8B-9EF5-8DE81E0DE80D}"/>
              </a:ext>
            </a:extLst>
          </p:cNvPr>
          <p:cNvCxnSpPr>
            <a:cxnSpLocks/>
          </p:cNvCxnSpPr>
          <p:nvPr/>
        </p:nvCxnSpPr>
        <p:spPr>
          <a:xfrm flipH="1">
            <a:off x="6494132" y="2165283"/>
            <a:ext cx="2142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A2090C-DD79-4D3A-B4CD-CF4C07F1F9E8}"/>
              </a:ext>
            </a:extLst>
          </p:cNvPr>
          <p:cNvSpPr txBox="1"/>
          <p:nvPr/>
        </p:nvSpPr>
        <p:spPr>
          <a:xfrm>
            <a:off x="231077" y="576161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Sia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098F767-CDBA-42B6-AAE5-80BC4C47FE29}"/>
              </a:ext>
            </a:extLst>
          </p:cNvPr>
          <p:cNvSpPr txBox="1"/>
          <p:nvPr/>
        </p:nvSpPr>
        <p:spPr>
          <a:xfrm>
            <a:off x="4724699" y="576161"/>
            <a:ext cx="7467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Un’onda di ampiezza costante che si propaga lungo l’asse 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2465E2B-0D94-403D-B3DF-BA45337F8CF8}"/>
              </a:ext>
            </a:extLst>
          </p:cNvPr>
          <p:cNvSpPr txBox="1"/>
          <p:nvPr/>
        </p:nvSpPr>
        <p:spPr>
          <a:xfrm>
            <a:off x="231077" y="2532926"/>
            <a:ext cx="846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 infatti all’istante di tempo t=0 il grafico della funzione è quello rappresentato in figura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C3CB2A3-4DB0-4B30-931E-CA0A41920FAD}"/>
              </a:ext>
            </a:extLst>
          </p:cNvPr>
          <p:cNvCxnSpPr>
            <a:cxnSpLocks/>
          </p:cNvCxnSpPr>
          <p:nvPr/>
        </p:nvCxnSpPr>
        <p:spPr>
          <a:xfrm flipV="1">
            <a:off x="3179748" y="3040640"/>
            <a:ext cx="0" cy="284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A743DF82-8764-4F40-B47D-44C9DBDFDE2F}"/>
              </a:ext>
            </a:extLst>
          </p:cNvPr>
          <p:cNvCxnSpPr/>
          <p:nvPr/>
        </p:nvCxnSpPr>
        <p:spPr>
          <a:xfrm>
            <a:off x="3205148" y="5885440"/>
            <a:ext cx="680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igura a mano libera: forma 36">
            <a:extLst>
              <a:ext uri="{FF2B5EF4-FFF2-40B4-BE49-F238E27FC236}">
                <a16:creationId xmlns:a16="http://schemas.microsoft.com/office/drawing/2014/main" id="{0E80EB44-FE20-4B3E-9ED0-C4FA9CA4F73F}"/>
              </a:ext>
            </a:extLst>
          </p:cNvPr>
          <p:cNvSpPr/>
          <p:nvPr/>
        </p:nvSpPr>
        <p:spPr>
          <a:xfrm>
            <a:off x="3196389" y="4259822"/>
            <a:ext cx="1879600" cy="1625618"/>
          </a:xfrm>
          <a:custGeom>
            <a:avLst/>
            <a:gdLst>
              <a:gd name="connsiteX0" fmla="*/ 0 w 1879600"/>
              <a:gd name="connsiteY0" fmla="*/ 1625618 h 1625618"/>
              <a:gd name="connsiteX1" fmla="*/ 889000 w 1879600"/>
              <a:gd name="connsiteY1" fmla="*/ 18 h 1625618"/>
              <a:gd name="connsiteX2" fmla="*/ 1879600 w 1879600"/>
              <a:gd name="connsiteY2" fmla="*/ 1587518 h 1625618"/>
              <a:gd name="connsiteX3" fmla="*/ 1879600 w 1879600"/>
              <a:gd name="connsiteY3" fmla="*/ 1587518 h 162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1625618">
                <a:moveTo>
                  <a:pt x="0" y="1625618"/>
                </a:moveTo>
                <a:cubicBezTo>
                  <a:pt x="287866" y="815993"/>
                  <a:pt x="575733" y="6368"/>
                  <a:pt x="889000" y="18"/>
                </a:cubicBezTo>
                <a:cubicBezTo>
                  <a:pt x="1202267" y="-6332"/>
                  <a:pt x="1879600" y="1587518"/>
                  <a:pt x="1879600" y="1587518"/>
                </a:cubicBezTo>
                <a:lnTo>
                  <a:pt x="1879600" y="1587518"/>
                </a:ln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5D29296-36D2-4C07-B1E0-DA3174916374}"/>
              </a:ext>
            </a:extLst>
          </p:cNvPr>
          <p:cNvCxnSpPr>
            <a:cxnSpLocks/>
          </p:cNvCxnSpPr>
          <p:nvPr/>
        </p:nvCxnSpPr>
        <p:spPr>
          <a:xfrm>
            <a:off x="3586148" y="4863341"/>
            <a:ext cx="0" cy="102209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82447CE-1D0E-43CE-839C-CD68918E9D15}"/>
              </a:ext>
            </a:extLst>
          </p:cNvPr>
          <p:cNvSpPr txBox="1"/>
          <p:nvPr/>
        </p:nvSpPr>
        <p:spPr>
          <a:xfrm>
            <a:off x="10152546" y="5796540"/>
            <a:ext cx="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C7E729B3-E6D7-46E3-B322-65B6CCDB2D25}"/>
              </a:ext>
            </a:extLst>
          </p:cNvPr>
          <p:cNvSpPr txBox="1"/>
          <p:nvPr/>
        </p:nvSpPr>
        <p:spPr>
          <a:xfrm>
            <a:off x="2707506" y="2930032"/>
            <a:ext cx="49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71780C18-8B02-4576-A3E5-C1B73112DB6A}"/>
                  </a:ext>
                </a:extLst>
              </p:cNvPr>
              <p:cNvSpPr/>
              <p:nvPr/>
            </p:nvSpPr>
            <p:spPr>
              <a:xfrm>
                <a:off x="3355764" y="587084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71780C18-8B02-4576-A3E5-C1B73112D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764" y="5870840"/>
                <a:ext cx="4607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16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10" grpId="0"/>
      <p:bldP spid="37" grpId="0" animBg="1"/>
      <p:bldP spid="39" grpId="0"/>
      <p:bldP spid="40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CF08E11-0E82-4171-A047-0B6DC78314BA}"/>
                  </a:ext>
                </a:extLst>
              </p:cNvPr>
              <p:cNvSpPr txBox="1"/>
              <p:nvPr/>
            </p:nvSpPr>
            <p:spPr>
              <a:xfrm>
                <a:off x="4757846" y="3806198"/>
                <a:ext cx="12721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CF08E11-0E82-4171-A047-0B6DC7831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846" y="3806198"/>
                <a:ext cx="127214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8FC817E-ECFC-425D-B04B-D8F3170F4C73}"/>
              </a:ext>
            </a:extLst>
          </p:cNvPr>
          <p:cNvCxnSpPr>
            <a:cxnSpLocks/>
          </p:cNvCxnSpPr>
          <p:nvPr/>
        </p:nvCxnSpPr>
        <p:spPr>
          <a:xfrm flipV="1">
            <a:off x="2983194" y="2558140"/>
            <a:ext cx="0" cy="284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2FF73A9-A069-45EA-8D82-D8B0FDDC5CC5}"/>
              </a:ext>
            </a:extLst>
          </p:cNvPr>
          <p:cNvCxnSpPr/>
          <p:nvPr/>
        </p:nvCxnSpPr>
        <p:spPr>
          <a:xfrm>
            <a:off x="3008594" y="5402940"/>
            <a:ext cx="680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CDA0ABDF-FEF8-4B65-B345-4C65C5B1696B}"/>
              </a:ext>
            </a:extLst>
          </p:cNvPr>
          <p:cNvSpPr/>
          <p:nvPr/>
        </p:nvSpPr>
        <p:spPr>
          <a:xfrm>
            <a:off x="2999835" y="3777322"/>
            <a:ext cx="1879600" cy="1625618"/>
          </a:xfrm>
          <a:custGeom>
            <a:avLst/>
            <a:gdLst>
              <a:gd name="connsiteX0" fmla="*/ 0 w 1879600"/>
              <a:gd name="connsiteY0" fmla="*/ 1625618 h 1625618"/>
              <a:gd name="connsiteX1" fmla="*/ 889000 w 1879600"/>
              <a:gd name="connsiteY1" fmla="*/ 18 h 1625618"/>
              <a:gd name="connsiteX2" fmla="*/ 1879600 w 1879600"/>
              <a:gd name="connsiteY2" fmla="*/ 1587518 h 1625618"/>
              <a:gd name="connsiteX3" fmla="*/ 1879600 w 1879600"/>
              <a:gd name="connsiteY3" fmla="*/ 1587518 h 162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1625618">
                <a:moveTo>
                  <a:pt x="0" y="1625618"/>
                </a:moveTo>
                <a:cubicBezTo>
                  <a:pt x="287866" y="815993"/>
                  <a:pt x="575733" y="6368"/>
                  <a:pt x="889000" y="18"/>
                </a:cubicBezTo>
                <a:cubicBezTo>
                  <a:pt x="1202267" y="-6332"/>
                  <a:pt x="1879600" y="1587518"/>
                  <a:pt x="1879600" y="1587518"/>
                </a:cubicBezTo>
                <a:lnTo>
                  <a:pt x="1879600" y="1587518"/>
                </a:ln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20486BB6-5BDE-4212-838E-2F58DBE15B58}"/>
              </a:ext>
            </a:extLst>
          </p:cNvPr>
          <p:cNvSpPr/>
          <p:nvPr/>
        </p:nvSpPr>
        <p:spPr>
          <a:xfrm>
            <a:off x="6301835" y="3777322"/>
            <a:ext cx="1879600" cy="1625618"/>
          </a:xfrm>
          <a:custGeom>
            <a:avLst/>
            <a:gdLst>
              <a:gd name="connsiteX0" fmla="*/ 0 w 1879600"/>
              <a:gd name="connsiteY0" fmla="*/ 1625618 h 1625618"/>
              <a:gd name="connsiteX1" fmla="*/ 889000 w 1879600"/>
              <a:gd name="connsiteY1" fmla="*/ 18 h 1625618"/>
              <a:gd name="connsiteX2" fmla="*/ 1879600 w 1879600"/>
              <a:gd name="connsiteY2" fmla="*/ 1587518 h 1625618"/>
              <a:gd name="connsiteX3" fmla="*/ 1879600 w 1879600"/>
              <a:gd name="connsiteY3" fmla="*/ 1587518 h 162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1625618">
                <a:moveTo>
                  <a:pt x="0" y="1625618"/>
                </a:moveTo>
                <a:cubicBezTo>
                  <a:pt x="287866" y="815993"/>
                  <a:pt x="575733" y="6368"/>
                  <a:pt x="889000" y="18"/>
                </a:cubicBezTo>
                <a:cubicBezTo>
                  <a:pt x="1202267" y="-6332"/>
                  <a:pt x="1879600" y="1587518"/>
                  <a:pt x="1879600" y="1587518"/>
                </a:cubicBezTo>
                <a:lnTo>
                  <a:pt x="1879600" y="1587518"/>
                </a:lnTo>
              </a:path>
            </a:pathLst>
          </a:cu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A9B71E48-C22E-41D1-883E-F3479D551797}"/>
              </a:ext>
            </a:extLst>
          </p:cNvPr>
          <p:cNvCxnSpPr>
            <a:cxnSpLocks/>
          </p:cNvCxnSpPr>
          <p:nvPr/>
        </p:nvCxnSpPr>
        <p:spPr>
          <a:xfrm>
            <a:off x="2983194" y="4380841"/>
            <a:ext cx="36830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6E65EE2C-F95F-4968-8127-19B6E13857ED}"/>
              </a:ext>
            </a:extLst>
          </p:cNvPr>
          <p:cNvCxnSpPr>
            <a:cxnSpLocks/>
          </p:cNvCxnSpPr>
          <p:nvPr/>
        </p:nvCxnSpPr>
        <p:spPr>
          <a:xfrm>
            <a:off x="3389594" y="4380841"/>
            <a:ext cx="0" cy="102209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BEB929E0-4B63-4F36-BC5F-B1F97155C111}"/>
              </a:ext>
            </a:extLst>
          </p:cNvPr>
          <p:cNvCxnSpPr>
            <a:cxnSpLocks/>
          </p:cNvCxnSpPr>
          <p:nvPr/>
        </p:nvCxnSpPr>
        <p:spPr>
          <a:xfrm>
            <a:off x="6678894" y="4380841"/>
            <a:ext cx="0" cy="102209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CDF2CF7-11B0-4458-921A-80F8B6F6E8F6}"/>
              </a:ext>
            </a:extLst>
          </p:cNvPr>
          <p:cNvSpPr txBox="1"/>
          <p:nvPr/>
        </p:nvSpPr>
        <p:spPr>
          <a:xfrm>
            <a:off x="9877816" y="5333412"/>
            <a:ext cx="23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7EC85DD-1B41-44FD-8E80-1188591F4DC0}"/>
              </a:ext>
            </a:extLst>
          </p:cNvPr>
          <p:cNvSpPr txBox="1"/>
          <p:nvPr/>
        </p:nvSpPr>
        <p:spPr>
          <a:xfrm>
            <a:off x="2510952" y="2447532"/>
            <a:ext cx="49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98ACDBC2-71A4-4744-85FD-A7EF4481088C}"/>
                  </a:ext>
                </a:extLst>
              </p:cNvPr>
              <p:cNvSpPr txBox="1"/>
              <p:nvPr/>
            </p:nvSpPr>
            <p:spPr>
              <a:xfrm>
                <a:off x="2765441" y="1524588"/>
                <a:ext cx="19924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it-IT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98ACDBC2-71A4-4744-85FD-A7EF44810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441" y="1524588"/>
                <a:ext cx="1992405" cy="307777"/>
              </a:xfrm>
              <a:prstGeom prst="rect">
                <a:avLst/>
              </a:prstGeom>
              <a:blipFill>
                <a:blip r:embed="rId3"/>
                <a:stretch>
                  <a:fillRect l="-4294" t="-1961" r="-4601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0EA0BAFF-0CA4-4290-B828-66780B35E21C}"/>
                  </a:ext>
                </a:extLst>
              </p:cNvPr>
              <p:cNvSpPr txBox="1"/>
              <p:nvPr/>
            </p:nvSpPr>
            <p:spPr>
              <a:xfrm>
                <a:off x="8938494" y="1524588"/>
                <a:ext cx="13569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0EA0BAFF-0CA4-4290-B828-66780B35E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494" y="1524588"/>
                <a:ext cx="1356975" cy="307777"/>
              </a:xfrm>
              <a:prstGeom prst="rect">
                <a:avLst/>
              </a:prstGeom>
              <a:blipFill>
                <a:blip r:embed="rId4"/>
                <a:stretch>
                  <a:fillRect l="-1794" r="-3139" b="-156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7E3CF6B9-0214-4F8A-A2EA-1C8BEF4DFEF7}"/>
                  </a:ext>
                </a:extLst>
              </p:cNvPr>
              <p:cNvSpPr/>
              <p:nvPr/>
            </p:nvSpPr>
            <p:spPr>
              <a:xfrm>
                <a:off x="6519091" y="5375467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5" name="Rettangolo 34">
                <a:extLst>
                  <a:ext uri="{FF2B5EF4-FFF2-40B4-BE49-F238E27FC236}">
                    <a16:creationId xmlns:a16="http://schemas.microsoft.com/office/drawing/2014/main" id="{7E3CF6B9-0214-4F8A-A2EA-1C8BEF4DF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091" y="5375467"/>
                <a:ext cx="4660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877685F0-C6F2-4BAF-9B74-69C96D100869}"/>
                  </a:ext>
                </a:extLst>
              </p:cNvPr>
              <p:cNvSpPr/>
              <p:nvPr/>
            </p:nvSpPr>
            <p:spPr>
              <a:xfrm>
                <a:off x="3216890" y="5430413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877685F0-C6F2-4BAF-9B74-69C96D100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890" y="5430413"/>
                <a:ext cx="4607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7E840AA-C58D-42E0-9D13-918EB948ABE6}"/>
                  </a:ext>
                </a:extLst>
              </p:cNvPr>
              <p:cNvSpPr txBox="1"/>
              <p:nvPr/>
            </p:nvSpPr>
            <p:spPr>
              <a:xfrm>
                <a:off x="5006823" y="1517763"/>
                <a:ext cx="4670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7E840AA-C58D-42E0-9D13-918EB948A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823" y="1517763"/>
                <a:ext cx="467051" cy="307777"/>
              </a:xfrm>
              <a:prstGeom prst="rect">
                <a:avLst/>
              </a:prstGeom>
              <a:blipFill>
                <a:blip r:embed="rId7"/>
                <a:stretch>
                  <a:fillRect l="-10390" r="-3896" b="-16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ECC854-0CAD-4996-A9EE-35C1DE42FD91}"/>
              </a:ext>
            </a:extLst>
          </p:cNvPr>
          <p:cNvSpPr txBox="1"/>
          <p:nvPr/>
        </p:nvSpPr>
        <p:spPr>
          <a:xfrm>
            <a:off x="401652" y="752030"/>
            <a:ext cx="2655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Il grafico della funzione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18C031EC-7899-414A-B224-87B808739004}"/>
                  </a:ext>
                </a:extLst>
              </p:cNvPr>
              <p:cNvSpPr txBox="1"/>
              <p:nvPr/>
            </p:nvSpPr>
            <p:spPr>
              <a:xfrm>
                <a:off x="3216890" y="798196"/>
                <a:ext cx="22039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t-IT" sz="2000" dirty="0"/>
                  <a:t>=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18C031EC-7899-414A-B224-87B808739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890" y="798196"/>
                <a:ext cx="2203937" cy="307777"/>
              </a:xfrm>
              <a:prstGeom prst="rect">
                <a:avLst/>
              </a:prstGeom>
              <a:blipFill>
                <a:blip r:embed="rId8"/>
                <a:stretch>
                  <a:fillRect l="-5540" t="-26000" b="-5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BD55C9-8778-40FE-A931-0F7C8993D897}"/>
              </a:ext>
            </a:extLst>
          </p:cNvPr>
          <p:cNvSpPr txBox="1"/>
          <p:nvPr/>
        </p:nvSpPr>
        <p:spPr>
          <a:xfrm>
            <a:off x="5685678" y="740143"/>
            <a:ext cx="6233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risulta traslato di un tratto </a:t>
            </a:r>
            <a:r>
              <a:rPr lang="it-IT" sz="2000" i="1" dirty="0"/>
              <a:t>d</a:t>
            </a:r>
            <a:r>
              <a:rPr lang="it-IT" sz="2000" dirty="0"/>
              <a:t> rispetto al grafico precedente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B75EE5A-BA7C-446E-9542-EC392112B905}"/>
              </a:ext>
            </a:extLst>
          </p:cNvPr>
          <p:cNvSpPr txBox="1"/>
          <p:nvPr/>
        </p:nvSpPr>
        <p:spPr>
          <a:xfrm>
            <a:off x="401652" y="1466438"/>
            <a:ext cx="2474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Infatti, affinché risulti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E685941-7D22-4F56-89A4-7BC6178E9953}"/>
              </a:ext>
            </a:extLst>
          </p:cNvPr>
          <p:cNvSpPr txBox="1"/>
          <p:nvPr/>
        </p:nvSpPr>
        <p:spPr>
          <a:xfrm>
            <a:off x="5720869" y="1478422"/>
            <a:ext cx="3251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deve necessariamente essere</a:t>
            </a:r>
          </a:p>
        </p:txBody>
      </p:sp>
    </p:spTree>
    <p:extLst>
      <p:ext uri="{BB962C8B-B14F-4D97-AF65-F5344CB8AC3E}">
        <p14:creationId xmlns:p14="http://schemas.microsoft.com/office/powerpoint/2010/main" val="427534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animBg="1"/>
      <p:bldP spid="19" grpId="0" animBg="1"/>
      <p:bldP spid="29" grpId="0"/>
      <p:bldP spid="30" grpId="0"/>
      <p:bldP spid="33" grpId="0"/>
      <p:bldP spid="34" grpId="0"/>
      <p:bldP spid="35" grpId="0"/>
      <p:bldP spid="36" grpId="0"/>
      <p:bldP spid="5" grpId="0"/>
      <p:bldP spid="10" grpId="0"/>
      <p:bldP spid="27" grpId="0"/>
      <p:bldP spid="11" grpId="0"/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AED08C-5059-487F-9170-BD43466DEBDB}"/>
                  </a:ext>
                </a:extLst>
              </p:cNvPr>
              <p:cNvSpPr txBox="1"/>
              <p:nvPr/>
            </p:nvSpPr>
            <p:spPr>
              <a:xfrm>
                <a:off x="452843" y="433626"/>
                <a:ext cx="11739157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IL FRONTE D’ONDA È IL LUOGO DI PUNTI IN CUI AD UN FISSATO ISTANTE DI TEMPO LA VARIABILE </a:t>
                </a:r>
                <a14:m>
                  <m:oMath xmlns:m="http://schemas.openxmlformats.org/officeDocument/2006/math"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𝜉</m:t>
                    </m:r>
                  </m:oMath>
                </a14:m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ASSUME LO STESSO VALORE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AED08C-5059-487F-9170-BD43466DE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3" y="433626"/>
                <a:ext cx="11739157" cy="861774"/>
              </a:xfrm>
              <a:prstGeom prst="rect">
                <a:avLst/>
              </a:prstGeom>
              <a:blipFill>
                <a:blip r:embed="rId2"/>
                <a:stretch>
                  <a:fillRect l="-1817" t="-11972" b="-246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67B3988D-BE90-41D5-ADED-1F2A618C8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48" y="2015879"/>
            <a:ext cx="4632376" cy="3742960"/>
          </a:xfrm>
          <a:prstGeom prst="rect">
            <a:avLst/>
          </a:prstGeom>
        </p:spPr>
      </p:pic>
      <p:pic>
        <p:nvPicPr>
          <p:cNvPr id="1026" name="Picture 2" descr="Propagazione in Ambiente Esterno">
            <a:extLst>
              <a:ext uri="{FF2B5EF4-FFF2-40B4-BE49-F238E27FC236}">
                <a16:creationId xmlns:a16="http://schemas.microsoft.com/office/drawing/2014/main" id="{EF9F840D-52B5-41F5-9203-35AFD6EF0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309" y="2397455"/>
            <a:ext cx="2717274" cy="249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95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1EE39A5-5ACB-4F59-BE7D-662034AD2429}"/>
                  </a:ext>
                </a:extLst>
              </p:cNvPr>
              <p:cNvSpPr txBox="1"/>
              <p:nvPr/>
            </p:nvSpPr>
            <p:spPr>
              <a:xfrm>
                <a:off x="5108596" y="3536736"/>
                <a:ext cx="3721980" cy="674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l-G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λ</m:t>
                                      </m:r>
                                    </m:den>
                                  </m:f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</m:func>
                      <m: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1EE39A5-5ACB-4F59-BE7D-662034AD2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596" y="3536736"/>
                <a:ext cx="3721980" cy="674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9AD04E4-3D92-4FF9-94E1-F4732FFB448A}"/>
                  </a:ext>
                </a:extLst>
              </p:cNvPr>
              <p:cNvSpPr txBox="1"/>
              <p:nvPr/>
            </p:nvSpPr>
            <p:spPr>
              <a:xfrm>
                <a:off x="4817344" y="4637712"/>
                <a:ext cx="35359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9AD04E4-3D92-4FF9-94E1-F4732FFB4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344" y="4637712"/>
                <a:ext cx="3535909" cy="369332"/>
              </a:xfrm>
              <a:prstGeom prst="rect">
                <a:avLst/>
              </a:prstGeom>
              <a:blipFill>
                <a:blip r:embed="rId3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B92987-0AC5-4F43-9472-1B5ECCC6BFF2}"/>
                  </a:ext>
                </a:extLst>
              </p:cNvPr>
              <p:cNvSpPr txBox="1"/>
              <p:nvPr/>
            </p:nvSpPr>
            <p:spPr>
              <a:xfrm>
                <a:off x="674962" y="5502165"/>
                <a:ext cx="14178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ξ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B92987-0AC5-4F43-9472-1B5ECCC6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2" y="5502165"/>
                <a:ext cx="1417824" cy="369332"/>
              </a:xfrm>
              <a:prstGeom prst="rect">
                <a:avLst/>
              </a:prstGeom>
              <a:blipFill>
                <a:blip r:embed="rId4"/>
                <a:stretch>
                  <a:fillRect l="-7759" r="-3879" b="-3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80A8926-A6E0-4A8D-BB35-E000027FBCF3}"/>
                  </a:ext>
                </a:extLst>
              </p:cNvPr>
              <p:cNvSpPr txBox="1"/>
              <p:nvPr/>
            </p:nvSpPr>
            <p:spPr>
              <a:xfrm>
                <a:off x="5071467" y="5362566"/>
                <a:ext cx="834331" cy="698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80A8926-A6E0-4A8D-BB35-E000027FB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67" y="5362566"/>
                <a:ext cx="834331" cy="6989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>
            <a:extLst>
              <a:ext uri="{FF2B5EF4-FFF2-40B4-BE49-F238E27FC236}">
                <a16:creationId xmlns:a16="http://schemas.microsoft.com/office/drawing/2014/main" id="{849848C8-1D87-4B33-ACF6-07D81AFD9C10}"/>
              </a:ext>
            </a:extLst>
          </p:cNvPr>
          <p:cNvSpPr/>
          <p:nvPr/>
        </p:nvSpPr>
        <p:spPr>
          <a:xfrm>
            <a:off x="4223286" y="-12029"/>
            <a:ext cx="33650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effectLst/>
              </a:rPr>
              <a:t>ONDE PERIODICHE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FB1E09F-6761-412B-A421-8AF16FF1BB74}"/>
                  </a:ext>
                </a:extLst>
              </p:cNvPr>
              <p:cNvSpPr txBox="1"/>
              <p:nvPr/>
            </p:nvSpPr>
            <p:spPr>
              <a:xfrm>
                <a:off x="5108596" y="890862"/>
                <a:ext cx="5713038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v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</m:func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FB1E09F-6761-412B-A421-8AF16FF1B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596" y="890862"/>
                <a:ext cx="5713038" cy="829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793B32E7-7EAD-481C-94E9-21748DA9A71B}"/>
                  </a:ext>
                </a:extLst>
              </p:cNvPr>
              <p:cNvSpPr/>
              <p:nvPr/>
            </p:nvSpPr>
            <p:spPr>
              <a:xfrm>
                <a:off x="5040463" y="2144141"/>
                <a:ext cx="3893053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it-IT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v</m:t>
                                      </m:r>
                                    </m:den>
                                  </m:f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</m:func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793B32E7-7EAD-481C-94E9-21748DA9A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463" y="2144141"/>
                <a:ext cx="3893053" cy="922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59A72EA-F8B3-4F7A-8967-B38B6014DF67}"/>
                  </a:ext>
                </a:extLst>
              </p:cNvPr>
              <p:cNvSpPr txBox="1"/>
              <p:nvPr/>
            </p:nvSpPr>
            <p:spPr>
              <a:xfrm>
                <a:off x="7131945" y="5330817"/>
                <a:ext cx="1986505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59A72EA-F8B3-4F7A-8967-B38B6014D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945" y="5330817"/>
                <a:ext cx="1986505" cy="6914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A4A6562-BFA3-4EE9-AE51-D5DB05D04019}"/>
                  </a:ext>
                </a:extLst>
              </p:cNvPr>
              <p:cNvSpPr/>
              <p:nvPr/>
            </p:nvSpPr>
            <p:spPr>
              <a:xfrm>
                <a:off x="10142380" y="5278546"/>
                <a:ext cx="119199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A4A6562-BFA3-4EE9-AE51-D5DB05D04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380" y="5278546"/>
                <a:ext cx="1191993" cy="786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po 14">
            <a:extLst>
              <a:ext uri="{FF2B5EF4-FFF2-40B4-BE49-F238E27FC236}">
                <a16:creationId xmlns:a16="http://schemas.microsoft.com/office/drawing/2014/main" id="{3202A291-1162-4AF8-B747-62AF2E5C8606}"/>
              </a:ext>
            </a:extLst>
          </p:cNvPr>
          <p:cNvGrpSpPr/>
          <p:nvPr/>
        </p:nvGrpSpPr>
        <p:grpSpPr>
          <a:xfrm>
            <a:off x="543455" y="2021305"/>
            <a:ext cx="3969667" cy="2823411"/>
            <a:chOff x="543455" y="2021305"/>
            <a:chExt cx="3969667" cy="2823411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2D1A6912-5289-4965-BB23-2D5F464B9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3455" y="2021305"/>
              <a:ext cx="3969667" cy="2823411"/>
            </a:xfrm>
            <a:prstGeom prst="rect">
              <a:avLst/>
            </a:prstGeom>
          </p:spPr>
        </p:pic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B4482A40-7BE6-466B-8A58-25D09ED0AFA7}"/>
                </a:ext>
              </a:extLst>
            </p:cNvPr>
            <p:cNvSpPr/>
            <p:nvPr/>
          </p:nvSpPr>
          <p:spPr>
            <a:xfrm>
              <a:off x="3392905" y="2935705"/>
              <a:ext cx="606387" cy="192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E872C83-4285-4080-AD51-D5A59C9317AD}"/>
                  </a:ext>
                </a:extLst>
              </p:cNvPr>
              <p:cNvSpPr txBox="1"/>
              <p:nvPr/>
            </p:nvSpPr>
            <p:spPr>
              <a:xfrm>
                <a:off x="3164961" y="5337344"/>
                <a:ext cx="834331" cy="698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E872C83-4285-4080-AD51-D5A59C931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61" y="5337344"/>
                <a:ext cx="834331" cy="6989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94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AED08C-5059-487F-9170-BD43466DEBDB}"/>
              </a:ext>
            </a:extLst>
          </p:cNvPr>
          <p:cNvSpPr txBox="1"/>
          <p:nvPr/>
        </p:nvSpPr>
        <p:spPr>
          <a:xfrm>
            <a:off x="3215641" y="214911"/>
            <a:ext cx="520533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ONDE ELETTROMAGNETICHE PIANE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FC88457-96F0-44C9-9A94-8E0FC7EEA3A5}"/>
              </a:ext>
            </a:extLst>
          </p:cNvPr>
          <p:cNvSpPr txBox="1"/>
          <p:nvPr/>
        </p:nvSpPr>
        <p:spPr>
          <a:xfrm>
            <a:off x="7226654" y="5395553"/>
            <a:ext cx="406329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EQUAZIONE DI D’ALEMBERT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44DE22AE-2D9D-4F39-B116-23C52DD279D6}"/>
                  </a:ext>
                </a:extLst>
              </p:cNvPr>
              <p:cNvSpPr/>
              <p:nvPr/>
            </p:nvSpPr>
            <p:spPr>
              <a:xfrm>
                <a:off x="3139440" y="5070753"/>
                <a:ext cx="3368102" cy="10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it-IT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it-IT" sz="32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it-IT" sz="32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it-IT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num>
                        <m:den>
                          <m:r>
                            <a:rPr kumimoji="0" lang="it-IT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it-IT" sz="32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32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it-IT" sz="32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it-IT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it-IT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𝜀𝜇</m:t>
                      </m:r>
                      <m:f>
                        <m:fPr>
                          <m:ctrlPr>
                            <a:rPr kumimoji="0" lang="it-IT" sz="3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it-IT" sz="32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it-IT" sz="32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it-IT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num>
                        <m:den>
                          <m:r>
                            <a:rPr kumimoji="0" lang="it-IT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it-IT" sz="32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32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0" lang="it-IT" sz="32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it-IT" sz="3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it-IT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44DE22AE-2D9D-4F39-B116-23C52DD27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440" y="5070753"/>
                <a:ext cx="3368102" cy="1080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>
            <a:extLst>
              <a:ext uri="{FF2B5EF4-FFF2-40B4-BE49-F238E27FC236}">
                <a16:creationId xmlns:a16="http://schemas.microsoft.com/office/drawing/2014/main" id="{538B10AF-9254-4CC1-8DE0-DC22C3284A10}"/>
              </a:ext>
            </a:extLst>
          </p:cNvPr>
          <p:cNvSpPr/>
          <p:nvPr/>
        </p:nvSpPr>
        <p:spPr>
          <a:xfrm>
            <a:off x="4158600" y="3833205"/>
            <a:ext cx="2007909" cy="329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387D51B-37CA-45C7-916C-212229019146}"/>
                  </a:ext>
                </a:extLst>
              </p:cNvPr>
              <p:cNvSpPr/>
              <p:nvPr/>
            </p:nvSpPr>
            <p:spPr>
              <a:xfrm>
                <a:off x="3760833" y="3627120"/>
                <a:ext cx="1839606" cy="10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∇</m:t>
                          </m:r>
                        </m:e>
                        <m:sup>
                          <m: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it-IT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→</m:t>
                      </m:r>
                      <m:f>
                        <m:fPr>
                          <m:ctrlPr>
                            <a:rPr kumimoji="0" lang="it-IT" sz="3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it-IT" sz="32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it-IT" sz="32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0" lang="it-IT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it-IT" sz="32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it-IT" sz="32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387D51B-37CA-45C7-916C-212229019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833" y="3627120"/>
                <a:ext cx="1839606" cy="1080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013109A-C243-4BCA-96DF-51FC9EC60C58}"/>
                  </a:ext>
                </a:extLst>
              </p:cNvPr>
              <p:cNvSpPr txBox="1"/>
              <p:nvPr/>
            </p:nvSpPr>
            <p:spPr>
              <a:xfrm>
                <a:off x="6784629" y="1215462"/>
                <a:ext cx="5135879" cy="177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LE COMPONENTI DEI CAMPI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e>
                    </m:acc>
                  </m:oMath>
                </a14:m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e>
                    </m:acc>
                  </m:oMath>
                </a14:m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NON DIPENDONO DA y E z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sz="28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 fronti d’onda sono piani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013109A-C243-4BCA-96DF-51FC9EC60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629" y="1215462"/>
                <a:ext cx="5135879" cy="1775807"/>
              </a:xfrm>
              <a:prstGeom prst="rect">
                <a:avLst/>
              </a:prstGeom>
              <a:blipFill>
                <a:blip r:embed="rId5"/>
                <a:stretch>
                  <a:fillRect l="-4276" t="-2740" b="-113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5EF5C693-4D92-46D3-9122-1735019C73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492" y="538265"/>
            <a:ext cx="6392778" cy="319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6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EF9C48-6859-4A97-A9DB-8C46F393AACE}"/>
              </a:ext>
            </a:extLst>
          </p:cNvPr>
          <p:cNvSpPr txBox="1"/>
          <p:nvPr/>
        </p:nvSpPr>
        <p:spPr>
          <a:xfrm>
            <a:off x="2822503" y="167673"/>
            <a:ext cx="64147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800" dirty="0"/>
              <a:t>EQUAZIONI DI MAXWELL IN FORMA LOCALE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6B8EC4-6004-4414-9E05-7959B6F3D710}"/>
              </a:ext>
            </a:extLst>
          </p:cNvPr>
          <p:cNvSpPr txBox="1"/>
          <p:nvPr/>
        </p:nvSpPr>
        <p:spPr>
          <a:xfrm>
            <a:off x="840802" y="870435"/>
            <a:ext cx="173716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NEL VUOTO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40B2AB-2934-4D47-B591-3E5CACD37CA6}"/>
              </a:ext>
            </a:extLst>
          </p:cNvPr>
          <p:cNvSpPr txBox="1"/>
          <p:nvPr/>
        </p:nvSpPr>
        <p:spPr>
          <a:xfrm>
            <a:off x="5086108" y="870435"/>
            <a:ext cx="20197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NELLA MATERIA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2359538-8529-4150-A0FC-B05F9F2FBAA3}"/>
                  </a:ext>
                </a:extLst>
              </p:cNvPr>
              <p:cNvSpPr txBox="1"/>
              <p:nvPr/>
            </p:nvSpPr>
            <p:spPr>
              <a:xfrm>
                <a:off x="677619" y="1486533"/>
                <a:ext cx="3425361" cy="3259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571500" indent="-571500">
                  <a:buFont typeface="+mj-lt"/>
                  <a:buAutoNum type="romanU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acc>
                      <m:accPr>
                        <m:chr m:val="⃗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sSub>
                          <m:sSubPr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acc>
                      <m:accPr>
                        <m:chr m:val="⃗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it-IT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num>
                      <m:den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it-IT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⃗"/>
                        <m:ctrlPr>
                          <a:rPr lang="it-IT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num>
                      <m:den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2359538-8529-4150-A0FC-B05F9F2F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19" y="1486533"/>
                <a:ext cx="3425361" cy="32592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11930D5-FF17-468E-8921-BE3FEFD8F96A}"/>
                  </a:ext>
                </a:extLst>
              </p:cNvPr>
              <p:cNvSpPr txBox="1"/>
              <p:nvPr/>
            </p:nvSpPr>
            <p:spPr>
              <a:xfrm>
                <a:off x="4689704" y="1334091"/>
                <a:ext cx="2812592" cy="3510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it-IT" sz="2400" dirty="0"/>
              </a:p>
              <a:p>
                <a:endParaRPr lang="it-IT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endParaRPr lang="it-IT" sz="2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it-IT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  <a:p>
                <a:endParaRPr lang="it-IT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it-IT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11930D5-FF17-468E-8921-BE3FEFD8F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704" y="1334091"/>
                <a:ext cx="2812592" cy="3510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9A9B191-2BFC-4ABC-B4D5-48725F9CF7C9}"/>
              </a:ext>
            </a:extLst>
          </p:cNvPr>
          <p:cNvSpPr txBox="1"/>
          <p:nvPr/>
        </p:nvSpPr>
        <p:spPr>
          <a:xfrm>
            <a:off x="8503722" y="2069622"/>
            <a:ext cx="3047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Legge di Gauss magnetica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5F0192D-0B3A-44A2-B1F4-CAB07367873B}"/>
              </a:ext>
            </a:extLst>
          </p:cNvPr>
          <p:cNvSpPr txBox="1"/>
          <p:nvPr/>
        </p:nvSpPr>
        <p:spPr>
          <a:xfrm>
            <a:off x="8503722" y="3116146"/>
            <a:ext cx="2268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u="sng" dirty="0">
                <a:solidFill>
                  <a:srgbClr val="FAA700"/>
                </a:solidFill>
                <a:effectLst/>
                <a:latin typeface="Arial" panose="020B0604020202020204" pitchFamily="34" charset="0"/>
                <a:hlinkClick r:id="rId5"/>
              </a:rPr>
              <a:t>Legge di Faraday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2581249-9ACB-42EC-BC27-8E81B0F9A5BA}"/>
              </a:ext>
            </a:extLst>
          </p:cNvPr>
          <p:cNvSpPr txBox="1"/>
          <p:nvPr/>
        </p:nvSpPr>
        <p:spPr>
          <a:xfrm>
            <a:off x="8531273" y="4182188"/>
            <a:ext cx="3047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/>
              </a:rPr>
              <a:t>Legge di Ampère-Maxwell</a:t>
            </a:r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1E4F199-8F5B-4D59-BEB6-9D65F5327130}"/>
              </a:ext>
            </a:extLst>
          </p:cNvPr>
          <p:cNvSpPr txBox="1"/>
          <p:nvPr/>
        </p:nvSpPr>
        <p:spPr>
          <a:xfrm>
            <a:off x="8503722" y="1334091"/>
            <a:ext cx="2812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u="sng" dirty="0">
                <a:solidFill>
                  <a:srgbClr val="FAA700"/>
                </a:solidFill>
                <a:effectLst/>
                <a:latin typeface="Arial" panose="020B0604020202020204" pitchFamily="34" charset="0"/>
                <a:hlinkClick r:id="rId7"/>
              </a:rPr>
              <a:t>Legge di Gauss elettrica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E23CA2F-D43B-4A97-994C-9A46065DF5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3722" y="5757558"/>
            <a:ext cx="1963082" cy="93276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BCAD4E4-C68E-460E-B8D2-5989C502314C}"/>
              </a:ext>
            </a:extLst>
          </p:cNvPr>
          <p:cNvSpPr txBox="1"/>
          <p:nvPr/>
        </p:nvSpPr>
        <p:spPr>
          <a:xfrm>
            <a:off x="8558396" y="5301240"/>
            <a:ext cx="19084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800" dirty="0"/>
              <a:t>CONTINUITA’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E96C6A-C9DA-4F52-8C75-541C587B7B39}"/>
              </a:ext>
            </a:extLst>
          </p:cNvPr>
          <p:cNvSpPr txBox="1"/>
          <p:nvPr/>
        </p:nvSpPr>
        <p:spPr>
          <a:xfrm>
            <a:off x="233237" y="5732127"/>
            <a:ext cx="7900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 sorgenti del campo sono legate tra loro dalla legge di conservazione della carica</a:t>
            </a:r>
          </a:p>
          <a:p>
            <a:r>
              <a:rPr lang="it-IT" dirty="0"/>
              <a:t>formalizzata attraverso l’equazione di continuità:</a:t>
            </a:r>
          </a:p>
        </p:txBody>
      </p:sp>
    </p:spTree>
    <p:extLst>
      <p:ext uri="{BB962C8B-B14F-4D97-AF65-F5344CB8AC3E}">
        <p14:creationId xmlns:p14="http://schemas.microsoft.com/office/powerpoint/2010/main" val="81422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8" grpId="0"/>
      <p:bldP spid="20" grpId="0"/>
      <p:bldP spid="22" grpId="0"/>
      <p:bldP spid="24" grpId="0"/>
      <p:bldP spid="17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1EE39A5-5ACB-4F59-BE7D-662034AD2429}"/>
                  </a:ext>
                </a:extLst>
              </p:cNvPr>
              <p:cNvSpPr txBox="1"/>
              <p:nvPr/>
            </p:nvSpPr>
            <p:spPr>
              <a:xfrm>
                <a:off x="5635834" y="244370"/>
                <a:ext cx="59062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t-IT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1EE39A5-5ACB-4F59-BE7D-662034AD2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834" y="244370"/>
                <a:ext cx="590629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9AD04E4-3D92-4FF9-94E1-F4732FFB448A}"/>
                  </a:ext>
                </a:extLst>
              </p:cNvPr>
              <p:cNvSpPr txBox="1"/>
              <p:nvPr/>
            </p:nvSpPr>
            <p:spPr>
              <a:xfrm>
                <a:off x="1671113" y="4872194"/>
                <a:ext cx="5767092" cy="1038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𝜀𝜇</m:t>
                              </m:r>
                            </m:e>
                          </m:rad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9AD04E4-3D92-4FF9-94E1-F4732FFB4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113" y="4872194"/>
                <a:ext cx="5767092" cy="1038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B92987-0AC5-4F43-9472-1B5ECCC6BFF2}"/>
                  </a:ext>
                </a:extLst>
              </p:cNvPr>
              <p:cNvSpPr txBox="1"/>
              <p:nvPr/>
            </p:nvSpPr>
            <p:spPr>
              <a:xfrm>
                <a:off x="2191063" y="2909659"/>
                <a:ext cx="4727192" cy="1038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≅2,99×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B92987-0AC5-4F43-9472-1B5ECCC6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063" y="2909659"/>
                <a:ext cx="4727192" cy="1038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80A8926-A6E0-4A8D-BB35-E000027FBCF3}"/>
                  </a:ext>
                </a:extLst>
              </p:cNvPr>
              <p:cNvSpPr txBox="1"/>
              <p:nvPr/>
            </p:nvSpPr>
            <p:spPr>
              <a:xfrm>
                <a:off x="10069166" y="3090217"/>
                <a:ext cx="1242904" cy="9487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80A8926-A6E0-4A8D-BB35-E000027FB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166" y="3090217"/>
                <a:ext cx="1242904" cy="948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>
            <a:extLst>
              <a:ext uri="{FF2B5EF4-FFF2-40B4-BE49-F238E27FC236}">
                <a16:creationId xmlns:a16="http://schemas.microsoft.com/office/drawing/2014/main" id="{849848C8-1D87-4B33-ACF6-07D81AFD9C10}"/>
              </a:ext>
            </a:extLst>
          </p:cNvPr>
          <p:cNvSpPr/>
          <p:nvPr/>
        </p:nvSpPr>
        <p:spPr>
          <a:xfrm>
            <a:off x="9722636" y="4210645"/>
            <a:ext cx="193596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2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Indice di rifrazione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619D45D-8122-41D1-9465-E4C8CE4500CA}"/>
              </a:ext>
            </a:extLst>
          </p:cNvPr>
          <p:cNvSpPr txBox="1"/>
          <p:nvPr/>
        </p:nvSpPr>
        <p:spPr>
          <a:xfrm>
            <a:off x="177428" y="126392"/>
            <a:ext cx="55401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La soluzione generale è la somma di                                        un’onda progressiva ed una regressiva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FA07B70-101E-443E-B13F-27A1D6C71A84}"/>
              </a:ext>
            </a:extLst>
          </p:cNvPr>
          <p:cNvSpPr/>
          <p:nvPr/>
        </p:nvSpPr>
        <p:spPr>
          <a:xfrm>
            <a:off x="2882900" y="2843958"/>
            <a:ext cx="1242904" cy="1231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CBE4237-9880-46AB-BD59-ADB78B0DF213}"/>
                  </a:ext>
                </a:extLst>
              </p:cNvPr>
              <p:cNvSpPr txBox="1"/>
              <p:nvPr/>
            </p:nvSpPr>
            <p:spPr>
              <a:xfrm>
                <a:off x="2262590" y="1346685"/>
                <a:ext cx="1749390" cy="116480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36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𝜀𝜇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CBE4237-9880-46AB-BD59-ADB78B0DF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590" y="1346685"/>
                <a:ext cx="1749390" cy="11648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01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/>
      <p:bldP spid="7" grpId="0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9D84A82-9AF1-45D4-8FCE-D092D0353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19360" cy="67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1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723DAB-36F3-4303-87DD-9C5688E12A94}"/>
              </a:ext>
            </a:extLst>
          </p:cNvPr>
          <p:cNvSpPr txBox="1"/>
          <p:nvPr/>
        </p:nvSpPr>
        <p:spPr>
          <a:xfrm>
            <a:off x="546931" y="1051131"/>
            <a:ext cx="112462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La mancanza di simmetria tra le equazioni di maxwell relative ai campi elettrici e magnetici è dovuta al fatto che sperimentalmente non è mai stato scoperto un equivalente magnetico della carica elettrica</a:t>
            </a:r>
          </a:p>
          <a:p>
            <a:endParaRPr lang="it-IT" sz="2400" dirty="0"/>
          </a:p>
          <a:p>
            <a:r>
              <a:rPr lang="it-IT" sz="2400" dirty="0"/>
              <a:t>Non esistono monopoli magnetici ma solo dipoli a somma algebrica nulla e di conseguenza non esiste nemmeno l’equivalente magnetico della corrente elettrica</a:t>
            </a:r>
          </a:p>
          <a:p>
            <a:endParaRPr lang="it-IT" sz="2400" dirty="0"/>
          </a:p>
          <a:p>
            <a:r>
              <a:rPr lang="it-IT" sz="2400" dirty="0"/>
              <a:t>Le equazioni però mostrano in maniera inequivocabile che la variazione nel tempo del campo elettrico è una delle sorgenti del campo magnetico e viceversa</a:t>
            </a:r>
          </a:p>
          <a:p>
            <a:endParaRPr lang="it-IT" sz="2400" dirty="0"/>
          </a:p>
          <a:p>
            <a:r>
              <a:rPr lang="it-IT" sz="2400" dirty="0"/>
              <a:t>Questa circostanza giustifica la trattazione unificata dei due campi</a:t>
            </a:r>
          </a:p>
          <a:p>
            <a:endParaRPr lang="it-IT" sz="2400" dirty="0"/>
          </a:p>
          <a:p>
            <a:r>
              <a:rPr lang="it-IT" sz="2400" dirty="0"/>
              <a:t>Da adesso in avanti parleremo di </a:t>
            </a:r>
            <a:r>
              <a:rPr lang="it-IT" sz="2400" dirty="0">
                <a:solidFill>
                  <a:schemeClr val="accent1"/>
                </a:solidFill>
              </a:rPr>
              <a:t>campo elettromagnetico</a:t>
            </a:r>
          </a:p>
        </p:txBody>
      </p:sp>
    </p:spTree>
    <p:extLst>
      <p:ext uri="{BB962C8B-B14F-4D97-AF65-F5344CB8AC3E}">
        <p14:creationId xmlns:p14="http://schemas.microsoft.com/office/powerpoint/2010/main" val="224348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AED08C-5059-487F-9170-BD43466DEBDB}"/>
              </a:ext>
            </a:extLst>
          </p:cNvPr>
          <p:cNvSpPr txBox="1"/>
          <p:nvPr/>
        </p:nvSpPr>
        <p:spPr>
          <a:xfrm>
            <a:off x="3886200" y="182880"/>
            <a:ext cx="40993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CAMPO ELETTROMAGETICO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DDCAE8-212A-47F1-AEE7-8FC02188812D}"/>
              </a:ext>
            </a:extLst>
          </p:cNvPr>
          <p:cNvSpPr txBox="1"/>
          <p:nvPr/>
        </p:nvSpPr>
        <p:spPr>
          <a:xfrm>
            <a:off x="395619" y="686464"/>
            <a:ext cx="10798634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È UN'ENTITÀ FISICA CHE PUÒ ESSERE DEFINITA, TRATTATA E INTERPRETATA INDIPENDENTEMENTE DALLE SORGENTI CHE L’HANNO GENERATA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 defTabSz="914400"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Sperimentalmente il campo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e.m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si propaga sotto forma di onde che viaggiano nello spazio senza che sia richiesto alcun supporto materiale (si </a:t>
            </a:r>
            <a:r>
              <a:rPr lang="it-IT" sz="2000" dirty="0">
                <a:solidFill>
                  <a:prstClr val="black"/>
                </a:solidFill>
              </a:rPr>
              <a:t>propagano difatti anche nel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vuoto)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FC88457-96F0-44C9-9A94-8E0FC7EEA3A5}"/>
                  </a:ext>
                </a:extLst>
              </p:cNvPr>
              <p:cNvSpPr txBox="1"/>
              <p:nvPr/>
            </p:nvSpPr>
            <p:spPr>
              <a:xfrm>
                <a:off x="4059851" y="2619442"/>
                <a:ext cx="3135538" cy="494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</m:t>
                      </m:r>
                      <m:r>
                        <a:rPr kumimoji="0" lang="it-IT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=3× </m:t>
                      </m:r>
                      <m:sSup>
                        <m:sSupPr>
                          <m:ctrlP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8</m:t>
                          </m:r>
                        </m:sup>
                      </m:sSup>
                      <m:f>
                        <m:fPr>
                          <m:type m:val="skw"/>
                          <m:ctrlP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num>
                        <m:den>
                          <m: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kumimoji="0" lang="it-IT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FC88457-96F0-44C9-9A94-8E0FC7EE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851" y="2619442"/>
                <a:ext cx="3135538" cy="494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5DBB6620-EA77-417D-B951-95CFB94CC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3642361"/>
            <a:ext cx="9115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49848C8-1D87-4B33-ACF6-07D81AFD9C10}"/>
              </a:ext>
            </a:extLst>
          </p:cNvPr>
          <p:cNvSpPr/>
          <p:nvPr/>
        </p:nvSpPr>
        <p:spPr>
          <a:xfrm>
            <a:off x="230420" y="31940"/>
            <a:ext cx="11731160" cy="8463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9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effectLst/>
              </a:rPr>
              <a:t>Natur</a:t>
            </a:r>
            <a:r>
              <a:rPr lang="it-IT" sz="4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</a:rPr>
              <a:t>a ondulatoria e corpuscolare della luce</a:t>
            </a:r>
            <a:endParaRPr lang="it-IT" sz="49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8254525E-303F-41D6-9C43-DF0AE0A9511A}"/>
              </a:ext>
            </a:extLst>
          </p:cNvPr>
          <p:cNvSpPr/>
          <p:nvPr/>
        </p:nvSpPr>
        <p:spPr>
          <a:xfrm>
            <a:off x="1616936" y="2966887"/>
            <a:ext cx="635000" cy="6026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72A918F-D719-4DFB-A5C1-F670EE32579A}"/>
              </a:ext>
            </a:extLst>
          </p:cNvPr>
          <p:cNvSpPr/>
          <p:nvPr/>
        </p:nvSpPr>
        <p:spPr>
          <a:xfrm>
            <a:off x="1350236" y="2728029"/>
            <a:ext cx="1155700" cy="10852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6FF6B51-232B-4B12-A65F-7A163CD2936E}"/>
              </a:ext>
            </a:extLst>
          </p:cNvPr>
          <p:cNvSpPr/>
          <p:nvPr/>
        </p:nvSpPr>
        <p:spPr>
          <a:xfrm>
            <a:off x="1045436" y="2458471"/>
            <a:ext cx="1790700" cy="165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A0AF423-EBBF-405F-9EAF-4F28B0C1C398}"/>
              </a:ext>
            </a:extLst>
          </p:cNvPr>
          <p:cNvSpPr/>
          <p:nvPr/>
        </p:nvSpPr>
        <p:spPr>
          <a:xfrm>
            <a:off x="3877536" y="2966887"/>
            <a:ext cx="635000" cy="6026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2C65BC15-FB06-4AD2-88D7-DC4EDF288A6A}"/>
              </a:ext>
            </a:extLst>
          </p:cNvPr>
          <p:cNvSpPr/>
          <p:nvPr/>
        </p:nvSpPr>
        <p:spPr>
          <a:xfrm>
            <a:off x="3610836" y="2728029"/>
            <a:ext cx="1155700" cy="10852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4453834-7C56-4053-A4FB-F2A894EFAAE4}"/>
              </a:ext>
            </a:extLst>
          </p:cNvPr>
          <p:cNvSpPr/>
          <p:nvPr/>
        </p:nvSpPr>
        <p:spPr>
          <a:xfrm>
            <a:off x="3306036" y="2458471"/>
            <a:ext cx="1790700" cy="165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201C71E4-7ED8-44B1-894A-6397E6E9E15E}"/>
              </a:ext>
            </a:extLst>
          </p:cNvPr>
          <p:cNvSpPr/>
          <p:nvPr/>
        </p:nvSpPr>
        <p:spPr>
          <a:xfrm rot="10800000">
            <a:off x="2982186" y="2239311"/>
            <a:ext cx="679450" cy="2135207"/>
          </a:xfrm>
          <a:prstGeom prst="arc">
            <a:avLst>
              <a:gd name="adj1" fmla="val 16200000"/>
              <a:gd name="adj2" fmla="val 49724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69390A74-73D8-4470-B1DB-A2B97A0F9CD8}"/>
              </a:ext>
            </a:extLst>
          </p:cNvPr>
          <p:cNvSpPr/>
          <p:nvPr/>
        </p:nvSpPr>
        <p:spPr>
          <a:xfrm>
            <a:off x="2740886" y="2225589"/>
            <a:ext cx="679450" cy="2135207"/>
          </a:xfrm>
          <a:prstGeom prst="arc">
            <a:avLst>
              <a:gd name="adj1" fmla="val 16200000"/>
              <a:gd name="adj2" fmla="val 49724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Arco 14">
            <a:extLst>
              <a:ext uri="{FF2B5EF4-FFF2-40B4-BE49-F238E27FC236}">
                <a16:creationId xmlns:a16="http://schemas.microsoft.com/office/drawing/2014/main" id="{BD4C3803-BFD6-46C4-85BD-45A2E776AE99}"/>
              </a:ext>
            </a:extLst>
          </p:cNvPr>
          <p:cNvSpPr/>
          <p:nvPr/>
        </p:nvSpPr>
        <p:spPr>
          <a:xfrm>
            <a:off x="2518636" y="2424696"/>
            <a:ext cx="679450" cy="2135207"/>
          </a:xfrm>
          <a:prstGeom prst="arc">
            <a:avLst>
              <a:gd name="adj1" fmla="val 16200000"/>
              <a:gd name="adj2" fmla="val 49724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378B993B-3259-4566-98D8-0AC6814A5116}"/>
              </a:ext>
            </a:extLst>
          </p:cNvPr>
          <p:cNvSpPr/>
          <p:nvPr/>
        </p:nvSpPr>
        <p:spPr>
          <a:xfrm rot="10800000">
            <a:off x="2683736" y="2225587"/>
            <a:ext cx="679450" cy="2135207"/>
          </a:xfrm>
          <a:prstGeom prst="arc">
            <a:avLst>
              <a:gd name="adj1" fmla="val 16200000"/>
              <a:gd name="adj2" fmla="val 49724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01926B2-FE21-42F0-903E-72DE8426B640}"/>
              </a:ext>
            </a:extLst>
          </p:cNvPr>
          <p:cNvSpPr txBox="1"/>
          <p:nvPr/>
        </p:nvSpPr>
        <p:spPr>
          <a:xfrm>
            <a:off x="1751888" y="161515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Onde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B0729B2-45C4-48E1-80F8-54C826D62250}"/>
              </a:ext>
            </a:extLst>
          </p:cNvPr>
          <p:cNvSpPr txBox="1"/>
          <p:nvPr/>
        </p:nvSpPr>
        <p:spPr>
          <a:xfrm>
            <a:off x="8474663" y="1615154"/>
            <a:ext cx="234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Particelle (fotoni)</a:t>
            </a: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BE979478-1159-4D39-A342-595AAD5BCCF1}"/>
              </a:ext>
            </a:extLst>
          </p:cNvPr>
          <p:cNvSpPr/>
          <p:nvPr/>
        </p:nvSpPr>
        <p:spPr>
          <a:xfrm>
            <a:off x="7768127" y="2966887"/>
            <a:ext cx="143782" cy="14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C815E227-E4A3-4FF2-9194-21D25BF12561}"/>
              </a:ext>
            </a:extLst>
          </p:cNvPr>
          <p:cNvSpPr/>
          <p:nvPr/>
        </p:nvSpPr>
        <p:spPr>
          <a:xfrm>
            <a:off x="8364908" y="2728029"/>
            <a:ext cx="143782" cy="14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750D5EAD-8221-4904-9AF6-FF81044EB1DC}"/>
              </a:ext>
            </a:extLst>
          </p:cNvPr>
          <p:cNvSpPr/>
          <p:nvPr/>
        </p:nvSpPr>
        <p:spPr>
          <a:xfrm>
            <a:off x="8436799" y="3429000"/>
            <a:ext cx="143782" cy="14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994B002-3416-43DE-9F29-73E13550EDCF}"/>
              </a:ext>
            </a:extLst>
          </p:cNvPr>
          <p:cNvSpPr/>
          <p:nvPr/>
        </p:nvSpPr>
        <p:spPr>
          <a:xfrm>
            <a:off x="8508690" y="4129971"/>
            <a:ext cx="143782" cy="14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21DD5B75-4D4A-4969-9F93-C394A2CFD370}"/>
              </a:ext>
            </a:extLst>
          </p:cNvPr>
          <p:cNvSpPr/>
          <p:nvPr/>
        </p:nvSpPr>
        <p:spPr>
          <a:xfrm>
            <a:off x="7860925" y="3813273"/>
            <a:ext cx="143782" cy="14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331EBF47-EF89-4FEB-8CB8-B7E28839A4D9}"/>
              </a:ext>
            </a:extLst>
          </p:cNvPr>
          <p:cNvSpPr/>
          <p:nvPr/>
        </p:nvSpPr>
        <p:spPr>
          <a:xfrm>
            <a:off x="8873027" y="2966887"/>
            <a:ext cx="143782" cy="14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8540C0E7-0CF5-47CE-B9B8-3AD1548C0D50}"/>
              </a:ext>
            </a:extLst>
          </p:cNvPr>
          <p:cNvSpPr/>
          <p:nvPr/>
        </p:nvSpPr>
        <p:spPr>
          <a:xfrm>
            <a:off x="9469808" y="2728029"/>
            <a:ext cx="143782" cy="14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DD74C586-E323-48BA-925E-7173F65FB948}"/>
              </a:ext>
            </a:extLst>
          </p:cNvPr>
          <p:cNvSpPr/>
          <p:nvPr/>
        </p:nvSpPr>
        <p:spPr>
          <a:xfrm>
            <a:off x="9541699" y="3429000"/>
            <a:ext cx="143782" cy="14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3ADF3283-6C4C-48BB-B624-B34B7125FAE0}"/>
              </a:ext>
            </a:extLst>
          </p:cNvPr>
          <p:cNvSpPr/>
          <p:nvPr/>
        </p:nvSpPr>
        <p:spPr>
          <a:xfrm>
            <a:off x="9613590" y="4129971"/>
            <a:ext cx="143782" cy="14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C4FDEA33-ADFE-4057-BC6B-CCCE3EED00D4}"/>
              </a:ext>
            </a:extLst>
          </p:cNvPr>
          <p:cNvSpPr/>
          <p:nvPr/>
        </p:nvSpPr>
        <p:spPr>
          <a:xfrm>
            <a:off x="8965825" y="3813273"/>
            <a:ext cx="143782" cy="14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9C1C9FB9-344D-43D0-AE92-480CD6B9F308}"/>
              </a:ext>
            </a:extLst>
          </p:cNvPr>
          <p:cNvSpPr/>
          <p:nvPr/>
        </p:nvSpPr>
        <p:spPr>
          <a:xfrm>
            <a:off x="10029310" y="2793971"/>
            <a:ext cx="143782" cy="14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3CE1DE0D-DDA0-4344-AC65-02E3C3BD1049}"/>
              </a:ext>
            </a:extLst>
          </p:cNvPr>
          <p:cNvSpPr/>
          <p:nvPr/>
        </p:nvSpPr>
        <p:spPr>
          <a:xfrm>
            <a:off x="10626091" y="2555113"/>
            <a:ext cx="143782" cy="14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9F69471B-E3F9-4649-84D7-FFC7B0C991D7}"/>
              </a:ext>
            </a:extLst>
          </p:cNvPr>
          <p:cNvSpPr/>
          <p:nvPr/>
        </p:nvSpPr>
        <p:spPr>
          <a:xfrm>
            <a:off x="10697982" y="3256084"/>
            <a:ext cx="143782" cy="14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67C8CF47-FB79-4343-8EB8-CA58BD02AA98}"/>
              </a:ext>
            </a:extLst>
          </p:cNvPr>
          <p:cNvSpPr/>
          <p:nvPr/>
        </p:nvSpPr>
        <p:spPr>
          <a:xfrm>
            <a:off x="10769873" y="3957055"/>
            <a:ext cx="143782" cy="14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35BE488D-FEF2-41D3-BB76-A04D5E9F0CBB}"/>
              </a:ext>
            </a:extLst>
          </p:cNvPr>
          <p:cNvSpPr/>
          <p:nvPr/>
        </p:nvSpPr>
        <p:spPr>
          <a:xfrm>
            <a:off x="10122108" y="3640357"/>
            <a:ext cx="143782" cy="14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A659BD5A-F0D6-4084-8A01-E94D5D33DAC7}"/>
              </a:ext>
            </a:extLst>
          </p:cNvPr>
          <p:cNvGrpSpPr/>
          <p:nvPr/>
        </p:nvGrpSpPr>
        <p:grpSpPr>
          <a:xfrm rot="21411279">
            <a:off x="1023057" y="4838194"/>
            <a:ext cx="960561" cy="539596"/>
            <a:chOff x="1411044" y="4962877"/>
            <a:chExt cx="960561" cy="539596"/>
          </a:xfrm>
        </p:grpSpPr>
        <p:sp>
          <p:nvSpPr>
            <p:cNvPr id="24" name="Figura a mano libera: forma 23">
              <a:extLst>
                <a:ext uri="{FF2B5EF4-FFF2-40B4-BE49-F238E27FC236}">
                  <a16:creationId xmlns:a16="http://schemas.microsoft.com/office/drawing/2014/main" id="{B83D6D30-667D-417C-A70C-7ACD0D0DF8D5}"/>
                </a:ext>
              </a:extLst>
            </p:cNvPr>
            <p:cNvSpPr/>
            <p:nvPr/>
          </p:nvSpPr>
          <p:spPr>
            <a:xfrm>
              <a:off x="1530713" y="4974040"/>
              <a:ext cx="117722" cy="496930"/>
            </a:xfrm>
            <a:custGeom>
              <a:avLst/>
              <a:gdLst>
                <a:gd name="connsiteX0" fmla="*/ 0 w 384578"/>
                <a:gd name="connsiteY0" fmla="*/ 333286 h 794759"/>
                <a:gd name="connsiteX1" fmla="*/ 8546 w 384578"/>
                <a:gd name="connsiteY1" fmla="*/ 247828 h 794759"/>
                <a:gd name="connsiteX2" fmla="*/ 17092 w 384578"/>
                <a:gd name="connsiteY2" fmla="*/ 213645 h 794759"/>
                <a:gd name="connsiteX3" fmla="*/ 25637 w 384578"/>
                <a:gd name="connsiteY3" fmla="*/ 119642 h 794759"/>
                <a:gd name="connsiteX4" fmla="*/ 42729 w 384578"/>
                <a:gd name="connsiteY4" fmla="*/ 68367 h 794759"/>
                <a:gd name="connsiteX5" fmla="*/ 51275 w 384578"/>
                <a:gd name="connsiteY5" fmla="*/ 34184 h 794759"/>
                <a:gd name="connsiteX6" fmla="*/ 85458 w 384578"/>
                <a:gd name="connsiteY6" fmla="*/ 0 h 794759"/>
                <a:gd name="connsiteX7" fmla="*/ 119641 w 384578"/>
                <a:gd name="connsiteY7" fmla="*/ 8546 h 794759"/>
                <a:gd name="connsiteX8" fmla="*/ 136733 w 384578"/>
                <a:gd name="connsiteY8" fmla="*/ 153825 h 794759"/>
                <a:gd name="connsiteX9" fmla="*/ 145279 w 384578"/>
                <a:gd name="connsiteY9" fmla="*/ 179462 h 794759"/>
                <a:gd name="connsiteX10" fmla="*/ 153824 w 384578"/>
                <a:gd name="connsiteY10" fmla="*/ 264920 h 794759"/>
                <a:gd name="connsiteX11" fmla="*/ 162370 w 384578"/>
                <a:gd name="connsiteY11" fmla="*/ 299103 h 794759"/>
                <a:gd name="connsiteX12" fmla="*/ 170916 w 384578"/>
                <a:gd name="connsiteY12" fmla="*/ 358924 h 794759"/>
                <a:gd name="connsiteX13" fmla="*/ 188008 w 384578"/>
                <a:gd name="connsiteY13" fmla="*/ 452928 h 794759"/>
                <a:gd name="connsiteX14" fmla="*/ 196553 w 384578"/>
                <a:gd name="connsiteY14" fmla="*/ 487111 h 794759"/>
                <a:gd name="connsiteX15" fmla="*/ 213645 w 384578"/>
                <a:gd name="connsiteY15" fmla="*/ 700756 h 794759"/>
                <a:gd name="connsiteX16" fmla="*/ 230736 w 384578"/>
                <a:gd name="connsiteY16" fmla="*/ 769122 h 794759"/>
                <a:gd name="connsiteX17" fmla="*/ 247828 w 384578"/>
                <a:gd name="connsiteY17" fmla="*/ 794759 h 794759"/>
                <a:gd name="connsiteX18" fmla="*/ 273465 w 384578"/>
                <a:gd name="connsiteY18" fmla="*/ 786213 h 794759"/>
                <a:gd name="connsiteX19" fmla="*/ 307649 w 384578"/>
                <a:gd name="connsiteY19" fmla="*/ 717847 h 794759"/>
                <a:gd name="connsiteX20" fmla="*/ 333286 w 384578"/>
                <a:gd name="connsiteY20" fmla="*/ 692210 h 794759"/>
                <a:gd name="connsiteX21" fmla="*/ 350378 w 384578"/>
                <a:gd name="connsiteY21" fmla="*/ 623843 h 794759"/>
                <a:gd name="connsiteX22" fmla="*/ 367469 w 384578"/>
                <a:gd name="connsiteY22" fmla="*/ 478565 h 794759"/>
                <a:gd name="connsiteX23" fmla="*/ 376015 w 384578"/>
                <a:gd name="connsiteY23" fmla="*/ 410199 h 794759"/>
                <a:gd name="connsiteX24" fmla="*/ 384561 w 384578"/>
                <a:gd name="connsiteY24" fmla="*/ 333286 h 7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4578" h="794759">
                  <a:moveTo>
                    <a:pt x="0" y="333286"/>
                  </a:moveTo>
                  <a:cubicBezTo>
                    <a:pt x="2849" y="304800"/>
                    <a:pt x="4497" y="276168"/>
                    <a:pt x="8546" y="247828"/>
                  </a:cubicBezTo>
                  <a:cubicBezTo>
                    <a:pt x="10207" y="236201"/>
                    <a:pt x="15540" y="225287"/>
                    <a:pt x="17092" y="213645"/>
                  </a:cubicBezTo>
                  <a:cubicBezTo>
                    <a:pt x="21250" y="182457"/>
                    <a:pt x="20169" y="150627"/>
                    <a:pt x="25637" y="119642"/>
                  </a:cubicBezTo>
                  <a:cubicBezTo>
                    <a:pt x="28768" y="101900"/>
                    <a:pt x="38359" y="85845"/>
                    <a:pt x="42729" y="68367"/>
                  </a:cubicBezTo>
                  <a:cubicBezTo>
                    <a:pt x="45578" y="56973"/>
                    <a:pt x="45050" y="44144"/>
                    <a:pt x="51275" y="34184"/>
                  </a:cubicBezTo>
                  <a:cubicBezTo>
                    <a:pt x="59815" y="20519"/>
                    <a:pt x="74064" y="11395"/>
                    <a:pt x="85458" y="0"/>
                  </a:cubicBezTo>
                  <a:cubicBezTo>
                    <a:pt x="96852" y="2849"/>
                    <a:pt x="115927" y="-2596"/>
                    <a:pt x="119641" y="8546"/>
                  </a:cubicBezTo>
                  <a:cubicBezTo>
                    <a:pt x="135060" y="54804"/>
                    <a:pt x="129500" y="105604"/>
                    <a:pt x="136733" y="153825"/>
                  </a:cubicBezTo>
                  <a:cubicBezTo>
                    <a:pt x="138069" y="162733"/>
                    <a:pt x="142430" y="170916"/>
                    <a:pt x="145279" y="179462"/>
                  </a:cubicBezTo>
                  <a:cubicBezTo>
                    <a:pt x="148127" y="207948"/>
                    <a:pt x="149776" y="236580"/>
                    <a:pt x="153824" y="264920"/>
                  </a:cubicBezTo>
                  <a:cubicBezTo>
                    <a:pt x="155485" y="276547"/>
                    <a:pt x="160269" y="287547"/>
                    <a:pt x="162370" y="299103"/>
                  </a:cubicBezTo>
                  <a:cubicBezTo>
                    <a:pt x="165973" y="318921"/>
                    <a:pt x="167853" y="339015"/>
                    <a:pt x="170916" y="358924"/>
                  </a:cubicBezTo>
                  <a:cubicBezTo>
                    <a:pt x="175555" y="389079"/>
                    <a:pt x="181340" y="422922"/>
                    <a:pt x="188008" y="452928"/>
                  </a:cubicBezTo>
                  <a:cubicBezTo>
                    <a:pt x="190556" y="464393"/>
                    <a:pt x="193705" y="475717"/>
                    <a:pt x="196553" y="487111"/>
                  </a:cubicBezTo>
                  <a:cubicBezTo>
                    <a:pt x="202250" y="558326"/>
                    <a:pt x="196318" y="631446"/>
                    <a:pt x="213645" y="700756"/>
                  </a:cubicBezTo>
                  <a:cubicBezTo>
                    <a:pt x="219342" y="723545"/>
                    <a:pt x="217706" y="749577"/>
                    <a:pt x="230736" y="769122"/>
                  </a:cubicBezTo>
                  <a:lnTo>
                    <a:pt x="247828" y="794759"/>
                  </a:lnTo>
                  <a:cubicBezTo>
                    <a:pt x="256374" y="791910"/>
                    <a:pt x="267935" y="793323"/>
                    <a:pt x="273465" y="786213"/>
                  </a:cubicBezTo>
                  <a:cubicBezTo>
                    <a:pt x="289107" y="766101"/>
                    <a:pt x="289633" y="735863"/>
                    <a:pt x="307649" y="717847"/>
                  </a:cubicBezTo>
                  <a:lnTo>
                    <a:pt x="333286" y="692210"/>
                  </a:lnTo>
                  <a:cubicBezTo>
                    <a:pt x="338983" y="669421"/>
                    <a:pt x="348705" y="647274"/>
                    <a:pt x="350378" y="623843"/>
                  </a:cubicBezTo>
                  <a:cubicBezTo>
                    <a:pt x="359565" y="495217"/>
                    <a:pt x="346279" y="542132"/>
                    <a:pt x="367469" y="478565"/>
                  </a:cubicBezTo>
                  <a:cubicBezTo>
                    <a:pt x="370318" y="455776"/>
                    <a:pt x="372980" y="432964"/>
                    <a:pt x="376015" y="410199"/>
                  </a:cubicBezTo>
                  <a:cubicBezTo>
                    <a:pt x="385367" y="340063"/>
                    <a:pt x="384561" y="371843"/>
                    <a:pt x="384561" y="3332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5" name="Figura a mano libera: forma 24">
              <a:extLst>
                <a:ext uri="{FF2B5EF4-FFF2-40B4-BE49-F238E27FC236}">
                  <a16:creationId xmlns:a16="http://schemas.microsoft.com/office/drawing/2014/main" id="{ACC7D8FD-6C2D-4111-90FD-A28330955CA7}"/>
                </a:ext>
              </a:extLst>
            </p:cNvPr>
            <p:cNvSpPr/>
            <p:nvPr/>
          </p:nvSpPr>
          <p:spPr>
            <a:xfrm>
              <a:off x="1411044" y="4962877"/>
              <a:ext cx="117722" cy="496930"/>
            </a:xfrm>
            <a:custGeom>
              <a:avLst/>
              <a:gdLst>
                <a:gd name="connsiteX0" fmla="*/ 0 w 384578"/>
                <a:gd name="connsiteY0" fmla="*/ 333286 h 794759"/>
                <a:gd name="connsiteX1" fmla="*/ 8546 w 384578"/>
                <a:gd name="connsiteY1" fmla="*/ 247828 h 794759"/>
                <a:gd name="connsiteX2" fmla="*/ 17092 w 384578"/>
                <a:gd name="connsiteY2" fmla="*/ 213645 h 794759"/>
                <a:gd name="connsiteX3" fmla="*/ 25637 w 384578"/>
                <a:gd name="connsiteY3" fmla="*/ 119642 h 794759"/>
                <a:gd name="connsiteX4" fmla="*/ 42729 w 384578"/>
                <a:gd name="connsiteY4" fmla="*/ 68367 h 794759"/>
                <a:gd name="connsiteX5" fmla="*/ 51275 w 384578"/>
                <a:gd name="connsiteY5" fmla="*/ 34184 h 794759"/>
                <a:gd name="connsiteX6" fmla="*/ 85458 w 384578"/>
                <a:gd name="connsiteY6" fmla="*/ 0 h 794759"/>
                <a:gd name="connsiteX7" fmla="*/ 119641 w 384578"/>
                <a:gd name="connsiteY7" fmla="*/ 8546 h 794759"/>
                <a:gd name="connsiteX8" fmla="*/ 136733 w 384578"/>
                <a:gd name="connsiteY8" fmla="*/ 153825 h 794759"/>
                <a:gd name="connsiteX9" fmla="*/ 145279 w 384578"/>
                <a:gd name="connsiteY9" fmla="*/ 179462 h 794759"/>
                <a:gd name="connsiteX10" fmla="*/ 153824 w 384578"/>
                <a:gd name="connsiteY10" fmla="*/ 264920 h 794759"/>
                <a:gd name="connsiteX11" fmla="*/ 162370 w 384578"/>
                <a:gd name="connsiteY11" fmla="*/ 299103 h 794759"/>
                <a:gd name="connsiteX12" fmla="*/ 170916 w 384578"/>
                <a:gd name="connsiteY12" fmla="*/ 358924 h 794759"/>
                <a:gd name="connsiteX13" fmla="*/ 188008 w 384578"/>
                <a:gd name="connsiteY13" fmla="*/ 452928 h 794759"/>
                <a:gd name="connsiteX14" fmla="*/ 196553 w 384578"/>
                <a:gd name="connsiteY14" fmla="*/ 487111 h 794759"/>
                <a:gd name="connsiteX15" fmla="*/ 213645 w 384578"/>
                <a:gd name="connsiteY15" fmla="*/ 700756 h 794759"/>
                <a:gd name="connsiteX16" fmla="*/ 230736 w 384578"/>
                <a:gd name="connsiteY16" fmla="*/ 769122 h 794759"/>
                <a:gd name="connsiteX17" fmla="*/ 247828 w 384578"/>
                <a:gd name="connsiteY17" fmla="*/ 794759 h 794759"/>
                <a:gd name="connsiteX18" fmla="*/ 273465 w 384578"/>
                <a:gd name="connsiteY18" fmla="*/ 786213 h 794759"/>
                <a:gd name="connsiteX19" fmla="*/ 307649 w 384578"/>
                <a:gd name="connsiteY19" fmla="*/ 717847 h 794759"/>
                <a:gd name="connsiteX20" fmla="*/ 333286 w 384578"/>
                <a:gd name="connsiteY20" fmla="*/ 692210 h 794759"/>
                <a:gd name="connsiteX21" fmla="*/ 350378 w 384578"/>
                <a:gd name="connsiteY21" fmla="*/ 623843 h 794759"/>
                <a:gd name="connsiteX22" fmla="*/ 367469 w 384578"/>
                <a:gd name="connsiteY22" fmla="*/ 478565 h 794759"/>
                <a:gd name="connsiteX23" fmla="*/ 376015 w 384578"/>
                <a:gd name="connsiteY23" fmla="*/ 410199 h 794759"/>
                <a:gd name="connsiteX24" fmla="*/ 384561 w 384578"/>
                <a:gd name="connsiteY24" fmla="*/ 333286 h 7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4578" h="794759">
                  <a:moveTo>
                    <a:pt x="0" y="333286"/>
                  </a:moveTo>
                  <a:cubicBezTo>
                    <a:pt x="2849" y="304800"/>
                    <a:pt x="4497" y="276168"/>
                    <a:pt x="8546" y="247828"/>
                  </a:cubicBezTo>
                  <a:cubicBezTo>
                    <a:pt x="10207" y="236201"/>
                    <a:pt x="15540" y="225287"/>
                    <a:pt x="17092" y="213645"/>
                  </a:cubicBezTo>
                  <a:cubicBezTo>
                    <a:pt x="21250" y="182457"/>
                    <a:pt x="20169" y="150627"/>
                    <a:pt x="25637" y="119642"/>
                  </a:cubicBezTo>
                  <a:cubicBezTo>
                    <a:pt x="28768" y="101900"/>
                    <a:pt x="38359" y="85845"/>
                    <a:pt x="42729" y="68367"/>
                  </a:cubicBezTo>
                  <a:cubicBezTo>
                    <a:pt x="45578" y="56973"/>
                    <a:pt x="45050" y="44144"/>
                    <a:pt x="51275" y="34184"/>
                  </a:cubicBezTo>
                  <a:cubicBezTo>
                    <a:pt x="59815" y="20519"/>
                    <a:pt x="74064" y="11395"/>
                    <a:pt x="85458" y="0"/>
                  </a:cubicBezTo>
                  <a:cubicBezTo>
                    <a:pt x="96852" y="2849"/>
                    <a:pt x="115927" y="-2596"/>
                    <a:pt x="119641" y="8546"/>
                  </a:cubicBezTo>
                  <a:cubicBezTo>
                    <a:pt x="135060" y="54804"/>
                    <a:pt x="129500" y="105604"/>
                    <a:pt x="136733" y="153825"/>
                  </a:cubicBezTo>
                  <a:cubicBezTo>
                    <a:pt x="138069" y="162733"/>
                    <a:pt x="142430" y="170916"/>
                    <a:pt x="145279" y="179462"/>
                  </a:cubicBezTo>
                  <a:cubicBezTo>
                    <a:pt x="148127" y="207948"/>
                    <a:pt x="149776" y="236580"/>
                    <a:pt x="153824" y="264920"/>
                  </a:cubicBezTo>
                  <a:cubicBezTo>
                    <a:pt x="155485" y="276547"/>
                    <a:pt x="160269" y="287547"/>
                    <a:pt x="162370" y="299103"/>
                  </a:cubicBezTo>
                  <a:cubicBezTo>
                    <a:pt x="165973" y="318921"/>
                    <a:pt x="167853" y="339015"/>
                    <a:pt x="170916" y="358924"/>
                  </a:cubicBezTo>
                  <a:cubicBezTo>
                    <a:pt x="175555" y="389079"/>
                    <a:pt x="181340" y="422922"/>
                    <a:pt x="188008" y="452928"/>
                  </a:cubicBezTo>
                  <a:cubicBezTo>
                    <a:pt x="190556" y="464393"/>
                    <a:pt x="193705" y="475717"/>
                    <a:pt x="196553" y="487111"/>
                  </a:cubicBezTo>
                  <a:cubicBezTo>
                    <a:pt x="202250" y="558326"/>
                    <a:pt x="196318" y="631446"/>
                    <a:pt x="213645" y="700756"/>
                  </a:cubicBezTo>
                  <a:cubicBezTo>
                    <a:pt x="219342" y="723545"/>
                    <a:pt x="217706" y="749577"/>
                    <a:pt x="230736" y="769122"/>
                  </a:cubicBezTo>
                  <a:lnTo>
                    <a:pt x="247828" y="794759"/>
                  </a:lnTo>
                  <a:cubicBezTo>
                    <a:pt x="256374" y="791910"/>
                    <a:pt x="267935" y="793323"/>
                    <a:pt x="273465" y="786213"/>
                  </a:cubicBezTo>
                  <a:cubicBezTo>
                    <a:pt x="289107" y="766101"/>
                    <a:pt x="289633" y="735863"/>
                    <a:pt x="307649" y="717847"/>
                  </a:cubicBezTo>
                  <a:lnTo>
                    <a:pt x="333286" y="692210"/>
                  </a:lnTo>
                  <a:cubicBezTo>
                    <a:pt x="338983" y="669421"/>
                    <a:pt x="348705" y="647274"/>
                    <a:pt x="350378" y="623843"/>
                  </a:cubicBezTo>
                  <a:cubicBezTo>
                    <a:pt x="359565" y="495217"/>
                    <a:pt x="346279" y="542132"/>
                    <a:pt x="367469" y="478565"/>
                  </a:cubicBezTo>
                  <a:cubicBezTo>
                    <a:pt x="370318" y="455776"/>
                    <a:pt x="372980" y="432964"/>
                    <a:pt x="376015" y="410199"/>
                  </a:cubicBezTo>
                  <a:cubicBezTo>
                    <a:pt x="385367" y="340063"/>
                    <a:pt x="384561" y="371843"/>
                    <a:pt x="384561" y="3332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Figura a mano libera: forma 48">
              <a:extLst>
                <a:ext uri="{FF2B5EF4-FFF2-40B4-BE49-F238E27FC236}">
                  <a16:creationId xmlns:a16="http://schemas.microsoft.com/office/drawing/2014/main" id="{E07946A4-9742-4D54-AEBC-17C498B9C6AA}"/>
                </a:ext>
              </a:extLst>
            </p:cNvPr>
            <p:cNvSpPr/>
            <p:nvPr/>
          </p:nvSpPr>
          <p:spPr>
            <a:xfrm>
              <a:off x="1769902" y="4985197"/>
              <a:ext cx="117722" cy="496930"/>
            </a:xfrm>
            <a:custGeom>
              <a:avLst/>
              <a:gdLst>
                <a:gd name="connsiteX0" fmla="*/ 0 w 384578"/>
                <a:gd name="connsiteY0" fmla="*/ 333286 h 794759"/>
                <a:gd name="connsiteX1" fmla="*/ 8546 w 384578"/>
                <a:gd name="connsiteY1" fmla="*/ 247828 h 794759"/>
                <a:gd name="connsiteX2" fmla="*/ 17092 w 384578"/>
                <a:gd name="connsiteY2" fmla="*/ 213645 h 794759"/>
                <a:gd name="connsiteX3" fmla="*/ 25637 w 384578"/>
                <a:gd name="connsiteY3" fmla="*/ 119642 h 794759"/>
                <a:gd name="connsiteX4" fmla="*/ 42729 w 384578"/>
                <a:gd name="connsiteY4" fmla="*/ 68367 h 794759"/>
                <a:gd name="connsiteX5" fmla="*/ 51275 w 384578"/>
                <a:gd name="connsiteY5" fmla="*/ 34184 h 794759"/>
                <a:gd name="connsiteX6" fmla="*/ 85458 w 384578"/>
                <a:gd name="connsiteY6" fmla="*/ 0 h 794759"/>
                <a:gd name="connsiteX7" fmla="*/ 119641 w 384578"/>
                <a:gd name="connsiteY7" fmla="*/ 8546 h 794759"/>
                <a:gd name="connsiteX8" fmla="*/ 136733 w 384578"/>
                <a:gd name="connsiteY8" fmla="*/ 153825 h 794759"/>
                <a:gd name="connsiteX9" fmla="*/ 145279 w 384578"/>
                <a:gd name="connsiteY9" fmla="*/ 179462 h 794759"/>
                <a:gd name="connsiteX10" fmla="*/ 153824 w 384578"/>
                <a:gd name="connsiteY10" fmla="*/ 264920 h 794759"/>
                <a:gd name="connsiteX11" fmla="*/ 162370 w 384578"/>
                <a:gd name="connsiteY11" fmla="*/ 299103 h 794759"/>
                <a:gd name="connsiteX12" fmla="*/ 170916 w 384578"/>
                <a:gd name="connsiteY12" fmla="*/ 358924 h 794759"/>
                <a:gd name="connsiteX13" fmla="*/ 188008 w 384578"/>
                <a:gd name="connsiteY13" fmla="*/ 452928 h 794759"/>
                <a:gd name="connsiteX14" fmla="*/ 196553 w 384578"/>
                <a:gd name="connsiteY14" fmla="*/ 487111 h 794759"/>
                <a:gd name="connsiteX15" fmla="*/ 213645 w 384578"/>
                <a:gd name="connsiteY15" fmla="*/ 700756 h 794759"/>
                <a:gd name="connsiteX16" fmla="*/ 230736 w 384578"/>
                <a:gd name="connsiteY16" fmla="*/ 769122 h 794759"/>
                <a:gd name="connsiteX17" fmla="*/ 247828 w 384578"/>
                <a:gd name="connsiteY17" fmla="*/ 794759 h 794759"/>
                <a:gd name="connsiteX18" fmla="*/ 273465 w 384578"/>
                <a:gd name="connsiteY18" fmla="*/ 786213 h 794759"/>
                <a:gd name="connsiteX19" fmla="*/ 307649 w 384578"/>
                <a:gd name="connsiteY19" fmla="*/ 717847 h 794759"/>
                <a:gd name="connsiteX20" fmla="*/ 333286 w 384578"/>
                <a:gd name="connsiteY20" fmla="*/ 692210 h 794759"/>
                <a:gd name="connsiteX21" fmla="*/ 350378 w 384578"/>
                <a:gd name="connsiteY21" fmla="*/ 623843 h 794759"/>
                <a:gd name="connsiteX22" fmla="*/ 367469 w 384578"/>
                <a:gd name="connsiteY22" fmla="*/ 478565 h 794759"/>
                <a:gd name="connsiteX23" fmla="*/ 376015 w 384578"/>
                <a:gd name="connsiteY23" fmla="*/ 410199 h 794759"/>
                <a:gd name="connsiteX24" fmla="*/ 384561 w 384578"/>
                <a:gd name="connsiteY24" fmla="*/ 333286 h 7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4578" h="794759">
                  <a:moveTo>
                    <a:pt x="0" y="333286"/>
                  </a:moveTo>
                  <a:cubicBezTo>
                    <a:pt x="2849" y="304800"/>
                    <a:pt x="4497" y="276168"/>
                    <a:pt x="8546" y="247828"/>
                  </a:cubicBezTo>
                  <a:cubicBezTo>
                    <a:pt x="10207" y="236201"/>
                    <a:pt x="15540" y="225287"/>
                    <a:pt x="17092" y="213645"/>
                  </a:cubicBezTo>
                  <a:cubicBezTo>
                    <a:pt x="21250" y="182457"/>
                    <a:pt x="20169" y="150627"/>
                    <a:pt x="25637" y="119642"/>
                  </a:cubicBezTo>
                  <a:cubicBezTo>
                    <a:pt x="28768" y="101900"/>
                    <a:pt x="38359" y="85845"/>
                    <a:pt x="42729" y="68367"/>
                  </a:cubicBezTo>
                  <a:cubicBezTo>
                    <a:pt x="45578" y="56973"/>
                    <a:pt x="45050" y="44144"/>
                    <a:pt x="51275" y="34184"/>
                  </a:cubicBezTo>
                  <a:cubicBezTo>
                    <a:pt x="59815" y="20519"/>
                    <a:pt x="74064" y="11395"/>
                    <a:pt x="85458" y="0"/>
                  </a:cubicBezTo>
                  <a:cubicBezTo>
                    <a:pt x="96852" y="2849"/>
                    <a:pt x="115927" y="-2596"/>
                    <a:pt x="119641" y="8546"/>
                  </a:cubicBezTo>
                  <a:cubicBezTo>
                    <a:pt x="135060" y="54804"/>
                    <a:pt x="129500" y="105604"/>
                    <a:pt x="136733" y="153825"/>
                  </a:cubicBezTo>
                  <a:cubicBezTo>
                    <a:pt x="138069" y="162733"/>
                    <a:pt x="142430" y="170916"/>
                    <a:pt x="145279" y="179462"/>
                  </a:cubicBezTo>
                  <a:cubicBezTo>
                    <a:pt x="148127" y="207948"/>
                    <a:pt x="149776" y="236580"/>
                    <a:pt x="153824" y="264920"/>
                  </a:cubicBezTo>
                  <a:cubicBezTo>
                    <a:pt x="155485" y="276547"/>
                    <a:pt x="160269" y="287547"/>
                    <a:pt x="162370" y="299103"/>
                  </a:cubicBezTo>
                  <a:cubicBezTo>
                    <a:pt x="165973" y="318921"/>
                    <a:pt x="167853" y="339015"/>
                    <a:pt x="170916" y="358924"/>
                  </a:cubicBezTo>
                  <a:cubicBezTo>
                    <a:pt x="175555" y="389079"/>
                    <a:pt x="181340" y="422922"/>
                    <a:pt x="188008" y="452928"/>
                  </a:cubicBezTo>
                  <a:cubicBezTo>
                    <a:pt x="190556" y="464393"/>
                    <a:pt x="193705" y="475717"/>
                    <a:pt x="196553" y="487111"/>
                  </a:cubicBezTo>
                  <a:cubicBezTo>
                    <a:pt x="202250" y="558326"/>
                    <a:pt x="196318" y="631446"/>
                    <a:pt x="213645" y="700756"/>
                  </a:cubicBezTo>
                  <a:cubicBezTo>
                    <a:pt x="219342" y="723545"/>
                    <a:pt x="217706" y="749577"/>
                    <a:pt x="230736" y="769122"/>
                  </a:cubicBezTo>
                  <a:lnTo>
                    <a:pt x="247828" y="794759"/>
                  </a:lnTo>
                  <a:cubicBezTo>
                    <a:pt x="256374" y="791910"/>
                    <a:pt x="267935" y="793323"/>
                    <a:pt x="273465" y="786213"/>
                  </a:cubicBezTo>
                  <a:cubicBezTo>
                    <a:pt x="289107" y="766101"/>
                    <a:pt x="289633" y="735863"/>
                    <a:pt x="307649" y="717847"/>
                  </a:cubicBezTo>
                  <a:lnTo>
                    <a:pt x="333286" y="692210"/>
                  </a:lnTo>
                  <a:cubicBezTo>
                    <a:pt x="338983" y="669421"/>
                    <a:pt x="348705" y="647274"/>
                    <a:pt x="350378" y="623843"/>
                  </a:cubicBezTo>
                  <a:cubicBezTo>
                    <a:pt x="359565" y="495217"/>
                    <a:pt x="346279" y="542132"/>
                    <a:pt x="367469" y="478565"/>
                  </a:cubicBezTo>
                  <a:cubicBezTo>
                    <a:pt x="370318" y="455776"/>
                    <a:pt x="372980" y="432964"/>
                    <a:pt x="376015" y="410199"/>
                  </a:cubicBezTo>
                  <a:cubicBezTo>
                    <a:pt x="385367" y="340063"/>
                    <a:pt x="384561" y="371843"/>
                    <a:pt x="384561" y="3332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Figura a mano libera: forma 49">
              <a:extLst>
                <a:ext uri="{FF2B5EF4-FFF2-40B4-BE49-F238E27FC236}">
                  <a16:creationId xmlns:a16="http://schemas.microsoft.com/office/drawing/2014/main" id="{B0E30763-ECAE-48BC-99CC-C87E274D2F14}"/>
                </a:ext>
              </a:extLst>
            </p:cNvPr>
            <p:cNvSpPr/>
            <p:nvPr/>
          </p:nvSpPr>
          <p:spPr>
            <a:xfrm>
              <a:off x="1650233" y="4974034"/>
              <a:ext cx="117722" cy="496930"/>
            </a:xfrm>
            <a:custGeom>
              <a:avLst/>
              <a:gdLst>
                <a:gd name="connsiteX0" fmla="*/ 0 w 384578"/>
                <a:gd name="connsiteY0" fmla="*/ 333286 h 794759"/>
                <a:gd name="connsiteX1" fmla="*/ 8546 w 384578"/>
                <a:gd name="connsiteY1" fmla="*/ 247828 h 794759"/>
                <a:gd name="connsiteX2" fmla="*/ 17092 w 384578"/>
                <a:gd name="connsiteY2" fmla="*/ 213645 h 794759"/>
                <a:gd name="connsiteX3" fmla="*/ 25637 w 384578"/>
                <a:gd name="connsiteY3" fmla="*/ 119642 h 794759"/>
                <a:gd name="connsiteX4" fmla="*/ 42729 w 384578"/>
                <a:gd name="connsiteY4" fmla="*/ 68367 h 794759"/>
                <a:gd name="connsiteX5" fmla="*/ 51275 w 384578"/>
                <a:gd name="connsiteY5" fmla="*/ 34184 h 794759"/>
                <a:gd name="connsiteX6" fmla="*/ 85458 w 384578"/>
                <a:gd name="connsiteY6" fmla="*/ 0 h 794759"/>
                <a:gd name="connsiteX7" fmla="*/ 119641 w 384578"/>
                <a:gd name="connsiteY7" fmla="*/ 8546 h 794759"/>
                <a:gd name="connsiteX8" fmla="*/ 136733 w 384578"/>
                <a:gd name="connsiteY8" fmla="*/ 153825 h 794759"/>
                <a:gd name="connsiteX9" fmla="*/ 145279 w 384578"/>
                <a:gd name="connsiteY9" fmla="*/ 179462 h 794759"/>
                <a:gd name="connsiteX10" fmla="*/ 153824 w 384578"/>
                <a:gd name="connsiteY10" fmla="*/ 264920 h 794759"/>
                <a:gd name="connsiteX11" fmla="*/ 162370 w 384578"/>
                <a:gd name="connsiteY11" fmla="*/ 299103 h 794759"/>
                <a:gd name="connsiteX12" fmla="*/ 170916 w 384578"/>
                <a:gd name="connsiteY12" fmla="*/ 358924 h 794759"/>
                <a:gd name="connsiteX13" fmla="*/ 188008 w 384578"/>
                <a:gd name="connsiteY13" fmla="*/ 452928 h 794759"/>
                <a:gd name="connsiteX14" fmla="*/ 196553 w 384578"/>
                <a:gd name="connsiteY14" fmla="*/ 487111 h 794759"/>
                <a:gd name="connsiteX15" fmla="*/ 213645 w 384578"/>
                <a:gd name="connsiteY15" fmla="*/ 700756 h 794759"/>
                <a:gd name="connsiteX16" fmla="*/ 230736 w 384578"/>
                <a:gd name="connsiteY16" fmla="*/ 769122 h 794759"/>
                <a:gd name="connsiteX17" fmla="*/ 247828 w 384578"/>
                <a:gd name="connsiteY17" fmla="*/ 794759 h 794759"/>
                <a:gd name="connsiteX18" fmla="*/ 273465 w 384578"/>
                <a:gd name="connsiteY18" fmla="*/ 786213 h 794759"/>
                <a:gd name="connsiteX19" fmla="*/ 307649 w 384578"/>
                <a:gd name="connsiteY19" fmla="*/ 717847 h 794759"/>
                <a:gd name="connsiteX20" fmla="*/ 333286 w 384578"/>
                <a:gd name="connsiteY20" fmla="*/ 692210 h 794759"/>
                <a:gd name="connsiteX21" fmla="*/ 350378 w 384578"/>
                <a:gd name="connsiteY21" fmla="*/ 623843 h 794759"/>
                <a:gd name="connsiteX22" fmla="*/ 367469 w 384578"/>
                <a:gd name="connsiteY22" fmla="*/ 478565 h 794759"/>
                <a:gd name="connsiteX23" fmla="*/ 376015 w 384578"/>
                <a:gd name="connsiteY23" fmla="*/ 410199 h 794759"/>
                <a:gd name="connsiteX24" fmla="*/ 384561 w 384578"/>
                <a:gd name="connsiteY24" fmla="*/ 333286 h 7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4578" h="794759">
                  <a:moveTo>
                    <a:pt x="0" y="333286"/>
                  </a:moveTo>
                  <a:cubicBezTo>
                    <a:pt x="2849" y="304800"/>
                    <a:pt x="4497" y="276168"/>
                    <a:pt x="8546" y="247828"/>
                  </a:cubicBezTo>
                  <a:cubicBezTo>
                    <a:pt x="10207" y="236201"/>
                    <a:pt x="15540" y="225287"/>
                    <a:pt x="17092" y="213645"/>
                  </a:cubicBezTo>
                  <a:cubicBezTo>
                    <a:pt x="21250" y="182457"/>
                    <a:pt x="20169" y="150627"/>
                    <a:pt x="25637" y="119642"/>
                  </a:cubicBezTo>
                  <a:cubicBezTo>
                    <a:pt x="28768" y="101900"/>
                    <a:pt x="38359" y="85845"/>
                    <a:pt x="42729" y="68367"/>
                  </a:cubicBezTo>
                  <a:cubicBezTo>
                    <a:pt x="45578" y="56973"/>
                    <a:pt x="45050" y="44144"/>
                    <a:pt x="51275" y="34184"/>
                  </a:cubicBezTo>
                  <a:cubicBezTo>
                    <a:pt x="59815" y="20519"/>
                    <a:pt x="74064" y="11395"/>
                    <a:pt x="85458" y="0"/>
                  </a:cubicBezTo>
                  <a:cubicBezTo>
                    <a:pt x="96852" y="2849"/>
                    <a:pt x="115927" y="-2596"/>
                    <a:pt x="119641" y="8546"/>
                  </a:cubicBezTo>
                  <a:cubicBezTo>
                    <a:pt x="135060" y="54804"/>
                    <a:pt x="129500" y="105604"/>
                    <a:pt x="136733" y="153825"/>
                  </a:cubicBezTo>
                  <a:cubicBezTo>
                    <a:pt x="138069" y="162733"/>
                    <a:pt x="142430" y="170916"/>
                    <a:pt x="145279" y="179462"/>
                  </a:cubicBezTo>
                  <a:cubicBezTo>
                    <a:pt x="148127" y="207948"/>
                    <a:pt x="149776" y="236580"/>
                    <a:pt x="153824" y="264920"/>
                  </a:cubicBezTo>
                  <a:cubicBezTo>
                    <a:pt x="155485" y="276547"/>
                    <a:pt x="160269" y="287547"/>
                    <a:pt x="162370" y="299103"/>
                  </a:cubicBezTo>
                  <a:cubicBezTo>
                    <a:pt x="165973" y="318921"/>
                    <a:pt x="167853" y="339015"/>
                    <a:pt x="170916" y="358924"/>
                  </a:cubicBezTo>
                  <a:cubicBezTo>
                    <a:pt x="175555" y="389079"/>
                    <a:pt x="181340" y="422922"/>
                    <a:pt x="188008" y="452928"/>
                  </a:cubicBezTo>
                  <a:cubicBezTo>
                    <a:pt x="190556" y="464393"/>
                    <a:pt x="193705" y="475717"/>
                    <a:pt x="196553" y="487111"/>
                  </a:cubicBezTo>
                  <a:cubicBezTo>
                    <a:pt x="202250" y="558326"/>
                    <a:pt x="196318" y="631446"/>
                    <a:pt x="213645" y="700756"/>
                  </a:cubicBezTo>
                  <a:cubicBezTo>
                    <a:pt x="219342" y="723545"/>
                    <a:pt x="217706" y="749577"/>
                    <a:pt x="230736" y="769122"/>
                  </a:cubicBezTo>
                  <a:lnTo>
                    <a:pt x="247828" y="794759"/>
                  </a:lnTo>
                  <a:cubicBezTo>
                    <a:pt x="256374" y="791910"/>
                    <a:pt x="267935" y="793323"/>
                    <a:pt x="273465" y="786213"/>
                  </a:cubicBezTo>
                  <a:cubicBezTo>
                    <a:pt x="289107" y="766101"/>
                    <a:pt x="289633" y="735863"/>
                    <a:pt x="307649" y="717847"/>
                  </a:cubicBezTo>
                  <a:lnTo>
                    <a:pt x="333286" y="692210"/>
                  </a:lnTo>
                  <a:cubicBezTo>
                    <a:pt x="338983" y="669421"/>
                    <a:pt x="348705" y="647274"/>
                    <a:pt x="350378" y="623843"/>
                  </a:cubicBezTo>
                  <a:cubicBezTo>
                    <a:pt x="359565" y="495217"/>
                    <a:pt x="346279" y="542132"/>
                    <a:pt x="367469" y="478565"/>
                  </a:cubicBezTo>
                  <a:cubicBezTo>
                    <a:pt x="370318" y="455776"/>
                    <a:pt x="372980" y="432964"/>
                    <a:pt x="376015" y="410199"/>
                  </a:cubicBezTo>
                  <a:cubicBezTo>
                    <a:pt x="385367" y="340063"/>
                    <a:pt x="384561" y="371843"/>
                    <a:pt x="384561" y="3332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Figura a mano libera: forma 50">
              <a:extLst>
                <a:ext uri="{FF2B5EF4-FFF2-40B4-BE49-F238E27FC236}">
                  <a16:creationId xmlns:a16="http://schemas.microsoft.com/office/drawing/2014/main" id="{E6BE33CD-CBA7-4632-BBB2-E06A30FB9E48}"/>
                </a:ext>
              </a:extLst>
            </p:cNvPr>
            <p:cNvSpPr/>
            <p:nvPr/>
          </p:nvSpPr>
          <p:spPr>
            <a:xfrm>
              <a:off x="2014694" y="4994386"/>
              <a:ext cx="117722" cy="496930"/>
            </a:xfrm>
            <a:custGeom>
              <a:avLst/>
              <a:gdLst>
                <a:gd name="connsiteX0" fmla="*/ 0 w 384578"/>
                <a:gd name="connsiteY0" fmla="*/ 333286 h 794759"/>
                <a:gd name="connsiteX1" fmla="*/ 8546 w 384578"/>
                <a:gd name="connsiteY1" fmla="*/ 247828 h 794759"/>
                <a:gd name="connsiteX2" fmla="*/ 17092 w 384578"/>
                <a:gd name="connsiteY2" fmla="*/ 213645 h 794759"/>
                <a:gd name="connsiteX3" fmla="*/ 25637 w 384578"/>
                <a:gd name="connsiteY3" fmla="*/ 119642 h 794759"/>
                <a:gd name="connsiteX4" fmla="*/ 42729 w 384578"/>
                <a:gd name="connsiteY4" fmla="*/ 68367 h 794759"/>
                <a:gd name="connsiteX5" fmla="*/ 51275 w 384578"/>
                <a:gd name="connsiteY5" fmla="*/ 34184 h 794759"/>
                <a:gd name="connsiteX6" fmla="*/ 85458 w 384578"/>
                <a:gd name="connsiteY6" fmla="*/ 0 h 794759"/>
                <a:gd name="connsiteX7" fmla="*/ 119641 w 384578"/>
                <a:gd name="connsiteY7" fmla="*/ 8546 h 794759"/>
                <a:gd name="connsiteX8" fmla="*/ 136733 w 384578"/>
                <a:gd name="connsiteY8" fmla="*/ 153825 h 794759"/>
                <a:gd name="connsiteX9" fmla="*/ 145279 w 384578"/>
                <a:gd name="connsiteY9" fmla="*/ 179462 h 794759"/>
                <a:gd name="connsiteX10" fmla="*/ 153824 w 384578"/>
                <a:gd name="connsiteY10" fmla="*/ 264920 h 794759"/>
                <a:gd name="connsiteX11" fmla="*/ 162370 w 384578"/>
                <a:gd name="connsiteY11" fmla="*/ 299103 h 794759"/>
                <a:gd name="connsiteX12" fmla="*/ 170916 w 384578"/>
                <a:gd name="connsiteY12" fmla="*/ 358924 h 794759"/>
                <a:gd name="connsiteX13" fmla="*/ 188008 w 384578"/>
                <a:gd name="connsiteY13" fmla="*/ 452928 h 794759"/>
                <a:gd name="connsiteX14" fmla="*/ 196553 w 384578"/>
                <a:gd name="connsiteY14" fmla="*/ 487111 h 794759"/>
                <a:gd name="connsiteX15" fmla="*/ 213645 w 384578"/>
                <a:gd name="connsiteY15" fmla="*/ 700756 h 794759"/>
                <a:gd name="connsiteX16" fmla="*/ 230736 w 384578"/>
                <a:gd name="connsiteY16" fmla="*/ 769122 h 794759"/>
                <a:gd name="connsiteX17" fmla="*/ 247828 w 384578"/>
                <a:gd name="connsiteY17" fmla="*/ 794759 h 794759"/>
                <a:gd name="connsiteX18" fmla="*/ 273465 w 384578"/>
                <a:gd name="connsiteY18" fmla="*/ 786213 h 794759"/>
                <a:gd name="connsiteX19" fmla="*/ 307649 w 384578"/>
                <a:gd name="connsiteY19" fmla="*/ 717847 h 794759"/>
                <a:gd name="connsiteX20" fmla="*/ 333286 w 384578"/>
                <a:gd name="connsiteY20" fmla="*/ 692210 h 794759"/>
                <a:gd name="connsiteX21" fmla="*/ 350378 w 384578"/>
                <a:gd name="connsiteY21" fmla="*/ 623843 h 794759"/>
                <a:gd name="connsiteX22" fmla="*/ 367469 w 384578"/>
                <a:gd name="connsiteY22" fmla="*/ 478565 h 794759"/>
                <a:gd name="connsiteX23" fmla="*/ 376015 w 384578"/>
                <a:gd name="connsiteY23" fmla="*/ 410199 h 794759"/>
                <a:gd name="connsiteX24" fmla="*/ 384561 w 384578"/>
                <a:gd name="connsiteY24" fmla="*/ 333286 h 7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4578" h="794759">
                  <a:moveTo>
                    <a:pt x="0" y="333286"/>
                  </a:moveTo>
                  <a:cubicBezTo>
                    <a:pt x="2849" y="304800"/>
                    <a:pt x="4497" y="276168"/>
                    <a:pt x="8546" y="247828"/>
                  </a:cubicBezTo>
                  <a:cubicBezTo>
                    <a:pt x="10207" y="236201"/>
                    <a:pt x="15540" y="225287"/>
                    <a:pt x="17092" y="213645"/>
                  </a:cubicBezTo>
                  <a:cubicBezTo>
                    <a:pt x="21250" y="182457"/>
                    <a:pt x="20169" y="150627"/>
                    <a:pt x="25637" y="119642"/>
                  </a:cubicBezTo>
                  <a:cubicBezTo>
                    <a:pt x="28768" y="101900"/>
                    <a:pt x="38359" y="85845"/>
                    <a:pt x="42729" y="68367"/>
                  </a:cubicBezTo>
                  <a:cubicBezTo>
                    <a:pt x="45578" y="56973"/>
                    <a:pt x="45050" y="44144"/>
                    <a:pt x="51275" y="34184"/>
                  </a:cubicBezTo>
                  <a:cubicBezTo>
                    <a:pt x="59815" y="20519"/>
                    <a:pt x="74064" y="11395"/>
                    <a:pt x="85458" y="0"/>
                  </a:cubicBezTo>
                  <a:cubicBezTo>
                    <a:pt x="96852" y="2849"/>
                    <a:pt x="115927" y="-2596"/>
                    <a:pt x="119641" y="8546"/>
                  </a:cubicBezTo>
                  <a:cubicBezTo>
                    <a:pt x="135060" y="54804"/>
                    <a:pt x="129500" y="105604"/>
                    <a:pt x="136733" y="153825"/>
                  </a:cubicBezTo>
                  <a:cubicBezTo>
                    <a:pt x="138069" y="162733"/>
                    <a:pt x="142430" y="170916"/>
                    <a:pt x="145279" y="179462"/>
                  </a:cubicBezTo>
                  <a:cubicBezTo>
                    <a:pt x="148127" y="207948"/>
                    <a:pt x="149776" y="236580"/>
                    <a:pt x="153824" y="264920"/>
                  </a:cubicBezTo>
                  <a:cubicBezTo>
                    <a:pt x="155485" y="276547"/>
                    <a:pt x="160269" y="287547"/>
                    <a:pt x="162370" y="299103"/>
                  </a:cubicBezTo>
                  <a:cubicBezTo>
                    <a:pt x="165973" y="318921"/>
                    <a:pt x="167853" y="339015"/>
                    <a:pt x="170916" y="358924"/>
                  </a:cubicBezTo>
                  <a:cubicBezTo>
                    <a:pt x="175555" y="389079"/>
                    <a:pt x="181340" y="422922"/>
                    <a:pt x="188008" y="452928"/>
                  </a:cubicBezTo>
                  <a:cubicBezTo>
                    <a:pt x="190556" y="464393"/>
                    <a:pt x="193705" y="475717"/>
                    <a:pt x="196553" y="487111"/>
                  </a:cubicBezTo>
                  <a:cubicBezTo>
                    <a:pt x="202250" y="558326"/>
                    <a:pt x="196318" y="631446"/>
                    <a:pt x="213645" y="700756"/>
                  </a:cubicBezTo>
                  <a:cubicBezTo>
                    <a:pt x="219342" y="723545"/>
                    <a:pt x="217706" y="749577"/>
                    <a:pt x="230736" y="769122"/>
                  </a:cubicBezTo>
                  <a:lnTo>
                    <a:pt x="247828" y="794759"/>
                  </a:lnTo>
                  <a:cubicBezTo>
                    <a:pt x="256374" y="791910"/>
                    <a:pt x="267935" y="793323"/>
                    <a:pt x="273465" y="786213"/>
                  </a:cubicBezTo>
                  <a:cubicBezTo>
                    <a:pt x="289107" y="766101"/>
                    <a:pt x="289633" y="735863"/>
                    <a:pt x="307649" y="717847"/>
                  </a:cubicBezTo>
                  <a:lnTo>
                    <a:pt x="333286" y="692210"/>
                  </a:lnTo>
                  <a:cubicBezTo>
                    <a:pt x="338983" y="669421"/>
                    <a:pt x="348705" y="647274"/>
                    <a:pt x="350378" y="623843"/>
                  </a:cubicBezTo>
                  <a:cubicBezTo>
                    <a:pt x="359565" y="495217"/>
                    <a:pt x="346279" y="542132"/>
                    <a:pt x="367469" y="478565"/>
                  </a:cubicBezTo>
                  <a:cubicBezTo>
                    <a:pt x="370318" y="455776"/>
                    <a:pt x="372980" y="432964"/>
                    <a:pt x="376015" y="410199"/>
                  </a:cubicBezTo>
                  <a:cubicBezTo>
                    <a:pt x="385367" y="340063"/>
                    <a:pt x="384561" y="371843"/>
                    <a:pt x="384561" y="3332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B0F05F0D-2502-4C95-8DE5-5452E9B864BB}"/>
                </a:ext>
              </a:extLst>
            </p:cNvPr>
            <p:cNvSpPr/>
            <p:nvPr/>
          </p:nvSpPr>
          <p:spPr>
            <a:xfrm>
              <a:off x="1895025" y="4983223"/>
              <a:ext cx="117722" cy="496930"/>
            </a:xfrm>
            <a:custGeom>
              <a:avLst/>
              <a:gdLst>
                <a:gd name="connsiteX0" fmla="*/ 0 w 384578"/>
                <a:gd name="connsiteY0" fmla="*/ 333286 h 794759"/>
                <a:gd name="connsiteX1" fmla="*/ 8546 w 384578"/>
                <a:gd name="connsiteY1" fmla="*/ 247828 h 794759"/>
                <a:gd name="connsiteX2" fmla="*/ 17092 w 384578"/>
                <a:gd name="connsiteY2" fmla="*/ 213645 h 794759"/>
                <a:gd name="connsiteX3" fmla="*/ 25637 w 384578"/>
                <a:gd name="connsiteY3" fmla="*/ 119642 h 794759"/>
                <a:gd name="connsiteX4" fmla="*/ 42729 w 384578"/>
                <a:gd name="connsiteY4" fmla="*/ 68367 h 794759"/>
                <a:gd name="connsiteX5" fmla="*/ 51275 w 384578"/>
                <a:gd name="connsiteY5" fmla="*/ 34184 h 794759"/>
                <a:gd name="connsiteX6" fmla="*/ 85458 w 384578"/>
                <a:gd name="connsiteY6" fmla="*/ 0 h 794759"/>
                <a:gd name="connsiteX7" fmla="*/ 119641 w 384578"/>
                <a:gd name="connsiteY7" fmla="*/ 8546 h 794759"/>
                <a:gd name="connsiteX8" fmla="*/ 136733 w 384578"/>
                <a:gd name="connsiteY8" fmla="*/ 153825 h 794759"/>
                <a:gd name="connsiteX9" fmla="*/ 145279 w 384578"/>
                <a:gd name="connsiteY9" fmla="*/ 179462 h 794759"/>
                <a:gd name="connsiteX10" fmla="*/ 153824 w 384578"/>
                <a:gd name="connsiteY10" fmla="*/ 264920 h 794759"/>
                <a:gd name="connsiteX11" fmla="*/ 162370 w 384578"/>
                <a:gd name="connsiteY11" fmla="*/ 299103 h 794759"/>
                <a:gd name="connsiteX12" fmla="*/ 170916 w 384578"/>
                <a:gd name="connsiteY12" fmla="*/ 358924 h 794759"/>
                <a:gd name="connsiteX13" fmla="*/ 188008 w 384578"/>
                <a:gd name="connsiteY13" fmla="*/ 452928 h 794759"/>
                <a:gd name="connsiteX14" fmla="*/ 196553 w 384578"/>
                <a:gd name="connsiteY14" fmla="*/ 487111 h 794759"/>
                <a:gd name="connsiteX15" fmla="*/ 213645 w 384578"/>
                <a:gd name="connsiteY15" fmla="*/ 700756 h 794759"/>
                <a:gd name="connsiteX16" fmla="*/ 230736 w 384578"/>
                <a:gd name="connsiteY16" fmla="*/ 769122 h 794759"/>
                <a:gd name="connsiteX17" fmla="*/ 247828 w 384578"/>
                <a:gd name="connsiteY17" fmla="*/ 794759 h 794759"/>
                <a:gd name="connsiteX18" fmla="*/ 273465 w 384578"/>
                <a:gd name="connsiteY18" fmla="*/ 786213 h 794759"/>
                <a:gd name="connsiteX19" fmla="*/ 307649 w 384578"/>
                <a:gd name="connsiteY19" fmla="*/ 717847 h 794759"/>
                <a:gd name="connsiteX20" fmla="*/ 333286 w 384578"/>
                <a:gd name="connsiteY20" fmla="*/ 692210 h 794759"/>
                <a:gd name="connsiteX21" fmla="*/ 350378 w 384578"/>
                <a:gd name="connsiteY21" fmla="*/ 623843 h 794759"/>
                <a:gd name="connsiteX22" fmla="*/ 367469 w 384578"/>
                <a:gd name="connsiteY22" fmla="*/ 478565 h 794759"/>
                <a:gd name="connsiteX23" fmla="*/ 376015 w 384578"/>
                <a:gd name="connsiteY23" fmla="*/ 410199 h 794759"/>
                <a:gd name="connsiteX24" fmla="*/ 384561 w 384578"/>
                <a:gd name="connsiteY24" fmla="*/ 333286 h 7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4578" h="794759">
                  <a:moveTo>
                    <a:pt x="0" y="333286"/>
                  </a:moveTo>
                  <a:cubicBezTo>
                    <a:pt x="2849" y="304800"/>
                    <a:pt x="4497" y="276168"/>
                    <a:pt x="8546" y="247828"/>
                  </a:cubicBezTo>
                  <a:cubicBezTo>
                    <a:pt x="10207" y="236201"/>
                    <a:pt x="15540" y="225287"/>
                    <a:pt x="17092" y="213645"/>
                  </a:cubicBezTo>
                  <a:cubicBezTo>
                    <a:pt x="21250" y="182457"/>
                    <a:pt x="20169" y="150627"/>
                    <a:pt x="25637" y="119642"/>
                  </a:cubicBezTo>
                  <a:cubicBezTo>
                    <a:pt x="28768" y="101900"/>
                    <a:pt x="38359" y="85845"/>
                    <a:pt x="42729" y="68367"/>
                  </a:cubicBezTo>
                  <a:cubicBezTo>
                    <a:pt x="45578" y="56973"/>
                    <a:pt x="45050" y="44144"/>
                    <a:pt x="51275" y="34184"/>
                  </a:cubicBezTo>
                  <a:cubicBezTo>
                    <a:pt x="59815" y="20519"/>
                    <a:pt x="74064" y="11395"/>
                    <a:pt x="85458" y="0"/>
                  </a:cubicBezTo>
                  <a:cubicBezTo>
                    <a:pt x="96852" y="2849"/>
                    <a:pt x="115927" y="-2596"/>
                    <a:pt x="119641" y="8546"/>
                  </a:cubicBezTo>
                  <a:cubicBezTo>
                    <a:pt x="135060" y="54804"/>
                    <a:pt x="129500" y="105604"/>
                    <a:pt x="136733" y="153825"/>
                  </a:cubicBezTo>
                  <a:cubicBezTo>
                    <a:pt x="138069" y="162733"/>
                    <a:pt x="142430" y="170916"/>
                    <a:pt x="145279" y="179462"/>
                  </a:cubicBezTo>
                  <a:cubicBezTo>
                    <a:pt x="148127" y="207948"/>
                    <a:pt x="149776" y="236580"/>
                    <a:pt x="153824" y="264920"/>
                  </a:cubicBezTo>
                  <a:cubicBezTo>
                    <a:pt x="155485" y="276547"/>
                    <a:pt x="160269" y="287547"/>
                    <a:pt x="162370" y="299103"/>
                  </a:cubicBezTo>
                  <a:cubicBezTo>
                    <a:pt x="165973" y="318921"/>
                    <a:pt x="167853" y="339015"/>
                    <a:pt x="170916" y="358924"/>
                  </a:cubicBezTo>
                  <a:cubicBezTo>
                    <a:pt x="175555" y="389079"/>
                    <a:pt x="181340" y="422922"/>
                    <a:pt x="188008" y="452928"/>
                  </a:cubicBezTo>
                  <a:cubicBezTo>
                    <a:pt x="190556" y="464393"/>
                    <a:pt x="193705" y="475717"/>
                    <a:pt x="196553" y="487111"/>
                  </a:cubicBezTo>
                  <a:cubicBezTo>
                    <a:pt x="202250" y="558326"/>
                    <a:pt x="196318" y="631446"/>
                    <a:pt x="213645" y="700756"/>
                  </a:cubicBezTo>
                  <a:cubicBezTo>
                    <a:pt x="219342" y="723545"/>
                    <a:pt x="217706" y="749577"/>
                    <a:pt x="230736" y="769122"/>
                  </a:cubicBezTo>
                  <a:lnTo>
                    <a:pt x="247828" y="794759"/>
                  </a:lnTo>
                  <a:cubicBezTo>
                    <a:pt x="256374" y="791910"/>
                    <a:pt x="267935" y="793323"/>
                    <a:pt x="273465" y="786213"/>
                  </a:cubicBezTo>
                  <a:cubicBezTo>
                    <a:pt x="289107" y="766101"/>
                    <a:pt x="289633" y="735863"/>
                    <a:pt x="307649" y="717847"/>
                  </a:cubicBezTo>
                  <a:lnTo>
                    <a:pt x="333286" y="692210"/>
                  </a:lnTo>
                  <a:cubicBezTo>
                    <a:pt x="338983" y="669421"/>
                    <a:pt x="348705" y="647274"/>
                    <a:pt x="350378" y="623843"/>
                  </a:cubicBezTo>
                  <a:cubicBezTo>
                    <a:pt x="359565" y="495217"/>
                    <a:pt x="346279" y="542132"/>
                    <a:pt x="367469" y="478565"/>
                  </a:cubicBezTo>
                  <a:cubicBezTo>
                    <a:pt x="370318" y="455776"/>
                    <a:pt x="372980" y="432964"/>
                    <a:pt x="376015" y="410199"/>
                  </a:cubicBezTo>
                  <a:cubicBezTo>
                    <a:pt x="385367" y="340063"/>
                    <a:pt x="384561" y="371843"/>
                    <a:pt x="384561" y="3332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1DB9AD71-DB96-45ED-9576-8D46E32CE846}"/>
                </a:ext>
              </a:extLst>
            </p:cNvPr>
            <p:cNvSpPr/>
            <p:nvPr/>
          </p:nvSpPr>
          <p:spPr>
            <a:xfrm>
              <a:off x="2253883" y="5005543"/>
              <a:ext cx="117722" cy="496930"/>
            </a:xfrm>
            <a:custGeom>
              <a:avLst/>
              <a:gdLst>
                <a:gd name="connsiteX0" fmla="*/ 0 w 384578"/>
                <a:gd name="connsiteY0" fmla="*/ 333286 h 794759"/>
                <a:gd name="connsiteX1" fmla="*/ 8546 w 384578"/>
                <a:gd name="connsiteY1" fmla="*/ 247828 h 794759"/>
                <a:gd name="connsiteX2" fmla="*/ 17092 w 384578"/>
                <a:gd name="connsiteY2" fmla="*/ 213645 h 794759"/>
                <a:gd name="connsiteX3" fmla="*/ 25637 w 384578"/>
                <a:gd name="connsiteY3" fmla="*/ 119642 h 794759"/>
                <a:gd name="connsiteX4" fmla="*/ 42729 w 384578"/>
                <a:gd name="connsiteY4" fmla="*/ 68367 h 794759"/>
                <a:gd name="connsiteX5" fmla="*/ 51275 w 384578"/>
                <a:gd name="connsiteY5" fmla="*/ 34184 h 794759"/>
                <a:gd name="connsiteX6" fmla="*/ 85458 w 384578"/>
                <a:gd name="connsiteY6" fmla="*/ 0 h 794759"/>
                <a:gd name="connsiteX7" fmla="*/ 119641 w 384578"/>
                <a:gd name="connsiteY7" fmla="*/ 8546 h 794759"/>
                <a:gd name="connsiteX8" fmla="*/ 136733 w 384578"/>
                <a:gd name="connsiteY8" fmla="*/ 153825 h 794759"/>
                <a:gd name="connsiteX9" fmla="*/ 145279 w 384578"/>
                <a:gd name="connsiteY9" fmla="*/ 179462 h 794759"/>
                <a:gd name="connsiteX10" fmla="*/ 153824 w 384578"/>
                <a:gd name="connsiteY10" fmla="*/ 264920 h 794759"/>
                <a:gd name="connsiteX11" fmla="*/ 162370 w 384578"/>
                <a:gd name="connsiteY11" fmla="*/ 299103 h 794759"/>
                <a:gd name="connsiteX12" fmla="*/ 170916 w 384578"/>
                <a:gd name="connsiteY12" fmla="*/ 358924 h 794759"/>
                <a:gd name="connsiteX13" fmla="*/ 188008 w 384578"/>
                <a:gd name="connsiteY13" fmla="*/ 452928 h 794759"/>
                <a:gd name="connsiteX14" fmla="*/ 196553 w 384578"/>
                <a:gd name="connsiteY14" fmla="*/ 487111 h 794759"/>
                <a:gd name="connsiteX15" fmla="*/ 213645 w 384578"/>
                <a:gd name="connsiteY15" fmla="*/ 700756 h 794759"/>
                <a:gd name="connsiteX16" fmla="*/ 230736 w 384578"/>
                <a:gd name="connsiteY16" fmla="*/ 769122 h 794759"/>
                <a:gd name="connsiteX17" fmla="*/ 247828 w 384578"/>
                <a:gd name="connsiteY17" fmla="*/ 794759 h 794759"/>
                <a:gd name="connsiteX18" fmla="*/ 273465 w 384578"/>
                <a:gd name="connsiteY18" fmla="*/ 786213 h 794759"/>
                <a:gd name="connsiteX19" fmla="*/ 307649 w 384578"/>
                <a:gd name="connsiteY19" fmla="*/ 717847 h 794759"/>
                <a:gd name="connsiteX20" fmla="*/ 333286 w 384578"/>
                <a:gd name="connsiteY20" fmla="*/ 692210 h 794759"/>
                <a:gd name="connsiteX21" fmla="*/ 350378 w 384578"/>
                <a:gd name="connsiteY21" fmla="*/ 623843 h 794759"/>
                <a:gd name="connsiteX22" fmla="*/ 367469 w 384578"/>
                <a:gd name="connsiteY22" fmla="*/ 478565 h 794759"/>
                <a:gd name="connsiteX23" fmla="*/ 376015 w 384578"/>
                <a:gd name="connsiteY23" fmla="*/ 410199 h 794759"/>
                <a:gd name="connsiteX24" fmla="*/ 384561 w 384578"/>
                <a:gd name="connsiteY24" fmla="*/ 333286 h 7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4578" h="794759">
                  <a:moveTo>
                    <a:pt x="0" y="333286"/>
                  </a:moveTo>
                  <a:cubicBezTo>
                    <a:pt x="2849" y="304800"/>
                    <a:pt x="4497" y="276168"/>
                    <a:pt x="8546" y="247828"/>
                  </a:cubicBezTo>
                  <a:cubicBezTo>
                    <a:pt x="10207" y="236201"/>
                    <a:pt x="15540" y="225287"/>
                    <a:pt x="17092" y="213645"/>
                  </a:cubicBezTo>
                  <a:cubicBezTo>
                    <a:pt x="21250" y="182457"/>
                    <a:pt x="20169" y="150627"/>
                    <a:pt x="25637" y="119642"/>
                  </a:cubicBezTo>
                  <a:cubicBezTo>
                    <a:pt x="28768" y="101900"/>
                    <a:pt x="38359" y="85845"/>
                    <a:pt x="42729" y="68367"/>
                  </a:cubicBezTo>
                  <a:cubicBezTo>
                    <a:pt x="45578" y="56973"/>
                    <a:pt x="45050" y="44144"/>
                    <a:pt x="51275" y="34184"/>
                  </a:cubicBezTo>
                  <a:cubicBezTo>
                    <a:pt x="59815" y="20519"/>
                    <a:pt x="74064" y="11395"/>
                    <a:pt x="85458" y="0"/>
                  </a:cubicBezTo>
                  <a:cubicBezTo>
                    <a:pt x="96852" y="2849"/>
                    <a:pt x="115927" y="-2596"/>
                    <a:pt x="119641" y="8546"/>
                  </a:cubicBezTo>
                  <a:cubicBezTo>
                    <a:pt x="135060" y="54804"/>
                    <a:pt x="129500" y="105604"/>
                    <a:pt x="136733" y="153825"/>
                  </a:cubicBezTo>
                  <a:cubicBezTo>
                    <a:pt x="138069" y="162733"/>
                    <a:pt x="142430" y="170916"/>
                    <a:pt x="145279" y="179462"/>
                  </a:cubicBezTo>
                  <a:cubicBezTo>
                    <a:pt x="148127" y="207948"/>
                    <a:pt x="149776" y="236580"/>
                    <a:pt x="153824" y="264920"/>
                  </a:cubicBezTo>
                  <a:cubicBezTo>
                    <a:pt x="155485" y="276547"/>
                    <a:pt x="160269" y="287547"/>
                    <a:pt x="162370" y="299103"/>
                  </a:cubicBezTo>
                  <a:cubicBezTo>
                    <a:pt x="165973" y="318921"/>
                    <a:pt x="167853" y="339015"/>
                    <a:pt x="170916" y="358924"/>
                  </a:cubicBezTo>
                  <a:cubicBezTo>
                    <a:pt x="175555" y="389079"/>
                    <a:pt x="181340" y="422922"/>
                    <a:pt x="188008" y="452928"/>
                  </a:cubicBezTo>
                  <a:cubicBezTo>
                    <a:pt x="190556" y="464393"/>
                    <a:pt x="193705" y="475717"/>
                    <a:pt x="196553" y="487111"/>
                  </a:cubicBezTo>
                  <a:cubicBezTo>
                    <a:pt x="202250" y="558326"/>
                    <a:pt x="196318" y="631446"/>
                    <a:pt x="213645" y="700756"/>
                  </a:cubicBezTo>
                  <a:cubicBezTo>
                    <a:pt x="219342" y="723545"/>
                    <a:pt x="217706" y="749577"/>
                    <a:pt x="230736" y="769122"/>
                  </a:cubicBezTo>
                  <a:lnTo>
                    <a:pt x="247828" y="794759"/>
                  </a:lnTo>
                  <a:cubicBezTo>
                    <a:pt x="256374" y="791910"/>
                    <a:pt x="267935" y="793323"/>
                    <a:pt x="273465" y="786213"/>
                  </a:cubicBezTo>
                  <a:cubicBezTo>
                    <a:pt x="289107" y="766101"/>
                    <a:pt x="289633" y="735863"/>
                    <a:pt x="307649" y="717847"/>
                  </a:cubicBezTo>
                  <a:lnTo>
                    <a:pt x="333286" y="692210"/>
                  </a:lnTo>
                  <a:cubicBezTo>
                    <a:pt x="338983" y="669421"/>
                    <a:pt x="348705" y="647274"/>
                    <a:pt x="350378" y="623843"/>
                  </a:cubicBezTo>
                  <a:cubicBezTo>
                    <a:pt x="359565" y="495217"/>
                    <a:pt x="346279" y="542132"/>
                    <a:pt x="367469" y="478565"/>
                  </a:cubicBezTo>
                  <a:cubicBezTo>
                    <a:pt x="370318" y="455776"/>
                    <a:pt x="372980" y="432964"/>
                    <a:pt x="376015" y="410199"/>
                  </a:cubicBezTo>
                  <a:cubicBezTo>
                    <a:pt x="385367" y="340063"/>
                    <a:pt x="384561" y="371843"/>
                    <a:pt x="384561" y="3332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311B8C93-4004-4311-BE23-2C5DA637CF5B}"/>
                </a:ext>
              </a:extLst>
            </p:cNvPr>
            <p:cNvSpPr/>
            <p:nvPr/>
          </p:nvSpPr>
          <p:spPr>
            <a:xfrm>
              <a:off x="2134214" y="4994380"/>
              <a:ext cx="117722" cy="496930"/>
            </a:xfrm>
            <a:custGeom>
              <a:avLst/>
              <a:gdLst>
                <a:gd name="connsiteX0" fmla="*/ 0 w 384578"/>
                <a:gd name="connsiteY0" fmla="*/ 333286 h 794759"/>
                <a:gd name="connsiteX1" fmla="*/ 8546 w 384578"/>
                <a:gd name="connsiteY1" fmla="*/ 247828 h 794759"/>
                <a:gd name="connsiteX2" fmla="*/ 17092 w 384578"/>
                <a:gd name="connsiteY2" fmla="*/ 213645 h 794759"/>
                <a:gd name="connsiteX3" fmla="*/ 25637 w 384578"/>
                <a:gd name="connsiteY3" fmla="*/ 119642 h 794759"/>
                <a:gd name="connsiteX4" fmla="*/ 42729 w 384578"/>
                <a:gd name="connsiteY4" fmla="*/ 68367 h 794759"/>
                <a:gd name="connsiteX5" fmla="*/ 51275 w 384578"/>
                <a:gd name="connsiteY5" fmla="*/ 34184 h 794759"/>
                <a:gd name="connsiteX6" fmla="*/ 85458 w 384578"/>
                <a:gd name="connsiteY6" fmla="*/ 0 h 794759"/>
                <a:gd name="connsiteX7" fmla="*/ 119641 w 384578"/>
                <a:gd name="connsiteY7" fmla="*/ 8546 h 794759"/>
                <a:gd name="connsiteX8" fmla="*/ 136733 w 384578"/>
                <a:gd name="connsiteY8" fmla="*/ 153825 h 794759"/>
                <a:gd name="connsiteX9" fmla="*/ 145279 w 384578"/>
                <a:gd name="connsiteY9" fmla="*/ 179462 h 794759"/>
                <a:gd name="connsiteX10" fmla="*/ 153824 w 384578"/>
                <a:gd name="connsiteY10" fmla="*/ 264920 h 794759"/>
                <a:gd name="connsiteX11" fmla="*/ 162370 w 384578"/>
                <a:gd name="connsiteY11" fmla="*/ 299103 h 794759"/>
                <a:gd name="connsiteX12" fmla="*/ 170916 w 384578"/>
                <a:gd name="connsiteY12" fmla="*/ 358924 h 794759"/>
                <a:gd name="connsiteX13" fmla="*/ 188008 w 384578"/>
                <a:gd name="connsiteY13" fmla="*/ 452928 h 794759"/>
                <a:gd name="connsiteX14" fmla="*/ 196553 w 384578"/>
                <a:gd name="connsiteY14" fmla="*/ 487111 h 794759"/>
                <a:gd name="connsiteX15" fmla="*/ 213645 w 384578"/>
                <a:gd name="connsiteY15" fmla="*/ 700756 h 794759"/>
                <a:gd name="connsiteX16" fmla="*/ 230736 w 384578"/>
                <a:gd name="connsiteY16" fmla="*/ 769122 h 794759"/>
                <a:gd name="connsiteX17" fmla="*/ 247828 w 384578"/>
                <a:gd name="connsiteY17" fmla="*/ 794759 h 794759"/>
                <a:gd name="connsiteX18" fmla="*/ 273465 w 384578"/>
                <a:gd name="connsiteY18" fmla="*/ 786213 h 794759"/>
                <a:gd name="connsiteX19" fmla="*/ 307649 w 384578"/>
                <a:gd name="connsiteY19" fmla="*/ 717847 h 794759"/>
                <a:gd name="connsiteX20" fmla="*/ 333286 w 384578"/>
                <a:gd name="connsiteY20" fmla="*/ 692210 h 794759"/>
                <a:gd name="connsiteX21" fmla="*/ 350378 w 384578"/>
                <a:gd name="connsiteY21" fmla="*/ 623843 h 794759"/>
                <a:gd name="connsiteX22" fmla="*/ 367469 w 384578"/>
                <a:gd name="connsiteY22" fmla="*/ 478565 h 794759"/>
                <a:gd name="connsiteX23" fmla="*/ 376015 w 384578"/>
                <a:gd name="connsiteY23" fmla="*/ 410199 h 794759"/>
                <a:gd name="connsiteX24" fmla="*/ 384561 w 384578"/>
                <a:gd name="connsiteY24" fmla="*/ 333286 h 7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4578" h="794759">
                  <a:moveTo>
                    <a:pt x="0" y="333286"/>
                  </a:moveTo>
                  <a:cubicBezTo>
                    <a:pt x="2849" y="304800"/>
                    <a:pt x="4497" y="276168"/>
                    <a:pt x="8546" y="247828"/>
                  </a:cubicBezTo>
                  <a:cubicBezTo>
                    <a:pt x="10207" y="236201"/>
                    <a:pt x="15540" y="225287"/>
                    <a:pt x="17092" y="213645"/>
                  </a:cubicBezTo>
                  <a:cubicBezTo>
                    <a:pt x="21250" y="182457"/>
                    <a:pt x="20169" y="150627"/>
                    <a:pt x="25637" y="119642"/>
                  </a:cubicBezTo>
                  <a:cubicBezTo>
                    <a:pt x="28768" y="101900"/>
                    <a:pt x="38359" y="85845"/>
                    <a:pt x="42729" y="68367"/>
                  </a:cubicBezTo>
                  <a:cubicBezTo>
                    <a:pt x="45578" y="56973"/>
                    <a:pt x="45050" y="44144"/>
                    <a:pt x="51275" y="34184"/>
                  </a:cubicBezTo>
                  <a:cubicBezTo>
                    <a:pt x="59815" y="20519"/>
                    <a:pt x="74064" y="11395"/>
                    <a:pt x="85458" y="0"/>
                  </a:cubicBezTo>
                  <a:cubicBezTo>
                    <a:pt x="96852" y="2849"/>
                    <a:pt x="115927" y="-2596"/>
                    <a:pt x="119641" y="8546"/>
                  </a:cubicBezTo>
                  <a:cubicBezTo>
                    <a:pt x="135060" y="54804"/>
                    <a:pt x="129500" y="105604"/>
                    <a:pt x="136733" y="153825"/>
                  </a:cubicBezTo>
                  <a:cubicBezTo>
                    <a:pt x="138069" y="162733"/>
                    <a:pt x="142430" y="170916"/>
                    <a:pt x="145279" y="179462"/>
                  </a:cubicBezTo>
                  <a:cubicBezTo>
                    <a:pt x="148127" y="207948"/>
                    <a:pt x="149776" y="236580"/>
                    <a:pt x="153824" y="264920"/>
                  </a:cubicBezTo>
                  <a:cubicBezTo>
                    <a:pt x="155485" y="276547"/>
                    <a:pt x="160269" y="287547"/>
                    <a:pt x="162370" y="299103"/>
                  </a:cubicBezTo>
                  <a:cubicBezTo>
                    <a:pt x="165973" y="318921"/>
                    <a:pt x="167853" y="339015"/>
                    <a:pt x="170916" y="358924"/>
                  </a:cubicBezTo>
                  <a:cubicBezTo>
                    <a:pt x="175555" y="389079"/>
                    <a:pt x="181340" y="422922"/>
                    <a:pt x="188008" y="452928"/>
                  </a:cubicBezTo>
                  <a:cubicBezTo>
                    <a:pt x="190556" y="464393"/>
                    <a:pt x="193705" y="475717"/>
                    <a:pt x="196553" y="487111"/>
                  </a:cubicBezTo>
                  <a:cubicBezTo>
                    <a:pt x="202250" y="558326"/>
                    <a:pt x="196318" y="631446"/>
                    <a:pt x="213645" y="700756"/>
                  </a:cubicBezTo>
                  <a:cubicBezTo>
                    <a:pt x="219342" y="723545"/>
                    <a:pt x="217706" y="749577"/>
                    <a:pt x="230736" y="769122"/>
                  </a:cubicBezTo>
                  <a:lnTo>
                    <a:pt x="247828" y="794759"/>
                  </a:lnTo>
                  <a:cubicBezTo>
                    <a:pt x="256374" y="791910"/>
                    <a:pt x="267935" y="793323"/>
                    <a:pt x="273465" y="786213"/>
                  </a:cubicBezTo>
                  <a:cubicBezTo>
                    <a:pt x="289107" y="766101"/>
                    <a:pt x="289633" y="735863"/>
                    <a:pt x="307649" y="717847"/>
                  </a:cubicBezTo>
                  <a:lnTo>
                    <a:pt x="333286" y="692210"/>
                  </a:lnTo>
                  <a:cubicBezTo>
                    <a:pt x="338983" y="669421"/>
                    <a:pt x="348705" y="647274"/>
                    <a:pt x="350378" y="623843"/>
                  </a:cubicBezTo>
                  <a:cubicBezTo>
                    <a:pt x="359565" y="495217"/>
                    <a:pt x="346279" y="542132"/>
                    <a:pt x="367469" y="478565"/>
                  </a:cubicBezTo>
                  <a:cubicBezTo>
                    <a:pt x="370318" y="455776"/>
                    <a:pt x="372980" y="432964"/>
                    <a:pt x="376015" y="410199"/>
                  </a:cubicBezTo>
                  <a:cubicBezTo>
                    <a:pt x="385367" y="340063"/>
                    <a:pt x="384561" y="371843"/>
                    <a:pt x="384561" y="3332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871692B7-8F23-488D-AEF3-C63AC7DAD7F0}"/>
              </a:ext>
            </a:extLst>
          </p:cNvPr>
          <p:cNvGrpSpPr/>
          <p:nvPr/>
        </p:nvGrpSpPr>
        <p:grpSpPr>
          <a:xfrm rot="21418484">
            <a:off x="2419604" y="4874159"/>
            <a:ext cx="1263853" cy="548785"/>
            <a:chOff x="2419604" y="4874159"/>
            <a:chExt cx="1263853" cy="548785"/>
          </a:xfrm>
        </p:grpSpPr>
        <p:grpSp>
          <p:nvGrpSpPr>
            <p:cNvPr id="77" name="Gruppo 76">
              <a:extLst>
                <a:ext uri="{FF2B5EF4-FFF2-40B4-BE49-F238E27FC236}">
                  <a16:creationId xmlns:a16="http://schemas.microsoft.com/office/drawing/2014/main" id="{7EC0C3D5-762B-4481-9ED3-8501B00C99CC}"/>
                </a:ext>
              </a:extLst>
            </p:cNvPr>
            <p:cNvGrpSpPr/>
            <p:nvPr/>
          </p:nvGrpSpPr>
          <p:grpSpPr>
            <a:xfrm>
              <a:off x="2722896" y="4883348"/>
              <a:ext cx="960561" cy="539596"/>
              <a:chOff x="1411044" y="4962877"/>
              <a:chExt cx="960561" cy="539596"/>
            </a:xfrm>
          </p:grpSpPr>
          <p:sp>
            <p:nvSpPr>
              <p:cNvPr id="78" name="Figura a mano libera: forma 77">
                <a:extLst>
                  <a:ext uri="{FF2B5EF4-FFF2-40B4-BE49-F238E27FC236}">
                    <a16:creationId xmlns:a16="http://schemas.microsoft.com/office/drawing/2014/main" id="{D50B3903-65C1-40E7-AA30-B96ABDE48079}"/>
                  </a:ext>
                </a:extLst>
              </p:cNvPr>
              <p:cNvSpPr/>
              <p:nvPr/>
            </p:nvSpPr>
            <p:spPr>
              <a:xfrm>
                <a:off x="1530713" y="4974040"/>
                <a:ext cx="117722" cy="496930"/>
              </a:xfrm>
              <a:custGeom>
                <a:avLst/>
                <a:gdLst>
                  <a:gd name="connsiteX0" fmla="*/ 0 w 384578"/>
                  <a:gd name="connsiteY0" fmla="*/ 333286 h 794759"/>
                  <a:gd name="connsiteX1" fmla="*/ 8546 w 384578"/>
                  <a:gd name="connsiteY1" fmla="*/ 247828 h 794759"/>
                  <a:gd name="connsiteX2" fmla="*/ 17092 w 384578"/>
                  <a:gd name="connsiteY2" fmla="*/ 213645 h 794759"/>
                  <a:gd name="connsiteX3" fmla="*/ 25637 w 384578"/>
                  <a:gd name="connsiteY3" fmla="*/ 119642 h 794759"/>
                  <a:gd name="connsiteX4" fmla="*/ 42729 w 384578"/>
                  <a:gd name="connsiteY4" fmla="*/ 68367 h 794759"/>
                  <a:gd name="connsiteX5" fmla="*/ 51275 w 384578"/>
                  <a:gd name="connsiteY5" fmla="*/ 34184 h 794759"/>
                  <a:gd name="connsiteX6" fmla="*/ 85458 w 384578"/>
                  <a:gd name="connsiteY6" fmla="*/ 0 h 794759"/>
                  <a:gd name="connsiteX7" fmla="*/ 119641 w 384578"/>
                  <a:gd name="connsiteY7" fmla="*/ 8546 h 794759"/>
                  <a:gd name="connsiteX8" fmla="*/ 136733 w 384578"/>
                  <a:gd name="connsiteY8" fmla="*/ 153825 h 794759"/>
                  <a:gd name="connsiteX9" fmla="*/ 145279 w 384578"/>
                  <a:gd name="connsiteY9" fmla="*/ 179462 h 794759"/>
                  <a:gd name="connsiteX10" fmla="*/ 153824 w 384578"/>
                  <a:gd name="connsiteY10" fmla="*/ 264920 h 794759"/>
                  <a:gd name="connsiteX11" fmla="*/ 162370 w 384578"/>
                  <a:gd name="connsiteY11" fmla="*/ 299103 h 794759"/>
                  <a:gd name="connsiteX12" fmla="*/ 170916 w 384578"/>
                  <a:gd name="connsiteY12" fmla="*/ 358924 h 794759"/>
                  <a:gd name="connsiteX13" fmla="*/ 188008 w 384578"/>
                  <a:gd name="connsiteY13" fmla="*/ 452928 h 794759"/>
                  <a:gd name="connsiteX14" fmla="*/ 196553 w 384578"/>
                  <a:gd name="connsiteY14" fmla="*/ 487111 h 794759"/>
                  <a:gd name="connsiteX15" fmla="*/ 213645 w 384578"/>
                  <a:gd name="connsiteY15" fmla="*/ 700756 h 794759"/>
                  <a:gd name="connsiteX16" fmla="*/ 230736 w 384578"/>
                  <a:gd name="connsiteY16" fmla="*/ 769122 h 794759"/>
                  <a:gd name="connsiteX17" fmla="*/ 247828 w 384578"/>
                  <a:gd name="connsiteY17" fmla="*/ 794759 h 794759"/>
                  <a:gd name="connsiteX18" fmla="*/ 273465 w 384578"/>
                  <a:gd name="connsiteY18" fmla="*/ 786213 h 794759"/>
                  <a:gd name="connsiteX19" fmla="*/ 307649 w 384578"/>
                  <a:gd name="connsiteY19" fmla="*/ 717847 h 794759"/>
                  <a:gd name="connsiteX20" fmla="*/ 333286 w 384578"/>
                  <a:gd name="connsiteY20" fmla="*/ 692210 h 794759"/>
                  <a:gd name="connsiteX21" fmla="*/ 350378 w 384578"/>
                  <a:gd name="connsiteY21" fmla="*/ 623843 h 794759"/>
                  <a:gd name="connsiteX22" fmla="*/ 367469 w 384578"/>
                  <a:gd name="connsiteY22" fmla="*/ 478565 h 794759"/>
                  <a:gd name="connsiteX23" fmla="*/ 376015 w 384578"/>
                  <a:gd name="connsiteY23" fmla="*/ 410199 h 794759"/>
                  <a:gd name="connsiteX24" fmla="*/ 384561 w 384578"/>
                  <a:gd name="connsiteY24" fmla="*/ 333286 h 7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578" h="794759">
                    <a:moveTo>
                      <a:pt x="0" y="333286"/>
                    </a:moveTo>
                    <a:cubicBezTo>
                      <a:pt x="2849" y="304800"/>
                      <a:pt x="4497" y="276168"/>
                      <a:pt x="8546" y="247828"/>
                    </a:cubicBezTo>
                    <a:cubicBezTo>
                      <a:pt x="10207" y="236201"/>
                      <a:pt x="15540" y="225287"/>
                      <a:pt x="17092" y="213645"/>
                    </a:cubicBezTo>
                    <a:cubicBezTo>
                      <a:pt x="21250" y="182457"/>
                      <a:pt x="20169" y="150627"/>
                      <a:pt x="25637" y="119642"/>
                    </a:cubicBezTo>
                    <a:cubicBezTo>
                      <a:pt x="28768" y="101900"/>
                      <a:pt x="38359" y="85845"/>
                      <a:pt x="42729" y="68367"/>
                    </a:cubicBezTo>
                    <a:cubicBezTo>
                      <a:pt x="45578" y="56973"/>
                      <a:pt x="45050" y="44144"/>
                      <a:pt x="51275" y="34184"/>
                    </a:cubicBezTo>
                    <a:cubicBezTo>
                      <a:pt x="59815" y="20519"/>
                      <a:pt x="74064" y="11395"/>
                      <a:pt x="85458" y="0"/>
                    </a:cubicBezTo>
                    <a:cubicBezTo>
                      <a:pt x="96852" y="2849"/>
                      <a:pt x="115927" y="-2596"/>
                      <a:pt x="119641" y="8546"/>
                    </a:cubicBezTo>
                    <a:cubicBezTo>
                      <a:pt x="135060" y="54804"/>
                      <a:pt x="129500" y="105604"/>
                      <a:pt x="136733" y="153825"/>
                    </a:cubicBezTo>
                    <a:cubicBezTo>
                      <a:pt x="138069" y="162733"/>
                      <a:pt x="142430" y="170916"/>
                      <a:pt x="145279" y="179462"/>
                    </a:cubicBezTo>
                    <a:cubicBezTo>
                      <a:pt x="148127" y="207948"/>
                      <a:pt x="149776" y="236580"/>
                      <a:pt x="153824" y="264920"/>
                    </a:cubicBezTo>
                    <a:cubicBezTo>
                      <a:pt x="155485" y="276547"/>
                      <a:pt x="160269" y="287547"/>
                      <a:pt x="162370" y="299103"/>
                    </a:cubicBezTo>
                    <a:cubicBezTo>
                      <a:pt x="165973" y="318921"/>
                      <a:pt x="167853" y="339015"/>
                      <a:pt x="170916" y="358924"/>
                    </a:cubicBezTo>
                    <a:cubicBezTo>
                      <a:pt x="175555" y="389079"/>
                      <a:pt x="181340" y="422922"/>
                      <a:pt x="188008" y="452928"/>
                    </a:cubicBezTo>
                    <a:cubicBezTo>
                      <a:pt x="190556" y="464393"/>
                      <a:pt x="193705" y="475717"/>
                      <a:pt x="196553" y="487111"/>
                    </a:cubicBezTo>
                    <a:cubicBezTo>
                      <a:pt x="202250" y="558326"/>
                      <a:pt x="196318" y="631446"/>
                      <a:pt x="213645" y="700756"/>
                    </a:cubicBezTo>
                    <a:cubicBezTo>
                      <a:pt x="219342" y="723545"/>
                      <a:pt x="217706" y="749577"/>
                      <a:pt x="230736" y="769122"/>
                    </a:cubicBezTo>
                    <a:lnTo>
                      <a:pt x="247828" y="794759"/>
                    </a:lnTo>
                    <a:cubicBezTo>
                      <a:pt x="256374" y="791910"/>
                      <a:pt x="267935" y="793323"/>
                      <a:pt x="273465" y="786213"/>
                    </a:cubicBezTo>
                    <a:cubicBezTo>
                      <a:pt x="289107" y="766101"/>
                      <a:pt x="289633" y="735863"/>
                      <a:pt x="307649" y="717847"/>
                    </a:cubicBezTo>
                    <a:lnTo>
                      <a:pt x="333286" y="692210"/>
                    </a:lnTo>
                    <a:cubicBezTo>
                      <a:pt x="338983" y="669421"/>
                      <a:pt x="348705" y="647274"/>
                      <a:pt x="350378" y="623843"/>
                    </a:cubicBezTo>
                    <a:cubicBezTo>
                      <a:pt x="359565" y="495217"/>
                      <a:pt x="346279" y="542132"/>
                      <a:pt x="367469" y="478565"/>
                    </a:cubicBezTo>
                    <a:cubicBezTo>
                      <a:pt x="370318" y="455776"/>
                      <a:pt x="372980" y="432964"/>
                      <a:pt x="376015" y="410199"/>
                    </a:cubicBezTo>
                    <a:cubicBezTo>
                      <a:pt x="385367" y="340063"/>
                      <a:pt x="384561" y="371843"/>
                      <a:pt x="384561" y="33328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9" name="Figura a mano libera: forma 78">
                <a:extLst>
                  <a:ext uri="{FF2B5EF4-FFF2-40B4-BE49-F238E27FC236}">
                    <a16:creationId xmlns:a16="http://schemas.microsoft.com/office/drawing/2014/main" id="{632FD8EA-CFB0-4CBF-9838-38FDB174255F}"/>
                  </a:ext>
                </a:extLst>
              </p:cNvPr>
              <p:cNvSpPr/>
              <p:nvPr/>
            </p:nvSpPr>
            <p:spPr>
              <a:xfrm>
                <a:off x="1411044" y="4962877"/>
                <a:ext cx="117722" cy="496930"/>
              </a:xfrm>
              <a:custGeom>
                <a:avLst/>
                <a:gdLst>
                  <a:gd name="connsiteX0" fmla="*/ 0 w 384578"/>
                  <a:gd name="connsiteY0" fmla="*/ 333286 h 794759"/>
                  <a:gd name="connsiteX1" fmla="*/ 8546 w 384578"/>
                  <a:gd name="connsiteY1" fmla="*/ 247828 h 794759"/>
                  <a:gd name="connsiteX2" fmla="*/ 17092 w 384578"/>
                  <a:gd name="connsiteY2" fmla="*/ 213645 h 794759"/>
                  <a:gd name="connsiteX3" fmla="*/ 25637 w 384578"/>
                  <a:gd name="connsiteY3" fmla="*/ 119642 h 794759"/>
                  <a:gd name="connsiteX4" fmla="*/ 42729 w 384578"/>
                  <a:gd name="connsiteY4" fmla="*/ 68367 h 794759"/>
                  <a:gd name="connsiteX5" fmla="*/ 51275 w 384578"/>
                  <a:gd name="connsiteY5" fmla="*/ 34184 h 794759"/>
                  <a:gd name="connsiteX6" fmla="*/ 85458 w 384578"/>
                  <a:gd name="connsiteY6" fmla="*/ 0 h 794759"/>
                  <a:gd name="connsiteX7" fmla="*/ 119641 w 384578"/>
                  <a:gd name="connsiteY7" fmla="*/ 8546 h 794759"/>
                  <a:gd name="connsiteX8" fmla="*/ 136733 w 384578"/>
                  <a:gd name="connsiteY8" fmla="*/ 153825 h 794759"/>
                  <a:gd name="connsiteX9" fmla="*/ 145279 w 384578"/>
                  <a:gd name="connsiteY9" fmla="*/ 179462 h 794759"/>
                  <a:gd name="connsiteX10" fmla="*/ 153824 w 384578"/>
                  <a:gd name="connsiteY10" fmla="*/ 264920 h 794759"/>
                  <a:gd name="connsiteX11" fmla="*/ 162370 w 384578"/>
                  <a:gd name="connsiteY11" fmla="*/ 299103 h 794759"/>
                  <a:gd name="connsiteX12" fmla="*/ 170916 w 384578"/>
                  <a:gd name="connsiteY12" fmla="*/ 358924 h 794759"/>
                  <a:gd name="connsiteX13" fmla="*/ 188008 w 384578"/>
                  <a:gd name="connsiteY13" fmla="*/ 452928 h 794759"/>
                  <a:gd name="connsiteX14" fmla="*/ 196553 w 384578"/>
                  <a:gd name="connsiteY14" fmla="*/ 487111 h 794759"/>
                  <a:gd name="connsiteX15" fmla="*/ 213645 w 384578"/>
                  <a:gd name="connsiteY15" fmla="*/ 700756 h 794759"/>
                  <a:gd name="connsiteX16" fmla="*/ 230736 w 384578"/>
                  <a:gd name="connsiteY16" fmla="*/ 769122 h 794759"/>
                  <a:gd name="connsiteX17" fmla="*/ 247828 w 384578"/>
                  <a:gd name="connsiteY17" fmla="*/ 794759 h 794759"/>
                  <a:gd name="connsiteX18" fmla="*/ 273465 w 384578"/>
                  <a:gd name="connsiteY18" fmla="*/ 786213 h 794759"/>
                  <a:gd name="connsiteX19" fmla="*/ 307649 w 384578"/>
                  <a:gd name="connsiteY19" fmla="*/ 717847 h 794759"/>
                  <a:gd name="connsiteX20" fmla="*/ 333286 w 384578"/>
                  <a:gd name="connsiteY20" fmla="*/ 692210 h 794759"/>
                  <a:gd name="connsiteX21" fmla="*/ 350378 w 384578"/>
                  <a:gd name="connsiteY21" fmla="*/ 623843 h 794759"/>
                  <a:gd name="connsiteX22" fmla="*/ 367469 w 384578"/>
                  <a:gd name="connsiteY22" fmla="*/ 478565 h 794759"/>
                  <a:gd name="connsiteX23" fmla="*/ 376015 w 384578"/>
                  <a:gd name="connsiteY23" fmla="*/ 410199 h 794759"/>
                  <a:gd name="connsiteX24" fmla="*/ 384561 w 384578"/>
                  <a:gd name="connsiteY24" fmla="*/ 333286 h 7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578" h="794759">
                    <a:moveTo>
                      <a:pt x="0" y="333286"/>
                    </a:moveTo>
                    <a:cubicBezTo>
                      <a:pt x="2849" y="304800"/>
                      <a:pt x="4497" y="276168"/>
                      <a:pt x="8546" y="247828"/>
                    </a:cubicBezTo>
                    <a:cubicBezTo>
                      <a:pt x="10207" y="236201"/>
                      <a:pt x="15540" y="225287"/>
                      <a:pt x="17092" y="213645"/>
                    </a:cubicBezTo>
                    <a:cubicBezTo>
                      <a:pt x="21250" y="182457"/>
                      <a:pt x="20169" y="150627"/>
                      <a:pt x="25637" y="119642"/>
                    </a:cubicBezTo>
                    <a:cubicBezTo>
                      <a:pt x="28768" y="101900"/>
                      <a:pt x="38359" y="85845"/>
                      <a:pt x="42729" y="68367"/>
                    </a:cubicBezTo>
                    <a:cubicBezTo>
                      <a:pt x="45578" y="56973"/>
                      <a:pt x="45050" y="44144"/>
                      <a:pt x="51275" y="34184"/>
                    </a:cubicBezTo>
                    <a:cubicBezTo>
                      <a:pt x="59815" y="20519"/>
                      <a:pt x="74064" y="11395"/>
                      <a:pt x="85458" y="0"/>
                    </a:cubicBezTo>
                    <a:cubicBezTo>
                      <a:pt x="96852" y="2849"/>
                      <a:pt x="115927" y="-2596"/>
                      <a:pt x="119641" y="8546"/>
                    </a:cubicBezTo>
                    <a:cubicBezTo>
                      <a:pt x="135060" y="54804"/>
                      <a:pt x="129500" y="105604"/>
                      <a:pt x="136733" y="153825"/>
                    </a:cubicBezTo>
                    <a:cubicBezTo>
                      <a:pt x="138069" y="162733"/>
                      <a:pt x="142430" y="170916"/>
                      <a:pt x="145279" y="179462"/>
                    </a:cubicBezTo>
                    <a:cubicBezTo>
                      <a:pt x="148127" y="207948"/>
                      <a:pt x="149776" y="236580"/>
                      <a:pt x="153824" y="264920"/>
                    </a:cubicBezTo>
                    <a:cubicBezTo>
                      <a:pt x="155485" y="276547"/>
                      <a:pt x="160269" y="287547"/>
                      <a:pt x="162370" y="299103"/>
                    </a:cubicBezTo>
                    <a:cubicBezTo>
                      <a:pt x="165973" y="318921"/>
                      <a:pt x="167853" y="339015"/>
                      <a:pt x="170916" y="358924"/>
                    </a:cubicBezTo>
                    <a:cubicBezTo>
                      <a:pt x="175555" y="389079"/>
                      <a:pt x="181340" y="422922"/>
                      <a:pt x="188008" y="452928"/>
                    </a:cubicBezTo>
                    <a:cubicBezTo>
                      <a:pt x="190556" y="464393"/>
                      <a:pt x="193705" y="475717"/>
                      <a:pt x="196553" y="487111"/>
                    </a:cubicBezTo>
                    <a:cubicBezTo>
                      <a:pt x="202250" y="558326"/>
                      <a:pt x="196318" y="631446"/>
                      <a:pt x="213645" y="700756"/>
                    </a:cubicBezTo>
                    <a:cubicBezTo>
                      <a:pt x="219342" y="723545"/>
                      <a:pt x="217706" y="749577"/>
                      <a:pt x="230736" y="769122"/>
                    </a:cubicBezTo>
                    <a:lnTo>
                      <a:pt x="247828" y="794759"/>
                    </a:lnTo>
                    <a:cubicBezTo>
                      <a:pt x="256374" y="791910"/>
                      <a:pt x="267935" y="793323"/>
                      <a:pt x="273465" y="786213"/>
                    </a:cubicBezTo>
                    <a:cubicBezTo>
                      <a:pt x="289107" y="766101"/>
                      <a:pt x="289633" y="735863"/>
                      <a:pt x="307649" y="717847"/>
                    </a:cubicBezTo>
                    <a:lnTo>
                      <a:pt x="333286" y="692210"/>
                    </a:lnTo>
                    <a:cubicBezTo>
                      <a:pt x="338983" y="669421"/>
                      <a:pt x="348705" y="647274"/>
                      <a:pt x="350378" y="623843"/>
                    </a:cubicBezTo>
                    <a:cubicBezTo>
                      <a:pt x="359565" y="495217"/>
                      <a:pt x="346279" y="542132"/>
                      <a:pt x="367469" y="478565"/>
                    </a:cubicBezTo>
                    <a:cubicBezTo>
                      <a:pt x="370318" y="455776"/>
                      <a:pt x="372980" y="432964"/>
                      <a:pt x="376015" y="410199"/>
                    </a:cubicBezTo>
                    <a:cubicBezTo>
                      <a:pt x="385367" y="340063"/>
                      <a:pt x="384561" y="371843"/>
                      <a:pt x="384561" y="33328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0" name="Figura a mano libera: forma 79">
                <a:extLst>
                  <a:ext uri="{FF2B5EF4-FFF2-40B4-BE49-F238E27FC236}">
                    <a16:creationId xmlns:a16="http://schemas.microsoft.com/office/drawing/2014/main" id="{0F2CC469-0D46-44AF-ADE0-CC83564B55F3}"/>
                  </a:ext>
                </a:extLst>
              </p:cNvPr>
              <p:cNvSpPr/>
              <p:nvPr/>
            </p:nvSpPr>
            <p:spPr>
              <a:xfrm>
                <a:off x="1769902" y="4985197"/>
                <a:ext cx="117722" cy="496930"/>
              </a:xfrm>
              <a:custGeom>
                <a:avLst/>
                <a:gdLst>
                  <a:gd name="connsiteX0" fmla="*/ 0 w 384578"/>
                  <a:gd name="connsiteY0" fmla="*/ 333286 h 794759"/>
                  <a:gd name="connsiteX1" fmla="*/ 8546 w 384578"/>
                  <a:gd name="connsiteY1" fmla="*/ 247828 h 794759"/>
                  <a:gd name="connsiteX2" fmla="*/ 17092 w 384578"/>
                  <a:gd name="connsiteY2" fmla="*/ 213645 h 794759"/>
                  <a:gd name="connsiteX3" fmla="*/ 25637 w 384578"/>
                  <a:gd name="connsiteY3" fmla="*/ 119642 h 794759"/>
                  <a:gd name="connsiteX4" fmla="*/ 42729 w 384578"/>
                  <a:gd name="connsiteY4" fmla="*/ 68367 h 794759"/>
                  <a:gd name="connsiteX5" fmla="*/ 51275 w 384578"/>
                  <a:gd name="connsiteY5" fmla="*/ 34184 h 794759"/>
                  <a:gd name="connsiteX6" fmla="*/ 85458 w 384578"/>
                  <a:gd name="connsiteY6" fmla="*/ 0 h 794759"/>
                  <a:gd name="connsiteX7" fmla="*/ 119641 w 384578"/>
                  <a:gd name="connsiteY7" fmla="*/ 8546 h 794759"/>
                  <a:gd name="connsiteX8" fmla="*/ 136733 w 384578"/>
                  <a:gd name="connsiteY8" fmla="*/ 153825 h 794759"/>
                  <a:gd name="connsiteX9" fmla="*/ 145279 w 384578"/>
                  <a:gd name="connsiteY9" fmla="*/ 179462 h 794759"/>
                  <a:gd name="connsiteX10" fmla="*/ 153824 w 384578"/>
                  <a:gd name="connsiteY10" fmla="*/ 264920 h 794759"/>
                  <a:gd name="connsiteX11" fmla="*/ 162370 w 384578"/>
                  <a:gd name="connsiteY11" fmla="*/ 299103 h 794759"/>
                  <a:gd name="connsiteX12" fmla="*/ 170916 w 384578"/>
                  <a:gd name="connsiteY12" fmla="*/ 358924 h 794759"/>
                  <a:gd name="connsiteX13" fmla="*/ 188008 w 384578"/>
                  <a:gd name="connsiteY13" fmla="*/ 452928 h 794759"/>
                  <a:gd name="connsiteX14" fmla="*/ 196553 w 384578"/>
                  <a:gd name="connsiteY14" fmla="*/ 487111 h 794759"/>
                  <a:gd name="connsiteX15" fmla="*/ 213645 w 384578"/>
                  <a:gd name="connsiteY15" fmla="*/ 700756 h 794759"/>
                  <a:gd name="connsiteX16" fmla="*/ 230736 w 384578"/>
                  <a:gd name="connsiteY16" fmla="*/ 769122 h 794759"/>
                  <a:gd name="connsiteX17" fmla="*/ 247828 w 384578"/>
                  <a:gd name="connsiteY17" fmla="*/ 794759 h 794759"/>
                  <a:gd name="connsiteX18" fmla="*/ 273465 w 384578"/>
                  <a:gd name="connsiteY18" fmla="*/ 786213 h 794759"/>
                  <a:gd name="connsiteX19" fmla="*/ 307649 w 384578"/>
                  <a:gd name="connsiteY19" fmla="*/ 717847 h 794759"/>
                  <a:gd name="connsiteX20" fmla="*/ 333286 w 384578"/>
                  <a:gd name="connsiteY20" fmla="*/ 692210 h 794759"/>
                  <a:gd name="connsiteX21" fmla="*/ 350378 w 384578"/>
                  <a:gd name="connsiteY21" fmla="*/ 623843 h 794759"/>
                  <a:gd name="connsiteX22" fmla="*/ 367469 w 384578"/>
                  <a:gd name="connsiteY22" fmla="*/ 478565 h 794759"/>
                  <a:gd name="connsiteX23" fmla="*/ 376015 w 384578"/>
                  <a:gd name="connsiteY23" fmla="*/ 410199 h 794759"/>
                  <a:gd name="connsiteX24" fmla="*/ 384561 w 384578"/>
                  <a:gd name="connsiteY24" fmla="*/ 333286 h 7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578" h="794759">
                    <a:moveTo>
                      <a:pt x="0" y="333286"/>
                    </a:moveTo>
                    <a:cubicBezTo>
                      <a:pt x="2849" y="304800"/>
                      <a:pt x="4497" y="276168"/>
                      <a:pt x="8546" y="247828"/>
                    </a:cubicBezTo>
                    <a:cubicBezTo>
                      <a:pt x="10207" y="236201"/>
                      <a:pt x="15540" y="225287"/>
                      <a:pt x="17092" y="213645"/>
                    </a:cubicBezTo>
                    <a:cubicBezTo>
                      <a:pt x="21250" y="182457"/>
                      <a:pt x="20169" y="150627"/>
                      <a:pt x="25637" y="119642"/>
                    </a:cubicBezTo>
                    <a:cubicBezTo>
                      <a:pt x="28768" y="101900"/>
                      <a:pt x="38359" y="85845"/>
                      <a:pt x="42729" y="68367"/>
                    </a:cubicBezTo>
                    <a:cubicBezTo>
                      <a:pt x="45578" y="56973"/>
                      <a:pt x="45050" y="44144"/>
                      <a:pt x="51275" y="34184"/>
                    </a:cubicBezTo>
                    <a:cubicBezTo>
                      <a:pt x="59815" y="20519"/>
                      <a:pt x="74064" y="11395"/>
                      <a:pt x="85458" y="0"/>
                    </a:cubicBezTo>
                    <a:cubicBezTo>
                      <a:pt x="96852" y="2849"/>
                      <a:pt x="115927" y="-2596"/>
                      <a:pt x="119641" y="8546"/>
                    </a:cubicBezTo>
                    <a:cubicBezTo>
                      <a:pt x="135060" y="54804"/>
                      <a:pt x="129500" y="105604"/>
                      <a:pt x="136733" y="153825"/>
                    </a:cubicBezTo>
                    <a:cubicBezTo>
                      <a:pt x="138069" y="162733"/>
                      <a:pt x="142430" y="170916"/>
                      <a:pt x="145279" y="179462"/>
                    </a:cubicBezTo>
                    <a:cubicBezTo>
                      <a:pt x="148127" y="207948"/>
                      <a:pt x="149776" y="236580"/>
                      <a:pt x="153824" y="264920"/>
                    </a:cubicBezTo>
                    <a:cubicBezTo>
                      <a:pt x="155485" y="276547"/>
                      <a:pt x="160269" y="287547"/>
                      <a:pt x="162370" y="299103"/>
                    </a:cubicBezTo>
                    <a:cubicBezTo>
                      <a:pt x="165973" y="318921"/>
                      <a:pt x="167853" y="339015"/>
                      <a:pt x="170916" y="358924"/>
                    </a:cubicBezTo>
                    <a:cubicBezTo>
                      <a:pt x="175555" y="389079"/>
                      <a:pt x="181340" y="422922"/>
                      <a:pt x="188008" y="452928"/>
                    </a:cubicBezTo>
                    <a:cubicBezTo>
                      <a:pt x="190556" y="464393"/>
                      <a:pt x="193705" y="475717"/>
                      <a:pt x="196553" y="487111"/>
                    </a:cubicBezTo>
                    <a:cubicBezTo>
                      <a:pt x="202250" y="558326"/>
                      <a:pt x="196318" y="631446"/>
                      <a:pt x="213645" y="700756"/>
                    </a:cubicBezTo>
                    <a:cubicBezTo>
                      <a:pt x="219342" y="723545"/>
                      <a:pt x="217706" y="749577"/>
                      <a:pt x="230736" y="769122"/>
                    </a:cubicBezTo>
                    <a:lnTo>
                      <a:pt x="247828" y="794759"/>
                    </a:lnTo>
                    <a:cubicBezTo>
                      <a:pt x="256374" y="791910"/>
                      <a:pt x="267935" y="793323"/>
                      <a:pt x="273465" y="786213"/>
                    </a:cubicBezTo>
                    <a:cubicBezTo>
                      <a:pt x="289107" y="766101"/>
                      <a:pt x="289633" y="735863"/>
                      <a:pt x="307649" y="717847"/>
                    </a:cubicBezTo>
                    <a:lnTo>
                      <a:pt x="333286" y="692210"/>
                    </a:lnTo>
                    <a:cubicBezTo>
                      <a:pt x="338983" y="669421"/>
                      <a:pt x="348705" y="647274"/>
                      <a:pt x="350378" y="623843"/>
                    </a:cubicBezTo>
                    <a:cubicBezTo>
                      <a:pt x="359565" y="495217"/>
                      <a:pt x="346279" y="542132"/>
                      <a:pt x="367469" y="478565"/>
                    </a:cubicBezTo>
                    <a:cubicBezTo>
                      <a:pt x="370318" y="455776"/>
                      <a:pt x="372980" y="432964"/>
                      <a:pt x="376015" y="410199"/>
                    </a:cubicBezTo>
                    <a:cubicBezTo>
                      <a:pt x="385367" y="340063"/>
                      <a:pt x="384561" y="371843"/>
                      <a:pt x="384561" y="33328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1" name="Figura a mano libera: forma 80">
                <a:extLst>
                  <a:ext uri="{FF2B5EF4-FFF2-40B4-BE49-F238E27FC236}">
                    <a16:creationId xmlns:a16="http://schemas.microsoft.com/office/drawing/2014/main" id="{7C0555C0-F5C9-4D4B-BB1B-4D3015702295}"/>
                  </a:ext>
                </a:extLst>
              </p:cNvPr>
              <p:cNvSpPr/>
              <p:nvPr/>
            </p:nvSpPr>
            <p:spPr>
              <a:xfrm>
                <a:off x="1650233" y="4974034"/>
                <a:ext cx="117722" cy="496930"/>
              </a:xfrm>
              <a:custGeom>
                <a:avLst/>
                <a:gdLst>
                  <a:gd name="connsiteX0" fmla="*/ 0 w 384578"/>
                  <a:gd name="connsiteY0" fmla="*/ 333286 h 794759"/>
                  <a:gd name="connsiteX1" fmla="*/ 8546 w 384578"/>
                  <a:gd name="connsiteY1" fmla="*/ 247828 h 794759"/>
                  <a:gd name="connsiteX2" fmla="*/ 17092 w 384578"/>
                  <a:gd name="connsiteY2" fmla="*/ 213645 h 794759"/>
                  <a:gd name="connsiteX3" fmla="*/ 25637 w 384578"/>
                  <a:gd name="connsiteY3" fmla="*/ 119642 h 794759"/>
                  <a:gd name="connsiteX4" fmla="*/ 42729 w 384578"/>
                  <a:gd name="connsiteY4" fmla="*/ 68367 h 794759"/>
                  <a:gd name="connsiteX5" fmla="*/ 51275 w 384578"/>
                  <a:gd name="connsiteY5" fmla="*/ 34184 h 794759"/>
                  <a:gd name="connsiteX6" fmla="*/ 85458 w 384578"/>
                  <a:gd name="connsiteY6" fmla="*/ 0 h 794759"/>
                  <a:gd name="connsiteX7" fmla="*/ 119641 w 384578"/>
                  <a:gd name="connsiteY7" fmla="*/ 8546 h 794759"/>
                  <a:gd name="connsiteX8" fmla="*/ 136733 w 384578"/>
                  <a:gd name="connsiteY8" fmla="*/ 153825 h 794759"/>
                  <a:gd name="connsiteX9" fmla="*/ 145279 w 384578"/>
                  <a:gd name="connsiteY9" fmla="*/ 179462 h 794759"/>
                  <a:gd name="connsiteX10" fmla="*/ 153824 w 384578"/>
                  <a:gd name="connsiteY10" fmla="*/ 264920 h 794759"/>
                  <a:gd name="connsiteX11" fmla="*/ 162370 w 384578"/>
                  <a:gd name="connsiteY11" fmla="*/ 299103 h 794759"/>
                  <a:gd name="connsiteX12" fmla="*/ 170916 w 384578"/>
                  <a:gd name="connsiteY12" fmla="*/ 358924 h 794759"/>
                  <a:gd name="connsiteX13" fmla="*/ 188008 w 384578"/>
                  <a:gd name="connsiteY13" fmla="*/ 452928 h 794759"/>
                  <a:gd name="connsiteX14" fmla="*/ 196553 w 384578"/>
                  <a:gd name="connsiteY14" fmla="*/ 487111 h 794759"/>
                  <a:gd name="connsiteX15" fmla="*/ 213645 w 384578"/>
                  <a:gd name="connsiteY15" fmla="*/ 700756 h 794759"/>
                  <a:gd name="connsiteX16" fmla="*/ 230736 w 384578"/>
                  <a:gd name="connsiteY16" fmla="*/ 769122 h 794759"/>
                  <a:gd name="connsiteX17" fmla="*/ 247828 w 384578"/>
                  <a:gd name="connsiteY17" fmla="*/ 794759 h 794759"/>
                  <a:gd name="connsiteX18" fmla="*/ 273465 w 384578"/>
                  <a:gd name="connsiteY18" fmla="*/ 786213 h 794759"/>
                  <a:gd name="connsiteX19" fmla="*/ 307649 w 384578"/>
                  <a:gd name="connsiteY19" fmla="*/ 717847 h 794759"/>
                  <a:gd name="connsiteX20" fmla="*/ 333286 w 384578"/>
                  <a:gd name="connsiteY20" fmla="*/ 692210 h 794759"/>
                  <a:gd name="connsiteX21" fmla="*/ 350378 w 384578"/>
                  <a:gd name="connsiteY21" fmla="*/ 623843 h 794759"/>
                  <a:gd name="connsiteX22" fmla="*/ 367469 w 384578"/>
                  <a:gd name="connsiteY22" fmla="*/ 478565 h 794759"/>
                  <a:gd name="connsiteX23" fmla="*/ 376015 w 384578"/>
                  <a:gd name="connsiteY23" fmla="*/ 410199 h 794759"/>
                  <a:gd name="connsiteX24" fmla="*/ 384561 w 384578"/>
                  <a:gd name="connsiteY24" fmla="*/ 333286 h 7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578" h="794759">
                    <a:moveTo>
                      <a:pt x="0" y="333286"/>
                    </a:moveTo>
                    <a:cubicBezTo>
                      <a:pt x="2849" y="304800"/>
                      <a:pt x="4497" y="276168"/>
                      <a:pt x="8546" y="247828"/>
                    </a:cubicBezTo>
                    <a:cubicBezTo>
                      <a:pt x="10207" y="236201"/>
                      <a:pt x="15540" y="225287"/>
                      <a:pt x="17092" y="213645"/>
                    </a:cubicBezTo>
                    <a:cubicBezTo>
                      <a:pt x="21250" y="182457"/>
                      <a:pt x="20169" y="150627"/>
                      <a:pt x="25637" y="119642"/>
                    </a:cubicBezTo>
                    <a:cubicBezTo>
                      <a:pt x="28768" y="101900"/>
                      <a:pt x="38359" y="85845"/>
                      <a:pt x="42729" y="68367"/>
                    </a:cubicBezTo>
                    <a:cubicBezTo>
                      <a:pt x="45578" y="56973"/>
                      <a:pt x="45050" y="44144"/>
                      <a:pt x="51275" y="34184"/>
                    </a:cubicBezTo>
                    <a:cubicBezTo>
                      <a:pt x="59815" y="20519"/>
                      <a:pt x="74064" y="11395"/>
                      <a:pt x="85458" y="0"/>
                    </a:cubicBezTo>
                    <a:cubicBezTo>
                      <a:pt x="96852" y="2849"/>
                      <a:pt x="115927" y="-2596"/>
                      <a:pt x="119641" y="8546"/>
                    </a:cubicBezTo>
                    <a:cubicBezTo>
                      <a:pt x="135060" y="54804"/>
                      <a:pt x="129500" y="105604"/>
                      <a:pt x="136733" y="153825"/>
                    </a:cubicBezTo>
                    <a:cubicBezTo>
                      <a:pt x="138069" y="162733"/>
                      <a:pt x="142430" y="170916"/>
                      <a:pt x="145279" y="179462"/>
                    </a:cubicBezTo>
                    <a:cubicBezTo>
                      <a:pt x="148127" y="207948"/>
                      <a:pt x="149776" y="236580"/>
                      <a:pt x="153824" y="264920"/>
                    </a:cubicBezTo>
                    <a:cubicBezTo>
                      <a:pt x="155485" y="276547"/>
                      <a:pt x="160269" y="287547"/>
                      <a:pt x="162370" y="299103"/>
                    </a:cubicBezTo>
                    <a:cubicBezTo>
                      <a:pt x="165973" y="318921"/>
                      <a:pt x="167853" y="339015"/>
                      <a:pt x="170916" y="358924"/>
                    </a:cubicBezTo>
                    <a:cubicBezTo>
                      <a:pt x="175555" y="389079"/>
                      <a:pt x="181340" y="422922"/>
                      <a:pt x="188008" y="452928"/>
                    </a:cubicBezTo>
                    <a:cubicBezTo>
                      <a:pt x="190556" y="464393"/>
                      <a:pt x="193705" y="475717"/>
                      <a:pt x="196553" y="487111"/>
                    </a:cubicBezTo>
                    <a:cubicBezTo>
                      <a:pt x="202250" y="558326"/>
                      <a:pt x="196318" y="631446"/>
                      <a:pt x="213645" y="700756"/>
                    </a:cubicBezTo>
                    <a:cubicBezTo>
                      <a:pt x="219342" y="723545"/>
                      <a:pt x="217706" y="749577"/>
                      <a:pt x="230736" y="769122"/>
                    </a:cubicBezTo>
                    <a:lnTo>
                      <a:pt x="247828" y="794759"/>
                    </a:lnTo>
                    <a:cubicBezTo>
                      <a:pt x="256374" y="791910"/>
                      <a:pt x="267935" y="793323"/>
                      <a:pt x="273465" y="786213"/>
                    </a:cubicBezTo>
                    <a:cubicBezTo>
                      <a:pt x="289107" y="766101"/>
                      <a:pt x="289633" y="735863"/>
                      <a:pt x="307649" y="717847"/>
                    </a:cubicBezTo>
                    <a:lnTo>
                      <a:pt x="333286" y="692210"/>
                    </a:lnTo>
                    <a:cubicBezTo>
                      <a:pt x="338983" y="669421"/>
                      <a:pt x="348705" y="647274"/>
                      <a:pt x="350378" y="623843"/>
                    </a:cubicBezTo>
                    <a:cubicBezTo>
                      <a:pt x="359565" y="495217"/>
                      <a:pt x="346279" y="542132"/>
                      <a:pt x="367469" y="478565"/>
                    </a:cubicBezTo>
                    <a:cubicBezTo>
                      <a:pt x="370318" y="455776"/>
                      <a:pt x="372980" y="432964"/>
                      <a:pt x="376015" y="410199"/>
                    </a:cubicBezTo>
                    <a:cubicBezTo>
                      <a:pt x="385367" y="340063"/>
                      <a:pt x="384561" y="371843"/>
                      <a:pt x="384561" y="33328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2" name="Figura a mano libera: forma 81">
                <a:extLst>
                  <a:ext uri="{FF2B5EF4-FFF2-40B4-BE49-F238E27FC236}">
                    <a16:creationId xmlns:a16="http://schemas.microsoft.com/office/drawing/2014/main" id="{33537D2E-DA0C-44A2-8A6F-C147EBFCE34B}"/>
                  </a:ext>
                </a:extLst>
              </p:cNvPr>
              <p:cNvSpPr/>
              <p:nvPr/>
            </p:nvSpPr>
            <p:spPr>
              <a:xfrm>
                <a:off x="2014694" y="4994386"/>
                <a:ext cx="117722" cy="496930"/>
              </a:xfrm>
              <a:custGeom>
                <a:avLst/>
                <a:gdLst>
                  <a:gd name="connsiteX0" fmla="*/ 0 w 384578"/>
                  <a:gd name="connsiteY0" fmla="*/ 333286 h 794759"/>
                  <a:gd name="connsiteX1" fmla="*/ 8546 w 384578"/>
                  <a:gd name="connsiteY1" fmla="*/ 247828 h 794759"/>
                  <a:gd name="connsiteX2" fmla="*/ 17092 w 384578"/>
                  <a:gd name="connsiteY2" fmla="*/ 213645 h 794759"/>
                  <a:gd name="connsiteX3" fmla="*/ 25637 w 384578"/>
                  <a:gd name="connsiteY3" fmla="*/ 119642 h 794759"/>
                  <a:gd name="connsiteX4" fmla="*/ 42729 w 384578"/>
                  <a:gd name="connsiteY4" fmla="*/ 68367 h 794759"/>
                  <a:gd name="connsiteX5" fmla="*/ 51275 w 384578"/>
                  <a:gd name="connsiteY5" fmla="*/ 34184 h 794759"/>
                  <a:gd name="connsiteX6" fmla="*/ 85458 w 384578"/>
                  <a:gd name="connsiteY6" fmla="*/ 0 h 794759"/>
                  <a:gd name="connsiteX7" fmla="*/ 119641 w 384578"/>
                  <a:gd name="connsiteY7" fmla="*/ 8546 h 794759"/>
                  <a:gd name="connsiteX8" fmla="*/ 136733 w 384578"/>
                  <a:gd name="connsiteY8" fmla="*/ 153825 h 794759"/>
                  <a:gd name="connsiteX9" fmla="*/ 145279 w 384578"/>
                  <a:gd name="connsiteY9" fmla="*/ 179462 h 794759"/>
                  <a:gd name="connsiteX10" fmla="*/ 153824 w 384578"/>
                  <a:gd name="connsiteY10" fmla="*/ 264920 h 794759"/>
                  <a:gd name="connsiteX11" fmla="*/ 162370 w 384578"/>
                  <a:gd name="connsiteY11" fmla="*/ 299103 h 794759"/>
                  <a:gd name="connsiteX12" fmla="*/ 170916 w 384578"/>
                  <a:gd name="connsiteY12" fmla="*/ 358924 h 794759"/>
                  <a:gd name="connsiteX13" fmla="*/ 188008 w 384578"/>
                  <a:gd name="connsiteY13" fmla="*/ 452928 h 794759"/>
                  <a:gd name="connsiteX14" fmla="*/ 196553 w 384578"/>
                  <a:gd name="connsiteY14" fmla="*/ 487111 h 794759"/>
                  <a:gd name="connsiteX15" fmla="*/ 213645 w 384578"/>
                  <a:gd name="connsiteY15" fmla="*/ 700756 h 794759"/>
                  <a:gd name="connsiteX16" fmla="*/ 230736 w 384578"/>
                  <a:gd name="connsiteY16" fmla="*/ 769122 h 794759"/>
                  <a:gd name="connsiteX17" fmla="*/ 247828 w 384578"/>
                  <a:gd name="connsiteY17" fmla="*/ 794759 h 794759"/>
                  <a:gd name="connsiteX18" fmla="*/ 273465 w 384578"/>
                  <a:gd name="connsiteY18" fmla="*/ 786213 h 794759"/>
                  <a:gd name="connsiteX19" fmla="*/ 307649 w 384578"/>
                  <a:gd name="connsiteY19" fmla="*/ 717847 h 794759"/>
                  <a:gd name="connsiteX20" fmla="*/ 333286 w 384578"/>
                  <a:gd name="connsiteY20" fmla="*/ 692210 h 794759"/>
                  <a:gd name="connsiteX21" fmla="*/ 350378 w 384578"/>
                  <a:gd name="connsiteY21" fmla="*/ 623843 h 794759"/>
                  <a:gd name="connsiteX22" fmla="*/ 367469 w 384578"/>
                  <a:gd name="connsiteY22" fmla="*/ 478565 h 794759"/>
                  <a:gd name="connsiteX23" fmla="*/ 376015 w 384578"/>
                  <a:gd name="connsiteY23" fmla="*/ 410199 h 794759"/>
                  <a:gd name="connsiteX24" fmla="*/ 384561 w 384578"/>
                  <a:gd name="connsiteY24" fmla="*/ 333286 h 7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578" h="794759">
                    <a:moveTo>
                      <a:pt x="0" y="333286"/>
                    </a:moveTo>
                    <a:cubicBezTo>
                      <a:pt x="2849" y="304800"/>
                      <a:pt x="4497" y="276168"/>
                      <a:pt x="8546" y="247828"/>
                    </a:cubicBezTo>
                    <a:cubicBezTo>
                      <a:pt x="10207" y="236201"/>
                      <a:pt x="15540" y="225287"/>
                      <a:pt x="17092" y="213645"/>
                    </a:cubicBezTo>
                    <a:cubicBezTo>
                      <a:pt x="21250" y="182457"/>
                      <a:pt x="20169" y="150627"/>
                      <a:pt x="25637" y="119642"/>
                    </a:cubicBezTo>
                    <a:cubicBezTo>
                      <a:pt x="28768" y="101900"/>
                      <a:pt x="38359" y="85845"/>
                      <a:pt x="42729" y="68367"/>
                    </a:cubicBezTo>
                    <a:cubicBezTo>
                      <a:pt x="45578" y="56973"/>
                      <a:pt x="45050" y="44144"/>
                      <a:pt x="51275" y="34184"/>
                    </a:cubicBezTo>
                    <a:cubicBezTo>
                      <a:pt x="59815" y="20519"/>
                      <a:pt x="74064" y="11395"/>
                      <a:pt x="85458" y="0"/>
                    </a:cubicBezTo>
                    <a:cubicBezTo>
                      <a:pt x="96852" y="2849"/>
                      <a:pt x="115927" y="-2596"/>
                      <a:pt x="119641" y="8546"/>
                    </a:cubicBezTo>
                    <a:cubicBezTo>
                      <a:pt x="135060" y="54804"/>
                      <a:pt x="129500" y="105604"/>
                      <a:pt x="136733" y="153825"/>
                    </a:cubicBezTo>
                    <a:cubicBezTo>
                      <a:pt x="138069" y="162733"/>
                      <a:pt x="142430" y="170916"/>
                      <a:pt x="145279" y="179462"/>
                    </a:cubicBezTo>
                    <a:cubicBezTo>
                      <a:pt x="148127" y="207948"/>
                      <a:pt x="149776" y="236580"/>
                      <a:pt x="153824" y="264920"/>
                    </a:cubicBezTo>
                    <a:cubicBezTo>
                      <a:pt x="155485" y="276547"/>
                      <a:pt x="160269" y="287547"/>
                      <a:pt x="162370" y="299103"/>
                    </a:cubicBezTo>
                    <a:cubicBezTo>
                      <a:pt x="165973" y="318921"/>
                      <a:pt x="167853" y="339015"/>
                      <a:pt x="170916" y="358924"/>
                    </a:cubicBezTo>
                    <a:cubicBezTo>
                      <a:pt x="175555" y="389079"/>
                      <a:pt x="181340" y="422922"/>
                      <a:pt x="188008" y="452928"/>
                    </a:cubicBezTo>
                    <a:cubicBezTo>
                      <a:pt x="190556" y="464393"/>
                      <a:pt x="193705" y="475717"/>
                      <a:pt x="196553" y="487111"/>
                    </a:cubicBezTo>
                    <a:cubicBezTo>
                      <a:pt x="202250" y="558326"/>
                      <a:pt x="196318" y="631446"/>
                      <a:pt x="213645" y="700756"/>
                    </a:cubicBezTo>
                    <a:cubicBezTo>
                      <a:pt x="219342" y="723545"/>
                      <a:pt x="217706" y="749577"/>
                      <a:pt x="230736" y="769122"/>
                    </a:cubicBezTo>
                    <a:lnTo>
                      <a:pt x="247828" y="794759"/>
                    </a:lnTo>
                    <a:cubicBezTo>
                      <a:pt x="256374" y="791910"/>
                      <a:pt x="267935" y="793323"/>
                      <a:pt x="273465" y="786213"/>
                    </a:cubicBezTo>
                    <a:cubicBezTo>
                      <a:pt x="289107" y="766101"/>
                      <a:pt x="289633" y="735863"/>
                      <a:pt x="307649" y="717847"/>
                    </a:cubicBezTo>
                    <a:lnTo>
                      <a:pt x="333286" y="692210"/>
                    </a:lnTo>
                    <a:cubicBezTo>
                      <a:pt x="338983" y="669421"/>
                      <a:pt x="348705" y="647274"/>
                      <a:pt x="350378" y="623843"/>
                    </a:cubicBezTo>
                    <a:cubicBezTo>
                      <a:pt x="359565" y="495217"/>
                      <a:pt x="346279" y="542132"/>
                      <a:pt x="367469" y="478565"/>
                    </a:cubicBezTo>
                    <a:cubicBezTo>
                      <a:pt x="370318" y="455776"/>
                      <a:pt x="372980" y="432964"/>
                      <a:pt x="376015" y="410199"/>
                    </a:cubicBezTo>
                    <a:cubicBezTo>
                      <a:pt x="385367" y="340063"/>
                      <a:pt x="384561" y="371843"/>
                      <a:pt x="384561" y="33328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3" name="Figura a mano libera: forma 82">
                <a:extLst>
                  <a:ext uri="{FF2B5EF4-FFF2-40B4-BE49-F238E27FC236}">
                    <a16:creationId xmlns:a16="http://schemas.microsoft.com/office/drawing/2014/main" id="{83EEE879-5B1F-4211-A4F8-EC82427F0366}"/>
                  </a:ext>
                </a:extLst>
              </p:cNvPr>
              <p:cNvSpPr/>
              <p:nvPr/>
            </p:nvSpPr>
            <p:spPr>
              <a:xfrm>
                <a:off x="1895025" y="4983223"/>
                <a:ext cx="117722" cy="496930"/>
              </a:xfrm>
              <a:custGeom>
                <a:avLst/>
                <a:gdLst>
                  <a:gd name="connsiteX0" fmla="*/ 0 w 384578"/>
                  <a:gd name="connsiteY0" fmla="*/ 333286 h 794759"/>
                  <a:gd name="connsiteX1" fmla="*/ 8546 w 384578"/>
                  <a:gd name="connsiteY1" fmla="*/ 247828 h 794759"/>
                  <a:gd name="connsiteX2" fmla="*/ 17092 w 384578"/>
                  <a:gd name="connsiteY2" fmla="*/ 213645 h 794759"/>
                  <a:gd name="connsiteX3" fmla="*/ 25637 w 384578"/>
                  <a:gd name="connsiteY3" fmla="*/ 119642 h 794759"/>
                  <a:gd name="connsiteX4" fmla="*/ 42729 w 384578"/>
                  <a:gd name="connsiteY4" fmla="*/ 68367 h 794759"/>
                  <a:gd name="connsiteX5" fmla="*/ 51275 w 384578"/>
                  <a:gd name="connsiteY5" fmla="*/ 34184 h 794759"/>
                  <a:gd name="connsiteX6" fmla="*/ 85458 w 384578"/>
                  <a:gd name="connsiteY6" fmla="*/ 0 h 794759"/>
                  <a:gd name="connsiteX7" fmla="*/ 119641 w 384578"/>
                  <a:gd name="connsiteY7" fmla="*/ 8546 h 794759"/>
                  <a:gd name="connsiteX8" fmla="*/ 136733 w 384578"/>
                  <a:gd name="connsiteY8" fmla="*/ 153825 h 794759"/>
                  <a:gd name="connsiteX9" fmla="*/ 145279 w 384578"/>
                  <a:gd name="connsiteY9" fmla="*/ 179462 h 794759"/>
                  <a:gd name="connsiteX10" fmla="*/ 153824 w 384578"/>
                  <a:gd name="connsiteY10" fmla="*/ 264920 h 794759"/>
                  <a:gd name="connsiteX11" fmla="*/ 162370 w 384578"/>
                  <a:gd name="connsiteY11" fmla="*/ 299103 h 794759"/>
                  <a:gd name="connsiteX12" fmla="*/ 170916 w 384578"/>
                  <a:gd name="connsiteY12" fmla="*/ 358924 h 794759"/>
                  <a:gd name="connsiteX13" fmla="*/ 188008 w 384578"/>
                  <a:gd name="connsiteY13" fmla="*/ 452928 h 794759"/>
                  <a:gd name="connsiteX14" fmla="*/ 196553 w 384578"/>
                  <a:gd name="connsiteY14" fmla="*/ 487111 h 794759"/>
                  <a:gd name="connsiteX15" fmla="*/ 213645 w 384578"/>
                  <a:gd name="connsiteY15" fmla="*/ 700756 h 794759"/>
                  <a:gd name="connsiteX16" fmla="*/ 230736 w 384578"/>
                  <a:gd name="connsiteY16" fmla="*/ 769122 h 794759"/>
                  <a:gd name="connsiteX17" fmla="*/ 247828 w 384578"/>
                  <a:gd name="connsiteY17" fmla="*/ 794759 h 794759"/>
                  <a:gd name="connsiteX18" fmla="*/ 273465 w 384578"/>
                  <a:gd name="connsiteY18" fmla="*/ 786213 h 794759"/>
                  <a:gd name="connsiteX19" fmla="*/ 307649 w 384578"/>
                  <a:gd name="connsiteY19" fmla="*/ 717847 h 794759"/>
                  <a:gd name="connsiteX20" fmla="*/ 333286 w 384578"/>
                  <a:gd name="connsiteY20" fmla="*/ 692210 h 794759"/>
                  <a:gd name="connsiteX21" fmla="*/ 350378 w 384578"/>
                  <a:gd name="connsiteY21" fmla="*/ 623843 h 794759"/>
                  <a:gd name="connsiteX22" fmla="*/ 367469 w 384578"/>
                  <a:gd name="connsiteY22" fmla="*/ 478565 h 794759"/>
                  <a:gd name="connsiteX23" fmla="*/ 376015 w 384578"/>
                  <a:gd name="connsiteY23" fmla="*/ 410199 h 794759"/>
                  <a:gd name="connsiteX24" fmla="*/ 384561 w 384578"/>
                  <a:gd name="connsiteY24" fmla="*/ 333286 h 7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578" h="794759">
                    <a:moveTo>
                      <a:pt x="0" y="333286"/>
                    </a:moveTo>
                    <a:cubicBezTo>
                      <a:pt x="2849" y="304800"/>
                      <a:pt x="4497" y="276168"/>
                      <a:pt x="8546" y="247828"/>
                    </a:cubicBezTo>
                    <a:cubicBezTo>
                      <a:pt x="10207" y="236201"/>
                      <a:pt x="15540" y="225287"/>
                      <a:pt x="17092" y="213645"/>
                    </a:cubicBezTo>
                    <a:cubicBezTo>
                      <a:pt x="21250" y="182457"/>
                      <a:pt x="20169" y="150627"/>
                      <a:pt x="25637" y="119642"/>
                    </a:cubicBezTo>
                    <a:cubicBezTo>
                      <a:pt x="28768" y="101900"/>
                      <a:pt x="38359" y="85845"/>
                      <a:pt x="42729" y="68367"/>
                    </a:cubicBezTo>
                    <a:cubicBezTo>
                      <a:pt x="45578" y="56973"/>
                      <a:pt x="45050" y="44144"/>
                      <a:pt x="51275" y="34184"/>
                    </a:cubicBezTo>
                    <a:cubicBezTo>
                      <a:pt x="59815" y="20519"/>
                      <a:pt x="74064" y="11395"/>
                      <a:pt x="85458" y="0"/>
                    </a:cubicBezTo>
                    <a:cubicBezTo>
                      <a:pt x="96852" y="2849"/>
                      <a:pt x="115927" y="-2596"/>
                      <a:pt x="119641" y="8546"/>
                    </a:cubicBezTo>
                    <a:cubicBezTo>
                      <a:pt x="135060" y="54804"/>
                      <a:pt x="129500" y="105604"/>
                      <a:pt x="136733" y="153825"/>
                    </a:cubicBezTo>
                    <a:cubicBezTo>
                      <a:pt x="138069" y="162733"/>
                      <a:pt x="142430" y="170916"/>
                      <a:pt x="145279" y="179462"/>
                    </a:cubicBezTo>
                    <a:cubicBezTo>
                      <a:pt x="148127" y="207948"/>
                      <a:pt x="149776" y="236580"/>
                      <a:pt x="153824" y="264920"/>
                    </a:cubicBezTo>
                    <a:cubicBezTo>
                      <a:pt x="155485" y="276547"/>
                      <a:pt x="160269" y="287547"/>
                      <a:pt x="162370" y="299103"/>
                    </a:cubicBezTo>
                    <a:cubicBezTo>
                      <a:pt x="165973" y="318921"/>
                      <a:pt x="167853" y="339015"/>
                      <a:pt x="170916" y="358924"/>
                    </a:cubicBezTo>
                    <a:cubicBezTo>
                      <a:pt x="175555" y="389079"/>
                      <a:pt x="181340" y="422922"/>
                      <a:pt x="188008" y="452928"/>
                    </a:cubicBezTo>
                    <a:cubicBezTo>
                      <a:pt x="190556" y="464393"/>
                      <a:pt x="193705" y="475717"/>
                      <a:pt x="196553" y="487111"/>
                    </a:cubicBezTo>
                    <a:cubicBezTo>
                      <a:pt x="202250" y="558326"/>
                      <a:pt x="196318" y="631446"/>
                      <a:pt x="213645" y="700756"/>
                    </a:cubicBezTo>
                    <a:cubicBezTo>
                      <a:pt x="219342" y="723545"/>
                      <a:pt x="217706" y="749577"/>
                      <a:pt x="230736" y="769122"/>
                    </a:cubicBezTo>
                    <a:lnTo>
                      <a:pt x="247828" y="794759"/>
                    </a:lnTo>
                    <a:cubicBezTo>
                      <a:pt x="256374" y="791910"/>
                      <a:pt x="267935" y="793323"/>
                      <a:pt x="273465" y="786213"/>
                    </a:cubicBezTo>
                    <a:cubicBezTo>
                      <a:pt x="289107" y="766101"/>
                      <a:pt x="289633" y="735863"/>
                      <a:pt x="307649" y="717847"/>
                    </a:cubicBezTo>
                    <a:lnTo>
                      <a:pt x="333286" y="692210"/>
                    </a:lnTo>
                    <a:cubicBezTo>
                      <a:pt x="338983" y="669421"/>
                      <a:pt x="348705" y="647274"/>
                      <a:pt x="350378" y="623843"/>
                    </a:cubicBezTo>
                    <a:cubicBezTo>
                      <a:pt x="359565" y="495217"/>
                      <a:pt x="346279" y="542132"/>
                      <a:pt x="367469" y="478565"/>
                    </a:cubicBezTo>
                    <a:cubicBezTo>
                      <a:pt x="370318" y="455776"/>
                      <a:pt x="372980" y="432964"/>
                      <a:pt x="376015" y="410199"/>
                    </a:cubicBezTo>
                    <a:cubicBezTo>
                      <a:pt x="385367" y="340063"/>
                      <a:pt x="384561" y="371843"/>
                      <a:pt x="384561" y="33328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4" name="Figura a mano libera: forma 83">
                <a:extLst>
                  <a:ext uri="{FF2B5EF4-FFF2-40B4-BE49-F238E27FC236}">
                    <a16:creationId xmlns:a16="http://schemas.microsoft.com/office/drawing/2014/main" id="{F80B792A-AFF3-4EB0-AB96-6A2CA554C4A4}"/>
                  </a:ext>
                </a:extLst>
              </p:cNvPr>
              <p:cNvSpPr/>
              <p:nvPr/>
            </p:nvSpPr>
            <p:spPr>
              <a:xfrm>
                <a:off x="2253883" y="5005543"/>
                <a:ext cx="117722" cy="496930"/>
              </a:xfrm>
              <a:custGeom>
                <a:avLst/>
                <a:gdLst>
                  <a:gd name="connsiteX0" fmla="*/ 0 w 384578"/>
                  <a:gd name="connsiteY0" fmla="*/ 333286 h 794759"/>
                  <a:gd name="connsiteX1" fmla="*/ 8546 w 384578"/>
                  <a:gd name="connsiteY1" fmla="*/ 247828 h 794759"/>
                  <a:gd name="connsiteX2" fmla="*/ 17092 w 384578"/>
                  <a:gd name="connsiteY2" fmla="*/ 213645 h 794759"/>
                  <a:gd name="connsiteX3" fmla="*/ 25637 w 384578"/>
                  <a:gd name="connsiteY3" fmla="*/ 119642 h 794759"/>
                  <a:gd name="connsiteX4" fmla="*/ 42729 w 384578"/>
                  <a:gd name="connsiteY4" fmla="*/ 68367 h 794759"/>
                  <a:gd name="connsiteX5" fmla="*/ 51275 w 384578"/>
                  <a:gd name="connsiteY5" fmla="*/ 34184 h 794759"/>
                  <a:gd name="connsiteX6" fmla="*/ 85458 w 384578"/>
                  <a:gd name="connsiteY6" fmla="*/ 0 h 794759"/>
                  <a:gd name="connsiteX7" fmla="*/ 119641 w 384578"/>
                  <a:gd name="connsiteY7" fmla="*/ 8546 h 794759"/>
                  <a:gd name="connsiteX8" fmla="*/ 136733 w 384578"/>
                  <a:gd name="connsiteY8" fmla="*/ 153825 h 794759"/>
                  <a:gd name="connsiteX9" fmla="*/ 145279 w 384578"/>
                  <a:gd name="connsiteY9" fmla="*/ 179462 h 794759"/>
                  <a:gd name="connsiteX10" fmla="*/ 153824 w 384578"/>
                  <a:gd name="connsiteY10" fmla="*/ 264920 h 794759"/>
                  <a:gd name="connsiteX11" fmla="*/ 162370 w 384578"/>
                  <a:gd name="connsiteY11" fmla="*/ 299103 h 794759"/>
                  <a:gd name="connsiteX12" fmla="*/ 170916 w 384578"/>
                  <a:gd name="connsiteY12" fmla="*/ 358924 h 794759"/>
                  <a:gd name="connsiteX13" fmla="*/ 188008 w 384578"/>
                  <a:gd name="connsiteY13" fmla="*/ 452928 h 794759"/>
                  <a:gd name="connsiteX14" fmla="*/ 196553 w 384578"/>
                  <a:gd name="connsiteY14" fmla="*/ 487111 h 794759"/>
                  <a:gd name="connsiteX15" fmla="*/ 213645 w 384578"/>
                  <a:gd name="connsiteY15" fmla="*/ 700756 h 794759"/>
                  <a:gd name="connsiteX16" fmla="*/ 230736 w 384578"/>
                  <a:gd name="connsiteY16" fmla="*/ 769122 h 794759"/>
                  <a:gd name="connsiteX17" fmla="*/ 247828 w 384578"/>
                  <a:gd name="connsiteY17" fmla="*/ 794759 h 794759"/>
                  <a:gd name="connsiteX18" fmla="*/ 273465 w 384578"/>
                  <a:gd name="connsiteY18" fmla="*/ 786213 h 794759"/>
                  <a:gd name="connsiteX19" fmla="*/ 307649 w 384578"/>
                  <a:gd name="connsiteY19" fmla="*/ 717847 h 794759"/>
                  <a:gd name="connsiteX20" fmla="*/ 333286 w 384578"/>
                  <a:gd name="connsiteY20" fmla="*/ 692210 h 794759"/>
                  <a:gd name="connsiteX21" fmla="*/ 350378 w 384578"/>
                  <a:gd name="connsiteY21" fmla="*/ 623843 h 794759"/>
                  <a:gd name="connsiteX22" fmla="*/ 367469 w 384578"/>
                  <a:gd name="connsiteY22" fmla="*/ 478565 h 794759"/>
                  <a:gd name="connsiteX23" fmla="*/ 376015 w 384578"/>
                  <a:gd name="connsiteY23" fmla="*/ 410199 h 794759"/>
                  <a:gd name="connsiteX24" fmla="*/ 384561 w 384578"/>
                  <a:gd name="connsiteY24" fmla="*/ 333286 h 7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578" h="794759">
                    <a:moveTo>
                      <a:pt x="0" y="333286"/>
                    </a:moveTo>
                    <a:cubicBezTo>
                      <a:pt x="2849" y="304800"/>
                      <a:pt x="4497" y="276168"/>
                      <a:pt x="8546" y="247828"/>
                    </a:cubicBezTo>
                    <a:cubicBezTo>
                      <a:pt x="10207" y="236201"/>
                      <a:pt x="15540" y="225287"/>
                      <a:pt x="17092" y="213645"/>
                    </a:cubicBezTo>
                    <a:cubicBezTo>
                      <a:pt x="21250" y="182457"/>
                      <a:pt x="20169" y="150627"/>
                      <a:pt x="25637" y="119642"/>
                    </a:cubicBezTo>
                    <a:cubicBezTo>
                      <a:pt x="28768" y="101900"/>
                      <a:pt x="38359" y="85845"/>
                      <a:pt x="42729" y="68367"/>
                    </a:cubicBezTo>
                    <a:cubicBezTo>
                      <a:pt x="45578" y="56973"/>
                      <a:pt x="45050" y="44144"/>
                      <a:pt x="51275" y="34184"/>
                    </a:cubicBezTo>
                    <a:cubicBezTo>
                      <a:pt x="59815" y="20519"/>
                      <a:pt x="74064" y="11395"/>
                      <a:pt x="85458" y="0"/>
                    </a:cubicBezTo>
                    <a:cubicBezTo>
                      <a:pt x="96852" y="2849"/>
                      <a:pt x="115927" y="-2596"/>
                      <a:pt x="119641" y="8546"/>
                    </a:cubicBezTo>
                    <a:cubicBezTo>
                      <a:pt x="135060" y="54804"/>
                      <a:pt x="129500" y="105604"/>
                      <a:pt x="136733" y="153825"/>
                    </a:cubicBezTo>
                    <a:cubicBezTo>
                      <a:pt x="138069" y="162733"/>
                      <a:pt x="142430" y="170916"/>
                      <a:pt x="145279" y="179462"/>
                    </a:cubicBezTo>
                    <a:cubicBezTo>
                      <a:pt x="148127" y="207948"/>
                      <a:pt x="149776" y="236580"/>
                      <a:pt x="153824" y="264920"/>
                    </a:cubicBezTo>
                    <a:cubicBezTo>
                      <a:pt x="155485" y="276547"/>
                      <a:pt x="160269" y="287547"/>
                      <a:pt x="162370" y="299103"/>
                    </a:cubicBezTo>
                    <a:cubicBezTo>
                      <a:pt x="165973" y="318921"/>
                      <a:pt x="167853" y="339015"/>
                      <a:pt x="170916" y="358924"/>
                    </a:cubicBezTo>
                    <a:cubicBezTo>
                      <a:pt x="175555" y="389079"/>
                      <a:pt x="181340" y="422922"/>
                      <a:pt x="188008" y="452928"/>
                    </a:cubicBezTo>
                    <a:cubicBezTo>
                      <a:pt x="190556" y="464393"/>
                      <a:pt x="193705" y="475717"/>
                      <a:pt x="196553" y="487111"/>
                    </a:cubicBezTo>
                    <a:cubicBezTo>
                      <a:pt x="202250" y="558326"/>
                      <a:pt x="196318" y="631446"/>
                      <a:pt x="213645" y="700756"/>
                    </a:cubicBezTo>
                    <a:cubicBezTo>
                      <a:pt x="219342" y="723545"/>
                      <a:pt x="217706" y="749577"/>
                      <a:pt x="230736" y="769122"/>
                    </a:cubicBezTo>
                    <a:lnTo>
                      <a:pt x="247828" y="794759"/>
                    </a:lnTo>
                    <a:cubicBezTo>
                      <a:pt x="256374" y="791910"/>
                      <a:pt x="267935" y="793323"/>
                      <a:pt x="273465" y="786213"/>
                    </a:cubicBezTo>
                    <a:cubicBezTo>
                      <a:pt x="289107" y="766101"/>
                      <a:pt x="289633" y="735863"/>
                      <a:pt x="307649" y="717847"/>
                    </a:cubicBezTo>
                    <a:lnTo>
                      <a:pt x="333286" y="692210"/>
                    </a:lnTo>
                    <a:cubicBezTo>
                      <a:pt x="338983" y="669421"/>
                      <a:pt x="348705" y="647274"/>
                      <a:pt x="350378" y="623843"/>
                    </a:cubicBezTo>
                    <a:cubicBezTo>
                      <a:pt x="359565" y="495217"/>
                      <a:pt x="346279" y="542132"/>
                      <a:pt x="367469" y="478565"/>
                    </a:cubicBezTo>
                    <a:cubicBezTo>
                      <a:pt x="370318" y="455776"/>
                      <a:pt x="372980" y="432964"/>
                      <a:pt x="376015" y="410199"/>
                    </a:cubicBezTo>
                    <a:cubicBezTo>
                      <a:pt x="385367" y="340063"/>
                      <a:pt x="384561" y="371843"/>
                      <a:pt x="384561" y="33328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5" name="Figura a mano libera: forma 84">
                <a:extLst>
                  <a:ext uri="{FF2B5EF4-FFF2-40B4-BE49-F238E27FC236}">
                    <a16:creationId xmlns:a16="http://schemas.microsoft.com/office/drawing/2014/main" id="{6C8D356C-781B-4C6E-908D-4577A11DC0AE}"/>
                  </a:ext>
                </a:extLst>
              </p:cNvPr>
              <p:cNvSpPr/>
              <p:nvPr/>
            </p:nvSpPr>
            <p:spPr>
              <a:xfrm>
                <a:off x="2134214" y="4994380"/>
                <a:ext cx="117722" cy="496930"/>
              </a:xfrm>
              <a:custGeom>
                <a:avLst/>
                <a:gdLst>
                  <a:gd name="connsiteX0" fmla="*/ 0 w 384578"/>
                  <a:gd name="connsiteY0" fmla="*/ 333286 h 794759"/>
                  <a:gd name="connsiteX1" fmla="*/ 8546 w 384578"/>
                  <a:gd name="connsiteY1" fmla="*/ 247828 h 794759"/>
                  <a:gd name="connsiteX2" fmla="*/ 17092 w 384578"/>
                  <a:gd name="connsiteY2" fmla="*/ 213645 h 794759"/>
                  <a:gd name="connsiteX3" fmla="*/ 25637 w 384578"/>
                  <a:gd name="connsiteY3" fmla="*/ 119642 h 794759"/>
                  <a:gd name="connsiteX4" fmla="*/ 42729 w 384578"/>
                  <a:gd name="connsiteY4" fmla="*/ 68367 h 794759"/>
                  <a:gd name="connsiteX5" fmla="*/ 51275 w 384578"/>
                  <a:gd name="connsiteY5" fmla="*/ 34184 h 794759"/>
                  <a:gd name="connsiteX6" fmla="*/ 85458 w 384578"/>
                  <a:gd name="connsiteY6" fmla="*/ 0 h 794759"/>
                  <a:gd name="connsiteX7" fmla="*/ 119641 w 384578"/>
                  <a:gd name="connsiteY7" fmla="*/ 8546 h 794759"/>
                  <a:gd name="connsiteX8" fmla="*/ 136733 w 384578"/>
                  <a:gd name="connsiteY8" fmla="*/ 153825 h 794759"/>
                  <a:gd name="connsiteX9" fmla="*/ 145279 w 384578"/>
                  <a:gd name="connsiteY9" fmla="*/ 179462 h 794759"/>
                  <a:gd name="connsiteX10" fmla="*/ 153824 w 384578"/>
                  <a:gd name="connsiteY10" fmla="*/ 264920 h 794759"/>
                  <a:gd name="connsiteX11" fmla="*/ 162370 w 384578"/>
                  <a:gd name="connsiteY11" fmla="*/ 299103 h 794759"/>
                  <a:gd name="connsiteX12" fmla="*/ 170916 w 384578"/>
                  <a:gd name="connsiteY12" fmla="*/ 358924 h 794759"/>
                  <a:gd name="connsiteX13" fmla="*/ 188008 w 384578"/>
                  <a:gd name="connsiteY13" fmla="*/ 452928 h 794759"/>
                  <a:gd name="connsiteX14" fmla="*/ 196553 w 384578"/>
                  <a:gd name="connsiteY14" fmla="*/ 487111 h 794759"/>
                  <a:gd name="connsiteX15" fmla="*/ 213645 w 384578"/>
                  <a:gd name="connsiteY15" fmla="*/ 700756 h 794759"/>
                  <a:gd name="connsiteX16" fmla="*/ 230736 w 384578"/>
                  <a:gd name="connsiteY16" fmla="*/ 769122 h 794759"/>
                  <a:gd name="connsiteX17" fmla="*/ 247828 w 384578"/>
                  <a:gd name="connsiteY17" fmla="*/ 794759 h 794759"/>
                  <a:gd name="connsiteX18" fmla="*/ 273465 w 384578"/>
                  <a:gd name="connsiteY18" fmla="*/ 786213 h 794759"/>
                  <a:gd name="connsiteX19" fmla="*/ 307649 w 384578"/>
                  <a:gd name="connsiteY19" fmla="*/ 717847 h 794759"/>
                  <a:gd name="connsiteX20" fmla="*/ 333286 w 384578"/>
                  <a:gd name="connsiteY20" fmla="*/ 692210 h 794759"/>
                  <a:gd name="connsiteX21" fmla="*/ 350378 w 384578"/>
                  <a:gd name="connsiteY21" fmla="*/ 623843 h 794759"/>
                  <a:gd name="connsiteX22" fmla="*/ 367469 w 384578"/>
                  <a:gd name="connsiteY22" fmla="*/ 478565 h 794759"/>
                  <a:gd name="connsiteX23" fmla="*/ 376015 w 384578"/>
                  <a:gd name="connsiteY23" fmla="*/ 410199 h 794759"/>
                  <a:gd name="connsiteX24" fmla="*/ 384561 w 384578"/>
                  <a:gd name="connsiteY24" fmla="*/ 333286 h 7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578" h="794759">
                    <a:moveTo>
                      <a:pt x="0" y="333286"/>
                    </a:moveTo>
                    <a:cubicBezTo>
                      <a:pt x="2849" y="304800"/>
                      <a:pt x="4497" y="276168"/>
                      <a:pt x="8546" y="247828"/>
                    </a:cubicBezTo>
                    <a:cubicBezTo>
                      <a:pt x="10207" y="236201"/>
                      <a:pt x="15540" y="225287"/>
                      <a:pt x="17092" y="213645"/>
                    </a:cubicBezTo>
                    <a:cubicBezTo>
                      <a:pt x="21250" y="182457"/>
                      <a:pt x="20169" y="150627"/>
                      <a:pt x="25637" y="119642"/>
                    </a:cubicBezTo>
                    <a:cubicBezTo>
                      <a:pt x="28768" y="101900"/>
                      <a:pt x="38359" y="85845"/>
                      <a:pt x="42729" y="68367"/>
                    </a:cubicBezTo>
                    <a:cubicBezTo>
                      <a:pt x="45578" y="56973"/>
                      <a:pt x="45050" y="44144"/>
                      <a:pt x="51275" y="34184"/>
                    </a:cubicBezTo>
                    <a:cubicBezTo>
                      <a:pt x="59815" y="20519"/>
                      <a:pt x="74064" y="11395"/>
                      <a:pt x="85458" y="0"/>
                    </a:cubicBezTo>
                    <a:cubicBezTo>
                      <a:pt x="96852" y="2849"/>
                      <a:pt x="115927" y="-2596"/>
                      <a:pt x="119641" y="8546"/>
                    </a:cubicBezTo>
                    <a:cubicBezTo>
                      <a:pt x="135060" y="54804"/>
                      <a:pt x="129500" y="105604"/>
                      <a:pt x="136733" y="153825"/>
                    </a:cubicBezTo>
                    <a:cubicBezTo>
                      <a:pt x="138069" y="162733"/>
                      <a:pt x="142430" y="170916"/>
                      <a:pt x="145279" y="179462"/>
                    </a:cubicBezTo>
                    <a:cubicBezTo>
                      <a:pt x="148127" y="207948"/>
                      <a:pt x="149776" y="236580"/>
                      <a:pt x="153824" y="264920"/>
                    </a:cubicBezTo>
                    <a:cubicBezTo>
                      <a:pt x="155485" y="276547"/>
                      <a:pt x="160269" y="287547"/>
                      <a:pt x="162370" y="299103"/>
                    </a:cubicBezTo>
                    <a:cubicBezTo>
                      <a:pt x="165973" y="318921"/>
                      <a:pt x="167853" y="339015"/>
                      <a:pt x="170916" y="358924"/>
                    </a:cubicBezTo>
                    <a:cubicBezTo>
                      <a:pt x="175555" y="389079"/>
                      <a:pt x="181340" y="422922"/>
                      <a:pt x="188008" y="452928"/>
                    </a:cubicBezTo>
                    <a:cubicBezTo>
                      <a:pt x="190556" y="464393"/>
                      <a:pt x="193705" y="475717"/>
                      <a:pt x="196553" y="487111"/>
                    </a:cubicBezTo>
                    <a:cubicBezTo>
                      <a:pt x="202250" y="558326"/>
                      <a:pt x="196318" y="631446"/>
                      <a:pt x="213645" y="700756"/>
                    </a:cubicBezTo>
                    <a:cubicBezTo>
                      <a:pt x="219342" y="723545"/>
                      <a:pt x="217706" y="749577"/>
                      <a:pt x="230736" y="769122"/>
                    </a:cubicBezTo>
                    <a:lnTo>
                      <a:pt x="247828" y="794759"/>
                    </a:lnTo>
                    <a:cubicBezTo>
                      <a:pt x="256374" y="791910"/>
                      <a:pt x="267935" y="793323"/>
                      <a:pt x="273465" y="786213"/>
                    </a:cubicBezTo>
                    <a:cubicBezTo>
                      <a:pt x="289107" y="766101"/>
                      <a:pt x="289633" y="735863"/>
                      <a:pt x="307649" y="717847"/>
                    </a:cubicBezTo>
                    <a:lnTo>
                      <a:pt x="333286" y="692210"/>
                    </a:lnTo>
                    <a:cubicBezTo>
                      <a:pt x="338983" y="669421"/>
                      <a:pt x="348705" y="647274"/>
                      <a:pt x="350378" y="623843"/>
                    </a:cubicBezTo>
                    <a:cubicBezTo>
                      <a:pt x="359565" y="495217"/>
                      <a:pt x="346279" y="542132"/>
                      <a:pt x="367469" y="478565"/>
                    </a:cubicBezTo>
                    <a:cubicBezTo>
                      <a:pt x="370318" y="455776"/>
                      <a:pt x="372980" y="432964"/>
                      <a:pt x="376015" y="410199"/>
                    </a:cubicBezTo>
                    <a:cubicBezTo>
                      <a:pt x="385367" y="340063"/>
                      <a:pt x="384561" y="371843"/>
                      <a:pt x="384561" y="33328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C2EDDABE-8064-4F85-B325-29CC4CFA902F}"/>
                </a:ext>
              </a:extLst>
            </p:cNvPr>
            <p:cNvGrpSpPr/>
            <p:nvPr/>
          </p:nvGrpSpPr>
          <p:grpSpPr>
            <a:xfrm>
              <a:off x="2419604" y="4874159"/>
              <a:ext cx="960561" cy="539596"/>
              <a:chOff x="1411044" y="4962877"/>
              <a:chExt cx="960561" cy="539596"/>
            </a:xfrm>
          </p:grpSpPr>
          <p:sp>
            <p:nvSpPr>
              <p:cNvPr id="87" name="Figura a mano libera: forma 86">
                <a:extLst>
                  <a:ext uri="{FF2B5EF4-FFF2-40B4-BE49-F238E27FC236}">
                    <a16:creationId xmlns:a16="http://schemas.microsoft.com/office/drawing/2014/main" id="{DF2EEDB8-68B3-492A-9C2A-E69DA1094AB0}"/>
                  </a:ext>
                </a:extLst>
              </p:cNvPr>
              <p:cNvSpPr/>
              <p:nvPr/>
            </p:nvSpPr>
            <p:spPr>
              <a:xfrm>
                <a:off x="1530713" y="4974040"/>
                <a:ext cx="117722" cy="496930"/>
              </a:xfrm>
              <a:custGeom>
                <a:avLst/>
                <a:gdLst>
                  <a:gd name="connsiteX0" fmla="*/ 0 w 384578"/>
                  <a:gd name="connsiteY0" fmla="*/ 333286 h 794759"/>
                  <a:gd name="connsiteX1" fmla="*/ 8546 w 384578"/>
                  <a:gd name="connsiteY1" fmla="*/ 247828 h 794759"/>
                  <a:gd name="connsiteX2" fmla="*/ 17092 w 384578"/>
                  <a:gd name="connsiteY2" fmla="*/ 213645 h 794759"/>
                  <a:gd name="connsiteX3" fmla="*/ 25637 w 384578"/>
                  <a:gd name="connsiteY3" fmla="*/ 119642 h 794759"/>
                  <a:gd name="connsiteX4" fmla="*/ 42729 w 384578"/>
                  <a:gd name="connsiteY4" fmla="*/ 68367 h 794759"/>
                  <a:gd name="connsiteX5" fmla="*/ 51275 w 384578"/>
                  <a:gd name="connsiteY5" fmla="*/ 34184 h 794759"/>
                  <a:gd name="connsiteX6" fmla="*/ 85458 w 384578"/>
                  <a:gd name="connsiteY6" fmla="*/ 0 h 794759"/>
                  <a:gd name="connsiteX7" fmla="*/ 119641 w 384578"/>
                  <a:gd name="connsiteY7" fmla="*/ 8546 h 794759"/>
                  <a:gd name="connsiteX8" fmla="*/ 136733 w 384578"/>
                  <a:gd name="connsiteY8" fmla="*/ 153825 h 794759"/>
                  <a:gd name="connsiteX9" fmla="*/ 145279 w 384578"/>
                  <a:gd name="connsiteY9" fmla="*/ 179462 h 794759"/>
                  <a:gd name="connsiteX10" fmla="*/ 153824 w 384578"/>
                  <a:gd name="connsiteY10" fmla="*/ 264920 h 794759"/>
                  <a:gd name="connsiteX11" fmla="*/ 162370 w 384578"/>
                  <a:gd name="connsiteY11" fmla="*/ 299103 h 794759"/>
                  <a:gd name="connsiteX12" fmla="*/ 170916 w 384578"/>
                  <a:gd name="connsiteY12" fmla="*/ 358924 h 794759"/>
                  <a:gd name="connsiteX13" fmla="*/ 188008 w 384578"/>
                  <a:gd name="connsiteY13" fmla="*/ 452928 h 794759"/>
                  <a:gd name="connsiteX14" fmla="*/ 196553 w 384578"/>
                  <a:gd name="connsiteY14" fmla="*/ 487111 h 794759"/>
                  <a:gd name="connsiteX15" fmla="*/ 213645 w 384578"/>
                  <a:gd name="connsiteY15" fmla="*/ 700756 h 794759"/>
                  <a:gd name="connsiteX16" fmla="*/ 230736 w 384578"/>
                  <a:gd name="connsiteY16" fmla="*/ 769122 h 794759"/>
                  <a:gd name="connsiteX17" fmla="*/ 247828 w 384578"/>
                  <a:gd name="connsiteY17" fmla="*/ 794759 h 794759"/>
                  <a:gd name="connsiteX18" fmla="*/ 273465 w 384578"/>
                  <a:gd name="connsiteY18" fmla="*/ 786213 h 794759"/>
                  <a:gd name="connsiteX19" fmla="*/ 307649 w 384578"/>
                  <a:gd name="connsiteY19" fmla="*/ 717847 h 794759"/>
                  <a:gd name="connsiteX20" fmla="*/ 333286 w 384578"/>
                  <a:gd name="connsiteY20" fmla="*/ 692210 h 794759"/>
                  <a:gd name="connsiteX21" fmla="*/ 350378 w 384578"/>
                  <a:gd name="connsiteY21" fmla="*/ 623843 h 794759"/>
                  <a:gd name="connsiteX22" fmla="*/ 367469 w 384578"/>
                  <a:gd name="connsiteY22" fmla="*/ 478565 h 794759"/>
                  <a:gd name="connsiteX23" fmla="*/ 376015 w 384578"/>
                  <a:gd name="connsiteY23" fmla="*/ 410199 h 794759"/>
                  <a:gd name="connsiteX24" fmla="*/ 384561 w 384578"/>
                  <a:gd name="connsiteY24" fmla="*/ 333286 h 7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578" h="794759">
                    <a:moveTo>
                      <a:pt x="0" y="333286"/>
                    </a:moveTo>
                    <a:cubicBezTo>
                      <a:pt x="2849" y="304800"/>
                      <a:pt x="4497" y="276168"/>
                      <a:pt x="8546" y="247828"/>
                    </a:cubicBezTo>
                    <a:cubicBezTo>
                      <a:pt x="10207" y="236201"/>
                      <a:pt x="15540" y="225287"/>
                      <a:pt x="17092" y="213645"/>
                    </a:cubicBezTo>
                    <a:cubicBezTo>
                      <a:pt x="21250" y="182457"/>
                      <a:pt x="20169" y="150627"/>
                      <a:pt x="25637" y="119642"/>
                    </a:cubicBezTo>
                    <a:cubicBezTo>
                      <a:pt x="28768" y="101900"/>
                      <a:pt x="38359" y="85845"/>
                      <a:pt x="42729" y="68367"/>
                    </a:cubicBezTo>
                    <a:cubicBezTo>
                      <a:pt x="45578" y="56973"/>
                      <a:pt x="45050" y="44144"/>
                      <a:pt x="51275" y="34184"/>
                    </a:cubicBezTo>
                    <a:cubicBezTo>
                      <a:pt x="59815" y="20519"/>
                      <a:pt x="74064" y="11395"/>
                      <a:pt x="85458" y="0"/>
                    </a:cubicBezTo>
                    <a:cubicBezTo>
                      <a:pt x="96852" y="2849"/>
                      <a:pt x="115927" y="-2596"/>
                      <a:pt x="119641" y="8546"/>
                    </a:cubicBezTo>
                    <a:cubicBezTo>
                      <a:pt x="135060" y="54804"/>
                      <a:pt x="129500" y="105604"/>
                      <a:pt x="136733" y="153825"/>
                    </a:cubicBezTo>
                    <a:cubicBezTo>
                      <a:pt x="138069" y="162733"/>
                      <a:pt x="142430" y="170916"/>
                      <a:pt x="145279" y="179462"/>
                    </a:cubicBezTo>
                    <a:cubicBezTo>
                      <a:pt x="148127" y="207948"/>
                      <a:pt x="149776" y="236580"/>
                      <a:pt x="153824" y="264920"/>
                    </a:cubicBezTo>
                    <a:cubicBezTo>
                      <a:pt x="155485" y="276547"/>
                      <a:pt x="160269" y="287547"/>
                      <a:pt x="162370" y="299103"/>
                    </a:cubicBezTo>
                    <a:cubicBezTo>
                      <a:pt x="165973" y="318921"/>
                      <a:pt x="167853" y="339015"/>
                      <a:pt x="170916" y="358924"/>
                    </a:cubicBezTo>
                    <a:cubicBezTo>
                      <a:pt x="175555" y="389079"/>
                      <a:pt x="181340" y="422922"/>
                      <a:pt x="188008" y="452928"/>
                    </a:cubicBezTo>
                    <a:cubicBezTo>
                      <a:pt x="190556" y="464393"/>
                      <a:pt x="193705" y="475717"/>
                      <a:pt x="196553" y="487111"/>
                    </a:cubicBezTo>
                    <a:cubicBezTo>
                      <a:pt x="202250" y="558326"/>
                      <a:pt x="196318" y="631446"/>
                      <a:pt x="213645" y="700756"/>
                    </a:cubicBezTo>
                    <a:cubicBezTo>
                      <a:pt x="219342" y="723545"/>
                      <a:pt x="217706" y="749577"/>
                      <a:pt x="230736" y="769122"/>
                    </a:cubicBezTo>
                    <a:lnTo>
                      <a:pt x="247828" y="794759"/>
                    </a:lnTo>
                    <a:cubicBezTo>
                      <a:pt x="256374" y="791910"/>
                      <a:pt x="267935" y="793323"/>
                      <a:pt x="273465" y="786213"/>
                    </a:cubicBezTo>
                    <a:cubicBezTo>
                      <a:pt x="289107" y="766101"/>
                      <a:pt x="289633" y="735863"/>
                      <a:pt x="307649" y="717847"/>
                    </a:cubicBezTo>
                    <a:lnTo>
                      <a:pt x="333286" y="692210"/>
                    </a:lnTo>
                    <a:cubicBezTo>
                      <a:pt x="338983" y="669421"/>
                      <a:pt x="348705" y="647274"/>
                      <a:pt x="350378" y="623843"/>
                    </a:cubicBezTo>
                    <a:cubicBezTo>
                      <a:pt x="359565" y="495217"/>
                      <a:pt x="346279" y="542132"/>
                      <a:pt x="367469" y="478565"/>
                    </a:cubicBezTo>
                    <a:cubicBezTo>
                      <a:pt x="370318" y="455776"/>
                      <a:pt x="372980" y="432964"/>
                      <a:pt x="376015" y="410199"/>
                    </a:cubicBezTo>
                    <a:cubicBezTo>
                      <a:pt x="385367" y="340063"/>
                      <a:pt x="384561" y="371843"/>
                      <a:pt x="384561" y="33328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8" name="Figura a mano libera: forma 87">
                <a:extLst>
                  <a:ext uri="{FF2B5EF4-FFF2-40B4-BE49-F238E27FC236}">
                    <a16:creationId xmlns:a16="http://schemas.microsoft.com/office/drawing/2014/main" id="{3E246502-CCB7-407B-A5B7-02B28CE2E265}"/>
                  </a:ext>
                </a:extLst>
              </p:cNvPr>
              <p:cNvSpPr/>
              <p:nvPr/>
            </p:nvSpPr>
            <p:spPr>
              <a:xfrm>
                <a:off x="1411044" y="4962877"/>
                <a:ext cx="117722" cy="496930"/>
              </a:xfrm>
              <a:custGeom>
                <a:avLst/>
                <a:gdLst>
                  <a:gd name="connsiteX0" fmla="*/ 0 w 384578"/>
                  <a:gd name="connsiteY0" fmla="*/ 333286 h 794759"/>
                  <a:gd name="connsiteX1" fmla="*/ 8546 w 384578"/>
                  <a:gd name="connsiteY1" fmla="*/ 247828 h 794759"/>
                  <a:gd name="connsiteX2" fmla="*/ 17092 w 384578"/>
                  <a:gd name="connsiteY2" fmla="*/ 213645 h 794759"/>
                  <a:gd name="connsiteX3" fmla="*/ 25637 w 384578"/>
                  <a:gd name="connsiteY3" fmla="*/ 119642 h 794759"/>
                  <a:gd name="connsiteX4" fmla="*/ 42729 w 384578"/>
                  <a:gd name="connsiteY4" fmla="*/ 68367 h 794759"/>
                  <a:gd name="connsiteX5" fmla="*/ 51275 w 384578"/>
                  <a:gd name="connsiteY5" fmla="*/ 34184 h 794759"/>
                  <a:gd name="connsiteX6" fmla="*/ 85458 w 384578"/>
                  <a:gd name="connsiteY6" fmla="*/ 0 h 794759"/>
                  <a:gd name="connsiteX7" fmla="*/ 119641 w 384578"/>
                  <a:gd name="connsiteY7" fmla="*/ 8546 h 794759"/>
                  <a:gd name="connsiteX8" fmla="*/ 136733 w 384578"/>
                  <a:gd name="connsiteY8" fmla="*/ 153825 h 794759"/>
                  <a:gd name="connsiteX9" fmla="*/ 145279 w 384578"/>
                  <a:gd name="connsiteY9" fmla="*/ 179462 h 794759"/>
                  <a:gd name="connsiteX10" fmla="*/ 153824 w 384578"/>
                  <a:gd name="connsiteY10" fmla="*/ 264920 h 794759"/>
                  <a:gd name="connsiteX11" fmla="*/ 162370 w 384578"/>
                  <a:gd name="connsiteY11" fmla="*/ 299103 h 794759"/>
                  <a:gd name="connsiteX12" fmla="*/ 170916 w 384578"/>
                  <a:gd name="connsiteY12" fmla="*/ 358924 h 794759"/>
                  <a:gd name="connsiteX13" fmla="*/ 188008 w 384578"/>
                  <a:gd name="connsiteY13" fmla="*/ 452928 h 794759"/>
                  <a:gd name="connsiteX14" fmla="*/ 196553 w 384578"/>
                  <a:gd name="connsiteY14" fmla="*/ 487111 h 794759"/>
                  <a:gd name="connsiteX15" fmla="*/ 213645 w 384578"/>
                  <a:gd name="connsiteY15" fmla="*/ 700756 h 794759"/>
                  <a:gd name="connsiteX16" fmla="*/ 230736 w 384578"/>
                  <a:gd name="connsiteY16" fmla="*/ 769122 h 794759"/>
                  <a:gd name="connsiteX17" fmla="*/ 247828 w 384578"/>
                  <a:gd name="connsiteY17" fmla="*/ 794759 h 794759"/>
                  <a:gd name="connsiteX18" fmla="*/ 273465 w 384578"/>
                  <a:gd name="connsiteY18" fmla="*/ 786213 h 794759"/>
                  <a:gd name="connsiteX19" fmla="*/ 307649 w 384578"/>
                  <a:gd name="connsiteY19" fmla="*/ 717847 h 794759"/>
                  <a:gd name="connsiteX20" fmla="*/ 333286 w 384578"/>
                  <a:gd name="connsiteY20" fmla="*/ 692210 h 794759"/>
                  <a:gd name="connsiteX21" fmla="*/ 350378 w 384578"/>
                  <a:gd name="connsiteY21" fmla="*/ 623843 h 794759"/>
                  <a:gd name="connsiteX22" fmla="*/ 367469 w 384578"/>
                  <a:gd name="connsiteY22" fmla="*/ 478565 h 794759"/>
                  <a:gd name="connsiteX23" fmla="*/ 376015 w 384578"/>
                  <a:gd name="connsiteY23" fmla="*/ 410199 h 794759"/>
                  <a:gd name="connsiteX24" fmla="*/ 384561 w 384578"/>
                  <a:gd name="connsiteY24" fmla="*/ 333286 h 7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578" h="794759">
                    <a:moveTo>
                      <a:pt x="0" y="333286"/>
                    </a:moveTo>
                    <a:cubicBezTo>
                      <a:pt x="2849" y="304800"/>
                      <a:pt x="4497" y="276168"/>
                      <a:pt x="8546" y="247828"/>
                    </a:cubicBezTo>
                    <a:cubicBezTo>
                      <a:pt x="10207" y="236201"/>
                      <a:pt x="15540" y="225287"/>
                      <a:pt x="17092" y="213645"/>
                    </a:cubicBezTo>
                    <a:cubicBezTo>
                      <a:pt x="21250" y="182457"/>
                      <a:pt x="20169" y="150627"/>
                      <a:pt x="25637" y="119642"/>
                    </a:cubicBezTo>
                    <a:cubicBezTo>
                      <a:pt x="28768" y="101900"/>
                      <a:pt x="38359" y="85845"/>
                      <a:pt x="42729" y="68367"/>
                    </a:cubicBezTo>
                    <a:cubicBezTo>
                      <a:pt x="45578" y="56973"/>
                      <a:pt x="45050" y="44144"/>
                      <a:pt x="51275" y="34184"/>
                    </a:cubicBezTo>
                    <a:cubicBezTo>
                      <a:pt x="59815" y="20519"/>
                      <a:pt x="74064" y="11395"/>
                      <a:pt x="85458" y="0"/>
                    </a:cubicBezTo>
                    <a:cubicBezTo>
                      <a:pt x="96852" y="2849"/>
                      <a:pt x="115927" y="-2596"/>
                      <a:pt x="119641" y="8546"/>
                    </a:cubicBezTo>
                    <a:cubicBezTo>
                      <a:pt x="135060" y="54804"/>
                      <a:pt x="129500" y="105604"/>
                      <a:pt x="136733" y="153825"/>
                    </a:cubicBezTo>
                    <a:cubicBezTo>
                      <a:pt x="138069" y="162733"/>
                      <a:pt x="142430" y="170916"/>
                      <a:pt x="145279" y="179462"/>
                    </a:cubicBezTo>
                    <a:cubicBezTo>
                      <a:pt x="148127" y="207948"/>
                      <a:pt x="149776" y="236580"/>
                      <a:pt x="153824" y="264920"/>
                    </a:cubicBezTo>
                    <a:cubicBezTo>
                      <a:pt x="155485" y="276547"/>
                      <a:pt x="160269" y="287547"/>
                      <a:pt x="162370" y="299103"/>
                    </a:cubicBezTo>
                    <a:cubicBezTo>
                      <a:pt x="165973" y="318921"/>
                      <a:pt x="167853" y="339015"/>
                      <a:pt x="170916" y="358924"/>
                    </a:cubicBezTo>
                    <a:cubicBezTo>
                      <a:pt x="175555" y="389079"/>
                      <a:pt x="181340" y="422922"/>
                      <a:pt x="188008" y="452928"/>
                    </a:cubicBezTo>
                    <a:cubicBezTo>
                      <a:pt x="190556" y="464393"/>
                      <a:pt x="193705" y="475717"/>
                      <a:pt x="196553" y="487111"/>
                    </a:cubicBezTo>
                    <a:cubicBezTo>
                      <a:pt x="202250" y="558326"/>
                      <a:pt x="196318" y="631446"/>
                      <a:pt x="213645" y="700756"/>
                    </a:cubicBezTo>
                    <a:cubicBezTo>
                      <a:pt x="219342" y="723545"/>
                      <a:pt x="217706" y="749577"/>
                      <a:pt x="230736" y="769122"/>
                    </a:cubicBezTo>
                    <a:lnTo>
                      <a:pt x="247828" y="794759"/>
                    </a:lnTo>
                    <a:cubicBezTo>
                      <a:pt x="256374" y="791910"/>
                      <a:pt x="267935" y="793323"/>
                      <a:pt x="273465" y="786213"/>
                    </a:cubicBezTo>
                    <a:cubicBezTo>
                      <a:pt x="289107" y="766101"/>
                      <a:pt x="289633" y="735863"/>
                      <a:pt x="307649" y="717847"/>
                    </a:cubicBezTo>
                    <a:lnTo>
                      <a:pt x="333286" y="692210"/>
                    </a:lnTo>
                    <a:cubicBezTo>
                      <a:pt x="338983" y="669421"/>
                      <a:pt x="348705" y="647274"/>
                      <a:pt x="350378" y="623843"/>
                    </a:cubicBezTo>
                    <a:cubicBezTo>
                      <a:pt x="359565" y="495217"/>
                      <a:pt x="346279" y="542132"/>
                      <a:pt x="367469" y="478565"/>
                    </a:cubicBezTo>
                    <a:cubicBezTo>
                      <a:pt x="370318" y="455776"/>
                      <a:pt x="372980" y="432964"/>
                      <a:pt x="376015" y="410199"/>
                    </a:cubicBezTo>
                    <a:cubicBezTo>
                      <a:pt x="385367" y="340063"/>
                      <a:pt x="384561" y="371843"/>
                      <a:pt x="384561" y="33328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9" name="Figura a mano libera: forma 88">
                <a:extLst>
                  <a:ext uri="{FF2B5EF4-FFF2-40B4-BE49-F238E27FC236}">
                    <a16:creationId xmlns:a16="http://schemas.microsoft.com/office/drawing/2014/main" id="{C667FB44-A397-4828-9B5D-B583B6661FB8}"/>
                  </a:ext>
                </a:extLst>
              </p:cNvPr>
              <p:cNvSpPr/>
              <p:nvPr/>
            </p:nvSpPr>
            <p:spPr>
              <a:xfrm>
                <a:off x="1769902" y="4985197"/>
                <a:ext cx="117722" cy="496930"/>
              </a:xfrm>
              <a:custGeom>
                <a:avLst/>
                <a:gdLst>
                  <a:gd name="connsiteX0" fmla="*/ 0 w 384578"/>
                  <a:gd name="connsiteY0" fmla="*/ 333286 h 794759"/>
                  <a:gd name="connsiteX1" fmla="*/ 8546 w 384578"/>
                  <a:gd name="connsiteY1" fmla="*/ 247828 h 794759"/>
                  <a:gd name="connsiteX2" fmla="*/ 17092 w 384578"/>
                  <a:gd name="connsiteY2" fmla="*/ 213645 h 794759"/>
                  <a:gd name="connsiteX3" fmla="*/ 25637 w 384578"/>
                  <a:gd name="connsiteY3" fmla="*/ 119642 h 794759"/>
                  <a:gd name="connsiteX4" fmla="*/ 42729 w 384578"/>
                  <a:gd name="connsiteY4" fmla="*/ 68367 h 794759"/>
                  <a:gd name="connsiteX5" fmla="*/ 51275 w 384578"/>
                  <a:gd name="connsiteY5" fmla="*/ 34184 h 794759"/>
                  <a:gd name="connsiteX6" fmla="*/ 85458 w 384578"/>
                  <a:gd name="connsiteY6" fmla="*/ 0 h 794759"/>
                  <a:gd name="connsiteX7" fmla="*/ 119641 w 384578"/>
                  <a:gd name="connsiteY7" fmla="*/ 8546 h 794759"/>
                  <a:gd name="connsiteX8" fmla="*/ 136733 w 384578"/>
                  <a:gd name="connsiteY8" fmla="*/ 153825 h 794759"/>
                  <a:gd name="connsiteX9" fmla="*/ 145279 w 384578"/>
                  <a:gd name="connsiteY9" fmla="*/ 179462 h 794759"/>
                  <a:gd name="connsiteX10" fmla="*/ 153824 w 384578"/>
                  <a:gd name="connsiteY10" fmla="*/ 264920 h 794759"/>
                  <a:gd name="connsiteX11" fmla="*/ 162370 w 384578"/>
                  <a:gd name="connsiteY11" fmla="*/ 299103 h 794759"/>
                  <a:gd name="connsiteX12" fmla="*/ 170916 w 384578"/>
                  <a:gd name="connsiteY12" fmla="*/ 358924 h 794759"/>
                  <a:gd name="connsiteX13" fmla="*/ 188008 w 384578"/>
                  <a:gd name="connsiteY13" fmla="*/ 452928 h 794759"/>
                  <a:gd name="connsiteX14" fmla="*/ 196553 w 384578"/>
                  <a:gd name="connsiteY14" fmla="*/ 487111 h 794759"/>
                  <a:gd name="connsiteX15" fmla="*/ 213645 w 384578"/>
                  <a:gd name="connsiteY15" fmla="*/ 700756 h 794759"/>
                  <a:gd name="connsiteX16" fmla="*/ 230736 w 384578"/>
                  <a:gd name="connsiteY16" fmla="*/ 769122 h 794759"/>
                  <a:gd name="connsiteX17" fmla="*/ 247828 w 384578"/>
                  <a:gd name="connsiteY17" fmla="*/ 794759 h 794759"/>
                  <a:gd name="connsiteX18" fmla="*/ 273465 w 384578"/>
                  <a:gd name="connsiteY18" fmla="*/ 786213 h 794759"/>
                  <a:gd name="connsiteX19" fmla="*/ 307649 w 384578"/>
                  <a:gd name="connsiteY19" fmla="*/ 717847 h 794759"/>
                  <a:gd name="connsiteX20" fmla="*/ 333286 w 384578"/>
                  <a:gd name="connsiteY20" fmla="*/ 692210 h 794759"/>
                  <a:gd name="connsiteX21" fmla="*/ 350378 w 384578"/>
                  <a:gd name="connsiteY21" fmla="*/ 623843 h 794759"/>
                  <a:gd name="connsiteX22" fmla="*/ 367469 w 384578"/>
                  <a:gd name="connsiteY22" fmla="*/ 478565 h 794759"/>
                  <a:gd name="connsiteX23" fmla="*/ 376015 w 384578"/>
                  <a:gd name="connsiteY23" fmla="*/ 410199 h 794759"/>
                  <a:gd name="connsiteX24" fmla="*/ 384561 w 384578"/>
                  <a:gd name="connsiteY24" fmla="*/ 333286 h 7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578" h="794759">
                    <a:moveTo>
                      <a:pt x="0" y="333286"/>
                    </a:moveTo>
                    <a:cubicBezTo>
                      <a:pt x="2849" y="304800"/>
                      <a:pt x="4497" y="276168"/>
                      <a:pt x="8546" y="247828"/>
                    </a:cubicBezTo>
                    <a:cubicBezTo>
                      <a:pt x="10207" y="236201"/>
                      <a:pt x="15540" y="225287"/>
                      <a:pt x="17092" y="213645"/>
                    </a:cubicBezTo>
                    <a:cubicBezTo>
                      <a:pt x="21250" y="182457"/>
                      <a:pt x="20169" y="150627"/>
                      <a:pt x="25637" y="119642"/>
                    </a:cubicBezTo>
                    <a:cubicBezTo>
                      <a:pt x="28768" y="101900"/>
                      <a:pt x="38359" y="85845"/>
                      <a:pt x="42729" y="68367"/>
                    </a:cubicBezTo>
                    <a:cubicBezTo>
                      <a:pt x="45578" y="56973"/>
                      <a:pt x="45050" y="44144"/>
                      <a:pt x="51275" y="34184"/>
                    </a:cubicBezTo>
                    <a:cubicBezTo>
                      <a:pt x="59815" y="20519"/>
                      <a:pt x="74064" y="11395"/>
                      <a:pt x="85458" y="0"/>
                    </a:cubicBezTo>
                    <a:cubicBezTo>
                      <a:pt x="96852" y="2849"/>
                      <a:pt x="115927" y="-2596"/>
                      <a:pt x="119641" y="8546"/>
                    </a:cubicBezTo>
                    <a:cubicBezTo>
                      <a:pt x="135060" y="54804"/>
                      <a:pt x="129500" y="105604"/>
                      <a:pt x="136733" y="153825"/>
                    </a:cubicBezTo>
                    <a:cubicBezTo>
                      <a:pt x="138069" y="162733"/>
                      <a:pt x="142430" y="170916"/>
                      <a:pt x="145279" y="179462"/>
                    </a:cubicBezTo>
                    <a:cubicBezTo>
                      <a:pt x="148127" y="207948"/>
                      <a:pt x="149776" y="236580"/>
                      <a:pt x="153824" y="264920"/>
                    </a:cubicBezTo>
                    <a:cubicBezTo>
                      <a:pt x="155485" y="276547"/>
                      <a:pt x="160269" y="287547"/>
                      <a:pt x="162370" y="299103"/>
                    </a:cubicBezTo>
                    <a:cubicBezTo>
                      <a:pt x="165973" y="318921"/>
                      <a:pt x="167853" y="339015"/>
                      <a:pt x="170916" y="358924"/>
                    </a:cubicBezTo>
                    <a:cubicBezTo>
                      <a:pt x="175555" y="389079"/>
                      <a:pt x="181340" y="422922"/>
                      <a:pt x="188008" y="452928"/>
                    </a:cubicBezTo>
                    <a:cubicBezTo>
                      <a:pt x="190556" y="464393"/>
                      <a:pt x="193705" y="475717"/>
                      <a:pt x="196553" y="487111"/>
                    </a:cubicBezTo>
                    <a:cubicBezTo>
                      <a:pt x="202250" y="558326"/>
                      <a:pt x="196318" y="631446"/>
                      <a:pt x="213645" y="700756"/>
                    </a:cubicBezTo>
                    <a:cubicBezTo>
                      <a:pt x="219342" y="723545"/>
                      <a:pt x="217706" y="749577"/>
                      <a:pt x="230736" y="769122"/>
                    </a:cubicBezTo>
                    <a:lnTo>
                      <a:pt x="247828" y="794759"/>
                    </a:lnTo>
                    <a:cubicBezTo>
                      <a:pt x="256374" y="791910"/>
                      <a:pt x="267935" y="793323"/>
                      <a:pt x="273465" y="786213"/>
                    </a:cubicBezTo>
                    <a:cubicBezTo>
                      <a:pt x="289107" y="766101"/>
                      <a:pt x="289633" y="735863"/>
                      <a:pt x="307649" y="717847"/>
                    </a:cubicBezTo>
                    <a:lnTo>
                      <a:pt x="333286" y="692210"/>
                    </a:lnTo>
                    <a:cubicBezTo>
                      <a:pt x="338983" y="669421"/>
                      <a:pt x="348705" y="647274"/>
                      <a:pt x="350378" y="623843"/>
                    </a:cubicBezTo>
                    <a:cubicBezTo>
                      <a:pt x="359565" y="495217"/>
                      <a:pt x="346279" y="542132"/>
                      <a:pt x="367469" y="478565"/>
                    </a:cubicBezTo>
                    <a:cubicBezTo>
                      <a:pt x="370318" y="455776"/>
                      <a:pt x="372980" y="432964"/>
                      <a:pt x="376015" y="410199"/>
                    </a:cubicBezTo>
                    <a:cubicBezTo>
                      <a:pt x="385367" y="340063"/>
                      <a:pt x="384561" y="371843"/>
                      <a:pt x="384561" y="33328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90" name="Figura a mano libera: forma 89">
                <a:extLst>
                  <a:ext uri="{FF2B5EF4-FFF2-40B4-BE49-F238E27FC236}">
                    <a16:creationId xmlns:a16="http://schemas.microsoft.com/office/drawing/2014/main" id="{0DCBFA99-F398-4C2F-BBDD-D65A8CEA2663}"/>
                  </a:ext>
                </a:extLst>
              </p:cNvPr>
              <p:cNvSpPr/>
              <p:nvPr/>
            </p:nvSpPr>
            <p:spPr>
              <a:xfrm>
                <a:off x="1650233" y="4974034"/>
                <a:ext cx="117722" cy="496930"/>
              </a:xfrm>
              <a:custGeom>
                <a:avLst/>
                <a:gdLst>
                  <a:gd name="connsiteX0" fmla="*/ 0 w 384578"/>
                  <a:gd name="connsiteY0" fmla="*/ 333286 h 794759"/>
                  <a:gd name="connsiteX1" fmla="*/ 8546 w 384578"/>
                  <a:gd name="connsiteY1" fmla="*/ 247828 h 794759"/>
                  <a:gd name="connsiteX2" fmla="*/ 17092 w 384578"/>
                  <a:gd name="connsiteY2" fmla="*/ 213645 h 794759"/>
                  <a:gd name="connsiteX3" fmla="*/ 25637 w 384578"/>
                  <a:gd name="connsiteY3" fmla="*/ 119642 h 794759"/>
                  <a:gd name="connsiteX4" fmla="*/ 42729 w 384578"/>
                  <a:gd name="connsiteY4" fmla="*/ 68367 h 794759"/>
                  <a:gd name="connsiteX5" fmla="*/ 51275 w 384578"/>
                  <a:gd name="connsiteY5" fmla="*/ 34184 h 794759"/>
                  <a:gd name="connsiteX6" fmla="*/ 85458 w 384578"/>
                  <a:gd name="connsiteY6" fmla="*/ 0 h 794759"/>
                  <a:gd name="connsiteX7" fmla="*/ 119641 w 384578"/>
                  <a:gd name="connsiteY7" fmla="*/ 8546 h 794759"/>
                  <a:gd name="connsiteX8" fmla="*/ 136733 w 384578"/>
                  <a:gd name="connsiteY8" fmla="*/ 153825 h 794759"/>
                  <a:gd name="connsiteX9" fmla="*/ 145279 w 384578"/>
                  <a:gd name="connsiteY9" fmla="*/ 179462 h 794759"/>
                  <a:gd name="connsiteX10" fmla="*/ 153824 w 384578"/>
                  <a:gd name="connsiteY10" fmla="*/ 264920 h 794759"/>
                  <a:gd name="connsiteX11" fmla="*/ 162370 w 384578"/>
                  <a:gd name="connsiteY11" fmla="*/ 299103 h 794759"/>
                  <a:gd name="connsiteX12" fmla="*/ 170916 w 384578"/>
                  <a:gd name="connsiteY12" fmla="*/ 358924 h 794759"/>
                  <a:gd name="connsiteX13" fmla="*/ 188008 w 384578"/>
                  <a:gd name="connsiteY13" fmla="*/ 452928 h 794759"/>
                  <a:gd name="connsiteX14" fmla="*/ 196553 w 384578"/>
                  <a:gd name="connsiteY14" fmla="*/ 487111 h 794759"/>
                  <a:gd name="connsiteX15" fmla="*/ 213645 w 384578"/>
                  <a:gd name="connsiteY15" fmla="*/ 700756 h 794759"/>
                  <a:gd name="connsiteX16" fmla="*/ 230736 w 384578"/>
                  <a:gd name="connsiteY16" fmla="*/ 769122 h 794759"/>
                  <a:gd name="connsiteX17" fmla="*/ 247828 w 384578"/>
                  <a:gd name="connsiteY17" fmla="*/ 794759 h 794759"/>
                  <a:gd name="connsiteX18" fmla="*/ 273465 w 384578"/>
                  <a:gd name="connsiteY18" fmla="*/ 786213 h 794759"/>
                  <a:gd name="connsiteX19" fmla="*/ 307649 w 384578"/>
                  <a:gd name="connsiteY19" fmla="*/ 717847 h 794759"/>
                  <a:gd name="connsiteX20" fmla="*/ 333286 w 384578"/>
                  <a:gd name="connsiteY20" fmla="*/ 692210 h 794759"/>
                  <a:gd name="connsiteX21" fmla="*/ 350378 w 384578"/>
                  <a:gd name="connsiteY21" fmla="*/ 623843 h 794759"/>
                  <a:gd name="connsiteX22" fmla="*/ 367469 w 384578"/>
                  <a:gd name="connsiteY22" fmla="*/ 478565 h 794759"/>
                  <a:gd name="connsiteX23" fmla="*/ 376015 w 384578"/>
                  <a:gd name="connsiteY23" fmla="*/ 410199 h 794759"/>
                  <a:gd name="connsiteX24" fmla="*/ 384561 w 384578"/>
                  <a:gd name="connsiteY24" fmla="*/ 333286 h 7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578" h="794759">
                    <a:moveTo>
                      <a:pt x="0" y="333286"/>
                    </a:moveTo>
                    <a:cubicBezTo>
                      <a:pt x="2849" y="304800"/>
                      <a:pt x="4497" y="276168"/>
                      <a:pt x="8546" y="247828"/>
                    </a:cubicBezTo>
                    <a:cubicBezTo>
                      <a:pt x="10207" y="236201"/>
                      <a:pt x="15540" y="225287"/>
                      <a:pt x="17092" y="213645"/>
                    </a:cubicBezTo>
                    <a:cubicBezTo>
                      <a:pt x="21250" y="182457"/>
                      <a:pt x="20169" y="150627"/>
                      <a:pt x="25637" y="119642"/>
                    </a:cubicBezTo>
                    <a:cubicBezTo>
                      <a:pt x="28768" y="101900"/>
                      <a:pt x="38359" y="85845"/>
                      <a:pt x="42729" y="68367"/>
                    </a:cubicBezTo>
                    <a:cubicBezTo>
                      <a:pt x="45578" y="56973"/>
                      <a:pt x="45050" y="44144"/>
                      <a:pt x="51275" y="34184"/>
                    </a:cubicBezTo>
                    <a:cubicBezTo>
                      <a:pt x="59815" y="20519"/>
                      <a:pt x="74064" y="11395"/>
                      <a:pt x="85458" y="0"/>
                    </a:cubicBezTo>
                    <a:cubicBezTo>
                      <a:pt x="96852" y="2849"/>
                      <a:pt x="115927" y="-2596"/>
                      <a:pt x="119641" y="8546"/>
                    </a:cubicBezTo>
                    <a:cubicBezTo>
                      <a:pt x="135060" y="54804"/>
                      <a:pt x="129500" y="105604"/>
                      <a:pt x="136733" y="153825"/>
                    </a:cubicBezTo>
                    <a:cubicBezTo>
                      <a:pt x="138069" y="162733"/>
                      <a:pt x="142430" y="170916"/>
                      <a:pt x="145279" y="179462"/>
                    </a:cubicBezTo>
                    <a:cubicBezTo>
                      <a:pt x="148127" y="207948"/>
                      <a:pt x="149776" y="236580"/>
                      <a:pt x="153824" y="264920"/>
                    </a:cubicBezTo>
                    <a:cubicBezTo>
                      <a:pt x="155485" y="276547"/>
                      <a:pt x="160269" y="287547"/>
                      <a:pt x="162370" y="299103"/>
                    </a:cubicBezTo>
                    <a:cubicBezTo>
                      <a:pt x="165973" y="318921"/>
                      <a:pt x="167853" y="339015"/>
                      <a:pt x="170916" y="358924"/>
                    </a:cubicBezTo>
                    <a:cubicBezTo>
                      <a:pt x="175555" y="389079"/>
                      <a:pt x="181340" y="422922"/>
                      <a:pt x="188008" y="452928"/>
                    </a:cubicBezTo>
                    <a:cubicBezTo>
                      <a:pt x="190556" y="464393"/>
                      <a:pt x="193705" y="475717"/>
                      <a:pt x="196553" y="487111"/>
                    </a:cubicBezTo>
                    <a:cubicBezTo>
                      <a:pt x="202250" y="558326"/>
                      <a:pt x="196318" y="631446"/>
                      <a:pt x="213645" y="700756"/>
                    </a:cubicBezTo>
                    <a:cubicBezTo>
                      <a:pt x="219342" y="723545"/>
                      <a:pt x="217706" y="749577"/>
                      <a:pt x="230736" y="769122"/>
                    </a:cubicBezTo>
                    <a:lnTo>
                      <a:pt x="247828" y="794759"/>
                    </a:lnTo>
                    <a:cubicBezTo>
                      <a:pt x="256374" y="791910"/>
                      <a:pt x="267935" y="793323"/>
                      <a:pt x="273465" y="786213"/>
                    </a:cubicBezTo>
                    <a:cubicBezTo>
                      <a:pt x="289107" y="766101"/>
                      <a:pt x="289633" y="735863"/>
                      <a:pt x="307649" y="717847"/>
                    </a:cubicBezTo>
                    <a:lnTo>
                      <a:pt x="333286" y="692210"/>
                    </a:lnTo>
                    <a:cubicBezTo>
                      <a:pt x="338983" y="669421"/>
                      <a:pt x="348705" y="647274"/>
                      <a:pt x="350378" y="623843"/>
                    </a:cubicBezTo>
                    <a:cubicBezTo>
                      <a:pt x="359565" y="495217"/>
                      <a:pt x="346279" y="542132"/>
                      <a:pt x="367469" y="478565"/>
                    </a:cubicBezTo>
                    <a:cubicBezTo>
                      <a:pt x="370318" y="455776"/>
                      <a:pt x="372980" y="432964"/>
                      <a:pt x="376015" y="410199"/>
                    </a:cubicBezTo>
                    <a:cubicBezTo>
                      <a:pt x="385367" y="340063"/>
                      <a:pt x="384561" y="371843"/>
                      <a:pt x="384561" y="33328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91" name="Figura a mano libera: forma 90">
                <a:extLst>
                  <a:ext uri="{FF2B5EF4-FFF2-40B4-BE49-F238E27FC236}">
                    <a16:creationId xmlns:a16="http://schemas.microsoft.com/office/drawing/2014/main" id="{035BAE41-0618-4BB8-A075-4B153EFF1D32}"/>
                  </a:ext>
                </a:extLst>
              </p:cNvPr>
              <p:cNvSpPr/>
              <p:nvPr/>
            </p:nvSpPr>
            <p:spPr>
              <a:xfrm>
                <a:off x="2014694" y="4994386"/>
                <a:ext cx="117722" cy="496930"/>
              </a:xfrm>
              <a:custGeom>
                <a:avLst/>
                <a:gdLst>
                  <a:gd name="connsiteX0" fmla="*/ 0 w 384578"/>
                  <a:gd name="connsiteY0" fmla="*/ 333286 h 794759"/>
                  <a:gd name="connsiteX1" fmla="*/ 8546 w 384578"/>
                  <a:gd name="connsiteY1" fmla="*/ 247828 h 794759"/>
                  <a:gd name="connsiteX2" fmla="*/ 17092 w 384578"/>
                  <a:gd name="connsiteY2" fmla="*/ 213645 h 794759"/>
                  <a:gd name="connsiteX3" fmla="*/ 25637 w 384578"/>
                  <a:gd name="connsiteY3" fmla="*/ 119642 h 794759"/>
                  <a:gd name="connsiteX4" fmla="*/ 42729 w 384578"/>
                  <a:gd name="connsiteY4" fmla="*/ 68367 h 794759"/>
                  <a:gd name="connsiteX5" fmla="*/ 51275 w 384578"/>
                  <a:gd name="connsiteY5" fmla="*/ 34184 h 794759"/>
                  <a:gd name="connsiteX6" fmla="*/ 85458 w 384578"/>
                  <a:gd name="connsiteY6" fmla="*/ 0 h 794759"/>
                  <a:gd name="connsiteX7" fmla="*/ 119641 w 384578"/>
                  <a:gd name="connsiteY7" fmla="*/ 8546 h 794759"/>
                  <a:gd name="connsiteX8" fmla="*/ 136733 w 384578"/>
                  <a:gd name="connsiteY8" fmla="*/ 153825 h 794759"/>
                  <a:gd name="connsiteX9" fmla="*/ 145279 w 384578"/>
                  <a:gd name="connsiteY9" fmla="*/ 179462 h 794759"/>
                  <a:gd name="connsiteX10" fmla="*/ 153824 w 384578"/>
                  <a:gd name="connsiteY10" fmla="*/ 264920 h 794759"/>
                  <a:gd name="connsiteX11" fmla="*/ 162370 w 384578"/>
                  <a:gd name="connsiteY11" fmla="*/ 299103 h 794759"/>
                  <a:gd name="connsiteX12" fmla="*/ 170916 w 384578"/>
                  <a:gd name="connsiteY12" fmla="*/ 358924 h 794759"/>
                  <a:gd name="connsiteX13" fmla="*/ 188008 w 384578"/>
                  <a:gd name="connsiteY13" fmla="*/ 452928 h 794759"/>
                  <a:gd name="connsiteX14" fmla="*/ 196553 w 384578"/>
                  <a:gd name="connsiteY14" fmla="*/ 487111 h 794759"/>
                  <a:gd name="connsiteX15" fmla="*/ 213645 w 384578"/>
                  <a:gd name="connsiteY15" fmla="*/ 700756 h 794759"/>
                  <a:gd name="connsiteX16" fmla="*/ 230736 w 384578"/>
                  <a:gd name="connsiteY16" fmla="*/ 769122 h 794759"/>
                  <a:gd name="connsiteX17" fmla="*/ 247828 w 384578"/>
                  <a:gd name="connsiteY17" fmla="*/ 794759 h 794759"/>
                  <a:gd name="connsiteX18" fmla="*/ 273465 w 384578"/>
                  <a:gd name="connsiteY18" fmla="*/ 786213 h 794759"/>
                  <a:gd name="connsiteX19" fmla="*/ 307649 w 384578"/>
                  <a:gd name="connsiteY19" fmla="*/ 717847 h 794759"/>
                  <a:gd name="connsiteX20" fmla="*/ 333286 w 384578"/>
                  <a:gd name="connsiteY20" fmla="*/ 692210 h 794759"/>
                  <a:gd name="connsiteX21" fmla="*/ 350378 w 384578"/>
                  <a:gd name="connsiteY21" fmla="*/ 623843 h 794759"/>
                  <a:gd name="connsiteX22" fmla="*/ 367469 w 384578"/>
                  <a:gd name="connsiteY22" fmla="*/ 478565 h 794759"/>
                  <a:gd name="connsiteX23" fmla="*/ 376015 w 384578"/>
                  <a:gd name="connsiteY23" fmla="*/ 410199 h 794759"/>
                  <a:gd name="connsiteX24" fmla="*/ 384561 w 384578"/>
                  <a:gd name="connsiteY24" fmla="*/ 333286 h 7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578" h="794759">
                    <a:moveTo>
                      <a:pt x="0" y="333286"/>
                    </a:moveTo>
                    <a:cubicBezTo>
                      <a:pt x="2849" y="304800"/>
                      <a:pt x="4497" y="276168"/>
                      <a:pt x="8546" y="247828"/>
                    </a:cubicBezTo>
                    <a:cubicBezTo>
                      <a:pt x="10207" y="236201"/>
                      <a:pt x="15540" y="225287"/>
                      <a:pt x="17092" y="213645"/>
                    </a:cubicBezTo>
                    <a:cubicBezTo>
                      <a:pt x="21250" y="182457"/>
                      <a:pt x="20169" y="150627"/>
                      <a:pt x="25637" y="119642"/>
                    </a:cubicBezTo>
                    <a:cubicBezTo>
                      <a:pt x="28768" y="101900"/>
                      <a:pt x="38359" y="85845"/>
                      <a:pt x="42729" y="68367"/>
                    </a:cubicBezTo>
                    <a:cubicBezTo>
                      <a:pt x="45578" y="56973"/>
                      <a:pt x="45050" y="44144"/>
                      <a:pt x="51275" y="34184"/>
                    </a:cubicBezTo>
                    <a:cubicBezTo>
                      <a:pt x="59815" y="20519"/>
                      <a:pt x="74064" y="11395"/>
                      <a:pt x="85458" y="0"/>
                    </a:cubicBezTo>
                    <a:cubicBezTo>
                      <a:pt x="96852" y="2849"/>
                      <a:pt x="115927" y="-2596"/>
                      <a:pt x="119641" y="8546"/>
                    </a:cubicBezTo>
                    <a:cubicBezTo>
                      <a:pt x="135060" y="54804"/>
                      <a:pt x="129500" y="105604"/>
                      <a:pt x="136733" y="153825"/>
                    </a:cubicBezTo>
                    <a:cubicBezTo>
                      <a:pt x="138069" y="162733"/>
                      <a:pt x="142430" y="170916"/>
                      <a:pt x="145279" y="179462"/>
                    </a:cubicBezTo>
                    <a:cubicBezTo>
                      <a:pt x="148127" y="207948"/>
                      <a:pt x="149776" y="236580"/>
                      <a:pt x="153824" y="264920"/>
                    </a:cubicBezTo>
                    <a:cubicBezTo>
                      <a:pt x="155485" y="276547"/>
                      <a:pt x="160269" y="287547"/>
                      <a:pt x="162370" y="299103"/>
                    </a:cubicBezTo>
                    <a:cubicBezTo>
                      <a:pt x="165973" y="318921"/>
                      <a:pt x="167853" y="339015"/>
                      <a:pt x="170916" y="358924"/>
                    </a:cubicBezTo>
                    <a:cubicBezTo>
                      <a:pt x="175555" y="389079"/>
                      <a:pt x="181340" y="422922"/>
                      <a:pt x="188008" y="452928"/>
                    </a:cubicBezTo>
                    <a:cubicBezTo>
                      <a:pt x="190556" y="464393"/>
                      <a:pt x="193705" y="475717"/>
                      <a:pt x="196553" y="487111"/>
                    </a:cubicBezTo>
                    <a:cubicBezTo>
                      <a:pt x="202250" y="558326"/>
                      <a:pt x="196318" y="631446"/>
                      <a:pt x="213645" y="700756"/>
                    </a:cubicBezTo>
                    <a:cubicBezTo>
                      <a:pt x="219342" y="723545"/>
                      <a:pt x="217706" y="749577"/>
                      <a:pt x="230736" y="769122"/>
                    </a:cubicBezTo>
                    <a:lnTo>
                      <a:pt x="247828" y="794759"/>
                    </a:lnTo>
                    <a:cubicBezTo>
                      <a:pt x="256374" y="791910"/>
                      <a:pt x="267935" y="793323"/>
                      <a:pt x="273465" y="786213"/>
                    </a:cubicBezTo>
                    <a:cubicBezTo>
                      <a:pt x="289107" y="766101"/>
                      <a:pt x="289633" y="735863"/>
                      <a:pt x="307649" y="717847"/>
                    </a:cubicBezTo>
                    <a:lnTo>
                      <a:pt x="333286" y="692210"/>
                    </a:lnTo>
                    <a:cubicBezTo>
                      <a:pt x="338983" y="669421"/>
                      <a:pt x="348705" y="647274"/>
                      <a:pt x="350378" y="623843"/>
                    </a:cubicBezTo>
                    <a:cubicBezTo>
                      <a:pt x="359565" y="495217"/>
                      <a:pt x="346279" y="542132"/>
                      <a:pt x="367469" y="478565"/>
                    </a:cubicBezTo>
                    <a:cubicBezTo>
                      <a:pt x="370318" y="455776"/>
                      <a:pt x="372980" y="432964"/>
                      <a:pt x="376015" y="410199"/>
                    </a:cubicBezTo>
                    <a:cubicBezTo>
                      <a:pt x="385367" y="340063"/>
                      <a:pt x="384561" y="371843"/>
                      <a:pt x="384561" y="33328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92" name="Figura a mano libera: forma 91">
                <a:extLst>
                  <a:ext uri="{FF2B5EF4-FFF2-40B4-BE49-F238E27FC236}">
                    <a16:creationId xmlns:a16="http://schemas.microsoft.com/office/drawing/2014/main" id="{363DF973-F007-44EE-A931-DFA2C42D0A9C}"/>
                  </a:ext>
                </a:extLst>
              </p:cNvPr>
              <p:cNvSpPr/>
              <p:nvPr/>
            </p:nvSpPr>
            <p:spPr>
              <a:xfrm>
                <a:off x="1895025" y="4983223"/>
                <a:ext cx="117722" cy="496930"/>
              </a:xfrm>
              <a:custGeom>
                <a:avLst/>
                <a:gdLst>
                  <a:gd name="connsiteX0" fmla="*/ 0 w 384578"/>
                  <a:gd name="connsiteY0" fmla="*/ 333286 h 794759"/>
                  <a:gd name="connsiteX1" fmla="*/ 8546 w 384578"/>
                  <a:gd name="connsiteY1" fmla="*/ 247828 h 794759"/>
                  <a:gd name="connsiteX2" fmla="*/ 17092 w 384578"/>
                  <a:gd name="connsiteY2" fmla="*/ 213645 h 794759"/>
                  <a:gd name="connsiteX3" fmla="*/ 25637 w 384578"/>
                  <a:gd name="connsiteY3" fmla="*/ 119642 h 794759"/>
                  <a:gd name="connsiteX4" fmla="*/ 42729 w 384578"/>
                  <a:gd name="connsiteY4" fmla="*/ 68367 h 794759"/>
                  <a:gd name="connsiteX5" fmla="*/ 51275 w 384578"/>
                  <a:gd name="connsiteY5" fmla="*/ 34184 h 794759"/>
                  <a:gd name="connsiteX6" fmla="*/ 85458 w 384578"/>
                  <a:gd name="connsiteY6" fmla="*/ 0 h 794759"/>
                  <a:gd name="connsiteX7" fmla="*/ 119641 w 384578"/>
                  <a:gd name="connsiteY7" fmla="*/ 8546 h 794759"/>
                  <a:gd name="connsiteX8" fmla="*/ 136733 w 384578"/>
                  <a:gd name="connsiteY8" fmla="*/ 153825 h 794759"/>
                  <a:gd name="connsiteX9" fmla="*/ 145279 w 384578"/>
                  <a:gd name="connsiteY9" fmla="*/ 179462 h 794759"/>
                  <a:gd name="connsiteX10" fmla="*/ 153824 w 384578"/>
                  <a:gd name="connsiteY10" fmla="*/ 264920 h 794759"/>
                  <a:gd name="connsiteX11" fmla="*/ 162370 w 384578"/>
                  <a:gd name="connsiteY11" fmla="*/ 299103 h 794759"/>
                  <a:gd name="connsiteX12" fmla="*/ 170916 w 384578"/>
                  <a:gd name="connsiteY12" fmla="*/ 358924 h 794759"/>
                  <a:gd name="connsiteX13" fmla="*/ 188008 w 384578"/>
                  <a:gd name="connsiteY13" fmla="*/ 452928 h 794759"/>
                  <a:gd name="connsiteX14" fmla="*/ 196553 w 384578"/>
                  <a:gd name="connsiteY14" fmla="*/ 487111 h 794759"/>
                  <a:gd name="connsiteX15" fmla="*/ 213645 w 384578"/>
                  <a:gd name="connsiteY15" fmla="*/ 700756 h 794759"/>
                  <a:gd name="connsiteX16" fmla="*/ 230736 w 384578"/>
                  <a:gd name="connsiteY16" fmla="*/ 769122 h 794759"/>
                  <a:gd name="connsiteX17" fmla="*/ 247828 w 384578"/>
                  <a:gd name="connsiteY17" fmla="*/ 794759 h 794759"/>
                  <a:gd name="connsiteX18" fmla="*/ 273465 w 384578"/>
                  <a:gd name="connsiteY18" fmla="*/ 786213 h 794759"/>
                  <a:gd name="connsiteX19" fmla="*/ 307649 w 384578"/>
                  <a:gd name="connsiteY19" fmla="*/ 717847 h 794759"/>
                  <a:gd name="connsiteX20" fmla="*/ 333286 w 384578"/>
                  <a:gd name="connsiteY20" fmla="*/ 692210 h 794759"/>
                  <a:gd name="connsiteX21" fmla="*/ 350378 w 384578"/>
                  <a:gd name="connsiteY21" fmla="*/ 623843 h 794759"/>
                  <a:gd name="connsiteX22" fmla="*/ 367469 w 384578"/>
                  <a:gd name="connsiteY22" fmla="*/ 478565 h 794759"/>
                  <a:gd name="connsiteX23" fmla="*/ 376015 w 384578"/>
                  <a:gd name="connsiteY23" fmla="*/ 410199 h 794759"/>
                  <a:gd name="connsiteX24" fmla="*/ 384561 w 384578"/>
                  <a:gd name="connsiteY24" fmla="*/ 333286 h 7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578" h="794759">
                    <a:moveTo>
                      <a:pt x="0" y="333286"/>
                    </a:moveTo>
                    <a:cubicBezTo>
                      <a:pt x="2849" y="304800"/>
                      <a:pt x="4497" y="276168"/>
                      <a:pt x="8546" y="247828"/>
                    </a:cubicBezTo>
                    <a:cubicBezTo>
                      <a:pt x="10207" y="236201"/>
                      <a:pt x="15540" y="225287"/>
                      <a:pt x="17092" y="213645"/>
                    </a:cubicBezTo>
                    <a:cubicBezTo>
                      <a:pt x="21250" y="182457"/>
                      <a:pt x="20169" y="150627"/>
                      <a:pt x="25637" y="119642"/>
                    </a:cubicBezTo>
                    <a:cubicBezTo>
                      <a:pt x="28768" y="101900"/>
                      <a:pt x="38359" y="85845"/>
                      <a:pt x="42729" y="68367"/>
                    </a:cubicBezTo>
                    <a:cubicBezTo>
                      <a:pt x="45578" y="56973"/>
                      <a:pt x="45050" y="44144"/>
                      <a:pt x="51275" y="34184"/>
                    </a:cubicBezTo>
                    <a:cubicBezTo>
                      <a:pt x="59815" y="20519"/>
                      <a:pt x="74064" y="11395"/>
                      <a:pt x="85458" y="0"/>
                    </a:cubicBezTo>
                    <a:cubicBezTo>
                      <a:pt x="96852" y="2849"/>
                      <a:pt x="115927" y="-2596"/>
                      <a:pt x="119641" y="8546"/>
                    </a:cubicBezTo>
                    <a:cubicBezTo>
                      <a:pt x="135060" y="54804"/>
                      <a:pt x="129500" y="105604"/>
                      <a:pt x="136733" y="153825"/>
                    </a:cubicBezTo>
                    <a:cubicBezTo>
                      <a:pt x="138069" y="162733"/>
                      <a:pt x="142430" y="170916"/>
                      <a:pt x="145279" y="179462"/>
                    </a:cubicBezTo>
                    <a:cubicBezTo>
                      <a:pt x="148127" y="207948"/>
                      <a:pt x="149776" y="236580"/>
                      <a:pt x="153824" y="264920"/>
                    </a:cubicBezTo>
                    <a:cubicBezTo>
                      <a:pt x="155485" y="276547"/>
                      <a:pt x="160269" y="287547"/>
                      <a:pt x="162370" y="299103"/>
                    </a:cubicBezTo>
                    <a:cubicBezTo>
                      <a:pt x="165973" y="318921"/>
                      <a:pt x="167853" y="339015"/>
                      <a:pt x="170916" y="358924"/>
                    </a:cubicBezTo>
                    <a:cubicBezTo>
                      <a:pt x="175555" y="389079"/>
                      <a:pt x="181340" y="422922"/>
                      <a:pt x="188008" y="452928"/>
                    </a:cubicBezTo>
                    <a:cubicBezTo>
                      <a:pt x="190556" y="464393"/>
                      <a:pt x="193705" y="475717"/>
                      <a:pt x="196553" y="487111"/>
                    </a:cubicBezTo>
                    <a:cubicBezTo>
                      <a:pt x="202250" y="558326"/>
                      <a:pt x="196318" y="631446"/>
                      <a:pt x="213645" y="700756"/>
                    </a:cubicBezTo>
                    <a:cubicBezTo>
                      <a:pt x="219342" y="723545"/>
                      <a:pt x="217706" y="749577"/>
                      <a:pt x="230736" y="769122"/>
                    </a:cubicBezTo>
                    <a:lnTo>
                      <a:pt x="247828" y="794759"/>
                    </a:lnTo>
                    <a:cubicBezTo>
                      <a:pt x="256374" y="791910"/>
                      <a:pt x="267935" y="793323"/>
                      <a:pt x="273465" y="786213"/>
                    </a:cubicBezTo>
                    <a:cubicBezTo>
                      <a:pt x="289107" y="766101"/>
                      <a:pt x="289633" y="735863"/>
                      <a:pt x="307649" y="717847"/>
                    </a:cubicBezTo>
                    <a:lnTo>
                      <a:pt x="333286" y="692210"/>
                    </a:lnTo>
                    <a:cubicBezTo>
                      <a:pt x="338983" y="669421"/>
                      <a:pt x="348705" y="647274"/>
                      <a:pt x="350378" y="623843"/>
                    </a:cubicBezTo>
                    <a:cubicBezTo>
                      <a:pt x="359565" y="495217"/>
                      <a:pt x="346279" y="542132"/>
                      <a:pt x="367469" y="478565"/>
                    </a:cubicBezTo>
                    <a:cubicBezTo>
                      <a:pt x="370318" y="455776"/>
                      <a:pt x="372980" y="432964"/>
                      <a:pt x="376015" y="410199"/>
                    </a:cubicBezTo>
                    <a:cubicBezTo>
                      <a:pt x="385367" y="340063"/>
                      <a:pt x="384561" y="371843"/>
                      <a:pt x="384561" y="33328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93" name="Figura a mano libera: forma 92">
                <a:extLst>
                  <a:ext uri="{FF2B5EF4-FFF2-40B4-BE49-F238E27FC236}">
                    <a16:creationId xmlns:a16="http://schemas.microsoft.com/office/drawing/2014/main" id="{A8DDE100-7A96-44CA-9596-7F2F506E6C4D}"/>
                  </a:ext>
                </a:extLst>
              </p:cNvPr>
              <p:cNvSpPr/>
              <p:nvPr/>
            </p:nvSpPr>
            <p:spPr>
              <a:xfrm>
                <a:off x="2253883" y="5005543"/>
                <a:ext cx="117722" cy="496930"/>
              </a:xfrm>
              <a:custGeom>
                <a:avLst/>
                <a:gdLst>
                  <a:gd name="connsiteX0" fmla="*/ 0 w 384578"/>
                  <a:gd name="connsiteY0" fmla="*/ 333286 h 794759"/>
                  <a:gd name="connsiteX1" fmla="*/ 8546 w 384578"/>
                  <a:gd name="connsiteY1" fmla="*/ 247828 h 794759"/>
                  <a:gd name="connsiteX2" fmla="*/ 17092 w 384578"/>
                  <a:gd name="connsiteY2" fmla="*/ 213645 h 794759"/>
                  <a:gd name="connsiteX3" fmla="*/ 25637 w 384578"/>
                  <a:gd name="connsiteY3" fmla="*/ 119642 h 794759"/>
                  <a:gd name="connsiteX4" fmla="*/ 42729 w 384578"/>
                  <a:gd name="connsiteY4" fmla="*/ 68367 h 794759"/>
                  <a:gd name="connsiteX5" fmla="*/ 51275 w 384578"/>
                  <a:gd name="connsiteY5" fmla="*/ 34184 h 794759"/>
                  <a:gd name="connsiteX6" fmla="*/ 85458 w 384578"/>
                  <a:gd name="connsiteY6" fmla="*/ 0 h 794759"/>
                  <a:gd name="connsiteX7" fmla="*/ 119641 w 384578"/>
                  <a:gd name="connsiteY7" fmla="*/ 8546 h 794759"/>
                  <a:gd name="connsiteX8" fmla="*/ 136733 w 384578"/>
                  <a:gd name="connsiteY8" fmla="*/ 153825 h 794759"/>
                  <a:gd name="connsiteX9" fmla="*/ 145279 w 384578"/>
                  <a:gd name="connsiteY9" fmla="*/ 179462 h 794759"/>
                  <a:gd name="connsiteX10" fmla="*/ 153824 w 384578"/>
                  <a:gd name="connsiteY10" fmla="*/ 264920 h 794759"/>
                  <a:gd name="connsiteX11" fmla="*/ 162370 w 384578"/>
                  <a:gd name="connsiteY11" fmla="*/ 299103 h 794759"/>
                  <a:gd name="connsiteX12" fmla="*/ 170916 w 384578"/>
                  <a:gd name="connsiteY12" fmla="*/ 358924 h 794759"/>
                  <a:gd name="connsiteX13" fmla="*/ 188008 w 384578"/>
                  <a:gd name="connsiteY13" fmla="*/ 452928 h 794759"/>
                  <a:gd name="connsiteX14" fmla="*/ 196553 w 384578"/>
                  <a:gd name="connsiteY14" fmla="*/ 487111 h 794759"/>
                  <a:gd name="connsiteX15" fmla="*/ 213645 w 384578"/>
                  <a:gd name="connsiteY15" fmla="*/ 700756 h 794759"/>
                  <a:gd name="connsiteX16" fmla="*/ 230736 w 384578"/>
                  <a:gd name="connsiteY16" fmla="*/ 769122 h 794759"/>
                  <a:gd name="connsiteX17" fmla="*/ 247828 w 384578"/>
                  <a:gd name="connsiteY17" fmla="*/ 794759 h 794759"/>
                  <a:gd name="connsiteX18" fmla="*/ 273465 w 384578"/>
                  <a:gd name="connsiteY18" fmla="*/ 786213 h 794759"/>
                  <a:gd name="connsiteX19" fmla="*/ 307649 w 384578"/>
                  <a:gd name="connsiteY19" fmla="*/ 717847 h 794759"/>
                  <a:gd name="connsiteX20" fmla="*/ 333286 w 384578"/>
                  <a:gd name="connsiteY20" fmla="*/ 692210 h 794759"/>
                  <a:gd name="connsiteX21" fmla="*/ 350378 w 384578"/>
                  <a:gd name="connsiteY21" fmla="*/ 623843 h 794759"/>
                  <a:gd name="connsiteX22" fmla="*/ 367469 w 384578"/>
                  <a:gd name="connsiteY22" fmla="*/ 478565 h 794759"/>
                  <a:gd name="connsiteX23" fmla="*/ 376015 w 384578"/>
                  <a:gd name="connsiteY23" fmla="*/ 410199 h 794759"/>
                  <a:gd name="connsiteX24" fmla="*/ 384561 w 384578"/>
                  <a:gd name="connsiteY24" fmla="*/ 333286 h 7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578" h="794759">
                    <a:moveTo>
                      <a:pt x="0" y="333286"/>
                    </a:moveTo>
                    <a:cubicBezTo>
                      <a:pt x="2849" y="304800"/>
                      <a:pt x="4497" y="276168"/>
                      <a:pt x="8546" y="247828"/>
                    </a:cubicBezTo>
                    <a:cubicBezTo>
                      <a:pt x="10207" y="236201"/>
                      <a:pt x="15540" y="225287"/>
                      <a:pt x="17092" y="213645"/>
                    </a:cubicBezTo>
                    <a:cubicBezTo>
                      <a:pt x="21250" y="182457"/>
                      <a:pt x="20169" y="150627"/>
                      <a:pt x="25637" y="119642"/>
                    </a:cubicBezTo>
                    <a:cubicBezTo>
                      <a:pt x="28768" y="101900"/>
                      <a:pt x="38359" y="85845"/>
                      <a:pt x="42729" y="68367"/>
                    </a:cubicBezTo>
                    <a:cubicBezTo>
                      <a:pt x="45578" y="56973"/>
                      <a:pt x="45050" y="44144"/>
                      <a:pt x="51275" y="34184"/>
                    </a:cubicBezTo>
                    <a:cubicBezTo>
                      <a:pt x="59815" y="20519"/>
                      <a:pt x="74064" y="11395"/>
                      <a:pt x="85458" y="0"/>
                    </a:cubicBezTo>
                    <a:cubicBezTo>
                      <a:pt x="96852" y="2849"/>
                      <a:pt x="115927" y="-2596"/>
                      <a:pt x="119641" y="8546"/>
                    </a:cubicBezTo>
                    <a:cubicBezTo>
                      <a:pt x="135060" y="54804"/>
                      <a:pt x="129500" y="105604"/>
                      <a:pt x="136733" y="153825"/>
                    </a:cubicBezTo>
                    <a:cubicBezTo>
                      <a:pt x="138069" y="162733"/>
                      <a:pt x="142430" y="170916"/>
                      <a:pt x="145279" y="179462"/>
                    </a:cubicBezTo>
                    <a:cubicBezTo>
                      <a:pt x="148127" y="207948"/>
                      <a:pt x="149776" y="236580"/>
                      <a:pt x="153824" y="264920"/>
                    </a:cubicBezTo>
                    <a:cubicBezTo>
                      <a:pt x="155485" y="276547"/>
                      <a:pt x="160269" y="287547"/>
                      <a:pt x="162370" y="299103"/>
                    </a:cubicBezTo>
                    <a:cubicBezTo>
                      <a:pt x="165973" y="318921"/>
                      <a:pt x="167853" y="339015"/>
                      <a:pt x="170916" y="358924"/>
                    </a:cubicBezTo>
                    <a:cubicBezTo>
                      <a:pt x="175555" y="389079"/>
                      <a:pt x="181340" y="422922"/>
                      <a:pt x="188008" y="452928"/>
                    </a:cubicBezTo>
                    <a:cubicBezTo>
                      <a:pt x="190556" y="464393"/>
                      <a:pt x="193705" y="475717"/>
                      <a:pt x="196553" y="487111"/>
                    </a:cubicBezTo>
                    <a:cubicBezTo>
                      <a:pt x="202250" y="558326"/>
                      <a:pt x="196318" y="631446"/>
                      <a:pt x="213645" y="700756"/>
                    </a:cubicBezTo>
                    <a:cubicBezTo>
                      <a:pt x="219342" y="723545"/>
                      <a:pt x="217706" y="749577"/>
                      <a:pt x="230736" y="769122"/>
                    </a:cubicBezTo>
                    <a:lnTo>
                      <a:pt x="247828" y="794759"/>
                    </a:lnTo>
                    <a:cubicBezTo>
                      <a:pt x="256374" y="791910"/>
                      <a:pt x="267935" y="793323"/>
                      <a:pt x="273465" y="786213"/>
                    </a:cubicBezTo>
                    <a:cubicBezTo>
                      <a:pt x="289107" y="766101"/>
                      <a:pt x="289633" y="735863"/>
                      <a:pt x="307649" y="717847"/>
                    </a:cubicBezTo>
                    <a:lnTo>
                      <a:pt x="333286" y="692210"/>
                    </a:lnTo>
                    <a:cubicBezTo>
                      <a:pt x="338983" y="669421"/>
                      <a:pt x="348705" y="647274"/>
                      <a:pt x="350378" y="623843"/>
                    </a:cubicBezTo>
                    <a:cubicBezTo>
                      <a:pt x="359565" y="495217"/>
                      <a:pt x="346279" y="542132"/>
                      <a:pt x="367469" y="478565"/>
                    </a:cubicBezTo>
                    <a:cubicBezTo>
                      <a:pt x="370318" y="455776"/>
                      <a:pt x="372980" y="432964"/>
                      <a:pt x="376015" y="410199"/>
                    </a:cubicBezTo>
                    <a:cubicBezTo>
                      <a:pt x="385367" y="340063"/>
                      <a:pt x="384561" y="371843"/>
                      <a:pt x="384561" y="33328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94" name="Figura a mano libera: forma 93">
                <a:extLst>
                  <a:ext uri="{FF2B5EF4-FFF2-40B4-BE49-F238E27FC236}">
                    <a16:creationId xmlns:a16="http://schemas.microsoft.com/office/drawing/2014/main" id="{39A24E43-19A7-4764-AD43-524BFA89856C}"/>
                  </a:ext>
                </a:extLst>
              </p:cNvPr>
              <p:cNvSpPr/>
              <p:nvPr/>
            </p:nvSpPr>
            <p:spPr>
              <a:xfrm>
                <a:off x="2134214" y="4994380"/>
                <a:ext cx="117722" cy="496930"/>
              </a:xfrm>
              <a:custGeom>
                <a:avLst/>
                <a:gdLst>
                  <a:gd name="connsiteX0" fmla="*/ 0 w 384578"/>
                  <a:gd name="connsiteY0" fmla="*/ 333286 h 794759"/>
                  <a:gd name="connsiteX1" fmla="*/ 8546 w 384578"/>
                  <a:gd name="connsiteY1" fmla="*/ 247828 h 794759"/>
                  <a:gd name="connsiteX2" fmla="*/ 17092 w 384578"/>
                  <a:gd name="connsiteY2" fmla="*/ 213645 h 794759"/>
                  <a:gd name="connsiteX3" fmla="*/ 25637 w 384578"/>
                  <a:gd name="connsiteY3" fmla="*/ 119642 h 794759"/>
                  <a:gd name="connsiteX4" fmla="*/ 42729 w 384578"/>
                  <a:gd name="connsiteY4" fmla="*/ 68367 h 794759"/>
                  <a:gd name="connsiteX5" fmla="*/ 51275 w 384578"/>
                  <a:gd name="connsiteY5" fmla="*/ 34184 h 794759"/>
                  <a:gd name="connsiteX6" fmla="*/ 85458 w 384578"/>
                  <a:gd name="connsiteY6" fmla="*/ 0 h 794759"/>
                  <a:gd name="connsiteX7" fmla="*/ 119641 w 384578"/>
                  <a:gd name="connsiteY7" fmla="*/ 8546 h 794759"/>
                  <a:gd name="connsiteX8" fmla="*/ 136733 w 384578"/>
                  <a:gd name="connsiteY8" fmla="*/ 153825 h 794759"/>
                  <a:gd name="connsiteX9" fmla="*/ 145279 w 384578"/>
                  <a:gd name="connsiteY9" fmla="*/ 179462 h 794759"/>
                  <a:gd name="connsiteX10" fmla="*/ 153824 w 384578"/>
                  <a:gd name="connsiteY10" fmla="*/ 264920 h 794759"/>
                  <a:gd name="connsiteX11" fmla="*/ 162370 w 384578"/>
                  <a:gd name="connsiteY11" fmla="*/ 299103 h 794759"/>
                  <a:gd name="connsiteX12" fmla="*/ 170916 w 384578"/>
                  <a:gd name="connsiteY12" fmla="*/ 358924 h 794759"/>
                  <a:gd name="connsiteX13" fmla="*/ 188008 w 384578"/>
                  <a:gd name="connsiteY13" fmla="*/ 452928 h 794759"/>
                  <a:gd name="connsiteX14" fmla="*/ 196553 w 384578"/>
                  <a:gd name="connsiteY14" fmla="*/ 487111 h 794759"/>
                  <a:gd name="connsiteX15" fmla="*/ 213645 w 384578"/>
                  <a:gd name="connsiteY15" fmla="*/ 700756 h 794759"/>
                  <a:gd name="connsiteX16" fmla="*/ 230736 w 384578"/>
                  <a:gd name="connsiteY16" fmla="*/ 769122 h 794759"/>
                  <a:gd name="connsiteX17" fmla="*/ 247828 w 384578"/>
                  <a:gd name="connsiteY17" fmla="*/ 794759 h 794759"/>
                  <a:gd name="connsiteX18" fmla="*/ 273465 w 384578"/>
                  <a:gd name="connsiteY18" fmla="*/ 786213 h 794759"/>
                  <a:gd name="connsiteX19" fmla="*/ 307649 w 384578"/>
                  <a:gd name="connsiteY19" fmla="*/ 717847 h 794759"/>
                  <a:gd name="connsiteX20" fmla="*/ 333286 w 384578"/>
                  <a:gd name="connsiteY20" fmla="*/ 692210 h 794759"/>
                  <a:gd name="connsiteX21" fmla="*/ 350378 w 384578"/>
                  <a:gd name="connsiteY21" fmla="*/ 623843 h 794759"/>
                  <a:gd name="connsiteX22" fmla="*/ 367469 w 384578"/>
                  <a:gd name="connsiteY22" fmla="*/ 478565 h 794759"/>
                  <a:gd name="connsiteX23" fmla="*/ 376015 w 384578"/>
                  <a:gd name="connsiteY23" fmla="*/ 410199 h 794759"/>
                  <a:gd name="connsiteX24" fmla="*/ 384561 w 384578"/>
                  <a:gd name="connsiteY24" fmla="*/ 333286 h 794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4578" h="794759">
                    <a:moveTo>
                      <a:pt x="0" y="333286"/>
                    </a:moveTo>
                    <a:cubicBezTo>
                      <a:pt x="2849" y="304800"/>
                      <a:pt x="4497" y="276168"/>
                      <a:pt x="8546" y="247828"/>
                    </a:cubicBezTo>
                    <a:cubicBezTo>
                      <a:pt x="10207" y="236201"/>
                      <a:pt x="15540" y="225287"/>
                      <a:pt x="17092" y="213645"/>
                    </a:cubicBezTo>
                    <a:cubicBezTo>
                      <a:pt x="21250" y="182457"/>
                      <a:pt x="20169" y="150627"/>
                      <a:pt x="25637" y="119642"/>
                    </a:cubicBezTo>
                    <a:cubicBezTo>
                      <a:pt x="28768" y="101900"/>
                      <a:pt x="38359" y="85845"/>
                      <a:pt x="42729" y="68367"/>
                    </a:cubicBezTo>
                    <a:cubicBezTo>
                      <a:pt x="45578" y="56973"/>
                      <a:pt x="45050" y="44144"/>
                      <a:pt x="51275" y="34184"/>
                    </a:cubicBezTo>
                    <a:cubicBezTo>
                      <a:pt x="59815" y="20519"/>
                      <a:pt x="74064" y="11395"/>
                      <a:pt x="85458" y="0"/>
                    </a:cubicBezTo>
                    <a:cubicBezTo>
                      <a:pt x="96852" y="2849"/>
                      <a:pt x="115927" y="-2596"/>
                      <a:pt x="119641" y="8546"/>
                    </a:cubicBezTo>
                    <a:cubicBezTo>
                      <a:pt x="135060" y="54804"/>
                      <a:pt x="129500" y="105604"/>
                      <a:pt x="136733" y="153825"/>
                    </a:cubicBezTo>
                    <a:cubicBezTo>
                      <a:pt x="138069" y="162733"/>
                      <a:pt x="142430" y="170916"/>
                      <a:pt x="145279" y="179462"/>
                    </a:cubicBezTo>
                    <a:cubicBezTo>
                      <a:pt x="148127" y="207948"/>
                      <a:pt x="149776" y="236580"/>
                      <a:pt x="153824" y="264920"/>
                    </a:cubicBezTo>
                    <a:cubicBezTo>
                      <a:pt x="155485" y="276547"/>
                      <a:pt x="160269" y="287547"/>
                      <a:pt x="162370" y="299103"/>
                    </a:cubicBezTo>
                    <a:cubicBezTo>
                      <a:pt x="165973" y="318921"/>
                      <a:pt x="167853" y="339015"/>
                      <a:pt x="170916" y="358924"/>
                    </a:cubicBezTo>
                    <a:cubicBezTo>
                      <a:pt x="175555" y="389079"/>
                      <a:pt x="181340" y="422922"/>
                      <a:pt x="188008" y="452928"/>
                    </a:cubicBezTo>
                    <a:cubicBezTo>
                      <a:pt x="190556" y="464393"/>
                      <a:pt x="193705" y="475717"/>
                      <a:pt x="196553" y="487111"/>
                    </a:cubicBezTo>
                    <a:cubicBezTo>
                      <a:pt x="202250" y="558326"/>
                      <a:pt x="196318" y="631446"/>
                      <a:pt x="213645" y="700756"/>
                    </a:cubicBezTo>
                    <a:cubicBezTo>
                      <a:pt x="219342" y="723545"/>
                      <a:pt x="217706" y="749577"/>
                      <a:pt x="230736" y="769122"/>
                    </a:cubicBezTo>
                    <a:lnTo>
                      <a:pt x="247828" y="794759"/>
                    </a:lnTo>
                    <a:cubicBezTo>
                      <a:pt x="256374" y="791910"/>
                      <a:pt x="267935" y="793323"/>
                      <a:pt x="273465" y="786213"/>
                    </a:cubicBezTo>
                    <a:cubicBezTo>
                      <a:pt x="289107" y="766101"/>
                      <a:pt x="289633" y="735863"/>
                      <a:pt x="307649" y="717847"/>
                    </a:cubicBezTo>
                    <a:lnTo>
                      <a:pt x="333286" y="692210"/>
                    </a:lnTo>
                    <a:cubicBezTo>
                      <a:pt x="338983" y="669421"/>
                      <a:pt x="348705" y="647274"/>
                      <a:pt x="350378" y="623843"/>
                    </a:cubicBezTo>
                    <a:cubicBezTo>
                      <a:pt x="359565" y="495217"/>
                      <a:pt x="346279" y="542132"/>
                      <a:pt x="367469" y="478565"/>
                    </a:cubicBezTo>
                    <a:cubicBezTo>
                      <a:pt x="370318" y="455776"/>
                      <a:pt x="372980" y="432964"/>
                      <a:pt x="376015" y="410199"/>
                    </a:cubicBezTo>
                    <a:cubicBezTo>
                      <a:pt x="385367" y="340063"/>
                      <a:pt x="384561" y="371843"/>
                      <a:pt x="384561" y="33328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96" name="Gruppo 95">
            <a:extLst>
              <a:ext uri="{FF2B5EF4-FFF2-40B4-BE49-F238E27FC236}">
                <a16:creationId xmlns:a16="http://schemas.microsoft.com/office/drawing/2014/main" id="{CAB564B0-5E7B-44D8-B317-113A5D7EF4F9}"/>
              </a:ext>
            </a:extLst>
          </p:cNvPr>
          <p:cNvGrpSpPr/>
          <p:nvPr/>
        </p:nvGrpSpPr>
        <p:grpSpPr>
          <a:xfrm rot="21411279">
            <a:off x="4063837" y="4825051"/>
            <a:ext cx="960561" cy="539596"/>
            <a:chOff x="1411044" y="4962877"/>
            <a:chExt cx="960561" cy="539596"/>
          </a:xfrm>
        </p:grpSpPr>
        <p:sp>
          <p:nvSpPr>
            <p:cNvPr id="97" name="Figura a mano libera: forma 96">
              <a:extLst>
                <a:ext uri="{FF2B5EF4-FFF2-40B4-BE49-F238E27FC236}">
                  <a16:creationId xmlns:a16="http://schemas.microsoft.com/office/drawing/2014/main" id="{91457ECD-A795-47F4-9FC8-B0B64621C64D}"/>
                </a:ext>
              </a:extLst>
            </p:cNvPr>
            <p:cNvSpPr/>
            <p:nvPr/>
          </p:nvSpPr>
          <p:spPr>
            <a:xfrm>
              <a:off x="1530713" y="4974040"/>
              <a:ext cx="117722" cy="496930"/>
            </a:xfrm>
            <a:custGeom>
              <a:avLst/>
              <a:gdLst>
                <a:gd name="connsiteX0" fmla="*/ 0 w 384578"/>
                <a:gd name="connsiteY0" fmla="*/ 333286 h 794759"/>
                <a:gd name="connsiteX1" fmla="*/ 8546 w 384578"/>
                <a:gd name="connsiteY1" fmla="*/ 247828 h 794759"/>
                <a:gd name="connsiteX2" fmla="*/ 17092 w 384578"/>
                <a:gd name="connsiteY2" fmla="*/ 213645 h 794759"/>
                <a:gd name="connsiteX3" fmla="*/ 25637 w 384578"/>
                <a:gd name="connsiteY3" fmla="*/ 119642 h 794759"/>
                <a:gd name="connsiteX4" fmla="*/ 42729 w 384578"/>
                <a:gd name="connsiteY4" fmla="*/ 68367 h 794759"/>
                <a:gd name="connsiteX5" fmla="*/ 51275 w 384578"/>
                <a:gd name="connsiteY5" fmla="*/ 34184 h 794759"/>
                <a:gd name="connsiteX6" fmla="*/ 85458 w 384578"/>
                <a:gd name="connsiteY6" fmla="*/ 0 h 794759"/>
                <a:gd name="connsiteX7" fmla="*/ 119641 w 384578"/>
                <a:gd name="connsiteY7" fmla="*/ 8546 h 794759"/>
                <a:gd name="connsiteX8" fmla="*/ 136733 w 384578"/>
                <a:gd name="connsiteY8" fmla="*/ 153825 h 794759"/>
                <a:gd name="connsiteX9" fmla="*/ 145279 w 384578"/>
                <a:gd name="connsiteY9" fmla="*/ 179462 h 794759"/>
                <a:gd name="connsiteX10" fmla="*/ 153824 w 384578"/>
                <a:gd name="connsiteY10" fmla="*/ 264920 h 794759"/>
                <a:gd name="connsiteX11" fmla="*/ 162370 w 384578"/>
                <a:gd name="connsiteY11" fmla="*/ 299103 h 794759"/>
                <a:gd name="connsiteX12" fmla="*/ 170916 w 384578"/>
                <a:gd name="connsiteY12" fmla="*/ 358924 h 794759"/>
                <a:gd name="connsiteX13" fmla="*/ 188008 w 384578"/>
                <a:gd name="connsiteY13" fmla="*/ 452928 h 794759"/>
                <a:gd name="connsiteX14" fmla="*/ 196553 w 384578"/>
                <a:gd name="connsiteY14" fmla="*/ 487111 h 794759"/>
                <a:gd name="connsiteX15" fmla="*/ 213645 w 384578"/>
                <a:gd name="connsiteY15" fmla="*/ 700756 h 794759"/>
                <a:gd name="connsiteX16" fmla="*/ 230736 w 384578"/>
                <a:gd name="connsiteY16" fmla="*/ 769122 h 794759"/>
                <a:gd name="connsiteX17" fmla="*/ 247828 w 384578"/>
                <a:gd name="connsiteY17" fmla="*/ 794759 h 794759"/>
                <a:gd name="connsiteX18" fmla="*/ 273465 w 384578"/>
                <a:gd name="connsiteY18" fmla="*/ 786213 h 794759"/>
                <a:gd name="connsiteX19" fmla="*/ 307649 w 384578"/>
                <a:gd name="connsiteY19" fmla="*/ 717847 h 794759"/>
                <a:gd name="connsiteX20" fmla="*/ 333286 w 384578"/>
                <a:gd name="connsiteY20" fmla="*/ 692210 h 794759"/>
                <a:gd name="connsiteX21" fmla="*/ 350378 w 384578"/>
                <a:gd name="connsiteY21" fmla="*/ 623843 h 794759"/>
                <a:gd name="connsiteX22" fmla="*/ 367469 w 384578"/>
                <a:gd name="connsiteY22" fmla="*/ 478565 h 794759"/>
                <a:gd name="connsiteX23" fmla="*/ 376015 w 384578"/>
                <a:gd name="connsiteY23" fmla="*/ 410199 h 794759"/>
                <a:gd name="connsiteX24" fmla="*/ 384561 w 384578"/>
                <a:gd name="connsiteY24" fmla="*/ 333286 h 7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4578" h="794759">
                  <a:moveTo>
                    <a:pt x="0" y="333286"/>
                  </a:moveTo>
                  <a:cubicBezTo>
                    <a:pt x="2849" y="304800"/>
                    <a:pt x="4497" y="276168"/>
                    <a:pt x="8546" y="247828"/>
                  </a:cubicBezTo>
                  <a:cubicBezTo>
                    <a:pt x="10207" y="236201"/>
                    <a:pt x="15540" y="225287"/>
                    <a:pt x="17092" y="213645"/>
                  </a:cubicBezTo>
                  <a:cubicBezTo>
                    <a:pt x="21250" y="182457"/>
                    <a:pt x="20169" y="150627"/>
                    <a:pt x="25637" y="119642"/>
                  </a:cubicBezTo>
                  <a:cubicBezTo>
                    <a:pt x="28768" y="101900"/>
                    <a:pt x="38359" y="85845"/>
                    <a:pt x="42729" y="68367"/>
                  </a:cubicBezTo>
                  <a:cubicBezTo>
                    <a:pt x="45578" y="56973"/>
                    <a:pt x="45050" y="44144"/>
                    <a:pt x="51275" y="34184"/>
                  </a:cubicBezTo>
                  <a:cubicBezTo>
                    <a:pt x="59815" y="20519"/>
                    <a:pt x="74064" y="11395"/>
                    <a:pt x="85458" y="0"/>
                  </a:cubicBezTo>
                  <a:cubicBezTo>
                    <a:pt x="96852" y="2849"/>
                    <a:pt x="115927" y="-2596"/>
                    <a:pt x="119641" y="8546"/>
                  </a:cubicBezTo>
                  <a:cubicBezTo>
                    <a:pt x="135060" y="54804"/>
                    <a:pt x="129500" y="105604"/>
                    <a:pt x="136733" y="153825"/>
                  </a:cubicBezTo>
                  <a:cubicBezTo>
                    <a:pt x="138069" y="162733"/>
                    <a:pt x="142430" y="170916"/>
                    <a:pt x="145279" y="179462"/>
                  </a:cubicBezTo>
                  <a:cubicBezTo>
                    <a:pt x="148127" y="207948"/>
                    <a:pt x="149776" y="236580"/>
                    <a:pt x="153824" y="264920"/>
                  </a:cubicBezTo>
                  <a:cubicBezTo>
                    <a:pt x="155485" y="276547"/>
                    <a:pt x="160269" y="287547"/>
                    <a:pt x="162370" y="299103"/>
                  </a:cubicBezTo>
                  <a:cubicBezTo>
                    <a:pt x="165973" y="318921"/>
                    <a:pt x="167853" y="339015"/>
                    <a:pt x="170916" y="358924"/>
                  </a:cubicBezTo>
                  <a:cubicBezTo>
                    <a:pt x="175555" y="389079"/>
                    <a:pt x="181340" y="422922"/>
                    <a:pt x="188008" y="452928"/>
                  </a:cubicBezTo>
                  <a:cubicBezTo>
                    <a:pt x="190556" y="464393"/>
                    <a:pt x="193705" y="475717"/>
                    <a:pt x="196553" y="487111"/>
                  </a:cubicBezTo>
                  <a:cubicBezTo>
                    <a:pt x="202250" y="558326"/>
                    <a:pt x="196318" y="631446"/>
                    <a:pt x="213645" y="700756"/>
                  </a:cubicBezTo>
                  <a:cubicBezTo>
                    <a:pt x="219342" y="723545"/>
                    <a:pt x="217706" y="749577"/>
                    <a:pt x="230736" y="769122"/>
                  </a:cubicBezTo>
                  <a:lnTo>
                    <a:pt x="247828" y="794759"/>
                  </a:lnTo>
                  <a:cubicBezTo>
                    <a:pt x="256374" y="791910"/>
                    <a:pt x="267935" y="793323"/>
                    <a:pt x="273465" y="786213"/>
                  </a:cubicBezTo>
                  <a:cubicBezTo>
                    <a:pt x="289107" y="766101"/>
                    <a:pt x="289633" y="735863"/>
                    <a:pt x="307649" y="717847"/>
                  </a:cubicBezTo>
                  <a:lnTo>
                    <a:pt x="333286" y="692210"/>
                  </a:lnTo>
                  <a:cubicBezTo>
                    <a:pt x="338983" y="669421"/>
                    <a:pt x="348705" y="647274"/>
                    <a:pt x="350378" y="623843"/>
                  </a:cubicBezTo>
                  <a:cubicBezTo>
                    <a:pt x="359565" y="495217"/>
                    <a:pt x="346279" y="542132"/>
                    <a:pt x="367469" y="478565"/>
                  </a:cubicBezTo>
                  <a:cubicBezTo>
                    <a:pt x="370318" y="455776"/>
                    <a:pt x="372980" y="432964"/>
                    <a:pt x="376015" y="410199"/>
                  </a:cubicBezTo>
                  <a:cubicBezTo>
                    <a:pt x="385367" y="340063"/>
                    <a:pt x="384561" y="371843"/>
                    <a:pt x="384561" y="3332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8" name="Figura a mano libera: forma 97">
              <a:extLst>
                <a:ext uri="{FF2B5EF4-FFF2-40B4-BE49-F238E27FC236}">
                  <a16:creationId xmlns:a16="http://schemas.microsoft.com/office/drawing/2014/main" id="{B20DE155-05AB-4125-8133-B2BDD19BA600}"/>
                </a:ext>
              </a:extLst>
            </p:cNvPr>
            <p:cNvSpPr/>
            <p:nvPr/>
          </p:nvSpPr>
          <p:spPr>
            <a:xfrm>
              <a:off x="1411044" y="4962877"/>
              <a:ext cx="117722" cy="496930"/>
            </a:xfrm>
            <a:custGeom>
              <a:avLst/>
              <a:gdLst>
                <a:gd name="connsiteX0" fmla="*/ 0 w 384578"/>
                <a:gd name="connsiteY0" fmla="*/ 333286 h 794759"/>
                <a:gd name="connsiteX1" fmla="*/ 8546 w 384578"/>
                <a:gd name="connsiteY1" fmla="*/ 247828 h 794759"/>
                <a:gd name="connsiteX2" fmla="*/ 17092 w 384578"/>
                <a:gd name="connsiteY2" fmla="*/ 213645 h 794759"/>
                <a:gd name="connsiteX3" fmla="*/ 25637 w 384578"/>
                <a:gd name="connsiteY3" fmla="*/ 119642 h 794759"/>
                <a:gd name="connsiteX4" fmla="*/ 42729 w 384578"/>
                <a:gd name="connsiteY4" fmla="*/ 68367 h 794759"/>
                <a:gd name="connsiteX5" fmla="*/ 51275 w 384578"/>
                <a:gd name="connsiteY5" fmla="*/ 34184 h 794759"/>
                <a:gd name="connsiteX6" fmla="*/ 85458 w 384578"/>
                <a:gd name="connsiteY6" fmla="*/ 0 h 794759"/>
                <a:gd name="connsiteX7" fmla="*/ 119641 w 384578"/>
                <a:gd name="connsiteY7" fmla="*/ 8546 h 794759"/>
                <a:gd name="connsiteX8" fmla="*/ 136733 w 384578"/>
                <a:gd name="connsiteY8" fmla="*/ 153825 h 794759"/>
                <a:gd name="connsiteX9" fmla="*/ 145279 w 384578"/>
                <a:gd name="connsiteY9" fmla="*/ 179462 h 794759"/>
                <a:gd name="connsiteX10" fmla="*/ 153824 w 384578"/>
                <a:gd name="connsiteY10" fmla="*/ 264920 h 794759"/>
                <a:gd name="connsiteX11" fmla="*/ 162370 w 384578"/>
                <a:gd name="connsiteY11" fmla="*/ 299103 h 794759"/>
                <a:gd name="connsiteX12" fmla="*/ 170916 w 384578"/>
                <a:gd name="connsiteY12" fmla="*/ 358924 h 794759"/>
                <a:gd name="connsiteX13" fmla="*/ 188008 w 384578"/>
                <a:gd name="connsiteY13" fmla="*/ 452928 h 794759"/>
                <a:gd name="connsiteX14" fmla="*/ 196553 w 384578"/>
                <a:gd name="connsiteY14" fmla="*/ 487111 h 794759"/>
                <a:gd name="connsiteX15" fmla="*/ 213645 w 384578"/>
                <a:gd name="connsiteY15" fmla="*/ 700756 h 794759"/>
                <a:gd name="connsiteX16" fmla="*/ 230736 w 384578"/>
                <a:gd name="connsiteY16" fmla="*/ 769122 h 794759"/>
                <a:gd name="connsiteX17" fmla="*/ 247828 w 384578"/>
                <a:gd name="connsiteY17" fmla="*/ 794759 h 794759"/>
                <a:gd name="connsiteX18" fmla="*/ 273465 w 384578"/>
                <a:gd name="connsiteY18" fmla="*/ 786213 h 794759"/>
                <a:gd name="connsiteX19" fmla="*/ 307649 w 384578"/>
                <a:gd name="connsiteY19" fmla="*/ 717847 h 794759"/>
                <a:gd name="connsiteX20" fmla="*/ 333286 w 384578"/>
                <a:gd name="connsiteY20" fmla="*/ 692210 h 794759"/>
                <a:gd name="connsiteX21" fmla="*/ 350378 w 384578"/>
                <a:gd name="connsiteY21" fmla="*/ 623843 h 794759"/>
                <a:gd name="connsiteX22" fmla="*/ 367469 w 384578"/>
                <a:gd name="connsiteY22" fmla="*/ 478565 h 794759"/>
                <a:gd name="connsiteX23" fmla="*/ 376015 w 384578"/>
                <a:gd name="connsiteY23" fmla="*/ 410199 h 794759"/>
                <a:gd name="connsiteX24" fmla="*/ 384561 w 384578"/>
                <a:gd name="connsiteY24" fmla="*/ 333286 h 7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4578" h="794759">
                  <a:moveTo>
                    <a:pt x="0" y="333286"/>
                  </a:moveTo>
                  <a:cubicBezTo>
                    <a:pt x="2849" y="304800"/>
                    <a:pt x="4497" y="276168"/>
                    <a:pt x="8546" y="247828"/>
                  </a:cubicBezTo>
                  <a:cubicBezTo>
                    <a:pt x="10207" y="236201"/>
                    <a:pt x="15540" y="225287"/>
                    <a:pt x="17092" y="213645"/>
                  </a:cubicBezTo>
                  <a:cubicBezTo>
                    <a:pt x="21250" y="182457"/>
                    <a:pt x="20169" y="150627"/>
                    <a:pt x="25637" y="119642"/>
                  </a:cubicBezTo>
                  <a:cubicBezTo>
                    <a:pt x="28768" y="101900"/>
                    <a:pt x="38359" y="85845"/>
                    <a:pt x="42729" y="68367"/>
                  </a:cubicBezTo>
                  <a:cubicBezTo>
                    <a:pt x="45578" y="56973"/>
                    <a:pt x="45050" y="44144"/>
                    <a:pt x="51275" y="34184"/>
                  </a:cubicBezTo>
                  <a:cubicBezTo>
                    <a:pt x="59815" y="20519"/>
                    <a:pt x="74064" y="11395"/>
                    <a:pt x="85458" y="0"/>
                  </a:cubicBezTo>
                  <a:cubicBezTo>
                    <a:pt x="96852" y="2849"/>
                    <a:pt x="115927" y="-2596"/>
                    <a:pt x="119641" y="8546"/>
                  </a:cubicBezTo>
                  <a:cubicBezTo>
                    <a:pt x="135060" y="54804"/>
                    <a:pt x="129500" y="105604"/>
                    <a:pt x="136733" y="153825"/>
                  </a:cubicBezTo>
                  <a:cubicBezTo>
                    <a:pt x="138069" y="162733"/>
                    <a:pt x="142430" y="170916"/>
                    <a:pt x="145279" y="179462"/>
                  </a:cubicBezTo>
                  <a:cubicBezTo>
                    <a:pt x="148127" y="207948"/>
                    <a:pt x="149776" y="236580"/>
                    <a:pt x="153824" y="264920"/>
                  </a:cubicBezTo>
                  <a:cubicBezTo>
                    <a:pt x="155485" y="276547"/>
                    <a:pt x="160269" y="287547"/>
                    <a:pt x="162370" y="299103"/>
                  </a:cubicBezTo>
                  <a:cubicBezTo>
                    <a:pt x="165973" y="318921"/>
                    <a:pt x="167853" y="339015"/>
                    <a:pt x="170916" y="358924"/>
                  </a:cubicBezTo>
                  <a:cubicBezTo>
                    <a:pt x="175555" y="389079"/>
                    <a:pt x="181340" y="422922"/>
                    <a:pt x="188008" y="452928"/>
                  </a:cubicBezTo>
                  <a:cubicBezTo>
                    <a:pt x="190556" y="464393"/>
                    <a:pt x="193705" y="475717"/>
                    <a:pt x="196553" y="487111"/>
                  </a:cubicBezTo>
                  <a:cubicBezTo>
                    <a:pt x="202250" y="558326"/>
                    <a:pt x="196318" y="631446"/>
                    <a:pt x="213645" y="700756"/>
                  </a:cubicBezTo>
                  <a:cubicBezTo>
                    <a:pt x="219342" y="723545"/>
                    <a:pt x="217706" y="749577"/>
                    <a:pt x="230736" y="769122"/>
                  </a:cubicBezTo>
                  <a:lnTo>
                    <a:pt x="247828" y="794759"/>
                  </a:lnTo>
                  <a:cubicBezTo>
                    <a:pt x="256374" y="791910"/>
                    <a:pt x="267935" y="793323"/>
                    <a:pt x="273465" y="786213"/>
                  </a:cubicBezTo>
                  <a:cubicBezTo>
                    <a:pt x="289107" y="766101"/>
                    <a:pt x="289633" y="735863"/>
                    <a:pt x="307649" y="717847"/>
                  </a:cubicBezTo>
                  <a:lnTo>
                    <a:pt x="333286" y="692210"/>
                  </a:lnTo>
                  <a:cubicBezTo>
                    <a:pt x="338983" y="669421"/>
                    <a:pt x="348705" y="647274"/>
                    <a:pt x="350378" y="623843"/>
                  </a:cubicBezTo>
                  <a:cubicBezTo>
                    <a:pt x="359565" y="495217"/>
                    <a:pt x="346279" y="542132"/>
                    <a:pt x="367469" y="478565"/>
                  </a:cubicBezTo>
                  <a:cubicBezTo>
                    <a:pt x="370318" y="455776"/>
                    <a:pt x="372980" y="432964"/>
                    <a:pt x="376015" y="410199"/>
                  </a:cubicBezTo>
                  <a:cubicBezTo>
                    <a:pt x="385367" y="340063"/>
                    <a:pt x="384561" y="371843"/>
                    <a:pt x="384561" y="3332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9" name="Figura a mano libera: forma 98">
              <a:extLst>
                <a:ext uri="{FF2B5EF4-FFF2-40B4-BE49-F238E27FC236}">
                  <a16:creationId xmlns:a16="http://schemas.microsoft.com/office/drawing/2014/main" id="{FDA512CF-E58C-4E5E-A168-81D9C3ABA178}"/>
                </a:ext>
              </a:extLst>
            </p:cNvPr>
            <p:cNvSpPr/>
            <p:nvPr/>
          </p:nvSpPr>
          <p:spPr>
            <a:xfrm>
              <a:off x="1769902" y="4985197"/>
              <a:ext cx="117722" cy="496930"/>
            </a:xfrm>
            <a:custGeom>
              <a:avLst/>
              <a:gdLst>
                <a:gd name="connsiteX0" fmla="*/ 0 w 384578"/>
                <a:gd name="connsiteY0" fmla="*/ 333286 h 794759"/>
                <a:gd name="connsiteX1" fmla="*/ 8546 w 384578"/>
                <a:gd name="connsiteY1" fmla="*/ 247828 h 794759"/>
                <a:gd name="connsiteX2" fmla="*/ 17092 w 384578"/>
                <a:gd name="connsiteY2" fmla="*/ 213645 h 794759"/>
                <a:gd name="connsiteX3" fmla="*/ 25637 w 384578"/>
                <a:gd name="connsiteY3" fmla="*/ 119642 h 794759"/>
                <a:gd name="connsiteX4" fmla="*/ 42729 w 384578"/>
                <a:gd name="connsiteY4" fmla="*/ 68367 h 794759"/>
                <a:gd name="connsiteX5" fmla="*/ 51275 w 384578"/>
                <a:gd name="connsiteY5" fmla="*/ 34184 h 794759"/>
                <a:gd name="connsiteX6" fmla="*/ 85458 w 384578"/>
                <a:gd name="connsiteY6" fmla="*/ 0 h 794759"/>
                <a:gd name="connsiteX7" fmla="*/ 119641 w 384578"/>
                <a:gd name="connsiteY7" fmla="*/ 8546 h 794759"/>
                <a:gd name="connsiteX8" fmla="*/ 136733 w 384578"/>
                <a:gd name="connsiteY8" fmla="*/ 153825 h 794759"/>
                <a:gd name="connsiteX9" fmla="*/ 145279 w 384578"/>
                <a:gd name="connsiteY9" fmla="*/ 179462 h 794759"/>
                <a:gd name="connsiteX10" fmla="*/ 153824 w 384578"/>
                <a:gd name="connsiteY10" fmla="*/ 264920 h 794759"/>
                <a:gd name="connsiteX11" fmla="*/ 162370 w 384578"/>
                <a:gd name="connsiteY11" fmla="*/ 299103 h 794759"/>
                <a:gd name="connsiteX12" fmla="*/ 170916 w 384578"/>
                <a:gd name="connsiteY12" fmla="*/ 358924 h 794759"/>
                <a:gd name="connsiteX13" fmla="*/ 188008 w 384578"/>
                <a:gd name="connsiteY13" fmla="*/ 452928 h 794759"/>
                <a:gd name="connsiteX14" fmla="*/ 196553 w 384578"/>
                <a:gd name="connsiteY14" fmla="*/ 487111 h 794759"/>
                <a:gd name="connsiteX15" fmla="*/ 213645 w 384578"/>
                <a:gd name="connsiteY15" fmla="*/ 700756 h 794759"/>
                <a:gd name="connsiteX16" fmla="*/ 230736 w 384578"/>
                <a:gd name="connsiteY16" fmla="*/ 769122 h 794759"/>
                <a:gd name="connsiteX17" fmla="*/ 247828 w 384578"/>
                <a:gd name="connsiteY17" fmla="*/ 794759 h 794759"/>
                <a:gd name="connsiteX18" fmla="*/ 273465 w 384578"/>
                <a:gd name="connsiteY18" fmla="*/ 786213 h 794759"/>
                <a:gd name="connsiteX19" fmla="*/ 307649 w 384578"/>
                <a:gd name="connsiteY19" fmla="*/ 717847 h 794759"/>
                <a:gd name="connsiteX20" fmla="*/ 333286 w 384578"/>
                <a:gd name="connsiteY20" fmla="*/ 692210 h 794759"/>
                <a:gd name="connsiteX21" fmla="*/ 350378 w 384578"/>
                <a:gd name="connsiteY21" fmla="*/ 623843 h 794759"/>
                <a:gd name="connsiteX22" fmla="*/ 367469 w 384578"/>
                <a:gd name="connsiteY22" fmla="*/ 478565 h 794759"/>
                <a:gd name="connsiteX23" fmla="*/ 376015 w 384578"/>
                <a:gd name="connsiteY23" fmla="*/ 410199 h 794759"/>
                <a:gd name="connsiteX24" fmla="*/ 384561 w 384578"/>
                <a:gd name="connsiteY24" fmla="*/ 333286 h 7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4578" h="794759">
                  <a:moveTo>
                    <a:pt x="0" y="333286"/>
                  </a:moveTo>
                  <a:cubicBezTo>
                    <a:pt x="2849" y="304800"/>
                    <a:pt x="4497" y="276168"/>
                    <a:pt x="8546" y="247828"/>
                  </a:cubicBezTo>
                  <a:cubicBezTo>
                    <a:pt x="10207" y="236201"/>
                    <a:pt x="15540" y="225287"/>
                    <a:pt x="17092" y="213645"/>
                  </a:cubicBezTo>
                  <a:cubicBezTo>
                    <a:pt x="21250" y="182457"/>
                    <a:pt x="20169" y="150627"/>
                    <a:pt x="25637" y="119642"/>
                  </a:cubicBezTo>
                  <a:cubicBezTo>
                    <a:pt x="28768" y="101900"/>
                    <a:pt x="38359" y="85845"/>
                    <a:pt x="42729" y="68367"/>
                  </a:cubicBezTo>
                  <a:cubicBezTo>
                    <a:pt x="45578" y="56973"/>
                    <a:pt x="45050" y="44144"/>
                    <a:pt x="51275" y="34184"/>
                  </a:cubicBezTo>
                  <a:cubicBezTo>
                    <a:pt x="59815" y="20519"/>
                    <a:pt x="74064" y="11395"/>
                    <a:pt x="85458" y="0"/>
                  </a:cubicBezTo>
                  <a:cubicBezTo>
                    <a:pt x="96852" y="2849"/>
                    <a:pt x="115927" y="-2596"/>
                    <a:pt x="119641" y="8546"/>
                  </a:cubicBezTo>
                  <a:cubicBezTo>
                    <a:pt x="135060" y="54804"/>
                    <a:pt x="129500" y="105604"/>
                    <a:pt x="136733" y="153825"/>
                  </a:cubicBezTo>
                  <a:cubicBezTo>
                    <a:pt x="138069" y="162733"/>
                    <a:pt x="142430" y="170916"/>
                    <a:pt x="145279" y="179462"/>
                  </a:cubicBezTo>
                  <a:cubicBezTo>
                    <a:pt x="148127" y="207948"/>
                    <a:pt x="149776" y="236580"/>
                    <a:pt x="153824" y="264920"/>
                  </a:cubicBezTo>
                  <a:cubicBezTo>
                    <a:pt x="155485" y="276547"/>
                    <a:pt x="160269" y="287547"/>
                    <a:pt x="162370" y="299103"/>
                  </a:cubicBezTo>
                  <a:cubicBezTo>
                    <a:pt x="165973" y="318921"/>
                    <a:pt x="167853" y="339015"/>
                    <a:pt x="170916" y="358924"/>
                  </a:cubicBezTo>
                  <a:cubicBezTo>
                    <a:pt x="175555" y="389079"/>
                    <a:pt x="181340" y="422922"/>
                    <a:pt x="188008" y="452928"/>
                  </a:cubicBezTo>
                  <a:cubicBezTo>
                    <a:pt x="190556" y="464393"/>
                    <a:pt x="193705" y="475717"/>
                    <a:pt x="196553" y="487111"/>
                  </a:cubicBezTo>
                  <a:cubicBezTo>
                    <a:pt x="202250" y="558326"/>
                    <a:pt x="196318" y="631446"/>
                    <a:pt x="213645" y="700756"/>
                  </a:cubicBezTo>
                  <a:cubicBezTo>
                    <a:pt x="219342" y="723545"/>
                    <a:pt x="217706" y="749577"/>
                    <a:pt x="230736" y="769122"/>
                  </a:cubicBezTo>
                  <a:lnTo>
                    <a:pt x="247828" y="794759"/>
                  </a:lnTo>
                  <a:cubicBezTo>
                    <a:pt x="256374" y="791910"/>
                    <a:pt x="267935" y="793323"/>
                    <a:pt x="273465" y="786213"/>
                  </a:cubicBezTo>
                  <a:cubicBezTo>
                    <a:pt x="289107" y="766101"/>
                    <a:pt x="289633" y="735863"/>
                    <a:pt x="307649" y="717847"/>
                  </a:cubicBezTo>
                  <a:lnTo>
                    <a:pt x="333286" y="692210"/>
                  </a:lnTo>
                  <a:cubicBezTo>
                    <a:pt x="338983" y="669421"/>
                    <a:pt x="348705" y="647274"/>
                    <a:pt x="350378" y="623843"/>
                  </a:cubicBezTo>
                  <a:cubicBezTo>
                    <a:pt x="359565" y="495217"/>
                    <a:pt x="346279" y="542132"/>
                    <a:pt x="367469" y="478565"/>
                  </a:cubicBezTo>
                  <a:cubicBezTo>
                    <a:pt x="370318" y="455776"/>
                    <a:pt x="372980" y="432964"/>
                    <a:pt x="376015" y="410199"/>
                  </a:cubicBezTo>
                  <a:cubicBezTo>
                    <a:pt x="385367" y="340063"/>
                    <a:pt x="384561" y="371843"/>
                    <a:pt x="384561" y="3332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0" name="Figura a mano libera: forma 99">
              <a:extLst>
                <a:ext uri="{FF2B5EF4-FFF2-40B4-BE49-F238E27FC236}">
                  <a16:creationId xmlns:a16="http://schemas.microsoft.com/office/drawing/2014/main" id="{9802E23D-B6E9-4061-9A2E-AE242878FC7E}"/>
                </a:ext>
              </a:extLst>
            </p:cNvPr>
            <p:cNvSpPr/>
            <p:nvPr/>
          </p:nvSpPr>
          <p:spPr>
            <a:xfrm>
              <a:off x="1650233" y="4974034"/>
              <a:ext cx="117722" cy="496930"/>
            </a:xfrm>
            <a:custGeom>
              <a:avLst/>
              <a:gdLst>
                <a:gd name="connsiteX0" fmla="*/ 0 w 384578"/>
                <a:gd name="connsiteY0" fmla="*/ 333286 h 794759"/>
                <a:gd name="connsiteX1" fmla="*/ 8546 w 384578"/>
                <a:gd name="connsiteY1" fmla="*/ 247828 h 794759"/>
                <a:gd name="connsiteX2" fmla="*/ 17092 w 384578"/>
                <a:gd name="connsiteY2" fmla="*/ 213645 h 794759"/>
                <a:gd name="connsiteX3" fmla="*/ 25637 w 384578"/>
                <a:gd name="connsiteY3" fmla="*/ 119642 h 794759"/>
                <a:gd name="connsiteX4" fmla="*/ 42729 w 384578"/>
                <a:gd name="connsiteY4" fmla="*/ 68367 h 794759"/>
                <a:gd name="connsiteX5" fmla="*/ 51275 w 384578"/>
                <a:gd name="connsiteY5" fmla="*/ 34184 h 794759"/>
                <a:gd name="connsiteX6" fmla="*/ 85458 w 384578"/>
                <a:gd name="connsiteY6" fmla="*/ 0 h 794759"/>
                <a:gd name="connsiteX7" fmla="*/ 119641 w 384578"/>
                <a:gd name="connsiteY7" fmla="*/ 8546 h 794759"/>
                <a:gd name="connsiteX8" fmla="*/ 136733 w 384578"/>
                <a:gd name="connsiteY8" fmla="*/ 153825 h 794759"/>
                <a:gd name="connsiteX9" fmla="*/ 145279 w 384578"/>
                <a:gd name="connsiteY9" fmla="*/ 179462 h 794759"/>
                <a:gd name="connsiteX10" fmla="*/ 153824 w 384578"/>
                <a:gd name="connsiteY10" fmla="*/ 264920 h 794759"/>
                <a:gd name="connsiteX11" fmla="*/ 162370 w 384578"/>
                <a:gd name="connsiteY11" fmla="*/ 299103 h 794759"/>
                <a:gd name="connsiteX12" fmla="*/ 170916 w 384578"/>
                <a:gd name="connsiteY12" fmla="*/ 358924 h 794759"/>
                <a:gd name="connsiteX13" fmla="*/ 188008 w 384578"/>
                <a:gd name="connsiteY13" fmla="*/ 452928 h 794759"/>
                <a:gd name="connsiteX14" fmla="*/ 196553 w 384578"/>
                <a:gd name="connsiteY14" fmla="*/ 487111 h 794759"/>
                <a:gd name="connsiteX15" fmla="*/ 213645 w 384578"/>
                <a:gd name="connsiteY15" fmla="*/ 700756 h 794759"/>
                <a:gd name="connsiteX16" fmla="*/ 230736 w 384578"/>
                <a:gd name="connsiteY16" fmla="*/ 769122 h 794759"/>
                <a:gd name="connsiteX17" fmla="*/ 247828 w 384578"/>
                <a:gd name="connsiteY17" fmla="*/ 794759 h 794759"/>
                <a:gd name="connsiteX18" fmla="*/ 273465 w 384578"/>
                <a:gd name="connsiteY18" fmla="*/ 786213 h 794759"/>
                <a:gd name="connsiteX19" fmla="*/ 307649 w 384578"/>
                <a:gd name="connsiteY19" fmla="*/ 717847 h 794759"/>
                <a:gd name="connsiteX20" fmla="*/ 333286 w 384578"/>
                <a:gd name="connsiteY20" fmla="*/ 692210 h 794759"/>
                <a:gd name="connsiteX21" fmla="*/ 350378 w 384578"/>
                <a:gd name="connsiteY21" fmla="*/ 623843 h 794759"/>
                <a:gd name="connsiteX22" fmla="*/ 367469 w 384578"/>
                <a:gd name="connsiteY22" fmla="*/ 478565 h 794759"/>
                <a:gd name="connsiteX23" fmla="*/ 376015 w 384578"/>
                <a:gd name="connsiteY23" fmla="*/ 410199 h 794759"/>
                <a:gd name="connsiteX24" fmla="*/ 384561 w 384578"/>
                <a:gd name="connsiteY24" fmla="*/ 333286 h 7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4578" h="794759">
                  <a:moveTo>
                    <a:pt x="0" y="333286"/>
                  </a:moveTo>
                  <a:cubicBezTo>
                    <a:pt x="2849" y="304800"/>
                    <a:pt x="4497" y="276168"/>
                    <a:pt x="8546" y="247828"/>
                  </a:cubicBezTo>
                  <a:cubicBezTo>
                    <a:pt x="10207" y="236201"/>
                    <a:pt x="15540" y="225287"/>
                    <a:pt x="17092" y="213645"/>
                  </a:cubicBezTo>
                  <a:cubicBezTo>
                    <a:pt x="21250" y="182457"/>
                    <a:pt x="20169" y="150627"/>
                    <a:pt x="25637" y="119642"/>
                  </a:cubicBezTo>
                  <a:cubicBezTo>
                    <a:pt x="28768" y="101900"/>
                    <a:pt x="38359" y="85845"/>
                    <a:pt x="42729" y="68367"/>
                  </a:cubicBezTo>
                  <a:cubicBezTo>
                    <a:pt x="45578" y="56973"/>
                    <a:pt x="45050" y="44144"/>
                    <a:pt x="51275" y="34184"/>
                  </a:cubicBezTo>
                  <a:cubicBezTo>
                    <a:pt x="59815" y="20519"/>
                    <a:pt x="74064" y="11395"/>
                    <a:pt x="85458" y="0"/>
                  </a:cubicBezTo>
                  <a:cubicBezTo>
                    <a:pt x="96852" y="2849"/>
                    <a:pt x="115927" y="-2596"/>
                    <a:pt x="119641" y="8546"/>
                  </a:cubicBezTo>
                  <a:cubicBezTo>
                    <a:pt x="135060" y="54804"/>
                    <a:pt x="129500" y="105604"/>
                    <a:pt x="136733" y="153825"/>
                  </a:cubicBezTo>
                  <a:cubicBezTo>
                    <a:pt x="138069" y="162733"/>
                    <a:pt x="142430" y="170916"/>
                    <a:pt x="145279" y="179462"/>
                  </a:cubicBezTo>
                  <a:cubicBezTo>
                    <a:pt x="148127" y="207948"/>
                    <a:pt x="149776" y="236580"/>
                    <a:pt x="153824" y="264920"/>
                  </a:cubicBezTo>
                  <a:cubicBezTo>
                    <a:pt x="155485" y="276547"/>
                    <a:pt x="160269" y="287547"/>
                    <a:pt x="162370" y="299103"/>
                  </a:cubicBezTo>
                  <a:cubicBezTo>
                    <a:pt x="165973" y="318921"/>
                    <a:pt x="167853" y="339015"/>
                    <a:pt x="170916" y="358924"/>
                  </a:cubicBezTo>
                  <a:cubicBezTo>
                    <a:pt x="175555" y="389079"/>
                    <a:pt x="181340" y="422922"/>
                    <a:pt x="188008" y="452928"/>
                  </a:cubicBezTo>
                  <a:cubicBezTo>
                    <a:pt x="190556" y="464393"/>
                    <a:pt x="193705" y="475717"/>
                    <a:pt x="196553" y="487111"/>
                  </a:cubicBezTo>
                  <a:cubicBezTo>
                    <a:pt x="202250" y="558326"/>
                    <a:pt x="196318" y="631446"/>
                    <a:pt x="213645" y="700756"/>
                  </a:cubicBezTo>
                  <a:cubicBezTo>
                    <a:pt x="219342" y="723545"/>
                    <a:pt x="217706" y="749577"/>
                    <a:pt x="230736" y="769122"/>
                  </a:cubicBezTo>
                  <a:lnTo>
                    <a:pt x="247828" y="794759"/>
                  </a:lnTo>
                  <a:cubicBezTo>
                    <a:pt x="256374" y="791910"/>
                    <a:pt x="267935" y="793323"/>
                    <a:pt x="273465" y="786213"/>
                  </a:cubicBezTo>
                  <a:cubicBezTo>
                    <a:pt x="289107" y="766101"/>
                    <a:pt x="289633" y="735863"/>
                    <a:pt x="307649" y="717847"/>
                  </a:cubicBezTo>
                  <a:lnTo>
                    <a:pt x="333286" y="692210"/>
                  </a:lnTo>
                  <a:cubicBezTo>
                    <a:pt x="338983" y="669421"/>
                    <a:pt x="348705" y="647274"/>
                    <a:pt x="350378" y="623843"/>
                  </a:cubicBezTo>
                  <a:cubicBezTo>
                    <a:pt x="359565" y="495217"/>
                    <a:pt x="346279" y="542132"/>
                    <a:pt x="367469" y="478565"/>
                  </a:cubicBezTo>
                  <a:cubicBezTo>
                    <a:pt x="370318" y="455776"/>
                    <a:pt x="372980" y="432964"/>
                    <a:pt x="376015" y="410199"/>
                  </a:cubicBezTo>
                  <a:cubicBezTo>
                    <a:pt x="385367" y="340063"/>
                    <a:pt x="384561" y="371843"/>
                    <a:pt x="384561" y="3332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1" name="Figura a mano libera: forma 100">
              <a:extLst>
                <a:ext uri="{FF2B5EF4-FFF2-40B4-BE49-F238E27FC236}">
                  <a16:creationId xmlns:a16="http://schemas.microsoft.com/office/drawing/2014/main" id="{878D7EE1-A756-41FC-A426-3EAC519F702D}"/>
                </a:ext>
              </a:extLst>
            </p:cNvPr>
            <p:cNvSpPr/>
            <p:nvPr/>
          </p:nvSpPr>
          <p:spPr>
            <a:xfrm>
              <a:off x="2014694" y="4994386"/>
              <a:ext cx="117722" cy="496930"/>
            </a:xfrm>
            <a:custGeom>
              <a:avLst/>
              <a:gdLst>
                <a:gd name="connsiteX0" fmla="*/ 0 w 384578"/>
                <a:gd name="connsiteY0" fmla="*/ 333286 h 794759"/>
                <a:gd name="connsiteX1" fmla="*/ 8546 w 384578"/>
                <a:gd name="connsiteY1" fmla="*/ 247828 h 794759"/>
                <a:gd name="connsiteX2" fmla="*/ 17092 w 384578"/>
                <a:gd name="connsiteY2" fmla="*/ 213645 h 794759"/>
                <a:gd name="connsiteX3" fmla="*/ 25637 w 384578"/>
                <a:gd name="connsiteY3" fmla="*/ 119642 h 794759"/>
                <a:gd name="connsiteX4" fmla="*/ 42729 w 384578"/>
                <a:gd name="connsiteY4" fmla="*/ 68367 h 794759"/>
                <a:gd name="connsiteX5" fmla="*/ 51275 w 384578"/>
                <a:gd name="connsiteY5" fmla="*/ 34184 h 794759"/>
                <a:gd name="connsiteX6" fmla="*/ 85458 w 384578"/>
                <a:gd name="connsiteY6" fmla="*/ 0 h 794759"/>
                <a:gd name="connsiteX7" fmla="*/ 119641 w 384578"/>
                <a:gd name="connsiteY7" fmla="*/ 8546 h 794759"/>
                <a:gd name="connsiteX8" fmla="*/ 136733 w 384578"/>
                <a:gd name="connsiteY8" fmla="*/ 153825 h 794759"/>
                <a:gd name="connsiteX9" fmla="*/ 145279 w 384578"/>
                <a:gd name="connsiteY9" fmla="*/ 179462 h 794759"/>
                <a:gd name="connsiteX10" fmla="*/ 153824 w 384578"/>
                <a:gd name="connsiteY10" fmla="*/ 264920 h 794759"/>
                <a:gd name="connsiteX11" fmla="*/ 162370 w 384578"/>
                <a:gd name="connsiteY11" fmla="*/ 299103 h 794759"/>
                <a:gd name="connsiteX12" fmla="*/ 170916 w 384578"/>
                <a:gd name="connsiteY12" fmla="*/ 358924 h 794759"/>
                <a:gd name="connsiteX13" fmla="*/ 188008 w 384578"/>
                <a:gd name="connsiteY13" fmla="*/ 452928 h 794759"/>
                <a:gd name="connsiteX14" fmla="*/ 196553 w 384578"/>
                <a:gd name="connsiteY14" fmla="*/ 487111 h 794759"/>
                <a:gd name="connsiteX15" fmla="*/ 213645 w 384578"/>
                <a:gd name="connsiteY15" fmla="*/ 700756 h 794759"/>
                <a:gd name="connsiteX16" fmla="*/ 230736 w 384578"/>
                <a:gd name="connsiteY16" fmla="*/ 769122 h 794759"/>
                <a:gd name="connsiteX17" fmla="*/ 247828 w 384578"/>
                <a:gd name="connsiteY17" fmla="*/ 794759 h 794759"/>
                <a:gd name="connsiteX18" fmla="*/ 273465 w 384578"/>
                <a:gd name="connsiteY18" fmla="*/ 786213 h 794759"/>
                <a:gd name="connsiteX19" fmla="*/ 307649 w 384578"/>
                <a:gd name="connsiteY19" fmla="*/ 717847 h 794759"/>
                <a:gd name="connsiteX20" fmla="*/ 333286 w 384578"/>
                <a:gd name="connsiteY20" fmla="*/ 692210 h 794759"/>
                <a:gd name="connsiteX21" fmla="*/ 350378 w 384578"/>
                <a:gd name="connsiteY21" fmla="*/ 623843 h 794759"/>
                <a:gd name="connsiteX22" fmla="*/ 367469 w 384578"/>
                <a:gd name="connsiteY22" fmla="*/ 478565 h 794759"/>
                <a:gd name="connsiteX23" fmla="*/ 376015 w 384578"/>
                <a:gd name="connsiteY23" fmla="*/ 410199 h 794759"/>
                <a:gd name="connsiteX24" fmla="*/ 384561 w 384578"/>
                <a:gd name="connsiteY24" fmla="*/ 333286 h 7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4578" h="794759">
                  <a:moveTo>
                    <a:pt x="0" y="333286"/>
                  </a:moveTo>
                  <a:cubicBezTo>
                    <a:pt x="2849" y="304800"/>
                    <a:pt x="4497" y="276168"/>
                    <a:pt x="8546" y="247828"/>
                  </a:cubicBezTo>
                  <a:cubicBezTo>
                    <a:pt x="10207" y="236201"/>
                    <a:pt x="15540" y="225287"/>
                    <a:pt x="17092" y="213645"/>
                  </a:cubicBezTo>
                  <a:cubicBezTo>
                    <a:pt x="21250" y="182457"/>
                    <a:pt x="20169" y="150627"/>
                    <a:pt x="25637" y="119642"/>
                  </a:cubicBezTo>
                  <a:cubicBezTo>
                    <a:pt x="28768" y="101900"/>
                    <a:pt x="38359" y="85845"/>
                    <a:pt x="42729" y="68367"/>
                  </a:cubicBezTo>
                  <a:cubicBezTo>
                    <a:pt x="45578" y="56973"/>
                    <a:pt x="45050" y="44144"/>
                    <a:pt x="51275" y="34184"/>
                  </a:cubicBezTo>
                  <a:cubicBezTo>
                    <a:pt x="59815" y="20519"/>
                    <a:pt x="74064" y="11395"/>
                    <a:pt x="85458" y="0"/>
                  </a:cubicBezTo>
                  <a:cubicBezTo>
                    <a:pt x="96852" y="2849"/>
                    <a:pt x="115927" y="-2596"/>
                    <a:pt x="119641" y="8546"/>
                  </a:cubicBezTo>
                  <a:cubicBezTo>
                    <a:pt x="135060" y="54804"/>
                    <a:pt x="129500" y="105604"/>
                    <a:pt x="136733" y="153825"/>
                  </a:cubicBezTo>
                  <a:cubicBezTo>
                    <a:pt x="138069" y="162733"/>
                    <a:pt x="142430" y="170916"/>
                    <a:pt x="145279" y="179462"/>
                  </a:cubicBezTo>
                  <a:cubicBezTo>
                    <a:pt x="148127" y="207948"/>
                    <a:pt x="149776" y="236580"/>
                    <a:pt x="153824" y="264920"/>
                  </a:cubicBezTo>
                  <a:cubicBezTo>
                    <a:pt x="155485" y="276547"/>
                    <a:pt x="160269" y="287547"/>
                    <a:pt x="162370" y="299103"/>
                  </a:cubicBezTo>
                  <a:cubicBezTo>
                    <a:pt x="165973" y="318921"/>
                    <a:pt x="167853" y="339015"/>
                    <a:pt x="170916" y="358924"/>
                  </a:cubicBezTo>
                  <a:cubicBezTo>
                    <a:pt x="175555" y="389079"/>
                    <a:pt x="181340" y="422922"/>
                    <a:pt x="188008" y="452928"/>
                  </a:cubicBezTo>
                  <a:cubicBezTo>
                    <a:pt x="190556" y="464393"/>
                    <a:pt x="193705" y="475717"/>
                    <a:pt x="196553" y="487111"/>
                  </a:cubicBezTo>
                  <a:cubicBezTo>
                    <a:pt x="202250" y="558326"/>
                    <a:pt x="196318" y="631446"/>
                    <a:pt x="213645" y="700756"/>
                  </a:cubicBezTo>
                  <a:cubicBezTo>
                    <a:pt x="219342" y="723545"/>
                    <a:pt x="217706" y="749577"/>
                    <a:pt x="230736" y="769122"/>
                  </a:cubicBezTo>
                  <a:lnTo>
                    <a:pt x="247828" y="794759"/>
                  </a:lnTo>
                  <a:cubicBezTo>
                    <a:pt x="256374" y="791910"/>
                    <a:pt x="267935" y="793323"/>
                    <a:pt x="273465" y="786213"/>
                  </a:cubicBezTo>
                  <a:cubicBezTo>
                    <a:pt x="289107" y="766101"/>
                    <a:pt x="289633" y="735863"/>
                    <a:pt x="307649" y="717847"/>
                  </a:cubicBezTo>
                  <a:lnTo>
                    <a:pt x="333286" y="692210"/>
                  </a:lnTo>
                  <a:cubicBezTo>
                    <a:pt x="338983" y="669421"/>
                    <a:pt x="348705" y="647274"/>
                    <a:pt x="350378" y="623843"/>
                  </a:cubicBezTo>
                  <a:cubicBezTo>
                    <a:pt x="359565" y="495217"/>
                    <a:pt x="346279" y="542132"/>
                    <a:pt x="367469" y="478565"/>
                  </a:cubicBezTo>
                  <a:cubicBezTo>
                    <a:pt x="370318" y="455776"/>
                    <a:pt x="372980" y="432964"/>
                    <a:pt x="376015" y="410199"/>
                  </a:cubicBezTo>
                  <a:cubicBezTo>
                    <a:pt x="385367" y="340063"/>
                    <a:pt x="384561" y="371843"/>
                    <a:pt x="384561" y="3332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2" name="Figura a mano libera: forma 101">
              <a:extLst>
                <a:ext uri="{FF2B5EF4-FFF2-40B4-BE49-F238E27FC236}">
                  <a16:creationId xmlns:a16="http://schemas.microsoft.com/office/drawing/2014/main" id="{CBA9AF1E-0E2A-4E01-A8A7-6A800B06A56B}"/>
                </a:ext>
              </a:extLst>
            </p:cNvPr>
            <p:cNvSpPr/>
            <p:nvPr/>
          </p:nvSpPr>
          <p:spPr>
            <a:xfrm>
              <a:off x="1895025" y="4983223"/>
              <a:ext cx="117722" cy="496930"/>
            </a:xfrm>
            <a:custGeom>
              <a:avLst/>
              <a:gdLst>
                <a:gd name="connsiteX0" fmla="*/ 0 w 384578"/>
                <a:gd name="connsiteY0" fmla="*/ 333286 h 794759"/>
                <a:gd name="connsiteX1" fmla="*/ 8546 w 384578"/>
                <a:gd name="connsiteY1" fmla="*/ 247828 h 794759"/>
                <a:gd name="connsiteX2" fmla="*/ 17092 w 384578"/>
                <a:gd name="connsiteY2" fmla="*/ 213645 h 794759"/>
                <a:gd name="connsiteX3" fmla="*/ 25637 w 384578"/>
                <a:gd name="connsiteY3" fmla="*/ 119642 h 794759"/>
                <a:gd name="connsiteX4" fmla="*/ 42729 w 384578"/>
                <a:gd name="connsiteY4" fmla="*/ 68367 h 794759"/>
                <a:gd name="connsiteX5" fmla="*/ 51275 w 384578"/>
                <a:gd name="connsiteY5" fmla="*/ 34184 h 794759"/>
                <a:gd name="connsiteX6" fmla="*/ 85458 w 384578"/>
                <a:gd name="connsiteY6" fmla="*/ 0 h 794759"/>
                <a:gd name="connsiteX7" fmla="*/ 119641 w 384578"/>
                <a:gd name="connsiteY7" fmla="*/ 8546 h 794759"/>
                <a:gd name="connsiteX8" fmla="*/ 136733 w 384578"/>
                <a:gd name="connsiteY8" fmla="*/ 153825 h 794759"/>
                <a:gd name="connsiteX9" fmla="*/ 145279 w 384578"/>
                <a:gd name="connsiteY9" fmla="*/ 179462 h 794759"/>
                <a:gd name="connsiteX10" fmla="*/ 153824 w 384578"/>
                <a:gd name="connsiteY10" fmla="*/ 264920 h 794759"/>
                <a:gd name="connsiteX11" fmla="*/ 162370 w 384578"/>
                <a:gd name="connsiteY11" fmla="*/ 299103 h 794759"/>
                <a:gd name="connsiteX12" fmla="*/ 170916 w 384578"/>
                <a:gd name="connsiteY12" fmla="*/ 358924 h 794759"/>
                <a:gd name="connsiteX13" fmla="*/ 188008 w 384578"/>
                <a:gd name="connsiteY13" fmla="*/ 452928 h 794759"/>
                <a:gd name="connsiteX14" fmla="*/ 196553 w 384578"/>
                <a:gd name="connsiteY14" fmla="*/ 487111 h 794759"/>
                <a:gd name="connsiteX15" fmla="*/ 213645 w 384578"/>
                <a:gd name="connsiteY15" fmla="*/ 700756 h 794759"/>
                <a:gd name="connsiteX16" fmla="*/ 230736 w 384578"/>
                <a:gd name="connsiteY16" fmla="*/ 769122 h 794759"/>
                <a:gd name="connsiteX17" fmla="*/ 247828 w 384578"/>
                <a:gd name="connsiteY17" fmla="*/ 794759 h 794759"/>
                <a:gd name="connsiteX18" fmla="*/ 273465 w 384578"/>
                <a:gd name="connsiteY18" fmla="*/ 786213 h 794759"/>
                <a:gd name="connsiteX19" fmla="*/ 307649 w 384578"/>
                <a:gd name="connsiteY19" fmla="*/ 717847 h 794759"/>
                <a:gd name="connsiteX20" fmla="*/ 333286 w 384578"/>
                <a:gd name="connsiteY20" fmla="*/ 692210 h 794759"/>
                <a:gd name="connsiteX21" fmla="*/ 350378 w 384578"/>
                <a:gd name="connsiteY21" fmla="*/ 623843 h 794759"/>
                <a:gd name="connsiteX22" fmla="*/ 367469 w 384578"/>
                <a:gd name="connsiteY22" fmla="*/ 478565 h 794759"/>
                <a:gd name="connsiteX23" fmla="*/ 376015 w 384578"/>
                <a:gd name="connsiteY23" fmla="*/ 410199 h 794759"/>
                <a:gd name="connsiteX24" fmla="*/ 384561 w 384578"/>
                <a:gd name="connsiteY24" fmla="*/ 333286 h 7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4578" h="794759">
                  <a:moveTo>
                    <a:pt x="0" y="333286"/>
                  </a:moveTo>
                  <a:cubicBezTo>
                    <a:pt x="2849" y="304800"/>
                    <a:pt x="4497" y="276168"/>
                    <a:pt x="8546" y="247828"/>
                  </a:cubicBezTo>
                  <a:cubicBezTo>
                    <a:pt x="10207" y="236201"/>
                    <a:pt x="15540" y="225287"/>
                    <a:pt x="17092" y="213645"/>
                  </a:cubicBezTo>
                  <a:cubicBezTo>
                    <a:pt x="21250" y="182457"/>
                    <a:pt x="20169" y="150627"/>
                    <a:pt x="25637" y="119642"/>
                  </a:cubicBezTo>
                  <a:cubicBezTo>
                    <a:pt x="28768" y="101900"/>
                    <a:pt x="38359" y="85845"/>
                    <a:pt x="42729" y="68367"/>
                  </a:cubicBezTo>
                  <a:cubicBezTo>
                    <a:pt x="45578" y="56973"/>
                    <a:pt x="45050" y="44144"/>
                    <a:pt x="51275" y="34184"/>
                  </a:cubicBezTo>
                  <a:cubicBezTo>
                    <a:pt x="59815" y="20519"/>
                    <a:pt x="74064" y="11395"/>
                    <a:pt x="85458" y="0"/>
                  </a:cubicBezTo>
                  <a:cubicBezTo>
                    <a:pt x="96852" y="2849"/>
                    <a:pt x="115927" y="-2596"/>
                    <a:pt x="119641" y="8546"/>
                  </a:cubicBezTo>
                  <a:cubicBezTo>
                    <a:pt x="135060" y="54804"/>
                    <a:pt x="129500" y="105604"/>
                    <a:pt x="136733" y="153825"/>
                  </a:cubicBezTo>
                  <a:cubicBezTo>
                    <a:pt x="138069" y="162733"/>
                    <a:pt x="142430" y="170916"/>
                    <a:pt x="145279" y="179462"/>
                  </a:cubicBezTo>
                  <a:cubicBezTo>
                    <a:pt x="148127" y="207948"/>
                    <a:pt x="149776" y="236580"/>
                    <a:pt x="153824" y="264920"/>
                  </a:cubicBezTo>
                  <a:cubicBezTo>
                    <a:pt x="155485" y="276547"/>
                    <a:pt x="160269" y="287547"/>
                    <a:pt x="162370" y="299103"/>
                  </a:cubicBezTo>
                  <a:cubicBezTo>
                    <a:pt x="165973" y="318921"/>
                    <a:pt x="167853" y="339015"/>
                    <a:pt x="170916" y="358924"/>
                  </a:cubicBezTo>
                  <a:cubicBezTo>
                    <a:pt x="175555" y="389079"/>
                    <a:pt x="181340" y="422922"/>
                    <a:pt x="188008" y="452928"/>
                  </a:cubicBezTo>
                  <a:cubicBezTo>
                    <a:pt x="190556" y="464393"/>
                    <a:pt x="193705" y="475717"/>
                    <a:pt x="196553" y="487111"/>
                  </a:cubicBezTo>
                  <a:cubicBezTo>
                    <a:pt x="202250" y="558326"/>
                    <a:pt x="196318" y="631446"/>
                    <a:pt x="213645" y="700756"/>
                  </a:cubicBezTo>
                  <a:cubicBezTo>
                    <a:pt x="219342" y="723545"/>
                    <a:pt x="217706" y="749577"/>
                    <a:pt x="230736" y="769122"/>
                  </a:cubicBezTo>
                  <a:lnTo>
                    <a:pt x="247828" y="794759"/>
                  </a:lnTo>
                  <a:cubicBezTo>
                    <a:pt x="256374" y="791910"/>
                    <a:pt x="267935" y="793323"/>
                    <a:pt x="273465" y="786213"/>
                  </a:cubicBezTo>
                  <a:cubicBezTo>
                    <a:pt x="289107" y="766101"/>
                    <a:pt x="289633" y="735863"/>
                    <a:pt x="307649" y="717847"/>
                  </a:cubicBezTo>
                  <a:lnTo>
                    <a:pt x="333286" y="692210"/>
                  </a:lnTo>
                  <a:cubicBezTo>
                    <a:pt x="338983" y="669421"/>
                    <a:pt x="348705" y="647274"/>
                    <a:pt x="350378" y="623843"/>
                  </a:cubicBezTo>
                  <a:cubicBezTo>
                    <a:pt x="359565" y="495217"/>
                    <a:pt x="346279" y="542132"/>
                    <a:pt x="367469" y="478565"/>
                  </a:cubicBezTo>
                  <a:cubicBezTo>
                    <a:pt x="370318" y="455776"/>
                    <a:pt x="372980" y="432964"/>
                    <a:pt x="376015" y="410199"/>
                  </a:cubicBezTo>
                  <a:cubicBezTo>
                    <a:pt x="385367" y="340063"/>
                    <a:pt x="384561" y="371843"/>
                    <a:pt x="384561" y="3332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3" name="Figura a mano libera: forma 102">
              <a:extLst>
                <a:ext uri="{FF2B5EF4-FFF2-40B4-BE49-F238E27FC236}">
                  <a16:creationId xmlns:a16="http://schemas.microsoft.com/office/drawing/2014/main" id="{AD84B031-6C3B-4FE4-9BF1-2AABB1E3D7BC}"/>
                </a:ext>
              </a:extLst>
            </p:cNvPr>
            <p:cNvSpPr/>
            <p:nvPr/>
          </p:nvSpPr>
          <p:spPr>
            <a:xfrm>
              <a:off x="2253883" y="5005543"/>
              <a:ext cx="117722" cy="496930"/>
            </a:xfrm>
            <a:custGeom>
              <a:avLst/>
              <a:gdLst>
                <a:gd name="connsiteX0" fmla="*/ 0 w 384578"/>
                <a:gd name="connsiteY0" fmla="*/ 333286 h 794759"/>
                <a:gd name="connsiteX1" fmla="*/ 8546 w 384578"/>
                <a:gd name="connsiteY1" fmla="*/ 247828 h 794759"/>
                <a:gd name="connsiteX2" fmla="*/ 17092 w 384578"/>
                <a:gd name="connsiteY2" fmla="*/ 213645 h 794759"/>
                <a:gd name="connsiteX3" fmla="*/ 25637 w 384578"/>
                <a:gd name="connsiteY3" fmla="*/ 119642 h 794759"/>
                <a:gd name="connsiteX4" fmla="*/ 42729 w 384578"/>
                <a:gd name="connsiteY4" fmla="*/ 68367 h 794759"/>
                <a:gd name="connsiteX5" fmla="*/ 51275 w 384578"/>
                <a:gd name="connsiteY5" fmla="*/ 34184 h 794759"/>
                <a:gd name="connsiteX6" fmla="*/ 85458 w 384578"/>
                <a:gd name="connsiteY6" fmla="*/ 0 h 794759"/>
                <a:gd name="connsiteX7" fmla="*/ 119641 w 384578"/>
                <a:gd name="connsiteY7" fmla="*/ 8546 h 794759"/>
                <a:gd name="connsiteX8" fmla="*/ 136733 w 384578"/>
                <a:gd name="connsiteY8" fmla="*/ 153825 h 794759"/>
                <a:gd name="connsiteX9" fmla="*/ 145279 w 384578"/>
                <a:gd name="connsiteY9" fmla="*/ 179462 h 794759"/>
                <a:gd name="connsiteX10" fmla="*/ 153824 w 384578"/>
                <a:gd name="connsiteY10" fmla="*/ 264920 h 794759"/>
                <a:gd name="connsiteX11" fmla="*/ 162370 w 384578"/>
                <a:gd name="connsiteY11" fmla="*/ 299103 h 794759"/>
                <a:gd name="connsiteX12" fmla="*/ 170916 w 384578"/>
                <a:gd name="connsiteY12" fmla="*/ 358924 h 794759"/>
                <a:gd name="connsiteX13" fmla="*/ 188008 w 384578"/>
                <a:gd name="connsiteY13" fmla="*/ 452928 h 794759"/>
                <a:gd name="connsiteX14" fmla="*/ 196553 w 384578"/>
                <a:gd name="connsiteY14" fmla="*/ 487111 h 794759"/>
                <a:gd name="connsiteX15" fmla="*/ 213645 w 384578"/>
                <a:gd name="connsiteY15" fmla="*/ 700756 h 794759"/>
                <a:gd name="connsiteX16" fmla="*/ 230736 w 384578"/>
                <a:gd name="connsiteY16" fmla="*/ 769122 h 794759"/>
                <a:gd name="connsiteX17" fmla="*/ 247828 w 384578"/>
                <a:gd name="connsiteY17" fmla="*/ 794759 h 794759"/>
                <a:gd name="connsiteX18" fmla="*/ 273465 w 384578"/>
                <a:gd name="connsiteY18" fmla="*/ 786213 h 794759"/>
                <a:gd name="connsiteX19" fmla="*/ 307649 w 384578"/>
                <a:gd name="connsiteY19" fmla="*/ 717847 h 794759"/>
                <a:gd name="connsiteX20" fmla="*/ 333286 w 384578"/>
                <a:gd name="connsiteY20" fmla="*/ 692210 h 794759"/>
                <a:gd name="connsiteX21" fmla="*/ 350378 w 384578"/>
                <a:gd name="connsiteY21" fmla="*/ 623843 h 794759"/>
                <a:gd name="connsiteX22" fmla="*/ 367469 w 384578"/>
                <a:gd name="connsiteY22" fmla="*/ 478565 h 794759"/>
                <a:gd name="connsiteX23" fmla="*/ 376015 w 384578"/>
                <a:gd name="connsiteY23" fmla="*/ 410199 h 794759"/>
                <a:gd name="connsiteX24" fmla="*/ 384561 w 384578"/>
                <a:gd name="connsiteY24" fmla="*/ 333286 h 7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4578" h="794759">
                  <a:moveTo>
                    <a:pt x="0" y="333286"/>
                  </a:moveTo>
                  <a:cubicBezTo>
                    <a:pt x="2849" y="304800"/>
                    <a:pt x="4497" y="276168"/>
                    <a:pt x="8546" y="247828"/>
                  </a:cubicBezTo>
                  <a:cubicBezTo>
                    <a:pt x="10207" y="236201"/>
                    <a:pt x="15540" y="225287"/>
                    <a:pt x="17092" y="213645"/>
                  </a:cubicBezTo>
                  <a:cubicBezTo>
                    <a:pt x="21250" y="182457"/>
                    <a:pt x="20169" y="150627"/>
                    <a:pt x="25637" y="119642"/>
                  </a:cubicBezTo>
                  <a:cubicBezTo>
                    <a:pt x="28768" y="101900"/>
                    <a:pt x="38359" y="85845"/>
                    <a:pt x="42729" y="68367"/>
                  </a:cubicBezTo>
                  <a:cubicBezTo>
                    <a:pt x="45578" y="56973"/>
                    <a:pt x="45050" y="44144"/>
                    <a:pt x="51275" y="34184"/>
                  </a:cubicBezTo>
                  <a:cubicBezTo>
                    <a:pt x="59815" y="20519"/>
                    <a:pt x="74064" y="11395"/>
                    <a:pt x="85458" y="0"/>
                  </a:cubicBezTo>
                  <a:cubicBezTo>
                    <a:pt x="96852" y="2849"/>
                    <a:pt x="115927" y="-2596"/>
                    <a:pt x="119641" y="8546"/>
                  </a:cubicBezTo>
                  <a:cubicBezTo>
                    <a:pt x="135060" y="54804"/>
                    <a:pt x="129500" y="105604"/>
                    <a:pt x="136733" y="153825"/>
                  </a:cubicBezTo>
                  <a:cubicBezTo>
                    <a:pt x="138069" y="162733"/>
                    <a:pt x="142430" y="170916"/>
                    <a:pt x="145279" y="179462"/>
                  </a:cubicBezTo>
                  <a:cubicBezTo>
                    <a:pt x="148127" y="207948"/>
                    <a:pt x="149776" y="236580"/>
                    <a:pt x="153824" y="264920"/>
                  </a:cubicBezTo>
                  <a:cubicBezTo>
                    <a:pt x="155485" y="276547"/>
                    <a:pt x="160269" y="287547"/>
                    <a:pt x="162370" y="299103"/>
                  </a:cubicBezTo>
                  <a:cubicBezTo>
                    <a:pt x="165973" y="318921"/>
                    <a:pt x="167853" y="339015"/>
                    <a:pt x="170916" y="358924"/>
                  </a:cubicBezTo>
                  <a:cubicBezTo>
                    <a:pt x="175555" y="389079"/>
                    <a:pt x="181340" y="422922"/>
                    <a:pt x="188008" y="452928"/>
                  </a:cubicBezTo>
                  <a:cubicBezTo>
                    <a:pt x="190556" y="464393"/>
                    <a:pt x="193705" y="475717"/>
                    <a:pt x="196553" y="487111"/>
                  </a:cubicBezTo>
                  <a:cubicBezTo>
                    <a:pt x="202250" y="558326"/>
                    <a:pt x="196318" y="631446"/>
                    <a:pt x="213645" y="700756"/>
                  </a:cubicBezTo>
                  <a:cubicBezTo>
                    <a:pt x="219342" y="723545"/>
                    <a:pt x="217706" y="749577"/>
                    <a:pt x="230736" y="769122"/>
                  </a:cubicBezTo>
                  <a:lnTo>
                    <a:pt x="247828" y="794759"/>
                  </a:lnTo>
                  <a:cubicBezTo>
                    <a:pt x="256374" y="791910"/>
                    <a:pt x="267935" y="793323"/>
                    <a:pt x="273465" y="786213"/>
                  </a:cubicBezTo>
                  <a:cubicBezTo>
                    <a:pt x="289107" y="766101"/>
                    <a:pt x="289633" y="735863"/>
                    <a:pt x="307649" y="717847"/>
                  </a:cubicBezTo>
                  <a:lnTo>
                    <a:pt x="333286" y="692210"/>
                  </a:lnTo>
                  <a:cubicBezTo>
                    <a:pt x="338983" y="669421"/>
                    <a:pt x="348705" y="647274"/>
                    <a:pt x="350378" y="623843"/>
                  </a:cubicBezTo>
                  <a:cubicBezTo>
                    <a:pt x="359565" y="495217"/>
                    <a:pt x="346279" y="542132"/>
                    <a:pt x="367469" y="478565"/>
                  </a:cubicBezTo>
                  <a:cubicBezTo>
                    <a:pt x="370318" y="455776"/>
                    <a:pt x="372980" y="432964"/>
                    <a:pt x="376015" y="410199"/>
                  </a:cubicBezTo>
                  <a:cubicBezTo>
                    <a:pt x="385367" y="340063"/>
                    <a:pt x="384561" y="371843"/>
                    <a:pt x="384561" y="3332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4" name="Figura a mano libera: forma 103">
              <a:extLst>
                <a:ext uri="{FF2B5EF4-FFF2-40B4-BE49-F238E27FC236}">
                  <a16:creationId xmlns:a16="http://schemas.microsoft.com/office/drawing/2014/main" id="{A9173EDE-BD97-4856-A8C4-6D20F3B1EF27}"/>
                </a:ext>
              </a:extLst>
            </p:cNvPr>
            <p:cNvSpPr/>
            <p:nvPr/>
          </p:nvSpPr>
          <p:spPr>
            <a:xfrm>
              <a:off x="2134214" y="4994380"/>
              <a:ext cx="117722" cy="496930"/>
            </a:xfrm>
            <a:custGeom>
              <a:avLst/>
              <a:gdLst>
                <a:gd name="connsiteX0" fmla="*/ 0 w 384578"/>
                <a:gd name="connsiteY0" fmla="*/ 333286 h 794759"/>
                <a:gd name="connsiteX1" fmla="*/ 8546 w 384578"/>
                <a:gd name="connsiteY1" fmla="*/ 247828 h 794759"/>
                <a:gd name="connsiteX2" fmla="*/ 17092 w 384578"/>
                <a:gd name="connsiteY2" fmla="*/ 213645 h 794759"/>
                <a:gd name="connsiteX3" fmla="*/ 25637 w 384578"/>
                <a:gd name="connsiteY3" fmla="*/ 119642 h 794759"/>
                <a:gd name="connsiteX4" fmla="*/ 42729 w 384578"/>
                <a:gd name="connsiteY4" fmla="*/ 68367 h 794759"/>
                <a:gd name="connsiteX5" fmla="*/ 51275 w 384578"/>
                <a:gd name="connsiteY5" fmla="*/ 34184 h 794759"/>
                <a:gd name="connsiteX6" fmla="*/ 85458 w 384578"/>
                <a:gd name="connsiteY6" fmla="*/ 0 h 794759"/>
                <a:gd name="connsiteX7" fmla="*/ 119641 w 384578"/>
                <a:gd name="connsiteY7" fmla="*/ 8546 h 794759"/>
                <a:gd name="connsiteX8" fmla="*/ 136733 w 384578"/>
                <a:gd name="connsiteY8" fmla="*/ 153825 h 794759"/>
                <a:gd name="connsiteX9" fmla="*/ 145279 w 384578"/>
                <a:gd name="connsiteY9" fmla="*/ 179462 h 794759"/>
                <a:gd name="connsiteX10" fmla="*/ 153824 w 384578"/>
                <a:gd name="connsiteY10" fmla="*/ 264920 h 794759"/>
                <a:gd name="connsiteX11" fmla="*/ 162370 w 384578"/>
                <a:gd name="connsiteY11" fmla="*/ 299103 h 794759"/>
                <a:gd name="connsiteX12" fmla="*/ 170916 w 384578"/>
                <a:gd name="connsiteY12" fmla="*/ 358924 h 794759"/>
                <a:gd name="connsiteX13" fmla="*/ 188008 w 384578"/>
                <a:gd name="connsiteY13" fmla="*/ 452928 h 794759"/>
                <a:gd name="connsiteX14" fmla="*/ 196553 w 384578"/>
                <a:gd name="connsiteY14" fmla="*/ 487111 h 794759"/>
                <a:gd name="connsiteX15" fmla="*/ 213645 w 384578"/>
                <a:gd name="connsiteY15" fmla="*/ 700756 h 794759"/>
                <a:gd name="connsiteX16" fmla="*/ 230736 w 384578"/>
                <a:gd name="connsiteY16" fmla="*/ 769122 h 794759"/>
                <a:gd name="connsiteX17" fmla="*/ 247828 w 384578"/>
                <a:gd name="connsiteY17" fmla="*/ 794759 h 794759"/>
                <a:gd name="connsiteX18" fmla="*/ 273465 w 384578"/>
                <a:gd name="connsiteY18" fmla="*/ 786213 h 794759"/>
                <a:gd name="connsiteX19" fmla="*/ 307649 w 384578"/>
                <a:gd name="connsiteY19" fmla="*/ 717847 h 794759"/>
                <a:gd name="connsiteX20" fmla="*/ 333286 w 384578"/>
                <a:gd name="connsiteY20" fmla="*/ 692210 h 794759"/>
                <a:gd name="connsiteX21" fmla="*/ 350378 w 384578"/>
                <a:gd name="connsiteY21" fmla="*/ 623843 h 794759"/>
                <a:gd name="connsiteX22" fmla="*/ 367469 w 384578"/>
                <a:gd name="connsiteY22" fmla="*/ 478565 h 794759"/>
                <a:gd name="connsiteX23" fmla="*/ 376015 w 384578"/>
                <a:gd name="connsiteY23" fmla="*/ 410199 h 794759"/>
                <a:gd name="connsiteX24" fmla="*/ 384561 w 384578"/>
                <a:gd name="connsiteY24" fmla="*/ 333286 h 79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4578" h="794759">
                  <a:moveTo>
                    <a:pt x="0" y="333286"/>
                  </a:moveTo>
                  <a:cubicBezTo>
                    <a:pt x="2849" y="304800"/>
                    <a:pt x="4497" y="276168"/>
                    <a:pt x="8546" y="247828"/>
                  </a:cubicBezTo>
                  <a:cubicBezTo>
                    <a:pt x="10207" y="236201"/>
                    <a:pt x="15540" y="225287"/>
                    <a:pt x="17092" y="213645"/>
                  </a:cubicBezTo>
                  <a:cubicBezTo>
                    <a:pt x="21250" y="182457"/>
                    <a:pt x="20169" y="150627"/>
                    <a:pt x="25637" y="119642"/>
                  </a:cubicBezTo>
                  <a:cubicBezTo>
                    <a:pt x="28768" y="101900"/>
                    <a:pt x="38359" y="85845"/>
                    <a:pt x="42729" y="68367"/>
                  </a:cubicBezTo>
                  <a:cubicBezTo>
                    <a:pt x="45578" y="56973"/>
                    <a:pt x="45050" y="44144"/>
                    <a:pt x="51275" y="34184"/>
                  </a:cubicBezTo>
                  <a:cubicBezTo>
                    <a:pt x="59815" y="20519"/>
                    <a:pt x="74064" y="11395"/>
                    <a:pt x="85458" y="0"/>
                  </a:cubicBezTo>
                  <a:cubicBezTo>
                    <a:pt x="96852" y="2849"/>
                    <a:pt x="115927" y="-2596"/>
                    <a:pt x="119641" y="8546"/>
                  </a:cubicBezTo>
                  <a:cubicBezTo>
                    <a:pt x="135060" y="54804"/>
                    <a:pt x="129500" y="105604"/>
                    <a:pt x="136733" y="153825"/>
                  </a:cubicBezTo>
                  <a:cubicBezTo>
                    <a:pt x="138069" y="162733"/>
                    <a:pt x="142430" y="170916"/>
                    <a:pt x="145279" y="179462"/>
                  </a:cubicBezTo>
                  <a:cubicBezTo>
                    <a:pt x="148127" y="207948"/>
                    <a:pt x="149776" y="236580"/>
                    <a:pt x="153824" y="264920"/>
                  </a:cubicBezTo>
                  <a:cubicBezTo>
                    <a:pt x="155485" y="276547"/>
                    <a:pt x="160269" y="287547"/>
                    <a:pt x="162370" y="299103"/>
                  </a:cubicBezTo>
                  <a:cubicBezTo>
                    <a:pt x="165973" y="318921"/>
                    <a:pt x="167853" y="339015"/>
                    <a:pt x="170916" y="358924"/>
                  </a:cubicBezTo>
                  <a:cubicBezTo>
                    <a:pt x="175555" y="389079"/>
                    <a:pt x="181340" y="422922"/>
                    <a:pt x="188008" y="452928"/>
                  </a:cubicBezTo>
                  <a:cubicBezTo>
                    <a:pt x="190556" y="464393"/>
                    <a:pt x="193705" y="475717"/>
                    <a:pt x="196553" y="487111"/>
                  </a:cubicBezTo>
                  <a:cubicBezTo>
                    <a:pt x="202250" y="558326"/>
                    <a:pt x="196318" y="631446"/>
                    <a:pt x="213645" y="700756"/>
                  </a:cubicBezTo>
                  <a:cubicBezTo>
                    <a:pt x="219342" y="723545"/>
                    <a:pt x="217706" y="749577"/>
                    <a:pt x="230736" y="769122"/>
                  </a:cubicBezTo>
                  <a:lnTo>
                    <a:pt x="247828" y="794759"/>
                  </a:lnTo>
                  <a:cubicBezTo>
                    <a:pt x="256374" y="791910"/>
                    <a:pt x="267935" y="793323"/>
                    <a:pt x="273465" y="786213"/>
                  </a:cubicBezTo>
                  <a:cubicBezTo>
                    <a:pt x="289107" y="766101"/>
                    <a:pt x="289633" y="735863"/>
                    <a:pt x="307649" y="717847"/>
                  </a:cubicBezTo>
                  <a:lnTo>
                    <a:pt x="333286" y="692210"/>
                  </a:lnTo>
                  <a:cubicBezTo>
                    <a:pt x="338983" y="669421"/>
                    <a:pt x="348705" y="647274"/>
                    <a:pt x="350378" y="623843"/>
                  </a:cubicBezTo>
                  <a:cubicBezTo>
                    <a:pt x="359565" y="495217"/>
                    <a:pt x="346279" y="542132"/>
                    <a:pt x="367469" y="478565"/>
                  </a:cubicBezTo>
                  <a:cubicBezTo>
                    <a:pt x="370318" y="455776"/>
                    <a:pt x="372980" y="432964"/>
                    <a:pt x="376015" y="410199"/>
                  </a:cubicBezTo>
                  <a:cubicBezTo>
                    <a:pt x="385367" y="340063"/>
                    <a:pt x="384561" y="371843"/>
                    <a:pt x="384561" y="3332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72251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1EE39A5-5ACB-4F59-BE7D-662034AD2429}"/>
                  </a:ext>
                </a:extLst>
              </p:cNvPr>
              <p:cNvSpPr txBox="1"/>
              <p:nvPr/>
            </p:nvSpPr>
            <p:spPr>
              <a:xfrm>
                <a:off x="2172686" y="1451606"/>
                <a:ext cx="1846468" cy="731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3200" dirty="0"/>
                  <a:t>1)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sSub>
                      <m:sSubPr>
                        <m:ctrlPr>
                          <a:rPr lang="it-IT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32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sSub>
                          <m:sSubPr>
                            <m:ctrlPr>
                              <a:rPr lang="it-IT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it-IT" sz="32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1EE39A5-5ACB-4F59-BE7D-662034AD2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686" y="1451606"/>
                <a:ext cx="1846468" cy="731419"/>
              </a:xfrm>
              <a:prstGeom prst="rect">
                <a:avLst/>
              </a:prstGeom>
              <a:blipFill>
                <a:blip r:embed="rId2"/>
                <a:stretch>
                  <a:fillRect l="-13201" t="-5833" b="-1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9AD04E4-3D92-4FF9-94E1-F4732FFB448A}"/>
                  </a:ext>
                </a:extLst>
              </p:cNvPr>
              <p:cNvSpPr txBox="1"/>
              <p:nvPr/>
            </p:nvSpPr>
            <p:spPr>
              <a:xfrm>
                <a:off x="2225243" y="3240504"/>
                <a:ext cx="2741648" cy="79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3200" dirty="0"/>
                  <a:t>3)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it-IT" sz="3200" dirty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it-IT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32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3200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t-IT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it-IT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num>
                      <m:den>
                        <m:r>
                          <a:rPr lang="it-IT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it-IT" sz="32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9AD04E4-3D92-4FF9-94E1-F4732FFB4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243" y="3240504"/>
                <a:ext cx="2741648" cy="792396"/>
              </a:xfrm>
              <a:prstGeom prst="rect">
                <a:avLst/>
              </a:prstGeom>
              <a:blipFill>
                <a:blip r:embed="rId3"/>
                <a:stretch>
                  <a:fillRect l="-8889" b="-1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B92987-0AC5-4F43-9472-1B5ECCC6BFF2}"/>
                  </a:ext>
                </a:extLst>
              </p:cNvPr>
              <p:cNvSpPr txBox="1"/>
              <p:nvPr/>
            </p:nvSpPr>
            <p:spPr>
              <a:xfrm>
                <a:off x="2204938" y="2509090"/>
                <a:ext cx="1781963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3200" dirty="0"/>
                  <a:t>2)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sSub>
                      <m:sSubPr>
                        <m:ctrlPr>
                          <a:rPr lang="it-IT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3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3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32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B92987-0AC5-4F43-9472-1B5ECCC6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938" y="2509090"/>
                <a:ext cx="1781963" cy="552331"/>
              </a:xfrm>
              <a:prstGeom prst="rect">
                <a:avLst/>
              </a:prstGeom>
              <a:blipFill>
                <a:blip r:embed="rId4"/>
                <a:stretch>
                  <a:fillRect l="-14041" t="-11111" b="-4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80A8926-A6E0-4A8D-BB35-E000027FBCF3}"/>
                  </a:ext>
                </a:extLst>
              </p:cNvPr>
              <p:cNvSpPr txBox="1"/>
              <p:nvPr/>
            </p:nvSpPr>
            <p:spPr>
              <a:xfrm>
                <a:off x="2172686" y="4206894"/>
                <a:ext cx="4506490" cy="79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3200" dirty="0"/>
                  <a:t>4)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it-IT" sz="3200" dirty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it-IT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32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⃗"/>
                        <m:ctrlPr>
                          <a:rPr lang="it-IT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it-IT" sz="32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80A8926-A6E0-4A8D-BB35-E000027FB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686" y="4206894"/>
                <a:ext cx="4506490" cy="792396"/>
              </a:xfrm>
              <a:prstGeom prst="rect">
                <a:avLst/>
              </a:prstGeom>
              <a:blipFill>
                <a:blip r:embed="rId5"/>
                <a:stretch>
                  <a:fillRect l="-5405" b="-184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BFE391F-152B-4051-B007-C6AE47E3A217}"/>
              </a:ext>
            </a:extLst>
          </p:cNvPr>
          <p:cNvSpPr txBox="1"/>
          <p:nvPr/>
        </p:nvSpPr>
        <p:spPr>
          <a:xfrm>
            <a:off x="4286250" y="241035"/>
            <a:ext cx="36195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>
                <a:solidFill>
                  <a:schemeClr val="accent1"/>
                </a:solidFill>
              </a:rPr>
              <a:t>Eq</a:t>
            </a:r>
            <a:r>
              <a:rPr lang="it-IT" sz="2600" dirty="0">
                <a:solidFill>
                  <a:schemeClr val="accent1"/>
                </a:solidFill>
              </a:rPr>
              <a:t>. Di Maxwell nel vuoto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DEDA77E-5C7E-4A33-9A97-A0244DAE0433}"/>
                  </a:ext>
                </a:extLst>
              </p:cNvPr>
              <p:cNvSpPr txBox="1"/>
              <p:nvPr/>
            </p:nvSpPr>
            <p:spPr>
              <a:xfrm>
                <a:off x="9414410" y="2174369"/>
                <a:ext cx="1872179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DEDA77E-5C7E-4A33-9A97-A0244DAE0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410" y="2174369"/>
                <a:ext cx="1872179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0C3B1E52-660E-46CF-BF95-4162A6ADDAA3}"/>
                  </a:ext>
                </a:extLst>
              </p:cNvPr>
              <p:cNvSpPr txBox="1"/>
              <p:nvPr/>
            </p:nvSpPr>
            <p:spPr>
              <a:xfrm>
                <a:off x="9383213" y="3073827"/>
                <a:ext cx="1777153" cy="11330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0C3B1E52-660E-46CF-BF95-4162A6ADD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213" y="3073827"/>
                <a:ext cx="1777153" cy="11330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C83A6D3-D75E-46BA-964D-EF1C3AD3DAF9}"/>
              </a:ext>
            </a:extLst>
          </p:cNvPr>
          <p:cNvSpPr txBox="1"/>
          <p:nvPr/>
        </p:nvSpPr>
        <p:spPr>
          <a:xfrm>
            <a:off x="4207410" y="5626173"/>
            <a:ext cx="520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Sono tra loro indipendenti?</a:t>
            </a:r>
          </a:p>
        </p:txBody>
      </p:sp>
      <p:sp>
        <p:nvSpPr>
          <p:cNvPr id="21" name="Parentesi graffa chiusa 20">
            <a:extLst>
              <a:ext uri="{FF2B5EF4-FFF2-40B4-BE49-F238E27FC236}">
                <a16:creationId xmlns:a16="http://schemas.microsoft.com/office/drawing/2014/main" id="{79DF85CB-7926-4F7B-9655-DD3D833365EA}"/>
              </a:ext>
            </a:extLst>
          </p:cNvPr>
          <p:cNvSpPr/>
          <p:nvPr/>
        </p:nvSpPr>
        <p:spPr>
          <a:xfrm>
            <a:off x="7747000" y="1061705"/>
            <a:ext cx="640935" cy="39994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554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8" grpId="0"/>
      <p:bldP spid="19" grpId="0"/>
      <p:bldP spid="20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034E59D-9ACB-4905-83EB-5E7DDC6BB982}"/>
                  </a:ext>
                </a:extLst>
              </p:cNvPr>
              <p:cNvSpPr/>
              <p:nvPr/>
            </p:nvSpPr>
            <p:spPr>
              <a:xfrm>
                <a:off x="4168531" y="1695480"/>
                <a:ext cx="3482235" cy="8847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UcPeriod" startAt="3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acc>
                      <m:accPr>
                        <m:chr m:val="⃗"/>
                        <m:ctrlP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it-IT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∇</m:t>
                        </m:r>
                      </m:e>
                    </m:acc>
                    <m:r>
                      <a:rPr kumimoji="0" lang="it-IT" sz="3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∧</m:t>
                    </m:r>
                    <m:sSub>
                      <m:sSubPr>
                        <m:ctrlP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it-IT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it-IT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it-IT" sz="3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=−</m:t>
                    </m:r>
                    <m:f>
                      <m:fPr>
                        <m:ctrlPr>
                          <a:rPr kumimoji="0" lang="it-IT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it-IT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0" lang="it-IT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it-IT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it-IT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kumimoji="0" lang="it-IT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kumimoji="0" lang="it-IT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0" lang="it-IT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𝑡</m:t>
                        </m:r>
                      </m:den>
                    </m:f>
                  </m:oMath>
                </a14:m>
                <a:endParaRPr kumimoji="0" lang="it-IT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034E59D-9ACB-4905-83EB-5E7DDC6BB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531" y="1695480"/>
                <a:ext cx="3482235" cy="884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9BF01244-9279-4E90-A576-56C14CE0228A}"/>
                  </a:ext>
                </a:extLst>
              </p:cNvPr>
              <p:cNvSpPr/>
              <p:nvPr/>
            </p:nvSpPr>
            <p:spPr>
              <a:xfrm>
                <a:off x="4154067" y="2858106"/>
                <a:ext cx="4047968" cy="1141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∇</m:t>
                          </m:r>
                        </m:e>
                      </m:acc>
                      <m:d>
                        <m:dPr>
                          <m:ctrlP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0" lang="it-IT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kumimoji="0" lang="it-IT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∇</m:t>
                              </m:r>
                            </m:e>
                          </m:acc>
                          <m: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∧</m:t>
                          </m:r>
                          <m:sSub>
                            <m:sSubPr>
                              <m:ctrlPr>
                                <a:rPr kumimoji="0" lang="it-IT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it-IT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it-IT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it-IT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it-IT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∇</m:t>
                          </m:r>
                        </m:e>
                      </m:acc>
                      <m:r>
                        <a:rPr kumimoji="0" lang="it-IT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f>
                        <m:fPr>
                          <m:ctrlPr>
                            <a:rPr kumimoji="0" lang="it-IT" sz="3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it-IT" sz="32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it-IT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it-IT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it-IT" sz="32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kumimoji="0" lang="it-IT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0" lang="it-IT" sz="3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0" lang="it-IT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9BF01244-9279-4E90-A576-56C14CE02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067" y="2858106"/>
                <a:ext cx="4047968" cy="1141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338A5A87-484E-4F27-91D7-DDC84C68D26D}"/>
                  </a:ext>
                </a:extLst>
              </p:cNvPr>
              <p:cNvSpPr/>
              <p:nvPr/>
            </p:nvSpPr>
            <p:spPr>
              <a:xfrm>
                <a:off x="9328174" y="2914723"/>
                <a:ext cx="2676630" cy="1028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it-IT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0" lang="it-IT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0" lang="it-IT" sz="3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0" lang="it-IT" sz="3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0" lang="it-IT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kumimoji="0" lang="it-IT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∇</m:t>
                              </m:r>
                            </m:e>
                          </m:acc>
                          <m: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it-IT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it-IT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it-IT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it-IT" sz="32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it-IT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=∅</m:t>
                      </m:r>
                    </m:oMath>
                  </m:oMathPara>
                </a14:m>
                <a:endParaRPr kumimoji="0" lang="it-IT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338A5A87-484E-4F27-91D7-DDC84C68D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174" y="2914723"/>
                <a:ext cx="2676630" cy="1028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4A7374D2-FEFC-4C53-BEB5-C0668310FB68}"/>
                  </a:ext>
                </a:extLst>
              </p:cNvPr>
              <p:cNvSpPr/>
              <p:nvPr/>
            </p:nvSpPr>
            <p:spPr>
              <a:xfrm>
                <a:off x="4036950" y="5105055"/>
                <a:ext cx="4728154" cy="644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∇</m:t>
                          </m:r>
                        </m:e>
                      </m:acc>
                      <m:r>
                        <a:rPr kumimoji="0" lang="it-IT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it-IT" sz="3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it-IT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it-IT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kumimoji="0" lang="it-IT" sz="3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it-IT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it-IT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𝑐𝑜𝑠𝑡</m:t>
                      </m:r>
                      <m:r>
                        <a:rPr kumimoji="0" lang="it-IT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∇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e>
                      </m:acc>
                      <m:r>
                        <a:rPr kumimoji="0" lang="it-IT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it-IT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∅</m:t>
                      </m:r>
                    </m:oMath>
                  </m:oMathPara>
                </a14:m>
                <a:endParaRPr kumimoji="0" lang="it-IT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4A7374D2-FEFC-4C53-BEB5-C0668310F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950" y="5105055"/>
                <a:ext cx="4728154" cy="644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0158B0C4-0A4A-4EFB-AF3D-B592B7A63DC1}"/>
                  </a:ext>
                </a:extLst>
              </p:cNvPr>
              <p:cNvSpPr/>
              <p:nvPr/>
            </p:nvSpPr>
            <p:spPr>
              <a:xfrm>
                <a:off x="4841899" y="4293919"/>
                <a:ext cx="53572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3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∅</m:t>
                      </m:r>
                    </m:oMath>
                  </m:oMathPara>
                </a14:m>
                <a:endParaRPr kumimoji="0" lang="it-IT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0158B0C4-0A4A-4EFB-AF3D-B592B7A63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899" y="4293919"/>
                <a:ext cx="5357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721E40AC-1EF0-473A-B725-B4E523D597CA}"/>
              </a:ext>
            </a:extLst>
          </p:cNvPr>
          <p:cNvSpPr/>
          <p:nvPr/>
        </p:nvSpPr>
        <p:spPr>
          <a:xfrm>
            <a:off x="7175632" y="4866343"/>
            <a:ext cx="1589472" cy="1028551"/>
          </a:xfrm>
          <a:prstGeom prst="ellipse">
            <a:avLst/>
          </a:prstGeom>
          <a:noFill/>
          <a:ln w="22225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Parentesi graffa chiusa 24">
            <a:extLst>
              <a:ext uri="{FF2B5EF4-FFF2-40B4-BE49-F238E27FC236}">
                <a16:creationId xmlns:a16="http://schemas.microsoft.com/office/drawing/2014/main" id="{A8ACEE36-A39D-4007-8F6C-348BD369B3A6}"/>
              </a:ext>
            </a:extLst>
          </p:cNvPr>
          <p:cNvSpPr/>
          <p:nvPr/>
        </p:nvSpPr>
        <p:spPr>
          <a:xfrm rot="5400000">
            <a:off x="4860984" y="3235211"/>
            <a:ext cx="497554" cy="1599773"/>
          </a:xfrm>
          <a:prstGeom prst="rightBrace">
            <a:avLst>
              <a:gd name="adj1" fmla="val 28172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5AB5B2E-ABEA-4849-9249-73AE93D3979B}"/>
              </a:ext>
            </a:extLst>
          </p:cNvPr>
          <p:cNvSpPr txBox="1"/>
          <p:nvPr/>
        </p:nvSpPr>
        <p:spPr>
          <a:xfrm>
            <a:off x="222191" y="130527"/>
            <a:ext cx="11494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equazioni non sono indipendenti. Se le sorgenti soddisfano l’equazione di continuità le prime due equazioni possono essere ricavate dalla terza e dalla quarta</a:t>
            </a:r>
          </a:p>
          <a:p>
            <a:endParaRPr lang="it-IT" dirty="0"/>
          </a:p>
          <a:p>
            <a:r>
              <a:rPr lang="it-IT" dirty="0"/>
              <a:t>Ricaviamo ad esempio la seconda equazione dalla terza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BAE69FE-17CE-4011-B2E3-CF61CB600BF2}"/>
              </a:ext>
            </a:extLst>
          </p:cNvPr>
          <p:cNvSpPr txBox="1"/>
          <p:nvPr/>
        </p:nvSpPr>
        <p:spPr>
          <a:xfrm>
            <a:off x="8476403" y="3266693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ma</a:t>
            </a:r>
          </a:p>
        </p:txBody>
      </p:sp>
    </p:spTree>
    <p:extLst>
      <p:ext uri="{BB962C8B-B14F-4D97-AF65-F5344CB8AC3E}">
        <p14:creationId xmlns:p14="http://schemas.microsoft.com/office/powerpoint/2010/main" val="2134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1" grpId="0" animBg="1"/>
      <p:bldP spid="25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1EE39A5-5ACB-4F59-BE7D-662034AD2429}"/>
                  </a:ext>
                </a:extLst>
              </p:cNvPr>
              <p:cNvSpPr txBox="1"/>
              <p:nvPr/>
            </p:nvSpPr>
            <p:spPr>
              <a:xfrm>
                <a:off x="2316244" y="1504376"/>
                <a:ext cx="5455276" cy="79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it-IT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</m:oMath>
                </a14:m>
                <a:r>
                  <a:rPr lang="it-IT" sz="3200" dirty="0"/>
                  <a:t> </a:t>
                </a:r>
                <a14:m>
                  <m:oMath xmlns:m="http://schemas.openxmlformats.org/officeDocument/2006/math">
                    <m:r>
                      <a:rPr lang="it-IT" sz="3200" dirty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it-IT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3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3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3200" b="0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it-IT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⃗"/>
                        <m:ctrlPr>
                          <a:rPr lang="it-IT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acc>
                      <m:accPr>
                        <m:chr m:val="⃗"/>
                        <m:ctrlPr>
                          <a:rPr lang="it-IT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it-IT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it-IT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⃗"/>
                        <m:ctrlPr>
                          <a:rPr lang="it-IT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f>
                      <m:fPr>
                        <m:ctrlPr>
                          <a:rPr lang="it-IT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it-IT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it-IT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it-IT" sz="32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1EE39A5-5ACB-4F59-BE7D-662034AD2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244" y="1504376"/>
                <a:ext cx="5455276" cy="792396"/>
              </a:xfrm>
              <a:prstGeom prst="rect">
                <a:avLst/>
              </a:prstGeom>
              <a:blipFill>
                <a:blip r:embed="rId2"/>
                <a:stretch>
                  <a:fillRect l="-1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9AD04E4-3D92-4FF9-94E1-F4732FFB448A}"/>
                  </a:ext>
                </a:extLst>
              </p:cNvPr>
              <p:cNvSpPr txBox="1"/>
              <p:nvPr/>
            </p:nvSpPr>
            <p:spPr>
              <a:xfrm>
                <a:off x="449559" y="3827495"/>
                <a:ext cx="2205155" cy="936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9AD04E4-3D92-4FF9-94E1-F4732FFB4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59" y="3827495"/>
                <a:ext cx="2205155" cy="936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B92987-0AC5-4F43-9472-1B5ECCC6BFF2}"/>
                  </a:ext>
                </a:extLst>
              </p:cNvPr>
              <p:cNvSpPr txBox="1"/>
              <p:nvPr/>
            </p:nvSpPr>
            <p:spPr>
              <a:xfrm>
                <a:off x="3814332" y="2625193"/>
                <a:ext cx="3381054" cy="110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d>
                        <m:d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>
                            <m:f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B92987-0AC5-4F43-9472-1B5ECCC6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32" y="2625193"/>
                <a:ext cx="3381054" cy="1106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80A8926-A6E0-4A8D-BB35-E000027FBCF3}"/>
                  </a:ext>
                </a:extLst>
              </p:cNvPr>
              <p:cNvSpPr txBox="1"/>
              <p:nvPr/>
            </p:nvSpPr>
            <p:spPr>
              <a:xfrm>
                <a:off x="3582214" y="4537428"/>
                <a:ext cx="3322576" cy="110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it-IT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80A8926-A6E0-4A8D-BB35-E000027FB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214" y="4537428"/>
                <a:ext cx="3322576" cy="1106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6BA7986-B0CC-4B61-81AE-EFB5D6A570A4}"/>
                  </a:ext>
                </a:extLst>
              </p:cNvPr>
              <p:cNvSpPr txBox="1"/>
              <p:nvPr/>
            </p:nvSpPr>
            <p:spPr>
              <a:xfrm>
                <a:off x="306656" y="463552"/>
                <a:ext cx="4634730" cy="79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3200" i="1" dirty="0"/>
                  <a:t>IV)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it-IT" sz="3200" dirty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it-IT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32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⃗"/>
                        <m:ctrlPr>
                          <a:rPr lang="it-IT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it-IT" sz="32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6BA7986-B0CC-4B61-81AE-EFB5D6A57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56" y="463552"/>
                <a:ext cx="4634730" cy="792396"/>
              </a:xfrm>
              <a:prstGeom prst="rect">
                <a:avLst/>
              </a:prstGeom>
              <a:blipFill>
                <a:blip r:embed="rId6"/>
                <a:stretch>
                  <a:fillRect l="-5256" b="-184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03CBFC3-16F3-4DE3-AC20-7A1FED390CC4}"/>
                  </a:ext>
                </a:extLst>
              </p:cNvPr>
              <p:cNvSpPr txBox="1"/>
              <p:nvPr/>
            </p:nvSpPr>
            <p:spPr>
              <a:xfrm>
                <a:off x="620342" y="5317166"/>
                <a:ext cx="1863587" cy="936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03CBFC3-16F3-4DE3-AC20-7A1FED390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42" y="5317166"/>
                <a:ext cx="1863587" cy="936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05B586D5-714B-4E6A-9D87-F4D98CA49B44}"/>
                  </a:ext>
                </a:extLst>
              </p:cNvPr>
              <p:cNvSpPr/>
              <p:nvPr/>
            </p:nvSpPr>
            <p:spPr>
              <a:xfrm>
                <a:off x="8912204" y="4606438"/>
                <a:ext cx="1852238" cy="101919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05B586D5-714B-4E6A-9D87-F4D98CA49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204" y="4606438"/>
                <a:ext cx="1852238" cy="10191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01026170-8E7F-4ED3-9189-B2B7727E173C}"/>
              </a:ext>
            </a:extLst>
          </p:cNvPr>
          <p:cNvSpPr/>
          <p:nvPr/>
        </p:nvSpPr>
        <p:spPr>
          <a:xfrm>
            <a:off x="1358900" y="4914900"/>
            <a:ext cx="215900" cy="4022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8C2A160B-2851-45A8-A472-F81DBB4B71C2}"/>
              </a:ext>
            </a:extLst>
          </p:cNvPr>
          <p:cNvSpPr/>
          <p:nvPr/>
        </p:nvSpPr>
        <p:spPr>
          <a:xfrm rot="16200000">
            <a:off x="2900231" y="4889555"/>
            <a:ext cx="215900" cy="4022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FED7B52A-CB38-433E-B845-3D516831D342}"/>
              </a:ext>
            </a:extLst>
          </p:cNvPr>
          <p:cNvSpPr/>
          <p:nvPr/>
        </p:nvSpPr>
        <p:spPr>
          <a:xfrm rot="16200000">
            <a:off x="3139992" y="1433466"/>
            <a:ext cx="215900" cy="18633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FE6D1ABB-DFDE-4957-AD4D-188CDEE96124}"/>
                  </a:ext>
                </a:extLst>
              </p:cNvPr>
              <p:cNvSpPr/>
              <p:nvPr/>
            </p:nvSpPr>
            <p:spPr>
              <a:xfrm>
                <a:off x="3065039" y="25081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FE6D1ABB-DFDE-4957-AD4D-188CDEE96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039" y="2508135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86E1295-E21F-4F31-A981-59446D694508}"/>
              </a:ext>
            </a:extLst>
          </p:cNvPr>
          <p:cNvCxnSpPr/>
          <p:nvPr/>
        </p:nvCxnSpPr>
        <p:spPr>
          <a:xfrm flipV="1">
            <a:off x="4742356" y="1678686"/>
            <a:ext cx="364782" cy="70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35B14C4-7F9B-4FE9-905B-A05E35728A7C}"/>
              </a:ext>
            </a:extLst>
          </p:cNvPr>
          <p:cNvCxnSpPr/>
          <p:nvPr/>
        </p:nvCxnSpPr>
        <p:spPr>
          <a:xfrm flipV="1">
            <a:off x="6432883" y="1657444"/>
            <a:ext cx="364782" cy="70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15E7D48-27F9-431C-B678-960C9E83D949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316244" y="2296772"/>
            <a:ext cx="2727638" cy="290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1333077-01D6-4D33-A10D-F5AA3668E95D}"/>
              </a:ext>
            </a:extLst>
          </p:cNvPr>
          <p:cNvSpPr txBox="1"/>
          <p:nvPr/>
        </p:nvSpPr>
        <p:spPr>
          <a:xfrm>
            <a:off x="152832" y="110143"/>
            <a:ext cx="653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Allo stesso modo possiamo ricavare la prima equazione dalla quarta:</a:t>
            </a:r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EB84AC9C-32E4-4F35-ADE8-EC74751A751E}"/>
              </a:ext>
            </a:extLst>
          </p:cNvPr>
          <p:cNvSpPr/>
          <p:nvPr/>
        </p:nvSpPr>
        <p:spPr>
          <a:xfrm>
            <a:off x="7277690" y="4914900"/>
            <a:ext cx="893070" cy="402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81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4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AED08C-5059-487F-9170-BD43466DEBDB}"/>
              </a:ext>
            </a:extLst>
          </p:cNvPr>
          <p:cNvSpPr txBox="1"/>
          <p:nvPr/>
        </p:nvSpPr>
        <p:spPr>
          <a:xfrm>
            <a:off x="335280" y="454785"/>
            <a:ext cx="1146646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Deduciamo che tutte le proprietà del campo elettromagnetico (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e.m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.) le cui sorgenti soddisfano l’equazione di continuità, sono contenute nella terza e nella quarta equazione di Maxwell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DDCAE8-212A-47F1-AEE7-8FC02188812D}"/>
              </a:ext>
            </a:extLst>
          </p:cNvPr>
          <p:cNvSpPr txBox="1"/>
          <p:nvPr/>
        </p:nvSpPr>
        <p:spPr>
          <a:xfrm>
            <a:off x="7226340" y="3967581"/>
            <a:ext cx="1616276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VETTORE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3E4AA15F-B44B-4C63-B5C8-4946574B43A0}"/>
                  </a:ext>
                </a:extLst>
              </p:cNvPr>
              <p:cNvSpPr/>
              <p:nvPr/>
            </p:nvSpPr>
            <p:spPr>
              <a:xfrm>
                <a:off x="2847966" y="2565781"/>
                <a:ext cx="1371914" cy="644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∇</m:t>
                          </m:r>
                        </m:e>
                      </m:acc>
                      <m:r>
                        <a:rPr kumimoji="0" lang="it-IT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∧</m:t>
                      </m:r>
                      <m:sSub>
                        <m:sSubPr>
                          <m:ctrl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it-IT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it-IT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it-IT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3E4AA15F-B44B-4C63-B5C8-4946574B4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966" y="2565781"/>
                <a:ext cx="1371914" cy="644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A89AEE0-8699-41AA-8EE0-9D9ECADD38DE}"/>
                  </a:ext>
                </a:extLst>
              </p:cNvPr>
              <p:cNvSpPr/>
              <p:nvPr/>
            </p:nvSpPr>
            <p:spPr>
              <a:xfrm>
                <a:off x="7176124" y="2565781"/>
                <a:ext cx="1388778" cy="644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it-IT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∇</m:t>
                          </m:r>
                        </m:e>
                      </m:acc>
                      <m:r>
                        <a:rPr kumimoji="0" lang="it-IT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∧</m:t>
                      </m:r>
                      <m:sSub>
                        <m:sSubPr>
                          <m:ctrlP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it-IT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it-IT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kumimoji="0" lang="it-IT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it-IT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A89AEE0-8699-41AA-8EE0-9D9ECADD3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124" y="2565781"/>
                <a:ext cx="1388778" cy="644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ED6EA85A-FFE2-4EE6-88B2-38E5D15DD14B}"/>
              </a:ext>
            </a:extLst>
          </p:cNvPr>
          <p:cNvSpPr/>
          <p:nvPr/>
        </p:nvSpPr>
        <p:spPr>
          <a:xfrm rot="5400000">
            <a:off x="3210701" y="2574911"/>
            <a:ext cx="497554" cy="1599773"/>
          </a:xfrm>
          <a:prstGeom prst="rightBrace">
            <a:avLst>
              <a:gd name="adj1" fmla="val 28172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BA217CF6-BD6B-49B4-AE5B-BD64B49ACC5E}"/>
              </a:ext>
            </a:extLst>
          </p:cNvPr>
          <p:cNvSpPr/>
          <p:nvPr/>
        </p:nvSpPr>
        <p:spPr>
          <a:xfrm rot="5400000">
            <a:off x="7548791" y="2577468"/>
            <a:ext cx="492443" cy="1599772"/>
          </a:xfrm>
          <a:prstGeom prst="rightBrace">
            <a:avLst>
              <a:gd name="adj1" fmla="val 15474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E549B06-4244-4128-8433-B0ECEC7EEB86}"/>
              </a:ext>
            </a:extLst>
          </p:cNvPr>
          <p:cNvSpPr txBox="1"/>
          <p:nvPr/>
        </p:nvSpPr>
        <p:spPr>
          <a:xfrm>
            <a:off x="2847966" y="3967581"/>
            <a:ext cx="1616276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VETTORE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99893B1-75F5-400D-90AF-E3EE4DA701F2}"/>
                  </a:ext>
                </a:extLst>
              </p:cNvPr>
              <p:cNvSpPr txBox="1"/>
              <p:nvPr/>
            </p:nvSpPr>
            <p:spPr>
              <a:xfrm>
                <a:off x="470019" y="5289848"/>
                <a:ext cx="11331723" cy="67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Queste due equazioni rappresentano sei equazioni differenziali indipendenti nelle due incognite vettoriali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/>
                  <a:t> (sei incognite scalari funzioni dello spazio e del tempo)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99893B1-75F5-400D-90AF-E3EE4DA70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19" y="5289848"/>
                <a:ext cx="11331723" cy="679930"/>
              </a:xfrm>
              <a:prstGeom prst="rect">
                <a:avLst/>
              </a:prstGeom>
              <a:blipFill>
                <a:blip r:embed="rId4"/>
                <a:stretch>
                  <a:fillRect l="-430" b="-144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94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11" grpId="0" animBg="1"/>
      <p:bldP spid="12" grpId="0" animBg="1"/>
      <p:bldP spid="13" grpId="0"/>
      <p:bldP spid="4" grpId="0"/>
    </p:bld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B6F6ADED97B1A4A868B0157F67E4AFC" ma:contentTypeVersion="8" ma:contentTypeDescription="Creare un nuovo documento." ma:contentTypeScope="" ma:versionID="8cd48e2e0a24628b40ba0f3a26adebde">
  <xsd:schema xmlns:xsd="http://www.w3.org/2001/XMLSchema" xmlns:xs="http://www.w3.org/2001/XMLSchema" xmlns:p="http://schemas.microsoft.com/office/2006/metadata/properties" xmlns:ns3="c81e87da-12aa-4087-b994-ec99db9c6203" targetNamespace="http://schemas.microsoft.com/office/2006/metadata/properties" ma:root="true" ma:fieldsID="44000bb4fccfe3e9e0acd7fa64d6c4b7" ns3:_="">
    <xsd:import namespace="c81e87da-12aa-4087-b994-ec99db9c62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e87da-12aa-4087-b994-ec99db9c62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F97702-C2F3-4591-A0E9-039B3527E0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1e87da-12aa-4087-b994-ec99db9c62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8FC449-C7EF-48C8-AE11-3B090E26B8DB}">
  <ds:schemaRefs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c81e87da-12aa-4087-b994-ec99db9c620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978925-B2EF-485D-888C-469389A171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524</TotalTime>
  <Words>1220</Words>
  <Application>Microsoft Office PowerPoint</Application>
  <PresentationFormat>Widescreen</PresentationFormat>
  <Paragraphs>175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Retrospettivo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PARLAPIANO FEDERICA</dc:creator>
  <cp:lastModifiedBy>DANIELE EUGENIO LUCCHETTA</cp:lastModifiedBy>
  <cp:revision>65</cp:revision>
  <dcterms:created xsi:type="dcterms:W3CDTF">2020-05-28T07:33:46Z</dcterms:created>
  <dcterms:modified xsi:type="dcterms:W3CDTF">2021-05-24T13:57:49Z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0x010100DB6F6ADED97B1A4A868B0157F67E4AFC</vt:lpwstr>
  </property>
</Properties>
</file>