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63" r:id="rId2"/>
    <p:sldId id="256" r:id="rId3"/>
    <p:sldId id="264" r:id="rId4"/>
    <p:sldId id="257" r:id="rId5"/>
    <p:sldId id="265" r:id="rId6"/>
    <p:sldId id="272" r:id="rId7"/>
    <p:sldId id="258" r:id="rId8"/>
    <p:sldId id="266" r:id="rId9"/>
    <p:sldId id="273" r:id="rId10"/>
    <p:sldId id="274" r:id="rId11"/>
    <p:sldId id="267" r:id="rId12"/>
    <p:sldId id="260" r:id="rId13"/>
    <p:sldId id="268" r:id="rId14"/>
    <p:sldId id="261" r:id="rId15"/>
    <p:sldId id="269" r:id="rId16"/>
    <p:sldId id="275" r:id="rId17"/>
    <p:sldId id="27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CFBA9-F858-4F25-BED0-09817E7D7B3D}" v="19" dt="2020-06-01T09:39:4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palazzetti" userId="873ee1e7566aa625" providerId="LiveId" clId="{86BCFBA9-F858-4F25-BED0-09817E7D7B3D}"/>
    <pc:docChg chg="custSel addSld delSld modSld sldOrd addMainMaster delMainMaster modMainMaster">
      <pc:chgData name="francesca palazzetti" userId="873ee1e7566aa625" providerId="LiveId" clId="{86BCFBA9-F858-4F25-BED0-09817E7D7B3D}" dt="2020-06-01T09:39:40.223" v="73" actId="20577"/>
      <pc:docMkLst>
        <pc:docMk/>
      </pc:docMkLst>
      <pc:sldChg chg="ord">
        <pc:chgData name="francesca palazzetti" userId="873ee1e7566aa625" providerId="LiveId" clId="{86BCFBA9-F858-4F25-BED0-09817E7D7B3D}" dt="2020-06-01T09:38:36.009" v="48"/>
        <pc:sldMkLst>
          <pc:docMk/>
          <pc:sldMk cId="1826994940" sldId="256"/>
        </pc:sldMkLst>
      </pc:sldChg>
      <pc:sldChg chg="modSp">
        <pc:chgData name="francesca palazzetti" userId="873ee1e7566aa625" providerId="LiveId" clId="{86BCFBA9-F858-4F25-BED0-09817E7D7B3D}" dt="2020-06-01T09:39:40.223" v="73" actId="20577"/>
        <pc:sldMkLst>
          <pc:docMk/>
          <pc:sldMk cId="1285087948" sldId="261"/>
        </pc:sldMkLst>
        <pc:spChg chg="mod">
          <ac:chgData name="francesca palazzetti" userId="873ee1e7566aa625" providerId="LiveId" clId="{86BCFBA9-F858-4F25-BED0-09817E7D7B3D}" dt="2020-06-01T09:39:40.223" v="73" actId="20577"/>
          <ac:spMkLst>
            <pc:docMk/>
            <pc:sldMk cId="1285087948" sldId="261"/>
            <ac:spMk id="4" creationId="{04376599-A57E-40B3-A374-35C468322E20}"/>
          </ac:spMkLst>
        </pc:spChg>
      </pc:sldChg>
      <pc:sldChg chg="addSp modSp mod">
        <pc:chgData name="francesca palazzetti" userId="873ee1e7566aa625" providerId="LiveId" clId="{86BCFBA9-F858-4F25-BED0-09817E7D7B3D}" dt="2020-06-01T09:26:54.678" v="39" actId="1076"/>
        <pc:sldMkLst>
          <pc:docMk/>
          <pc:sldMk cId="2312564489" sldId="262"/>
        </pc:sldMkLst>
        <pc:spChg chg="mod">
          <ac:chgData name="francesca palazzetti" userId="873ee1e7566aa625" providerId="LiveId" clId="{86BCFBA9-F858-4F25-BED0-09817E7D7B3D}" dt="2020-06-01T09:26:21.997" v="5" actId="1076"/>
          <ac:spMkLst>
            <pc:docMk/>
            <pc:sldMk cId="2312564489" sldId="262"/>
            <ac:spMk id="3" creationId="{7376DE6A-7138-4E8D-AD7B-527E6690A9D1}"/>
          </ac:spMkLst>
        </pc:spChg>
        <pc:spChg chg="mod">
          <ac:chgData name="francesca palazzetti" userId="873ee1e7566aa625" providerId="LiveId" clId="{86BCFBA9-F858-4F25-BED0-09817E7D7B3D}" dt="2020-06-01T09:26:24.137" v="6" actId="1076"/>
          <ac:spMkLst>
            <pc:docMk/>
            <pc:sldMk cId="2312564489" sldId="262"/>
            <ac:spMk id="4" creationId="{04376599-A57E-40B3-A374-35C468322E20}"/>
          </ac:spMkLst>
        </pc:spChg>
        <pc:spChg chg="add mod">
          <ac:chgData name="francesca palazzetti" userId="873ee1e7566aa625" providerId="LiveId" clId="{86BCFBA9-F858-4F25-BED0-09817E7D7B3D}" dt="2020-06-01T09:26:46.633" v="37" actId="1076"/>
          <ac:spMkLst>
            <pc:docMk/>
            <pc:sldMk cId="2312564489" sldId="262"/>
            <ac:spMk id="8" creationId="{4BE58BA6-9614-496C-AEA7-E4497D80A5F1}"/>
          </ac:spMkLst>
        </pc:spChg>
        <pc:spChg chg="add mod">
          <ac:chgData name="francesca palazzetti" userId="873ee1e7566aa625" providerId="LiveId" clId="{86BCFBA9-F858-4F25-BED0-09817E7D7B3D}" dt="2020-06-01T09:26:54.678" v="39" actId="1076"/>
          <ac:spMkLst>
            <pc:docMk/>
            <pc:sldMk cId="2312564489" sldId="262"/>
            <ac:spMk id="9" creationId="{8DAA1AEC-716E-430F-BBC2-DFEB242100C1}"/>
          </ac:spMkLst>
        </pc:spChg>
        <pc:picChg chg="add mod">
          <ac:chgData name="francesca palazzetti" userId="873ee1e7566aa625" providerId="LiveId" clId="{86BCFBA9-F858-4F25-BED0-09817E7D7B3D}" dt="2020-06-01T09:26:19.638" v="4" actId="1076"/>
          <ac:picMkLst>
            <pc:docMk/>
            <pc:sldMk cId="2312564489" sldId="262"/>
            <ac:picMk id="5" creationId="{F9714EE6-FD9A-43DB-B346-3E5A858005C2}"/>
          </ac:picMkLst>
        </pc:picChg>
      </pc:sldChg>
      <pc:sldChg chg="add del">
        <pc:chgData name="francesca palazzetti" userId="873ee1e7566aa625" providerId="LiveId" clId="{86BCFBA9-F858-4F25-BED0-09817E7D7B3D}" dt="2020-06-01T09:38:34.103" v="46"/>
        <pc:sldMkLst>
          <pc:docMk/>
          <pc:sldMk cId="936358519" sldId="263"/>
        </pc:sldMkLst>
      </pc:sldChg>
      <pc:sldChg chg="add">
        <pc:chgData name="francesca palazzetti" userId="873ee1e7566aa625" providerId="LiveId" clId="{86BCFBA9-F858-4F25-BED0-09817E7D7B3D}" dt="2020-06-01T09:38:39.383" v="50"/>
        <pc:sldMkLst>
          <pc:docMk/>
          <pc:sldMk cId="3887025109" sldId="264"/>
        </pc:sldMkLst>
      </pc:sldChg>
      <pc:sldChg chg="add">
        <pc:chgData name="francesca palazzetti" userId="873ee1e7566aa625" providerId="LiveId" clId="{86BCFBA9-F858-4F25-BED0-09817E7D7B3D}" dt="2020-06-01T09:38:45.288" v="52"/>
        <pc:sldMkLst>
          <pc:docMk/>
          <pc:sldMk cId="4259873091" sldId="265"/>
        </pc:sldMkLst>
      </pc:sldChg>
      <pc:sldChg chg="add">
        <pc:chgData name="francesca palazzetti" userId="873ee1e7566aa625" providerId="LiveId" clId="{86BCFBA9-F858-4F25-BED0-09817E7D7B3D}" dt="2020-06-01T09:38:49.271" v="54"/>
        <pc:sldMkLst>
          <pc:docMk/>
          <pc:sldMk cId="3259820853" sldId="266"/>
        </pc:sldMkLst>
      </pc:sldChg>
      <pc:sldChg chg="add">
        <pc:chgData name="francesca palazzetti" userId="873ee1e7566aa625" providerId="LiveId" clId="{86BCFBA9-F858-4F25-BED0-09817E7D7B3D}" dt="2020-06-01T09:38:52.791" v="56"/>
        <pc:sldMkLst>
          <pc:docMk/>
          <pc:sldMk cId="4241170049" sldId="267"/>
        </pc:sldMkLst>
      </pc:sldChg>
      <pc:sldChg chg="delSp add mod">
        <pc:chgData name="francesca palazzetti" userId="873ee1e7566aa625" providerId="LiveId" clId="{86BCFBA9-F858-4F25-BED0-09817E7D7B3D}" dt="2020-06-01T09:39:16.181" v="59" actId="478"/>
        <pc:sldMkLst>
          <pc:docMk/>
          <pc:sldMk cId="3323756321" sldId="268"/>
        </pc:sldMkLst>
        <pc:spChg chg="del">
          <ac:chgData name="francesca palazzetti" userId="873ee1e7566aa625" providerId="LiveId" clId="{86BCFBA9-F858-4F25-BED0-09817E7D7B3D}" dt="2020-06-01T09:39:16.181" v="59" actId="478"/>
          <ac:spMkLst>
            <pc:docMk/>
            <pc:sldMk cId="3323756321" sldId="268"/>
            <ac:spMk id="2" creationId="{0C3B920F-0D0D-403C-8BBE-B315BED0313C}"/>
          </ac:spMkLst>
        </pc:spChg>
      </pc:sldChg>
      <pc:sldChg chg="add">
        <pc:chgData name="francesca palazzetti" userId="873ee1e7566aa625" providerId="LiveId" clId="{86BCFBA9-F858-4F25-BED0-09817E7D7B3D}" dt="2020-06-01T09:39:20.737" v="61"/>
        <pc:sldMkLst>
          <pc:docMk/>
          <pc:sldMk cId="40342338" sldId="269"/>
        </pc:sldMkLst>
      </pc:sldChg>
      <pc:sldChg chg="add">
        <pc:chgData name="francesca palazzetti" userId="873ee1e7566aa625" providerId="LiveId" clId="{86BCFBA9-F858-4F25-BED0-09817E7D7B3D}" dt="2020-06-01T09:39:24.580" v="63"/>
        <pc:sldMkLst>
          <pc:docMk/>
          <pc:sldMk cId="622470619" sldId="270"/>
        </pc:sldMkLst>
      </pc:sldChg>
      <pc:sldMasterChg chg="add del addSldLayout delSldLayout">
        <pc:chgData name="francesca palazzetti" userId="873ee1e7566aa625" providerId="LiveId" clId="{86BCFBA9-F858-4F25-BED0-09817E7D7B3D}" dt="2020-06-01T09:38:30.291" v="44" actId="47"/>
        <pc:sldMasterMkLst>
          <pc:docMk/>
          <pc:sldMasterMk cId="3297356978" sldId="2147483660"/>
        </pc:sldMasterMkLst>
        <pc:sldLayoutChg chg="add del">
          <pc:chgData name="francesca palazzetti" userId="873ee1e7566aa625" providerId="LiveId" clId="{86BCFBA9-F858-4F25-BED0-09817E7D7B3D}" dt="2020-06-01T09:38:30.291" v="44" actId="47"/>
          <pc:sldLayoutMkLst>
            <pc:docMk/>
            <pc:sldMasterMk cId="3297356978" sldId="2147483660"/>
            <pc:sldLayoutMk cId="3771238553" sldId="2147483667"/>
          </pc:sldLayoutMkLst>
        </pc:sldLayoutChg>
      </pc:sldMasterChg>
      <pc:sldMasterChg chg="replId">
        <pc:chgData name="francesca palazzetti" userId="873ee1e7566aa625" providerId="LiveId" clId="{86BCFBA9-F858-4F25-BED0-09817E7D7B3D}" dt="2020-06-01T09:38:14.670" v="40" actId="27028"/>
        <pc:sldMasterMkLst>
          <pc:docMk/>
          <pc:sldMasterMk cId="1911110703" sldId="2147483668"/>
        </pc:sldMasterMkLst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9:32:02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2097 959 11613,'0'-8'1551,"2"13"-594,1 30-265,2 57-283,-15 428 1089,13-205-1899,17 55 401,32 1038 1347,-34-35-639,-5-896 338,-4-240-1980,-5 0-5762,-4-215 1727</inkml:trace>
  <inkml:trace contextRef="#ctx0" brushRef="#br0" timeOffset="1">1878 1228 12157,'1'-20'647,"2"0"0,1 1 0,0 0 0,1 0-1,8-17-646,3-16 731,85-423 2153,-75 336-2434,-26 139-444,2-10-38,0 0 0,1 0 0,-1 1 0,2-1 0,2-5 32,-5 14-18,-1 0 1,1 0-1,-1 0 1,1 1-1,-1-1 1,1 0-1,0 0 1,-1 0-1,1 1 1,0-1-1,0 0 0,0 1 1,-1-1-1,1 0 1,0 1-1,0-1 1,0 1-1,0 0 1,0-1-1,0 1 0,0 0 1,1-1 17,0 2-27,-1-1-1,1 1 1,-1-1 0,1 1 0,-1-1-1,1 1 1,-1 0 0,1 0 0,-1 0-1,1 0 1,-1 0 0,0 0 0,0 0-1,0 0 1,1 0 0,-1 1 0,0-1-1,0 0 1,-1 1 0,1-1 27,22 34-561,-3 1 0,-1 1 0,-1 1 0,-2 1 0,-2 0 561,12 26-63,15 37 140,81 184 993,-121-286-1011,-1 0-1,0 1 1,1-1-1,-1 1 1,0-1-1,0 0 1,0 1-1,1-1 1,-1 1-1,0-1 1,0 1 0,0-1-1,0 1 1,0-1-1,0 1 1,0-1-1,0 1 1,0-1-1,0 1 1,0-1-1,0 1 1,0-1-1,0 1 1,-1-1-1,1 1 1,0-1-1,0 1 1,-1-1-1,1 0 1,0 1 0,0-1-1,-1 1 1,1-1-1,0 0 1,-1 1-1,1-1 1,-1 0-1,1 1 1,0-1-1,-1 0 1,1 0-1,-1 1 1,1-1-1,-1 0 1,1 0-1,-1 0 1,1 0 0,-1 0-1,1 0 1,-1 0-1,1 1 1,-1-1-1,1-1 1,-1 1-1,1 0 1,-1 0-1,1 0 1,-1 0-1,1 0 1,-1 0-1,1 0 1,0-1-1,-1 1 1,1 0-1,-1 0 1,1-1 0,-1 1-59,-47-15 508,36 11-137,-57-17-258,-1 3 0,-1 3 0,0 3 0,-15 2-113,26 7-928,0 1 0,-1 4 1,-8 3 927,43-3-1206,0 2 1,0 0-1,1 2 1,-1 1-1,1 1 1,1 1-1,-1 2 1,-14 8 1205,10 0-3839</inkml:trace>
  <inkml:trace contextRef="#ctx0" brushRef="#br0" timeOffset="2">2439 5774 2836,'55'4'2484,"0"-1"1,54-6-2485,-8 1 1024,1188-38 873,625-46-1046,2 48-462,-935 51-217,-150 0 469,-88 0-86,126-1-332,1688 19 739,-2219-25-1016,3246 116 1588,-2003-59-1030,619-73 711,-922-104-954,-1078 100-489,-126 11 480,1-4-1,-2-2 0,36-11-251,-107 20 84,0-1 1,0 1-1,-1-1 0,1 1 1,0-1-1,-1 0 0,1 0 0,0 1 1,-1-1-1,1 0 0,-1-1 1,1 1-1,0-1-84,-4-4-2471,-15 4-4447,16 2 3743</inkml:trace>
  <inkml:trace contextRef="#ctx0" brushRef="#br0" timeOffset="3">22955 5388 12437,'27'-8'454,"0"1"0,1 2-1,-1 0 1,1 2 0,22 1-454,43 2 1406,3 4-1406,-89-4 62,-1 1 0,0-1 0,0 1 0,0 0 0,0 1 0,0 0 0,0 0 0,0 0 0,-1 0 0,6 4-62,-9-5 15,-1 0 1,1 1 0,-1-1 0,1 1 0,-1-1 0,0 1 0,0-1 0,0 1 0,0 0 0,0-1 0,0 1-1,0 0 1,-1 0 0,1 0 0,0 0 0,-1 0 0,0-1 0,1 1 0,-1 0 0,0 0 0,0 0-1,0 0 1,0 0 0,-1 0 0,1 0 0,0 0 0,-1 0 0,0 0 0,1 0 0,-1-1 0,0 1 0,0 0-1,0 0 1,0-1 0,-1 2-16,-12 20 35,-1 0 0,-2-1 0,0-1 0,-1-1 0,-4 3-35,-34 40 8,16-15 13,3 1 0,2 2 1,2 2-1,2 1 0,-6 21-21,30-53 562,6-17 795,5-16-2,3-21-705,0 0 0,-3 0 0,0 0 1,-2-1-1,-2 1 0,-3-26-650,2-5 485,4-13 245,-2-56 90,-2 117-862,0 0-1,-2 0 1,1 0 0,-2 0 0,0 1 0,-1 0 0,-2-5 42,-16-14-2764,6 21-1226,16 12 3702,1 0 0,-1 0 0,0-1 0,1 1 0,-1 0 0,0 0 0,1 0 0,-1 0 0,0 0-1,1 1 1,-1-1 0,0 0 0,1 0 0,-1 0 0,0 0 0,1 1 0,-1-1 0,1 0-1,-1 1 1,0-1 0,1 0 0,-1 1 0,1-1 0,-1 1 0,1-1 0,-1 1 288,1 2-3091,0 4-1422</inkml:trace>
  <inkml:trace contextRef="#ctx0" brushRef="#br0" timeOffset="4">421 172 13025,'2'29'2124,"14"116"42,3 23-1561,-4 106-605,-14-164-1555,-1 97-2657,-3-162 1700,-1 0 1,-3 0-1,-6 21 2512,2-30-2826</inkml:trace>
  <inkml:trace contextRef="#ctx0" brushRef="#br0" timeOffset="5">149 1254 10165,'-43'-43'3926,"78"42"-1694,-26 2-1749,106 5 1533,-31 0-1674,0-4-1,55-7-341,-115 3-640,-1-2 0,1 0-1,-1-1 1,0-1 0,0-1-1,0-1 1,-1-1 0,-1-1-1,1-1 1,-2-1 0,10-8 640,-22 14-842,-1 0 1,0 0 0,0-1-1,-1 0 1,5-7 841,6-11-3659</inkml:trace>
  <inkml:trace contextRef="#ctx0" brushRef="#br0" timeOffset="6">0 34 13889,'0'0'1358,"7"0"1233,165 6 2414,3 0-4560,-86-8-574,67-13 129,-52 2-2621,-19 2-2606,-45 7 1200,-1 4-2285</inkml:trace>
  <inkml:trace contextRef="#ctx0" brushRef="#br0" timeOffset="7">369 2406 11317,'-12'37'1705,"2"-8"-1206,-5 59 33,5 0 0,3 1 0,4-1 0,6 38-532,-3-124-7,0 0 1,0 1-1,0-1 1,1 1-1,-1-1 1,0 0-1,1 1 1,0-1-1,-1 0 1,1 1-1,0-1 1,0 0-1,1 0 1,-1 0-1,0 0 1,1 0-1,0 0 7,-1-1 2,0 0 1,0 0-1,0 0 0,1-1 0,-1 1 1,0 0-1,1-1 0,-1 1 0,1-1 0,-1 1 1,1-1-1,-1 0 0,1 0 0,-1 0 0,1 0 1,-1 0-1,1 0 0,-1 0 0,1 0 0,0 0-2,3-2 21,0 0 0,1 1 0,-1-2 0,0 1 0,0 0 0,-1-1 0,1 0 0,-1 0 0,1-1 0,-1 1 0,0-1 0,0 0 0,2-3-21,7-10 160,0 0-1,-2 0 0,0-1 1,-1-1-1,-1 0 0,0 0 0,-2-1 1,0 0-1,-1 0 0,0-8-159,-9 60 85,2-1-1,1 1 0,3 13-84,-1 7-261,-1 1-529,0 13-6068,10 60 6858,-3-84-3471</inkml:trace>
  <inkml:trace contextRef="#ctx0" brushRef="#br0" timeOffset="8">1098 2429 14785,'0'29'444,"-8"8"-56,2 9 4,-5 7-136,2 8-208,-2 6-48,0 1-32,5 0-16,-4 2-84,6-3-340,4-6-532,0-6-216,0-6-140,0-10-148,7-11-244,6-6-648,4-11-197</inkml:trace>
  <inkml:trace contextRef="#ctx0" brushRef="#br0" timeOffset="9">797 3208 12597,'57'1'4296,"104"-3"-3098,-137 0-2417,0-1 0,0-1 0,0-1 0,-1-2 0,18-6 1219,25-14-5395,-35 9 1738</inkml:trace>
  <inkml:trace contextRef="#ctx0" brushRef="#br0" timeOffset="10">770 2503 12757,'15'-8'528,"1"-1"-100,6-1 44,4 0-120,4 0-256,0 0-96,8 0-40,0-2-436,3 4-624,6-2-672,-4 3-908</inkml:trace>
  <inkml:trace contextRef="#ctx0" brushRef="#br0" timeOffset="11">1448 1965 13421,'0'16'468,"3"3"-4,1 8-220,1 0-176,3 5 0,0 0-68,-2 0-168,3 2-612,-2 1-988,3-2-1688</inkml:trace>
  <inkml:trace contextRef="#ctx0" brushRef="#br0" timeOffset="12">729 5810 11837,'-6'71'959,"4"0"0,2 1 0,6 29-959,-4-88 94,0-1 0,0 0 0,1 0 1,1 1-1,0-2 0,0 1 0,1 0 0,1-1 0,3 5-94,-7-13 102,0 0-1,0 0 0,0 0 0,1 0 0,-1-1 0,1 1 1,0-1-1,0 0 0,-1 1 0,1-1 0,1-1 0,-1 1 1,0 0-1,0-1 0,1 0 0,-1 1 0,1-1 0,-1-1 1,1 1-1,-1 0 0,1-1 0,-1 0 0,1 0 0,0 0 1,-1 0-1,1 0 0,-1-1 0,1 0 0,-1 1 0,1-1 1,-1-1-1,1 1 0,-1 0 0,2-2-101,2-1 174,-1 0-1,0-1 0,0 1 1,0-1-1,0 0 1,-1-1-1,0 1 1,0-1-1,0 0 1,-1 0-1,0-1 1,0 1-1,-1-1 0,0 0 1,2-4-174,2-8 291,0 0-1,-1-1 1,-1 0 0,-1 0 0,0-4-291,0-9 102,-1 0 1,-2 0-1,-2 0 1,0 0-1,-3-8-102,1 25-457,1 1 0,-2-1 0,0 1-1,-1 0 1,0 0 0,-1 0 0,-1 1 0,0 0 0,-1 1 0,-1-1-1,-10-11 458,17 22-416,-1 0-1,0 0 0,-1 0 1,1 0-1,0 0 0,-1 1 1,0 0-1,1 0 1,-1 0-1,0 0 0,0 0 1,0 1-1,0 0 0,-1 0 1,1 0-1,0 0 0,0 1 1,-1-1-1,1 1 0,0 0 1,0 1-1,-1-1 417,-19 4-3269</inkml:trace>
  <inkml:trace contextRef="#ctx0" brushRef="#br0" timeOffset="13">448 6423 12977,'0'0'92,"0"0"-1,0 0 1,0 0-1,0 1 0,0-1 1,0 0-1,0 0 1,0 1-1,0-1 1,0 0-1,0 0 0,1 0 1,-1 1-1,0-1 1,0 0-1,0 0 1,0 0-1,0 0 1,0 1-1,0-1 0,1 0 1,-1 0-1,0 0 1,0 0-1,0 0 1,1 1-1,-1-1 0,0 0 1,0 0-1,0 0 1,0 0-1,1 0 1,-1 0-1,0 0 1,0 0-1,1 0 0,-1 0 1,0 0-1,0 0 1,0 0-1,1 0 1,-1 0-1,0 0 0,0 0-91,15-5 1481,12-13-345,89-84 2132,55-68-3268,57-51-1066,-125 133-9458,35-18 10524,-83 67-4422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9:32:10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0 320 5004,'0'0'646,"16"-8"5268,16-7-4029,5 9-1681,0 2 1,1 1 0,0 1 0,-1 3 0,26 3-205,-18-2 147,57 4 275,1 4-1,-2 4 1,0 5 0,54 19-422,-115-25-47,-1 2 1,-1 1 0,-1 2-1,0 2 1,-1 1 0,-2 2-1,0 2 1,-1 1-1,6 8 47,25 27-53,-3 2 0,-3 2-1,-2 3 1,17 33 53,11 9-1,-26-36 21,38 66-20,-53-76-28,49 58 28,0-1-198,-43-51 94,-4 3-1,-2 1 0,23 60 105,-6 0-8,7-2 0,5-4 0,69 91 8,-81-127 51,1 13-51,-38-66 20,16 23-87,19 21 67,27 40 88,-71-103-69,0 0-1,1-1 1,1 0-1,1-2 1,1 0 0,5 3-19,35 26 406,26 13-406,-57-40 91,18 12-95,-16-9 60,0-1-1,2-2 0,0-1 1,2-1-1,-1-2 0,22 7-55,-17-11 345,1-2 1,36 4-346,-55-11 112,-1-1 0,1 0 0,-1-2 0,0 0 0,1-1 0,-1-1 0,5-2-112,68-17 114,-1-4 0,0-4-1,61-30-113,-85 27 232,-2-2-1,-1-4 0,-1-2 0,-3-2 1,-2-3-1,-1-3 0,43-50-231,32-38 531,176-199-381,-202 210-127,18-21-77,3-19 54,-59 70 410,-5 3-260,4 3 1,4 3-1,42-38-150,327-318-396,-168 141 459,-209 235-115,3 3 0,3 2 0,2 4 1,3 3-1,77-44 52,-97 68 22,2 3 0,0 2 0,2 2 0,1 3 0,0 2 0,2 4-1,0 1 1,0 3 0,1 3 0,0 3 0,43 2-22,-42 3-19,0 3-1,-1 3 0,0 3 1,0 2-1,-1 3 0,0 2 1,-2 3-1,21 11 20,10 9 5,-2 4 1,-2 3-1,-2 4 1,-2 4-1,58 51-5,-106-76-53,-2 2-1,-2 1 0,0 1 0,2 9 54,97 146-136,-120-176 132,108 178-87,-46-70 189,52 61-98,-58-92 192,-4 3 0,45 90-192,-84-141-36,1-2 0,3-1 1,1-1-1,1-1 0,7 4 36,7 10 10,-3 1 0,27 48-10,-12-16-7,-13-19-54,16 38 61,-26-43-34,4-2 0,15 19 34,48 64-271,-24-33-20,26 22 291,-71-94 68,-15-17-45,0-2-1,1 1 1,1-2-1,0 0 1,1 0-1,1-2 1,0 0-1,10 5-21,7 2-14,0 2 1,7 7 12,-14-9-53,1-1 0,1-1-1,15 6 54,-8-8-13,-1 2 37,2-2 0,0-1 0,1-2 0,0-2 0,13 1-24,4-3 119,1-2-1,0-3 1,31-2-119,-54-3 125,1-2 0,-1-1 0,-1-2 0,1-1 0,-1-1 0,21-10-125,67-24-499,-24 9 552,12-10-53,-58 22 107,-1-2 0,-1-3 0,-1-1-1,-1-3 1,30-25-107,0-13 398,-2-3-1,-3-3 1,23-35-398,8-8 256,-56 67-113,-2-1 1,22-38-144,241-356-12,-190 253 61,45-69 410,-117 203-411,3 2 0,7-3-48,26-30 281,130-146-737,-168 188 360,-2-3-1,10-18 97,43-53-554,21-19 787,-46 53-8,80-77-225,-97 113 15,2 3 1,1 1-1,3 4 1,2 1-1,57-28-15,-99 61-40,49-25 38,2 3 1,13-2 1,-12 9 77,1 2-1,1 4 1,1 2 0,0 4 0,1 3-1,58 2-76,-5 3-337,-75 0 310,1 3 0,-1 2 0,0 2 0,1 3 0,2 3 27,-10 10-257,-12-3-6054,-22-12 2885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9:32:3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3803 11637,'3'13'507,"0"0"0,-1 0 0,0 1 0,-1-1 0,0 0 0,-1 1 0,-1-1 0,-1 6-507,1 24 250,-7 134-1796,4-127-1620,4-18-2074,0-25 1909</inkml:trace>
  <inkml:trace contextRef="#ctx0" brushRef="#br0" timeOffset="1">466 3849 11541,'0'11'420,"0"9"76,0 4 0,-4 4-220,0 6-144,0 2-116,2 3-16,-2-3-256,3 1-496,1-2-356,0-8-108,0-5-20,0-6 8,0-6-676,0-5-997</inkml:trace>
  <inkml:trace contextRef="#ctx0" brushRef="#br0" timeOffset="2">0 3887 12989,'18'4'700,"10"-3"-24,3-1-192,8 2-248,3-2-168,6 0-48,1 0-20,-1-3-160,2-4-716,-2-2-756,-2-2-400,-2-1-300,-5-2-505,-5 1 45</inkml:trace>
  <inkml:trace contextRef="#ctx0" brushRef="#br0" timeOffset="3">375 3069 15789,'0'27'536,"0"8"53,0 3-65,0 4-344,2 7-180,2-3-496,2 1-1105,-1-1-1431,1-4-3008</inkml:trace>
  <inkml:trace contextRef="#ctx0" brushRef="#br0" timeOffset="4">4638 0 9981,'0'10'20,"0"3"-20,0 5-64,0 3-380,0 2-1032,0 4-1781</inkml:trace>
  <inkml:trace contextRef="#ctx0" brushRef="#br0" timeOffset="5">4598 1158 7657,'-4'104'-1343,"5"1"1,4-1 0,17 89 1342,1 25 218,-12-93-144,21 88-74,-22-143 1674,-3 1 0,-3 1 0,-3-1 0,-5 25-1674,4-74 43,-15 302-2085,15-276-1433,0-24 1039</inkml:trace>
  <inkml:trace contextRef="#ctx0" brushRef="#br0" timeOffset="6">4091 3735 14157,'9'-11'323,"0"0"-1,1 0 0,0 1 1,1 1-1,0 0 0,2-1-322,-10 8 65,1-1-1,-1 1 1,1 0-1,0 0 0,0 1 1,0-1-1,0 1 1,0 0-1,0 0 1,0 0-1,1 1 1,-1-1-1,0 1 0,0 0 1,1 0-1,-1 1 1,0-1-1,0 1 1,1 0-1,-1 0 1,0 0-1,2 2-64,-3-1 57,0 0-1,0 0 1,0 0 0,-1 0-1,1 1 1,-1 0 0,0-1-1,0 1 1,0 0 0,0 0 0,0 0-1,-1 0 1,1 0 0,-1 1-1,0-1 1,0 0 0,0 1-1,0-1 1,0 1 0,-1-1-1,0 1 1,0 0-57,2 10 210,-2 0-1,0-1 1,0 1 0,-1 0-1,-2 2-209,-2 11 256,-2-1-1,-2 0 0,0 0 0,-2 1-255,3-8-174,0 1 0,1-1-1,1 2 1,1-1 0,1 0-1,1 1 1,-1 18 174,4-28-1298,2 19-2598,-2-29 3671,0 0 0,1-1-1,-1 1 1,1-1 0,-1 1 0,0 0 0,1-1 0,-1 1-1,1-1 1,0 1 0,-1-1 0,1 1 0,-1-1 0,1 0-1,0 1 1,-1-1 0,1 0 0,0 0 0,-1 1 0,1-1-1,0 0 1,-1 0 0,1 0 0,0 0 225,13 1-4231</inkml:trace>
  <inkml:trace contextRef="#ctx0" brushRef="#br0" timeOffset="7">4602 3800 13845,'-2'32'693,"-1"0"1,-2 0-1,-8 27-693,-5 37-110,8 23-1393,10 1-3580,0-117 4865,0-1 1,1 1-1,-1-1 1,0 1 0,1-1-1,-1 1 1,1-1-1,0 0 1,0 1-1,0-1 1,0 0-1,0 1 1,0-1-1,1 0 1,-1 0-1,1 0 1,-1 0 0,1 0-1,0-1 1,0 1-1,0 0 1,0-1-1,0 1 1,0-1-1,0 0 1,3 1 217,-2-1-142,1 0 1,0 0 0,0 0-1,1-1 1,-1 1 0,0-1-1,0 0 1,0-1-1,0 1 1,0-1 0,0 1-1,0-1 1,0 0 0,0-1-1,0 1 1,0-1-1,-1 0 142,9-4 118,0-1-1,-1 0 0,0-1 1,0-1-1,-1 1 0,0-2 0,-1 1 1,0-1-1,0-1 0,-1 0 1,-1 0-1,0 0 0,5-12-117,-1 2 907,-1-1 1,-2 1-1,0-1 0,-2-1 0,0 1 1,-1-1-1,1-16-907,-2-107 4899,-6 195-5110,-3 1-1,-10 41 212,-5 55-3251,19-141 2920,2-4 232,-1 0 1,0 0-1,0-1 0,0 1 0,0 0 1,0 0-1,0 0 0,0 0 0,0-1 0,0 1 1,0 0-1,0 0 0,-1 0 0,1-1 1,0 1-1,0 0 0,-1 0 0,1-1 1,-1 1-1,1 0 0,-1-1 0,1 1 1,-1 0-1,1-1 0,-1 1 0,1-1 0,-1 1 1,0-1-1,1 1 0,-1-1 0,0 1 1,0-1 98,-6 0-2493</inkml:trace>
  <inkml:trace contextRef="#ctx0" brushRef="#br0" timeOffset="8">4422 3675 8045,'12'11'3591,"24"9"-2666,-30-17-381,16 8 74,0-1 0,1-2 0,1 0-1,-1-1 1,1-1 0,0-2 0,22 2-618,3-2 21,0-3 1,0-1-1,23-5-21,-48 2-274,-1 0 0,1-2 0,-1-1-1,0-1 1,4-2 274,-6 0-1300,0 0 0,-1-1-1,0-1 1,0-1 0,6-7 1300,8-9-3853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9:32:50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383 315 6313,'-36'32'175,"2"1"0,2 2 0,1 1 0,1 2 0,2 1 0,2 1 0,2 1 0,2 1 0,1 1 0,2 1 0,3 0 0,1 2 0,2-1 0,2 2 0,2 0 0,3 0 0,-1 46-175,5-33 158,2 1 0,4-1 0,2 1 0,2-2 0,17 58-158,-15-83 58,1-1 0,2 0 0,1 0 0,2-2 0,1 0 0,1 0 0,2-2 0,0 0 0,3-2 0,22 23-58,-17-23 25,1-1 1,2-2-1,0-1 1,1-1-1,1-2 1,1-2-1,1 0 0,0-3 1,11 3-26,3-2 101,0-3-1,2-1 1,-1-3 0,1-2 0,0-2-1,37-2-100,-5-6 111,-1-3 0,1-4 0,-1-4 0,-1-3-1,0-3 1,-2-4 0,-1-4 0,47-24-111,-23 4 105,-3-4 1,-3-5 0,-2-3 0,27-27-106,-54 34 11,-3-3 1,-2-3 0,-3-2-1,-2-3 1,47-70-12,-81 100-80,-2-1 1,-1-1-1,-2 0 0,-2-2 0,-1 0 1,-2-1-1,-1 0 0,-3-1 0,-1 0 1,-1 0-1,-3-1 0,-1 1 0,-2-1 1,-2 0-1,-2 0 0,-7-37 80,5 55-21,0 1 0,-2 1-1,0-1 1,-2 1 0,0 0 0,-2 1 0,0 0-1,-1 1 1,-1 0 0,-5-5 21,-2 0-37,0 2 1,-2 1-1,-1 1 0,0 0 1,-2 2-1,0 1 0,-11-5 37,-11-3-10,-1 2 0,-2 2 1,0 2-1,-1 3 0,0 2 0,-2 2 0,1 2 0,-39-1 10,-34 2-198,-1 5-1,1 6 1,-1 5-1,2 6 1,-1 5-1,-13 9 199,13 4-1920,2 4-1,1 6 0,-75 39 1921,23 1-1882</inkml:trace>
  <inkml:trace contextRef="#ctx0" brushRef="#br0" timeOffset="1">4444 4002 5605,'-18'25'391,"1"1"0,1 1 1,1 0-1,1 1 1,2 0-1,0 2 1,1 4-392,5-13 180,1 0 0,1 0 0,1 0 0,1 1 0,1-1 0,1 1 0,1-1 0,1 0 1,0 1-1,6 19-180,-2-22 36,1 0 1,1-1 0,0 1 0,1-1-1,2-1 1,-1 0 0,2 0 0,0-1-1,1-1 1,1 0 0,0-1 0,1 0-1,13 9-36,18 11 68,1-1 0,2-2-1,1-3 1,14 4-68,-26-13 64,2-3-1,0-1 1,1-1 0,0-3 0,0-1 0,2-2 0,6-2-64,-22-3 43,0-1 0,0-2 0,0-1 0,0-1 0,0-1 0,0-2 1,0-1-1,-1 0 0,0-2 0,-1-1 0,23-11-43,-13 0 259,-1 0 1,-1-2-1,-1-2 0,-1 0 1,-1-3-1,-1 0 0,-2-2 1,0-1-1,-2 0 1,-2-2-1,2-6-259,-4 5 8,-2 0 0,-2-1 0,0-1 0,-3-1 0,-1 0 0,-2 0 0,-1-1-1,-2-1 1,-1 0 0,-2 0 0,-1-24-8,-3 9-297,-3 0 0,-3-11 297,2 42-62,-2-1-1,0 1 0,-1 0 1,-1 0-1,-1 0 0,-5-8 63,-2-1 27,-2 2 0,-1 0 0,-1 0 0,-2 2 0,0 1 0,-2 0-1,-1 2 1,-1 1 0,-13-10-27,4 8 22,0 2 0,-1 1-1,-2 2 1,0 1 0,-1 2 0,0 1 0,-22-4-22,11 7-111,0 1 1,0 3-1,-1 2 1,1 2-1,-2 2 1,1 2-1,0 3 1,0 2-1,0 2 1,1 2-1,0 2 1,0 3-1,-11 5 111,10 1-449,1 2 0,1 3 0,2 1 1,0 2-1,2 2 0,1 3 0,1 1 0,2 1 0,1 3 0,2 1 0,2 2 0,2 1 0,-6 12 449,-17 38-2459</inkml:trace>
  <inkml:trace contextRef="#ctx0" brushRef="#br0" timeOffset="2">8868 296 1592,'-69'21'476,"0"2"-1,2 4 1,0 3 0,3 3 0,0 2-1,2 3 1,2 3 0,2 3-1,-41 40-475,62-50 67,2 1-1,2 3 1,1 0 0,2 2-1,2 1 1,2 2 0,1 0-1,2 2 1,3 0-1,1 2 1,3 0 0,1 1-1,3 0 1,-4 30-67,8-21 31,2 0 1,2 0 0,3 0-1,3 1 1,2-1-1,7 33-31,-6-65 152,1 0-1,0-1 1,2 0-1,1 0 1,1-1-1,1 0 0,1-1 1,1 0-1,0 0 1,2-2-1,1 0 1,0-1-1,1 0 1,1-1-1,1-1 1,2 0-152,1-2 129,1-1 0,0-1 1,1-1-1,0 0 0,0-2 0,1-2 1,1 0-1,0-1 0,0-1 0,24 1-129,16-1 358,1-2 0,-1-4-1,54-7-357,-48 0 194,0-4 0,0-4 0,-2-2 0,0-3 0,11-8-194,12-8 233,-1-5 0,-3-3 0,41-29-233,-75 39 102,-2-2 0,-2-2 0,-1-2 0,-3-3 0,-1-1 0,-2-3 0,18-26-102,-36 39 41,-2-1 0,-2-1 0,-1-1-1,-2-1 1,-1-1 0,-2-1 0,-2 0 0,-2 0-1,-1-2 1,-2 1 0,2-31-41,-6 21-99,-1-1 0,-3 0-1,-2 1 1,-2-1 0,-3 0 0,-8-34 99,8 63-193,0 0 1,-2 0-1,0 0 1,-2 1-1,0 0 1,-1 1-1,-2 0 1,0 1-1,-1 1 1,-1 0-1,-1 1 1,0 0-1,-1 1 1,-1 1-1,-9-5 193,5 5-434,-1 1-1,-1 1 1,-1 1-1,1 1 1,-2 2-1,-11-4 435,-70-16-2561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9:33:02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32 137 3088,'2'-40'479,"-2"38"-476,0 0 1,0 0-1,1 0 0,-1 0 1,0 0-1,1 0 0,-1 0 0,1 0 1,0 0-1,-1 0 0,1 0 1,0 1-1,0-1 0,0 0 0,1 1 1,0-2-4,-1 3 86,-1 0 1,1 1 0,0-1 0,-1 0 0,1 1-1,0-1 1,-1 0 0,1 1 0,0-1-1,-1 1 1,1-1 0,-1 1 0,1 0-1,-1-1 1,1 1 0,-1-1 0,1 1-1,-1 0 1,1 0 0,-1-1 0,0 1 0,0 0-1,1 0 1,-1-1 0,0 1 0,0 0-1,0 0 1,0-1 0,0 1 0,0 0-1,0 0 1,0 0 0,0-1 0,0 1 0,0 0-1,-1 0-86,1 42 1213,0-33-980,45 1063 1474,-33-893-1781,28 125 74,-38-294-3,-2-6 12,0 0 0,1 0 0,0 0 0,0-1 0,0 1 0,1 0 0,0-1 0,-1 1 0,2-1 0,-1 0 0,0 0 0,2 2-9,-3-40 171,-13-292 1185,-35-171-1356,43 462 20,-55-651 804,51 578-455,4 82-15,2 74 10,38 827 97,41 0 83,-42-513-469,-31-317-77,25 224-12,-24-455 236,-27-107 113,-23-73-335,5 48 88,1-114 969,16-238-1057,23 660 30,0-18 236,-1 25-80,-1 18 1,-11 145 542,8 0 0,8 36-729,0-6 263,52 811-205,5-471-351,-55-518 395,-2-36-33,-2-52-15,-1 69-53,-15-389 409,-25-70-410,34 394-6,-1 1-31,-64-933-382,60 768 323,14 315 716,-5 37-620,0-13 310,7 444-204,29 81-106,-28-559-24,28 274-8,36 126 32,-68-460-42,0-1 0,0 1-1,1 0 1,0-1-1,0 1 1,3 3 42,-3-52 18,-16-270 389,-38-198-407,13 164-29,30 266-17,-38-430-514,20-96 560,19 1060 648,35 662-877,-17-951 274,1 19-87,35 179 42,-45-353-21,-1-6 20,-1-1 0,1 1 1,1-1-1,-1 1 1,1-1-1,0 0 0,0 0 1,1 0-1,2 5 1,-5-10 4,0 0-1,1 1 0,-1-1 1,0 0-1,0 0 1,0 0-1,0 1 1,0-1-1,1 0 0,-1 0 1,0 0-1,0 0 1,0 1-1,1-1 0,-1 0 1,0 0-1,0 0 1,0 0-1,1 0 1,-1 0-1,0 0 0,0 0 1,1 0-1,-1 0 1,0 0-1,0 0 1,1 0-1,-1 0 0,0 0 1,0 0-1,0 0 1,1 0-1,-1 0 1,0 0-1,0 0 0,1 0 1,-1 0-1,0 0 1,0 0-1,1-1-3,4-10 76,0-21-17,-5 28-50,10-160 319,-9-116-328,-3 120 95,-27-731-134,2 64 65,62 1823 535,5-456-601,39 109 40,-76-634 0,0 11-115,1 0 1,2-1-1,1 0 0,6 17 115,-7-126 75,-19-224 358,-29-139-433,8 107 177,-20-711-200,54 1027 12,-1 16-23,1 0-1,0-1 1,0 1 0,1 0 0,0 0-1,0 0 1,1-3 34,-2 11 3,0 0-1,0 0 1,0 0 0,0 0-1,0 0 1,0 0-1,0 0 1,0 0 0,0-1-1,0 1 1,0 0-1,1 0 1,-1 0 0,0 0-1,0 0 1,0 0-1,0 0 1,0 0 0,0 0-1,0 0 1,0 0-1,0-1 1,0 1 0,0 0-1,0 0 1,0 0-1,0 0 1,0 0 0,1 0-1,-1 0 1,0 0-1,0 0 1,0 0 0,0 0-1,0 0 1,0 0-1,0 0 1,0 0 0,0 0-1,1 0 1,-1 0-1,0 0 1,0 0 0,0 0-1,0 0 1,0 0-1,0 0 1,0 0-1,0 0 1,0 0 0,0 0-1,1 0 1,-1 0-1,0 0 1,0 0 0,0 0-1,0 1 1,0-1-1,0 0 1,0 0 0,0 0-1,0 0 1,0 0-1,0 0 1,0 0 0,0 0-1,0 0 1,0 0-1,0 0 1,0 1-3,5 10 105,1 15-15,37 688 264,-24-302-466,2-87 83,14 0 0,19 25 29,-49-321-17,-3-18 13,0 1 0,0-1 0,1 0 1,0 0-1,1-1 0,1 4 4,6-4 49,-4-19-20,-1-23 0,-2-199 411,-17-125-440,-39-231 113,-7-112-198,56 402 49,3 258 23,0 153 266,5 487 250,33 0-611,81 306-466,-117-897 575,-2 0-8,1 0 0,1-1 1,0 1-1,0-1 0,1 0 1,0 1-1,1-2 0,0 1 1,5 8 6,-9-17 2,0 1 1,0-1 0,0 0-1,1 0 1,-1 1-1,0-1 1,0 0 0,0 0-1,0 0 1,0 0 0,1 1-1,-1-1 1,0 0-1,0 0 1,0 0 0,1 0-1,-1 0 1,0 1 0,0-1-1,0 0 1,1 0-1,-1 0 1,0 0 0,0 0-1,1 0 1,-1 0 0,0 0-1,0 0 1,1 0-1,-1 0 1,0 0 0,0 0-1,1 0 1,-1 0 0,0 0-1,0 0 1,0 0-1,1 0 1,-1-1 0,0 1-1,0 0 1,1 0-3,3-12 36,-2-17-4,-80-1348 1117,44 963-1393,4-147 620,28 885 480,33 197-1637,33 92 781,-50-499 9,62 524-171,-75-688 270,-6-51-19,-57-414 842,15 143-963,-43-652-74,109 1437 1022,32 174-1948,42 99 1032,-83-624-108,3 19-941,15 49 1049,-16-103-133,-12-27 133,0 0 1,1 0-1,-1 0 1,0 0 0,1 0-1,-1 0 1,0 0-1,1-1 1,-1 1-1,0 0 1,1 0-1,-1 0 1,0-1-1,0 1 1,1 0 0,-1 0-1,0-1 1,0 1-1,1 0 1,-1-1-1,0 1 1,0 0-1,0 0 1,0-1-1,1 1 1,-1 0-1,0-1 1,0 1 0,0-1-1,0 1 1,0 0-1,0-1 1,0 1-1,0 0 1,0-1-1,0 1 1,0 0-1,0-1 0,4-56 65,-5-256 486,-32-197-551,-55-51 489,48 334-3649,39 221-2829,2 18 960,2 0 312</inkml:trace>
  <inkml:trace contextRef="#ctx0" brushRef="#br0" timeOffset="1">990 182 11017,'5'263'3298,"15"136"-2659,2 94-982,-7 473 361,-43-1935 922,25 929-862,-46-1181 998,49 1154-549,0 61-324,0 8-20,0 37 28,-19 333 338,1-85-442,15 616-247,14-647 122,12 0 0,15 27 18,-37-274 1,-1-5 2,1 0-1,-1 0 1,1 0-1,0 0 1,0 0-1,0 0 0,1 0 1,-1 0-1,1 0 1,0-1-1,0 1 1,1-1-1,0 2-2,-1-10 23,0-1-1,-1 0 1,0 0-1,0 1 1,0-1-1,-1 0 1,0-3-23,-16-777 534,-38 1-451,46 674-124,-18-345 967,17 539-675,4 456-174,7-307-167,30 462-137,40-3 74,-68-662 118,-2-3-21,1 0 0,2-1-1,0 0 1,7 17 56,-12-42 0,0 1 1,0 0 0,1 0-1,-1 0 1,0 0 0,0 0-1,1-1 1,-1 1 0,1 0-1,-1 0 1,1-1 0,-1 1-1,1 0 1,-1-1-1,1 1 1,-1 0 0,1-1-1,0 1 1,-1-1 0,1 1-1,0-1 1,0 1-1,6-15 34,-4-32 47,-17-1241 419,-3 299-594,17 954 121,-1 14-20,1 0 1,1 0-1,1 0 0,3-12-7,0 66 428,-5 178-233,10 701-229,7-585-133,49 251 167,-63-562 11,5 37-124,2-1-1,2 0 1,13 30 113,-25-83 0,0 1 1,0 0-1,1 0 0,-1 0 1,0-1-1,0 1 0,1 0 1,-1 0-1,0-1 1,1 1-1,-1 0 0,1 0 1,-1-1-1,1 1 1,-1-1-1,1 1 0,-1 0 1,1-1-1,0 1 0,-1-1 1,1 1-1,0-1 1,-1 0-1,2 1 0,4-15 46,-2-34 18,-49-1379 1010,36 1306-1022,-30-571 77,39 870 102,9 775-198,11-544-256,34 131 223,-51-515-14,-1-3-41,1-1 0,1 1-1,1-1 1,0 0 0,9 18 55,-6-30 44,-3-17-6,-1-21 22,-4 28-56,6-179 283,-9-15-287,1 15 128,-34-832 178,8 405-310,28 541-87,0 60 202,0 27 229,-1 291-130,6 539-344,12-464-225,25 73 359,-38-426-45,1 11-153,2-1 0,11 38 198,-18-81 3,0 0 0,0 0-1,0 0 1,0 0 0,0 0 0,1 0 0,-1 0 0,0 0-1,1 0 1,-1 0 0,1 0 0,-1 0 0,1 0-1,-1 0 1,1 0 0,0 0 0,0 0 0,-1 0-1,1 0 1,0-1 0,0 1 0,0 0 0,0-1 0,0 1-1,0-1 1,0 1 0,0-1 0,0 1 0,0-1-1,1 1-2,-1-2 6,0-1-1,0 1 1,0 0-1,0 0 1,0-1-1,0 1 1,0-1-1,0 1 1,0-1-1,-1 1 1,1-1-1,0 1 1,-1-1 0,0 0-1,1 1 1,-1-1-1,0 1 1,0-1-1,0 0 1,0 1-1,0-2-5,10-271 466,-11-3-466,-1 66 89,-48-808 143,32 768-217,15 196-11,1 12 184,2 80 64,-1 108-150,12 666-150,4-535-417,50 255 465,-59-481-338,-5-35 250,1 0-1,0 0 1,1 0-1,0-1 0,1 1 1,1-1-1,0 0 1,1 0-1,4 6 89,-10-20 2,0-1-1,0 1 1,0 0-1,0-1 1,0 1-1,0 0 1,0 0-1,0-1 1,1 1 0,-1 0-1,0 0 1,0-1-1,0 1 1,0 0-1,0 0 1,1-1-1,-1 1 1,0 0 0,0 0-1,0 0 1,1 0-1,-1-1 1,0 1-1,0 0 1,1 0-1,-1 0 1,0 0 0,0 0-1,1 0 1,-1-1-1,0 1 1,1 0-1,-1 0 1,0 0-1,0 0 1,1 0 0,-1 0-1,0 0 1,0 0-1,1 0 1,-1 1-1,0-1 1,1 0-1,-1 0 1,0 0 0,0 0-1,1 0 1,-1 0-1,0 0 1,0 1-1,1-1 1,-1 0-1,0 0 1,0 0 0,0 1-1,1-1 1,-1 0-1,0 0 1,0 0-1,0 1 1,0-1-1,0 0 1,1 0-1,-1 1 1,0-1-2,2-28 13,-2 23-14,6-198 653,-9 1 0,-19-104-652,-68-401 15,77 615-6,4 18-19,4 31-104,-1-1 0,-2 2 0,-10-28 114,13 92-5371,1 18 2553,4 37-2536,0-32 90</inkml:trace>
  <inkml:trace contextRef="#ctx0" brushRef="#br0" timeOffset="2">1954 219 9117,'-1'0'20,"1"0"0,-1 0 0,1 0-1,0 0 1,-1 0 0,1 0 0,-1 0 0,1 0 0,0 0 0,-1 0 0,1 0 0,-1 0-1,1 0 1,0 1 0,-1-1 0,1 0 0,0 0 0,-1 0 0,1 1 0,-1-1 0,1 0-1,0 0 1,0 1 0,-1-1 0,1 0 0,0 1 0,0-1 0,-1 0 0,1 1 0,0-1-1,0 0 1,0 1 0,-1-1 0,1 0 0,0 1-20,-7 23 350,1 30 11,5-51-293,-7 213 925,10 1-993,0-86 128,43 636 1223,-3-151-278,-44-738-792,-4-134-91,-46-385 49,-7-97 259,51 466 560,1 527-9,7-252-1045,3 582-124,35 119 120,-25-564 48,10 102 500,18 40-548,-44-307 30,1 0 0,2-1 0,1-8-30,-1-55 12,-31-423 337,-60-813-277,89 1275-62,2 34 75,0-1 1,-1 1 0,-1 0 0,-4-14-86,1 81 187,1 192 9,4 705-449,29-516 228,24 31 25,-50-438-29,7 43 178,-8-63-101,-1-9-11,1-39-31,-57-988 480,26 636-590,-13-186 450,31 701-141,9 50-215,4 751-202,4-737 67,8 0-1,8-1 0,22 69 146,-42-242-40,-2-7 36,1-1 1,-1 1-1,0 0 0,1 0 1,0-1-1,0 1 0,0 0 1,0-1-1,0 1 0,0-1 1,1 1-1,-1-1 0,1 0 0,-1 1 1,1-1-1,0 0 4,-1-2 1,-1 0 1,0 0-1,0 0 0,1 0 1,-1-1-1,0 1 1,1 0-1,-1 0 0,0 0 1,1 0-1,-1 0 0,0-1 1,0 1-1,1 0 0,-1 0 1,0 0-1,0-1 0,0 1 1,1 0-1,-1 0 0,0-1 1,0 1-1,0 0 0,0-1 1,1 1-1,-1 0 1,0 0-1,0-1 0,0 1 1,0 0-1,0-1 0,0 1 1,0 0-1,0-1 0,0 1 1,0 0-1,0-1 0,0 1 1,0 0-1,0-1-1,1-20 54,-1 17-43,5-526 323,-7 289-246,-12-392-188,0 2-20,14 354 416,0 429 11,5 490-28,31-1-528,10-260-88,16-2 337,-62-378 0,2 11 3,1 1-1,0 0 1,1-1 0,0 0-1,5 10-2,-10-28 11,0 1 0,0-1 0,1 0 1,0 0-1,0 0 0,0 0 0,1 1 0,0-3-11,1-17-7,-21-942 89,-1-4 7,20 867-91,0 103 52,0 11 27,-1 206 144,20 751-452,48-119 17,-67-838 208,0-7 7,0 0 1,0 0-1,0 0 0,1 0 1,-1 0-1,1 0 1,-1 0-1,1-1 1,0 1-1,0 0 0,1 0 1,-1-1-1,1 2-1,2-19 49,3-84 122,-6-86-171,-2 27 139,6-623-18,-6 502-115,-15-14-49,1 34-122,15 1622 37,1-1171-46,10-1 1,16 69 173,-20-234 29,-2-39-2,0-44 4,-16-842 510,-50-123-541,59 980-7,2 29 7,0 0 0,-1 0 0,-1 0-1,0 0 1,0 0 0,-2-2 0,-2 52 268,-35 457 45,20 194-313,19-476-28,-8 250 275,9-449-195,2-9-32,-1 0 0,0 0 0,-1 0-1,1 0 1,-1-1 0,1 1 0,-1 0 0,0 0 0,-1 0 0,1 0 0,-1 0-20,-6-43 16,-48-912 372,25 282-585,72 2198-73,-41-1486 294,1 23-23,0 79-206,9 27 205,-3-262-6107,-3 42 3270,0-8-808</inkml:trace>
  <inkml:trace contextRef="#ctx0" brushRef="#br0" timeOffset="3">2646 483 8985,'-1'0'26,"1"0"0,-1 0 0,1 0 0,-1 0 0,1 0 0,0 0 0,-1 0 0,1 0 0,-1 1 1,1-1-1,0 0 0,-1 0 0,1 0 0,0 1 0,-1-1 0,1 0 0,0 0 0,-1 1 0,1-1 0,0 0 0,0 1 0,-1-1 0,1 0 1,0 1-1,0-1 0,-1 0 0,1 1 0,0-1 0,0 0 0,0 1 0,0-1 0,0 1 0,0-1 0,0 0 0,0 1 0,0-1 1,0 1-1,0-1 0,0 1 0,0-1 0,0 0 0,0 1 0,0-1 0,0 1 0,0-1 0,0 0-26,-2 31 259,2-27-154,-4 259 1258,13 33-1363,30 265 487,-5-88 146,-34-465-574,3 43 406,-1-39-284,-2-30-174,-20-693 1868,-51-189-1875,55 709 486,17 224-246,-1 1 0,-3 12-240,-1 41 96,37 1336-287,-8-1036 305,-21-613 113,-19-515 182,0-2 38,16 686-402,-1-38 438,-6-31-483,-4 240 368,9 929-608,11-742 135,31 147 105,-39-431 8,2 30-106,3 0 0,1 0 0,3-1 0,2 0 1,6 13 97,-19-58 0,1 1 0,-1-1 0,1 0 0,-1 0 0,1 0 0,-1 0 0,1 0 0,0 0 0,0 0 0,-1 0 0,1 0 0,0 0 0,0-1 0,0 1 0,0 0 0,0 0 0,0-1 0,0 0 1,-1 0 0,1 0 0,-1 0 0,0 0 0,1 0 1,-1 0-1,1 0 0,-1 0 0,1 0 0,-1 0 0,0 0 0,1-1 1,-1 1-1,1 0 0,-1 0 0,0-1 0,1 1 0,-1 0 1,0 0-1,1-1 0,-1 1 0,0 0 0,1-1 0,-1 1 0,0-1 1,0 1-1,1 0 0,-1-1 0,0 1-1,12-40 67,2-96 74,-7 0 0,-8-87-141,0 92 120,-17-809 92,17 933-205,-13-560 634,10 961-261,1 93-614,33 185 234,-23-569-11,-3-41-11,2 1 0,3-1 0,14 53 22,-14-97 13,-5-29 19,-2-41 34,-2 44-57,1-1208 363,-4 968-482,3 144 104,-2-72 63,-8-22-57,7 187 105,-1 26-35,1 28-10,1 100 68,4 918-348,14-738 74,33 144 146,-47-446-4,-1-11 5,0-1 1,0 1-1,1 0 0,0-1 1,1 1-1,0-1 0,0 0 1,1 0-1,3 5-1,-7-14 1,0 0 1,0-1-1,0 1 0,0 0 0,1 0 1,-1-1-1,0 1 0,0 0 0,0 0 0,0 0 1,0-1-1,0 1 0,0 0 0,0 0 1,1 0-1,-1-1 0,0 1 0,0 0 1,0 0-1,0 0 0,1 0 0,-1-1 1,0 1-1,0 0 0,1 0 0,-1 0 0,0 0 1,0 0-1,0 0 0,1 0 0,-1 0 1,0 0-1,0 0 0,1 0 0,-1-1 1,0 1-1,0 1 0,1-1 0,-1 0 1,0 0-1,0 0 0,1 0 0,-1 0 0,0 0 1,0 0-1,0 0 0,1 0 0,-1 0 1,0 0-1,0 1 0,0-1 0,1 0 1,-1 0-1,0 0 0,0 0 0,0 1 0,0-1 1,1 0-1,-1 0 0,0 0 0,0 1 1,0-1-1,0 0 0,0 1-1,1-27-3,-1 22 10,0-71 51,-35-1605 192,22 1349-181,9 728 93,6 354-316,9-530 116,9-1 1,24 83 37,-41-285-20,-3-11 22,1-1-1,0 1 0,0-1 0,0 1 0,1-1 1,0 1-1,0-1 0,1 0 0,0 0 1,0 0-1,0 0 0,1-1-1,-4-5 2,1-1 0,-1 1 0,1-1 0,-1 1 0,1-1-1,-1 1 1,1-1 0,-1 1 0,1-1 0,-1 0 0,0 1 0,1-1 0,-1 0-1,0 1 1,1-1 0,-1 0 0,0 1 0,0-1 0,0 0 0,0 0 0,0 1-1,0-1 1,0 0 0,0 0 0,0 1 0,0-1 0,0 0 0,0 1 0,-1-2-2,2-29 31,-25-789 417,-50-39-306,59 712 229,48 943-114,31-17 252,-63-766-372,1 13 132,-5-41-428,0 0-183,-14-84-3352,10 32-2250,2 28-881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9:33:31.6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1633 7169,'6'-154'5179,"12"-49"-5179,4-60 450,-13-450 2338,-9 529-1731,13 243-148,11 189-392,-8 88-517,-16 252-420,-2-364 423,-7 688 103,-5-1350 1581,-36-164-1687,7 135 544,17-180-544,24 575 64,1 19 10,2 0 0,2-3-74,0 50 346,1 21-153,2 23-14,71 1913 59,-72-1810-223,19 107-15,-22-245 97,-1-8-32,1-21-4,1-39-19,-16-595 721,-39-129-763,35 551-80,11-54 80,10 228-44,2 0 0,3 1 0,5-5 44,-13 58-24,3 203 288,-4-136-243,6 751-215,31-1 111,-34-774 83,0 20-28,3 0-1,2 0 1,10 34 28,-4-60 17,-13-27-14,-1 1 0,0-1 0,1 0 0,-1 0 1,0 0-1,1 1 0,-1-1 0,0 0 0,1 0 0,-1 0 0,1 0 0,-1 0 0,0 0 0,1 0 0,-1 0 0,1 0 0,-1 0 0,0 0 0,1 0 0,-1 0 0,0 0 0,1 0 0,-1 0 0,1 0 0,-1 0 0,0 0 0,1-1 0,-1 1 0,0 0 0,1 0 0,-1-1 0,0 1 0,1 0 0,-1 0 1,0-1-1,1 1-3,1-4 11,1 0 1,-1 0 0,0 1-1,0-2 1,-1 1 0,1 0 0,-1 0-1,0 0 1,0-1 0,0-2-12,16-126 160,-7 0 1,-5 0 0,-8-60-161,1 19 49,-9-446-124,0-2-48,10 600 116,0 15 6,1 0 0,0-1-1,0 1 1,0 0 0,1 0-1,0-1 1,1 1 0,0 0 1,1 49 256,63 1967-400,-63-1960 134,-2-13-31,1 0 1,2 0-1,2 0 0,1 0 1,2-1-1,2 2 41,-11-36-19,0 0 0,0 0-1,1 0 1,-1 0-1,1 0 1,-1 0 0,1 0-1,-1 0 1,1-1-1,-1 1 1,1 0 0,-1 0-1,1-1 1,0 1-1,0 0 1,-1-1 0,1 1-1,0-1 1,0 1-1,0-1 1,0 1 0,1 0 19,-2-2-9,1 1 0,0 0 0,-1 0 0,1 0 0,0-1 1,0 1-1,-1 0 0,1-1 0,0 1 0,-1 0 0,1-1 1,-1 1-1,1-1 0,0 1 0,-1-1 0,1 1 0,-1-1 1,1 0-1,-1 1 0,0-1 0,1 0 0,-1 0 9,18-43 3,-3-32 51,-4 0 1,-3-1-1,-2-9-54,-4-235 222,-3 184-92,-48-787 713,22 563-963,20 181 192,9-64-72,-16 936 162,45 298-162,-19-553-68,-6-155 31,-6-545 219,-3-133 133,-41-226-277,-3-81-265,39 429 220,5 2215-139,7-1696 558,-7-316-367,-12-63-45,3 26 32,-4-80 82,2 0-27,-27-110-87,38 280-188,3 13-156,-1-1 0,1 1 1,-1 0-1,-1 0 0,1 0 1,-1 0-1,0 1 1,0-1-1,-1-2 344,4 18-5608,-3 20 2280,1-13 38,1-2-586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9:33:36.5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1633 7169,'6'-154'5179,"12"-49"-5179,4-60 450,-13-450 2338,-9 529-1731,13 243-148,11 189-392,-8 88-517,-16 252-420,-2-364 423,-7 688 103,-5-1350 1581,-36-164-1687,7 135 544,17-180-544,24 575 64,1 19 10,2 0 0,2-3-74,0 50 346,1 21-153,2 23-14,71 1913 59,-72-1810-223,19 107-15,-22-245 97,-1-8-32,1-21-4,1-39-19,-16-595 721,-39-129-763,35 551-80,11-54 80,10 228-44,2 0 0,3 1 0,5-5 44,-13 58-24,3 203 288,-4-136-243,6 751-215,31-1 111,-34-774 83,0 20-28,3 0-1,2 0 1,10 34 28,-4-60 17,-13-27-14,-1 1 0,0-1 0,1 0 0,-1 0 1,0 0-1,1 1 0,-1-1 0,0 0 0,1 0 0,-1 0 0,1 0 0,-1 0 0,0 0 0,1 0 0,-1 0 0,1 0 0,-1 0 0,0 0 0,1 0 0,-1 0 0,0 0 0,1 0 0,-1 0 0,1 0 0,-1 0 0,0 0 0,1-1 0,-1 1 0,0 0 0,1 0 0,-1-1 0,0 1 0,1 0 0,-1 0 1,0-1-1,1 1-3,1-4 11,1 0 1,-1 0 0,0 1-1,0-2 1,-1 1 0,1 0 0,-1 0-1,0 0 1,0-1 0,0-2-12,16-126 160,-7 0 1,-5 0 0,-8-60-161,1 19 49,-9-446-124,0-2-48,10 600 116,0 15 6,1 0 0,0-1-1,0 1 1,0 0 0,1 0-1,0-1 1,1 1 0,0 0 1,1 49 256,63 1967-400,-63-1960 134,-2-13-31,1 0 1,2 0-1,2 0 0,1 0 1,2-1-1,2 2 41,-11-36-19,0 0 0,0 0-1,1 0 1,-1 0-1,1 0 1,-1 0 0,1 0-1,-1 0 1,1-1-1,-1 1 1,1 0 0,-1 0-1,1-1 1,0 1-1,0 0 1,-1-1 0,1 1-1,0-1 1,0 1-1,0-1 1,0 1 0,1 0 19,-2-2-9,1 1 0,0 0 0,-1 0 0,1 0 0,0-1 1,0 1-1,-1 0 0,1-1 0,0 1 0,-1 0 0,1-1 1,-1 1-1,1-1 0,0 1 0,-1-1 0,1 1 0,-1-1 1,1 0-1,-1 1 0,0-1 0,1 0 0,-1 0 9,18-43 3,-3-32 51,-4 0 1,-3-1-1,-2-9-54,-4-235 222,-3 184-92,-48-787 713,22 563-963,20 181 192,9-64-72,-16 936 162,45 298-162,-19-553-68,-6-155 31,-6-545 219,-3-133 133,-41-226-277,-3-81-265,39 429 220,5 2215-139,7-1696 558,-7-316-367,-12-63-45,3 26 32,-4-80 82,2 0-27,-27-110-87,38 280-188,3 13-156,-1-1 0,1 1 1,-1 0-1,-1 0 0,1 0 1,-1 0-1,0 1 1,0-1-1,-1-2 344,4 18-5608,-3 20 2280,1-13 38,1-2-586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9:33:41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1633 7169,'6'-154'5179,"12"-49"-5179,4-60 450,-13-450 2338,-9 529-1731,13 243-148,11 189-392,-8 88-517,-16 252-420,-2-364 423,-7 688 103,-5-1350 1581,-36-164-1687,7 135 544,17-180-544,24 575 64,1 19 10,2 0 0,2-3-74,0 50 346,1 21-153,2 23-14,71 1913 59,-72-1810-223,19 107-15,-22-245 97,-1-8-32,1-21-4,1-39-19,-16-595 721,-39-129-763,35 551-80,11-54 80,10 228-44,2 0 0,3 1 0,5-5 44,-13 58-24,3 203 288,-4-136-243,6 751-215,31-1 111,-34-774 83,0 20-28,3 0-1,2 0 1,10 34 28,-4-60 17,-13-27-14,-1 1 0,0-1 0,1 0 0,-1 0 1,0 0-1,1 1 0,-1-1 0,0 0 0,1 0 0,-1 0 0,1 0 0,-1 0 0,0 0 0,1 0 0,-1 0 0,1 0 0,-1 0 0,0 0 0,1 0 0,-1 0 0,0 0 0,1 0 0,-1 0 0,1 0 0,-1 0 0,0 0 0,1-1 0,-1 1 0,0 0 0,1 0 0,-1-1 0,0 1 0,1 0 0,-1 0 1,0-1-1,1 1-3,1-4 11,1 0 1,-1 0 0,0 1-1,0-2 1,-1 1 0,1 0 0,-1 0-1,0 0 1,0-1 0,0-2-12,16-126 160,-7 0 1,-5 0 0,-8-60-161,1 19 49,-9-446-124,0-2-48,10 600 116,0 15 6,1 0 0,0-1-1,0 1 1,0 0 0,1 0-1,0-1 1,1 1 0,0 0 1,1 49 256,63 1967-400,-63-1960 134,-2-13-31,1 0 1,2 0-1,2 0 0,1 0 1,2-1-1,2 2 41,-11-36-19,0 0 0,0 0-1,1 0 1,-1 0-1,1 0 1,-1 0 0,1 0-1,-1 0 1,1-1-1,-1 1 1,1 0 0,-1 0-1,1-1 1,0 1-1,0 0 1,-1-1 0,1 1-1,0-1 1,0 1-1,0-1 1,0 1 0,1 0 19,-2-2-9,1 1 0,0 0 0,-1 0 0,1 0 0,0-1 1,0 1-1,-1 0 0,1-1 0,0 1 0,-1 0 0,1-1 1,-1 1-1,1-1 0,0 1 0,-1-1 0,1 1 0,-1-1 1,1 0-1,-1 1 0,0-1 0,1 0 0,-1 0 9,18-43 3,-3-32 51,-4 0 1,-3-1-1,-2-9-54,-4-235 222,-3 184-92,-48-787 713,22 563-963,20 181 192,9-64-72,-16 936 162,45 298-162,-19-553-68,-6-155 31,-6-545 219,-3-133 133,-41-226-277,-3-81-265,39 429 220,5 2215-139,7-1696 558,-7-316-367,-12-63-45,3 26 32,-4-80 82,2 0-27,-27-110-87,38 280-188,3 13-156,-1-1 0,1 1 1,-1 0-1,-1 0 0,1 0 1,-1 0-1,0 1 1,0-1-1,-1-2 344,4 18-5608,-3 20 2280,1-13 38,1-2-586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09:33:08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1 272 4576,'0'0'646,"0"0"-114,0 0-74,0-48 3667,0 43-3997,1 0 0,0 0 0,1 0 1,-1 0-1,1 0 0,0 0 0,0 0 0,0 1 1,1-1-1,0 1 0,0-1 0,0 1 0,0 0 0,1 0 1,2-2-129,62-53 365,-63 56-337,12-10-53,0 2-1,1 0 1,1 2 0,0 0-1,0 0 1,1 2 0,-1 0-1,5 1 26,-13 4-1,-1 1-1,0 0 0,1 1 1,-1 0-1,0 1 0,1 0 1,-1 1-1,0 0 0,0 0 1,0 1-1,0 0 0,0 1 1,-1 0-1,1 0 0,-1 1 1,0 1 1,3 1-7,0 1-1,-1 0 1,0 1 0,-1 0-1,0 0 1,0 1 0,-1 1 0,-1 0-1,1 0 1,-2 0 0,6 12 7,3 2 14,0 0 0,2 0-1,1-2 1,3 3-14,1 1 32,-11-14 4,1 0-1,1 0 0,0-1 1,0-1-1,1 0 1,0-1-1,1-1 1,4 1-36,-8-4 31,0 0 0,0-1 1,0-1-1,0 0 1,1-1-1,-1 0 1,1-1-1,0-1 1,0 1-1,-1-2 0,1 0 1,1-1-32,-2-2 32,-1-1-1,1-1 1,-1 0 0,0 0 0,0-1-1,-1-1 1,1 0 0,-2 0 0,1-1-1,-1 0 1,4-4-32,35-27-8,-28 25-58,45-32-68,2 3 0,1 2 0,42-16 134,-100 53-111,-1 1 0,1 0 0,0 0 0,0 1-1,0 0 1,0 1 0,6 0 111,-7 44-269,-5-27 299,2 0 0,-1-1 1,2 1-1,0-1 0,1-1 1,0 1-1,1-1 0,1-1 1,0 0-1,1 0 0,0-1 1,1 0-1,0-1 0,1 0 1,0-1-1,1-1 0,0 0 1,12 5-31,35 28 82,-48-32-75,0-1 0,0 0-1,1-1 1,0 0 0,0-1-7,-11-6 18,0 0 0,1 0 1,-1 0-1,1-1 0,-1 1 1,0-1-1,1 0 0,-1 0 1,1 0-1,-1-1 0,0 1 0,1-1 1,-1 0-1,0 0 0,1 0 1,-1 0-1,0 0 0,0-1 1,0 1-19,10-7 46,-1 0 1,0 0 0,-1-1 0,1-1-47,16-11 72,17-14-153,-1-2 1,11-14 80,-21 18-41,1 1 0,2 2 1,31-18 40,80-54-22,-114 78-5,-31 22-37,0 0 0,0 1 0,0-1 1,0 1-1,1 0 0,-1 0 0,0 0 1,1 0-1,-1 0 0,0 1 1,1 0-1,0-1 64,-4 46-41,-1-16 86,2 0 0,1-1 0,1 1-1,2 0 1,4 13-45,-6-32 45,0-1 0,1 1 0,0-1 0,0 0-1,1 0 1,0 0 0,1-1 0,0 0 0,0 0 0,1 0 0,0-1 0,0 0-1,1-1 1,0 1 0,0-1 0,0-1 0,4 3-45,50 24 237,60 23-237,-118-54 16,1 1 0,-1-1 0,0 0 0,1 0 0,-1 0 0,1 0 0,-1-1 1,1 0-1,-1 0 0,1 0 0,-1 0 0,1-1 0,-1 1 0,1-1 0,-1-1 0,0 1 0,1 0 0,-1-1 0,0 0 0,0 0 0,0 0 0,0-1 0,-1 1 0,1-1 0,-1 0 0,1 0 0,0-1-16,9-11 73,0 0 1,-1-1-1,0-1 0,-2 0 0,7-13-73,5-8-12,7-8 45,1 3 1,10-9-34,-28 38 10,0 1 0,0 0 0,1 1 0,1 1 0,0 0 0,0 0 0,1 2 0,11-6-10,-25 14 1,1 1-1,1-1 0,-1 0 0,0 1 1,0-1-1,0 1 0,0-1 1,0 1-1,1 0 0,-1 0 1,0 0-1,0 0 0,0 1 0,0-1 1,1 0-1,-1 1 0,0 0 1,0-1-1,0 1 0,0 0 0,0 0 1,0 0-1,0 0 0,-1 1 1,1-1-1,0 0 0,-1 1 0,2 0 0,5 7 51,-1 0 0,1 0 0,-1 0-1,-1 1 1,2 3-51,19 25 201,-8-16-61,68 66-111,-77-80 43,0 0 1,0 0-1,0-1 1,1 0-1,0-1 1,0 0-1,1-1 1,3 1-73,-5-3 66,0-1 0,0-1-1,1 0 1,-1 0 0,0-1 0,1 0 0,-1-1 0,0 0 0,0 0 0,0-1-1,0-1 1,0 0 0,0 0 0,0-1 0,8-4-66,17-10 232,0-2 0,-1-2 1,15-13-233,-4 4 54,-32 22-123,18-13 420,0 2 0,2 1-1,0 1 1,34-12-351,-57 26 235,0 1 0,0 0 0,1 1 0,-1 0 0,0 1 0,1 0 0,0 0 0,-1 1 0,1 1 0,-1 0 0,1 0 0,-1 1-1,0 0 1,1 1 0,-1 0 0,0 1 0,-1 0 0,1 0 0,7 5-235,48 29 4851,17 5-4851,-57-32 298,0-1-1,0-1 0,1-1 1,0-1-1,5-1-297,109 12-1932,1-9-8324,-99-7 5459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B3C56-3043-4DFB-8410-0EA859E23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2E73A8-683C-42E8-B43B-BFE53C6EC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57516A-6956-4C08-A1C0-12F5B3FE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A5D2D6-65AA-4D2A-8238-A9DE68B0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6C9D36-57CD-4182-91FD-43B61715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82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252D2-9BBD-4C4B-92F3-FC5D7A97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227423-02B2-4B0B-99CB-067E2C0C2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A4E6FE-5304-4305-9E99-5AEFC27B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F7FF4C-31B1-449C-BFF6-8B39E392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61AE7-A3B8-4A5B-B776-70AE15D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090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E01CCEE-D2C5-46AA-8C2A-47C50171C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3D6704-0B13-4080-A829-32CFF16F9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7F3A95-EA9A-45DC-BE97-107AE4CF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A3C0C9-F4D3-4C75-92E9-939A8747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23ECD0-FCD3-4067-9F8E-FD941CF2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69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20D93-9282-4CE4-9AC0-CAF16D6E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9FD468-87B3-462B-B402-8760E11A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0D854D-40E2-4B65-A9BA-2FD71394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F6C566-FF5D-4546-8A91-A8A496E5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1F8647-E7DF-476A-AE7A-C9DB3755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53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4F892-DAF9-4E9B-8D5A-C4F945E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678EFD-E580-4B9C-82AF-761943C6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867F47-646A-4C99-B77E-431D812B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D83877-EA9C-433A-A2B3-26650D4F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711A4-2525-42D9-9F55-E7E9A3E1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79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731AE-03F8-4B05-96EC-BFAFB890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A13E63-32FA-465F-8892-55DF792FE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E65D9B-2512-43F0-9ED5-17832BE97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88ED9D-52AA-4C95-9092-E5E892DD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88FC9E-45B2-4C70-B173-9B9CC1E8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75FCCF-C7B6-4087-B1E0-F6C7B058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28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57AF8-752F-4464-92B6-2A5FE484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0FCB21-883C-4A9C-ACFF-73E20960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04E4BA-C7DB-4FE6-B1E3-7881F88D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CB8B8B-ED6D-455A-AD03-A3AB1485C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91FA99-3CB1-444E-91B9-EB481A6A5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48F7F5-54F1-477F-9460-7D46CFF2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A29814-D12E-4587-B259-3DC6CD0B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4789F2F-C22B-4195-B48F-31D574F5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87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4DEF9-15CE-4673-96E7-BC578B8F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2BD8B13-D7BB-4398-8E8A-E5E29426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46564E-BD3A-414C-B562-02A6CADE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DEE247-832C-4DAA-8B06-ECDBEE0E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0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57DDAA-F9DB-416A-9E6D-536DCA3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F42212-ED39-4B94-81DD-BBBDFDDD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90A8EC-07CD-4887-8CE1-4F04D230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23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DAC6F-3030-4A08-BC6E-C1B33C7F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B5F8F3-7433-4893-8EA4-5C12B6F0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E6E337-139A-4602-8FE4-CBED1647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5CEE6D-98CF-40CB-9856-1C0BCF18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E0C4D2-89BB-46A1-BC4D-384EED4A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F8E540-1CD5-41B5-A853-96A467C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74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39587-1771-4BB2-B7FB-E337409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34126E-F548-4489-A9F0-6E0891C29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2BC515-B2FA-4577-8164-8950A03C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F4EF8F-159A-4904-B84C-D7607474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733A84-E74F-446F-A836-1D565C73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276B11-D470-4134-B478-914EAC4B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1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B20E5D-1A2C-4214-9EB0-22E928DC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3BA902-25C1-440F-B71F-045FD3DD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9577B1-97ED-4FF2-A878-A4C18E68D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A3B4-BBDD-4990-AD5A-BC8F4A27EDCA}" type="datetimeFigureOut">
              <a:rPr lang="it-IT" smtClean="0"/>
              <a:t>27/05/2021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5522E8-8213-46EA-B137-4D473FE91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012D47-C453-4E0D-AB1C-338C0BBEC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C919-0E54-42EE-A97F-F4F03AD52D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1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0.png"/><Relationship Id="rId5" Type="http://schemas.openxmlformats.org/officeDocument/2006/relationships/image" Target="../media/image61.png"/><Relationship Id="rId4" Type="http://schemas.openxmlformats.org/officeDocument/2006/relationships/image" Target="../media/image4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customXml" Target="../ink/ink4.xml"/><Relationship Id="rId18" Type="http://schemas.openxmlformats.org/officeDocument/2006/relationships/image" Target="../media/image60.emf"/><Relationship Id="rId3" Type="http://schemas.openxmlformats.org/officeDocument/2006/relationships/image" Target="../media/image510.png"/><Relationship Id="rId21" Type="http://schemas.openxmlformats.org/officeDocument/2006/relationships/customXml" Target="../ink/ink9.xml"/><Relationship Id="rId7" Type="http://schemas.openxmlformats.org/officeDocument/2006/relationships/customXml" Target="../ink/ink1.xml"/><Relationship Id="rId12" Type="http://schemas.openxmlformats.org/officeDocument/2006/relationships/image" Target="../media/image57.emf"/><Relationship Id="rId17" Type="http://schemas.openxmlformats.org/officeDocument/2006/relationships/customXml" Target="../ink/ink6.xml"/><Relationship Id="rId2" Type="http://schemas.openxmlformats.org/officeDocument/2006/relationships/image" Target="../media/image500.png"/><Relationship Id="rId16" Type="http://schemas.openxmlformats.org/officeDocument/2006/relationships/image" Target="../media/image59.emf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11" Type="http://schemas.openxmlformats.org/officeDocument/2006/relationships/customXml" Target="../ink/ink3.xml"/><Relationship Id="rId5" Type="http://schemas.openxmlformats.org/officeDocument/2006/relationships/image" Target="../media/image530.png"/><Relationship Id="rId15" Type="http://schemas.openxmlformats.org/officeDocument/2006/relationships/customXml" Target="../ink/ink5.xml"/><Relationship Id="rId10" Type="http://schemas.openxmlformats.org/officeDocument/2006/relationships/image" Target="../media/image56.emf"/><Relationship Id="rId19" Type="http://schemas.openxmlformats.org/officeDocument/2006/relationships/customXml" Target="../ink/ink7.xml"/><Relationship Id="rId4" Type="http://schemas.openxmlformats.org/officeDocument/2006/relationships/image" Target="../media/image520.png"/><Relationship Id="rId9" Type="http://schemas.openxmlformats.org/officeDocument/2006/relationships/customXml" Target="../ink/ink2.xml"/><Relationship Id="rId14" Type="http://schemas.openxmlformats.org/officeDocument/2006/relationships/image" Target="../media/image58.emf"/><Relationship Id="rId22" Type="http://schemas.openxmlformats.org/officeDocument/2006/relationships/image" Target="../media/image6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10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1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3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2.png"/><Relationship Id="rId5" Type="http://schemas.openxmlformats.org/officeDocument/2006/relationships/image" Target="../media/image170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E47C10-07A1-43EB-839E-84F2B38D6132}"/>
                  </a:ext>
                </a:extLst>
              </p:cNvPr>
              <p:cNvSpPr txBox="1"/>
              <p:nvPr/>
            </p:nvSpPr>
            <p:spPr>
              <a:xfrm>
                <a:off x="982096" y="3901253"/>
                <a:ext cx="3183436" cy="9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E47C10-07A1-43EB-839E-84F2B38D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96" y="3901253"/>
                <a:ext cx="3183436" cy="988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/>
              <p:nvPr/>
            </p:nvSpPr>
            <p:spPr>
              <a:xfrm>
                <a:off x="982096" y="5522211"/>
                <a:ext cx="1554528" cy="1035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96" y="5522211"/>
                <a:ext cx="1554528" cy="1035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/>
              <p:nvPr/>
            </p:nvSpPr>
            <p:spPr>
              <a:xfrm>
                <a:off x="3728580" y="5522211"/>
                <a:ext cx="4433842" cy="103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~3×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80" y="5522211"/>
                <a:ext cx="4433842" cy="1038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C15EA3-FFD2-44A6-B116-453A836932D6}"/>
                  </a:ext>
                </a:extLst>
              </p:cNvPr>
              <p:cNvSpPr txBox="1"/>
              <p:nvPr/>
            </p:nvSpPr>
            <p:spPr>
              <a:xfrm>
                <a:off x="9091797" y="5618231"/>
                <a:ext cx="1104661" cy="84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C15EA3-FFD2-44A6-B116-453A8369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797" y="5618231"/>
                <a:ext cx="1104661" cy="843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B827AB6-D926-46FC-BCA0-122FAA09A7BC}"/>
                  </a:ext>
                </a:extLst>
              </p:cNvPr>
              <p:cNvSpPr txBox="1"/>
              <p:nvPr/>
            </p:nvSpPr>
            <p:spPr>
              <a:xfrm>
                <a:off x="4947416" y="1375161"/>
                <a:ext cx="6378949" cy="2190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2600" dirty="0"/>
                  <a:t>Tutte le componenti dei campi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600" dirty="0"/>
                  <a:t> sono indipendenti da 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sz="2600" dirty="0"/>
                  <a:t> e 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it-IT" sz="2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2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2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2600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600" dirty="0"/>
                  <a:t> hanno lo stesso valore in tutti i punti di un qualsiasi piano ortogonale ad 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600" dirty="0"/>
                  <a:t>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B827AB6-D926-46FC-BCA0-122FAA09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16" y="1375161"/>
                <a:ext cx="6378949" cy="2190087"/>
              </a:xfrm>
              <a:prstGeom prst="rect">
                <a:avLst/>
              </a:prstGeom>
              <a:blipFill>
                <a:blip r:embed="rId6"/>
                <a:stretch>
                  <a:fillRect l="-1816" t="-557" r="-2008" b="-6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0F26DAEF-292F-4F01-945F-D9271554584C}"/>
              </a:ext>
            </a:extLst>
          </p:cNvPr>
          <p:cNvGrpSpPr/>
          <p:nvPr/>
        </p:nvGrpSpPr>
        <p:grpSpPr>
          <a:xfrm>
            <a:off x="407991" y="745233"/>
            <a:ext cx="3713125" cy="3398339"/>
            <a:chOff x="407991" y="745233"/>
            <a:chExt cx="3713125" cy="3398339"/>
          </a:xfrm>
        </p:grpSpPr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2A4E14F7-7EC4-4E80-B4D1-10E59438CEB1}"/>
                </a:ext>
              </a:extLst>
            </p:cNvPr>
            <p:cNvCxnSpPr/>
            <p:nvPr/>
          </p:nvCxnSpPr>
          <p:spPr>
            <a:xfrm flipV="1">
              <a:off x="1280160" y="883733"/>
              <a:ext cx="0" cy="186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3F4030F5-4A60-4CF4-9290-507C5295B197}"/>
                </a:ext>
              </a:extLst>
            </p:cNvPr>
            <p:cNvCxnSpPr>
              <a:cxnSpLocks/>
            </p:cNvCxnSpPr>
            <p:nvPr/>
          </p:nvCxnSpPr>
          <p:spPr>
            <a:xfrm>
              <a:off x="1280160" y="2749109"/>
              <a:ext cx="27492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0D496AAB-FAB4-49E1-966C-E32479ED19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312" y="2749109"/>
              <a:ext cx="688848" cy="1152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97CB8F3-A37B-4057-97EA-7A939F15B921}"/>
                </a:ext>
              </a:extLst>
            </p:cNvPr>
            <p:cNvSpPr/>
            <p:nvPr/>
          </p:nvSpPr>
          <p:spPr>
            <a:xfrm>
              <a:off x="1280159" y="1842224"/>
              <a:ext cx="1071396" cy="124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8240F00A-BD75-4A30-B3A5-A698CA9D1077}"/>
                </a:ext>
              </a:extLst>
            </p:cNvPr>
            <p:cNvSpPr/>
            <p:nvPr/>
          </p:nvSpPr>
          <p:spPr>
            <a:xfrm>
              <a:off x="2198123" y="1849739"/>
              <a:ext cx="1071396" cy="1240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301EDC44-0301-4C43-9690-D4DFAE9B8D69}"/>
                    </a:ext>
                  </a:extLst>
                </p:cNvPr>
                <p:cNvSpPr txBox="1"/>
                <p:nvPr/>
              </p:nvSpPr>
              <p:spPr>
                <a:xfrm>
                  <a:off x="3937796" y="280615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301EDC44-0301-4C43-9690-D4DFAE9B8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796" y="2806158"/>
                  <a:ext cx="18332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1D15ED2A-3E94-4302-BC38-B4B3699547D6}"/>
                    </a:ext>
                  </a:extLst>
                </p:cNvPr>
                <p:cNvSpPr txBox="1"/>
                <p:nvPr/>
              </p:nvSpPr>
              <p:spPr>
                <a:xfrm>
                  <a:off x="1023948" y="745233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1D15ED2A-3E94-4302-BC38-B4B369954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948" y="745233"/>
                  <a:ext cx="18671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ED23D0DB-5F38-4AF1-B6B0-4DD60E9AC6A2}"/>
                    </a:ext>
                  </a:extLst>
                </p:cNvPr>
                <p:cNvSpPr txBox="1"/>
                <p:nvPr/>
              </p:nvSpPr>
              <p:spPr>
                <a:xfrm>
                  <a:off x="407991" y="3866573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ED23D0DB-5F38-4AF1-B6B0-4DD60E9AC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91" y="3866573"/>
                  <a:ext cx="1690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887BD0A-0C11-4A02-A235-9EC54B5A89FC}"/>
                  </a:ext>
                </a:extLst>
              </p:cNvPr>
              <p:cNvSpPr txBox="1"/>
              <p:nvPr/>
            </p:nvSpPr>
            <p:spPr>
              <a:xfrm>
                <a:off x="1878713" y="4851012"/>
                <a:ext cx="540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887BD0A-0C11-4A02-A235-9EC54B5A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713" y="4851012"/>
                <a:ext cx="540789" cy="276999"/>
              </a:xfrm>
              <a:prstGeom prst="rect">
                <a:avLst/>
              </a:prstGeom>
              <a:blipFill>
                <a:blip r:embed="rId10"/>
                <a:stretch>
                  <a:fillRect l="-8989" t="-4444" r="-4494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7F4EFD1E-1DFB-40DE-8944-5E6958285167}"/>
              </a:ext>
            </a:extLst>
          </p:cNvPr>
          <p:cNvSpPr/>
          <p:nvPr/>
        </p:nvSpPr>
        <p:spPr>
          <a:xfrm>
            <a:off x="2058727" y="4075775"/>
            <a:ext cx="688848" cy="739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521C06-8482-4513-99B5-581B74E9B4AC}"/>
              </a:ext>
            </a:extLst>
          </p:cNvPr>
          <p:cNvSpPr txBox="1"/>
          <p:nvPr/>
        </p:nvSpPr>
        <p:spPr>
          <a:xfrm>
            <a:off x="2990878" y="51265"/>
            <a:ext cx="604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>
                <a:solidFill>
                  <a:schemeClr val="accent2"/>
                </a:solidFill>
              </a:rPr>
              <a:t>Onde Elettromagnetiche Piane</a:t>
            </a:r>
          </a:p>
        </p:txBody>
      </p:sp>
    </p:spTree>
    <p:extLst>
      <p:ext uri="{BB962C8B-B14F-4D97-AF65-F5344CB8AC3E}">
        <p14:creationId xmlns:p14="http://schemas.microsoft.com/office/powerpoint/2010/main" val="9363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0" grpId="0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D70B7F4-828E-4274-8AC0-69CC0B7B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6" y="1433189"/>
            <a:ext cx="4953000" cy="26289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632F75C-1F40-4993-828E-46F05613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188" y="1576064"/>
            <a:ext cx="4057650" cy="23431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E638106-CEC2-4021-A93C-2DA52143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374" y="4329783"/>
            <a:ext cx="5243796" cy="2190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6B1B99-B98D-4B03-8A52-591866353F57}"/>
                  </a:ext>
                </a:extLst>
              </p:cNvPr>
              <p:cNvSpPr txBox="1"/>
              <p:nvPr/>
            </p:nvSpPr>
            <p:spPr>
              <a:xfrm>
                <a:off x="4810957" y="461021"/>
                <a:ext cx="2201565" cy="461665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𝑑𝑠𝑖𝑛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6B1B99-B98D-4B03-8A52-591866353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957" y="461021"/>
                <a:ext cx="220156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07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C3B920F-0D0D-403C-8BBE-B315BED0313C}"/>
              </a:ext>
            </a:extLst>
          </p:cNvPr>
          <p:cNvSpPr/>
          <p:nvPr/>
        </p:nvSpPr>
        <p:spPr>
          <a:xfrm>
            <a:off x="4173421" y="0"/>
            <a:ext cx="30492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INTERFERENZA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/>
              <p:nvPr/>
            </p:nvSpPr>
            <p:spPr>
              <a:xfrm>
                <a:off x="4358666" y="1093036"/>
                <a:ext cx="17373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𝑓𝑟𝑒𝑞𝑢𝑒𝑛𝑧𝑎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66" y="1093036"/>
                <a:ext cx="1737334" cy="307777"/>
              </a:xfrm>
              <a:prstGeom prst="rect">
                <a:avLst/>
              </a:prstGeom>
              <a:blipFill>
                <a:blip r:embed="rId2"/>
                <a:stretch>
                  <a:fillRect l="-1404" r="-4912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E47C10-07A1-43EB-839E-84F2B38D6132}"/>
                  </a:ext>
                </a:extLst>
              </p:cNvPr>
              <p:cNvSpPr txBox="1"/>
              <p:nvPr/>
            </p:nvSpPr>
            <p:spPr>
              <a:xfrm>
                <a:off x="1670986" y="753098"/>
                <a:ext cx="1737334" cy="84183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ν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E47C10-07A1-43EB-839E-84F2B38D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86" y="753098"/>
                <a:ext cx="1737334" cy="841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/>
              <p:nvPr/>
            </p:nvSpPr>
            <p:spPr>
              <a:xfrm>
                <a:off x="6897286" y="1093036"/>
                <a:ext cx="42550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𝑠𝑖𝑎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𝑑𝑖𝑟𝑒𝑧𝑖𝑜𝑛𝑒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𝑝𝑟𝑜𝑝𝑎𝑔𝑎𝑧𝑖𝑜𝑛𝑒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86" y="1093036"/>
                <a:ext cx="4255007" cy="307777"/>
              </a:xfrm>
              <a:prstGeom prst="rect">
                <a:avLst/>
              </a:prstGeom>
              <a:blipFill>
                <a:blip r:embed="rId4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/>
              <p:nvPr/>
            </p:nvSpPr>
            <p:spPr>
              <a:xfrm>
                <a:off x="1668729" y="1937498"/>
                <a:ext cx="4948471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𝑐𝑡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29" y="1937498"/>
                <a:ext cx="4948471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959673F-D894-466A-A4C8-21322844CEDC}"/>
                  </a:ext>
                </a:extLst>
              </p:cNvPr>
              <p:cNvSpPr/>
              <p:nvPr/>
            </p:nvSpPr>
            <p:spPr>
              <a:xfrm>
                <a:off x="7726391" y="1690651"/>
                <a:ext cx="2995692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959673F-D894-466A-A4C8-21322844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91" y="1690651"/>
                <a:ext cx="2995692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3819C3C-8B29-4A97-A4CF-9F97A7A8D8A4}"/>
                  </a:ext>
                </a:extLst>
              </p:cNvPr>
              <p:cNvSpPr txBox="1"/>
              <p:nvPr/>
            </p:nvSpPr>
            <p:spPr>
              <a:xfrm>
                <a:off x="3666964" y="3071945"/>
                <a:ext cx="4309641" cy="1572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sz="3200" dirty="0"/>
                                    <m:t> 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3200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sz="3200" dirty="0"/>
                                    <m:t> 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3819C3C-8B29-4A97-A4CF-9F97A7A8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64" y="3071945"/>
                <a:ext cx="4309641" cy="1572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6A786C9-E623-4CB8-A164-B2DFFC679910}"/>
              </a:ext>
            </a:extLst>
          </p:cNvPr>
          <p:cNvSpPr txBox="1"/>
          <p:nvPr/>
        </p:nvSpPr>
        <p:spPr>
          <a:xfrm>
            <a:off x="8240398" y="3621607"/>
            <a:ext cx="152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Fase dell’onda al tempo t=0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55E9820D-FE67-4B83-9CF7-DF8AF2643CFC}"/>
              </a:ext>
            </a:extLst>
          </p:cNvPr>
          <p:cNvCxnSpPr>
            <a:endCxn id="42" idx="1"/>
          </p:cNvCxnSpPr>
          <p:nvPr/>
        </p:nvCxnSpPr>
        <p:spPr>
          <a:xfrm>
            <a:off x="7808159" y="3731280"/>
            <a:ext cx="432239" cy="21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00E44CA-9184-48B2-93CF-F51FC6C1C628}"/>
              </a:ext>
            </a:extLst>
          </p:cNvPr>
          <p:cNvGrpSpPr/>
          <p:nvPr/>
        </p:nvGrpSpPr>
        <p:grpSpPr>
          <a:xfrm>
            <a:off x="3004977" y="5097172"/>
            <a:ext cx="1892943" cy="1216584"/>
            <a:chOff x="2590111" y="4888318"/>
            <a:chExt cx="1892943" cy="1216584"/>
          </a:xfrm>
        </p:grpSpPr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88EA8423-8329-47B0-84C1-1B1999D68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111" y="5403209"/>
              <a:ext cx="740343" cy="70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433643AA-C86B-44B6-AD92-A5583E961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2028" y="5402635"/>
              <a:ext cx="745845" cy="682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ttangolo 33">
                  <a:extLst>
                    <a:ext uri="{FF2B5EF4-FFF2-40B4-BE49-F238E27FC236}">
                      <a16:creationId xmlns:a16="http://schemas.microsoft.com/office/drawing/2014/main" id="{8CAA15C2-A669-4040-B105-551DFCB6EED6}"/>
                    </a:ext>
                  </a:extLst>
                </p:cNvPr>
                <p:cNvSpPr/>
                <p:nvPr/>
              </p:nvSpPr>
              <p:spPr>
                <a:xfrm>
                  <a:off x="2616925" y="5363562"/>
                  <a:ext cx="466218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4" name="Rettangolo 33">
                  <a:extLst>
                    <a:ext uri="{FF2B5EF4-FFF2-40B4-BE49-F238E27FC236}">
                      <a16:creationId xmlns:a16="http://schemas.microsoft.com/office/drawing/2014/main" id="{8CAA15C2-A669-4040-B105-551DFCB6E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925" y="5363562"/>
                  <a:ext cx="466218" cy="4103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ttangolo 34">
                  <a:extLst>
                    <a:ext uri="{FF2B5EF4-FFF2-40B4-BE49-F238E27FC236}">
                      <a16:creationId xmlns:a16="http://schemas.microsoft.com/office/drawing/2014/main" id="{25CFBBED-54B8-4A0D-B376-5101AC32BE5B}"/>
                    </a:ext>
                  </a:extLst>
                </p:cNvPr>
                <p:cNvSpPr/>
                <p:nvPr/>
              </p:nvSpPr>
              <p:spPr>
                <a:xfrm>
                  <a:off x="4011515" y="5343750"/>
                  <a:ext cx="471539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5" name="Rettangolo 34">
                  <a:extLst>
                    <a:ext uri="{FF2B5EF4-FFF2-40B4-BE49-F238E27FC236}">
                      <a16:creationId xmlns:a16="http://schemas.microsoft.com/office/drawing/2014/main" id="{25CFBBED-54B8-4A0D-B376-5101AC32B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515" y="5343750"/>
                  <a:ext cx="471539" cy="4103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AAD35C5B-6ACA-4A09-8D12-CDC3122AFD48}"/>
                </a:ext>
              </a:extLst>
            </p:cNvPr>
            <p:cNvSpPr/>
            <p:nvPr/>
          </p:nvSpPr>
          <p:spPr>
            <a:xfrm>
              <a:off x="2889348" y="4888318"/>
              <a:ext cx="1138352" cy="891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5D79049-6C40-4B68-B964-0F70D6480052}"/>
              </a:ext>
            </a:extLst>
          </p:cNvPr>
          <p:cNvGrpSpPr/>
          <p:nvPr/>
        </p:nvGrpSpPr>
        <p:grpSpPr>
          <a:xfrm>
            <a:off x="6588505" y="4680473"/>
            <a:ext cx="2409314" cy="1904121"/>
            <a:chOff x="6452234" y="4442451"/>
            <a:chExt cx="2409314" cy="1904121"/>
          </a:xfrm>
        </p:grpSpPr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BAD8D3D2-E343-4E65-BE85-E30477BF3B05}"/>
                </a:ext>
              </a:extLst>
            </p:cNvPr>
            <p:cNvCxnSpPr/>
            <p:nvPr/>
          </p:nvCxnSpPr>
          <p:spPr>
            <a:xfrm>
              <a:off x="7020556" y="4540716"/>
              <a:ext cx="1840992" cy="151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54BAD4C4-8F1E-42BF-9A28-841897F4214A}"/>
                </a:ext>
              </a:extLst>
            </p:cNvPr>
            <p:cNvCxnSpPr/>
            <p:nvPr/>
          </p:nvCxnSpPr>
          <p:spPr>
            <a:xfrm>
              <a:off x="6452234" y="4827228"/>
              <a:ext cx="1840992" cy="151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8BDD92EB-39C1-4D6B-B6AC-285A293A9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0177" y="4827228"/>
              <a:ext cx="1520692" cy="151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4632839-A197-4293-8895-F04EA72C1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694" y="4442451"/>
              <a:ext cx="1520692" cy="1519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DBF65AB8-1055-42DD-B898-C81C4BF772BA}"/>
                </a:ext>
              </a:extLst>
            </p:cNvPr>
            <p:cNvSpPr/>
            <p:nvPr/>
          </p:nvSpPr>
          <p:spPr>
            <a:xfrm>
              <a:off x="6847113" y="4728963"/>
              <a:ext cx="1515319" cy="12691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3078399B-66D6-4C54-B42F-21054F21A18C}"/>
                </a:ext>
              </a:extLst>
            </p:cNvPr>
            <p:cNvCxnSpPr>
              <a:cxnSpLocks/>
            </p:cNvCxnSpPr>
            <p:nvPr/>
          </p:nvCxnSpPr>
          <p:spPr>
            <a:xfrm>
              <a:off x="8119396" y="4522533"/>
              <a:ext cx="295949" cy="2865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E1D502A-D977-4195-BDBB-F0A2DE45B44C}"/>
                </a:ext>
              </a:extLst>
            </p:cNvPr>
            <p:cNvSpPr/>
            <p:nvPr/>
          </p:nvSpPr>
          <p:spPr>
            <a:xfrm>
              <a:off x="7255517" y="5334120"/>
              <a:ext cx="45719" cy="142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EC43B73E-5E9E-42FA-92FD-B4BB8862269B}"/>
                </a:ext>
              </a:extLst>
            </p:cNvPr>
            <p:cNvSpPr/>
            <p:nvPr/>
          </p:nvSpPr>
          <p:spPr>
            <a:xfrm>
              <a:off x="7391517" y="5186735"/>
              <a:ext cx="45719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332C8552-4F14-4030-92C3-9F6C4A1302AA}"/>
                </a:ext>
              </a:extLst>
            </p:cNvPr>
            <p:cNvSpPr/>
            <p:nvPr/>
          </p:nvSpPr>
          <p:spPr>
            <a:xfrm>
              <a:off x="7550376" y="5021659"/>
              <a:ext cx="45719" cy="6838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3F4FFDB0-569E-488E-87B2-64F1DABC3007}"/>
                </a:ext>
              </a:extLst>
            </p:cNvPr>
            <p:cNvSpPr/>
            <p:nvPr/>
          </p:nvSpPr>
          <p:spPr>
            <a:xfrm>
              <a:off x="7695355" y="5167349"/>
              <a:ext cx="45719" cy="431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5F59CDB0-CFEB-4D2E-99B5-60AAC78327C4}"/>
                </a:ext>
              </a:extLst>
            </p:cNvPr>
            <p:cNvSpPr/>
            <p:nvPr/>
          </p:nvSpPr>
          <p:spPr>
            <a:xfrm>
              <a:off x="7840334" y="5311924"/>
              <a:ext cx="45719" cy="142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411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8" grpId="0"/>
      <p:bldP spid="9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6F7F8D-6EF0-443F-BC4E-4A5F1EFCB68D}"/>
                  </a:ext>
                </a:extLst>
              </p:cNvPr>
              <p:cNvSpPr txBox="1"/>
              <p:nvPr/>
            </p:nvSpPr>
            <p:spPr>
              <a:xfrm>
                <a:off x="3970498" y="325332"/>
                <a:ext cx="2659702" cy="60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6F7F8D-6EF0-443F-BC4E-4A5F1EFC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498" y="325332"/>
                <a:ext cx="2659702" cy="602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DC2BCD5-1F2A-4AB5-904D-2D69B168CF60}"/>
                  </a:ext>
                </a:extLst>
              </p:cNvPr>
              <p:cNvSpPr txBox="1"/>
              <p:nvPr/>
            </p:nvSpPr>
            <p:spPr>
              <a:xfrm>
                <a:off x="1426415" y="1445802"/>
                <a:ext cx="8447569" cy="3948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3200" b="0" i="1" dirty="0">
                  <a:latin typeface="Cambria Math" panose="02040503050406030204" pitchFamily="18" charset="0"/>
                </a:endParaRPr>
              </a:p>
              <a:p>
                <a:endParaRPr lang="it-IT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3200" b="0" i="1" dirty="0">
                  <a:latin typeface="Cambria Math" panose="02040503050406030204" pitchFamily="18" charset="0"/>
                </a:endParaRPr>
              </a:p>
              <a:p>
                <a:endParaRPr lang="it-IT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3200" b="0" i="0" smtClean="0">
                          <a:latin typeface="Cambria Math" panose="02040503050406030204" pitchFamily="18" charset="0"/>
                        </a:rPr>
                        <m:t>=  </m:t>
                      </m:r>
                    </m:oMath>
                  </m:oMathPara>
                </a14:m>
                <a:endParaRPr lang="it-IT" sz="3200" b="0" i="0" dirty="0">
                  <a:latin typeface="Cambria Math" panose="02040503050406030204" pitchFamily="18" charset="0"/>
                </a:endParaRPr>
              </a:p>
              <a:p>
                <a:endParaRPr lang="it-IT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3200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DC2BCD5-1F2A-4AB5-904D-2D69B168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415" y="1445802"/>
                <a:ext cx="8447569" cy="3948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DED71641-6437-4B33-B0C3-708DFC42B404}"/>
              </a:ext>
            </a:extLst>
          </p:cNvPr>
          <p:cNvSpPr/>
          <p:nvPr/>
        </p:nvSpPr>
        <p:spPr>
          <a:xfrm>
            <a:off x="6096000" y="4919755"/>
            <a:ext cx="398206" cy="370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CE0394F-4DD5-4CF4-A7B2-8EBE53EF9E0F}"/>
              </a:ext>
            </a:extLst>
          </p:cNvPr>
          <p:cNvSpPr/>
          <p:nvPr/>
        </p:nvSpPr>
        <p:spPr>
          <a:xfrm>
            <a:off x="6808973" y="4915332"/>
            <a:ext cx="398206" cy="370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1B118F6-812C-4D42-9014-29A33000C044}"/>
              </a:ext>
            </a:extLst>
          </p:cNvPr>
          <p:cNvCxnSpPr>
            <a:cxnSpLocks/>
          </p:cNvCxnSpPr>
          <p:nvPr/>
        </p:nvCxnSpPr>
        <p:spPr>
          <a:xfrm>
            <a:off x="6195552" y="4341065"/>
            <a:ext cx="199103" cy="46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F7F2EBE-A78C-4EA7-96A9-61D6D3555A11}"/>
              </a:ext>
            </a:extLst>
          </p:cNvPr>
          <p:cNvCxnSpPr>
            <a:cxnSpLocks/>
          </p:cNvCxnSpPr>
          <p:nvPr/>
        </p:nvCxnSpPr>
        <p:spPr>
          <a:xfrm flipH="1">
            <a:off x="7201704" y="4358969"/>
            <a:ext cx="241565" cy="502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4D5A88C-92F8-4C12-BD37-2B7E9E7A1C27}"/>
              </a:ext>
            </a:extLst>
          </p:cNvPr>
          <p:cNvSpPr txBox="1"/>
          <p:nvPr/>
        </p:nvSpPr>
        <p:spPr>
          <a:xfrm>
            <a:off x="7521946" y="4874195"/>
            <a:ext cx="47448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</a:rPr>
              <a:t>? ?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BC5A60E-41BC-47F3-B1F3-3E5962789244}"/>
              </a:ext>
            </a:extLst>
          </p:cNvPr>
          <p:cNvCxnSpPr/>
          <p:nvPr/>
        </p:nvCxnSpPr>
        <p:spPr>
          <a:xfrm>
            <a:off x="3395133" y="3276600"/>
            <a:ext cx="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613621F-79B2-4255-AABE-6B0D1DEE6658}"/>
              </a:ext>
            </a:extLst>
          </p:cNvPr>
          <p:cNvCxnSpPr/>
          <p:nvPr/>
        </p:nvCxnSpPr>
        <p:spPr>
          <a:xfrm flipH="1">
            <a:off x="5266267" y="3259667"/>
            <a:ext cx="2177002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9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/>
              <p:nvPr/>
            </p:nvSpPr>
            <p:spPr>
              <a:xfrm>
                <a:off x="586383" y="1136961"/>
                <a:ext cx="8209299" cy="600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dirty="0">
                    <a:solidFill>
                      <a:srgbClr val="FF0000"/>
                    </a:solidFill>
                  </a:rPr>
                  <a:t>a)</a:t>
                </a:r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it-IT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t-IT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sz="3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3" y="1136961"/>
                <a:ext cx="8209299" cy="600998"/>
              </a:xfrm>
              <a:prstGeom prst="rect">
                <a:avLst/>
              </a:prstGeom>
              <a:blipFill>
                <a:blip r:embed="rId2"/>
                <a:stretch>
                  <a:fillRect l="-2970" t="-2041" b="-418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E47C10-07A1-43EB-839E-84F2B38D6132}"/>
                  </a:ext>
                </a:extLst>
              </p:cNvPr>
              <p:cNvSpPr txBox="1"/>
              <p:nvPr/>
            </p:nvSpPr>
            <p:spPr>
              <a:xfrm>
                <a:off x="1660812" y="2045881"/>
                <a:ext cx="5484963" cy="594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p>
                        <m:sSup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it-IT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E47C10-07A1-43EB-839E-84F2B38D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12" y="2045881"/>
                <a:ext cx="5484963" cy="594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/>
              <p:nvPr/>
            </p:nvSpPr>
            <p:spPr>
              <a:xfrm>
                <a:off x="1660812" y="2988120"/>
                <a:ext cx="7690567" cy="594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p>
                        <m:sSup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it-IT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t-IT" sz="3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p>
                        <m:sSup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12" y="2988120"/>
                <a:ext cx="7690567" cy="594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/>
              <p:nvPr/>
            </p:nvSpPr>
            <p:spPr>
              <a:xfrm>
                <a:off x="1346658" y="3930359"/>
                <a:ext cx="8124853" cy="453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2000" b="0" dirty="0"/>
                  <a:t>Con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it-IT" sz="24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it-IT" dirty="0"/>
                  <a:t>differenza di fase tra i due disturbi ottici</a:t>
                </a:r>
                <a:endParaRPr lang="it-IT" sz="32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658" y="3930359"/>
                <a:ext cx="8124853" cy="453522"/>
              </a:xfrm>
              <a:prstGeom prst="rect">
                <a:avLst/>
              </a:prstGeom>
              <a:blipFill>
                <a:blip r:embed="rId5"/>
                <a:stretch>
                  <a:fillRect l="-1950" r="-1500" b="-270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C15EA3-FFD2-44A6-B116-453A836932D6}"/>
                  </a:ext>
                </a:extLst>
              </p:cNvPr>
              <p:cNvSpPr txBox="1"/>
              <p:nvPr/>
            </p:nvSpPr>
            <p:spPr>
              <a:xfrm>
                <a:off x="586383" y="4883114"/>
                <a:ext cx="3943837" cy="600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dirty="0">
                    <a:solidFill>
                      <a:srgbClr val="FF0000"/>
                    </a:solidFill>
                  </a:rPr>
                  <a:t>b)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C15EA3-FFD2-44A6-B116-453A8369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3" y="4883114"/>
                <a:ext cx="3943837" cy="600998"/>
              </a:xfrm>
              <a:prstGeom prst="rect">
                <a:avLst/>
              </a:prstGeom>
              <a:blipFill>
                <a:blip r:embed="rId6"/>
                <a:stretch>
                  <a:fillRect l="-6182" t="-1010" b="-41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6C6AFC4-9870-4C5B-B13A-3DD713ED1E70}"/>
                  </a:ext>
                </a:extLst>
              </p:cNvPr>
              <p:cNvSpPr txBox="1"/>
              <p:nvPr/>
            </p:nvSpPr>
            <p:spPr>
              <a:xfrm>
                <a:off x="1699451" y="5620655"/>
                <a:ext cx="8696996" cy="600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sz="3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3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…</m:t>
                    </m:r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6C6AFC4-9870-4C5B-B13A-3DD713ED1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51" y="5620655"/>
                <a:ext cx="8696996" cy="600998"/>
              </a:xfrm>
              <a:prstGeom prst="rect">
                <a:avLst/>
              </a:prstGeom>
              <a:blipFill>
                <a:blip r:embed="rId7"/>
                <a:stretch>
                  <a:fillRect t="-1010" b="-41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2AD04FF-6B8A-4862-A21E-68FDC8DBCB8B}"/>
              </a:ext>
            </a:extLst>
          </p:cNvPr>
          <p:cNvCxnSpPr/>
          <p:nvPr/>
        </p:nvCxnSpPr>
        <p:spPr>
          <a:xfrm flipV="1">
            <a:off x="4949952" y="1189000"/>
            <a:ext cx="256032" cy="42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5992841-86CD-4C5B-9690-D62564D04F85}"/>
              </a:ext>
            </a:extLst>
          </p:cNvPr>
          <p:cNvCxnSpPr/>
          <p:nvPr/>
        </p:nvCxnSpPr>
        <p:spPr>
          <a:xfrm flipV="1">
            <a:off x="7357872" y="1225652"/>
            <a:ext cx="256032" cy="42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707272D8-ACCC-4881-9F6C-1B63BFB62824}"/>
              </a:ext>
            </a:extLst>
          </p:cNvPr>
          <p:cNvSpPr/>
          <p:nvPr/>
        </p:nvSpPr>
        <p:spPr>
          <a:xfrm>
            <a:off x="10837333" y="5782733"/>
            <a:ext cx="965200" cy="516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A475ED20-647E-42D1-B238-6C1692399677}"/>
              </a:ext>
            </a:extLst>
          </p:cNvPr>
          <p:cNvSpPr/>
          <p:nvPr/>
        </p:nvSpPr>
        <p:spPr>
          <a:xfrm>
            <a:off x="254000" y="5698202"/>
            <a:ext cx="880533" cy="600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7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2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6F7F8D-6EF0-443F-BC4E-4A5F1EFCB68D}"/>
                  </a:ext>
                </a:extLst>
              </p:cNvPr>
              <p:cNvSpPr txBox="1"/>
              <p:nvPr/>
            </p:nvSpPr>
            <p:spPr>
              <a:xfrm>
                <a:off x="145507" y="841634"/>
                <a:ext cx="941834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…=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func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𝑖𝑠𝑒𝑛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it-IT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it-IT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it-IT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𝑖𝑠𝑒𝑛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6F7F8D-6EF0-443F-BC4E-4A5F1EFC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07" y="841634"/>
                <a:ext cx="9418348" cy="4831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376DE6A-7138-4E8D-AD7B-527E6690A9D1}"/>
                  </a:ext>
                </a:extLst>
              </p:cNvPr>
              <p:cNvSpPr txBox="1"/>
              <p:nvPr/>
            </p:nvSpPr>
            <p:spPr>
              <a:xfrm>
                <a:off x="1189651" y="5263386"/>
                <a:ext cx="2253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376DE6A-7138-4E8D-AD7B-527E6690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651" y="5263386"/>
                <a:ext cx="22536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4376599-A57E-40B3-A374-35C468322E20}"/>
                  </a:ext>
                </a:extLst>
              </p:cNvPr>
              <p:cNvSpPr txBox="1"/>
              <p:nvPr/>
            </p:nvSpPr>
            <p:spPr>
              <a:xfrm>
                <a:off x="5520813" y="5587139"/>
                <a:ext cx="33829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2800" b="0" dirty="0"/>
                  <a:t>IN </a:t>
                </a:r>
                <a:r>
                  <a:rPr lang="it-IT" sz="2800" dirty="0"/>
                  <a:t>B</a:t>
                </a:r>
                <a:r>
                  <a:rPr lang="it-IT" sz="2800" b="0" dirty="0"/>
                  <a:t>ASE A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func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4376599-A57E-40B3-A374-35C46832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13" y="5587139"/>
                <a:ext cx="3382914" cy="430887"/>
              </a:xfrm>
              <a:prstGeom prst="rect">
                <a:avLst/>
              </a:prstGeom>
              <a:blipFill>
                <a:blip r:embed="rId4"/>
                <a:stretch>
                  <a:fillRect l="-6486" t="-24286" b="-5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EFDFC0-973B-448C-AA1F-29EDFC195A11}"/>
              </a:ext>
            </a:extLst>
          </p:cNvPr>
          <p:cNvSpPr txBox="1"/>
          <p:nvPr/>
        </p:nvSpPr>
        <p:spPr>
          <a:xfrm>
            <a:off x="4754960" y="4503037"/>
            <a:ext cx="343356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TERMINE DI INTERFERENZA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DC2BCD5-1F2A-4AB5-904D-2D69B168CF60}"/>
                  </a:ext>
                </a:extLst>
              </p:cNvPr>
              <p:cNvSpPr txBox="1"/>
              <p:nvPr/>
            </p:nvSpPr>
            <p:spPr>
              <a:xfrm>
                <a:off x="3163834" y="3544564"/>
                <a:ext cx="5062796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it-IT" sz="2800" dirty="0"/>
                  <a:t>     !!!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DC2BCD5-1F2A-4AB5-904D-2D69B168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34" y="3544564"/>
                <a:ext cx="5062796" cy="521810"/>
              </a:xfrm>
              <a:prstGeom prst="rect">
                <a:avLst/>
              </a:prstGeom>
              <a:blipFill>
                <a:blip r:embed="rId5"/>
                <a:stretch>
                  <a:fillRect t="-6977" r="-963" b="-372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72124DE-BC14-4F68-8CF3-BB5805A01D36}"/>
                  </a:ext>
                </a:extLst>
              </p:cNvPr>
              <p:cNvSpPr txBox="1"/>
              <p:nvPr/>
            </p:nvSpPr>
            <p:spPr>
              <a:xfrm>
                <a:off x="1189651" y="6173734"/>
                <a:ext cx="22027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𝑀𝐼𝑁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572124DE-BC14-4F68-8CF3-BB5805A01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651" y="6173734"/>
                <a:ext cx="220278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5208CF1A-E16D-4078-BE9E-2A0533B578AA}"/>
              </a:ext>
            </a:extLst>
          </p:cNvPr>
          <p:cNvSpPr/>
          <p:nvPr/>
        </p:nvSpPr>
        <p:spPr>
          <a:xfrm rot="5400000">
            <a:off x="6255689" y="3323940"/>
            <a:ext cx="369334" cy="1839086"/>
          </a:xfrm>
          <a:prstGeom prst="rightBrace">
            <a:avLst>
              <a:gd name="adj1" fmla="val 32292"/>
              <a:gd name="adj2" fmla="val 4919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Parentesi graffa chiusa 9">
            <a:extLst>
              <a:ext uri="{FF2B5EF4-FFF2-40B4-BE49-F238E27FC236}">
                <a16:creationId xmlns:a16="http://schemas.microsoft.com/office/drawing/2014/main" id="{0CB07F5C-7FE6-4CC8-8ADB-DB9C5542002E}"/>
              </a:ext>
            </a:extLst>
          </p:cNvPr>
          <p:cNvSpPr/>
          <p:nvPr/>
        </p:nvSpPr>
        <p:spPr>
          <a:xfrm rot="5400000">
            <a:off x="4464319" y="3646220"/>
            <a:ext cx="369332" cy="1114392"/>
          </a:xfrm>
          <a:prstGeom prst="rightBrace">
            <a:avLst>
              <a:gd name="adj1" fmla="val 28299"/>
              <a:gd name="adj2" fmla="val 4919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C1C4460-213E-4D7F-B8F4-680EB6289607}"/>
              </a:ext>
            </a:extLst>
          </p:cNvPr>
          <p:cNvCxnSpPr>
            <a:cxnSpLocks/>
          </p:cNvCxnSpPr>
          <p:nvPr/>
        </p:nvCxnSpPr>
        <p:spPr>
          <a:xfrm flipV="1">
            <a:off x="3392434" y="841866"/>
            <a:ext cx="648444" cy="592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CA6A531-7C6A-408A-89ED-46DBC645DD96}"/>
              </a:ext>
            </a:extLst>
          </p:cNvPr>
          <p:cNvCxnSpPr>
            <a:cxnSpLocks/>
          </p:cNvCxnSpPr>
          <p:nvPr/>
        </p:nvCxnSpPr>
        <p:spPr>
          <a:xfrm flipV="1">
            <a:off x="6051275" y="843204"/>
            <a:ext cx="648444" cy="592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86D14B-2B0A-432E-8775-2B24285B7C41}"/>
              </a:ext>
            </a:extLst>
          </p:cNvPr>
          <p:cNvSpPr txBox="1"/>
          <p:nvPr/>
        </p:nvSpPr>
        <p:spPr>
          <a:xfrm>
            <a:off x="220133" y="1571609"/>
            <a:ext cx="11218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Osservazioni: </a:t>
            </a:r>
          </a:p>
          <a:p>
            <a:endParaRPr lang="it-IT" dirty="0"/>
          </a:p>
          <a:p>
            <a:r>
              <a:rPr lang="it-IT" dirty="0"/>
              <a:t>Se il termine di fase varia in maniera incoerente il suo valor medio sarà zero e non si osserverà interferenza </a:t>
            </a:r>
          </a:p>
          <a:p>
            <a:endParaRPr lang="it-IT" dirty="0"/>
          </a:p>
          <a:p>
            <a:r>
              <a:rPr lang="it-IT" dirty="0"/>
              <a:t>Se le onde sono polarizzate (linearmente o meno) e le polarizzazioni dovessero risultare ortogonali, non si ha interferenza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0024CDC-6BE0-497A-A59B-683FD09CD41F}"/>
              </a:ext>
            </a:extLst>
          </p:cNvPr>
          <p:cNvSpPr txBox="1"/>
          <p:nvPr/>
        </p:nvSpPr>
        <p:spPr>
          <a:xfrm>
            <a:off x="220133" y="3689484"/>
            <a:ext cx="273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termini di intensità si ha:</a:t>
            </a:r>
          </a:p>
        </p:txBody>
      </p:sp>
    </p:spTree>
    <p:extLst>
      <p:ext uri="{BB962C8B-B14F-4D97-AF65-F5344CB8AC3E}">
        <p14:creationId xmlns:p14="http://schemas.microsoft.com/office/powerpoint/2010/main" val="12850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C3B920F-0D0D-403C-8BBE-B315BED0313C}"/>
              </a:ext>
            </a:extLst>
          </p:cNvPr>
          <p:cNvSpPr/>
          <p:nvPr/>
        </p:nvSpPr>
        <p:spPr>
          <a:xfrm>
            <a:off x="4580521" y="0"/>
            <a:ext cx="30309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Casi particolari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/>
              <p:nvPr/>
            </p:nvSpPr>
            <p:spPr>
              <a:xfrm>
                <a:off x="1079177" y="507831"/>
                <a:ext cx="1178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77" y="507831"/>
                <a:ext cx="1178591" cy="276999"/>
              </a:xfrm>
              <a:prstGeom prst="rect">
                <a:avLst/>
              </a:prstGeom>
              <a:blipFill>
                <a:blip r:embed="rId2"/>
                <a:stretch>
                  <a:fillRect l="-4145" r="-51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E47C10-07A1-43EB-839E-84F2B38D6132}"/>
                  </a:ext>
                </a:extLst>
              </p:cNvPr>
              <p:cNvSpPr txBox="1"/>
              <p:nvPr/>
            </p:nvSpPr>
            <p:spPr>
              <a:xfrm>
                <a:off x="1003246" y="1200148"/>
                <a:ext cx="343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E47C10-07A1-43EB-839E-84F2B38D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46" y="1200148"/>
                <a:ext cx="3439083" cy="276999"/>
              </a:xfrm>
              <a:prstGeom prst="rect">
                <a:avLst/>
              </a:prstGeom>
              <a:blipFill>
                <a:blip r:embed="rId3"/>
                <a:stretch>
                  <a:fillRect l="-1241" t="-2222" r="-1950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/>
              <p:nvPr/>
            </p:nvSpPr>
            <p:spPr>
              <a:xfrm>
                <a:off x="1204178" y="2360840"/>
                <a:ext cx="210718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78" y="2360840"/>
                <a:ext cx="2107180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/>
              <p:nvPr/>
            </p:nvSpPr>
            <p:spPr>
              <a:xfrm>
                <a:off x="4322249" y="2392771"/>
                <a:ext cx="4062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3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249" y="2392771"/>
                <a:ext cx="4062587" cy="276999"/>
              </a:xfrm>
              <a:prstGeom prst="rect">
                <a:avLst/>
              </a:prstGeom>
              <a:blipFill>
                <a:blip r:embed="rId5"/>
                <a:stretch>
                  <a:fillRect l="-901"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0FAD4B-B52C-4186-A28B-8B98FDE597D7}"/>
                  </a:ext>
                </a:extLst>
              </p:cNvPr>
              <p:cNvSpPr txBox="1"/>
              <p:nvPr/>
            </p:nvSpPr>
            <p:spPr>
              <a:xfrm>
                <a:off x="4322248" y="2740120"/>
                <a:ext cx="3705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    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0FAD4B-B52C-4186-A28B-8B98FDE59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248" y="2740120"/>
                <a:ext cx="3705373" cy="276999"/>
              </a:xfrm>
              <a:prstGeom prst="rect">
                <a:avLst/>
              </a:prstGeom>
              <a:blipFill>
                <a:blip r:embed="rId6"/>
                <a:stretch>
                  <a:fillRect l="-1151" r="-1151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AEE0E447-11CA-4BFE-AB45-DA412562F465}"/>
                  </a:ext>
                </a:extLst>
              </p14:cNvPr>
              <p14:cNvContentPartPr/>
              <p14:nvPr/>
            </p14:nvContentPartPr>
            <p14:xfrm>
              <a:off x="585418" y="3236543"/>
              <a:ext cx="8431920" cy="23144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AEE0E447-11CA-4BFE-AB45-DA412562F4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418" y="3218540"/>
                <a:ext cx="8467560" cy="2350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1C41C9B7-762C-4D0A-8CD0-186A2C9FF5A3}"/>
                  </a:ext>
                </a:extLst>
              </p14:cNvPr>
              <p14:cNvContentPartPr/>
              <p14:nvPr/>
            </p14:nvContentPartPr>
            <p14:xfrm>
              <a:off x="1379248" y="3932743"/>
              <a:ext cx="5886000" cy="12866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1C41C9B7-762C-4D0A-8CD0-186A2C9FF5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1248" y="3914743"/>
                <a:ext cx="5921640" cy="13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39353C0-5116-4855-A4F1-B059EAF60A6D}"/>
                  </a:ext>
                </a:extLst>
              </p14:cNvPr>
              <p14:cNvContentPartPr/>
              <p14:nvPr/>
            </p14:nvContentPartPr>
            <p14:xfrm>
              <a:off x="2567089" y="4108563"/>
              <a:ext cx="1875240" cy="1566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39353C0-5116-4855-A4F1-B059EAF60A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49092" y="4090567"/>
                <a:ext cx="1910873" cy="1601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49A6151D-2385-42A4-B983-9AB1D4D590E9}"/>
                  </a:ext>
                </a:extLst>
              </p14:cNvPr>
              <p14:cNvContentPartPr/>
              <p14:nvPr/>
            </p14:nvContentPartPr>
            <p14:xfrm>
              <a:off x="3810370" y="3741923"/>
              <a:ext cx="3639600" cy="17942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49A6151D-2385-42A4-B983-9AB1D4D590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92368" y="3723927"/>
                <a:ext cx="3675244" cy="1829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4457C224-211D-45E8-9771-A5B813722668}"/>
                  </a:ext>
                </a:extLst>
              </p14:cNvPr>
              <p14:cNvContentPartPr/>
              <p14:nvPr/>
            </p14:nvContentPartPr>
            <p14:xfrm>
              <a:off x="8805772" y="3602623"/>
              <a:ext cx="1075320" cy="9734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4457C224-211D-45E8-9771-A5B8137226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87772" y="3584623"/>
                <a:ext cx="111096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6CCE8301-322D-4742-A0C5-0A4AB7079F84}"/>
                  </a:ext>
                </a:extLst>
              </p14:cNvPr>
              <p14:cNvContentPartPr/>
              <p14:nvPr/>
            </p14:nvContentPartPr>
            <p14:xfrm>
              <a:off x="8958859" y="3666766"/>
              <a:ext cx="150840" cy="91368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6CCE8301-322D-4742-A0C5-0A4AB7079F8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40816" y="3648766"/>
                <a:ext cx="186565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887C74F4-C890-4FDE-B920-070773C00A3E}"/>
                  </a:ext>
                </a:extLst>
              </p14:cNvPr>
              <p14:cNvContentPartPr/>
              <p14:nvPr/>
            </p14:nvContentPartPr>
            <p14:xfrm>
              <a:off x="9298375" y="3651723"/>
              <a:ext cx="150840" cy="91368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887C74F4-C890-4FDE-B920-070773C00A3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80332" y="3633723"/>
                <a:ext cx="186565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A10EC396-1298-46A2-AEF9-49CD0BE7338E}"/>
                  </a:ext>
                </a:extLst>
              </p14:cNvPr>
              <p14:cNvContentPartPr/>
              <p14:nvPr/>
            </p14:nvContentPartPr>
            <p14:xfrm>
              <a:off x="9619819" y="3693003"/>
              <a:ext cx="150840" cy="91368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A10EC396-1298-46A2-AEF9-49CD0BE7338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01776" y="3675003"/>
                <a:ext cx="186565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F3D4D30D-13BA-4036-A8F9-2CF27D0C11B5}"/>
                  </a:ext>
                </a:extLst>
              </p14:cNvPr>
              <p14:cNvContentPartPr/>
              <p14:nvPr/>
            </p14:nvContentPartPr>
            <p14:xfrm>
              <a:off x="8425313" y="3998263"/>
              <a:ext cx="1851120" cy="18216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F3D4D30D-13BA-4036-A8F9-2CF27D0C11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07309" y="3980263"/>
                <a:ext cx="1886767" cy="2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13146E3-2CAA-4CBB-B579-CB7E26544337}"/>
              </a:ext>
            </a:extLst>
          </p:cNvPr>
          <p:cNvSpPr txBox="1"/>
          <p:nvPr/>
        </p:nvSpPr>
        <p:spPr>
          <a:xfrm>
            <a:off x="4292600" y="296333"/>
            <a:ext cx="297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Vettore di </a:t>
            </a:r>
            <a:r>
              <a:rPr lang="it-IT" sz="2800" dirty="0" err="1">
                <a:solidFill>
                  <a:schemeClr val="accent2"/>
                </a:solidFill>
              </a:rPr>
              <a:t>Poynting</a:t>
            </a:r>
            <a:endParaRPr lang="it-IT" sz="2800" dirty="0">
              <a:solidFill>
                <a:schemeClr val="accent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C86E32-3E0E-463C-AF5A-6A8F91D03F52}"/>
              </a:ext>
            </a:extLst>
          </p:cNvPr>
          <p:cNvSpPr txBox="1"/>
          <p:nvPr/>
        </p:nvSpPr>
        <p:spPr>
          <a:xfrm>
            <a:off x="491068" y="1163750"/>
            <a:ext cx="11311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Consideriamo una superficie chiusa S all’interno della quale ci sia un campo </a:t>
            </a:r>
            <a:r>
              <a:rPr lang="it-IT" dirty="0" err="1"/>
              <a:t>e.m</a:t>
            </a:r>
            <a:r>
              <a:rPr lang="it-IT" dirty="0"/>
              <a:t>. ed eventualmente della materia. L’energia U posseduta dal campo </a:t>
            </a:r>
            <a:r>
              <a:rPr lang="it-IT" dirty="0" err="1"/>
              <a:t>e.m</a:t>
            </a:r>
            <a:r>
              <a:rPr lang="it-IT" dirty="0"/>
              <a:t>. contenuto in S sarà data dalla (</a:t>
            </a:r>
            <a:r>
              <a:rPr lang="it-IT" dirty="0" err="1"/>
              <a:t>Diap</a:t>
            </a:r>
            <a:r>
              <a:rPr lang="it-IT" dirty="0"/>
              <a:t>. 14 </a:t>
            </a:r>
            <a:r>
              <a:rPr lang="it-IT" dirty="0" err="1"/>
              <a:t>Lez</a:t>
            </a:r>
            <a:r>
              <a:rPr lang="it-IT"/>
              <a:t> 13):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B1E5CA8-7189-42A5-BDD2-248E1A0A369E}"/>
                  </a:ext>
                </a:extLst>
              </p:cNvPr>
              <p:cNvSpPr txBox="1"/>
              <p:nvPr/>
            </p:nvSpPr>
            <p:spPr>
              <a:xfrm>
                <a:off x="2421467" y="1953274"/>
                <a:ext cx="1488228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𝑢𝑑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B1E5CA8-7189-42A5-BDD2-248E1A0A3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67" y="1953274"/>
                <a:ext cx="1488228" cy="968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E2CC53-AFA2-479F-84C8-64B25218A9E8}"/>
              </a:ext>
            </a:extLst>
          </p:cNvPr>
          <p:cNvSpPr txBox="1"/>
          <p:nvPr/>
        </p:nvSpPr>
        <p:spPr>
          <a:xfrm>
            <a:off x="4172163" y="2173422"/>
            <a:ext cx="55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9FEC069-D1F9-4146-A1AA-0B3091537242}"/>
                  </a:ext>
                </a:extLst>
              </p:cNvPr>
              <p:cNvSpPr txBox="1"/>
              <p:nvPr/>
            </p:nvSpPr>
            <p:spPr>
              <a:xfrm>
                <a:off x="7709009" y="2027642"/>
                <a:ext cx="4123048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acc>
                      <m:accPr>
                        <m:chr m:val="⃗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dirty="0"/>
                  <a:t>  (J/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sz="2400" dirty="0"/>
                  <a:t>)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9FEC069-D1F9-4146-A1AA-0B309153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09" y="2027642"/>
                <a:ext cx="4123048" cy="613886"/>
              </a:xfrm>
              <a:prstGeom prst="rect">
                <a:avLst/>
              </a:prstGeom>
              <a:blipFill>
                <a:blip r:embed="rId3"/>
                <a:stretch>
                  <a:fillRect b="-11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D2F0C92-0F46-4EB6-B227-014CA222659A}"/>
                  </a:ext>
                </a:extLst>
              </p:cNvPr>
              <p:cNvSpPr txBox="1"/>
              <p:nvPr/>
            </p:nvSpPr>
            <p:spPr>
              <a:xfrm>
                <a:off x="4993150" y="2051145"/>
                <a:ext cx="3039533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acc>
                      <m:accPr>
                        <m:chr m:val="⃗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2400" dirty="0"/>
                  <a:t>  (J/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sz="2400" dirty="0"/>
                  <a:t>)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D2F0C92-0F46-4EB6-B227-014CA222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50" y="2051145"/>
                <a:ext cx="3039533" cy="613886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6EC1C132-B290-4E6D-A0CE-4065A5E497DC}"/>
              </a:ext>
            </a:extLst>
          </p:cNvPr>
          <p:cNvSpPr/>
          <p:nvPr/>
        </p:nvSpPr>
        <p:spPr>
          <a:xfrm>
            <a:off x="287867" y="3407701"/>
            <a:ext cx="804334" cy="38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C8B92C8-0B14-481A-86EA-A476C7AED9E6}"/>
                  </a:ext>
                </a:extLst>
              </p:cNvPr>
              <p:cNvSpPr txBox="1"/>
              <p:nvPr/>
            </p:nvSpPr>
            <p:spPr>
              <a:xfrm>
                <a:off x="1475152" y="3118071"/>
                <a:ext cx="6322052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acc>
                                        <m:accPr>
                                          <m:chr m:val="⃗"/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⃗"/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C8B92C8-0B14-481A-86EA-A476C7AED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52" y="3118071"/>
                <a:ext cx="6322052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65CE8AE-E3B7-444B-9D6A-787EE81C1896}"/>
              </a:ext>
            </a:extLst>
          </p:cNvPr>
          <p:cNvSpPr txBox="1"/>
          <p:nvPr/>
        </p:nvSpPr>
        <p:spPr>
          <a:xfrm>
            <a:off x="8032683" y="3357185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Symbol" panose="05050102010706020507" pitchFamily="18" charset="2"/>
              </a:rPr>
              <a:t>t</a:t>
            </a:r>
            <a:r>
              <a:rPr lang="it-IT" dirty="0"/>
              <a:t> è l’elemento di volume racchiuso da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845BD90-FC02-44FA-A2A9-E1EFD14CD8E2}"/>
                  </a:ext>
                </a:extLst>
              </p:cNvPr>
              <p:cNvSpPr txBox="1"/>
              <p:nvPr/>
            </p:nvSpPr>
            <p:spPr>
              <a:xfrm>
                <a:off x="207532" y="4331373"/>
                <a:ext cx="1163466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Se deriviamo rispetto al tempo, utilizzando le equazioni costitutive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it-IT" dirty="0"/>
                  <a:t>, otteniamo (derivata di un prodotto):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845BD90-FC02-44FA-A2A9-E1EFD14C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2" y="4331373"/>
                <a:ext cx="11634660" cy="402931"/>
              </a:xfrm>
              <a:prstGeom prst="rect">
                <a:avLst/>
              </a:prstGeom>
              <a:blipFill>
                <a:blip r:embed="rId6"/>
                <a:stretch>
                  <a:fillRect l="-419" r="-157" b="-24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1C7D982-005F-45E7-88A4-489E286E4B59}"/>
                  </a:ext>
                </a:extLst>
              </p:cNvPr>
              <p:cNvSpPr txBox="1"/>
              <p:nvPr/>
            </p:nvSpPr>
            <p:spPr>
              <a:xfrm>
                <a:off x="207532" y="5075742"/>
                <a:ext cx="4174989" cy="1034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  <m:f>
                                    <m:fPr>
                                      <m:ctrlPr>
                                        <a:rPr lang="it-IT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it-IT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f>
                                    <m:f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1C7D982-005F-45E7-88A4-489E286E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32" y="5075742"/>
                <a:ext cx="4174989" cy="103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9C5DAC-E6E1-4B07-A25C-EE9D3ED6BA38}"/>
              </a:ext>
            </a:extLst>
          </p:cNvPr>
          <p:cNvSpPr txBox="1"/>
          <p:nvPr/>
        </p:nvSpPr>
        <p:spPr>
          <a:xfrm>
            <a:off x="4730682" y="5416221"/>
            <a:ext cx="340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 dalla 3 e 4 </a:t>
            </a:r>
            <a:r>
              <a:rPr lang="it-IT" dirty="0" err="1"/>
              <a:t>eq</a:t>
            </a:r>
            <a:r>
              <a:rPr lang="it-IT" dirty="0"/>
              <a:t> di Maxwell si ha: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754EC6-AF47-437B-AD3A-27D7526C8747}"/>
                  </a:ext>
                </a:extLst>
              </p:cNvPr>
              <p:cNvSpPr txBox="1"/>
              <p:nvPr/>
            </p:nvSpPr>
            <p:spPr>
              <a:xfrm>
                <a:off x="8596484" y="4734304"/>
                <a:ext cx="1859034" cy="655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)−</m:t>
                      </m:r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754EC6-AF47-437B-AD3A-27D7526C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484" y="4734304"/>
                <a:ext cx="1859034" cy="6558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7644680-53D1-42CB-AE23-A5B018262C4C}"/>
                  </a:ext>
                </a:extLst>
              </p:cNvPr>
              <p:cNvSpPr txBox="1"/>
              <p:nvPr/>
            </p:nvSpPr>
            <p:spPr>
              <a:xfrm>
                <a:off x="8596484" y="5552141"/>
                <a:ext cx="1987916" cy="655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it-IT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7644680-53D1-42CB-AE23-A5B018262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484" y="5552141"/>
                <a:ext cx="1987916" cy="6558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6A1AD4E1-C017-47CD-AA87-DAD7E8D7795B}"/>
              </a:ext>
            </a:extLst>
          </p:cNvPr>
          <p:cNvSpPr/>
          <p:nvPr/>
        </p:nvSpPr>
        <p:spPr>
          <a:xfrm>
            <a:off x="10930467" y="5401667"/>
            <a:ext cx="711200" cy="402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9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 animBg="1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5D0D4D6-3DC4-45D1-996C-2CF78E3733FE}"/>
                  </a:ext>
                </a:extLst>
              </p:cNvPr>
              <p:cNvSpPr txBox="1"/>
              <p:nvPr/>
            </p:nvSpPr>
            <p:spPr>
              <a:xfrm>
                <a:off x="512332" y="622275"/>
                <a:ext cx="1053211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</m:acc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acc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  <m: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</m:acc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5D0D4D6-3DC4-45D1-996C-2CF78E37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2" y="622275"/>
                <a:ext cx="10532114" cy="968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E93AD9-32F1-4493-9A19-66D8626A3BD1}"/>
              </a:ext>
            </a:extLst>
          </p:cNvPr>
          <p:cNvSpPr txBox="1"/>
          <p:nvPr/>
        </p:nvSpPr>
        <p:spPr>
          <a:xfrm>
            <a:off x="512332" y="1807614"/>
            <a:ext cx="479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Utilizzando questa identità del calcolo vettoriale: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57CDF22-949F-4090-86D9-6416BD24E43C}"/>
                  </a:ext>
                </a:extLst>
              </p:cNvPr>
              <p:cNvSpPr txBox="1"/>
              <p:nvPr/>
            </p:nvSpPr>
            <p:spPr>
              <a:xfrm>
                <a:off x="5410200" y="1696751"/>
                <a:ext cx="4874283" cy="536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400" i="1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57CDF22-949F-4090-86D9-6416BD24E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696751"/>
                <a:ext cx="4874283" cy="536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4395F7D-B0E4-4D5A-B38E-DDC1F2E931B3}"/>
              </a:ext>
            </a:extLst>
          </p:cNvPr>
          <p:cNvSpPr/>
          <p:nvPr/>
        </p:nvSpPr>
        <p:spPr>
          <a:xfrm>
            <a:off x="2665980" y="2795271"/>
            <a:ext cx="49106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851E5E-D811-4DED-B24B-93AFAE375E90}"/>
                  </a:ext>
                </a:extLst>
              </p:cNvPr>
              <p:cNvSpPr txBox="1"/>
              <p:nvPr/>
            </p:nvSpPr>
            <p:spPr>
              <a:xfrm>
                <a:off x="3658858" y="2467992"/>
                <a:ext cx="4874284" cy="1061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851E5E-D811-4DED-B24B-93AFAE375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58" y="2467992"/>
                <a:ext cx="4874284" cy="10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032EFF-C32D-43A9-80A3-8E4D13523F0B}"/>
              </a:ext>
            </a:extLst>
          </p:cNvPr>
          <p:cNvSpPr txBox="1"/>
          <p:nvPr/>
        </p:nvSpPr>
        <p:spPr>
          <a:xfrm>
            <a:off x="584200" y="3708400"/>
            <a:ext cx="692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applichiamo il teorema della divergenza al primo integrale otteniamo: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652B25D-0BED-4DCB-B58C-F67EDD7FB269}"/>
                  </a:ext>
                </a:extLst>
              </p:cNvPr>
              <p:cNvSpPr txBox="1"/>
              <p:nvPr/>
            </p:nvSpPr>
            <p:spPr>
              <a:xfrm>
                <a:off x="389466" y="4286617"/>
                <a:ext cx="5020734" cy="1061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652B25D-0BED-4DCB-B58C-F67EDD7FB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6" y="4286617"/>
                <a:ext cx="5020734" cy="1061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9F4F862A-7EE5-4935-8B6B-1BC27EABD5A6}"/>
              </a:ext>
            </a:extLst>
          </p:cNvPr>
          <p:cNvSpPr/>
          <p:nvPr/>
        </p:nvSpPr>
        <p:spPr>
          <a:xfrm>
            <a:off x="5232399" y="4559078"/>
            <a:ext cx="54186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24E4412-68FE-4445-A6A4-532DE7AA99D7}"/>
                  </a:ext>
                </a:extLst>
              </p:cNvPr>
              <p:cNvSpPr txBox="1"/>
              <p:nvPr/>
            </p:nvSpPr>
            <p:spPr>
              <a:xfrm>
                <a:off x="6096000" y="4257080"/>
                <a:ext cx="4874284" cy="1061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24E4412-68FE-4445-A6A4-532DE7AA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57080"/>
                <a:ext cx="4874284" cy="10610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180FB36-3F49-4398-8922-AD35755BF2BC}"/>
                  </a:ext>
                </a:extLst>
              </p:cNvPr>
              <p:cNvSpPr txBox="1"/>
              <p:nvPr/>
            </p:nvSpPr>
            <p:spPr>
              <a:xfrm>
                <a:off x="584200" y="5644088"/>
                <a:ext cx="2061030" cy="6100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180FB36-3F49-4398-8922-AD35755BF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5644088"/>
                <a:ext cx="2061030" cy="610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B978CBF-3D30-499C-808D-1B5ACA3ED29A}"/>
                  </a:ext>
                </a:extLst>
              </p:cNvPr>
              <p:cNvSpPr txBox="1"/>
              <p:nvPr/>
            </p:nvSpPr>
            <p:spPr>
              <a:xfrm>
                <a:off x="2827867" y="5555795"/>
                <a:ext cx="8712200" cy="786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È detto Vettore di </a:t>
                </a:r>
                <a:r>
                  <a:rPr lang="it-IT" sz="2000" dirty="0" err="1"/>
                  <a:t>Poynting</a:t>
                </a:r>
                <a:r>
                  <a:rPr lang="it-IT" sz="2000" dirty="0"/>
                  <a:t>. Il suo flusso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it-IT" sz="2000" dirty="0"/>
                  <a:t> è l’energia </a:t>
                </a:r>
                <a:r>
                  <a:rPr lang="it-IT" sz="2000" dirty="0" err="1"/>
                  <a:t>e.m</a:t>
                </a:r>
                <a:r>
                  <a:rPr lang="it-IT" sz="2000" dirty="0"/>
                  <a:t>. che l’onda trasporta nell’unità di tempo attraverso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B978CBF-3D30-499C-808D-1B5ACA3ED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867" y="5555795"/>
                <a:ext cx="8712200" cy="786626"/>
              </a:xfrm>
              <a:prstGeom prst="rect">
                <a:avLst/>
              </a:prstGeom>
              <a:blipFill>
                <a:blip r:embed="rId8"/>
                <a:stretch>
                  <a:fillRect l="-770" t="-10078" b="-13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4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9" grpId="0"/>
      <p:bldP spid="13" grpId="0" animBg="1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6F7F8D-6EF0-443F-BC4E-4A5F1EFCB68D}"/>
              </a:ext>
            </a:extLst>
          </p:cNvPr>
          <p:cNvSpPr txBox="1"/>
          <p:nvPr/>
        </p:nvSpPr>
        <p:spPr>
          <a:xfrm>
            <a:off x="1091588" y="112877"/>
            <a:ext cx="974029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dirty="0"/>
              <a:t>EQUAZIONE DI MAXWELL IN MEZZI OMOGENEI, ISOTROPI, INFINITI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376DE6A-7138-4E8D-AD7B-527E6690A9D1}"/>
                  </a:ext>
                </a:extLst>
              </p:cNvPr>
              <p:cNvSpPr txBox="1"/>
              <p:nvPr/>
            </p:nvSpPr>
            <p:spPr>
              <a:xfrm>
                <a:off x="378687" y="5537993"/>
                <a:ext cx="3064429" cy="81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1)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         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376DE6A-7138-4E8D-AD7B-527E6690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7" y="5537993"/>
                <a:ext cx="3064429" cy="8190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C2BCD5-1F2A-4AB5-904D-2D69B168CF60}"/>
              </a:ext>
            </a:extLst>
          </p:cNvPr>
          <p:cNvSpPr txBox="1"/>
          <p:nvPr/>
        </p:nvSpPr>
        <p:spPr>
          <a:xfrm>
            <a:off x="194734" y="2831105"/>
            <a:ext cx="118732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000" dirty="0"/>
              <a:t>Partiamo da queste equazioni e ricaviamo alcune proprietà delle onde elettromagnetiche piane</a:t>
            </a:r>
          </a:p>
          <a:p>
            <a:r>
              <a:rPr lang="it-IT" sz="2000" dirty="0"/>
              <a:t> </a:t>
            </a:r>
          </a:p>
          <a:p>
            <a:r>
              <a:rPr lang="it-IT" sz="2000" dirty="0"/>
              <a:t>Se le componenti dei campi sono indipendenti da y e da z, saranno nulle anche le rispettive derivate parziali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9D48ECD-846E-476F-B7B8-AB87AE3CEDBA}"/>
                  </a:ext>
                </a:extLst>
              </p:cNvPr>
              <p:cNvSpPr txBox="1"/>
              <p:nvPr/>
            </p:nvSpPr>
            <p:spPr>
              <a:xfrm>
                <a:off x="5094833" y="5521308"/>
                <a:ext cx="3056093" cy="81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         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9D48ECD-846E-476F-B7B8-AB87AE3CE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833" y="5521308"/>
                <a:ext cx="3056093" cy="819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DB42D160-0B85-4FC2-B1F4-4899B390B4E8}"/>
                  </a:ext>
                </a:extLst>
              </p:cNvPr>
              <p:cNvSpPr/>
              <p:nvPr/>
            </p:nvSpPr>
            <p:spPr>
              <a:xfrm>
                <a:off x="803237" y="1995313"/>
                <a:ext cx="1709892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it-IT" sz="2800" dirty="0">
                    <a:solidFill>
                      <a:srgbClr val="000000"/>
                    </a:solidFill>
                  </a:rPr>
                  <a:t>2)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acc>
                      <m:accPr>
                        <m:chr m:val="⃗"/>
                        <m:ctrl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it-IT" sz="28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DB42D160-0B85-4FC2-B1F4-4899B390B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" y="1995313"/>
                <a:ext cx="1709892" cy="575479"/>
              </a:xfrm>
              <a:prstGeom prst="rect">
                <a:avLst/>
              </a:prstGeom>
              <a:blipFill>
                <a:blip r:embed="rId4"/>
                <a:stretch>
                  <a:fillRect l="-7500" b="-29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F7D7BB3-7C9C-42A3-AE9E-9886E00EA1E7}"/>
                  </a:ext>
                </a:extLst>
              </p:cNvPr>
              <p:cNvSpPr/>
              <p:nvPr/>
            </p:nvSpPr>
            <p:spPr>
              <a:xfrm>
                <a:off x="764586" y="947100"/>
                <a:ext cx="1703095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it-IT" sz="2800" dirty="0">
                    <a:solidFill>
                      <a:srgbClr val="000000"/>
                    </a:solidFill>
                  </a:rPr>
                  <a:t>1)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acc>
                      <m:accPr>
                        <m:chr m:val="⃗"/>
                        <m:ctrl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it-IT" sz="28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F7D7BB3-7C9C-42A3-AE9E-9886E00EA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86" y="947100"/>
                <a:ext cx="1703095" cy="575479"/>
              </a:xfrm>
              <a:prstGeom prst="rect">
                <a:avLst/>
              </a:prstGeom>
              <a:blipFill>
                <a:blip r:embed="rId5"/>
                <a:stretch>
                  <a:fillRect l="-7143" b="-29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2D619A61-886E-41F7-8E48-087F5650D686}"/>
                  </a:ext>
                </a:extLst>
              </p:cNvPr>
              <p:cNvSpPr/>
              <p:nvPr/>
            </p:nvSpPr>
            <p:spPr>
              <a:xfrm>
                <a:off x="3531027" y="771328"/>
                <a:ext cx="2609753" cy="785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it-IT" sz="2800" dirty="0">
                    <a:solidFill>
                      <a:srgbClr val="000000"/>
                    </a:solidFill>
                  </a:rPr>
                  <a:t>3)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it-IT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2D619A61-886E-41F7-8E48-087F5650D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027" y="771328"/>
                <a:ext cx="2609753" cy="785856"/>
              </a:xfrm>
              <a:prstGeom prst="rect">
                <a:avLst/>
              </a:prstGeom>
              <a:blipFill>
                <a:blip r:embed="rId6"/>
                <a:stretch>
                  <a:fillRect l="-4673"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3C1ACDF0-CD58-4553-B184-B481B041E7B5}"/>
                  </a:ext>
                </a:extLst>
              </p:cNvPr>
              <p:cNvSpPr/>
              <p:nvPr/>
            </p:nvSpPr>
            <p:spPr>
              <a:xfrm>
                <a:off x="3417909" y="1637896"/>
                <a:ext cx="2943177" cy="1010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4)  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f>
                        <m:f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3C1ACDF0-CD58-4553-B184-B481B041E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09" y="1637896"/>
                <a:ext cx="2943177" cy="1010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5014162-4317-4247-AEAD-D21D98DAD70B}"/>
                  </a:ext>
                </a:extLst>
              </p:cNvPr>
              <p:cNvSpPr/>
              <p:nvPr/>
            </p:nvSpPr>
            <p:spPr>
              <a:xfrm>
                <a:off x="918308" y="4429178"/>
                <a:ext cx="1411348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it-IT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acc>
                      <m:accPr>
                        <m:chr m:val="⃗"/>
                        <m:ctrlP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it-IT" sz="28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5014162-4317-4247-AEAD-D21D98DAD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08" y="4429178"/>
                <a:ext cx="1411348" cy="5754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3D0360C1-A9F1-4273-A8B6-2D6822A90D04}"/>
              </a:ext>
            </a:extLst>
          </p:cNvPr>
          <p:cNvSpPr/>
          <p:nvPr/>
        </p:nvSpPr>
        <p:spPr>
          <a:xfrm>
            <a:off x="2570294" y="4616454"/>
            <a:ext cx="474133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93318D7-E80E-4746-AF89-2C2D62D44B15}"/>
                  </a:ext>
                </a:extLst>
              </p:cNvPr>
              <p:cNvSpPr txBox="1"/>
              <p:nvPr/>
            </p:nvSpPr>
            <p:spPr>
              <a:xfrm>
                <a:off x="3285065" y="4315646"/>
                <a:ext cx="3208867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it-IT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it-IT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it-IT" sz="2800" dirty="0"/>
                  <a:t>=0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93318D7-E80E-4746-AF89-2C2D62D44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065" y="4315646"/>
                <a:ext cx="3208867" cy="800027"/>
              </a:xfrm>
              <a:prstGeom prst="rect">
                <a:avLst/>
              </a:prstGeom>
              <a:blipFill>
                <a:blip r:embed="rId9"/>
                <a:stretch>
                  <a:fillRect b="-3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B41FA4-1AD9-4363-A376-E94317357105}"/>
              </a:ext>
            </a:extLst>
          </p:cNvPr>
          <p:cNvCxnSpPr/>
          <p:nvPr/>
        </p:nvCxnSpPr>
        <p:spPr>
          <a:xfrm>
            <a:off x="4117767" y="4370754"/>
            <a:ext cx="491067" cy="6989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24F8C6E-E49B-4427-87FE-86B7EFC7CB30}"/>
              </a:ext>
            </a:extLst>
          </p:cNvPr>
          <p:cNvCxnSpPr/>
          <p:nvPr/>
        </p:nvCxnSpPr>
        <p:spPr>
          <a:xfrm flipV="1">
            <a:off x="4153896" y="4350417"/>
            <a:ext cx="448934" cy="6850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F72C27B-88BF-4703-B26A-7C7225384B12}"/>
              </a:ext>
            </a:extLst>
          </p:cNvPr>
          <p:cNvCxnSpPr/>
          <p:nvPr/>
        </p:nvCxnSpPr>
        <p:spPr>
          <a:xfrm>
            <a:off x="4996905" y="4369850"/>
            <a:ext cx="491067" cy="6989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A80A9C9-D998-463D-86AE-E82320CD4BBB}"/>
              </a:ext>
            </a:extLst>
          </p:cNvPr>
          <p:cNvCxnSpPr/>
          <p:nvPr/>
        </p:nvCxnSpPr>
        <p:spPr>
          <a:xfrm flipV="1">
            <a:off x="4996705" y="4369850"/>
            <a:ext cx="448934" cy="6850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BBBC6AC0-59C6-4307-8796-BF8454A5112F}"/>
              </a:ext>
            </a:extLst>
          </p:cNvPr>
          <p:cNvSpPr/>
          <p:nvPr/>
        </p:nvSpPr>
        <p:spPr>
          <a:xfrm>
            <a:off x="6330781" y="4575959"/>
            <a:ext cx="584199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B0450B6-C772-4ABD-886C-39F1BB20CA0E}"/>
                  </a:ext>
                </a:extLst>
              </p:cNvPr>
              <p:cNvSpPr txBox="1"/>
              <p:nvPr/>
            </p:nvSpPr>
            <p:spPr>
              <a:xfrm>
                <a:off x="7051591" y="4352771"/>
                <a:ext cx="1325035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800" dirty="0"/>
                  <a:t> 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B0450B6-C772-4ABD-886C-39F1BB20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591" y="4352771"/>
                <a:ext cx="1325035" cy="7257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4BA0288-AFDB-490E-9D62-97844A9703E3}"/>
              </a:ext>
            </a:extLst>
          </p:cNvPr>
          <p:cNvSpPr txBox="1"/>
          <p:nvPr/>
        </p:nvSpPr>
        <p:spPr>
          <a:xfrm>
            <a:off x="327217" y="4494544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Es.)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7DE4745-4E50-462D-B7F7-7E40E95F918E}"/>
                  </a:ext>
                </a:extLst>
              </p:cNvPr>
              <p:cNvSpPr txBox="1"/>
              <p:nvPr/>
            </p:nvSpPr>
            <p:spPr>
              <a:xfrm>
                <a:off x="6622880" y="1076672"/>
                <a:ext cx="527702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𝜌</m:t>
                    </m:r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it-IT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(assenza di cariche localizzate)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mbria Math" panose="02040503050406030204" pitchFamily="18" charset="0"/>
                    <a:cs typeface="+mn-cs"/>
                  </a:rPr>
                  <a:t>J</a:t>
                </a:r>
                <a14:m>
                  <m:oMath xmlns:m="http://schemas.openxmlformats.org/officeDocument/2006/math">
                    <m:r>
                      <a:rPr kumimoji="0" lang="it-IT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0" lang="it-IT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cs typeface="+mn-cs"/>
                  </a:rPr>
                  <a:t> (assenza di correnti macroscopiche)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7DE4745-4E50-462D-B7F7-7E40E95F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880" y="1076672"/>
                <a:ext cx="5277020" cy="1200329"/>
              </a:xfrm>
              <a:prstGeom prst="rect">
                <a:avLst/>
              </a:prstGeom>
              <a:blipFill>
                <a:blip r:embed="rId11"/>
                <a:stretch>
                  <a:fillRect l="-1732" t="-4061" r="-924" b="-10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9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  <p:bldP spid="13" grpId="0"/>
      <p:bldP spid="15" grpId="0"/>
      <p:bldP spid="12" grpId="0"/>
      <p:bldP spid="4" grpId="0" animBg="1"/>
      <p:bldP spid="14" grpId="0"/>
      <p:bldP spid="20" grpId="0" animBg="1"/>
      <p:bldP spid="22" grpId="0"/>
      <p:bldP spid="23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/>
              <p:nvPr/>
            </p:nvSpPr>
            <p:spPr>
              <a:xfrm>
                <a:off x="1168601" y="482349"/>
                <a:ext cx="3015569" cy="891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600" dirty="0"/>
                  <a:t>3)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3600" dirty="0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sz="3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6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sz="3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it-IT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it-IT" sz="3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01" y="482349"/>
                <a:ext cx="3015569" cy="891654"/>
              </a:xfrm>
              <a:prstGeom prst="rect">
                <a:avLst/>
              </a:prstGeom>
              <a:blipFill>
                <a:blip r:embed="rId2"/>
                <a:stretch>
                  <a:fillRect l="-9312" b="-18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/>
              <p:nvPr/>
            </p:nvSpPr>
            <p:spPr>
              <a:xfrm>
                <a:off x="6096000" y="485933"/>
                <a:ext cx="1629164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5933"/>
                <a:ext cx="1629164" cy="291811"/>
              </a:xfrm>
              <a:prstGeom prst="rect">
                <a:avLst/>
              </a:prstGeom>
              <a:blipFill>
                <a:blip r:embed="rId3"/>
                <a:stretch>
                  <a:fillRect l="-1498" t="-18750" r="-19476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/>
              <p:nvPr/>
            </p:nvSpPr>
            <p:spPr>
              <a:xfrm>
                <a:off x="5975775" y="1004321"/>
                <a:ext cx="181831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75" y="1004321"/>
                <a:ext cx="1818318" cy="574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C15EA3-FFD2-44A6-B116-453A836932D6}"/>
                  </a:ext>
                </a:extLst>
              </p:cNvPr>
              <p:cNvSpPr txBox="1"/>
              <p:nvPr/>
            </p:nvSpPr>
            <p:spPr>
              <a:xfrm>
                <a:off x="6021126" y="1804901"/>
                <a:ext cx="176073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C15EA3-FFD2-44A6-B116-453A8369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126" y="1804901"/>
                <a:ext cx="1760738" cy="298928"/>
              </a:xfrm>
              <a:prstGeom prst="rect">
                <a:avLst/>
              </a:prstGeom>
              <a:blipFill>
                <a:blip r:embed="rId5"/>
                <a:stretch>
                  <a:fillRect l="-2768" b="-204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53C2AF7-B139-45B5-96F8-2336C295CD02}"/>
                  </a:ext>
                </a:extLst>
              </p:cNvPr>
              <p:cNvSpPr/>
              <p:nvPr/>
            </p:nvSpPr>
            <p:spPr>
              <a:xfrm>
                <a:off x="8233594" y="447172"/>
                <a:ext cx="1064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            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53C2AF7-B139-45B5-96F8-2336C295C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94" y="447172"/>
                <a:ext cx="1064907" cy="369332"/>
              </a:xfrm>
              <a:prstGeom prst="rect">
                <a:avLst/>
              </a:prstGeom>
              <a:blipFill>
                <a:blip r:embed="rId6"/>
                <a:stretch>
                  <a:fillRect t="-6557" r="-17241"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7A1C23D5-D9C8-4866-9DF2-4E59976D7D69}"/>
                  </a:ext>
                </a:extLst>
              </p:cNvPr>
              <p:cNvSpPr/>
              <p:nvPr/>
            </p:nvSpPr>
            <p:spPr>
              <a:xfrm>
                <a:off x="8136836" y="962358"/>
                <a:ext cx="1258421" cy="6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7A1C23D5-D9C8-4866-9DF2-4E59976D7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6" y="962358"/>
                <a:ext cx="1258421" cy="6663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D89B398A-C6D5-4368-9C58-8AE24F7BC4AC}"/>
                  </a:ext>
                </a:extLst>
              </p:cNvPr>
              <p:cNvSpPr/>
              <p:nvPr/>
            </p:nvSpPr>
            <p:spPr>
              <a:xfrm>
                <a:off x="8136836" y="1769528"/>
                <a:ext cx="130009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D89B398A-C6D5-4368-9C58-8AE24F7BC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36" y="1769528"/>
                <a:ext cx="1300099" cy="391261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AA57852-FBD0-4FE2-9ADB-9254C06906CA}"/>
                  </a:ext>
                </a:extLst>
              </p:cNvPr>
              <p:cNvSpPr txBox="1"/>
              <p:nvPr/>
            </p:nvSpPr>
            <p:spPr>
              <a:xfrm>
                <a:off x="595147" y="5145853"/>
                <a:ext cx="2585839" cy="936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t-IT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it-IT" sz="32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it-IT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it-IT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AA57852-FBD0-4FE2-9ADB-9254C0690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47" y="5145853"/>
                <a:ext cx="2585839" cy="936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4978202-1F28-420A-9313-58366E8B2AFB}"/>
                  </a:ext>
                </a:extLst>
              </p:cNvPr>
              <p:cNvSpPr txBox="1"/>
              <p:nvPr/>
            </p:nvSpPr>
            <p:spPr>
              <a:xfrm>
                <a:off x="747973" y="3841169"/>
                <a:ext cx="3436197" cy="936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4978202-1F28-420A-9313-58366E8B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73" y="3841169"/>
                <a:ext cx="3436197" cy="9364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9440EE6-9BAA-4264-A171-5019DB7023D0}"/>
                  </a:ext>
                </a:extLst>
              </p:cNvPr>
              <p:cNvSpPr txBox="1"/>
              <p:nvPr/>
            </p:nvSpPr>
            <p:spPr>
              <a:xfrm>
                <a:off x="838710" y="2589850"/>
                <a:ext cx="9634689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9440EE6-9BAA-4264-A171-5019DB70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10" y="2589850"/>
                <a:ext cx="9634689" cy="1106521"/>
              </a:xfrm>
              <a:prstGeom prst="rect">
                <a:avLst/>
              </a:prstGeom>
              <a:blipFill>
                <a:blip r:embed="rId11"/>
                <a:stretch>
                  <a:fillRect b="-5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EE89325-32E9-494B-9003-35CADE84EF2E}"/>
                  </a:ext>
                </a:extLst>
              </p:cNvPr>
              <p:cNvSpPr txBox="1"/>
              <p:nvPr/>
            </p:nvSpPr>
            <p:spPr>
              <a:xfrm>
                <a:off x="2969184" y="5115123"/>
                <a:ext cx="4866029" cy="949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EE89325-32E9-494B-9003-35CADE84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184" y="5115123"/>
                <a:ext cx="4866029" cy="9498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FF74E85-9D0A-4F7E-AC68-364DD823219B}"/>
                  </a:ext>
                </a:extLst>
              </p:cNvPr>
              <p:cNvSpPr txBox="1"/>
              <p:nvPr/>
            </p:nvSpPr>
            <p:spPr>
              <a:xfrm>
                <a:off x="7296543" y="5149652"/>
                <a:ext cx="4197428" cy="949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FF74E85-9D0A-4F7E-AC68-364DD823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543" y="5149652"/>
                <a:ext cx="4197428" cy="9498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55A3DCE-1159-405F-9841-0DCB618D652D}"/>
                  </a:ext>
                </a:extLst>
              </p:cNvPr>
              <p:cNvSpPr txBox="1"/>
              <p:nvPr/>
            </p:nvSpPr>
            <p:spPr>
              <a:xfrm>
                <a:off x="10247376" y="123341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55A3DCE-1159-405F-9841-0DCB618D6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376" y="1233410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l="-10811" r="-81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0656F41-CB00-4DFF-A328-86630FC26D45}"/>
              </a:ext>
            </a:extLst>
          </p:cNvPr>
          <p:cNvCxnSpPr/>
          <p:nvPr/>
        </p:nvCxnSpPr>
        <p:spPr>
          <a:xfrm>
            <a:off x="5779008" y="379576"/>
            <a:ext cx="0" cy="201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428E520-2127-4520-863D-69D950D48EA3}"/>
              </a:ext>
            </a:extLst>
          </p:cNvPr>
          <p:cNvCxnSpPr/>
          <p:nvPr/>
        </p:nvCxnSpPr>
        <p:spPr>
          <a:xfrm>
            <a:off x="7979664" y="404270"/>
            <a:ext cx="0" cy="2015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027B6BC-B38B-4EF5-8C4E-0F609FAC2F48}"/>
              </a:ext>
            </a:extLst>
          </p:cNvPr>
          <p:cNvCxnSpPr>
            <a:cxnSpLocks/>
          </p:cNvCxnSpPr>
          <p:nvPr/>
        </p:nvCxnSpPr>
        <p:spPr>
          <a:xfrm flipH="1" flipV="1">
            <a:off x="6098776" y="599153"/>
            <a:ext cx="1626388" cy="15046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58AF074-C005-430F-A736-742B6F56CDDF}"/>
              </a:ext>
            </a:extLst>
          </p:cNvPr>
          <p:cNvCxnSpPr>
            <a:cxnSpLocks/>
          </p:cNvCxnSpPr>
          <p:nvPr/>
        </p:nvCxnSpPr>
        <p:spPr>
          <a:xfrm flipH="1" flipV="1">
            <a:off x="6833081" y="563915"/>
            <a:ext cx="1626388" cy="15046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89A0ADC5-EE4B-4517-BA81-B012DC06D4A2}"/>
              </a:ext>
            </a:extLst>
          </p:cNvPr>
          <p:cNvCxnSpPr>
            <a:cxnSpLocks/>
          </p:cNvCxnSpPr>
          <p:nvPr/>
        </p:nvCxnSpPr>
        <p:spPr>
          <a:xfrm flipH="1" flipV="1">
            <a:off x="7477049" y="491489"/>
            <a:ext cx="1626388" cy="15046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969B927-4ABD-40EC-8C50-17747C5F070F}"/>
              </a:ext>
            </a:extLst>
          </p:cNvPr>
          <p:cNvCxnSpPr>
            <a:cxnSpLocks/>
          </p:cNvCxnSpPr>
          <p:nvPr/>
        </p:nvCxnSpPr>
        <p:spPr>
          <a:xfrm flipV="1">
            <a:off x="6173588" y="540895"/>
            <a:ext cx="1514256" cy="14188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B7884294-3E46-4383-B51C-2B2CEA153DAD}"/>
              </a:ext>
            </a:extLst>
          </p:cNvPr>
          <p:cNvCxnSpPr>
            <a:cxnSpLocks/>
          </p:cNvCxnSpPr>
          <p:nvPr/>
        </p:nvCxnSpPr>
        <p:spPr>
          <a:xfrm flipV="1">
            <a:off x="6828467" y="632317"/>
            <a:ext cx="1514256" cy="14188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2D861A79-7FC9-465C-B3AD-825E263D2A90}"/>
              </a:ext>
            </a:extLst>
          </p:cNvPr>
          <p:cNvCxnSpPr>
            <a:cxnSpLocks/>
          </p:cNvCxnSpPr>
          <p:nvPr/>
        </p:nvCxnSpPr>
        <p:spPr>
          <a:xfrm flipV="1">
            <a:off x="7643968" y="583987"/>
            <a:ext cx="1514256" cy="14188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1FD6881-F875-4200-B2F9-2992EAF0A146}"/>
              </a:ext>
            </a:extLst>
          </p:cNvPr>
          <p:cNvCxnSpPr/>
          <p:nvPr/>
        </p:nvCxnSpPr>
        <p:spPr>
          <a:xfrm>
            <a:off x="1820333" y="2589850"/>
            <a:ext cx="787400" cy="110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BDA91E0-9488-4173-8C2C-33A31A0D211E}"/>
              </a:ext>
            </a:extLst>
          </p:cNvPr>
          <p:cNvCxnSpPr/>
          <p:nvPr/>
        </p:nvCxnSpPr>
        <p:spPr>
          <a:xfrm flipV="1">
            <a:off x="1888067" y="2589850"/>
            <a:ext cx="668866" cy="110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2BDC501-DB5F-47F2-97BB-013DCA5F2078}"/>
              </a:ext>
            </a:extLst>
          </p:cNvPr>
          <p:cNvCxnSpPr/>
          <p:nvPr/>
        </p:nvCxnSpPr>
        <p:spPr>
          <a:xfrm>
            <a:off x="2895599" y="2555321"/>
            <a:ext cx="787400" cy="110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045C5E2-594E-48E1-A452-853CCC2AD68D}"/>
              </a:ext>
            </a:extLst>
          </p:cNvPr>
          <p:cNvCxnSpPr/>
          <p:nvPr/>
        </p:nvCxnSpPr>
        <p:spPr>
          <a:xfrm flipV="1">
            <a:off x="2963333" y="2555321"/>
            <a:ext cx="668866" cy="110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B2E32E0D-DCD2-4FC7-A396-A7C3A18E6A2C}"/>
              </a:ext>
            </a:extLst>
          </p:cNvPr>
          <p:cNvCxnSpPr/>
          <p:nvPr/>
        </p:nvCxnSpPr>
        <p:spPr>
          <a:xfrm>
            <a:off x="4771033" y="2624379"/>
            <a:ext cx="787400" cy="110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DB55607-1C4C-4523-9B3B-CF86FE61D555}"/>
              </a:ext>
            </a:extLst>
          </p:cNvPr>
          <p:cNvCxnSpPr/>
          <p:nvPr/>
        </p:nvCxnSpPr>
        <p:spPr>
          <a:xfrm flipV="1">
            <a:off x="4838767" y="2624379"/>
            <a:ext cx="668866" cy="110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0422263-7E3F-4432-8F5F-00A1CF954CC5}"/>
              </a:ext>
            </a:extLst>
          </p:cNvPr>
          <p:cNvCxnSpPr/>
          <p:nvPr/>
        </p:nvCxnSpPr>
        <p:spPr>
          <a:xfrm>
            <a:off x="9001557" y="2556431"/>
            <a:ext cx="787400" cy="110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CF0EB43-C2DD-4BF6-BB67-8EBACFC7CEBF}"/>
              </a:ext>
            </a:extLst>
          </p:cNvPr>
          <p:cNvCxnSpPr/>
          <p:nvPr/>
        </p:nvCxnSpPr>
        <p:spPr>
          <a:xfrm flipV="1">
            <a:off x="9069291" y="2556431"/>
            <a:ext cx="668866" cy="110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2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6F7F8D-6EF0-443F-BC4E-4A5F1EFCB68D}"/>
                  </a:ext>
                </a:extLst>
              </p:cNvPr>
              <p:cNvSpPr txBox="1"/>
              <p:nvPr/>
            </p:nvSpPr>
            <p:spPr>
              <a:xfrm>
                <a:off x="5395932" y="577924"/>
                <a:ext cx="1937710" cy="141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̂"/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6F7F8D-6EF0-443F-BC4E-4A5F1EFC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32" y="577924"/>
                <a:ext cx="1937710" cy="141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376DE6A-7138-4E8D-AD7B-527E6690A9D1}"/>
                  </a:ext>
                </a:extLst>
              </p:cNvPr>
              <p:cNvSpPr txBox="1"/>
              <p:nvPr/>
            </p:nvSpPr>
            <p:spPr>
              <a:xfrm>
                <a:off x="334125" y="2421870"/>
                <a:ext cx="1131155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it-IT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376DE6A-7138-4E8D-AD7B-527E6690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5" y="2421870"/>
                <a:ext cx="11311558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DC2BCD5-1F2A-4AB5-904D-2D69B168CF60}"/>
                  </a:ext>
                </a:extLst>
              </p:cNvPr>
              <p:cNvSpPr txBox="1"/>
              <p:nvPr/>
            </p:nvSpPr>
            <p:spPr>
              <a:xfrm>
                <a:off x="7408676" y="612259"/>
                <a:ext cx="1301382" cy="1351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̂"/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̂"/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DC2BCD5-1F2A-4AB5-904D-2D69B168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76" y="612259"/>
                <a:ext cx="1301382" cy="1351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0B5FD982-6823-4765-BE5C-1CC1C9E006AB}"/>
                  </a:ext>
                </a:extLst>
              </p:cNvPr>
              <p:cNvSpPr/>
              <p:nvPr/>
            </p:nvSpPr>
            <p:spPr>
              <a:xfrm>
                <a:off x="530981" y="277360"/>
                <a:ext cx="2943177" cy="1010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4)  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f>
                        <m:f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0B5FD982-6823-4765-BE5C-1CC1C9E00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81" y="277360"/>
                <a:ext cx="2943177" cy="1010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A16572BD-D035-4EA7-8A65-6C107372890B}"/>
                  </a:ext>
                </a:extLst>
              </p:cNvPr>
              <p:cNvSpPr/>
              <p:nvPr/>
            </p:nvSpPr>
            <p:spPr>
              <a:xfrm>
                <a:off x="914899" y="4180439"/>
                <a:ext cx="1548629" cy="911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A16572BD-D035-4EA7-8A65-6C1073728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99" y="4180439"/>
                <a:ext cx="1548629" cy="911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44E8651-B887-433B-AA59-4CB987041E79}"/>
                  </a:ext>
                </a:extLst>
              </p:cNvPr>
              <p:cNvSpPr/>
              <p:nvPr/>
            </p:nvSpPr>
            <p:spPr>
              <a:xfrm>
                <a:off x="4095127" y="4183967"/>
                <a:ext cx="2601610" cy="923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f>
                        <m:f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44E8651-B887-433B-AA59-4CB987041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127" y="4183967"/>
                <a:ext cx="2601610" cy="9232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E36E3F49-49D1-4B53-88F1-3EE788355479}"/>
                  </a:ext>
                </a:extLst>
              </p:cNvPr>
              <p:cNvSpPr/>
              <p:nvPr/>
            </p:nvSpPr>
            <p:spPr>
              <a:xfrm>
                <a:off x="8268875" y="4168641"/>
                <a:ext cx="2333908" cy="923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f>
                        <m:f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E36E3F49-49D1-4B53-88F1-3EE788355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875" y="4168641"/>
                <a:ext cx="2333908" cy="9232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tangolo 18">
            <a:extLst>
              <a:ext uri="{FF2B5EF4-FFF2-40B4-BE49-F238E27FC236}">
                <a16:creationId xmlns:a16="http://schemas.microsoft.com/office/drawing/2014/main" id="{B788C110-D087-40C0-B0A7-5652EEABDD70}"/>
              </a:ext>
            </a:extLst>
          </p:cNvPr>
          <p:cNvSpPr/>
          <p:nvPr/>
        </p:nvSpPr>
        <p:spPr>
          <a:xfrm>
            <a:off x="2928653" y="4262451"/>
            <a:ext cx="545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(f)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74FC94D-39DA-43B1-ACC1-C8D8EB40F7BF}"/>
              </a:ext>
            </a:extLst>
          </p:cNvPr>
          <p:cNvSpPr/>
          <p:nvPr/>
        </p:nvSpPr>
        <p:spPr>
          <a:xfrm>
            <a:off x="10826505" y="4383990"/>
            <a:ext cx="819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(h)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03F4365C-447E-4648-87D0-8112ED555B3F}"/>
              </a:ext>
            </a:extLst>
          </p:cNvPr>
          <p:cNvSpPr/>
          <p:nvPr/>
        </p:nvSpPr>
        <p:spPr>
          <a:xfrm>
            <a:off x="7044953" y="4383990"/>
            <a:ext cx="727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(g)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BAF26AD-D04E-4F67-A234-A643DBEF7B50}"/>
              </a:ext>
            </a:extLst>
          </p:cNvPr>
          <p:cNvCxnSpPr>
            <a:cxnSpLocks/>
          </p:cNvCxnSpPr>
          <p:nvPr/>
        </p:nvCxnSpPr>
        <p:spPr>
          <a:xfrm>
            <a:off x="3807533" y="2398365"/>
            <a:ext cx="575187" cy="1046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6CEC8FC9-7B85-445F-A5E9-7FBFCF8F69FE}"/>
              </a:ext>
            </a:extLst>
          </p:cNvPr>
          <p:cNvCxnSpPr>
            <a:cxnSpLocks/>
          </p:cNvCxnSpPr>
          <p:nvPr/>
        </p:nvCxnSpPr>
        <p:spPr>
          <a:xfrm flipH="1">
            <a:off x="3807533" y="2364041"/>
            <a:ext cx="533391" cy="1025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54902D1F-C6EB-499D-832D-EB0103EF62E0}"/>
              </a:ext>
            </a:extLst>
          </p:cNvPr>
          <p:cNvCxnSpPr>
            <a:cxnSpLocks/>
          </p:cNvCxnSpPr>
          <p:nvPr/>
        </p:nvCxnSpPr>
        <p:spPr>
          <a:xfrm>
            <a:off x="2154971" y="2418428"/>
            <a:ext cx="575187" cy="1046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78CAE002-160A-4C22-9A39-0A0622954AB1}"/>
              </a:ext>
            </a:extLst>
          </p:cNvPr>
          <p:cNvCxnSpPr>
            <a:cxnSpLocks/>
          </p:cNvCxnSpPr>
          <p:nvPr/>
        </p:nvCxnSpPr>
        <p:spPr>
          <a:xfrm flipH="1">
            <a:off x="2154971" y="2384104"/>
            <a:ext cx="533391" cy="1025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82A0A382-35A1-47E1-899A-2CC835C55B88}"/>
              </a:ext>
            </a:extLst>
          </p:cNvPr>
          <p:cNvCxnSpPr>
            <a:cxnSpLocks/>
          </p:cNvCxnSpPr>
          <p:nvPr/>
        </p:nvCxnSpPr>
        <p:spPr>
          <a:xfrm>
            <a:off x="1035800" y="2384104"/>
            <a:ext cx="575187" cy="1046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E60B019-3FBC-4EF5-B9D2-C1672DA094BE}"/>
              </a:ext>
            </a:extLst>
          </p:cNvPr>
          <p:cNvCxnSpPr>
            <a:cxnSpLocks/>
          </p:cNvCxnSpPr>
          <p:nvPr/>
        </p:nvCxnSpPr>
        <p:spPr>
          <a:xfrm flipH="1">
            <a:off x="1077596" y="2364041"/>
            <a:ext cx="533391" cy="1025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1DFE938D-5846-4DD6-8F63-05904249781E}"/>
              </a:ext>
            </a:extLst>
          </p:cNvPr>
          <p:cNvCxnSpPr>
            <a:cxnSpLocks/>
          </p:cNvCxnSpPr>
          <p:nvPr/>
        </p:nvCxnSpPr>
        <p:spPr>
          <a:xfrm>
            <a:off x="7542586" y="2398365"/>
            <a:ext cx="575187" cy="1046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D9CF1D60-936D-4009-97D0-C87C31F92DE7}"/>
              </a:ext>
            </a:extLst>
          </p:cNvPr>
          <p:cNvCxnSpPr>
            <a:cxnSpLocks/>
          </p:cNvCxnSpPr>
          <p:nvPr/>
        </p:nvCxnSpPr>
        <p:spPr>
          <a:xfrm flipH="1">
            <a:off x="7542586" y="2364041"/>
            <a:ext cx="533391" cy="1025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E1D69301-3A36-4E49-A015-ABBDB2F8D0EF}"/>
              </a:ext>
            </a:extLst>
          </p:cNvPr>
          <p:cNvCxnSpPr/>
          <p:nvPr/>
        </p:nvCxnSpPr>
        <p:spPr>
          <a:xfrm>
            <a:off x="5395932" y="612259"/>
            <a:ext cx="0" cy="1351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7CB47D2F-06D3-4C14-A708-280A1C583D40}"/>
              </a:ext>
            </a:extLst>
          </p:cNvPr>
          <p:cNvCxnSpPr/>
          <p:nvPr/>
        </p:nvCxnSpPr>
        <p:spPr>
          <a:xfrm>
            <a:off x="7333642" y="577924"/>
            <a:ext cx="0" cy="1351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76EE40F-37AF-44F7-A1E9-D23DC0A64B2C}"/>
              </a:ext>
            </a:extLst>
          </p:cNvPr>
          <p:cNvCxnSpPr/>
          <p:nvPr/>
        </p:nvCxnSpPr>
        <p:spPr>
          <a:xfrm>
            <a:off x="5395932" y="577924"/>
            <a:ext cx="2012744" cy="15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644473-E5F2-4E81-BA9D-F7E5C4CD2501}"/>
              </a:ext>
            </a:extLst>
          </p:cNvPr>
          <p:cNvCxnSpPr/>
          <p:nvPr/>
        </p:nvCxnSpPr>
        <p:spPr>
          <a:xfrm>
            <a:off x="5977467" y="577924"/>
            <a:ext cx="1998133" cy="15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4777254-4673-47E1-ACE5-4AC006276D4A}"/>
              </a:ext>
            </a:extLst>
          </p:cNvPr>
          <p:cNvCxnSpPr>
            <a:cxnSpLocks/>
          </p:cNvCxnSpPr>
          <p:nvPr/>
        </p:nvCxnSpPr>
        <p:spPr>
          <a:xfrm>
            <a:off x="6796069" y="577924"/>
            <a:ext cx="1729864" cy="141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2481201-00DD-4E8D-BFFE-C3751044283E}"/>
              </a:ext>
            </a:extLst>
          </p:cNvPr>
          <p:cNvCxnSpPr/>
          <p:nvPr/>
        </p:nvCxnSpPr>
        <p:spPr>
          <a:xfrm flipH="1">
            <a:off x="6883400" y="612259"/>
            <a:ext cx="1385475" cy="138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51233F3-6470-4878-A292-B73FB52F533A}"/>
              </a:ext>
            </a:extLst>
          </p:cNvPr>
          <p:cNvCxnSpPr/>
          <p:nvPr/>
        </p:nvCxnSpPr>
        <p:spPr>
          <a:xfrm flipH="1">
            <a:off x="6096000" y="612259"/>
            <a:ext cx="1676400" cy="14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B600A6F-8A29-4E49-BFD8-EC33F0CAC48A}"/>
              </a:ext>
            </a:extLst>
          </p:cNvPr>
          <p:cNvCxnSpPr/>
          <p:nvPr/>
        </p:nvCxnSpPr>
        <p:spPr>
          <a:xfrm flipH="1">
            <a:off x="5461000" y="577924"/>
            <a:ext cx="1872642" cy="15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1" grpId="0"/>
      <p:bldP spid="13" grpId="0"/>
      <p:bldP spid="15" grpId="0"/>
      <p:bldP spid="17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5CF58E65-4527-46D0-ACEC-6DE214B69661}"/>
              </a:ext>
            </a:extLst>
          </p:cNvPr>
          <p:cNvSpPr/>
          <p:nvPr/>
        </p:nvSpPr>
        <p:spPr>
          <a:xfrm rot="19766776">
            <a:off x="2314621" y="1085895"/>
            <a:ext cx="2802098" cy="695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/>
              <p:nvPr/>
            </p:nvSpPr>
            <p:spPr>
              <a:xfrm>
                <a:off x="1332388" y="402490"/>
                <a:ext cx="952722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   →   </m:t>
                    </m:r>
                    <m:sSub>
                      <m:sSub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600" dirty="0"/>
                  <a:t> sono costanti nel tempo e uniformi nello spazio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88" y="402490"/>
                <a:ext cx="9527223" cy="400110"/>
              </a:xfrm>
              <a:prstGeom prst="rect">
                <a:avLst/>
              </a:prstGeom>
              <a:blipFill>
                <a:blip r:embed="rId6"/>
                <a:stretch>
                  <a:fillRect t="-24242" r="-1088" b="-5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209C65-BB88-4E99-B175-175848D7A7D0}"/>
              </a:ext>
            </a:extLst>
          </p:cNvPr>
          <p:cNvSpPr txBox="1"/>
          <p:nvPr/>
        </p:nvSpPr>
        <p:spPr>
          <a:xfrm>
            <a:off x="397932" y="1252379"/>
            <a:ext cx="11328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Queste sono le componenti longitudinali del campo ovvero quelle lungo la direzione x di propagazione dell’onda </a:t>
            </a:r>
            <a:r>
              <a:rPr lang="it-IT" dirty="0" err="1"/>
              <a:t>e.m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Da adesso in avanti considereremo nulle queste componenti poiché non danno nessun contributo alla propagazione del campo </a:t>
            </a:r>
          </a:p>
          <a:p>
            <a:endParaRPr lang="it-IT" dirty="0"/>
          </a:p>
          <a:p>
            <a:r>
              <a:rPr lang="it-IT" dirty="0"/>
              <a:t>Le onde </a:t>
            </a:r>
            <a:r>
              <a:rPr lang="it-IT" dirty="0" err="1"/>
              <a:t>e.m</a:t>
            </a:r>
            <a:r>
              <a:rPr lang="it-IT" dirty="0"/>
              <a:t>. piane sono puramente trasversali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1FFD82EA-0284-4D63-9F1B-304DBBE5F7DC}"/>
              </a:ext>
            </a:extLst>
          </p:cNvPr>
          <p:cNvGrpSpPr/>
          <p:nvPr/>
        </p:nvGrpSpPr>
        <p:grpSpPr>
          <a:xfrm>
            <a:off x="3583762" y="3006705"/>
            <a:ext cx="4684358" cy="3448805"/>
            <a:chOff x="3583762" y="3006705"/>
            <a:chExt cx="4684358" cy="344880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5B48D8B-7A4B-48B7-85FD-3979D06F1562}"/>
                </a:ext>
              </a:extLst>
            </p:cNvPr>
            <p:cNvGrpSpPr/>
            <p:nvPr/>
          </p:nvGrpSpPr>
          <p:grpSpPr>
            <a:xfrm>
              <a:off x="3583762" y="3006705"/>
              <a:ext cx="4684358" cy="3224653"/>
              <a:chOff x="3583762" y="3006705"/>
              <a:chExt cx="4684358" cy="3224653"/>
            </a:xfrm>
          </p:grpSpPr>
          <p:pic>
            <p:nvPicPr>
              <p:cNvPr id="11" name="Immagine 10" descr="Immagine che contiene oggetto, antenna&#10;&#10;Descrizione generata automaticamente">
                <a:extLst>
                  <a:ext uri="{FF2B5EF4-FFF2-40B4-BE49-F238E27FC236}">
                    <a16:creationId xmlns:a16="http://schemas.microsoft.com/office/drawing/2014/main" id="{7E4047F7-5C2E-4939-888F-0C67DC57A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762" y="3006705"/>
                <a:ext cx="4400306" cy="3224653"/>
              </a:xfrm>
              <a:prstGeom prst="rect">
                <a:avLst/>
              </a:prstGeom>
            </p:spPr>
          </p:pic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A8900BF-09AB-47B6-AA7D-B8A1A421C016}"/>
                  </a:ext>
                </a:extLst>
              </p:cNvPr>
              <p:cNvSpPr txBox="1"/>
              <p:nvPr/>
            </p:nvSpPr>
            <p:spPr>
              <a:xfrm>
                <a:off x="7984068" y="366663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x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FC358DF4-69BC-4338-9C55-4F10BE6AA972}"/>
                </a:ext>
              </a:extLst>
            </p:cNvPr>
            <p:cNvSpPr txBox="1"/>
            <p:nvPr/>
          </p:nvSpPr>
          <p:spPr>
            <a:xfrm>
              <a:off x="3886200" y="4157366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y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D5A8F08-4BFA-426F-8A71-BAF8DFB3D54C}"/>
                </a:ext>
              </a:extLst>
            </p:cNvPr>
            <p:cNvSpPr txBox="1"/>
            <p:nvPr/>
          </p:nvSpPr>
          <p:spPr>
            <a:xfrm>
              <a:off x="5492414" y="599384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87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0D9ECE0-633A-4DE5-A67D-FD912432DF5A}"/>
              </a:ext>
            </a:extLst>
          </p:cNvPr>
          <p:cNvSpPr/>
          <p:nvPr/>
        </p:nvSpPr>
        <p:spPr>
          <a:xfrm rot="19766776">
            <a:off x="3367646" y="1256596"/>
            <a:ext cx="884075" cy="695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/>
              <p:nvPr/>
            </p:nvSpPr>
            <p:spPr>
              <a:xfrm>
                <a:off x="3435058" y="5172596"/>
                <a:ext cx="4322594" cy="712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it-IT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ed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058" y="5172596"/>
                <a:ext cx="4322594" cy="712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B6A8D970-2931-4FCC-8D16-576E55888CFB}"/>
              </a:ext>
            </a:extLst>
          </p:cNvPr>
          <p:cNvGrpSpPr/>
          <p:nvPr/>
        </p:nvGrpSpPr>
        <p:grpSpPr>
          <a:xfrm>
            <a:off x="136615" y="646800"/>
            <a:ext cx="5959385" cy="3723750"/>
            <a:chOff x="136615" y="646800"/>
            <a:chExt cx="5959385" cy="3723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67E47C10-07A1-43EB-839E-84F2B38D6132}"/>
                    </a:ext>
                  </a:extLst>
                </p:cNvPr>
                <p:cNvSpPr txBox="1"/>
                <p:nvPr/>
              </p:nvSpPr>
              <p:spPr>
                <a:xfrm>
                  <a:off x="5225569" y="1237113"/>
                  <a:ext cx="870431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it-IT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it-IT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67E47C10-07A1-43EB-839E-84F2B38D6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569" y="1237113"/>
                  <a:ext cx="870431" cy="5204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39E5E34-78FC-4FB3-994F-7BAC4818E685}"/>
                </a:ext>
              </a:extLst>
            </p:cNvPr>
            <p:cNvGrpSpPr/>
            <p:nvPr/>
          </p:nvGrpSpPr>
          <p:grpSpPr>
            <a:xfrm>
              <a:off x="136615" y="646800"/>
              <a:ext cx="5081365" cy="3723750"/>
              <a:chOff x="417227" y="900800"/>
              <a:chExt cx="5081365" cy="3723750"/>
            </a:xfrm>
          </p:grpSpPr>
          <p:pic>
            <p:nvPicPr>
              <p:cNvPr id="24" name="Immagine 23" descr="Immagine che contiene oggetto, antenna&#10;&#10;Descrizione generata automaticamente">
                <a:extLst>
                  <a:ext uri="{FF2B5EF4-FFF2-40B4-BE49-F238E27FC236}">
                    <a16:creationId xmlns:a16="http://schemas.microsoft.com/office/drawing/2014/main" id="{67E0420D-0DCA-4AA9-8830-A6D8C78B9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27" y="900800"/>
                <a:ext cx="5081365" cy="3723750"/>
              </a:xfrm>
              <a:prstGeom prst="rect">
                <a:avLst/>
              </a:prstGeom>
            </p:spPr>
          </p:pic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239C821A-0CCB-4F88-BE4C-8D539B0536DE}"/>
                  </a:ext>
                </a:extLst>
              </p:cNvPr>
              <p:cNvSpPr/>
              <p:nvPr/>
            </p:nvSpPr>
            <p:spPr>
              <a:xfrm rot="19766776">
                <a:off x="2197006" y="1550906"/>
                <a:ext cx="270689" cy="695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5CF58E65-4527-46D0-ACEC-6DE214B69661}"/>
                  </a:ext>
                </a:extLst>
              </p:cNvPr>
              <p:cNvSpPr/>
              <p:nvPr/>
            </p:nvSpPr>
            <p:spPr>
              <a:xfrm rot="19766776">
                <a:off x="2314621" y="1085895"/>
                <a:ext cx="2802098" cy="695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90172BA-9C9A-4A93-8EF8-0506676011FD}"/>
                  </a:ext>
                </a:extLst>
              </p:cNvPr>
              <p:cNvSpPr txBox="1"/>
              <p:nvPr/>
            </p:nvSpPr>
            <p:spPr>
              <a:xfrm>
                <a:off x="262467" y="4765001"/>
                <a:ext cx="9775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/>
                  <a:t>=0 ovvero se l’onda è polarizzata lungo y le relazioni (d) ed (h) si trasformano nel seguente modo: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90172BA-9C9A-4A93-8EF8-05066760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7" y="4765001"/>
                <a:ext cx="9775561" cy="369332"/>
              </a:xfrm>
              <a:prstGeom prst="rect">
                <a:avLst/>
              </a:prstGeom>
              <a:blipFill>
                <a:blip r:embed="rId5"/>
                <a:stretch>
                  <a:fillRect l="-49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994810D3-BCAF-451B-A67A-ECB03682C4B4}"/>
                  </a:ext>
                </a:extLst>
              </p:cNvPr>
              <p:cNvSpPr txBox="1"/>
              <p:nvPr/>
            </p:nvSpPr>
            <p:spPr>
              <a:xfrm>
                <a:off x="4079115" y="3085355"/>
                <a:ext cx="7071360" cy="13412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it-IT" sz="2600" dirty="0"/>
                  <a:t>Se in un’onda elettromagnetica il campo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2600" dirty="0"/>
                  <a:t> è orientato lungo una direzione fissa, l’onda si dirà polarizzata linearmente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994810D3-BCAF-451B-A67A-ECB03682C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115" y="3085355"/>
                <a:ext cx="7071360" cy="1341265"/>
              </a:xfrm>
              <a:prstGeom prst="rect">
                <a:avLst/>
              </a:prstGeom>
              <a:blipFill>
                <a:blip r:embed="rId6"/>
                <a:stretch>
                  <a:fillRect l="-146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D2D5B0-62CC-4AB1-8B20-B02BD44AA5D8}"/>
                  </a:ext>
                </a:extLst>
              </p:cNvPr>
              <p:cNvSpPr txBox="1"/>
              <p:nvPr/>
            </p:nvSpPr>
            <p:spPr>
              <a:xfrm>
                <a:off x="372533" y="5923234"/>
                <a:ext cx="11633200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Questo vuol dire che la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dirty="0"/>
                  <a:t> è costante nel tempo e nello spazio e non dà alcun contributo al campo. Se Il campo elettrico è diretto lungo y allora il campo magnetico sarà diretto lungo z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D2D5B0-62CC-4AB1-8B20-B02BD44AA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" y="5923234"/>
                <a:ext cx="11633200" cy="668260"/>
              </a:xfrm>
              <a:prstGeom prst="rect">
                <a:avLst/>
              </a:prstGeom>
              <a:blipFill>
                <a:blip r:embed="rId7"/>
                <a:stretch>
                  <a:fillRect l="-419" t="-4587" b="-146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5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2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6F7F8D-6EF0-443F-BC4E-4A5F1EFCB68D}"/>
              </a:ext>
            </a:extLst>
          </p:cNvPr>
          <p:cNvSpPr txBox="1"/>
          <p:nvPr/>
        </p:nvSpPr>
        <p:spPr>
          <a:xfrm>
            <a:off x="160255" y="164969"/>
            <a:ext cx="153420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(e)   </a:t>
            </a:r>
            <a:r>
              <a:rPr lang="it-IT" sz="2800" dirty="0"/>
              <a:t>e    </a:t>
            </a:r>
            <a:r>
              <a:rPr lang="it-IT" sz="2800" dirty="0">
                <a:solidFill>
                  <a:srgbClr val="FF0000"/>
                </a:solidFill>
              </a:rPr>
              <a:t>(g)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376DE6A-7138-4E8D-AD7B-527E6690A9D1}"/>
                  </a:ext>
                </a:extLst>
              </p:cNvPr>
              <p:cNvSpPr txBox="1"/>
              <p:nvPr/>
            </p:nvSpPr>
            <p:spPr>
              <a:xfrm>
                <a:off x="3729677" y="4474244"/>
                <a:ext cx="2690288" cy="901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376DE6A-7138-4E8D-AD7B-527E6690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677" y="4474244"/>
                <a:ext cx="2690288" cy="901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4376599-A57E-40B3-A374-35C468322E20}"/>
                  </a:ext>
                </a:extLst>
              </p:cNvPr>
              <p:cNvSpPr txBox="1"/>
              <p:nvPr/>
            </p:nvSpPr>
            <p:spPr>
              <a:xfrm>
                <a:off x="589634" y="5585647"/>
                <a:ext cx="1826654" cy="888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4376599-A57E-40B3-A374-35C46832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4" y="5585647"/>
                <a:ext cx="1826654" cy="888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F49C35A-A2DC-4B05-AAFD-14867BB3E5A8}"/>
                  </a:ext>
                </a:extLst>
              </p:cNvPr>
              <p:cNvSpPr txBox="1"/>
              <p:nvPr/>
            </p:nvSpPr>
            <p:spPr>
              <a:xfrm>
                <a:off x="9209197" y="5739552"/>
                <a:ext cx="2020681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F49C35A-A2DC-4B05-AAFD-14867BB3E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197" y="5739552"/>
                <a:ext cx="2020681" cy="48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DC2BCD5-1F2A-4AB5-904D-2D69B168CF60}"/>
                  </a:ext>
                </a:extLst>
              </p:cNvPr>
              <p:cNvSpPr txBox="1"/>
              <p:nvPr/>
            </p:nvSpPr>
            <p:spPr>
              <a:xfrm>
                <a:off x="927356" y="2110033"/>
                <a:ext cx="9097490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𝑣𝑡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𝑣𝑡</m:t>
                          </m:r>
                        </m:e>
                      </m:d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DC2BCD5-1F2A-4AB5-904D-2D69B168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56" y="2110033"/>
                <a:ext cx="9097490" cy="4648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5FB7B61-F1DC-49EE-A616-699208BEA816}"/>
                  </a:ext>
                </a:extLst>
              </p:cNvPr>
              <p:cNvSpPr/>
              <p:nvPr/>
            </p:nvSpPr>
            <p:spPr>
              <a:xfrm>
                <a:off x="7346666" y="179273"/>
                <a:ext cx="2601610" cy="923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𝜀𝜇</m:t>
                      </m:r>
                      <m:f>
                        <m:f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5FB7B61-F1DC-49EE-A616-699208BEA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66" y="179273"/>
                <a:ext cx="2601610" cy="9232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8EEC56E-FFB4-48E9-B255-9E28A5B2AE14}"/>
                  </a:ext>
                </a:extLst>
              </p:cNvPr>
              <p:cNvSpPr/>
              <p:nvPr/>
            </p:nvSpPr>
            <p:spPr>
              <a:xfrm>
                <a:off x="3729677" y="247838"/>
                <a:ext cx="2231315" cy="923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8EEC56E-FFB4-48E9-B255-9E28A5B2A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677" y="247838"/>
                <a:ext cx="2231315" cy="9232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29CD148F-EE61-4F3F-8B91-3F63F4DE2A00}"/>
                  </a:ext>
                </a:extLst>
              </p:cNvPr>
              <p:cNvSpPr/>
              <p:nvPr/>
            </p:nvSpPr>
            <p:spPr>
              <a:xfrm>
                <a:off x="2811322" y="3066542"/>
                <a:ext cx="5528180" cy="99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it-IT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r>
                        <a:rPr lang="it-IT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it-IT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b="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29CD148F-EE61-4F3F-8B91-3F63F4DE2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322" y="3066542"/>
                <a:ext cx="5528180" cy="99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e 4">
            <a:extLst>
              <a:ext uri="{FF2B5EF4-FFF2-40B4-BE49-F238E27FC236}">
                <a16:creationId xmlns:a16="http://schemas.microsoft.com/office/drawing/2014/main" id="{728B5329-A6DB-4DB9-9059-D65CCE5F4675}"/>
              </a:ext>
            </a:extLst>
          </p:cNvPr>
          <p:cNvSpPr/>
          <p:nvPr/>
        </p:nvSpPr>
        <p:spPr>
          <a:xfrm>
            <a:off x="2573867" y="2785291"/>
            <a:ext cx="2500954" cy="1608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37428EA-4567-4A6F-AED9-E0572E3A0A03}"/>
              </a:ext>
            </a:extLst>
          </p:cNvPr>
          <p:cNvCxnSpPr/>
          <p:nvPr/>
        </p:nvCxnSpPr>
        <p:spPr>
          <a:xfrm flipH="1">
            <a:off x="3911600" y="1270000"/>
            <a:ext cx="228600" cy="171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192F95B9-62C0-496D-9180-BE5E7B489E2A}"/>
              </a:ext>
            </a:extLst>
          </p:cNvPr>
          <p:cNvSpPr/>
          <p:nvPr/>
        </p:nvSpPr>
        <p:spPr>
          <a:xfrm>
            <a:off x="5383571" y="2759306"/>
            <a:ext cx="3263899" cy="1608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45E9E88-4D30-428C-B91C-B74E731127D0}"/>
              </a:ext>
            </a:extLst>
          </p:cNvPr>
          <p:cNvCxnSpPr/>
          <p:nvPr/>
        </p:nvCxnSpPr>
        <p:spPr>
          <a:xfrm>
            <a:off x="5729396" y="1171104"/>
            <a:ext cx="897393" cy="181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0C23C55-C37A-4465-8C01-E17051930764}"/>
              </a:ext>
            </a:extLst>
          </p:cNvPr>
          <p:cNvSpPr txBox="1"/>
          <p:nvPr/>
        </p:nvSpPr>
        <p:spPr>
          <a:xfrm>
            <a:off x="2573867" y="5853366"/>
            <a:ext cx="653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Che per come sono orientati i campi è anche il rapporto tra i moduli</a:t>
            </a:r>
          </a:p>
        </p:txBody>
      </p:sp>
    </p:spTree>
    <p:extLst>
      <p:ext uri="{BB962C8B-B14F-4D97-AF65-F5344CB8AC3E}">
        <p14:creationId xmlns:p14="http://schemas.microsoft.com/office/powerpoint/2010/main" val="29107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10" grpId="0"/>
      <p:bldP spid="11" grpId="0"/>
      <p:bldP spid="5" grpId="0" animBg="1"/>
      <p:bldP spid="13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/>
              <p:nvPr/>
            </p:nvSpPr>
            <p:spPr>
              <a:xfrm>
                <a:off x="1369359" y="956667"/>
                <a:ext cx="4280211" cy="1002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rad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BE8932-B3CB-462C-A8EC-2D861A06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359" y="956667"/>
                <a:ext cx="4280211" cy="1002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E47C10-07A1-43EB-839E-84F2B38D6132}"/>
                  </a:ext>
                </a:extLst>
              </p:cNvPr>
              <p:cNvSpPr txBox="1"/>
              <p:nvPr/>
            </p:nvSpPr>
            <p:spPr>
              <a:xfrm>
                <a:off x="2064650" y="2447476"/>
                <a:ext cx="7625485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𝑖𝑚𝑝𝑒𝑑𝑒𝑛𝑧𝑎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𝑐𝑎𝑟𝑎𝑡𝑡𝑒𝑟𝑖𝑠𝑡𝑖𝑐𝑎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𝑣𝑢𝑜𝑡𝑜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377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7E47C10-07A1-43EB-839E-84F2B38D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650" y="2447476"/>
                <a:ext cx="7625485" cy="1091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/>
              <p:nvPr/>
            </p:nvSpPr>
            <p:spPr>
              <a:xfrm>
                <a:off x="749333" y="3897344"/>
                <a:ext cx="10801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𝑆𝑜𝑙𝑢𝑧𝑖𝑜𝑛𝑖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𝑑𝑒𝑙𝑙𝑒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𝑜𝑛𝑑𝑒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𝑒𝑙𝑒𝑡𝑡𝑟𝑜𝑚𝑎𝑔𝑛𝑒𝑡𝑖𝑐h𝑒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𝑚𝑜𝑛𝑜𝑐𝑟𝑜𝑚𝑎𝑡𝑖𝑐h𝑒</m:t>
                    </m:r>
                  </m:oMath>
                </a14:m>
                <a:r>
                  <a:rPr lang="it-IT" sz="2000" dirty="0"/>
                  <a:t> (frequenza costante e lunghezza infinita)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162251-B2BE-4258-B2B2-4A52FDC9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33" y="3897344"/>
                <a:ext cx="10801098" cy="307777"/>
              </a:xfrm>
              <a:prstGeom prst="rect">
                <a:avLst/>
              </a:prstGeom>
              <a:blipFill>
                <a:blip r:embed="rId4"/>
                <a:stretch>
                  <a:fillRect l="-847" t="-25490" r="-677" b="-490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/>
              <p:nvPr/>
            </p:nvSpPr>
            <p:spPr>
              <a:xfrm>
                <a:off x="551825" y="5135143"/>
                <a:ext cx="3659079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474379B-9870-491F-9B19-B9ECED4DC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25" y="5135143"/>
                <a:ext cx="3659079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AFF9133-26DA-447F-A0DE-F0E2776F6933}"/>
                  </a:ext>
                </a:extLst>
              </p:cNvPr>
              <p:cNvSpPr/>
              <p:nvPr/>
            </p:nvSpPr>
            <p:spPr>
              <a:xfrm>
                <a:off x="1232481" y="97703"/>
                <a:ext cx="2023952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3200" dirty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AFF9133-26DA-447F-A0DE-F0E2776F6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81" y="97703"/>
                <a:ext cx="2023952" cy="644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89C370-58DB-495F-A43B-53865A3BEF25}"/>
                  </a:ext>
                </a:extLst>
              </p:cNvPr>
              <p:cNvSpPr txBox="1"/>
              <p:nvPr/>
            </p:nvSpPr>
            <p:spPr>
              <a:xfrm>
                <a:off x="7880602" y="218153"/>
                <a:ext cx="2369046" cy="1035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89C370-58DB-495F-A43B-53865A3BE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02" y="218153"/>
                <a:ext cx="2369046" cy="1035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0DF9CA-DDFB-4652-B8C2-98D6E5D6E8F9}"/>
              </a:ext>
            </a:extLst>
          </p:cNvPr>
          <p:cNvSpPr txBox="1"/>
          <p:nvPr/>
        </p:nvSpPr>
        <p:spPr>
          <a:xfrm>
            <a:off x="6542432" y="1598889"/>
            <a:ext cx="377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Impedenza caratteristica del materiale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C2CC884-5BCC-4F74-90C4-F59F5D475291}"/>
              </a:ext>
            </a:extLst>
          </p:cNvPr>
          <p:cNvCxnSpPr/>
          <p:nvPr/>
        </p:nvCxnSpPr>
        <p:spPr>
          <a:xfrm flipH="1" flipV="1">
            <a:off x="5757333" y="1594534"/>
            <a:ext cx="785099" cy="16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F630BC4-FAFF-42A5-AE45-D3C62FD3A0BB}"/>
              </a:ext>
            </a:extLst>
          </p:cNvPr>
          <p:cNvSpPr txBox="1"/>
          <p:nvPr/>
        </p:nvSpPr>
        <p:spPr>
          <a:xfrm>
            <a:off x="651679" y="4645086"/>
            <a:ext cx="166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scrivono così: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FAEDA71-5363-4825-87FE-388EEA904B3A}"/>
              </a:ext>
            </a:extLst>
          </p:cNvPr>
          <p:cNvSpPr txBox="1"/>
          <p:nvPr/>
        </p:nvSpPr>
        <p:spPr>
          <a:xfrm>
            <a:off x="6542432" y="5259111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Oppure: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516E3C-D03D-4964-BAEF-BA5C5E650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62" y="4919713"/>
            <a:ext cx="5957361" cy="16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2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15ADE45-A90A-42BB-830D-4354C276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1099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francesca palazzetti</dc:creator>
  <cp:lastModifiedBy>DANIELE EUGENIO LUCCHETTA</cp:lastModifiedBy>
  <cp:revision>58</cp:revision>
  <dcterms:created xsi:type="dcterms:W3CDTF">2020-06-01T07:34:56Z</dcterms:created>
  <dcterms:modified xsi:type="dcterms:W3CDTF">2021-05-27T13:34:53Z</dcterms:modified>
</cp:coreProperties>
</file>