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71" r:id="rId6"/>
    <p:sldId id="267" r:id="rId7"/>
    <p:sldId id="272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57" r:id="rId16"/>
    <p:sldId id="266" r:id="rId17"/>
    <p:sldId id="258" r:id="rId18"/>
    <p:sldId id="273" r:id="rId19"/>
    <p:sldId id="256" r:id="rId20"/>
    <p:sldId id="27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85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68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3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02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9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8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33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87E8CB-6C36-4674-82BF-5766A91E9D5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7CC82D-686E-46C4-A6D2-EF5490C5BF2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../media/image64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10.png"/><Relationship Id="rId7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65.png"/><Relationship Id="rId4" Type="http://schemas.openxmlformats.org/officeDocument/2006/relationships/image" Target="../media/image310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6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F1D79EF-D093-4C80-AE62-05EA048799CD}"/>
                  </a:ext>
                </a:extLst>
              </p:cNvPr>
              <p:cNvSpPr txBox="1"/>
              <p:nvPr/>
            </p:nvSpPr>
            <p:spPr>
              <a:xfrm>
                <a:off x="3699842" y="818465"/>
                <a:ext cx="1664366" cy="84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F1D79EF-D093-4C80-AE62-05EA0487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42" y="818465"/>
                <a:ext cx="1664366" cy="849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5CB6CA9-A442-46FD-9188-B69BD30C1201}"/>
                  </a:ext>
                </a:extLst>
              </p:cNvPr>
              <p:cNvSpPr txBox="1"/>
              <p:nvPr/>
            </p:nvSpPr>
            <p:spPr>
              <a:xfrm>
                <a:off x="6711550" y="818465"/>
                <a:ext cx="96847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5CB6CA9-A442-46FD-9188-B69BD30C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550" y="818465"/>
                <a:ext cx="968470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0E5D47-6671-4EB4-9912-33B8144BB0D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>
                    <a:solidFill>
                      <a:schemeClr val="accent1"/>
                    </a:solidFill>
                  </a:rPr>
                  <a:t>POLARIZZAZIONE DIELETTRICA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it-IT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it-IT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0E5D47-6671-4EB4-9912-33B8144B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06421"/>
              </a:xfrm>
              <a:prstGeom prst="rect">
                <a:avLst/>
              </a:prstGeom>
              <a:blipFill>
                <a:blip r:embed="rId4"/>
                <a:stretch>
                  <a:fillRect t="-1205" b="-26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C400BD-BB32-4BC4-AFC7-473EE2365EA6}"/>
                  </a:ext>
                </a:extLst>
              </p:cNvPr>
              <p:cNvSpPr txBox="1"/>
              <p:nvPr/>
            </p:nvSpPr>
            <p:spPr>
              <a:xfrm>
                <a:off x="313038" y="2183026"/>
                <a:ext cx="11549448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 dielettrico polarizzato può essere schematizzato attraverso delle densità superficiali e volumetrica di cariche di polarizzazione che indicheremo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C400BD-BB32-4BC4-AFC7-473EE2365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8" y="2183026"/>
                <a:ext cx="11549448" cy="667747"/>
              </a:xfrm>
              <a:prstGeom prst="rect">
                <a:avLst/>
              </a:prstGeom>
              <a:blipFill>
                <a:blip r:embed="rId5"/>
                <a:stretch>
                  <a:fillRect l="-422" t="-4545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86DA324-A5AD-4E67-AD93-AF22F9F5EBC0}"/>
                  </a:ext>
                </a:extLst>
              </p:cNvPr>
              <p:cNvSpPr txBox="1"/>
              <p:nvPr/>
            </p:nvSpPr>
            <p:spPr>
              <a:xfrm>
                <a:off x="313038" y="3079417"/>
                <a:ext cx="11467070" cy="289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Le cariche di polarizzazione sono quelle che si generano come conseguenza dei fenomeni di polarizzazione discussi nella precedente lezione e differiscono dalle cariche localizzate (cui sono associate le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it-IT" dirty="0"/>
                      <m:t>c</m:t>
                    </m:r>
                    <m:r>
                      <m:rPr>
                        <m:nor/>
                      </m:rPr>
                      <a:rPr lang="it-IT" b="0" i="0" dirty="0" smtClean="0"/>
                      <m:t>he</m:t>
                    </m:r>
                    <m:r>
                      <m:rPr>
                        <m:nor/>
                      </m:rPr>
                      <a:rPr lang="it-IT" b="0" i="0" dirty="0" smtClean="0"/>
                      <m:t> </m:t>
                    </m:r>
                    <m:r>
                      <m:rPr>
                        <m:nor/>
                      </m:rPr>
                      <a:rPr lang="it-IT" b="0" i="0" dirty="0" smtClean="0"/>
                      <m:t>costi</m:t>
                    </m:r>
                  </m:oMath>
                </a14:m>
                <a:r>
                  <a:rPr lang="it-IT" dirty="0"/>
                  <a:t>tuiscono le sorgenti del campo macroscopico esterno al dielettrico </a:t>
                </a:r>
              </a:p>
              <a:p>
                <a:endParaRPr lang="it-IT" dirty="0"/>
              </a:p>
              <a:p>
                <a:r>
                  <a:rPr lang="it-IT" dirty="0"/>
                  <a:t>La disposizione delle cariche di polarizzazione all’interno del dielettrico è legata alle proprietà del vettore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/>
                  <a:t>In particolare distinguiamo due casi:</a:t>
                </a:r>
              </a:p>
              <a:p>
                <a:endParaRPr lang="it-IT" dirty="0"/>
              </a:p>
              <a:p>
                <a:pPr marL="342900" indent="-342900">
                  <a:buAutoNum type="arabicParenR"/>
                </a:pPr>
                <a:r>
                  <a:rPr lang="it-IT" dirty="0"/>
                  <a:t>Polarizzazione dielettrica </a:t>
                </a:r>
                <a:r>
                  <a:rPr lang="it-IT" b="1" dirty="0"/>
                  <a:t>uniforme</a:t>
                </a:r>
              </a:p>
              <a:p>
                <a:pPr marL="342900" indent="-342900">
                  <a:buAutoNum type="arabicParenR"/>
                </a:pPr>
                <a:endParaRPr lang="it-IT" dirty="0"/>
              </a:p>
              <a:p>
                <a:pPr marL="342900" indent="-342900">
                  <a:buAutoNum type="arabicParenR"/>
                </a:pPr>
                <a:r>
                  <a:rPr lang="it-IT" dirty="0"/>
                  <a:t>Polarizzazione dielettrica </a:t>
                </a:r>
                <a:r>
                  <a:rPr lang="it-IT" b="1" dirty="0"/>
                  <a:t>non uniforme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86DA324-A5AD-4E67-AD93-AF22F9F5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8" y="3079417"/>
                <a:ext cx="11467070" cy="2895921"/>
              </a:xfrm>
              <a:prstGeom prst="rect">
                <a:avLst/>
              </a:prstGeom>
              <a:blipFill>
                <a:blip r:embed="rId6"/>
                <a:stretch>
                  <a:fillRect l="-425" t="-1053" b="-2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4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26B1AE1-3B4D-44BF-8B47-782C1C864E67}"/>
                  </a:ext>
                </a:extLst>
              </p:cNvPr>
              <p:cNvSpPr txBox="1"/>
              <p:nvPr/>
            </p:nvSpPr>
            <p:spPr>
              <a:xfrm>
                <a:off x="445126" y="3147658"/>
                <a:ext cx="1025325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l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vettore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intensit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di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polarizzazione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è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definito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dalla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relazione</m:t>
                    </m:r>
                    <m:r>
                      <a:rPr kumimoji="0" lang="it-IT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0" lang="it-IT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kumimoji="0" lang="it-IT" sz="24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26B1AE1-3B4D-44BF-8B47-782C1C86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26" y="3147658"/>
                <a:ext cx="10253256" cy="414088"/>
              </a:xfrm>
              <a:prstGeom prst="rect">
                <a:avLst/>
              </a:prstGeom>
              <a:blipFill>
                <a:blip r:embed="rId2"/>
                <a:stretch>
                  <a:fillRect l="-1784" t="-11765" b="-44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E48CBA-07C6-4D2C-ACAA-35B98132ABDE}"/>
              </a:ext>
            </a:extLst>
          </p:cNvPr>
          <p:cNvSpPr txBox="1"/>
          <p:nvPr/>
        </p:nvSpPr>
        <p:spPr>
          <a:xfrm>
            <a:off x="2833401" y="165262"/>
            <a:ext cx="695177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Suscettività elettrica </a:t>
            </a:r>
            <a:r>
              <a:rPr lang="el-GR" sz="2800" dirty="0">
                <a:solidFill>
                  <a:schemeClr val="accent1"/>
                </a:solidFill>
              </a:rPr>
              <a:t>χ</a:t>
            </a:r>
            <a:r>
              <a:rPr lang="it-IT" sz="2800" dirty="0">
                <a:solidFill>
                  <a:schemeClr val="accent1"/>
                </a:solidFill>
              </a:rPr>
              <a:t> in un dielettrico isotropo</a:t>
            </a:r>
            <a:endParaRPr kumimoji="0" lang="it-IT" sz="28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FA695A5-8E75-418D-86FB-B24B24B78D22}"/>
                  </a:ext>
                </a:extLst>
              </p:cNvPr>
              <p:cNvSpPr txBox="1"/>
              <p:nvPr/>
            </p:nvSpPr>
            <p:spPr>
              <a:xfrm>
                <a:off x="2269211" y="5139908"/>
                <a:ext cx="1569404" cy="4308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Χ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FA695A5-8E75-418D-86FB-B24B24B7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11" y="5139908"/>
                <a:ext cx="15694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5D8C01-AF87-41B7-BD40-9A186EF7A84C}"/>
                  </a:ext>
                </a:extLst>
              </p:cNvPr>
              <p:cNvSpPr txBox="1"/>
              <p:nvPr/>
            </p:nvSpPr>
            <p:spPr>
              <a:xfrm>
                <a:off x="5185002" y="5051881"/>
                <a:ext cx="3012051" cy="813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dirty="0"/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5D8C01-AF87-41B7-BD40-9A186EF7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002" y="5051881"/>
                <a:ext cx="3012051" cy="813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6E64771-3EB5-41EE-8161-238130C2F14E}"/>
                  </a:ext>
                </a:extLst>
              </p:cNvPr>
              <p:cNvSpPr txBox="1"/>
              <p:nvPr/>
            </p:nvSpPr>
            <p:spPr>
              <a:xfrm>
                <a:off x="9785640" y="4986089"/>
                <a:ext cx="18538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it-IT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it-IT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it-IT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it-IT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it-IT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it-IT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it-IT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it-IT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a:rPr kumimoji="0" lang="it-IT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6E64771-3EB5-41EE-8161-238130C2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40" y="4986089"/>
                <a:ext cx="1853841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880E7B8-A14A-4E18-A2C7-1531287DC017}"/>
                  </a:ext>
                </a:extLst>
              </p:cNvPr>
              <p:cNvSpPr/>
              <p:nvPr/>
            </p:nvSpPr>
            <p:spPr>
              <a:xfrm>
                <a:off x="4682831" y="1780609"/>
                <a:ext cx="2529795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 =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880E7B8-A14A-4E18-A2C7-1531287DC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31" y="1780609"/>
                <a:ext cx="2529795" cy="57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E66B710-4AF0-4FCC-A54C-90CCC104696F}"/>
                  </a:ext>
                </a:extLst>
              </p:cNvPr>
              <p:cNvSpPr/>
              <p:nvPr/>
            </p:nvSpPr>
            <p:spPr>
              <a:xfrm>
                <a:off x="1007884" y="2565320"/>
                <a:ext cx="102140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Polarizzabilità,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it-IT" sz="2000" dirty="0"/>
                  <a:t> è la </a:t>
                </a:r>
                <a:r>
                  <a:rPr lang="it-IT" sz="2000" dirty="0" err="1"/>
                  <a:t>permittività</a:t>
                </a:r>
                <a:r>
                  <a:rPr lang="it-IT" sz="2000" dirty="0"/>
                  <a:t> nel vuoto introdotta in questa espressione per comodità)</a:t>
                </a:r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E66B710-4AF0-4FCC-A54C-90CCC1046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84" y="2565320"/>
                <a:ext cx="10214078" cy="400110"/>
              </a:xfrm>
              <a:prstGeom prst="rect">
                <a:avLst/>
              </a:prstGeom>
              <a:blipFill>
                <a:blip r:embed="rId7"/>
                <a:stretch>
                  <a:fillRect l="-298" t="-9231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FD93EC2A-37DB-43EA-B812-CCB22FF9787B}"/>
                  </a:ext>
                </a:extLst>
              </p:cNvPr>
              <p:cNvSpPr/>
              <p:nvPr/>
            </p:nvSpPr>
            <p:spPr>
              <a:xfrm>
                <a:off x="1961408" y="3980480"/>
                <a:ext cx="451501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it-IT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it-IT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 =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0" lang="el-G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FD93EC2A-37DB-43EA-B812-CCB22FF97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08" y="3980480"/>
                <a:ext cx="4515019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>
            <a:extLst>
              <a:ext uri="{FF2B5EF4-FFF2-40B4-BE49-F238E27FC236}">
                <a16:creationId xmlns:a16="http://schemas.microsoft.com/office/drawing/2014/main" id="{4E9D529F-B846-4FF4-8587-28C9FBDD5F94}"/>
              </a:ext>
            </a:extLst>
          </p:cNvPr>
          <p:cNvSpPr/>
          <p:nvPr/>
        </p:nvSpPr>
        <p:spPr>
          <a:xfrm>
            <a:off x="1835822" y="5647190"/>
            <a:ext cx="261744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SUSCETTIVITÀ ELETTRICA 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85BB319-8E35-4E03-B8A3-B848A3A5F310}"/>
              </a:ext>
            </a:extLst>
          </p:cNvPr>
          <p:cNvCxnSpPr/>
          <p:nvPr/>
        </p:nvCxnSpPr>
        <p:spPr>
          <a:xfrm>
            <a:off x="8116668" y="5453866"/>
            <a:ext cx="126319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26C9D8-5099-44ED-9066-5689ADF8DAE9}"/>
              </a:ext>
            </a:extLst>
          </p:cNvPr>
          <p:cNvSpPr txBox="1"/>
          <p:nvPr/>
        </p:nvSpPr>
        <p:spPr>
          <a:xfrm>
            <a:off x="123577" y="662717"/>
            <a:ext cx="11648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presenza di un campo elettrico esterno un dielettrico isotropo si polarizza a causa dello spostamento medio subito dalle cariche positive rispetto a quelle negative. Assumiamo che il momento medio di dipolo delle molecole sia proporzionale al campo attraverso la seguente relazione: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80A470E-04B5-4B23-8A08-D61B941C7B16}"/>
              </a:ext>
            </a:extLst>
          </p:cNvPr>
          <p:cNvCxnSpPr/>
          <p:nvPr/>
        </p:nvCxnSpPr>
        <p:spPr>
          <a:xfrm flipH="1">
            <a:off x="3616411" y="2383092"/>
            <a:ext cx="1540475" cy="169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8A869-FC5B-477F-A91D-F81633A9B325}"/>
              </a:ext>
            </a:extLst>
          </p:cNvPr>
          <p:cNvSpPr txBox="1"/>
          <p:nvPr/>
        </p:nvSpPr>
        <p:spPr>
          <a:xfrm>
            <a:off x="222765" y="4483250"/>
            <a:ext cx="883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Sperimentalmente questa relazione di proporzionalità è verificata solo per i materiali isotropi</a:t>
            </a:r>
          </a:p>
        </p:txBody>
      </p:sp>
    </p:spTree>
    <p:extLst>
      <p:ext uri="{BB962C8B-B14F-4D97-AF65-F5344CB8AC3E}">
        <p14:creationId xmlns:p14="http://schemas.microsoft.com/office/powerpoint/2010/main" val="18051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9" grpId="0"/>
      <p:bldP spid="11" grpId="0"/>
      <p:bldP spid="13" grpId="0"/>
      <p:bldP spid="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F52256E-A823-48B7-AEA0-85576F6E42E4}"/>
                  </a:ext>
                </a:extLst>
              </p:cNvPr>
              <p:cNvSpPr txBox="1"/>
              <p:nvPr/>
            </p:nvSpPr>
            <p:spPr>
              <a:xfrm>
                <a:off x="2871749" y="2583339"/>
                <a:ext cx="6242788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F52256E-A823-48B7-AEA0-85576F6E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49" y="2583339"/>
                <a:ext cx="6242788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128292-AA27-4965-96CB-DD5F3C3D11D6}"/>
              </a:ext>
            </a:extLst>
          </p:cNvPr>
          <p:cNvSpPr txBox="1"/>
          <p:nvPr/>
        </p:nvSpPr>
        <p:spPr>
          <a:xfrm>
            <a:off x="708242" y="113228"/>
            <a:ext cx="1077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Se il dielettrico è isotropo ed omogeneo </a:t>
            </a:r>
            <a:r>
              <a:rPr lang="el-GR" sz="2400" dirty="0"/>
              <a:t>χ</a:t>
            </a:r>
            <a:r>
              <a:rPr lang="it-IT" sz="2400" dirty="0"/>
              <a:t> è la stessa in tutti i suoi punti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Sperimentalmente si trova che </a:t>
            </a:r>
            <a:r>
              <a:rPr lang="el-GR" sz="2400" dirty="0"/>
              <a:t>χ</a:t>
            </a:r>
            <a:r>
              <a:rPr lang="it-IT" sz="2400" dirty="0"/>
              <a:t> &gt; 0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AA39E1-D228-413B-8D3A-3FEB0393B323}"/>
              </a:ext>
            </a:extLst>
          </p:cNvPr>
          <p:cNvSpPr txBox="1"/>
          <p:nvPr/>
        </p:nvSpPr>
        <p:spPr>
          <a:xfrm>
            <a:off x="897499" y="1602062"/>
            <a:ext cx="209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Dalle relazioni: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AC10DDE-ED3D-48C0-98B2-C23B3321C911}"/>
                  </a:ext>
                </a:extLst>
              </p:cNvPr>
              <p:cNvSpPr txBox="1"/>
              <p:nvPr/>
            </p:nvSpPr>
            <p:spPr>
              <a:xfrm>
                <a:off x="2477417" y="1580581"/>
                <a:ext cx="316976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AC10DDE-ED3D-48C0-98B2-C23B3321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17" y="1580581"/>
                <a:ext cx="3169761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585E91D-03F6-45D5-BF1C-F32540E99BBD}"/>
              </a:ext>
            </a:extLst>
          </p:cNvPr>
          <p:cNvSpPr txBox="1"/>
          <p:nvPr/>
        </p:nvSpPr>
        <p:spPr>
          <a:xfrm>
            <a:off x="5370645" y="1580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CF6B06B1-DFB5-4A1C-97D6-E99D3A45DC69}"/>
                  </a:ext>
                </a:extLst>
              </p:cNvPr>
              <p:cNvSpPr/>
              <p:nvPr/>
            </p:nvSpPr>
            <p:spPr>
              <a:xfrm>
                <a:off x="5845265" y="1488248"/>
                <a:ext cx="1806007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sSub>
                      <m:sSubPr>
                        <m:ctrlP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CF6B06B1-DFB5-4A1C-97D6-E99D3A45D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65" y="1488248"/>
                <a:ext cx="1806007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41D88E-678E-494B-82E3-8748BAFE7732}"/>
              </a:ext>
            </a:extLst>
          </p:cNvPr>
          <p:cNvSpPr txBox="1"/>
          <p:nvPr/>
        </p:nvSpPr>
        <p:spPr>
          <a:xfrm>
            <a:off x="897499" y="2604820"/>
            <a:ext cx="144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Si ottiene: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0DB6974-377B-4E27-8A4D-047B47751CD8}"/>
                  </a:ext>
                </a:extLst>
              </p:cNvPr>
              <p:cNvSpPr txBox="1"/>
              <p:nvPr/>
            </p:nvSpPr>
            <p:spPr>
              <a:xfrm>
                <a:off x="1946408" y="36851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0DB6974-377B-4E27-8A4D-047B47751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08" y="36851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E7670D-E920-4F4B-BA98-E07D75C5D9DE}"/>
              </a:ext>
            </a:extLst>
          </p:cNvPr>
          <p:cNvSpPr txBox="1"/>
          <p:nvPr/>
        </p:nvSpPr>
        <p:spPr>
          <a:xfrm>
            <a:off x="897499" y="3746726"/>
            <a:ext cx="215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Dove si è posto: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70DD6E-F806-4D5D-A92C-73DC8C8A3CFE}"/>
                  </a:ext>
                </a:extLst>
              </p:cNvPr>
              <p:cNvSpPr txBox="1"/>
              <p:nvPr/>
            </p:nvSpPr>
            <p:spPr>
              <a:xfrm>
                <a:off x="3090856" y="4877309"/>
                <a:ext cx="10551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70DD6E-F806-4D5D-A92C-73DC8C8A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56" y="4877309"/>
                <a:ext cx="105516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512EA9CB-995C-4961-AC88-3529807D051F}"/>
              </a:ext>
            </a:extLst>
          </p:cNvPr>
          <p:cNvSpPr/>
          <p:nvPr/>
        </p:nvSpPr>
        <p:spPr>
          <a:xfrm>
            <a:off x="7221138" y="3715948"/>
            <a:ext cx="1235825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A52A30DC-2CD9-44BF-8A10-6D1369132F68}"/>
              </a:ext>
            </a:extLst>
          </p:cNvPr>
          <p:cNvSpPr/>
          <p:nvPr/>
        </p:nvSpPr>
        <p:spPr>
          <a:xfrm>
            <a:off x="5257081" y="4877309"/>
            <a:ext cx="1235825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00A89B-C285-40B7-98F4-A356CB17D81D}"/>
                  </a:ext>
                </a:extLst>
              </p:cNvPr>
              <p:cNvSpPr txBox="1"/>
              <p:nvPr/>
            </p:nvSpPr>
            <p:spPr>
              <a:xfrm>
                <a:off x="8962767" y="3654393"/>
                <a:ext cx="24466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00A89B-C285-40B7-98F4-A356CB17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767" y="3654393"/>
                <a:ext cx="244663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5D23543-14D3-448D-8D37-8181AC767745}"/>
                  </a:ext>
                </a:extLst>
              </p:cNvPr>
              <p:cNvSpPr txBox="1"/>
              <p:nvPr/>
            </p:nvSpPr>
            <p:spPr>
              <a:xfrm>
                <a:off x="7712457" y="4827076"/>
                <a:ext cx="14020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5D23543-14D3-448D-8D37-8181AC767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57" y="4827076"/>
                <a:ext cx="140208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7" grpId="0"/>
      <p:bldP spid="18" grpId="0"/>
      <p:bldP spid="21" grpId="0" animBg="1"/>
      <p:bldP spid="22" grpId="0" animBg="1"/>
      <p:bldP spid="2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EC1F8B2-9440-4235-A915-F111CB2F3876}"/>
                  </a:ext>
                </a:extLst>
              </p:cNvPr>
              <p:cNvSpPr txBox="1"/>
              <p:nvPr/>
            </p:nvSpPr>
            <p:spPr>
              <a:xfrm>
                <a:off x="887480" y="2883900"/>
                <a:ext cx="10711587" cy="451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acc>
                      <m:accPr>
                        <m:chr m:val="⃗"/>
                        <m:ctrlPr>
                          <a:rPr lang="it-IT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600" b="0" i="1" smtClean="0">
                        <a:latin typeface="Cambria Math" panose="02040503050406030204" pitchFamily="18" charset="0"/>
                      </a:rPr>
                      <m:t>χ</m:t>
                    </m:r>
                    <m:sSub>
                      <m:sSubPr>
                        <m:ctrlPr>
                          <a:rPr lang="el-G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l-GR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r>
                      <a:rPr lang="it-IT" sz="2600" b="0" i="0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m:rPr>
                        <m:sty m:val="p"/>
                      </m:rPr>
                      <a:rPr lang="el-GR" sz="2600" b="0" i="1" smtClean="0">
                        <a:latin typeface="Cambria Math" panose="02040503050406030204" pitchFamily="18" charset="0"/>
                      </a:rPr>
                      <m:t>χ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𝑠𝑢𝑠𝑐𝑒𝑡𝑡𝑖𝑣𝑖𝑡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𝑒𝑙𝑒𝑡𝑡𝑟𝑖𝑐𝑎</m:t>
                    </m:r>
                  </m:oMath>
                </a14:m>
                <a:endParaRPr lang="it-IT" sz="2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EC1F8B2-9440-4235-A915-F111CB2F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80" y="2883900"/>
                <a:ext cx="10711587" cy="4514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2055C06-1A6E-45EF-ACE8-2CE8C3E4D599}"/>
                  </a:ext>
                </a:extLst>
              </p:cNvPr>
              <p:cNvSpPr txBox="1"/>
              <p:nvPr/>
            </p:nvSpPr>
            <p:spPr>
              <a:xfrm>
                <a:off x="887480" y="4450257"/>
                <a:ext cx="309789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2055C06-1A6E-45EF-ACE8-2CE8C3E4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80" y="4450257"/>
                <a:ext cx="30978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EBE9327-8DD6-4F56-B6F3-C45B5B6EA271}"/>
                  </a:ext>
                </a:extLst>
              </p:cNvPr>
              <p:cNvSpPr txBox="1"/>
              <p:nvPr/>
            </p:nvSpPr>
            <p:spPr>
              <a:xfrm>
                <a:off x="4865458" y="4417004"/>
                <a:ext cx="162191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=1+ 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</a:rPr>
                        <m:t>χ</m:t>
                      </m:r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EBE9327-8DD6-4F56-B6F3-C45B5B6E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58" y="4417004"/>
                <a:ext cx="162191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3B5539-D029-448E-BBCB-E77DC4FEE319}"/>
              </a:ext>
            </a:extLst>
          </p:cNvPr>
          <p:cNvSpPr txBox="1"/>
          <p:nvPr/>
        </p:nvSpPr>
        <p:spPr>
          <a:xfrm>
            <a:off x="887480" y="67973"/>
            <a:ext cx="1083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EQUAZIONI DELL’ELETTROSTATICA IN PRESENZA DI DIELETTRICI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BCB7AF-3D08-4216-A224-98D9DB8774CE}"/>
              </a:ext>
            </a:extLst>
          </p:cNvPr>
          <p:cNvSpPr txBox="1"/>
          <p:nvPr/>
        </p:nvSpPr>
        <p:spPr>
          <a:xfrm>
            <a:off x="193057" y="817759"/>
            <a:ext cx="93448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1) Per effetto di un campo elettrico esterno il dielettrico si polarizza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69F5282-E302-49A9-988B-0896F4E03372}"/>
                  </a:ext>
                </a:extLst>
              </p:cNvPr>
              <p:cNvSpPr txBox="1"/>
              <p:nvPr/>
            </p:nvSpPr>
            <p:spPr>
              <a:xfrm>
                <a:off x="279421" y="1595388"/>
                <a:ext cx="10335137" cy="607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𝑝𝑜𝑙𝑎𝑟𝑖𝑧𝑧𝑎𝑧𝑖𝑜𝑛𝑒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𝑑𝑖𝑒𝑙𝑒𝑡𝑡𝑟𝑖𝑐𝑎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𝑚𝑜𝑚𝑒𝑛𝑡𝑜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𝑑𝑖𝑝𝑜𝑙𝑜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69F5282-E302-49A9-988B-0896F4E03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1" y="1595388"/>
                <a:ext cx="10335137" cy="607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759DA699-AB35-42B1-B2FC-FC61158A3796}"/>
                  </a:ext>
                </a:extLst>
              </p:cNvPr>
              <p:cNvSpPr/>
              <p:nvPr/>
            </p:nvSpPr>
            <p:spPr>
              <a:xfrm>
                <a:off x="8671435" y="4370837"/>
                <a:ext cx="1732847" cy="49244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i="1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it-IT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759DA699-AB35-42B1-B2FC-FC61158A3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35" y="4370837"/>
                <a:ext cx="173284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99CA65-18A8-40A8-900B-05E93D2C145D}"/>
              </a:ext>
            </a:extLst>
          </p:cNvPr>
          <p:cNvSpPr txBox="1"/>
          <p:nvPr/>
        </p:nvSpPr>
        <p:spPr>
          <a:xfrm>
            <a:off x="193057" y="2862034"/>
            <a:ext cx="5054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</a:t>
            </a:r>
            <a:endParaRPr lang="it-IT" dirty="0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51A084EF-4BC6-4858-8CE2-812357F2987C}"/>
              </a:ext>
            </a:extLst>
          </p:cNvPr>
          <p:cNvSpPr/>
          <p:nvPr/>
        </p:nvSpPr>
        <p:spPr>
          <a:xfrm>
            <a:off x="7236446" y="4433629"/>
            <a:ext cx="685918" cy="366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0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9" grpId="0" animBg="1"/>
      <p:bldP spid="1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F3105A-1B9A-4146-8A42-76C04C77C0E7}"/>
                  </a:ext>
                </a:extLst>
              </p:cNvPr>
              <p:cNvSpPr txBox="1"/>
              <p:nvPr/>
            </p:nvSpPr>
            <p:spPr>
              <a:xfrm>
                <a:off x="289527" y="705082"/>
                <a:ext cx="11010457" cy="833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it-IT" sz="2400" dirty="0"/>
                  <a:t>3) </a:t>
                </a:r>
                <a:r>
                  <a:rPr lang="it-IT" sz="2400" cap="all" dirty="0"/>
                  <a:t>Gli effetti della polarizzazione del dielettrico possono essere descritti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F3105A-1B9A-4146-8A42-76C04C77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7" y="705082"/>
                <a:ext cx="11010457" cy="833433"/>
              </a:xfrm>
              <a:prstGeom prst="rect">
                <a:avLst/>
              </a:prstGeom>
              <a:blipFill>
                <a:blip r:embed="rId4"/>
                <a:stretch>
                  <a:fillRect l="-1550" t="-11765" r="-2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FAE8B17-6DB2-475F-A632-263364F12665}"/>
                  </a:ext>
                </a:extLst>
              </p:cNvPr>
              <p:cNvSpPr txBox="1"/>
              <p:nvPr/>
            </p:nvSpPr>
            <p:spPr>
              <a:xfrm>
                <a:off x="2034869" y="3187685"/>
                <a:ext cx="2479453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FAE8B17-6DB2-475F-A632-263364F1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869" y="3187685"/>
                <a:ext cx="2479453" cy="1375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B686615-DAD8-4713-B739-FA664ADAD89A}"/>
                  </a:ext>
                </a:extLst>
              </p:cNvPr>
              <p:cNvSpPr txBox="1"/>
              <p:nvPr/>
            </p:nvSpPr>
            <p:spPr>
              <a:xfrm>
                <a:off x="7435696" y="1060238"/>
                <a:ext cx="577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B686615-DAD8-4713-B739-FA664ADAD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96" y="1060238"/>
                <a:ext cx="577594" cy="369332"/>
              </a:xfrm>
              <a:prstGeom prst="rect">
                <a:avLst/>
              </a:prstGeom>
              <a:blipFill>
                <a:blip r:embed="rId3"/>
                <a:stretch>
                  <a:fillRect l="-10526" r="-13684"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5B06EDC-ED81-4C91-B5E4-8020241B0BA6}"/>
                  </a:ext>
                </a:extLst>
              </p:cNvPr>
              <p:cNvSpPr txBox="1"/>
              <p:nvPr/>
            </p:nvSpPr>
            <p:spPr>
              <a:xfrm>
                <a:off x="7435696" y="1788638"/>
                <a:ext cx="577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5B06EDC-ED81-4C91-B5E4-8020241B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96" y="1788638"/>
                <a:ext cx="577594" cy="369332"/>
              </a:xfrm>
              <a:prstGeom prst="rect">
                <a:avLst/>
              </a:prstGeom>
              <a:blipFill>
                <a:blip r:embed="rId6"/>
                <a:stretch>
                  <a:fillRect l="-5263" r="-13684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CA7884C1-816E-437E-A3A1-19C67E88E125}"/>
              </a:ext>
            </a:extLst>
          </p:cNvPr>
          <p:cNvGrpSpPr/>
          <p:nvPr/>
        </p:nvGrpSpPr>
        <p:grpSpPr>
          <a:xfrm>
            <a:off x="193055" y="2314156"/>
            <a:ext cx="11317155" cy="506421"/>
            <a:chOff x="193055" y="2314156"/>
            <a:chExt cx="11317155" cy="506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4DE09DAC-35EF-432C-A95D-18D219302E96}"/>
                    </a:ext>
                  </a:extLst>
                </p:cNvPr>
                <p:cNvSpPr/>
                <p:nvPr/>
              </p:nvSpPr>
              <p:spPr>
                <a:xfrm>
                  <a:off x="193055" y="2314156"/>
                  <a:ext cx="11317155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it-IT" sz="2400" dirty="0">
                      <a:solidFill>
                        <a:prstClr val="black"/>
                      </a:solidFill>
                    </a:rPr>
                    <a:t>4)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Abbiamo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trovato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le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relazioni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cap="all" dirty="0">
                          <a:solidFill>
                            <a:prstClr val="black"/>
                          </a:solidFill>
                        </a:rPr>
                        <m:t>tra</m:t>
                      </m:r>
                      <m:r>
                        <a:rPr lang="it-IT" sz="2400" i="1" cap="all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cap="all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it-IT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it-IT" sz="2400" dirty="0">
                      <a:solidFill>
                        <a:prstClr val="black"/>
                      </a:solidFill>
                    </a:rPr>
                    <a:t>               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a14:m>
                  <a:endParaRPr lang="it-IT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4DE09DAC-35EF-432C-A95D-18D219302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55" y="2314156"/>
                  <a:ext cx="11317155" cy="506421"/>
                </a:xfrm>
                <a:prstGeom prst="rect">
                  <a:avLst/>
                </a:prstGeom>
                <a:blipFill>
                  <a:blip r:embed="rId7"/>
                  <a:stretch>
                    <a:fillRect l="-862" t="-3614" b="-2409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8C988F75-9970-44D6-854A-CAE9BE3874B0}"/>
                </a:ext>
              </a:extLst>
            </p:cNvPr>
            <p:cNvCxnSpPr>
              <a:cxnSpLocks/>
            </p:cNvCxnSpPr>
            <p:nvPr/>
          </p:nvCxnSpPr>
          <p:spPr>
            <a:xfrm>
              <a:off x="6713433" y="2577832"/>
              <a:ext cx="94125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CAC96ECC-857D-4045-881E-0F9120F5AE23}"/>
                  </a:ext>
                </a:extLst>
              </p:cNvPr>
              <p:cNvSpPr/>
              <p:nvPr/>
            </p:nvSpPr>
            <p:spPr>
              <a:xfrm>
                <a:off x="5692783" y="3644523"/>
                <a:ext cx="4306877" cy="621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CAC96ECC-857D-4045-881E-0F9120F5A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783" y="3644523"/>
                <a:ext cx="4306877" cy="621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C7DD7BCD-9CB7-4569-A7B6-5297F07F67F2}"/>
              </a:ext>
            </a:extLst>
          </p:cNvPr>
          <p:cNvSpPr/>
          <p:nvPr/>
        </p:nvSpPr>
        <p:spPr>
          <a:xfrm>
            <a:off x="5858924" y="1024753"/>
            <a:ext cx="719440" cy="709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7F6BDA5-C197-4EA4-A833-29FD7384B7BE}"/>
              </a:ext>
            </a:extLst>
          </p:cNvPr>
          <p:cNvCxnSpPr>
            <a:cxnSpLocks/>
          </p:cNvCxnSpPr>
          <p:nvPr/>
        </p:nvCxnSpPr>
        <p:spPr>
          <a:xfrm>
            <a:off x="6578364" y="1488723"/>
            <a:ext cx="605696" cy="458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07316A0-1092-422D-9A43-34111FA4AE84}"/>
              </a:ext>
            </a:extLst>
          </p:cNvPr>
          <p:cNvCxnSpPr>
            <a:cxnSpLocks/>
          </p:cNvCxnSpPr>
          <p:nvPr/>
        </p:nvCxnSpPr>
        <p:spPr>
          <a:xfrm flipV="1">
            <a:off x="6578364" y="1274910"/>
            <a:ext cx="792127" cy="185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F05A0731-B3D1-460D-9C7A-8D991D41315A}"/>
                  </a:ext>
                </a:extLst>
              </p:cNvPr>
              <p:cNvSpPr/>
              <p:nvPr/>
            </p:nvSpPr>
            <p:spPr>
              <a:xfrm flipH="1">
                <a:off x="8685258" y="1285304"/>
                <a:ext cx="19878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400" dirty="0">
                    <a:solidFill>
                      <a:srgbClr val="FF0000"/>
                    </a:solidFill>
                  </a:rPr>
                  <a:t>Dipende da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F05A0731-B3D1-460D-9C7A-8D991D413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85258" y="1285304"/>
                <a:ext cx="1987829" cy="506421"/>
              </a:xfrm>
              <a:prstGeom prst="rect">
                <a:avLst/>
              </a:prstGeom>
              <a:blipFill>
                <a:blip r:embed="rId9"/>
                <a:stretch>
                  <a:fillRect l="-4908" t="-1205" b="-26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BFF76F-8837-40E2-A089-2C6DE60B781C}"/>
              </a:ext>
            </a:extLst>
          </p:cNvPr>
          <p:cNvSpPr txBox="1"/>
          <p:nvPr/>
        </p:nvSpPr>
        <p:spPr>
          <a:xfrm>
            <a:off x="376989" y="5005136"/>
            <a:ext cx="1149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Questi 4 punti rappresentano la premessa per riscrivere le </a:t>
            </a:r>
            <a:r>
              <a:rPr lang="it-IT" sz="2400" b="1" dirty="0">
                <a:solidFill>
                  <a:schemeClr val="accent1"/>
                </a:solidFill>
              </a:rPr>
              <a:t>equazioni fondamentali dell’elettrostatica in presenza di dielettrico</a:t>
            </a:r>
          </a:p>
        </p:txBody>
      </p:sp>
    </p:spTree>
    <p:extLst>
      <p:ext uri="{BB962C8B-B14F-4D97-AF65-F5344CB8AC3E}">
        <p14:creationId xmlns:p14="http://schemas.microsoft.com/office/powerpoint/2010/main" val="16905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  <p:bldP spid="7" grpId="0"/>
      <p:bldP spid="14" grpId="0"/>
      <p:bldP spid="15" grpId="0" animBg="1"/>
      <p:bldP spid="2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A6F68-389C-4BF0-8F4A-A6B0879512A0}"/>
                  </a:ext>
                </a:extLst>
              </p:cNvPr>
              <p:cNvSpPr txBox="1"/>
              <p:nvPr/>
            </p:nvSpPr>
            <p:spPr>
              <a:xfrm>
                <a:off x="1301303" y="786594"/>
                <a:ext cx="3123676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A6F68-389C-4BF0-8F4A-A6B087951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303" y="786594"/>
                <a:ext cx="3123676" cy="923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F1C29F5-F3DD-4129-9E98-ACAC10899821}"/>
                  </a:ext>
                </a:extLst>
              </p:cNvPr>
              <p:cNvSpPr txBox="1"/>
              <p:nvPr/>
            </p:nvSpPr>
            <p:spPr>
              <a:xfrm>
                <a:off x="6626091" y="651755"/>
                <a:ext cx="4369658" cy="1124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F1C29F5-F3DD-4129-9E98-ACAC1089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1" y="651755"/>
                <a:ext cx="4369658" cy="1124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A62150-8B66-4AFD-8957-55B99CE0BD33}"/>
                  </a:ext>
                </a:extLst>
              </p:cNvPr>
              <p:cNvSpPr txBox="1"/>
              <p:nvPr/>
            </p:nvSpPr>
            <p:spPr>
              <a:xfrm>
                <a:off x="1311749" y="1828577"/>
                <a:ext cx="3368679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A62150-8B66-4AFD-8957-55B99CE0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49" y="1828577"/>
                <a:ext cx="3368679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0E578C-7DB6-4E99-A31D-1AD3BDACDA69}"/>
                  </a:ext>
                </a:extLst>
              </p:cNvPr>
              <p:cNvSpPr txBox="1"/>
              <p:nvPr/>
            </p:nvSpPr>
            <p:spPr>
              <a:xfrm>
                <a:off x="1554829" y="3654255"/>
                <a:ext cx="1553759" cy="695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40E578C-7DB6-4E99-A31D-1AD3BDAC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9" y="3654255"/>
                <a:ext cx="1553759" cy="695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47638C-1A63-4814-9E5C-2655A0136B31}"/>
              </a:ext>
            </a:extLst>
          </p:cNvPr>
          <p:cNvSpPr txBox="1"/>
          <p:nvPr/>
        </p:nvSpPr>
        <p:spPr>
          <a:xfrm>
            <a:off x="209974" y="107285"/>
            <a:ext cx="73097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Partiamo dalle equazioni dell’elettrostatica nel vuoto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30F28F-4ACE-427E-8576-9245A00DB851}"/>
              </a:ext>
            </a:extLst>
          </p:cNvPr>
          <p:cNvSpPr txBox="1"/>
          <p:nvPr/>
        </p:nvSpPr>
        <p:spPr>
          <a:xfrm>
            <a:off x="2798687" y="5499301"/>
            <a:ext cx="6594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Riscriviamo la 1) e la 3) in presenza di dielettrici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5626EC04-47AF-4B08-A98F-FF2FC744A4F3}"/>
              </a:ext>
            </a:extLst>
          </p:cNvPr>
          <p:cNvSpPr/>
          <p:nvPr/>
        </p:nvSpPr>
        <p:spPr>
          <a:xfrm>
            <a:off x="1115131" y="829643"/>
            <a:ext cx="158120" cy="1697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A56910-D3E8-46F6-AF07-5AA69A073C61}"/>
              </a:ext>
            </a:extLst>
          </p:cNvPr>
          <p:cNvSpPr txBox="1"/>
          <p:nvPr/>
        </p:nvSpPr>
        <p:spPr>
          <a:xfrm>
            <a:off x="675049" y="90308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D8749E-38DE-4517-AD04-BE8B04C82844}"/>
              </a:ext>
            </a:extLst>
          </p:cNvPr>
          <p:cNvSpPr txBox="1"/>
          <p:nvPr/>
        </p:nvSpPr>
        <p:spPr>
          <a:xfrm>
            <a:off x="675049" y="19192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814192A2-4E89-48C9-9A2B-FA86723E6803}"/>
                  </a:ext>
                </a:extLst>
              </p:cNvPr>
              <p:cNvSpPr/>
              <p:nvPr/>
            </p:nvSpPr>
            <p:spPr>
              <a:xfrm>
                <a:off x="3443810" y="3676562"/>
                <a:ext cx="6364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𝑒𝑞𝑢𝑎𝑧𝑖𝑜𝑛𝑒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𝑓𝑜𝑛𝑑𝑎𝑚𝑒𝑛𝑡𝑎𝑙𝑒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𝑑𝑒𝑙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</a:rPr>
                        <m:t>𝑒𝑙𝑒𝑡𝑡𝑟𝑜𝑠𝑡𝑎𝑡𝑖𝑐𝑎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814192A2-4E89-48C9-9A2B-FA86723E6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10" y="3676562"/>
                <a:ext cx="636456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9B04DE5-A674-46FE-85A7-3984C3871164}"/>
              </a:ext>
            </a:extLst>
          </p:cNvPr>
          <p:cNvCxnSpPr/>
          <p:nvPr/>
        </p:nvCxnSpPr>
        <p:spPr>
          <a:xfrm>
            <a:off x="5004619" y="1214152"/>
            <a:ext cx="109138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FAC5921-F060-483F-884A-C3C12C8426F3}"/>
              </a:ext>
            </a:extLst>
          </p:cNvPr>
          <p:cNvCxnSpPr>
            <a:cxnSpLocks/>
          </p:cNvCxnSpPr>
          <p:nvPr/>
        </p:nvCxnSpPr>
        <p:spPr>
          <a:xfrm>
            <a:off x="2648173" y="3137335"/>
            <a:ext cx="0" cy="652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F1E8A0-F1E2-4A82-8672-92624E4EFDE7}"/>
              </a:ext>
            </a:extLst>
          </p:cNvPr>
          <p:cNvSpPr txBox="1"/>
          <p:nvPr/>
        </p:nvSpPr>
        <p:spPr>
          <a:xfrm>
            <a:off x="1311749" y="2575227"/>
            <a:ext cx="334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Si possono unificare nella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0DD0B5-5A4B-45CF-AFC6-6E2C9EEF7723}"/>
              </a:ext>
            </a:extLst>
          </p:cNvPr>
          <p:cNvSpPr txBox="1"/>
          <p:nvPr/>
        </p:nvSpPr>
        <p:spPr>
          <a:xfrm>
            <a:off x="891615" y="4512359"/>
            <a:ext cx="1059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Una volta specificate le condizioni al contorno è possibile determinare la configurazione del campo e/o del potenziale nello spazio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DD003179-2E72-4859-BBDA-AC8BF80C6A60}"/>
              </a:ext>
            </a:extLst>
          </p:cNvPr>
          <p:cNvSpPr/>
          <p:nvPr/>
        </p:nvSpPr>
        <p:spPr>
          <a:xfrm>
            <a:off x="9673389" y="5523591"/>
            <a:ext cx="1524000" cy="44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50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 animBg="1"/>
      <p:bldP spid="10" grpId="0"/>
      <p:bldP spid="11" grpId="0"/>
      <p:bldP spid="12" grpId="0"/>
      <p:bldP spid="6" grpId="0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A6F68-389C-4BF0-8F4A-A6B0879512A0}"/>
                  </a:ext>
                </a:extLst>
              </p:cNvPr>
              <p:cNvSpPr txBox="1"/>
              <p:nvPr/>
            </p:nvSpPr>
            <p:spPr>
              <a:xfrm>
                <a:off x="4212945" y="813440"/>
                <a:ext cx="3123676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A6F68-389C-4BF0-8F4A-A6B087951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945" y="813440"/>
                <a:ext cx="3123676" cy="923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A62150-8B66-4AFD-8957-55B99CE0BD33}"/>
                  </a:ext>
                </a:extLst>
              </p:cNvPr>
              <p:cNvSpPr txBox="1"/>
              <p:nvPr/>
            </p:nvSpPr>
            <p:spPr>
              <a:xfrm>
                <a:off x="4223391" y="1855423"/>
                <a:ext cx="327891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A62150-8B66-4AFD-8957-55B99CE0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91" y="1855423"/>
                <a:ext cx="3278911" cy="552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30F28F-4ACE-427E-8576-9245A00DB851}"/>
              </a:ext>
            </a:extLst>
          </p:cNvPr>
          <p:cNvSpPr txBox="1"/>
          <p:nvPr/>
        </p:nvSpPr>
        <p:spPr>
          <a:xfrm>
            <a:off x="2477470" y="2991413"/>
            <a:ext cx="6594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Riscriviamo la 1) e la 3) in presenza di dielettrici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5626EC04-47AF-4B08-A98F-FF2FC744A4F3}"/>
              </a:ext>
            </a:extLst>
          </p:cNvPr>
          <p:cNvSpPr/>
          <p:nvPr/>
        </p:nvSpPr>
        <p:spPr>
          <a:xfrm>
            <a:off x="4026773" y="856489"/>
            <a:ext cx="158120" cy="1697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A56910-D3E8-46F6-AF07-5AA69A073C61}"/>
              </a:ext>
            </a:extLst>
          </p:cNvPr>
          <p:cNvSpPr txBox="1"/>
          <p:nvPr/>
        </p:nvSpPr>
        <p:spPr>
          <a:xfrm>
            <a:off x="3586691" y="929935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D8749E-38DE-4517-AD04-BE8B04C82844}"/>
              </a:ext>
            </a:extLst>
          </p:cNvPr>
          <p:cNvSpPr txBox="1"/>
          <p:nvPr/>
        </p:nvSpPr>
        <p:spPr>
          <a:xfrm>
            <a:off x="3586691" y="194608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3)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F3635C-50D5-4D75-8484-0766DEE9D293}"/>
              </a:ext>
            </a:extLst>
          </p:cNvPr>
          <p:cNvSpPr txBox="1"/>
          <p:nvPr/>
        </p:nvSpPr>
        <p:spPr>
          <a:xfrm>
            <a:off x="866274" y="4363452"/>
            <a:ext cx="1026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Osservazione: </a:t>
            </a:r>
            <a:r>
              <a:rPr lang="it-IT" dirty="0"/>
              <a:t>Anche in presenza di dielettrici l’equazione 3) deve continuare a valere nella forma corrente. Ci aspettiamo difatti che la presenza del dielettrico influenzi la prima delle due equazioni (e le condizioni a contorno) ma non la seconda</a:t>
            </a:r>
          </a:p>
        </p:txBody>
      </p:sp>
    </p:spTree>
    <p:extLst>
      <p:ext uri="{BB962C8B-B14F-4D97-AF65-F5344CB8AC3E}">
        <p14:creationId xmlns:p14="http://schemas.microsoft.com/office/powerpoint/2010/main" val="15130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FAE8B17-6DB2-475F-A632-263364F12665}"/>
                  </a:ext>
                </a:extLst>
              </p:cNvPr>
              <p:cNvSpPr txBox="1"/>
              <p:nvPr/>
            </p:nvSpPr>
            <p:spPr>
              <a:xfrm>
                <a:off x="5079691" y="4741684"/>
                <a:ext cx="2011000" cy="12790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FAE8B17-6DB2-475F-A632-263364F1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91" y="4741684"/>
                <a:ext cx="2011000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098F583-53C0-4A9F-9B8C-AF35E52F1F99}"/>
                  </a:ext>
                </a:extLst>
              </p:cNvPr>
              <p:cNvSpPr txBox="1"/>
              <p:nvPr/>
            </p:nvSpPr>
            <p:spPr>
              <a:xfrm>
                <a:off x="6658753" y="382335"/>
                <a:ext cx="3317896" cy="86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098F583-53C0-4A9F-9B8C-AF35E52F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53" y="382335"/>
                <a:ext cx="3317896" cy="866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54F963-FAFE-40D5-8D4B-4A7A3080EEF1}"/>
              </a:ext>
            </a:extLst>
          </p:cNvPr>
          <p:cNvSpPr txBox="1"/>
          <p:nvPr/>
        </p:nvSpPr>
        <p:spPr>
          <a:xfrm>
            <a:off x="8388472" y="3290500"/>
            <a:ext cx="33768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dirty="0"/>
              <a:t>(DENSITÀ  DI CARICHE LOCALIZZATE)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F3105A-1B9A-4146-8A42-76C04C77C0E7}"/>
                  </a:ext>
                </a:extLst>
              </p:cNvPr>
              <p:cNvSpPr txBox="1"/>
              <p:nvPr/>
            </p:nvSpPr>
            <p:spPr>
              <a:xfrm>
                <a:off x="1761750" y="438247"/>
                <a:ext cx="3063979" cy="81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4F3105A-1B9A-4146-8A42-76C04C77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50" y="438247"/>
                <a:ext cx="3063979" cy="810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325DD0C-CF80-4C33-B856-9F5C4419C2AC}"/>
              </a:ext>
            </a:extLst>
          </p:cNvPr>
          <p:cNvSpPr/>
          <p:nvPr/>
        </p:nvSpPr>
        <p:spPr>
          <a:xfrm>
            <a:off x="3329861" y="3253227"/>
            <a:ext cx="829559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521ED0A-7A26-445B-B044-B246C8E76D3D}"/>
                  </a:ext>
                </a:extLst>
              </p:cNvPr>
              <p:cNvSpPr/>
              <p:nvPr/>
            </p:nvSpPr>
            <p:spPr>
              <a:xfrm>
                <a:off x="3213214" y="2003210"/>
                <a:ext cx="5178982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d>
                        <m:dPr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521ED0A-7A26-445B-B044-B246C8E76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14" y="2003210"/>
                <a:ext cx="5178982" cy="693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058C5E23-06BF-41CB-AB32-1781DF2C93F1}"/>
                  </a:ext>
                </a:extLst>
              </p:cNvPr>
              <p:cNvSpPr/>
              <p:nvPr/>
            </p:nvSpPr>
            <p:spPr>
              <a:xfrm>
                <a:off x="4825729" y="3032584"/>
                <a:ext cx="3157531" cy="684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d>
                        <m:dPr>
                          <m:ctrl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058C5E23-06BF-41CB-AB32-1781DF2C9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29" y="3032584"/>
                <a:ext cx="3157531" cy="684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8E8FB007-18A5-47F5-A2AF-EFF03BA0E4F2}"/>
              </a:ext>
            </a:extLst>
          </p:cNvPr>
          <p:cNvSpPr/>
          <p:nvPr/>
        </p:nvSpPr>
        <p:spPr>
          <a:xfrm>
            <a:off x="3359568" y="5246111"/>
            <a:ext cx="829559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942F5DC-27DC-499B-BFB3-07106D46BCCA}"/>
              </a:ext>
            </a:extLst>
          </p:cNvPr>
          <p:cNvCxnSpPr/>
          <p:nvPr/>
        </p:nvCxnSpPr>
        <p:spPr>
          <a:xfrm>
            <a:off x="5365068" y="815755"/>
            <a:ext cx="83167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692AF2C5-20C6-42EA-82CF-5BA041162B32}"/>
              </a:ext>
            </a:extLst>
          </p:cNvPr>
          <p:cNvSpPr/>
          <p:nvPr/>
        </p:nvSpPr>
        <p:spPr>
          <a:xfrm rot="16200000">
            <a:off x="5986068" y="3055517"/>
            <a:ext cx="294952" cy="1583071"/>
          </a:xfrm>
          <a:prstGeom prst="leftBrace">
            <a:avLst>
              <a:gd name="adj1" fmla="val 8333"/>
              <a:gd name="adj2" fmla="val 4887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52DD73EB-2DB3-4B6D-AB6C-74AE56B368CD}"/>
                  </a:ext>
                </a:extLst>
              </p:cNvPr>
              <p:cNvSpPr/>
              <p:nvPr/>
            </p:nvSpPr>
            <p:spPr>
              <a:xfrm>
                <a:off x="5768582" y="4030954"/>
                <a:ext cx="729924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52DD73EB-2DB3-4B6D-AB6C-74AE56B36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582" y="4030954"/>
                <a:ext cx="729924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907E0E5-BBDF-46D8-8B17-87BD8B8E1FF9}"/>
              </a:ext>
            </a:extLst>
          </p:cNvPr>
          <p:cNvCxnSpPr>
            <a:cxnSpLocks/>
          </p:cNvCxnSpPr>
          <p:nvPr/>
        </p:nvCxnSpPr>
        <p:spPr>
          <a:xfrm flipH="1">
            <a:off x="7954220" y="3433010"/>
            <a:ext cx="36348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ABC6627-C135-4C71-81DB-14B30F098221}"/>
                  </a:ext>
                </a:extLst>
              </p:cNvPr>
              <p:cNvSpPr txBox="1"/>
              <p:nvPr/>
            </p:nvSpPr>
            <p:spPr>
              <a:xfrm>
                <a:off x="462724" y="1430818"/>
                <a:ext cx="1115395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Scritta in questo modo non ci è di molto aiuto poiché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 non è nota apriori. Proviamo a scriverla in una forma diversa: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ABC6627-C135-4C71-81DB-14B30F098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4" y="1430818"/>
                <a:ext cx="11153951" cy="390748"/>
              </a:xfrm>
              <a:prstGeom prst="rect">
                <a:avLst/>
              </a:prstGeom>
              <a:blipFill>
                <a:blip r:embed="rId8"/>
                <a:stretch>
                  <a:fillRect l="-492" t="-7813" r="-109" b="-203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52B9B4B-866F-468F-83F1-9243135CE0B6}"/>
                  </a:ext>
                </a:extLst>
              </p:cNvPr>
              <p:cNvSpPr txBox="1"/>
              <p:nvPr/>
            </p:nvSpPr>
            <p:spPr>
              <a:xfrm>
                <a:off x="4594554" y="4917267"/>
                <a:ext cx="368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1)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52B9B4B-866F-468F-83F1-9243135C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54" y="4917267"/>
                <a:ext cx="368968" cy="461665"/>
              </a:xfrm>
              <a:prstGeom prst="rect">
                <a:avLst/>
              </a:prstGeom>
              <a:blipFill>
                <a:blip r:embed="rId9"/>
                <a:stretch>
                  <a:fillRect l="-5000" r="-45000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D321A4-FD68-4E00-9E64-F7BF6E0871DC}"/>
                  </a:ext>
                </a:extLst>
              </p:cNvPr>
              <p:cNvSpPr txBox="1"/>
              <p:nvPr/>
            </p:nvSpPr>
            <p:spPr>
              <a:xfrm>
                <a:off x="4605950" y="5559023"/>
                <a:ext cx="368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DD321A4-FD68-4E00-9E64-F7BF6E08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950" y="5559023"/>
                <a:ext cx="368968" cy="461665"/>
              </a:xfrm>
              <a:prstGeom prst="rect">
                <a:avLst/>
              </a:prstGeom>
              <a:blipFill>
                <a:blip r:embed="rId10"/>
                <a:stretch>
                  <a:fillRect l="-5000" r="-45000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836AEA7-E36D-464A-919A-600DF38E89F9}"/>
              </a:ext>
            </a:extLst>
          </p:cNvPr>
          <p:cNvSpPr txBox="1"/>
          <p:nvPr/>
        </p:nvSpPr>
        <p:spPr>
          <a:xfrm>
            <a:off x="7691998" y="4866525"/>
            <a:ext cx="238491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/>
              <a:t>E</a:t>
            </a:r>
            <a:r>
              <a:rPr lang="it-IT" sz="1800" dirty="0"/>
              <a:t>quazioni fondamentali dell’elettrostatica in presenza di dielettrico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8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8" grpId="0" animBg="1"/>
      <p:bldP spid="10" grpId="0"/>
      <p:bldP spid="13" grpId="0" animBg="1"/>
      <p:bldP spid="15" grpId="0" animBg="1"/>
      <p:bldP spid="4" grpId="0"/>
      <p:bldP spid="19" grpId="0"/>
      <p:bldP spid="20" grpId="0"/>
      <p:bldP spid="2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FAE8B17-6DB2-475F-A632-263364F12665}"/>
                  </a:ext>
                </a:extLst>
              </p:cNvPr>
              <p:cNvSpPr txBox="1"/>
              <p:nvPr/>
            </p:nvSpPr>
            <p:spPr>
              <a:xfrm>
                <a:off x="4984038" y="317886"/>
                <a:ext cx="2011000" cy="12790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FAE8B17-6DB2-475F-A632-263364F1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38" y="317886"/>
                <a:ext cx="2011000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CFA7AD-A519-4D1A-80C6-17BAC56FCD21}"/>
              </a:ext>
            </a:extLst>
          </p:cNvPr>
          <p:cNvSpPr txBox="1"/>
          <p:nvPr/>
        </p:nvSpPr>
        <p:spPr>
          <a:xfrm>
            <a:off x="665747" y="2116270"/>
            <a:ext cx="1115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forma, le equazioni hanno un’espressione estremamente compatta che richiama le corrispondenti equazioni scritte nel vuoto: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3966474-28DA-4F25-B625-2FF2CD680C99}"/>
              </a:ext>
            </a:extLst>
          </p:cNvPr>
          <p:cNvGrpSpPr/>
          <p:nvPr/>
        </p:nvGrpSpPr>
        <p:grpSpPr>
          <a:xfrm>
            <a:off x="4290347" y="3028584"/>
            <a:ext cx="3240506" cy="1997242"/>
            <a:chOff x="3873253" y="2830796"/>
            <a:chExt cx="3240506" cy="1997242"/>
          </a:xfrm>
          <a:solidFill>
            <a:schemeClr val="accent1">
              <a:lumMod val="75000"/>
            </a:schemeClr>
          </a:solidFill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6810CDD-5216-472F-B99C-F76D356DE993}"/>
                </a:ext>
              </a:extLst>
            </p:cNvPr>
            <p:cNvSpPr/>
            <p:nvPr/>
          </p:nvSpPr>
          <p:spPr>
            <a:xfrm>
              <a:off x="3873253" y="2830796"/>
              <a:ext cx="3240506" cy="19972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FF5F0E4-B738-4B10-AF4A-9CF44CF1D3AD}"/>
                    </a:ext>
                  </a:extLst>
                </p:cNvPr>
                <p:cNvSpPr txBox="1"/>
                <p:nvPr/>
              </p:nvSpPr>
              <p:spPr>
                <a:xfrm>
                  <a:off x="4365345" y="2967110"/>
                  <a:ext cx="2256322" cy="6951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acc>
                          <m:accPr>
                            <m:chr m:val="⃗"/>
                            <m:ctrlP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acc>
                          <m:accPr>
                            <m:chr m:val="⃗"/>
                            <m:ctrlP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FF5F0E4-B738-4B10-AF4A-9CF44CF1D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345" y="2967110"/>
                  <a:ext cx="2256322" cy="6951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6F8050BC-E3B8-4B89-BC38-260C66B5874C}"/>
                    </a:ext>
                  </a:extLst>
                </p:cNvPr>
                <p:cNvSpPr txBox="1"/>
                <p:nvPr/>
              </p:nvSpPr>
              <p:spPr>
                <a:xfrm>
                  <a:off x="4375791" y="4009093"/>
                  <a:ext cx="2454775" cy="41408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6F8050BC-E3B8-4B89-BC38-260C66B58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791" y="4009093"/>
                  <a:ext cx="2454775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Parentesi graffa aperta 8">
              <a:extLst>
                <a:ext uri="{FF2B5EF4-FFF2-40B4-BE49-F238E27FC236}">
                  <a16:creationId xmlns:a16="http://schemas.microsoft.com/office/drawing/2014/main" id="{8EC23B62-AF71-46D8-9B85-30A458CEDCF2}"/>
                </a:ext>
              </a:extLst>
            </p:cNvPr>
            <p:cNvSpPr/>
            <p:nvPr/>
          </p:nvSpPr>
          <p:spPr>
            <a:xfrm>
              <a:off x="4063631" y="3041667"/>
              <a:ext cx="274608" cy="1575500"/>
            </a:xfrm>
            <a:prstGeom prst="leftBrac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447B592-28B6-45B3-B0CF-F9B8AAD0CF5F}"/>
              </a:ext>
            </a:extLst>
          </p:cNvPr>
          <p:cNvSpPr txBox="1"/>
          <p:nvPr/>
        </p:nvSpPr>
        <p:spPr>
          <a:xfrm>
            <a:off x="7038761" y="1344810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Nella materia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80CF9D-265B-45A3-A5D8-2F1E490AF3C2}"/>
              </a:ext>
            </a:extLst>
          </p:cNvPr>
          <p:cNvSpPr txBox="1"/>
          <p:nvPr/>
        </p:nvSpPr>
        <p:spPr>
          <a:xfrm>
            <a:off x="7605958" y="4734138"/>
            <a:ext cx="109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vuoto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480E473-4A3E-4FA2-8DDC-F27B788D2B55}"/>
                  </a:ext>
                </a:extLst>
              </p:cNvPr>
              <p:cNvSpPr txBox="1"/>
              <p:nvPr/>
            </p:nvSpPr>
            <p:spPr>
              <a:xfrm>
                <a:off x="665747" y="5672157"/>
                <a:ext cx="1035661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La relazione che lega il campo elettrico alle altre grandezze è ora più complicata dalla presenza del vettore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480E473-4A3E-4FA2-8DDC-F27B788D2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7" y="5672157"/>
                <a:ext cx="10356618" cy="402931"/>
              </a:xfrm>
              <a:prstGeom prst="rect">
                <a:avLst/>
              </a:prstGeom>
              <a:blipFill>
                <a:blip r:embed="rId5"/>
                <a:stretch>
                  <a:fillRect l="-471" b="-2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F8B5916-7F8C-4CD2-9DA1-71192A8C67AD}"/>
                  </a:ext>
                </a:extLst>
              </p:cNvPr>
              <p:cNvSpPr txBox="1"/>
              <p:nvPr/>
            </p:nvSpPr>
            <p:spPr>
              <a:xfrm>
                <a:off x="5653535" y="329428"/>
                <a:ext cx="95827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F8B5916-7F8C-4CD2-9DA1-71192A8C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35" y="329428"/>
                <a:ext cx="958275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238F7F5-B660-47DA-8900-7B70204F5C13}"/>
                  </a:ext>
                </a:extLst>
              </p:cNvPr>
              <p:cNvSpPr txBox="1"/>
              <p:nvPr/>
            </p:nvSpPr>
            <p:spPr>
              <a:xfrm>
                <a:off x="8377019" y="307023"/>
                <a:ext cx="171880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238F7F5-B660-47DA-8900-7B70204F5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19" y="307023"/>
                <a:ext cx="1718804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9D20E2-6868-4988-9AEF-7C87126B7DB2}"/>
                  </a:ext>
                </a:extLst>
              </p:cNvPr>
              <p:cNvSpPr txBox="1"/>
              <p:nvPr/>
            </p:nvSpPr>
            <p:spPr>
              <a:xfrm>
                <a:off x="3597174" y="3324214"/>
                <a:ext cx="517269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9D20E2-6868-4988-9AEF-7C87126B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74" y="3324214"/>
                <a:ext cx="5172698" cy="531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92E0700-196C-4EC2-A290-EB65C7ABA713}"/>
                  </a:ext>
                </a:extLst>
              </p:cNvPr>
              <p:cNvSpPr txBox="1"/>
              <p:nvPr/>
            </p:nvSpPr>
            <p:spPr>
              <a:xfrm>
                <a:off x="3868886" y="1520519"/>
                <a:ext cx="4583819" cy="448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acc>
                        <m:accPr>
                          <m:chr m:val="⃗"/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sz="2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92E0700-196C-4EC2-A290-EB65C7AB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886" y="1520519"/>
                <a:ext cx="4583819" cy="448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CF8F8CE-E492-401E-A338-4EF11AB808E8}"/>
                  </a:ext>
                </a:extLst>
              </p:cNvPr>
              <p:cNvSpPr txBox="1"/>
              <p:nvPr/>
            </p:nvSpPr>
            <p:spPr>
              <a:xfrm>
                <a:off x="2099902" y="3876056"/>
                <a:ext cx="8758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CF8F8CE-E492-401E-A338-4EF11AB8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02" y="3876056"/>
                <a:ext cx="875881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D228E5-DF78-464E-83D3-A0828657C38C}"/>
              </a:ext>
            </a:extLst>
          </p:cNvPr>
          <p:cNvSpPr txBox="1"/>
          <p:nvPr/>
        </p:nvSpPr>
        <p:spPr>
          <a:xfrm>
            <a:off x="53541" y="336597"/>
            <a:ext cx="56487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Osserviamo che in assenza di dielettrico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D2B170C-2B15-4671-9215-97287526D935}"/>
                  </a:ext>
                </a:extLst>
              </p:cNvPr>
              <p:cNvSpPr txBox="1"/>
              <p:nvPr/>
            </p:nvSpPr>
            <p:spPr>
              <a:xfrm>
                <a:off x="120838" y="2243342"/>
                <a:ext cx="11999439" cy="54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600" dirty="0"/>
                  <a:t>In generale per sostanze non isotrope (anisotrope) la relazione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600" dirty="0"/>
                  <a:t>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600" dirty="0"/>
                  <a:t> è la seguente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D2B170C-2B15-4671-9215-97287526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" y="2243342"/>
                <a:ext cx="11999439" cy="541046"/>
              </a:xfrm>
              <a:prstGeom prst="rect">
                <a:avLst/>
              </a:prstGeom>
              <a:blipFill>
                <a:blip r:embed="rId7"/>
                <a:stretch>
                  <a:fillRect l="-915" b="-29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E359E25-73AA-42C1-AF4A-0F6947B330CD}"/>
                  </a:ext>
                </a:extLst>
              </p:cNvPr>
              <p:cNvSpPr/>
              <p:nvPr/>
            </p:nvSpPr>
            <p:spPr>
              <a:xfrm>
                <a:off x="3542030" y="3968310"/>
                <a:ext cx="5397953" cy="623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E359E25-73AA-42C1-AF4A-0F6947B33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30" y="3968310"/>
                <a:ext cx="5397953" cy="6236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136C00B1-67EC-4B43-BB33-EA4C5474D0AF}"/>
                  </a:ext>
                </a:extLst>
              </p:cNvPr>
              <p:cNvSpPr/>
              <p:nvPr/>
            </p:nvSpPr>
            <p:spPr>
              <a:xfrm>
                <a:off x="3542030" y="4727619"/>
                <a:ext cx="5366790" cy="623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136C00B1-67EC-4B43-BB33-EA4C5474D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30" y="4727619"/>
                <a:ext cx="5366790" cy="6236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FFDC995-A968-452C-BF0E-CA7E03069E82}"/>
                  </a:ext>
                </a:extLst>
              </p:cNvPr>
              <p:cNvSpPr txBox="1"/>
              <p:nvPr/>
            </p:nvSpPr>
            <p:spPr>
              <a:xfrm>
                <a:off x="3681807" y="5826867"/>
                <a:ext cx="4507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>
                    <a:solidFill>
                      <a:srgbClr val="FF0000"/>
                    </a:solidFill>
                  </a:rPr>
                  <a:t>TENSORE DI POLARIZZAZIONE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FFDC995-A968-452C-BF0E-CA7E03069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07" y="5826867"/>
                <a:ext cx="4507965" cy="369332"/>
              </a:xfrm>
              <a:prstGeom prst="rect">
                <a:avLst/>
              </a:prstGeom>
              <a:blipFill>
                <a:blip r:embed="rId10"/>
                <a:stretch>
                  <a:fillRect l="-1218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091AC3-AEEC-4DF3-983B-06789FF5DC49}"/>
              </a:ext>
            </a:extLst>
          </p:cNvPr>
          <p:cNvSpPr txBox="1"/>
          <p:nvPr/>
        </p:nvSpPr>
        <p:spPr>
          <a:xfrm>
            <a:off x="3342640" y="1025036"/>
            <a:ext cx="5723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/>
              <a:t>In un dielettrico isotropo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138B7D8F-5C2D-4CCE-84C7-BF74D05E1948}"/>
              </a:ext>
            </a:extLst>
          </p:cNvPr>
          <p:cNvSpPr/>
          <p:nvPr/>
        </p:nvSpPr>
        <p:spPr>
          <a:xfrm>
            <a:off x="3117075" y="3211058"/>
            <a:ext cx="480099" cy="2140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576663-BD11-4D8B-B748-85FA0F4B70E7}"/>
              </a:ext>
            </a:extLst>
          </p:cNvPr>
          <p:cNvSpPr/>
          <p:nvPr/>
        </p:nvSpPr>
        <p:spPr>
          <a:xfrm>
            <a:off x="4590532" y="2969714"/>
            <a:ext cx="678426" cy="2721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9C19ECC-606D-4064-A4A9-7ABCD120A287}"/>
              </a:ext>
            </a:extLst>
          </p:cNvPr>
          <p:cNvSpPr/>
          <p:nvPr/>
        </p:nvSpPr>
        <p:spPr>
          <a:xfrm>
            <a:off x="6109616" y="2969714"/>
            <a:ext cx="678426" cy="2721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26BA5E0-23E9-4EB0-9295-DAFC40153FC6}"/>
              </a:ext>
            </a:extLst>
          </p:cNvPr>
          <p:cNvSpPr/>
          <p:nvPr/>
        </p:nvSpPr>
        <p:spPr>
          <a:xfrm>
            <a:off x="7628700" y="2969714"/>
            <a:ext cx="678426" cy="2721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FF72C363-8BAA-43ED-92B9-6218D134B948}"/>
              </a:ext>
            </a:extLst>
          </p:cNvPr>
          <p:cNvSpPr/>
          <p:nvPr/>
        </p:nvSpPr>
        <p:spPr>
          <a:xfrm>
            <a:off x="7092133" y="414227"/>
            <a:ext cx="729916" cy="370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15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uppo 434">
            <a:extLst>
              <a:ext uri="{FF2B5EF4-FFF2-40B4-BE49-F238E27FC236}">
                <a16:creationId xmlns:a16="http://schemas.microsoft.com/office/drawing/2014/main" id="{C74CA2F8-5990-43B1-BD40-7F9D014E4CCB}"/>
              </a:ext>
            </a:extLst>
          </p:cNvPr>
          <p:cNvGrpSpPr/>
          <p:nvPr/>
        </p:nvGrpSpPr>
        <p:grpSpPr>
          <a:xfrm>
            <a:off x="1044696" y="458905"/>
            <a:ext cx="3978722" cy="4000170"/>
            <a:chOff x="460113" y="1845330"/>
            <a:chExt cx="3978722" cy="400017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8EB6DDD-8DC4-4700-9FAC-C7104825DFF1}"/>
                </a:ext>
              </a:extLst>
            </p:cNvPr>
            <p:cNvSpPr/>
            <p:nvPr/>
          </p:nvSpPr>
          <p:spPr>
            <a:xfrm>
              <a:off x="460113" y="2377645"/>
              <a:ext cx="3731740" cy="3031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92DBA15A-AC7F-4670-92C6-5455B672D06D}"/>
                </a:ext>
              </a:extLst>
            </p:cNvPr>
            <p:cNvGrpSpPr/>
            <p:nvPr/>
          </p:nvGrpSpPr>
          <p:grpSpPr>
            <a:xfrm>
              <a:off x="608394" y="2527985"/>
              <a:ext cx="294503" cy="294503"/>
              <a:chOff x="782595" y="2901778"/>
              <a:chExt cx="294503" cy="294503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2232E68F-95E1-4FAF-9668-D57D7782E286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B044A99C-BF15-46B2-B491-A793D58159F7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C9611CF0-1727-4CED-B6FF-A2A31D738DE7}"/>
                </a:ext>
              </a:extLst>
            </p:cNvPr>
            <p:cNvGrpSpPr/>
            <p:nvPr/>
          </p:nvGrpSpPr>
          <p:grpSpPr>
            <a:xfrm>
              <a:off x="1408995" y="2527985"/>
              <a:ext cx="294504" cy="294503"/>
              <a:chOff x="1583196" y="2901778"/>
              <a:chExt cx="294504" cy="294503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9ED3DA54-7127-4CBB-ACAF-69024631BC9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5B258FB9-95B9-4AC5-ADAD-0225305CF3E5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F1D517AD-C207-47D9-8220-BE3152108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7C05CB5-01AC-4181-B7E5-4693B0B47042}"/>
                </a:ext>
              </a:extLst>
            </p:cNvPr>
            <p:cNvGrpSpPr/>
            <p:nvPr/>
          </p:nvGrpSpPr>
          <p:grpSpPr>
            <a:xfrm>
              <a:off x="608394" y="2822488"/>
              <a:ext cx="294503" cy="294503"/>
              <a:chOff x="782595" y="2901778"/>
              <a:chExt cx="294503" cy="294503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5CB02098-69DD-4F0C-8C8B-EF7B4E12CC79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4B847522-F299-4346-B395-A8DECDACD7F8}"/>
                  </a:ext>
                </a:extLst>
              </p:cNvPr>
              <p:cNvCxnSpPr>
                <a:stCxn id="19" idx="2"/>
                <a:endCxn id="19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6C6453D4-8EBE-41A0-BD04-4CEC10F2D0A0}"/>
                </a:ext>
              </a:extLst>
            </p:cNvPr>
            <p:cNvGrpSpPr/>
            <p:nvPr/>
          </p:nvGrpSpPr>
          <p:grpSpPr>
            <a:xfrm>
              <a:off x="608394" y="3116991"/>
              <a:ext cx="294503" cy="294503"/>
              <a:chOff x="782595" y="2901778"/>
              <a:chExt cx="294503" cy="294503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77FDE353-9044-4B6B-BCA3-0DDF73BF81C7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E12E0D96-BDC8-4866-B2A6-1170FE34CCF9}"/>
                  </a:ext>
                </a:extLst>
              </p:cNvPr>
              <p:cNvCxnSpPr>
                <a:stCxn id="22" idx="2"/>
                <a:endCxn id="22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F90DAD8F-9F5A-4F91-BC52-D63AE9F4FCF0}"/>
                </a:ext>
              </a:extLst>
            </p:cNvPr>
            <p:cNvGrpSpPr/>
            <p:nvPr/>
          </p:nvGrpSpPr>
          <p:grpSpPr>
            <a:xfrm>
              <a:off x="608394" y="3411494"/>
              <a:ext cx="294503" cy="294503"/>
              <a:chOff x="782595" y="2901778"/>
              <a:chExt cx="294503" cy="294503"/>
            </a:xfrm>
          </p:grpSpPr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251964DD-D8C4-4EE8-9D01-9A36B24F4287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D44E6D22-439A-4678-A552-4B60724BDF75}"/>
                  </a:ext>
                </a:extLst>
              </p:cNvPr>
              <p:cNvCxnSpPr>
                <a:stCxn id="25" idx="2"/>
                <a:endCxn id="25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D7F0713-00FB-4F3D-B4EA-3705249A2AF5}"/>
                </a:ext>
              </a:extLst>
            </p:cNvPr>
            <p:cNvGrpSpPr/>
            <p:nvPr/>
          </p:nvGrpSpPr>
          <p:grpSpPr>
            <a:xfrm>
              <a:off x="608394" y="3705997"/>
              <a:ext cx="294503" cy="294503"/>
              <a:chOff x="782595" y="2901778"/>
              <a:chExt cx="294503" cy="294503"/>
            </a:xfrm>
          </p:grpSpPr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B7674697-6462-424D-8905-6B45EBBC1C8F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2B49C297-BE45-4E82-9FFF-2C7A0568D7E3}"/>
                  </a:ext>
                </a:extLst>
              </p:cNvPr>
              <p:cNvCxnSpPr>
                <a:stCxn id="28" idx="2"/>
                <a:endCxn id="28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FF92B1C-2B13-4A01-8103-D5AD9C547687}"/>
                </a:ext>
              </a:extLst>
            </p:cNvPr>
            <p:cNvGrpSpPr/>
            <p:nvPr/>
          </p:nvGrpSpPr>
          <p:grpSpPr>
            <a:xfrm>
              <a:off x="608394" y="4000500"/>
              <a:ext cx="294503" cy="294503"/>
              <a:chOff x="782595" y="2901778"/>
              <a:chExt cx="294503" cy="294503"/>
            </a:xfrm>
          </p:grpSpPr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93560D1A-E71E-40B9-9C31-2B4DBFF4BE85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2E6EA6EF-05E8-4E44-AEED-087DB6A77EFB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B81F5382-C341-4C5E-AC72-7EB32D6ED76C}"/>
                </a:ext>
              </a:extLst>
            </p:cNvPr>
            <p:cNvGrpSpPr/>
            <p:nvPr/>
          </p:nvGrpSpPr>
          <p:grpSpPr>
            <a:xfrm>
              <a:off x="608394" y="4295003"/>
              <a:ext cx="294503" cy="294503"/>
              <a:chOff x="782595" y="2901778"/>
              <a:chExt cx="294503" cy="294503"/>
            </a:xfrm>
          </p:grpSpPr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B5491C24-51CA-4373-80D1-5DB3D1F841F0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CFAF7EB7-FE51-4BCE-A287-2F9B7A81D35C}"/>
                  </a:ext>
                </a:extLst>
              </p:cNvPr>
              <p:cNvCxnSpPr>
                <a:stCxn id="34" idx="2"/>
                <a:endCxn id="34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8E9738DC-E7C1-431F-B44B-35762D53E7B3}"/>
                </a:ext>
              </a:extLst>
            </p:cNvPr>
            <p:cNvGrpSpPr/>
            <p:nvPr/>
          </p:nvGrpSpPr>
          <p:grpSpPr>
            <a:xfrm>
              <a:off x="608394" y="4589506"/>
              <a:ext cx="294503" cy="294503"/>
              <a:chOff x="782595" y="2901778"/>
              <a:chExt cx="294503" cy="294503"/>
            </a:xfrm>
          </p:grpSpPr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0B295604-4ED7-4F5B-AA48-8735AD5B9A88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4282F73E-D47B-409A-8394-D44A92DD73D4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A278808-AA16-4709-9B14-3DD3F8FF6452}"/>
                </a:ext>
              </a:extLst>
            </p:cNvPr>
            <p:cNvGrpSpPr/>
            <p:nvPr/>
          </p:nvGrpSpPr>
          <p:grpSpPr>
            <a:xfrm>
              <a:off x="608394" y="4884009"/>
              <a:ext cx="294503" cy="294503"/>
              <a:chOff x="782595" y="2901778"/>
              <a:chExt cx="294503" cy="294503"/>
            </a:xfrm>
          </p:grpSpPr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FBF0673C-5F03-4ECC-84B3-D29EA7D8E092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147ECF22-0452-41E5-B379-F7E815A5BC12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B3C4B441-0D67-499F-858E-A31409773997}"/>
                </a:ext>
              </a:extLst>
            </p:cNvPr>
            <p:cNvGrpSpPr/>
            <p:nvPr/>
          </p:nvGrpSpPr>
          <p:grpSpPr>
            <a:xfrm>
              <a:off x="1730271" y="2527985"/>
              <a:ext cx="294503" cy="294503"/>
              <a:chOff x="782595" y="2901778"/>
              <a:chExt cx="294503" cy="294503"/>
            </a:xfrm>
          </p:grpSpPr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C8BFDCDE-4359-434E-AFAC-83DD89C9A462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6" name="Connettore diritto 75">
                <a:extLst>
                  <a:ext uri="{FF2B5EF4-FFF2-40B4-BE49-F238E27FC236}">
                    <a16:creationId xmlns:a16="http://schemas.microsoft.com/office/drawing/2014/main" id="{C60779B1-DF6D-4DBF-85C0-6E09A841E3D6}"/>
                  </a:ext>
                </a:extLst>
              </p:cNvPr>
              <p:cNvCxnSpPr>
                <a:stCxn id="75" idx="2"/>
                <a:endCxn id="75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62CA76E2-13E3-4AC0-A207-43C685500EFC}"/>
                </a:ext>
              </a:extLst>
            </p:cNvPr>
            <p:cNvGrpSpPr/>
            <p:nvPr/>
          </p:nvGrpSpPr>
          <p:grpSpPr>
            <a:xfrm>
              <a:off x="1730271" y="2822488"/>
              <a:ext cx="294503" cy="294503"/>
              <a:chOff x="782595" y="2901778"/>
              <a:chExt cx="294503" cy="294503"/>
            </a:xfrm>
          </p:grpSpPr>
          <p:sp>
            <p:nvSpPr>
              <p:cNvPr id="78" name="Ovale 77">
                <a:extLst>
                  <a:ext uri="{FF2B5EF4-FFF2-40B4-BE49-F238E27FC236}">
                    <a16:creationId xmlns:a16="http://schemas.microsoft.com/office/drawing/2014/main" id="{6D605864-D07F-4A8A-B6C1-B98F37E5EA7C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9" name="Connettore diritto 78">
                <a:extLst>
                  <a:ext uri="{FF2B5EF4-FFF2-40B4-BE49-F238E27FC236}">
                    <a16:creationId xmlns:a16="http://schemas.microsoft.com/office/drawing/2014/main" id="{4D00C622-4178-4947-98F3-BBF49C222808}"/>
                  </a:ext>
                </a:extLst>
              </p:cNvPr>
              <p:cNvCxnSpPr>
                <a:stCxn id="78" idx="2"/>
                <a:endCxn id="78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33BE9400-E42E-4C20-973A-577B819A8CAF}"/>
                </a:ext>
              </a:extLst>
            </p:cNvPr>
            <p:cNvGrpSpPr/>
            <p:nvPr/>
          </p:nvGrpSpPr>
          <p:grpSpPr>
            <a:xfrm>
              <a:off x="1730271" y="3116991"/>
              <a:ext cx="294503" cy="294503"/>
              <a:chOff x="782595" y="2901778"/>
              <a:chExt cx="294503" cy="294503"/>
            </a:xfrm>
          </p:grpSpPr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390F74D1-662F-4548-BFC5-E49D1B9F9B4C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2" name="Connettore diritto 81">
                <a:extLst>
                  <a:ext uri="{FF2B5EF4-FFF2-40B4-BE49-F238E27FC236}">
                    <a16:creationId xmlns:a16="http://schemas.microsoft.com/office/drawing/2014/main" id="{5AD44A77-B3A4-497D-93AD-C3CD464DF2E6}"/>
                  </a:ext>
                </a:extLst>
              </p:cNvPr>
              <p:cNvCxnSpPr>
                <a:stCxn id="81" idx="2"/>
                <a:endCxn id="81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B252DC1F-4C52-4504-BE57-E90F2284C84A}"/>
                </a:ext>
              </a:extLst>
            </p:cNvPr>
            <p:cNvGrpSpPr/>
            <p:nvPr/>
          </p:nvGrpSpPr>
          <p:grpSpPr>
            <a:xfrm>
              <a:off x="1730271" y="3411494"/>
              <a:ext cx="294503" cy="294503"/>
              <a:chOff x="782595" y="2901778"/>
              <a:chExt cx="294503" cy="294503"/>
            </a:xfrm>
          </p:grpSpPr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8938A211-CCBC-416C-8814-C29E1A27EA4C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5" name="Connettore diritto 84">
                <a:extLst>
                  <a:ext uri="{FF2B5EF4-FFF2-40B4-BE49-F238E27FC236}">
                    <a16:creationId xmlns:a16="http://schemas.microsoft.com/office/drawing/2014/main" id="{4A37508E-F8B7-4672-915A-FCAD859EA022}"/>
                  </a:ext>
                </a:extLst>
              </p:cNvPr>
              <p:cNvCxnSpPr>
                <a:stCxn id="84" idx="2"/>
                <a:endCxn id="84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79143EE8-57D7-4136-B324-BD3676FED8D8}"/>
                </a:ext>
              </a:extLst>
            </p:cNvPr>
            <p:cNvGrpSpPr/>
            <p:nvPr/>
          </p:nvGrpSpPr>
          <p:grpSpPr>
            <a:xfrm>
              <a:off x="1730271" y="3705997"/>
              <a:ext cx="294503" cy="294503"/>
              <a:chOff x="782595" y="2901778"/>
              <a:chExt cx="294503" cy="294503"/>
            </a:xfrm>
          </p:grpSpPr>
          <p:sp>
            <p:nvSpPr>
              <p:cNvPr id="87" name="Ovale 86">
                <a:extLst>
                  <a:ext uri="{FF2B5EF4-FFF2-40B4-BE49-F238E27FC236}">
                    <a16:creationId xmlns:a16="http://schemas.microsoft.com/office/drawing/2014/main" id="{E292C97C-3346-4969-B029-6B5E78D5AD6A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DD2B5CBF-FDAE-4BE0-B448-3C7651EED6FE}"/>
                  </a:ext>
                </a:extLst>
              </p:cNvPr>
              <p:cNvCxnSpPr>
                <a:stCxn id="87" idx="2"/>
                <a:endCxn id="87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61914498-AE38-4FE0-96EF-0FA5F87AD82C}"/>
                </a:ext>
              </a:extLst>
            </p:cNvPr>
            <p:cNvGrpSpPr/>
            <p:nvPr/>
          </p:nvGrpSpPr>
          <p:grpSpPr>
            <a:xfrm>
              <a:off x="1730271" y="4000500"/>
              <a:ext cx="294503" cy="294503"/>
              <a:chOff x="782595" y="2901778"/>
              <a:chExt cx="294503" cy="294503"/>
            </a:xfrm>
          </p:grpSpPr>
          <p:sp>
            <p:nvSpPr>
              <p:cNvPr id="90" name="Ovale 89">
                <a:extLst>
                  <a:ext uri="{FF2B5EF4-FFF2-40B4-BE49-F238E27FC236}">
                    <a16:creationId xmlns:a16="http://schemas.microsoft.com/office/drawing/2014/main" id="{C6349E50-868C-4569-B4B2-314914A3281B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58DA3154-E7C6-41E5-BC99-97E8F270F7DB}"/>
                  </a:ext>
                </a:extLst>
              </p:cNvPr>
              <p:cNvCxnSpPr>
                <a:stCxn id="90" idx="2"/>
                <a:endCxn id="90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o 91">
              <a:extLst>
                <a:ext uri="{FF2B5EF4-FFF2-40B4-BE49-F238E27FC236}">
                  <a16:creationId xmlns:a16="http://schemas.microsoft.com/office/drawing/2014/main" id="{38DA0FB6-C61D-42D8-816E-538315986811}"/>
                </a:ext>
              </a:extLst>
            </p:cNvPr>
            <p:cNvGrpSpPr/>
            <p:nvPr/>
          </p:nvGrpSpPr>
          <p:grpSpPr>
            <a:xfrm>
              <a:off x="1730271" y="4295003"/>
              <a:ext cx="294503" cy="294503"/>
              <a:chOff x="782595" y="2901778"/>
              <a:chExt cx="294503" cy="294503"/>
            </a:xfrm>
          </p:grpSpPr>
          <p:sp>
            <p:nvSpPr>
              <p:cNvPr id="93" name="Ovale 92">
                <a:extLst>
                  <a:ext uri="{FF2B5EF4-FFF2-40B4-BE49-F238E27FC236}">
                    <a16:creationId xmlns:a16="http://schemas.microsoft.com/office/drawing/2014/main" id="{80F9F63C-0922-4A1F-A53D-8C8F7328C41E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5CF40479-7FB1-4FD9-8E4A-7C6B0F253E46}"/>
                  </a:ext>
                </a:extLst>
              </p:cNvPr>
              <p:cNvCxnSpPr>
                <a:stCxn id="93" idx="2"/>
                <a:endCxn id="93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E25F971B-5387-4018-BCF6-208A2296F997}"/>
                </a:ext>
              </a:extLst>
            </p:cNvPr>
            <p:cNvGrpSpPr/>
            <p:nvPr/>
          </p:nvGrpSpPr>
          <p:grpSpPr>
            <a:xfrm>
              <a:off x="1730271" y="4589506"/>
              <a:ext cx="294503" cy="294503"/>
              <a:chOff x="782595" y="2901778"/>
              <a:chExt cx="294503" cy="294503"/>
            </a:xfrm>
          </p:grpSpPr>
          <p:sp>
            <p:nvSpPr>
              <p:cNvPr id="96" name="Ovale 95">
                <a:extLst>
                  <a:ext uri="{FF2B5EF4-FFF2-40B4-BE49-F238E27FC236}">
                    <a16:creationId xmlns:a16="http://schemas.microsoft.com/office/drawing/2014/main" id="{1D636030-4617-4748-8EBD-BCE7C86629AB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2203523D-BAAC-4462-BA7B-90317CB0150A}"/>
                  </a:ext>
                </a:extLst>
              </p:cNvPr>
              <p:cNvCxnSpPr>
                <a:stCxn id="96" idx="2"/>
                <a:endCxn id="96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C0BEB70C-BF56-4166-8201-3DE378A9598F}"/>
                </a:ext>
              </a:extLst>
            </p:cNvPr>
            <p:cNvGrpSpPr/>
            <p:nvPr/>
          </p:nvGrpSpPr>
          <p:grpSpPr>
            <a:xfrm>
              <a:off x="1730271" y="4884009"/>
              <a:ext cx="294503" cy="294503"/>
              <a:chOff x="782595" y="2901778"/>
              <a:chExt cx="294503" cy="294503"/>
            </a:xfrm>
          </p:grpSpPr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5C10CA7-939E-49C8-B85B-BD1B068BE81B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0" name="Connettore diritto 99">
                <a:extLst>
                  <a:ext uri="{FF2B5EF4-FFF2-40B4-BE49-F238E27FC236}">
                    <a16:creationId xmlns:a16="http://schemas.microsoft.com/office/drawing/2014/main" id="{E1BA5E9F-42D4-46D0-88BB-DAD32031046E}"/>
                  </a:ext>
                </a:extLst>
              </p:cNvPr>
              <p:cNvCxnSpPr>
                <a:stCxn id="99" idx="2"/>
                <a:endCxn id="99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po 100">
              <a:extLst>
                <a:ext uri="{FF2B5EF4-FFF2-40B4-BE49-F238E27FC236}">
                  <a16:creationId xmlns:a16="http://schemas.microsoft.com/office/drawing/2014/main" id="{3BE3BAAE-9644-4D93-BD65-3662D53B48F8}"/>
                </a:ext>
              </a:extLst>
            </p:cNvPr>
            <p:cNvGrpSpPr/>
            <p:nvPr/>
          </p:nvGrpSpPr>
          <p:grpSpPr>
            <a:xfrm>
              <a:off x="1402789" y="2825577"/>
              <a:ext cx="294504" cy="294503"/>
              <a:chOff x="1583196" y="2901778"/>
              <a:chExt cx="294504" cy="294503"/>
            </a:xfrm>
          </p:grpSpPr>
          <p:sp>
            <p:nvSpPr>
              <p:cNvPr id="102" name="Ovale 101">
                <a:extLst>
                  <a:ext uri="{FF2B5EF4-FFF2-40B4-BE49-F238E27FC236}">
                    <a16:creationId xmlns:a16="http://schemas.microsoft.com/office/drawing/2014/main" id="{57B639B0-311E-4451-A32F-B062E64B6B5A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3" name="Connettore diritto 102">
                <a:extLst>
                  <a:ext uri="{FF2B5EF4-FFF2-40B4-BE49-F238E27FC236}">
                    <a16:creationId xmlns:a16="http://schemas.microsoft.com/office/drawing/2014/main" id="{06B575AD-EBEC-4836-BAC6-9E2463A1B54B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ttore diritto 103">
                <a:extLst>
                  <a:ext uri="{FF2B5EF4-FFF2-40B4-BE49-F238E27FC236}">
                    <a16:creationId xmlns:a16="http://schemas.microsoft.com/office/drawing/2014/main" id="{A6DB0201-C661-4876-896A-B6C0572D1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uppo 104">
              <a:extLst>
                <a:ext uri="{FF2B5EF4-FFF2-40B4-BE49-F238E27FC236}">
                  <a16:creationId xmlns:a16="http://schemas.microsoft.com/office/drawing/2014/main" id="{769388E1-C534-42D3-858B-2CA619B207B1}"/>
                </a:ext>
              </a:extLst>
            </p:cNvPr>
            <p:cNvGrpSpPr/>
            <p:nvPr/>
          </p:nvGrpSpPr>
          <p:grpSpPr>
            <a:xfrm>
              <a:off x="1396583" y="3123169"/>
              <a:ext cx="294504" cy="294503"/>
              <a:chOff x="1583196" y="2901778"/>
              <a:chExt cx="294504" cy="294503"/>
            </a:xfrm>
          </p:grpSpPr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1A9BAD52-7854-43B1-AA7D-35CDE9C54692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AF252BAD-6961-4418-9D2A-6906BF8DC61C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>
                <a:extLst>
                  <a:ext uri="{FF2B5EF4-FFF2-40B4-BE49-F238E27FC236}">
                    <a16:creationId xmlns:a16="http://schemas.microsoft.com/office/drawing/2014/main" id="{598F3334-F2D4-4AE6-B14C-93A42BDE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5A3C6216-779F-4C94-BCF1-B73F5EF93E38}"/>
                </a:ext>
              </a:extLst>
            </p:cNvPr>
            <p:cNvGrpSpPr/>
            <p:nvPr/>
          </p:nvGrpSpPr>
          <p:grpSpPr>
            <a:xfrm>
              <a:off x="1390377" y="3420761"/>
              <a:ext cx="294504" cy="294503"/>
              <a:chOff x="1583196" y="2901778"/>
              <a:chExt cx="294504" cy="294503"/>
            </a:xfrm>
          </p:grpSpPr>
          <p:sp>
            <p:nvSpPr>
              <p:cNvPr id="110" name="Ovale 109">
                <a:extLst>
                  <a:ext uri="{FF2B5EF4-FFF2-40B4-BE49-F238E27FC236}">
                    <a16:creationId xmlns:a16="http://schemas.microsoft.com/office/drawing/2014/main" id="{3FF90A85-7AA5-40E6-A0A9-0A39769498AD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11" name="Connettore diritto 110">
                <a:extLst>
                  <a:ext uri="{FF2B5EF4-FFF2-40B4-BE49-F238E27FC236}">
                    <a16:creationId xmlns:a16="http://schemas.microsoft.com/office/drawing/2014/main" id="{ACFA7ECB-5469-45A8-9ACF-D704F0936523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8F165BF4-131B-4970-8C61-3092DFE36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9ACC65E7-BD4C-46D6-A977-2C94CF3D12B4}"/>
                </a:ext>
              </a:extLst>
            </p:cNvPr>
            <p:cNvGrpSpPr/>
            <p:nvPr/>
          </p:nvGrpSpPr>
          <p:grpSpPr>
            <a:xfrm>
              <a:off x="1392409" y="3718353"/>
              <a:ext cx="294504" cy="294503"/>
              <a:chOff x="1583196" y="2901778"/>
              <a:chExt cx="294504" cy="294503"/>
            </a:xfrm>
          </p:grpSpPr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F748D722-A965-4B3A-9CEF-4540FA48796C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6166D176-8CEE-4C59-91D6-8B9778456757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D80D6059-6615-4B29-B45E-6070658F8F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o 116">
              <a:extLst>
                <a:ext uri="{FF2B5EF4-FFF2-40B4-BE49-F238E27FC236}">
                  <a16:creationId xmlns:a16="http://schemas.microsoft.com/office/drawing/2014/main" id="{02DD0579-818B-475E-8011-E07454D6DCB9}"/>
                </a:ext>
              </a:extLst>
            </p:cNvPr>
            <p:cNvGrpSpPr/>
            <p:nvPr/>
          </p:nvGrpSpPr>
          <p:grpSpPr>
            <a:xfrm>
              <a:off x="1386203" y="4015945"/>
              <a:ext cx="294504" cy="294503"/>
              <a:chOff x="1583196" y="2901778"/>
              <a:chExt cx="294504" cy="294503"/>
            </a:xfrm>
          </p:grpSpPr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5B001104-3FC6-420E-AB88-4783CA35DAB9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D7BC2D75-258D-4F36-BFCA-742BFEA71538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331D3FD2-137B-462C-BDBC-A3DF4023D8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uppo 120">
              <a:extLst>
                <a:ext uri="{FF2B5EF4-FFF2-40B4-BE49-F238E27FC236}">
                  <a16:creationId xmlns:a16="http://schemas.microsoft.com/office/drawing/2014/main" id="{154E3A11-3D98-4FFD-9F90-C634D23BE71B}"/>
                </a:ext>
              </a:extLst>
            </p:cNvPr>
            <p:cNvGrpSpPr/>
            <p:nvPr/>
          </p:nvGrpSpPr>
          <p:grpSpPr>
            <a:xfrm>
              <a:off x="1388235" y="4313537"/>
              <a:ext cx="294504" cy="294503"/>
              <a:chOff x="1583196" y="2901778"/>
              <a:chExt cx="294504" cy="294503"/>
            </a:xfrm>
          </p:grpSpPr>
          <p:sp>
            <p:nvSpPr>
              <p:cNvPr id="122" name="Ovale 121">
                <a:extLst>
                  <a:ext uri="{FF2B5EF4-FFF2-40B4-BE49-F238E27FC236}">
                    <a16:creationId xmlns:a16="http://schemas.microsoft.com/office/drawing/2014/main" id="{670AE9F6-10C6-4CE4-A43E-995B8D288ABB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F3344DB2-F85F-4E3D-9F3D-B7B8992FE985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CC389370-F428-4AA7-A13D-771E72A4A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o 124">
              <a:extLst>
                <a:ext uri="{FF2B5EF4-FFF2-40B4-BE49-F238E27FC236}">
                  <a16:creationId xmlns:a16="http://schemas.microsoft.com/office/drawing/2014/main" id="{02139A84-FA36-4DC5-AB02-3CB378F582C0}"/>
                </a:ext>
              </a:extLst>
            </p:cNvPr>
            <p:cNvGrpSpPr/>
            <p:nvPr/>
          </p:nvGrpSpPr>
          <p:grpSpPr>
            <a:xfrm>
              <a:off x="1382029" y="4611129"/>
              <a:ext cx="294504" cy="294503"/>
              <a:chOff x="1583196" y="2901778"/>
              <a:chExt cx="294504" cy="294503"/>
            </a:xfrm>
          </p:grpSpPr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E58A6EDE-D2E5-42ED-9BBA-F882B8FFC5B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DCFB297E-152A-4F03-9E76-202EEB54C7C2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EF814336-717F-4A8B-A5C5-50715762D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BADFE8A7-D5A4-4227-A431-0E140B7C0042}"/>
                </a:ext>
              </a:extLst>
            </p:cNvPr>
            <p:cNvGrpSpPr/>
            <p:nvPr/>
          </p:nvGrpSpPr>
          <p:grpSpPr>
            <a:xfrm>
              <a:off x="1375823" y="4908721"/>
              <a:ext cx="294504" cy="294503"/>
              <a:chOff x="1583196" y="2901778"/>
              <a:chExt cx="294504" cy="294503"/>
            </a:xfrm>
          </p:grpSpPr>
          <p:sp>
            <p:nvSpPr>
              <p:cNvPr id="130" name="Ovale 129">
                <a:extLst>
                  <a:ext uri="{FF2B5EF4-FFF2-40B4-BE49-F238E27FC236}">
                    <a16:creationId xmlns:a16="http://schemas.microsoft.com/office/drawing/2014/main" id="{768F0416-DB5A-47EA-A5F3-4C77E56A91C1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83E29EA4-DB9C-4544-904B-D0BE0529929E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Connettore diritto 131">
                <a:extLst>
                  <a:ext uri="{FF2B5EF4-FFF2-40B4-BE49-F238E27FC236}">
                    <a16:creationId xmlns:a16="http://schemas.microsoft.com/office/drawing/2014/main" id="{FA9CF306-680A-4EF2-985B-583564E8C1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44F600C6-07E3-40E8-B419-71A0CAA9D463}"/>
                </a:ext>
              </a:extLst>
            </p:cNvPr>
            <p:cNvGrpSpPr/>
            <p:nvPr/>
          </p:nvGrpSpPr>
          <p:grpSpPr>
            <a:xfrm>
              <a:off x="2497993" y="2549608"/>
              <a:ext cx="294504" cy="294503"/>
              <a:chOff x="1583196" y="2901778"/>
              <a:chExt cx="294504" cy="294503"/>
            </a:xfrm>
          </p:grpSpPr>
          <p:sp>
            <p:nvSpPr>
              <p:cNvPr id="134" name="Ovale 133">
                <a:extLst>
                  <a:ext uri="{FF2B5EF4-FFF2-40B4-BE49-F238E27FC236}">
                    <a16:creationId xmlns:a16="http://schemas.microsoft.com/office/drawing/2014/main" id="{BE90997C-27AD-4BAB-9C33-68BACD9A7365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5" name="Connettore diritto 134">
                <a:extLst>
                  <a:ext uri="{FF2B5EF4-FFF2-40B4-BE49-F238E27FC236}">
                    <a16:creationId xmlns:a16="http://schemas.microsoft.com/office/drawing/2014/main" id="{408E54C0-7D3C-4C02-AD3F-49CD54C366B8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nettore diritto 135">
                <a:extLst>
                  <a:ext uri="{FF2B5EF4-FFF2-40B4-BE49-F238E27FC236}">
                    <a16:creationId xmlns:a16="http://schemas.microsoft.com/office/drawing/2014/main" id="{616007A2-A606-4894-9682-1829B762C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DBCBEAFF-3D21-46BB-B808-861E04B4D1A3}"/>
                </a:ext>
              </a:extLst>
            </p:cNvPr>
            <p:cNvGrpSpPr/>
            <p:nvPr/>
          </p:nvGrpSpPr>
          <p:grpSpPr>
            <a:xfrm>
              <a:off x="2819269" y="2549608"/>
              <a:ext cx="294503" cy="294503"/>
              <a:chOff x="782595" y="2901778"/>
              <a:chExt cx="294503" cy="294503"/>
            </a:xfrm>
          </p:grpSpPr>
          <p:sp>
            <p:nvSpPr>
              <p:cNvPr id="138" name="Ovale 137">
                <a:extLst>
                  <a:ext uri="{FF2B5EF4-FFF2-40B4-BE49-F238E27FC236}">
                    <a16:creationId xmlns:a16="http://schemas.microsoft.com/office/drawing/2014/main" id="{DEB8F4BF-87A2-4562-B2C2-18D5B8BCD20F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9" name="Connettore diritto 138">
                <a:extLst>
                  <a:ext uri="{FF2B5EF4-FFF2-40B4-BE49-F238E27FC236}">
                    <a16:creationId xmlns:a16="http://schemas.microsoft.com/office/drawing/2014/main" id="{F82522D6-E87D-4EDE-8EEF-D76870273D28}"/>
                  </a:ext>
                </a:extLst>
              </p:cNvPr>
              <p:cNvCxnSpPr>
                <a:stCxn id="138" idx="2"/>
                <a:endCxn id="138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42BC7CE0-F1D4-4B29-BD67-9B15FF3AD4B1}"/>
                </a:ext>
              </a:extLst>
            </p:cNvPr>
            <p:cNvGrpSpPr/>
            <p:nvPr/>
          </p:nvGrpSpPr>
          <p:grpSpPr>
            <a:xfrm>
              <a:off x="2819269" y="2844111"/>
              <a:ext cx="294503" cy="294503"/>
              <a:chOff x="782595" y="2901778"/>
              <a:chExt cx="294503" cy="294503"/>
            </a:xfrm>
          </p:grpSpPr>
          <p:sp>
            <p:nvSpPr>
              <p:cNvPr id="141" name="Ovale 140">
                <a:extLst>
                  <a:ext uri="{FF2B5EF4-FFF2-40B4-BE49-F238E27FC236}">
                    <a16:creationId xmlns:a16="http://schemas.microsoft.com/office/drawing/2014/main" id="{C555897D-E0EB-4D80-8E66-9ED5C9926186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2" name="Connettore diritto 141">
                <a:extLst>
                  <a:ext uri="{FF2B5EF4-FFF2-40B4-BE49-F238E27FC236}">
                    <a16:creationId xmlns:a16="http://schemas.microsoft.com/office/drawing/2014/main" id="{122AC417-6887-49B2-A489-E8F3F40D96C6}"/>
                  </a:ext>
                </a:extLst>
              </p:cNvPr>
              <p:cNvCxnSpPr>
                <a:stCxn id="141" idx="2"/>
                <a:endCxn id="141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uppo 142">
              <a:extLst>
                <a:ext uri="{FF2B5EF4-FFF2-40B4-BE49-F238E27FC236}">
                  <a16:creationId xmlns:a16="http://schemas.microsoft.com/office/drawing/2014/main" id="{39A2B25C-6482-4409-B134-F3E4F3D526C2}"/>
                </a:ext>
              </a:extLst>
            </p:cNvPr>
            <p:cNvGrpSpPr/>
            <p:nvPr/>
          </p:nvGrpSpPr>
          <p:grpSpPr>
            <a:xfrm>
              <a:off x="2819269" y="3138614"/>
              <a:ext cx="294503" cy="294503"/>
              <a:chOff x="782595" y="2901778"/>
              <a:chExt cx="294503" cy="294503"/>
            </a:xfrm>
          </p:grpSpPr>
          <p:sp>
            <p:nvSpPr>
              <p:cNvPr id="144" name="Ovale 143">
                <a:extLst>
                  <a:ext uri="{FF2B5EF4-FFF2-40B4-BE49-F238E27FC236}">
                    <a16:creationId xmlns:a16="http://schemas.microsoft.com/office/drawing/2014/main" id="{07179948-AE33-474C-B875-EDFF395D430A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5" name="Connettore diritto 144">
                <a:extLst>
                  <a:ext uri="{FF2B5EF4-FFF2-40B4-BE49-F238E27FC236}">
                    <a16:creationId xmlns:a16="http://schemas.microsoft.com/office/drawing/2014/main" id="{F9154A64-B757-40DB-B77F-31C323A3C27C}"/>
                  </a:ext>
                </a:extLst>
              </p:cNvPr>
              <p:cNvCxnSpPr>
                <a:stCxn id="144" idx="2"/>
                <a:endCxn id="144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o 145">
              <a:extLst>
                <a:ext uri="{FF2B5EF4-FFF2-40B4-BE49-F238E27FC236}">
                  <a16:creationId xmlns:a16="http://schemas.microsoft.com/office/drawing/2014/main" id="{717E6E76-3AAA-4886-ACC7-3601A8925EE6}"/>
                </a:ext>
              </a:extLst>
            </p:cNvPr>
            <p:cNvGrpSpPr/>
            <p:nvPr/>
          </p:nvGrpSpPr>
          <p:grpSpPr>
            <a:xfrm>
              <a:off x="2819269" y="3433117"/>
              <a:ext cx="294503" cy="294503"/>
              <a:chOff x="782595" y="2901778"/>
              <a:chExt cx="294503" cy="294503"/>
            </a:xfrm>
          </p:grpSpPr>
          <p:sp>
            <p:nvSpPr>
              <p:cNvPr id="147" name="Ovale 146">
                <a:extLst>
                  <a:ext uri="{FF2B5EF4-FFF2-40B4-BE49-F238E27FC236}">
                    <a16:creationId xmlns:a16="http://schemas.microsoft.com/office/drawing/2014/main" id="{8065DF2D-DA82-48BE-821F-8EFF2AE4DF87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8" name="Connettore diritto 147">
                <a:extLst>
                  <a:ext uri="{FF2B5EF4-FFF2-40B4-BE49-F238E27FC236}">
                    <a16:creationId xmlns:a16="http://schemas.microsoft.com/office/drawing/2014/main" id="{B7EE1DAC-07A0-4F55-A502-5367D8B3DA0B}"/>
                  </a:ext>
                </a:extLst>
              </p:cNvPr>
              <p:cNvCxnSpPr>
                <a:stCxn id="147" idx="2"/>
                <a:endCxn id="147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o 148">
              <a:extLst>
                <a:ext uri="{FF2B5EF4-FFF2-40B4-BE49-F238E27FC236}">
                  <a16:creationId xmlns:a16="http://schemas.microsoft.com/office/drawing/2014/main" id="{DFD889C1-F82A-493A-AC68-983727F39969}"/>
                </a:ext>
              </a:extLst>
            </p:cNvPr>
            <p:cNvGrpSpPr/>
            <p:nvPr/>
          </p:nvGrpSpPr>
          <p:grpSpPr>
            <a:xfrm>
              <a:off x="2819269" y="3727620"/>
              <a:ext cx="294503" cy="294503"/>
              <a:chOff x="782595" y="2901778"/>
              <a:chExt cx="294503" cy="294503"/>
            </a:xfrm>
          </p:grpSpPr>
          <p:sp>
            <p:nvSpPr>
              <p:cNvPr id="150" name="Ovale 149">
                <a:extLst>
                  <a:ext uri="{FF2B5EF4-FFF2-40B4-BE49-F238E27FC236}">
                    <a16:creationId xmlns:a16="http://schemas.microsoft.com/office/drawing/2014/main" id="{EEDCA682-09BA-4636-9C11-B4CD200710E1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1" name="Connettore diritto 150">
                <a:extLst>
                  <a:ext uri="{FF2B5EF4-FFF2-40B4-BE49-F238E27FC236}">
                    <a16:creationId xmlns:a16="http://schemas.microsoft.com/office/drawing/2014/main" id="{9660F89B-BB3F-436E-BFC4-C17EA0699527}"/>
                  </a:ext>
                </a:extLst>
              </p:cNvPr>
              <p:cNvCxnSpPr>
                <a:stCxn id="150" idx="2"/>
                <a:endCxn id="150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po 151">
              <a:extLst>
                <a:ext uri="{FF2B5EF4-FFF2-40B4-BE49-F238E27FC236}">
                  <a16:creationId xmlns:a16="http://schemas.microsoft.com/office/drawing/2014/main" id="{E4FB1540-FED5-445D-9718-7392A7BE9CBC}"/>
                </a:ext>
              </a:extLst>
            </p:cNvPr>
            <p:cNvGrpSpPr/>
            <p:nvPr/>
          </p:nvGrpSpPr>
          <p:grpSpPr>
            <a:xfrm>
              <a:off x="2819269" y="4022123"/>
              <a:ext cx="294503" cy="294503"/>
              <a:chOff x="782595" y="2901778"/>
              <a:chExt cx="294503" cy="294503"/>
            </a:xfrm>
          </p:grpSpPr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1BD336C3-0D9B-42BD-83BC-0A8DD0D82536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4" name="Connettore diritto 153">
                <a:extLst>
                  <a:ext uri="{FF2B5EF4-FFF2-40B4-BE49-F238E27FC236}">
                    <a16:creationId xmlns:a16="http://schemas.microsoft.com/office/drawing/2014/main" id="{F581F391-4438-4AFC-AC79-90F52D1A70EA}"/>
                  </a:ext>
                </a:extLst>
              </p:cNvPr>
              <p:cNvCxnSpPr>
                <a:stCxn id="153" idx="2"/>
                <a:endCxn id="153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o 154">
              <a:extLst>
                <a:ext uri="{FF2B5EF4-FFF2-40B4-BE49-F238E27FC236}">
                  <a16:creationId xmlns:a16="http://schemas.microsoft.com/office/drawing/2014/main" id="{ACD5F7E6-52DE-4BC1-8E46-030DD4EB812E}"/>
                </a:ext>
              </a:extLst>
            </p:cNvPr>
            <p:cNvGrpSpPr/>
            <p:nvPr/>
          </p:nvGrpSpPr>
          <p:grpSpPr>
            <a:xfrm>
              <a:off x="2819269" y="4316626"/>
              <a:ext cx="294503" cy="294503"/>
              <a:chOff x="782595" y="2901778"/>
              <a:chExt cx="294503" cy="294503"/>
            </a:xfrm>
          </p:grpSpPr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FB1AF9FC-3954-4EDB-A062-C5B3EBEE4223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7" name="Connettore diritto 156">
                <a:extLst>
                  <a:ext uri="{FF2B5EF4-FFF2-40B4-BE49-F238E27FC236}">
                    <a16:creationId xmlns:a16="http://schemas.microsoft.com/office/drawing/2014/main" id="{51640038-1315-4BB5-9428-87A9F81D5844}"/>
                  </a:ext>
                </a:extLst>
              </p:cNvPr>
              <p:cNvCxnSpPr>
                <a:stCxn id="156" idx="2"/>
                <a:endCxn id="156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po 157">
              <a:extLst>
                <a:ext uri="{FF2B5EF4-FFF2-40B4-BE49-F238E27FC236}">
                  <a16:creationId xmlns:a16="http://schemas.microsoft.com/office/drawing/2014/main" id="{FA5214A0-B3EE-483D-8AF6-A1EC4F415A53}"/>
                </a:ext>
              </a:extLst>
            </p:cNvPr>
            <p:cNvGrpSpPr/>
            <p:nvPr/>
          </p:nvGrpSpPr>
          <p:grpSpPr>
            <a:xfrm>
              <a:off x="2819269" y="4611129"/>
              <a:ext cx="294503" cy="294503"/>
              <a:chOff x="782595" y="2901778"/>
              <a:chExt cx="294503" cy="294503"/>
            </a:xfrm>
          </p:grpSpPr>
          <p:sp>
            <p:nvSpPr>
              <p:cNvPr id="159" name="Ovale 158">
                <a:extLst>
                  <a:ext uri="{FF2B5EF4-FFF2-40B4-BE49-F238E27FC236}">
                    <a16:creationId xmlns:a16="http://schemas.microsoft.com/office/drawing/2014/main" id="{841BB829-77F9-4B20-8122-D1523C0BDD48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A8E012CC-6614-47EB-AB87-DB74897C4C06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uppo 160">
              <a:extLst>
                <a:ext uri="{FF2B5EF4-FFF2-40B4-BE49-F238E27FC236}">
                  <a16:creationId xmlns:a16="http://schemas.microsoft.com/office/drawing/2014/main" id="{6DFE0AEA-E53D-4F09-9408-595F4395DB07}"/>
                </a:ext>
              </a:extLst>
            </p:cNvPr>
            <p:cNvGrpSpPr/>
            <p:nvPr/>
          </p:nvGrpSpPr>
          <p:grpSpPr>
            <a:xfrm>
              <a:off x="2819269" y="4905632"/>
              <a:ext cx="294503" cy="294503"/>
              <a:chOff x="782595" y="2901778"/>
              <a:chExt cx="294503" cy="294503"/>
            </a:xfrm>
          </p:grpSpPr>
          <p:sp>
            <p:nvSpPr>
              <p:cNvPr id="162" name="Ovale 161">
                <a:extLst>
                  <a:ext uri="{FF2B5EF4-FFF2-40B4-BE49-F238E27FC236}">
                    <a16:creationId xmlns:a16="http://schemas.microsoft.com/office/drawing/2014/main" id="{E2906063-4CAF-4B41-8F58-C906FEF21406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C446EA1B-D162-481C-89CF-3A5B35DAC819}"/>
                  </a:ext>
                </a:extLst>
              </p:cNvPr>
              <p:cNvCxnSpPr>
                <a:stCxn id="162" idx="2"/>
                <a:endCxn id="162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uppo 163">
              <a:extLst>
                <a:ext uri="{FF2B5EF4-FFF2-40B4-BE49-F238E27FC236}">
                  <a16:creationId xmlns:a16="http://schemas.microsoft.com/office/drawing/2014/main" id="{76472C07-A91A-4C63-8FE7-8AAD1D15DFEB}"/>
                </a:ext>
              </a:extLst>
            </p:cNvPr>
            <p:cNvGrpSpPr/>
            <p:nvPr/>
          </p:nvGrpSpPr>
          <p:grpSpPr>
            <a:xfrm>
              <a:off x="2491787" y="2847200"/>
              <a:ext cx="294504" cy="294503"/>
              <a:chOff x="1583196" y="2901778"/>
              <a:chExt cx="294504" cy="294503"/>
            </a:xfrm>
          </p:grpSpPr>
          <p:sp>
            <p:nvSpPr>
              <p:cNvPr id="165" name="Ovale 164">
                <a:extLst>
                  <a:ext uri="{FF2B5EF4-FFF2-40B4-BE49-F238E27FC236}">
                    <a16:creationId xmlns:a16="http://schemas.microsoft.com/office/drawing/2014/main" id="{0DBBC35A-688B-411E-A3E6-9A912AC64F1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FEDC8D25-EDB7-4468-A90E-1A38579CF965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107DA290-5EB8-40ED-84BC-14F872BC3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uppo 167">
              <a:extLst>
                <a:ext uri="{FF2B5EF4-FFF2-40B4-BE49-F238E27FC236}">
                  <a16:creationId xmlns:a16="http://schemas.microsoft.com/office/drawing/2014/main" id="{09C47101-E323-46AF-BFD4-6BBCBC97949D}"/>
                </a:ext>
              </a:extLst>
            </p:cNvPr>
            <p:cNvGrpSpPr/>
            <p:nvPr/>
          </p:nvGrpSpPr>
          <p:grpSpPr>
            <a:xfrm>
              <a:off x="2485581" y="3144792"/>
              <a:ext cx="294504" cy="294503"/>
              <a:chOff x="1583196" y="2901778"/>
              <a:chExt cx="294504" cy="294503"/>
            </a:xfrm>
          </p:grpSpPr>
          <p:sp>
            <p:nvSpPr>
              <p:cNvPr id="169" name="Ovale 168">
                <a:extLst>
                  <a:ext uri="{FF2B5EF4-FFF2-40B4-BE49-F238E27FC236}">
                    <a16:creationId xmlns:a16="http://schemas.microsoft.com/office/drawing/2014/main" id="{CF9699E1-C7F1-4829-B3D5-2FCCE5CD16EF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73C1D27F-3348-4889-B086-079CA1603B3A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ttore diritto 170">
                <a:extLst>
                  <a:ext uri="{FF2B5EF4-FFF2-40B4-BE49-F238E27FC236}">
                    <a16:creationId xmlns:a16="http://schemas.microsoft.com/office/drawing/2014/main" id="{A2E95D3A-BE09-4A4E-BF48-0A2D7CE2E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uppo 171">
              <a:extLst>
                <a:ext uri="{FF2B5EF4-FFF2-40B4-BE49-F238E27FC236}">
                  <a16:creationId xmlns:a16="http://schemas.microsoft.com/office/drawing/2014/main" id="{95946B43-8681-47D8-8F32-A2C3B9A74E79}"/>
                </a:ext>
              </a:extLst>
            </p:cNvPr>
            <p:cNvGrpSpPr/>
            <p:nvPr/>
          </p:nvGrpSpPr>
          <p:grpSpPr>
            <a:xfrm>
              <a:off x="2479375" y="3442384"/>
              <a:ext cx="294504" cy="294503"/>
              <a:chOff x="1583196" y="2901778"/>
              <a:chExt cx="294504" cy="294503"/>
            </a:xfrm>
          </p:grpSpPr>
          <p:sp>
            <p:nvSpPr>
              <p:cNvPr id="173" name="Ovale 172">
                <a:extLst>
                  <a:ext uri="{FF2B5EF4-FFF2-40B4-BE49-F238E27FC236}">
                    <a16:creationId xmlns:a16="http://schemas.microsoft.com/office/drawing/2014/main" id="{89AE1C87-2F59-420C-9644-A660C90A65F2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4" name="Connettore diritto 173">
                <a:extLst>
                  <a:ext uri="{FF2B5EF4-FFF2-40B4-BE49-F238E27FC236}">
                    <a16:creationId xmlns:a16="http://schemas.microsoft.com/office/drawing/2014/main" id="{DD932590-35B7-4A04-9DBD-5DDC03A6FDDF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Connettore diritto 174">
                <a:extLst>
                  <a:ext uri="{FF2B5EF4-FFF2-40B4-BE49-F238E27FC236}">
                    <a16:creationId xmlns:a16="http://schemas.microsoft.com/office/drawing/2014/main" id="{0414D1F0-226A-4750-BB38-B91E9DD78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po 175">
              <a:extLst>
                <a:ext uri="{FF2B5EF4-FFF2-40B4-BE49-F238E27FC236}">
                  <a16:creationId xmlns:a16="http://schemas.microsoft.com/office/drawing/2014/main" id="{8E08D059-67F6-460D-A9D8-F00CE92EE364}"/>
                </a:ext>
              </a:extLst>
            </p:cNvPr>
            <p:cNvGrpSpPr/>
            <p:nvPr/>
          </p:nvGrpSpPr>
          <p:grpSpPr>
            <a:xfrm>
              <a:off x="2481407" y="3739976"/>
              <a:ext cx="294504" cy="294503"/>
              <a:chOff x="1583196" y="2901778"/>
              <a:chExt cx="294504" cy="294503"/>
            </a:xfrm>
          </p:grpSpPr>
          <p:sp>
            <p:nvSpPr>
              <p:cNvPr id="177" name="Ovale 176">
                <a:extLst>
                  <a:ext uri="{FF2B5EF4-FFF2-40B4-BE49-F238E27FC236}">
                    <a16:creationId xmlns:a16="http://schemas.microsoft.com/office/drawing/2014/main" id="{D021A77C-1229-4E52-BF91-B83DBBAFA496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016F61DE-7835-477C-8539-921F920382AF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Connettore diritto 178">
                <a:extLst>
                  <a:ext uri="{FF2B5EF4-FFF2-40B4-BE49-F238E27FC236}">
                    <a16:creationId xmlns:a16="http://schemas.microsoft.com/office/drawing/2014/main" id="{E02075DD-33C6-4C1F-84D9-84FA02643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uppo 179">
              <a:extLst>
                <a:ext uri="{FF2B5EF4-FFF2-40B4-BE49-F238E27FC236}">
                  <a16:creationId xmlns:a16="http://schemas.microsoft.com/office/drawing/2014/main" id="{F7CA6E50-53D4-4593-ABCC-D66BC0C299D7}"/>
                </a:ext>
              </a:extLst>
            </p:cNvPr>
            <p:cNvGrpSpPr/>
            <p:nvPr/>
          </p:nvGrpSpPr>
          <p:grpSpPr>
            <a:xfrm>
              <a:off x="2475201" y="4037568"/>
              <a:ext cx="294504" cy="294503"/>
              <a:chOff x="1583196" y="2901778"/>
              <a:chExt cx="294504" cy="294503"/>
            </a:xfrm>
          </p:grpSpPr>
          <p:sp>
            <p:nvSpPr>
              <p:cNvPr id="181" name="Ovale 180">
                <a:extLst>
                  <a:ext uri="{FF2B5EF4-FFF2-40B4-BE49-F238E27FC236}">
                    <a16:creationId xmlns:a16="http://schemas.microsoft.com/office/drawing/2014/main" id="{63E5CD8D-08AB-41C2-BDD4-F5E25D666422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2" name="Connettore diritto 181">
                <a:extLst>
                  <a:ext uri="{FF2B5EF4-FFF2-40B4-BE49-F238E27FC236}">
                    <a16:creationId xmlns:a16="http://schemas.microsoft.com/office/drawing/2014/main" id="{A86A0D77-643C-47F0-A8B0-30521E27D1C9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>
                <a:extLst>
                  <a:ext uri="{FF2B5EF4-FFF2-40B4-BE49-F238E27FC236}">
                    <a16:creationId xmlns:a16="http://schemas.microsoft.com/office/drawing/2014/main" id="{B6B2F52E-25E1-4C18-B803-AEF8B6E10D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po 183">
              <a:extLst>
                <a:ext uri="{FF2B5EF4-FFF2-40B4-BE49-F238E27FC236}">
                  <a16:creationId xmlns:a16="http://schemas.microsoft.com/office/drawing/2014/main" id="{A8CEC90B-267F-4A37-902B-48051E13A11D}"/>
                </a:ext>
              </a:extLst>
            </p:cNvPr>
            <p:cNvGrpSpPr/>
            <p:nvPr/>
          </p:nvGrpSpPr>
          <p:grpSpPr>
            <a:xfrm>
              <a:off x="2477233" y="4335160"/>
              <a:ext cx="294504" cy="294503"/>
              <a:chOff x="1583196" y="2901778"/>
              <a:chExt cx="294504" cy="294503"/>
            </a:xfrm>
          </p:grpSpPr>
          <p:sp>
            <p:nvSpPr>
              <p:cNvPr id="185" name="Ovale 184">
                <a:extLst>
                  <a:ext uri="{FF2B5EF4-FFF2-40B4-BE49-F238E27FC236}">
                    <a16:creationId xmlns:a16="http://schemas.microsoft.com/office/drawing/2014/main" id="{DC0CD761-4FE6-4864-9F8D-95DAE229CB14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6" name="Connettore diritto 185">
                <a:extLst>
                  <a:ext uri="{FF2B5EF4-FFF2-40B4-BE49-F238E27FC236}">
                    <a16:creationId xmlns:a16="http://schemas.microsoft.com/office/drawing/2014/main" id="{BFFF2EBD-EA0F-487A-ACAF-EE408540BA39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>
                <a:extLst>
                  <a:ext uri="{FF2B5EF4-FFF2-40B4-BE49-F238E27FC236}">
                    <a16:creationId xmlns:a16="http://schemas.microsoft.com/office/drawing/2014/main" id="{7400E4A3-2B87-4BF1-B8E4-A80B120AE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uppo 187">
              <a:extLst>
                <a:ext uri="{FF2B5EF4-FFF2-40B4-BE49-F238E27FC236}">
                  <a16:creationId xmlns:a16="http://schemas.microsoft.com/office/drawing/2014/main" id="{163CCDB4-11B7-4593-BD43-48673C35B289}"/>
                </a:ext>
              </a:extLst>
            </p:cNvPr>
            <p:cNvGrpSpPr/>
            <p:nvPr/>
          </p:nvGrpSpPr>
          <p:grpSpPr>
            <a:xfrm>
              <a:off x="2471027" y="4632752"/>
              <a:ext cx="294504" cy="294503"/>
              <a:chOff x="1583196" y="2901778"/>
              <a:chExt cx="294504" cy="294503"/>
            </a:xfrm>
          </p:grpSpPr>
          <p:sp>
            <p:nvSpPr>
              <p:cNvPr id="189" name="Ovale 188">
                <a:extLst>
                  <a:ext uri="{FF2B5EF4-FFF2-40B4-BE49-F238E27FC236}">
                    <a16:creationId xmlns:a16="http://schemas.microsoft.com/office/drawing/2014/main" id="{A7DDB9FC-178C-4D45-89D8-0056C81DD324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0" name="Connettore diritto 189">
                <a:extLst>
                  <a:ext uri="{FF2B5EF4-FFF2-40B4-BE49-F238E27FC236}">
                    <a16:creationId xmlns:a16="http://schemas.microsoft.com/office/drawing/2014/main" id="{CC6E60F3-FA8F-4086-9F6C-6C3DD02C9275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ttore diritto 190">
                <a:extLst>
                  <a:ext uri="{FF2B5EF4-FFF2-40B4-BE49-F238E27FC236}">
                    <a16:creationId xmlns:a16="http://schemas.microsoft.com/office/drawing/2014/main" id="{69511ECA-99FF-43AD-A1CB-80DB2DB1A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uppo 191">
              <a:extLst>
                <a:ext uri="{FF2B5EF4-FFF2-40B4-BE49-F238E27FC236}">
                  <a16:creationId xmlns:a16="http://schemas.microsoft.com/office/drawing/2014/main" id="{D99C0A55-F09F-4528-861E-9CF45BFCE079}"/>
                </a:ext>
              </a:extLst>
            </p:cNvPr>
            <p:cNvGrpSpPr/>
            <p:nvPr/>
          </p:nvGrpSpPr>
          <p:grpSpPr>
            <a:xfrm>
              <a:off x="2464821" y="4930344"/>
              <a:ext cx="294504" cy="294503"/>
              <a:chOff x="1583196" y="2901778"/>
              <a:chExt cx="294504" cy="294503"/>
            </a:xfrm>
          </p:grpSpPr>
          <p:sp>
            <p:nvSpPr>
              <p:cNvPr id="193" name="Ovale 192">
                <a:extLst>
                  <a:ext uri="{FF2B5EF4-FFF2-40B4-BE49-F238E27FC236}">
                    <a16:creationId xmlns:a16="http://schemas.microsoft.com/office/drawing/2014/main" id="{A2CD43A7-3062-4841-A853-B631C8CFA82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4" name="Connettore diritto 193">
                <a:extLst>
                  <a:ext uri="{FF2B5EF4-FFF2-40B4-BE49-F238E27FC236}">
                    <a16:creationId xmlns:a16="http://schemas.microsoft.com/office/drawing/2014/main" id="{FCF780E7-4312-462D-8633-BD0FBE3D2067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Connettore diritto 194">
                <a:extLst>
                  <a:ext uri="{FF2B5EF4-FFF2-40B4-BE49-F238E27FC236}">
                    <a16:creationId xmlns:a16="http://schemas.microsoft.com/office/drawing/2014/main" id="{7E8C06B6-9150-4DB6-837B-B365203455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uppo 195">
              <a:extLst>
                <a:ext uri="{FF2B5EF4-FFF2-40B4-BE49-F238E27FC236}">
                  <a16:creationId xmlns:a16="http://schemas.microsoft.com/office/drawing/2014/main" id="{C284C94F-D15A-4885-820D-115BE27F2F26}"/>
                </a:ext>
              </a:extLst>
            </p:cNvPr>
            <p:cNvGrpSpPr/>
            <p:nvPr/>
          </p:nvGrpSpPr>
          <p:grpSpPr>
            <a:xfrm>
              <a:off x="3796655" y="2549608"/>
              <a:ext cx="294504" cy="294503"/>
              <a:chOff x="1583196" y="2901778"/>
              <a:chExt cx="294504" cy="294503"/>
            </a:xfrm>
          </p:grpSpPr>
          <p:sp>
            <p:nvSpPr>
              <p:cNvPr id="197" name="Ovale 196">
                <a:extLst>
                  <a:ext uri="{FF2B5EF4-FFF2-40B4-BE49-F238E27FC236}">
                    <a16:creationId xmlns:a16="http://schemas.microsoft.com/office/drawing/2014/main" id="{F9A7C458-F96C-48D2-9913-F344EB671E4C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8" name="Connettore diritto 197">
                <a:extLst>
                  <a:ext uri="{FF2B5EF4-FFF2-40B4-BE49-F238E27FC236}">
                    <a16:creationId xmlns:a16="http://schemas.microsoft.com/office/drawing/2014/main" id="{31C175CF-5459-4DC5-B70C-4E35DB14DACD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15707279-D860-432C-BF64-9DBE9A2B1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10447CAB-7821-4868-B8B2-86F402F579CC}"/>
                </a:ext>
              </a:extLst>
            </p:cNvPr>
            <p:cNvGrpSpPr/>
            <p:nvPr/>
          </p:nvGrpSpPr>
          <p:grpSpPr>
            <a:xfrm>
              <a:off x="3790449" y="2847200"/>
              <a:ext cx="294504" cy="294503"/>
              <a:chOff x="1583196" y="2901778"/>
              <a:chExt cx="294504" cy="294503"/>
            </a:xfrm>
          </p:grpSpPr>
          <p:sp>
            <p:nvSpPr>
              <p:cNvPr id="201" name="Ovale 200">
                <a:extLst>
                  <a:ext uri="{FF2B5EF4-FFF2-40B4-BE49-F238E27FC236}">
                    <a16:creationId xmlns:a16="http://schemas.microsoft.com/office/drawing/2014/main" id="{2A24893A-90AF-4367-A238-B4CD454A13A5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2" name="Connettore diritto 201">
                <a:extLst>
                  <a:ext uri="{FF2B5EF4-FFF2-40B4-BE49-F238E27FC236}">
                    <a16:creationId xmlns:a16="http://schemas.microsoft.com/office/drawing/2014/main" id="{8C442530-8C20-47E4-AAD8-1CEBF9AE7CCD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>
                <a:extLst>
                  <a:ext uri="{FF2B5EF4-FFF2-40B4-BE49-F238E27FC236}">
                    <a16:creationId xmlns:a16="http://schemas.microsoft.com/office/drawing/2014/main" id="{420D1974-AA47-44A4-932A-EF6C50BD8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uppo 203">
              <a:extLst>
                <a:ext uri="{FF2B5EF4-FFF2-40B4-BE49-F238E27FC236}">
                  <a16:creationId xmlns:a16="http://schemas.microsoft.com/office/drawing/2014/main" id="{C4C7E460-75F6-427C-A797-65A20630FADA}"/>
                </a:ext>
              </a:extLst>
            </p:cNvPr>
            <p:cNvGrpSpPr/>
            <p:nvPr/>
          </p:nvGrpSpPr>
          <p:grpSpPr>
            <a:xfrm>
              <a:off x="3784243" y="3144792"/>
              <a:ext cx="294504" cy="294503"/>
              <a:chOff x="1583196" y="2901778"/>
              <a:chExt cx="294504" cy="294503"/>
            </a:xfrm>
          </p:grpSpPr>
          <p:sp>
            <p:nvSpPr>
              <p:cNvPr id="205" name="Ovale 204">
                <a:extLst>
                  <a:ext uri="{FF2B5EF4-FFF2-40B4-BE49-F238E27FC236}">
                    <a16:creationId xmlns:a16="http://schemas.microsoft.com/office/drawing/2014/main" id="{EBFD7523-7603-47A3-8BC7-732622CDF21D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6" name="Connettore diritto 205">
                <a:extLst>
                  <a:ext uri="{FF2B5EF4-FFF2-40B4-BE49-F238E27FC236}">
                    <a16:creationId xmlns:a16="http://schemas.microsoft.com/office/drawing/2014/main" id="{3F740BDC-8ACE-44B4-9BC4-6FC0DC9974D9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ttore diritto 206">
                <a:extLst>
                  <a:ext uri="{FF2B5EF4-FFF2-40B4-BE49-F238E27FC236}">
                    <a16:creationId xmlns:a16="http://schemas.microsoft.com/office/drawing/2014/main" id="{2113C818-CA53-4C54-B857-3A3AC9FAB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uppo 207">
              <a:extLst>
                <a:ext uri="{FF2B5EF4-FFF2-40B4-BE49-F238E27FC236}">
                  <a16:creationId xmlns:a16="http://schemas.microsoft.com/office/drawing/2014/main" id="{48BF5AA5-191B-4072-9706-44E09713FE42}"/>
                </a:ext>
              </a:extLst>
            </p:cNvPr>
            <p:cNvGrpSpPr/>
            <p:nvPr/>
          </p:nvGrpSpPr>
          <p:grpSpPr>
            <a:xfrm>
              <a:off x="3778037" y="3442384"/>
              <a:ext cx="294504" cy="294503"/>
              <a:chOff x="1583196" y="2901778"/>
              <a:chExt cx="294504" cy="294503"/>
            </a:xfrm>
          </p:grpSpPr>
          <p:sp>
            <p:nvSpPr>
              <p:cNvPr id="209" name="Ovale 208">
                <a:extLst>
                  <a:ext uri="{FF2B5EF4-FFF2-40B4-BE49-F238E27FC236}">
                    <a16:creationId xmlns:a16="http://schemas.microsoft.com/office/drawing/2014/main" id="{BE03B86D-B6A3-49D6-9994-B71CEB85A3EE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0" name="Connettore diritto 209">
                <a:extLst>
                  <a:ext uri="{FF2B5EF4-FFF2-40B4-BE49-F238E27FC236}">
                    <a16:creationId xmlns:a16="http://schemas.microsoft.com/office/drawing/2014/main" id="{E1DD3434-E93B-4861-A305-7BCE1935ED80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Connettore diritto 210">
                <a:extLst>
                  <a:ext uri="{FF2B5EF4-FFF2-40B4-BE49-F238E27FC236}">
                    <a16:creationId xmlns:a16="http://schemas.microsoft.com/office/drawing/2014/main" id="{13D5B88A-FFF1-4D98-9913-ECEE80813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uppo 211">
              <a:extLst>
                <a:ext uri="{FF2B5EF4-FFF2-40B4-BE49-F238E27FC236}">
                  <a16:creationId xmlns:a16="http://schemas.microsoft.com/office/drawing/2014/main" id="{4857A413-2907-45A8-8766-E5A9E9637E5C}"/>
                </a:ext>
              </a:extLst>
            </p:cNvPr>
            <p:cNvGrpSpPr/>
            <p:nvPr/>
          </p:nvGrpSpPr>
          <p:grpSpPr>
            <a:xfrm>
              <a:off x="3780069" y="3739976"/>
              <a:ext cx="294504" cy="294503"/>
              <a:chOff x="1583196" y="2901778"/>
              <a:chExt cx="294504" cy="294503"/>
            </a:xfrm>
          </p:grpSpPr>
          <p:sp>
            <p:nvSpPr>
              <p:cNvPr id="213" name="Ovale 212">
                <a:extLst>
                  <a:ext uri="{FF2B5EF4-FFF2-40B4-BE49-F238E27FC236}">
                    <a16:creationId xmlns:a16="http://schemas.microsoft.com/office/drawing/2014/main" id="{AEAB29A5-08D3-4DD2-9232-3459E5CBD6E6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4" name="Connettore diritto 213">
                <a:extLst>
                  <a:ext uri="{FF2B5EF4-FFF2-40B4-BE49-F238E27FC236}">
                    <a16:creationId xmlns:a16="http://schemas.microsoft.com/office/drawing/2014/main" id="{6BD57B66-78A5-4A80-91F3-81110A8EA039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nettore diritto 214">
                <a:extLst>
                  <a:ext uri="{FF2B5EF4-FFF2-40B4-BE49-F238E27FC236}">
                    <a16:creationId xmlns:a16="http://schemas.microsoft.com/office/drawing/2014/main" id="{A0B0F3F0-F060-4B61-9EB6-DEB6E6F9A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uppo 215">
              <a:extLst>
                <a:ext uri="{FF2B5EF4-FFF2-40B4-BE49-F238E27FC236}">
                  <a16:creationId xmlns:a16="http://schemas.microsoft.com/office/drawing/2014/main" id="{372D2363-D4A1-4782-857A-CFC296F6A248}"/>
                </a:ext>
              </a:extLst>
            </p:cNvPr>
            <p:cNvGrpSpPr/>
            <p:nvPr/>
          </p:nvGrpSpPr>
          <p:grpSpPr>
            <a:xfrm>
              <a:off x="3773863" y="4037568"/>
              <a:ext cx="294504" cy="294503"/>
              <a:chOff x="1583196" y="2901778"/>
              <a:chExt cx="294504" cy="294503"/>
            </a:xfrm>
          </p:grpSpPr>
          <p:sp>
            <p:nvSpPr>
              <p:cNvPr id="217" name="Ovale 216">
                <a:extLst>
                  <a:ext uri="{FF2B5EF4-FFF2-40B4-BE49-F238E27FC236}">
                    <a16:creationId xmlns:a16="http://schemas.microsoft.com/office/drawing/2014/main" id="{1C05CB3D-227B-4542-8FB8-8A8A3EBDE914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8" name="Connettore diritto 217">
                <a:extLst>
                  <a:ext uri="{FF2B5EF4-FFF2-40B4-BE49-F238E27FC236}">
                    <a16:creationId xmlns:a16="http://schemas.microsoft.com/office/drawing/2014/main" id="{A54F859F-A6D6-4D3E-BA17-09901DF802BF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Connettore diritto 218">
                <a:extLst>
                  <a:ext uri="{FF2B5EF4-FFF2-40B4-BE49-F238E27FC236}">
                    <a16:creationId xmlns:a16="http://schemas.microsoft.com/office/drawing/2014/main" id="{2197162A-3A69-45B2-A1DD-2E92B3F34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uppo 219">
              <a:extLst>
                <a:ext uri="{FF2B5EF4-FFF2-40B4-BE49-F238E27FC236}">
                  <a16:creationId xmlns:a16="http://schemas.microsoft.com/office/drawing/2014/main" id="{6FF09645-67C5-4554-BA24-A07A0749E281}"/>
                </a:ext>
              </a:extLst>
            </p:cNvPr>
            <p:cNvGrpSpPr/>
            <p:nvPr/>
          </p:nvGrpSpPr>
          <p:grpSpPr>
            <a:xfrm>
              <a:off x="3775895" y="4335160"/>
              <a:ext cx="294504" cy="294503"/>
              <a:chOff x="1583196" y="2901778"/>
              <a:chExt cx="294504" cy="294503"/>
            </a:xfrm>
          </p:grpSpPr>
          <p:sp>
            <p:nvSpPr>
              <p:cNvPr id="221" name="Ovale 220">
                <a:extLst>
                  <a:ext uri="{FF2B5EF4-FFF2-40B4-BE49-F238E27FC236}">
                    <a16:creationId xmlns:a16="http://schemas.microsoft.com/office/drawing/2014/main" id="{D9144138-EB8A-4B6A-A080-2FFC1AAE989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2" name="Connettore diritto 221">
                <a:extLst>
                  <a:ext uri="{FF2B5EF4-FFF2-40B4-BE49-F238E27FC236}">
                    <a16:creationId xmlns:a16="http://schemas.microsoft.com/office/drawing/2014/main" id="{6A383399-8EED-46AD-82AC-8CA759320A73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nettore diritto 222">
                <a:extLst>
                  <a:ext uri="{FF2B5EF4-FFF2-40B4-BE49-F238E27FC236}">
                    <a16:creationId xmlns:a16="http://schemas.microsoft.com/office/drawing/2014/main" id="{5F145E33-D314-425F-A2DC-241929B974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uppo 223">
              <a:extLst>
                <a:ext uri="{FF2B5EF4-FFF2-40B4-BE49-F238E27FC236}">
                  <a16:creationId xmlns:a16="http://schemas.microsoft.com/office/drawing/2014/main" id="{9206DFC2-E764-4FCA-89BD-A45E11F1E9F2}"/>
                </a:ext>
              </a:extLst>
            </p:cNvPr>
            <p:cNvGrpSpPr/>
            <p:nvPr/>
          </p:nvGrpSpPr>
          <p:grpSpPr>
            <a:xfrm>
              <a:off x="3769689" y="4632752"/>
              <a:ext cx="294504" cy="294503"/>
              <a:chOff x="1583196" y="2901778"/>
              <a:chExt cx="294504" cy="294503"/>
            </a:xfrm>
          </p:grpSpPr>
          <p:sp>
            <p:nvSpPr>
              <p:cNvPr id="225" name="Ovale 224">
                <a:extLst>
                  <a:ext uri="{FF2B5EF4-FFF2-40B4-BE49-F238E27FC236}">
                    <a16:creationId xmlns:a16="http://schemas.microsoft.com/office/drawing/2014/main" id="{26641A4D-1CCC-4DDE-BAD6-FECF4933299D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6" name="Connettore diritto 225">
                <a:extLst>
                  <a:ext uri="{FF2B5EF4-FFF2-40B4-BE49-F238E27FC236}">
                    <a16:creationId xmlns:a16="http://schemas.microsoft.com/office/drawing/2014/main" id="{AEA3587C-BFC0-4956-91F2-383AA1BC94DF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Connettore diritto 226">
                <a:extLst>
                  <a:ext uri="{FF2B5EF4-FFF2-40B4-BE49-F238E27FC236}">
                    <a16:creationId xmlns:a16="http://schemas.microsoft.com/office/drawing/2014/main" id="{7C6130D7-CE2A-4CE7-9BEC-E83BBC2BB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uppo 227">
              <a:extLst>
                <a:ext uri="{FF2B5EF4-FFF2-40B4-BE49-F238E27FC236}">
                  <a16:creationId xmlns:a16="http://schemas.microsoft.com/office/drawing/2014/main" id="{569237D6-CC1C-4D92-BC28-014A663A930C}"/>
                </a:ext>
              </a:extLst>
            </p:cNvPr>
            <p:cNvGrpSpPr/>
            <p:nvPr/>
          </p:nvGrpSpPr>
          <p:grpSpPr>
            <a:xfrm>
              <a:off x="3763483" y="4930344"/>
              <a:ext cx="294504" cy="294503"/>
              <a:chOff x="1583196" y="2901778"/>
              <a:chExt cx="294504" cy="294503"/>
            </a:xfrm>
          </p:grpSpPr>
          <p:sp>
            <p:nvSpPr>
              <p:cNvPr id="229" name="Ovale 228">
                <a:extLst>
                  <a:ext uri="{FF2B5EF4-FFF2-40B4-BE49-F238E27FC236}">
                    <a16:creationId xmlns:a16="http://schemas.microsoft.com/office/drawing/2014/main" id="{D2C4AC94-D16F-41E4-A393-CDFB553BAA7D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0" name="Connettore diritto 229">
                <a:extLst>
                  <a:ext uri="{FF2B5EF4-FFF2-40B4-BE49-F238E27FC236}">
                    <a16:creationId xmlns:a16="http://schemas.microsoft.com/office/drawing/2014/main" id="{A83358ED-548B-4B09-A444-86AB8BBB9595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nettore diritto 230">
                <a:extLst>
                  <a:ext uri="{FF2B5EF4-FFF2-40B4-BE49-F238E27FC236}">
                    <a16:creationId xmlns:a16="http://schemas.microsoft.com/office/drawing/2014/main" id="{202553F9-46F0-40E8-8F74-47F23A9AAF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CasellaDiTesto 232">
                  <a:extLst>
                    <a:ext uri="{FF2B5EF4-FFF2-40B4-BE49-F238E27FC236}">
                      <a16:creationId xmlns:a16="http://schemas.microsoft.com/office/drawing/2014/main" id="{F3518395-8000-48B6-A032-97108B0C53B8}"/>
                    </a:ext>
                  </a:extLst>
                </p:cNvPr>
                <p:cNvSpPr txBox="1"/>
                <p:nvPr/>
              </p:nvSpPr>
              <p:spPr>
                <a:xfrm>
                  <a:off x="1112433" y="1845330"/>
                  <a:ext cx="2568674" cy="402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𝑈𝑁𝐼𝐹𝑂𝑅𝑀𝐸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3" name="CasellaDiTesto 232">
                  <a:extLst>
                    <a:ext uri="{FF2B5EF4-FFF2-40B4-BE49-F238E27FC236}">
                      <a16:creationId xmlns:a16="http://schemas.microsoft.com/office/drawing/2014/main" id="{F3518395-8000-48B6-A032-97108B0C5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433" y="1845330"/>
                  <a:ext cx="2568674" cy="402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CasellaDiTesto 234">
                  <a:extLst>
                    <a:ext uri="{FF2B5EF4-FFF2-40B4-BE49-F238E27FC236}">
                      <a16:creationId xmlns:a16="http://schemas.microsoft.com/office/drawing/2014/main" id="{2145B261-E162-4A04-AE2A-A6D8F2663B6A}"/>
                    </a:ext>
                  </a:extLst>
                </p:cNvPr>
                <p:cNvSpPr txBox="1"/>
                <p:nvPr/>
              </p:nvSpPr>
              <p:spPr>
                <a:xfrm>
                  <a:off x="460113" y="5409169"/>
                  <a:ext cx="863932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it-IT" dirty="0"/>
                    <a:t>&lt;0</a:t>
                  </a:r>
                </a:p>
              </p:txBody>
            </p:sp>
          </mc:Choice>
          <mc:Fallback xmlns="">
            <p:sp>
              <p:nvSpPr>
                <p:cNvPr id="235" name="CasellaDiTesto 234">
                  <a:extLst>
                    <a:ext uri="{FF2B5EF4-FFF2-40B4-BE49-F238E27FC236}">
                      <a16:creationId xmlns:a16="http://schemas.microsoft.com/office/drawing/2014/main" id="{2145B261-E162-4A04-AE2A-A6D8F2663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13" y="5409169"/>
                  <a:ext cx="863932" cy="390748"/>
                </a:xfrm>
                <a:prstGeom prst="rect">
                  <a:avLst/>
                </a:prstGeom>
                <a:blipFill>
                  <a:blip r:embed="rId3"/>
                  <a:stretch>
                    <a:fillRect t="-7813" b="-203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CasellaDiTesto 235">
                  <a:extLst>
                    <a:ext uri="{FF2B5EF4-FFF2-40B4-BE49-F238E27FC236}">
                      <a16:creationId xmlns:a16="http://schemas.microsoft.com/office/drawing/2014/main" id="{54C990D9-F172-4E1F-A29D-5B96203FE88E}"/>
                    </a:ext>
                  </a:extLst>
                </p:cNvPr>
                <p:cNvSpPr txBox="1"/>
                <p:nvPr/>
              </p:nvSpPr>
              <p:spPr>
                <a:xfrm>
                  <a:off x="3574903" y="5454752"/>
                  <a:ext cx="863932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</m:t>
                      </m:r>
                    </m:oMath>
                  </a14:m>
                  <a:r>
                    <a:rPr lang="it-IT" dirty="0"/>
                    <a:t>0</a:t>
                  </a:r>
                </a:p>
              </p:txBody>
            </p:sp>
          </mc:Choice>
          <mc:Fallback xmlns="">
            <p:sp>
              <p:nvSpPr>
                <p:cNvPr id="236" name="CasellaDiTesto 235">
                  <a:extLst>
                    <a:ext uri="{FF2B5EF4-FFF2-40B4-BE49-F238E27FC236}">
                      <a16:creationId xmlns:a16="http://schemas.microsoft.com/office/drawing/2014/main" id="{54C990D9-F172-4E1F-A29D-5B96203FE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903" y="5454752"/>
                  <a:ext cx="863932" cy="390748"/>
                </a:xfrm>
                <a:prstGeom prst="rect">
                  <a:avLst/>
                </a:prstGeom>
                <a:blipFill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6" name="Gruppo 435">
            <a:extLst>
              <a:ext uri="{FF2B5EF4-FFF2-40B4-BE49-F238E27FC236}">
                <a16:creationId xmlns:a16="http://schemas.microsoft.com/office/drawing/2014/main" id="{447FBA87-9C58-4BAC-94B3-E2ACA7C1068F}"/>
              </a:ext>
            </a:extLst>
          </p:cNvPr>
          <p:cNvGrpSpPr/>
          <p:nvPr/>
        </p:nvGrpSpPr>
        <p:grpSpPr>
          <a:xfrm>
            <a:off x="2981353" y="856324"/>
            <a:ext cx="800293" cy="3578314"/>
            <a:chOff x="2396770" y="2242749"/>
            <a:chExt cx="800293" cy="3578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528220B1-A98B-4419-8C77-901DFF86CF52}"/>
                    </a:ext>
                  </a:extLst>
                </p:cNvPr>
                <p:cNvSpPr txBox="1"/>
                <p:nvPr/>
              </p:nvSpPr>
              <p:spPr>
                <a:xfrm>
                  <a:off x="2412049" y="5430315"/>
                  <a:ext cx="760894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it-IT" dirty="0"/>
                    <a:t>=0</a:t>
                  </a:r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528220B1-A98B-4419-8C77-901DFF86C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049" y="5430315"/>
                  <a:ext cx="760894" cy="390748"/>
                </a:xfrm>
                <a:prstGeom prst="rect">
                  <a:avLst/>
                </a:prstGeom>
                <a:blipFill>
                  <a:blip r:embed="rId5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9" name="Rettangolo con angoli arrotondati 238">
              <a:extLst>
                <a:ext uri="{FF2B5EF4-FFF2-40B4-BE49-F238E27FC236}">
                  <a16:creationId xmlns:a16="http://schemas.microsoft.com/office/drawing/2014/main" id="{7069ECD4-212E-4FC5-8355-40E861E076BA}"/>
                </a:ext>
              </a:extLst>
            </p:cNvPr>
            <p:cNvSpPr/>
            <p:nvPr/>
          </p:nvSpPr>
          <p:spPr>
            <a:xfrm>
              <a:off x="2396770" y="2242749"/>
              <a:ext cx="800293" cy="327349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7" name="Gruppo 436">
            <a:extLst>
              <a:ext uri="{FF2B5EF4-FFF2-40B4-BE49-F238E27FC236}">
                <a16:creationId xmlns:a16="http://schemas.microsoft.com/office/drawing/2014/main" id="{666B3651-E7E7-452E-87C7-97867CF3E7F6}"/>
              </a:ext>
            </a:extLst>
          </p:cNvPr>
          <p:cNvGrpSpPr/>
          <p:nvPr/>
        </p:nvGrpSpPr>
        <p:grpSpPr>
          <a:xfrm>
            <a:off x="7020301" y="413322"/>
            <a:ext cx="3978722" cy="4000170"/>
            <a:chOff x="7051078" y="1845330"/>
            <a:chExt cx="3978722" cy="4000170"/>
          </a:xfrm>
        </p:grpSpPr>
        <p:sp>
          <p:nvSpPr>
            <p:cNvPr id="240" name="Rettangolo 239">
              <a:extLst>
                <a:ext uri="{FF2B5EF4-FFF2-40B4-BE49-F238E27FC236}">
                  <a16:creationId xmlns:a16="http://schemas.microsoft.com/office/drawing/2014/main" id="{4111CE8F-A034-41C6-9D3F-BE7D8220964B}"/>
                </a:ext>
              </a:extLst>
            </p:cNvPr>
            <p:cNvSpPr/>
            <p:nvPr/>
          </p:nvSpPr>
          <p:spPr>
            <a:xfrm>
              <a:off x="7051078" y="2377645"/>
              <a:ext cx="3731740" cy="3031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41" name="Gruppo 240">
              <a:extLst>
                <a:ext uri="{FF2B5EF4-FFF2-40B4-BE49-F238E27FC236}">
                  <a16:creationId xmlns:a16="http://schemas.microsoft.com/office/drawing/2014/main" id="{2C4172C0-C0A9-460E-86B8-631E6B6BC654}"/>
                </a:ext>
              </a:extLst>
            </p:cNvPr>
            <p:cNvGrpSpPr/>
            <p:nvPr/>
          </p:nvGrpSpPr>
          <p:grpSpPr>
            <a:xfrm>
              <a:off x="7199359" y="2527985"/>
              <a:ext cx="294503" cy="294503"/>
              <a:chOff x="782595" y="2901778"/>
              <a:chExt cx="294503" cy="294503"/>
            </a:xfrm>
          </p:grpSpPr>
          <p:sp>
            <p:nvSpPr>
              <p:cNvPr id="242" name="Ovale 241">
                <a:extLst>
                  <a:ext uri="{FF2B5EF4-FFF2-40B4-BE49-F238E27FC236}">
                    <a16:creationId xmlns:a16="http://schemas.microsoft.com/office/drawing/2014/main" id="{09875DCA-7A57-4001-A5A2-10094A573C53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43" name="Connettore diritto 242">
                <a:extLst>
                  <a:ext uri="{FF2B5EF4-FFF2-40B4-BE49-F238E27FC236}">
                    <a16:creationId xmlns:a16="http://schemas.microsoft.com/office/drawing/2014/main" id="{E0165B36-4779-4BDF-BC3F-E62702F8099B}"/>
                  </a:ext>
                </a:extLst>
              </p:cNvPr>
              <p:cNvCxnSpPr>
                <a:stCxn id="242" idx="2"/>
                <a:endCxn id="242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uppo 243">
              <a:extLst>
                <a:ext uri="{FF2B5EF4-FFF2-40B4-BE49-F238E27FC236}">
                  <a16:creationId xmlns:a16="http://schemas.microsoft.com/office/drawing/2014/main" id="{C2266629-6937-4BA9-A216-AA958AAC9B1E}"/>
                </a:ext>
              </a:extLst>
            </p:cNvPr>
            <p:cNvGrpSpPr/>
            <p:nvPr/>
          </p:nvGrpSpPr>
          <p:grpSpPr>
            <a:xfrm>
              <a:off x="7999960" y="2527985"/>
              <a:ext cx="294504" cy="294503"/>
              <a:chOff x="1583196" y="2901778"/>
              <a:chExt cx="294504" cy="294503"/>
            </a:xfrm>
          </p:grpSpPr>
          <p:sp>
            <p:nvSpPr>
              <p:cNvPr id="245" name="Ovale 244">
                <a:extLst>
                  <a:ext uri="{FF2B5EF4-FFF2-40B4-BE49-F238E27FC236}">
                    <a16:creationId xmlns:a16="http://schemas.microsoft.com/office/drawing/2014/main" id="{38B22310-5D12-4F83-919A-8AB8042D3F50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46" name="Connettore diritto 245">
                <a:extLst>
                  <a:ext uri="{FF2B5EF4-FFF2-40B4-BE49-F238E27FC236}">
                    <a16:creationId xmlns:a16="http://schemas.microsoft.com/office/drawing/2014/main" id="{276DEAB0-58CF-4C09-86B1-C6F8B084FF4B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Connettore diritto 246">
                <a:extLst>
                  <a:ext uri="{FF2B5EF4-FFF2-40B4-BE49-F238E27FC236}">
                    <a16:creationId xmlns:a16="http://schemas.microsoft.com/office/drawing/2014/main" id="{EC469C59-BD5F-4636-9981-9FE929EB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uppo 247">
              <a:extLst>
                <a:ext uri="{FF2B5EF4-FFF2-40B4-BE49-F238E27FC236}">
                  <a16:creationId xmlns:a16="http://schemas.microsoft.com/office/drawing/2014/main" id="{A84382ED-8DB2-4771-ACE4-1A0C373B66A3}"/>
                </a:ext>
              </a:extLst>
            </p:cNvPr>
            <p:cNvGrpSpPr/>
            <p:nvPr/>
          </p:nvGrpSpPr>
          <p:grpSpPr>
            <a:xfrm>
              <a:off x="7199359" y="2822488"/>
              <a:ext cx="294503" cy="294503"/>
              <a:chOff x="782595" y="2901778"/>
              <a:chExt cx="294503" cy="294503"/>
            </a:xfrm>
          </p:grpSpPr>
          <p:sp>
            <p:nvSpPr>
              <p:cNvPr id="249" name="Ovale 248">
                <a:extLst>
                  <a:ext uri="{FF2B5EF4-FFF2-40B4-BE49-F238E27FC236}">
                    <a16:creationId xmlns:a16="http://schemas.microsoft.com/office/drawing/2014/main" id="{80A1E8C5-058F-47DA-8981-9A0DD085464E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0" name="Connettore diritto 249">
                <a:extLst>
                  <a:ext uri="{FF2B5EF4-FFF2-40B4-BE49-F238E27FC236}">
                    <a16:creationId xmlns:a16="http://schemas.microsoft.com/office/drawing/2014/main" id="{C7DF4579-19E3-4265-A483-CD6155404145}"/>
                  </a:ext>
                </a:extLst>
              </p:cNvPr>
              <p:cNvCxnSpPr>
                <a:stCxn id="249" idx="2"/>
                <a:endCxn id="249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uppo 250">
              <a:extLst>
                <a:ext uri="{FF2B5EF4-FFF2-40B4-BE49-F238E27FC236}">
                  <a16:creationId xmlns:a16="http://schemas.microsoft.com/office/drawing/2014/main" id="{CC46335E-B656-4B12-B711-8CF63CBB7BD4}"/>
                </a:ext>
              </a:extLst>
            </p:cNvPr>
            <p:cNvGrpSpPr/>
            <p:nvPr/>
          </p:nvGrpSpPr>
          <p:grpSpPr>
            <a:xfrm>
              <a:off x="7199359" y="3116991"/>
              <a:ext cx="294503" cy="294503"/>
              <a:chOff x="782595" y="2901778"/>
              <a:chExt cx="294503" cy="294503"/>
            </a:xfrm>
          </p:grpSpPr>
          <p:sp>
            <p:nvSpPr>
              <p:cNvPr id="252" name="Ovale 251">
                <a:extLst>
                  <a:ext uri="{FF2B5EF4-FFF2-40B4-BE49-F238E27FC236}">
                    <a16:creationId xmlns:a16="http://schemas.microsoft.com/office/drawing/2014/main" id="{3E516E5D-A5D5-405B-98AA-2FD484C7BEAA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3" name="Connettore diritto 252">
                <a:extLst>
                  <a:ext uri="{FF2B5EF4-FFF2-40B4-BE49-F238E27FC236}">
                    <a16:creationId xmlns:a16="http://schemas.microsoft.com/office/drawing/2014/main" id="{A02831E8-479D-410E-871B-741CFA8B3DA2}"/>
                  </a:ext>
                </a:extLst>
              </p:cNvPr>
              <p:cNvCxnSpPr>
                <a:stCxn id="252" idx="2"/>
                <a:endCxn id="252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uppo 253">
              <a:extLst>
                <a:ext uri="{FF2B5EF4-FFF2-40B4-BE49-F238E27FC236}">
                  <a16:creationId xmlns:a16="http://schemas.microsoft.com/office/drawing/2014/main" id="{FE14632D-4841-4BB2-970D-E23B0AEC9DFA}"/>
                </a:ext>
              </a:extLst>
            </p:cNvPr>
            <p:cNvGrpSpPr/>
            <p:nvPr/>
          </p:nvGrpSpPr>
          <p:grpSpPr>
            <a:xfrm>
              <a:off x="7199359" y="3411494"/>
              <a:ext cx="294503" cy="294503"/>
              <a:chOff x="782595" y="2901778"/>
              <a:chExt cx="294503" cy="294503"/>
            </a:xfrm>
          </p:grpSpPr>
          <p:sp>
            <p:nvSpPr>
              <p:cNvPr id="255" name="Ovale 254">
                <a:extLst>
                  <a:ext uri="{FF2B5EF4-FFF2-40B4-BE49-F238E27FC236}">
                    <a16:creationId xmlns:a16="http://schemas.microsoft.com/office/drawing/2014/main" id="{3558F041-EAE1-440D-A5FE-3966F6E6B6A0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6" name="Connettore diritto 255">
                <a:extLst>
                  <a:ext uri="{FF2B5EF4-FFF2-40B4-BE49-F238E27FC236}">
                    <a16:creationId xmlns:a16="http://schemas.microsoft.com/office/drawing/2014/main" id="{88466056-3965-46D5-A41A-4EE564E7CD7B}"/>
                  </a:ext>
                </a:extLst>
              </p:cNvPr>
              <p:cNvCxnSpPr>
                <a:stCxn id="255" idx="2"/>
                <a:endCxn id="255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uppo 256">
              <a:extLst>
                <a:ext uri="{FF2B5EF4-FFF2-40B4-BE49-F238E27FC236}">
                  <a16:creationId xmlns:a16="http://schemas.microsoft.com/office/drawing/2014/main" id="{D6C241A4-FCA9-40D7-8DC7-9AE7CACA888C}"/>
                </a:ext>
              </a:extLst>
            </p:cNvPr>
            <p:cNvGrpSpPr/>
            <p:nvPr/>
          </p:nvGrpSpPr>
          <p:grpSpPr>
            <a:xfrm>
              <a:off x="7199359" y="3705997"/>
              <a:ext cx="294503" cy="294503"/>
              <a:chOff x="782595" y="2901778"/>
              <a:chExt cx="294503" cy="294503"/>
            </a:xfrm>
          </p:grpSpPr>
          <p:sp>
            <p:nvSpPr>
              <p:cNvPr id="258" name="Ovale 257">
                <a:extLst>
                  <a:ext uri="{FF2B5EF4-FFF2-40B4-BE49-F238E27FC236}">
                    <a16:creationId xmlns:a16="http://schemas.microsoft.com/office/drawing/2014/main" id="{B1B260CD-1B73-4A70-AAA0-72CB244B60AD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9" name="Connettore diritto 258">
                <a:extLst>
                  <a:ext uri="{FF2B5EF4-FFF2-40B4-BE49-F238E27FC236}">
                    <a16:creationId xmlns:a16="http://schemas.microsoft.com/office/drawing/2014/main" id="{80C7961F-9517-4287-B7F0-49FE6B038149}"/>
                  </a:ext>
                </a:extLst>
              </p:cNvPr>
              <p:cNvCxnSpPr>
                <a:stCxn id="258" idx="2"/>
                <a:endCxn id="258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uppo 259">
              <a:extLst>
                <a:ext uri="{FF2B5EF4-FFF2-40B4-BE49-F238E27FC236}">
                  <a16:creationId xmlns:a16="http://schemas.microsoft.com/office/drawing/2014/main" id="{649E1ED0-5E52-4B92-B7D3-301EC922E33F}"/>
                </a:ext>
              </a:extLst>
            </p:cNvPr>
            <p:cNvGrpSpPr/>
            <p:nvPr/>
          </p:nvGrpSpPr>
          <p:grpSpPr>
            <a:xfrm>
              <a:off x="7199359" y="4000500"/>
              <a:ext cx="294503" cy="294503"/>
              <a:chOff x="782595" y="2901778"/>
              <a:chExt cx="294503" cy="294503"/>
            </a:xfrm>
          </p:grpSpPr>
          <p:sp>
            <p:nvSpPr>
              <p:cNvPr id="261" name="Ovale 260">
                <a:extLst>
                  <a:ext uri="{FF2B5EF4-FFF2-40B4-BE49-F238E27FC236}">
                    <a16:creationId xmlns:a16="http://schemas.microsoft.com/office/drawing/2014/main" id="{63983185-6AFD-4939-926A-EB1784313EC5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2" name="Connettore diritto 261">
                <a:extLst>
                  <a:ext uri="{FF2B5EF4-FFF2-40B4-BE49-F238E27FC236}">
                    <a16:creationId xmlns:a16="http://schemas.microsoft.com/office/drawing/2014/main" id="{8930B59D-E643-42E0-B52A-0E9F592B485A}"/>
                  </a:ext>
                </a:extLst>
              </p:cNvPr>
              <p:cNvCxnSpPr>
                <a:stCxn id="261" idx="2"/>
                <a:endCxn id="261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uppo 262">
              <a:extLst>
                <a:ext uri="{FF2B5EF4-FFF2-40B4-BE49-F238E27FC236}">
                  <a16:creationId xmlns:a16="http://schemas.microsoft.com/office/drawing/2014/main" id="{2179EE1D-C736-49F7-8E18-B34723C400EB}"/>
                </a:ext>
              </a:extLst>
            </p:cNvPr>
            <p:cNvGrpSpPr/>
            <p:nvPr/>
          </p:nvGrpSpPr>
          <p:grpSpPr>
            <a:xfrm>
              <a:off x="7199359" y="4295003"/>
              <a:ext cx="294503" cy="294503"/>
              <a:chOff x="782595" y="2901778"/>
              <a:chExt cx="294503" cy="294503"/>
            </a:xfrm>
          </p:grpSpPr>
          <p:sp>
            <p:nvSpPr>
              <p:cNvPr id="264" name="Ovale 263">
                <a:extLst>
                  <a:ext uri="{FF2B5EF4-FFF2-40B4-BE49-F238E27FC236}">
                    <a16:creationId xmlns:a16="http://schemas.microsoft.com/office/drawing/2014/main" id="{A7E1F2A5-0400-4D72-8C3D-BE8A3E11288E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5" name="Connettore diritto 264">
                <a:extLst>
                  <a:ext uri="{FF2B5EF4-FFF2-40B4-BE49-F238E27FC236}">
                    <a16:creationId xmlns:a16="http://schemas.microsoft.com/office/drawing/2014/main" id="{A6C9FAE5-CF69-4C78-87AC-F50A7529638F}"/>
                  </a:ext>
                </a:extLst>
              </p:cNvPr>
              <p:cNvCxnSpPr>
                <a:stCxn id="264" idx="2"/>
                <a:endCxn id="264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uppo 265">
              <a:extLst>
                <a:ext uri="{FF2B5EF4-FFF2-40B4-BE49-F238E27FC236}">
                  <a16:creationId xmlns:a16="http://schemas.microsoft.com/office/drawing/2014/main" id="{AB79ADF4-7EA5-42DC-9572-21E1AE7AFBBC}"/>
                </a:ext>
              </a:extLst>
            </p:cNvPr>
            <p:cNvGrpSpPr/>
            <p:nvPr/>
          </p:nvGrpSpPr>
          <p:grpSpPr>
            <a:xfrm>
              <a:off x="7199359" y="4589506"/>
              <a:ext cx="294503" cy="294503"/>
              <a:chOff x="782595" y="2901778"/>
              <a:chExt cx="294503" cy="294503"/>
            </a:xfrm>
          </p:grpSpPr>
          <p:sp>
            <p:nvSpPr>
              <p:cNvPr id="267" name="Ovale 266">
                <a:extLst>
                  <a:ext uri="{FF2B5EF4-FFF2-40B4-BE49-F238E27FC236}">
                    <a16:creationId xmlns:a16="http://schemas.microsoft.com/office/drawing/2014/main" id="{88A7C765-B345-4EEF-B5E5-D9CF3F6D722D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8" name="Connettore diritto 267">
                <a:extLst>
                  <a:ext uri="{FF2B5EF4-FFF2-40B4-BE49-F238E27FC236}">
                    <a16:creationId xmlns:a16="http://schemas.microsoft.com/office/drawing/2014/main" id="{6A507946-6AE3-422A-B907-42BF9826D79A}"/>
                  </a:ext>
                </a:extLst>
              </p:cNvPr>
              <p:cNvCxnSpPr>
                <a:stCxn id="267" idx="2"/>
                <a:endCxn id="267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uppo 268">
              <a:extLst>
                <a:ext uri="{FF2B5EF4-FFF2-40B4-BE49-F238E27FC236}">
                  <a16:creationId xmlns:a16="http://schemas.microsoft.com/office/drawing/2014/main" id="{D0AF4E40-355F-443B-B0D0-3623CC5BD3EC}"/>
                </a:ext>
              </a:extLst>
            </p:cNvPr>
            <p:cNvGrpSpPr/>
            <p:nvPr/>
          </p:nvGrpSpPr>
          <p:grpSpPr>
            <a:xfrm>
              <a:off x="7199359" y="4884009"/>
              <a:ext cx="294503" cy="294503"/>
              <a:chOff x="782595" y="2901778"/>
              <a:chExt cx="294503" cy="294503"/>
            </a:xfrm>
          </p:grpSpPr>
          <p:sp>
            <p:nvSpPr>
              <p:cNvPr id="270" name="Ovale 269">
                <a:extLst>
                  <a:ext uri="{FF2B5EF4-FFF2-40B4-BE49-F238E27FC236}">
                    <a16:creationId xmlns:a16="http://schemas.microsoft.com/office/drawing/2014/main" id="{676CA244-C7B3-4C68-8AC5-702EB8B3680B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1" name="Connettore diritto 270">
                <a:extLst>
                  <a:ext uri="{FF2B5EF4-FFF2-40B4-BE49-F238E27FC236}">
                    <a16:creationId xmlns:a16="http://schemas.microsoft.com/office/drawing/2014/main" id="{925D4A13-0286-4CE0-835E-2EC61B39063A}"/>
                  </a:ext>
                </a:extLst>
              </p:cNvPr>
              <p:cNvCxnSpPr>
                <a:stCxn id="270" idx="2"/>
                <a:endCxn id="270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o 271">
              <a:extLst>
                <a:ext uri="{FF2B5EF4-FFF2-40B4-BE49-F238E27FC236}">
                  <a16:creationId xmlns:a16="http://schemas.microsoft.com/office/drawing/2014/main" id="{7DE41B30-4592-4345-B19F-82414EECDD9E}"/>
                </a:ext>
              </a:extLst>
            </p:cNvPr>
            <p:cNvGrpSpPr/>
            <p:nvPr/>
          </p:nvGrpSpPr>
          <p:grpSpPr>
            <a:xfrm>
              <a:off x="8321236" y="2527985"/>
              <a:ext cx="294503" cy="294503"/>
              <a:chOff x="782595" y="2901778"/>
              <a:chExt cx="294503" cy="294503"/>
            </a:xfrm>
          </p:grpSpPr>
          <p:sp>
            <p:nvSpPr>
              <p:cNvPr id="273" name="Ovale 272">
                <a:extLst>
                  <a:ext uri="{FF2B5EF4-FFF2-40B4-BE49-F238E27FC236}">
                    <a16:creationId xmlns:a16="http://schemas.microsoft.com/office/drawing/2014/main" id="{0F4AD816-76F6-4449-8FBC-C961549DF3A6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4" name="Connettore diritto 273">
                <a:extLst>
                  <a:ext uri="{FF2B5EF4-FFF2-40B4-BE49-F238E27FC236}">
                    <a16:creationId xmlns:a16="http://schemas.microsoft.com/office/drawing/2014/main" id="{EA7EE058-C533-48A7-A0D8-791DA3CAC6F2}"/>
                  </a:ext>
                </a:extLst>
              </p:cNvPr>
              <p:cNvCxnSpPr>
                <a:stCxn id="273" idx="2"/>
                <a:endCxn id="273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uppo 274">
              <a:extLst>
                <a:ext uri="{FF2B5EF4-FFF2-40B4-BE49-F238E27FC236}">
                  <a16:creationId xmlns:a16="http://schemas.microsoft.com/office/drawing/2014/main" id="{003A9EA4-E558-420B-8911-630EF3CE7908}"/>
                </a:ext>
              </a:extLst>
            </p:cNvPr>
            <p:cNvGrpSpPr/>
            <p:nvPr/>
          </p:nvGrpSpPr>
          <p:grpSpPr>
            <a:xfrm>
              <a:off x="8321236" y="2822488"/>
              <a:ext cx="294503" cy="294503"/>
              <a:chOff x="782595" y="2901778"/>
              <a:chExt cx="294503" cy="294503"/>
            </a:xfrm>
          </p:grpSpPr>
          <p:sp>
            <p:nvSpPr>
              <p:cNvPr id="276" name="Ovale 275">
                <a:extLst>
                  <a:ext uri="{FF2B5EF4-FFF2-40B4-BE49-F238E27FC236}">
                    <a16:creationId xmlns:a16="http://schemas.microsoft.com/office/drawing/2014/main" id="{8B5F8B36-C45D-442F-BBD5-9BC2FBFCE892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7" name="Connettore diritto 276">
                <a:extLst>
                  <a:ext uri="{FF2B5EF4-FFF2-40B4-BE49-F238E27FC236}">
                    <a16:creationId xmlns:a16="http://schemas.microsoft.com/office/drawing/2014/main" id="{8A60A849-A8A3-44C0-942A-D8940F9D04A4}"/>
                  </a:ext>
                </a:extLst>
              </p:cNvPr>
              <p:cNvCxnSpPr>
                <a:stCxn id="276" idx="2"/>
                <a:endCxn id="276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uppo 280">
              <a:extLst>
                <a:ext uri="{FF2B5EF4-FFF2-40B4-BE49-F238E27FC236}">
                  <a16:creationId xmlns:a16="http://schemas.microsoft.com/office/drawing/2014/main" id="{8D927A5A-4FD1-4126-A101-A20FEEB14403}"/>
                </a:ext>
              </a:extLst>
            </p:cNvPr>
            <p:cNvGrpSpPr/>
            <p:nvPr/>
          </p:nvGrpSpPr>
          <p:grpSpPr>
            <a:xfrm>
              <a:off x="8321236" y="3411494"/>
              <a:ext cx="294503" cy="294503"/>
              <a:chOff x="782595" y="2901778"/>
              <a:chExt cx="294503" cy="294503"/>
            </a:xfrm>
          </p:grpSpPr>
          <p:sp>
            <p:nvSpPr>
              <p:cNvPr id="282" name="Ovale 281">
                <a:extLst>
                  <a:ext uri="{FF2B5EF4-FFF2-40B4-BE49-F238E27FC236}">
                    <a16:creationId xmlns:a16="http://schemas.microsoft.com/office/drawing/2014/main" id="{2868B248-C75C-4F31-9310-9DAF94AF4E41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3" name="Connettore diritto 282">
                <a:extLst>
                  <a:ext uri="{FF2B5EF4-FFF2-40B4-BE49-F238E27FC236}">
                    <a16:creationId xmlns:a16="http://schemas.microsoft.com/office/drawing/2014/main" id="{49B99759-01E9-41DA-9484-0E6D637AB141}"/>
                  </a:ext>
                </a:extLst>
              </p:cNvPr>
              <p:cNvCxnSpPr>
                <a:stCxn id="282" idx="2"/>
                <a:endCxn id="282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uppo 283">
              <a:extLst>
                <a:ext uri="{FF2B5EF4-FFF2-40B4-BE49-F238E27FC236}">
                  <a16:creationId xmlns:a16="http://schemas.microsoft.com/office/drawing/2014/main" id="{3D5F11D4-1F3A-4C39-9537-D015480C4D08}"/>
                </a:ext>
              </a:extLst>
            </p:cNvPr>
            <p:cNvGrpSpPr/>
            <p:nvPr/>
          </p:nvGrpSpPr>
          <p:grpSpPr>
            <a:xfrm>
              <a:off x="8321236" y="3705997"/>
              <a:ext cx="294503" cy="294503"/>
              <a:chOff x="782595" y="2901778"/>
              <a:chExt cx="294503" cy="294503"/>
            </a:xfrm>
          </p:grpSpPr>
          <p:sp>
            <p:nvSpPr>
              <p:cNvPr id="285" name="Ovale 284">
                <a:extLst>
                  <a:ext uri="{FF2B5EF4-FFF2-40B4-BE49-F238E27FC236}">
                    <a16:creationId xmlns:a16="http://schemas.microsoft.com/office/drawing/2014/main" id="{96099D8E-A110-48D1-8A0D-D57513A5C21F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6" name="Connettore diritto 285">
                <a:extLst>
                  <a:ext uri="{FF2B5EF4-FFF2-40B4-BE49-F238E27FC236}">
                    <a16:creationId xmlns:a16="http://schemas.microsoft.com/office/drawing/2014/main" id="{CFDE0D81-E517-4F21-856C-671B1E95DBEE}"/>
                  </a:ext>
                </a:extLst>
              </p:cNvPr>
              <p:cNvCxnSpPr>
                <a:stCxn id="285" idx="2"/>
                <a:endCxn id="285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uppo 289">
              <a:extLst>
                <a:ext uri="{FF2B5EF4-FFF2-40B4-BE49-F238E27FC236}">
                  <a16:creationId xmlns:a16="http://schemas.microsoft.com/office/drawing/2014/main" id="{8AFF2060-5EE9-496D-8868-F85448E285CB}"/>
                </a:ext>
              </a:extLst>
            </p:cNvPr>
            <p:cNvGrpSpPr/>
            <p:nvPr/>
          </p:nvGrpSpPr>
          <p:grpSpPr>
            <a:xfrm>
              <a:off x="8321236" y="4295003"/>
              <a:ext cx="294503" cy="294503"/>
              <a:chOff x="782595" y="2901778"/>
              <a:chExt cx="294503" cy="294503"/>
            </a:xfrm>
          </p:grpSpPr>
          <p:sp>
            <p:nvSpPr>
              <p:cNvPr id="291" name="Ovale 290">
                <a:extLst>
                  <a:ext uri="{FF2B5EF4-FFF2-40B4-BE49-F238E27FC236}">
                    <a16:creationId xmlns:a16="http://schemas.microsoft.com/office/drawing/2014/main" id="{C53D3C97-575D-4175-8441-7E498D0E8197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92" name="Connettore diritto 291">
                <a:extLst>
                  <a:ext uri="{FF2B5EF4-FFF2-40B4-BE49-F238E27FC236}">
                    <a16:creationId xmlns:a16="http://schemas.microsoft.com/office/drawing/2014/main" id="{D3D4D4FA-444E-4BEA-8BD8-0781AAA66E4F}"/>
                  </a:ext>
                </a:extLst>
              </p:cNvPr>
              <p:cNvCxnSpPr>
                <a:stCxn id="291" idx="2"/>
                <a:endCxn id="291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uppo 292">
              <a:extLst>
                <a:ext uri="{FF2B5EF4-FFF2-40B4-BE49-F238E27FC236}">
                  <a16:creationId xmlns:a16="http://schemas.microsoft.com/office/drawing/2014/main" id="{01A4DB42-5BE4-4EBC-BC50-1F24BD922D37}"/>
                </a:ext>
              </a:extLst>
            </p:cNvPr>
            <p:cNvGrpSpPr/>
            <p:nvPr/>
          </p:nvGrpSpPr>
          <p:grpSpPr>
            <a:xfrm>
              <a:off x="8321236" y="4589506"/>
              <a:ext cx="294503" cy="294503"/>
              <a:chOff x="782595" y="2901778"/>
              <a:chExt cx="294503" cy="294503"/>
            </a:xfrm>
          </p:grpSpPr>
          <p:sp>
            <p:nvSpPr>
              <p:cNvPr id="294" name="Ovale 293">
                <a:extLst>
                  <a:ext uri="{FF2B5EF4-FFF2-40B4-BE49-F238E27FC236}">
                    <a16:creationId xmlns:a16="http://schemas.microsoft.com/office/drawing/2014/main" id="{94D5C94D-1BA0-44CC-AF15-9C99BC28BBE1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95" name="Connettore diritto 294">
                <a:extLst>
                  <a:ext uri="{FF2B5EF4-FFF2-40B4-BE49-F238E27FC236}">
                    <a16:creationId xmlns:a16="http://schemas.microsoft.com/office/drawing/2014/main" id="{07F85508-C108-47E4-8780-45C8A22BA2FE}"/>
                  </a:ext>
                </a:extLst>
              </p:cNvPr>
              <p:cNvCxnSpPr>
                <a:stCxn id="294" idx="2"/>
                <a:endCxn id="294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uppo 298">
              <a:extLst>
                <a:ext uri="{FF2B5EF4-FFF2-40B4-BE49-F238E27FC236}">
                  <a16:creationId xmlns:a16="http://schemas.microsoft.com/office/drawing/2014/main" id="{8F4BD428-C977-4021-AE3D-AAFE54A03A8C}"/>
                </a:ext>
              </a:extLst>
            </p:cNvPr>
            <p:cNvGrpSpPr/>
            <p:nvPr/>
          </p:nvGrpSpPr>
          <p:grpSpPr>
            <a:xfrm>
              <a:off x="7993754" y="2825577"/>
              <a:ext cx="294504" cy="294503"/>
              <a:chOff x="1583196" y="2901778"/>
              <a:chExt cx="294504" cy="294503"/>
            </a:xfrm>
          </p:grpSpPr>
          <p:sp>
            <p:nvSpPr>
              <p:cNvPr id="300" name="Ovale 299">
                <a:extLst>
                  <a:ext uri="{FF2B5EF4-FFF2-40B4-BE49-F238E27FC236}">
                    <a16:creationId xmlns:a16="http://schemas.microsoft.com/office/drawing/2014/main" id="{89D399F9-9A2B-4989-94A1-BE530708963F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01" name="Connettore diritto 300">
                <a:extLst>
                  <a:ext uri="{FF2B5EF4-FFF2-40B4-BE49-F238E27FC236}">
                    <a16:creationId xmlns:a16="http://schemas.microsoft.com/office/drawing/2014/main" id="{D641F277-5CEC-4829-BB22-066BDB5C6C80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Connettore diritto 301">
                <a:extLst>
                  <a:ext uri="{FF2B5EF4-FFF2-40B4-BE49-F238E27FC236}">
                    <a16:creationId xmlns:a16="http://schemas.microsoft.com/office/drawing/2014/main" id="{A90E7E04-7271-4B82-9A5A-020E82AF3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uppo 302">
              <a:extLst>
                <a:ext uri="{FF2B5EF4-FFF2-40B4-BE49-F238E27FC236}">
                  <a16:creationId xmlns:a16="http://schemas.microsoft.com/office/drawing/2014/main" id="{9F9970BB-00C1-40A3-82F9-72FC631E288B}"/>
                </a:ext>
              </a:extLst>
            </p:cNvPr>
            <p:cNvGrpSpPr/>
            <p:nvPr/>
          </p:nvGrpSpPr>
          <p:grpSpPr>
            <a:xfrm>
              <a:off x="7987548" y="3123169"/>
              <a:ext cx="294504" cy="294503"/>
              <a:chOff x="1583196" y="2901778"/>
              <a:chExt cx="294504" cy="294503"/>
            </a:xfrm>
          </p:grpSpPr>
          <p:sp>
            <p:nvSpPr>
              <p:cNvPr id="304" name="Ovale 303">
                <a:extLst>
                  <a:ext uri="{FF2B5EF4-FFF2-40B4-BE49-F238E27FC236}">
                    <a16:creationId xmlns:a16="http://schemas.microsoft.com/office/drawing/2014/main" id="{FC3627DE-C843-4517-8182-89E71339599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05" name="Connettore diritto 304">
                <a:extLst>
                  <a:ext uri="{FF2B5EF4-FFF2-40B4-BE49-F238E27FC236}">
                    <a16:creationId xmlns:a16="http://schemas.microsoft.com/office/drawing/2014/main" id="{36B3B797-6486-424A-BED7-10E47664E7D6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Connettore diritto 305">
                <a:extLst>
                  <a:ext uri="{FF2B5EF4-FFF2-40B4-BE49-F238E27FC236}">
                    <a16:creationId xmlns:a16="http://schemas.microsoft.com/office/drawing/2014/main" id="{A4A51287-E88D-4861-AED4-D7AA2B107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uppo 306">
              <a:extLst>
                <a:ext uri="{FF2B5EF4-FFF2-40B4-BE49-F238E27FC236}">
                  <a16:creationId xmlns:a16="http://schemas.microsoft.com/office/drawing/2014/main" id="{4891DF3F-2225-45C0-99F0-6755522F9413}"/>
                </a:ext>
              </a:extLst>
            </p:cNvPr>
            <p:cNvGrpSpPr/>
            <p:nvPr/>
          </p:nvGrpSpPr>
          <p:grpSpPr>
            <a:xfrm>
              <a:off x="7981342" y="3420761"/>
              <a:ext cx="294504" cy="294503"/>
              <a:chOff x="1583196" y="2901778"/>
              <a:chExt cx="294504" cy="294503"/>
            </a:xfrm>
          </p:grpSpPr>
          <p:sp>
            <p:nvSpPr>
              <p:cNvPr id="308" name="Ovale 307">
                <a:extLst>
                  <a:ext uri="{FF2B5EF4-FFF2-40B4-BE49-F238E27FC236}">
                    <a16:creationId xmlns:a16="http://schemas.microsoft.com/office/drawing/2014/main" id="{B27D62C5-C558-4845-B6A2-B1DD0A4E389D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09" name="Connettore diritto 308">
                <a:extLst>
                  <a:ext uri="{FF2B5EF4-FFF2-40B4-BE49-F238E27FC236}">
                    <a16:creationId xmlns:a16="http://schemas.microsoft.com/office/drawing/2014/main" id="{6B50CCF1-C2E8-46DE-8D3E-2700DE64583E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630300A1-B16C-4F0E-AAA1-D3EEAAC9D5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uppo 310">
              <a:extLst>
                <a:ext uri="{FF2B5EF4-FFF2-40B4-BE49-F238E27FC236}">
                  <a16:creationId xmlns:a16="http://schemas.microsoft.com/office/drawing/2014/main" id="{F6EDB74B-EFFF-4DC3-A48D-4C0FCE770CB9}"/>
                </a:ext>
              </a:extLst>
            </p:cNvPr>
            <p:cNvGrpSpPr/>
            <p:nvPr/>
          </p:nvGrpSpPr>
          <p:grpSpPr>
            <a:xfrm>
              <a:off x="7983374" y="3718353"/>
              <a:ext cx="294504" cy="294503"/>
              <a:chOff x="1583196" y="2901778"/>
              <a:chExt cx="294504" cy="294503"/>
            </a:xfrm>
          </p:grpSpPr>
          <p:sp>
            <p:nvSpPr>
              <p:cNvPr id="312" name="Ovale 311">
                <a:extLst>
                  <a:ext uri="{FF2B5EF4-FFF2-40B4-BE49-F238E27FC236}">
                    <a16:creationId xmlns:a16="http://schemas.microsoft.com/office/drawing/2014/main" id="{CC3C5326-4181-4D1E-964F-A681A08A278C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D4503F42-C42E-4CDE-AA65-B6E1AA6E8991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3EE65003-CF8B-477B-859D-79AAC21F8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uppo 314">
              <a:extLst>
                <a:ext uri="{FF2B5EF4-FFF2-40B4-BE49-F238E27FC236}">
                  <a16:creationId xmlns:a16="http://schemas.microsoft.com/office/drawing/2014/main" id="{A289DECF-DD7D-42AA-8F84-0F267CAA7821}"/>
                </a:ext>
              </a:extLst>
            </p:cNvPr>
            <p:cNvGrpSpPr/>
            <p:nvPr/>
          </p:nvGrpSpPr>
          <p:grpSpPr>
            <a:xfrm>
              <a:off x="7977168" y="4015945"/>
              <a:ext cx="294504" cy="294503"/>
              <a:chOff x="1583196" y="2901778"/>
              <a:chExt cx="294504" cy="294503"/>
            </a:xfrm>
          </p:grpSpPr>
          <p:sp>
            <p:nvSpPr>
              <p:cNvPr id="316" name="Ovale 315">
                <a:extLst>
                  <a:ext uri="{FF2B5EF4-FFF2-40B4-BE49-F238E27FC236}">
                    <a16:creationId xmlns:a16="http://schemas.microsoft.com/office/drawing/2014/main" id="{13F5C0A0-5B0D-402C-9F8A-ACEEBD68B47E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04A450A0-73D8-4D36-9F18-CB39790A7CF2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2E4AEC48-6125-446A-91EB-E87DE8635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uppo 318">
              <a:extLst>
                <a:ext uri="{FF2B5EF4-FFF2-40B4-BE49-F238E27FC236}">
                  <a16:creationId xmlns:a16="http://schemas.microsoft.com/office/drawing/2014/main" id="{DAE6A8C4-9AF4-4EAA-92E1-184BA9F9505B}"/>
                </a:ext>
              </a:extLst>
            </p:cNvPr>
            <p:cNvGrpSpPr/>
            <p:nvPr/>
          </p:nvGrpSpPr>
          <p:grpSpPr>
            <a:xfrm>
              <a:off x="7979200" y="4313537"/>
              <a:ext cx="294504" cy="294503"/>
              <a:chOff x="1583196" y="2901778"/>
              <a:chExt cx="294504" cy="294503"/>
            </a:xfrm>
          </p:grpSpPr>
          <p:sp>
            <p:nvSpPr>
              <p:cNvPr id="320" name="Ovale 319">
                <a:extLst>
                  <a:ext uri="{FF2B5EF4-FFF2-40B4-BE49-F238E27FC236}">
                    <a16:creationId xmlns:a16="http://schemas.microsoft.com/office/drawing/2014/main" id="{921AA016-ADB3-4A87-8A8A-86AD28159D76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1" name="Connettore diritto 320">
                <a:extLst>
                  <a:ext uri="{FF2B5EF4-FFF2-40B4-BE49-F238E27FC236}">
                    <a16:creationId xmlns:a16="http://schemas.microsoft.com/office/drawing/2014/main" id="{FA015AAD-4886-48E9-98D1-75BB6F0611D8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Connettore diritto 321">
                <a:extLst>
                  <a:ext uri="{FF2B5EF4-FFF2-40B4-BE49-F238E27FC236}">
                    <a16:creationId xmlns:a16="http://schemas.microsoft.com/office/drawing/2014/main" id="{DFB82C4C-EED6-4682-BABE-FE6A37DFC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uppo 322">
              <a:extLst>
                <a:ext uri="{FF2B5EF4-FFF2-40B4-BE49-F238E27FC236}">
                  <a16:creationId xmlns:a16="http://schemas.microsoft.com/office/drawing/2014/main" id="{C437A535-2F82-400D-B275-1CB3133AEA4F}"/>
                </a:ext>
              </a:extLst>
            </p:cNvPr>
            <p:cNvGrpSpPr/>
            <p:nvPr/>
          </p:nvGrpSpPr>
          <p:grpSpPr>
            <a:xfrm>
              <a:off x="7972994" y="4611129"/>
              <a:ext cx="294504" cy="294503"/>
              <a:chOff x="1583196" y="2901778"/>
              <a:chExt cx="294504" cy="294503"/>
            </a:xfrm>
          </p:grpSpPr>
          <p:sp>
            <p:nvSpPr>
              <p:cNvPr id="324" name="Ovale 323">
                <a:extLst>
                  <a:ext uri="{FF2B5EF4-FFF2-40B4-BE49-F238E27FC236}">
                    <a16:creationId xmlns:a16="http://schemas.microsoft.com/office/drawing/2014/main" id="{E9B575A3-668A-4E7F-ADAC-F2F35BBEF31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5" name="Connettore diritto 324">
                <a:extLst>
                  <a:ext uri="{FF2B5EF4-FFF2-40B4-BE49-F238E27FC236}">
                    <a16:creationId xmlns:a16="http://schemas.microsoft.com/office/drawing/2014/main" id="{565BC1AD-EBB0-48BC-8CD2-3529A5FF354D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Connettore diritto 325">
                <a:extLst>
                  <a:ext uri="{FF2B5EF4-FFF2-40B4-BE49-F238E27FC236}">
                    <a16:creationId xmlns:a16="http://schemas.microsoft.com/office/drawing/2014/main" id="{9F5681A4-998D-43E8-90C9-4A0008D60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uppo 326">
              <a:extLst>
                <a:ext uri="{FF2B5EF4-FFF2-40B4-BE49-F238E27FC236}">
                  <a16:creationId xmlns:a16="http://schemas.microsoft.com/office/drawing/2014/main" id="{890AA462-B610-4E4A-8204-48E2A686071D}"/>
                </a:ext>
              </a:extLst>
            </p:cNvPr>
            <p:cNvGrpSpPr/>
            <p:nvPr/>
          </p:nvGrpSpPr>
          <p:grpSpPr>
            <a:xfrm>
              <a:off x="7966788" y="4908721"/>
              <a:ext cx="294504" cy="294503"/>
              <a:chOff x="1583196" y="2901778"/>
              <a:chExt cx="294504" cy="294503"/>
            </a:xfrm>
          </p:grpSpPr>
          <p:sp>
            <p:nvSpPr>
              <p:cNvPr id="328" name="Ovale 327">
                <a:extLst>
                  <a:ext uri="{FF2B5EF4-FFF2-40B4-BE49-F238E27FC236}">
                    <a16:creationId xmlns:a16="http://schemas.microsoft.com/office/drawing/2014/main" id="{3F5E4336-FCCD-468F-A23A-7CE2773C20B1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Connettore diritto 328">
                <a:extLst>
                  <a:ext uri="{FF2B5EF4-FFF2-40B4-BE49-F238E27FC236}">
                    <a16:creationId xmlns:a16="http://schemas.microsoft.com/office/drawing/2014/main" id="{20DA9C5D-4084-4547-BE70-F83C0712B73E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Connettore diritto 329">
                <a:extLst>
                  <a:ext uri="{FF2B5EF4-FFF2-40B4-BE49-F238E27FC236}">
                    <a16:creationId xmlns:a16="http://schemas.microsoft.com/office/drawing/2014/main" id="{10B3D76A-1A25-4FD6-886F-2D91884D3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uppo 330">
              <a:extLst>
                <a:ext uri="{FF2B5EF4-FFF2-40B4-BE49-F238E27FC236}">
                  <a16:creationId xmlns:a16="http://schemas.microsoft.com/office/drawing/2014/main" id="{ECDDA313-DEE0-49A8-9A53-3AA8C6AB16C2}"/>
                </a:ext>
              </a:extLst>
            </p:cNvPr>
            <p:cNvGrpSpPr/>
            <p:nvPr/>
          </p:nvGrpSpPr>
          <p:grpSpPr>
            <a:xfrm>
              <a:off x="9088958" y="2549608"/>
              <a:ext cx="294504" cy="294503"/>
              <a:chOff x="1583196" y="2901778"/>
              <a:chExt cx="294504" cy="294503"/>
            </a:xfrm>
          </p:grpSpPr>
          <p:sp>
            <p:nvSpPr>
              <p:cNvPr id="332" name="Ovale 331">
                <a:extLst>
                  <a:ext uri="{FF2B5EF4-FFF2-40B4-BE49-F238E27FC236}">
                    <a16:creationId xmlns:a16="http://schemas.microsoft.com/office/drawing/2014/main" id="{6F5348D5-DECA-4EAB-88AD-1190D2140A6C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3" name="Connettore diritto 332">
                <a:extLst>
                  <a:ext uri="{FF2B5EF4-FFF2-40B4-BE49-F238E27FC236}">
                    <a16:creationId xmlns:a16="http://schemas.microsoft.com/office/drawing/2014/main" id="{10084759-6E27-4C8C-A8A9-2C01C493E767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Connettore diritto 333">
                <a:extLst>
                  <a:ext uri="{FF2B5EF4-FFF2-40B4-BE49-F238E27FC236}">
                    <a16:creationId xmlns:a16="http://schemas.microsoft.com/office/drawing/2014/main" id="{04DB71D0-6FD2-4BD5-A507-42047CD1A7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uppo 337">
              <a:extLst>
                <a:ext uri="{FF2B5EF4-FFF2-40B4-BE49-F238E27FC236}">
                  <a16:creationId xmlns:a16="http://schemas.microsoft.com/office/drawing/2014/main" id="{5168727B-EA50-4318-914E-77940DD720ED}"/>
                </a:ext>
              </a:extLst>
            </p:cNvPr>
            <p:cNvGrpSpPr/>
            <p:nvPr/>
          </p:nvGrpSpPr>
          <p:grpSpPr>
            <a:xfrm>
              <a:off x="9410234" y="2844111"/>
              <a:ext cx="294503" cy="294503"/>
              <a:chOff x="782595" y="2901778"/>
              <a:chExt cx="294503" cy="294503"/>
            </a:xfrm>
          </p:grpSpPr>
          <p:sp>
            <p:nvSpPr>
              <p:cNvPr id="339" name="Ovale 338">
                <a:extLst>
                  <a:ext uri="{FF2B5EF4-FFF2-40B4-BE49-F238E27FC236}">
                    <a16:creationId xmlns:a16="http://schemas.microsoft.com/office/drawing/2014/main" id="{06EFEA51-5466-4EA4-859E-A7533B6D334E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0" name="Connettore diritto 339">
                <a:extLst>
                  <a:ext uri="{FF2B5EF4-FFF2-40B4-BE49-F238E27FC236}">
                    <a16:creationId xmlns:a16="http://schemas.microsoft.com/office/drawing/2014/main" id="{1CCD6B93-7848-4965-92D5-DB60CD599CB8}"/>
                  </a:ext>
                </a:extLst>
              </p:cNvPr>
              <p:cNvCxnSpPr>
                <a:stCxn id="339" idx="2"/>
                <a:endCxn id="339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uppo 346">
              <a:extLst>
                <a:ext uri="{FF2B5EF4-FFF2-40B4-BE49-F238E27FC236}">
                  <a16:creationId xmlns:a16="http://schemas.microsoft.com/office/drawing/2014/main" id="{C90D2D14-6D76-4308-B124-DC944BE5E309}"/>
                </a:ext>
              </a:extLst>
            </p:cNvPr>
            <p:cNvGrpSpPr/>
            <p:nvPr/>
          </p:nvGrpSpPr>
          <p:grpSpPr>
            <a:xfrm>
              <a:off x="9410234" y="3727620"/>
              <a:ext cx="294503" cy="294503"/>
              <a:chOff x="782595" y="2901778"/>
              <a:chExt cx="294503" cy="294503"/>
            </a:xfrm>
          </p:grpSpPr>
          <p:sp>
            <p:nvSpPr>
              <p:cNvPr id="348" name="Ovale 347">
                <a:extLst>
                  <a:ext uri="{FF2B5EF4-FFF2-40B4-BE49-F238E27FC236}">
                    <a16:creationId xmlns:a16="http://schemas.microsoft.com/office/drawing/2014/main" id="{A242A499-C6A2-43F4-AD27-993C7ED64E3F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9" name="Connettore diritto 348">
                <a:extLst>
                  <a:ext uri="{FF2B5EF4-FFF2-40B4-BE49-F238E27FC236}">
                    <a16:creationId xmlns:a16="http://schemas.microsoft.com/office/drawing/2014/main" id="{73C4A23C-96B8-406E-8CAC-64AC8372A988}"/>
                  </a:ext>
                </a:extLst>
              </p:cNvPr>
              <p:cNvCxnSpPr>
                <a:stCxn id="348" idx="2"/>
                <a:endCxn id="348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uppo 355">
              <a:extLst>
                <a:ext uri="{FF2B5EF4-FFF2-40B4-BE49-F238E27FC236}">
                  <a16:creationId xmlns:a16="http://schemas.microsoft.com/office/drawing/2014/main" id="{10C9A889-412F-4523-86D8-C186C1E370BC}"/>
                </a:ext>
              </a:extLst>
            </p:cNvPr>
            <p:cNvGrpSpPr/>
            <p:nvPr/>
          </p:nvGrpSpPr>
          <p:grpSpPr>
            <a:xfrm>
              <a:off x="9410234" y="4611129"/>
              <a:ext cx="294503" cy="294503"/>
              <a:chOff x="782595" y="2901778"/>
              <a:chExt cx="294503" cy="294503"/>
            </a:xfrm>
          </p:grpSpPr>
          <p:sp>
            <p:nvSpPr>
              <p:cNvPr id="357" name="Ovale 356">
                <a:extLst>
                  <a:ext uri="{FF2B5EF4-FFF2-40B4-BE49-F238E27FC236}">
                    <a16:creationId xmlns:a16="http://schemas.microsoft.com/office/drawing/2014/main" id="{8CA1F512-D8A9-42EF-8019-0A922E760293}"/>
                  </a:ext>
                </a:extLst>
              </p:cNvPr>
              <p:cNvSpPr/>
              <p:nvPr/>
            </p:nvSpPr>
            <p:spPr>
              <a:xfrm>
                <a:off x="782595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8" name="Connettore diritto 357">
                <a:extLst>
                  <a:ext uri="{FF2B5EF4-FFF2-40B4-BE49-F238E27FC236}">
                    <a16:creationId xmlns:a16="http://schemas.microsoft.com/office/drawing/2014/main" id="{1BE2F123-3A4A-4C98-A4DD-B20D85052E41}"/>
                  </a:ext>
                </a:extLst>
              </p:cNvPr>
              <p:cNvCxnSpPr>
                <a:stCxn id="357" idx="2"/>
                <a:endCxn id="357" idx="6"/>
              </p:cNvCxnSpPr>
              <p:nvPr/>
            </p:nvCxnSpPr>
            <p:spPr>
              <a:xfrm>
                <a:off x="782595" y="3049030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uppo 361">
              <a:extLst>
                <a:ext uri="{FF2B5EF4-FFF2-40B4-BE49-F238E27FC236}">
                  <a16:creationId xmlns:a16="http://schemas.microsoft.com/office/drawing/2014/main" id="{28F6B948-17D5-4389-9368-E4F9120F4561}"/>
                </a:ext>
              </a:extLst>
            </p:cNvPr>
            <p:cNvGrpSpPr/>
            <p:nvPr/>
          </p:nvGrpSpPr>
          <p:grpSpPr>
            <a:xfrm>
              <a:off x="9082752" y="2847200"/>
              <a:ext cx="294504" cy="294503"/>
              <a:chOff x="1583196" y="2901778"/>
              <a:chExt cx="294504" cy="294503"/>
            </a:xfrm>
          </p:grpSpPr>
          <p:sp>
            <p:nvSpPr>
              <p:cNvPr id="363" name="Ovale 362">
                <a:extLst>
                  <a:ext uri="{FF2B5EF4-FFF2-40B4-BE49-F238E27FC236}">
                    <a16:creationId xmlns:a16="http://schemas.microsoft.com/office/drawing/2014/main" id="{3F03221C-7E96-4D3B-AF54-62D483370998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64" name="Connettore diritto 363">
                <a:extLst>
                  <a:ext uri="{FF2B5EF4-FFF2-40B4-BE49-F238E27FC236}">
                    <a16:creationId xmlns:a16="http://schemas.microsoft.com/office/drawing/2014/main" id="{08D00943-3C10-4783-81AA-F8E262997DA5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Connettore diritto 364">
                <a:extLst>
                  <a:ext uri="{FF2B5EF4-FFF2-40B4-BE49-F238E27FC236}">
                    <a16:creationId xmlns:a16="http://schemas.microsoft.com/office/drawing/2014/main" id="{36B78E21-244E-4D31-8647-45FAF891C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uppo 369">
              <a:extLst>
                <a:ext uri="{FF2B5EF4-FFF2-40B4-BE49-F238E27FC236}">
                  <a16:creationId xmlns:a16="http://schemas.microsoft.com/office/drawing/2014/main" id="{7A703C20-7062-4E65-B9FF-4F05B22C2A4B}"/>
                </a:ext>
              </a:extLst>
            </p:cNvPr>
            <p:cNvGrpSpPr/>
            <p:nvPr/>
          </p:nvGrpSpPr>
          <p:grpSpPr>
            <a:xfrm>
              <a:off x="9070340" y="3442384"/>
              <a:ext cx="294504" cy="294503"/>
              <a:chOff x="1583196" y="2901778"/>
              <a:chExt cx="294504" cy="294503"/>
            </a:xfrm>
          </p:grpSpPr>
          <p:sp>
            <p:nvSpPr>
              <p:cNvPr id="371" name="Ovale 370">
                <a:extLst>
                  <a:ext uri="{FF2B5EF4-FFF2-40B4-BE49-F238E27FC236}">
                    <a16:creationId xmlns:a16="http://schemas.microsoft.com/office/drawing/2014/main" id="{E9FAA36A-11C8-4D2C-8343-A4681D8FDD2A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2" name="Connettore diritto 371">
                <a:extLst>
                  <a:ext uri="{FF2B5EF4-FFF2-40B4-BE49-F238E27FC236}">
                    <a16:creationId xmlns:a16="http://schemas.microsoft.com/office/drawing/2014/main" id="{F17DC53F-42FA-4679-8EE8-713E9249CFAD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Connettore diritto 372">
                <a:extLst>
                  <a:ext uri="{FF2B5EF4-FFF2-40B4-BE49-F238E27FC236}">
                    <a16:creationId xmlns:a16="http://schemas.microsoft.com/office/drawing/2014/main" id="{5FEC999F-0A57-4957-9734-A5F11FB2D4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uppo 373">
              <a:extLst>
                <a:ext uri="{FF2B5EF4-FFF2-40B4-BE49-F238E27FC236}">
                  <a16:creationId xmlns:a16="http://schemas.microsoft.com/office/drawing/2014/main" id="{F8F258E1-DE62-4C39-9913-EE987883DECA}"/>
                </a:ext>
              </a:extLst>
            </p:cNvPr>
            <p:cNvGrpSpPr/>
            <p:nvPr/>
          </p:nvGrpSpPr>
          <p:grpSpPr>
            <a:xfrm>
              <a:off x="9072372" y="3739976"/>
              <a:ext cx="294504" cy="294503"/>
              <a:chOff x="1583196" y="2901778"/>
              <a:chExt cx="294504" cy="294503"/>
            </a:xfrm>
          </p:grpSpPr>
          <p:sp>
            <p:nvSpPr>
              <p:cNvPr id="375" name="Ovale 374">
                <a:extLst>
                  <a:ext uri="{FF2B5EF4-FFF2-40B4-BE49-F238E27FC236}">
                    <a16:creationId xmlns:a16="http://schemas.microsoft.com/office/drawing/2014/main" id="{AFFC3804-3946-4BBF-9594-AC6C27D3455B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6" name="Connettore diritto 375">
                <a:extLst>
                  <a:ext uri="{FF2B5EF4-FFF2-40B4-BE49-F238E27FC236}">
                    <a16:creationId xmlns:a16="http://schemas.microsoft.com/office/drawing/2014/main" id="{40B049B9-AD53-4F62-B572-1646319923F8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Connettore diritto 376">
                <a:extLst>
                  <a:ext uri="{FF2B5EF4-FFF2-40B4-BE49-F238E27FC236}">
                    <a16:creationId xmlns:a16="http://schemas.microsoft.com/office/drawing/2014/main" id="{244F0D2C-1AEA-494D-AF45-2BB428D87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uppo 381">
              <a:extLst>
                <a:ext uri="{FF2B5EF4-FFF2-40B4-BE49-F238E27FC236}">
                  <a16:creationId xmlns:a16="http://schemas.microsoft.com/office/drawing/2014/main" id="{57816AB2-C73E-460A-B7AA-1880B51022A9}"/>
                </a:ext>
              </a:extLst>
            </p:cNvPr>
            <p:cNvGrpSpPr/>
            <p:nvPr/>
          </p:nvGrpSpPr>
          <p:grpSpPr>
            <a:xfrm>
              <a:off x="9068198" y="4335160"/>
              <a:ext cx="294504" cy="294503"/>
              <a:chOff x="1583196" y="2901778"/>
              <a:chExt cx="294504" cy="294503"/>
            </a:xfrm>
          </p:grpSpPr>
          <p:sp>
            <p:nvSpPr>
              <p:cNvPr id="383" name="Ovale 382">
                <a:extLst>
                  <a:ext uri="{FF2B5EF4-FFF2-40B4-BE49-F238E27FC236}">
                    <a16:creationId xmlns:a16="http://schemas.microsoft.com/office/drawing/2014/main" id="{E889D61B-E46D-4A77-A1DB-BBC06CCA2610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4" name="Connettore diritto 383">
                <a:extLst>
                  <a:ext uri="{FF2B5EF4-FFF2-40B4-BE49-F238E27FC236}">
                    <a16:creationId xmlns:a16="http://schemas.microsoft.com/office/drawing/2014/main" id="{8D4232B6-F076-4204-BF15-23F6EC6B624B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Connettore diritto 384">
                <a:extLst>
                  <a:ext uri="{FF2B5EF4-FFF2-40B4-BE49-F238E27FC236}">
                    <a16:creationId xmlns:a16="http://schemas.microsoft.com/office/drawing/2014/main" id="{1BB195AC-C0B4-4C57-BF9D-E5EF6C34A0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o 385">
              <a:extLst>
                <a:ext uri="{FF2B5EF4-FFF2-40B4-BE49-F238E27FC236}">
                  <a16:creationId xmlns:a16="http://schemas.microsoft.com/office/drawing/2014/main" id="{EBB0FA44-923E-4CBB-9FA2-132BFE97CFDC}"/>
                </a:ext>
              </a:extLst>
            </p:cNvPr>
            <p:cNvGrpSpPr/>
            <p:nvPr/>
          </p:nvGrpSpPr>
          <p:grpSpPr>
            <a:xfrm>
              <a:off x="9061992" y="4632752"/>
              <a:ext cx="294504" cy="294503"/>
              <a:chOff x="1583196" y="2901778"/>
              <a:chExt cx="294504" cy="294503"/>
            </a:xfrm>
          </p:grpSpPr>
          <p:sp>
            <p:nvSpPr>
              <p:cNvPr id="387" name="Ovale 386">
                <a:extLst>
                  <a:ext uri="{FF2B5EF4-FFF2-40B4-BE49-F238E27FC236}">
                    <a16:creationId xmlns:a16="http://schemas.microsoft.com/office/drawing/2014/main" id="{C4994187-D784-49D1-B7E7-C1378172B87F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8" name="Connettore diritto 387">
                <a:extLst>
                  <a:ext uri="{FF2B5EF4-FFF2-40B4-BE49-F238E27FC236}">
                    <a16:creationId xmlns:a16="http://schemas.microsoft.com/office/drawing/2014/main" id="{381D0CDA-4458-48AF-B3F8-7C4B302A0A8C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Connettore diritto 388">
                <a:extLst>
                  <a:ext uri="{FF2B5EF4-FFF2-40B4-BE49-F238E27FC236}">
                    <a16:creationId xmlns:a16="http://schemas.microsoft.com/office/drawing/2014/main" id="{38136128-3C46-4EFB-9E91-F293F7DC0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o 397">
              <a:extLst>
                <a:ext uri="{FF2B5EF4-FFF2-40B4-BE49-F238E27FC236}">
                  <a16:creationId xmlns:a16="http://schemas.microsoft.com/office/drawing/2014/main" id="{7B77401B-905D-4C58-9F2D-112E2F0CD351}"/>
                </a:ext>
              </a:extLst>
            </p:cNvPr>
            <p:cNvGrpSpPr/>
            <p:nvPr/>
          </p:nvGrpSpPr>
          <p:grpSpPr>
            <a:xfrm>
              <a:off x="10381414" y="2847200"/>
              <a:ext cx="294504" cy="294503"/>
              <a:chOff x="1583196" y="2901778"/>
              <a:chExt cx="294504" cy="294503"/>
            </a:xfrm>
          </p:grpSpPr>
          <p:sp>
            <p:nvSpPr>
              <p:cNvPr id="399" name="Ovale 398">
                <a:extLst>
                  <a:ext uri="{FF2B5EF4-FFF2-40B4-BE49-F238E27FC236}">
                    <a16:creationId xmlns:a16="http://schemas.microsoft.com/office/drawing/2014/main" id="{57CD71A9-8C83-4B0E-8E51-684599988ACF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0" name="Connettore diritto 399">
                <a:extLst>
                  <a:ext uri="{FF2B5EF4-FFF2-40B4-BE49-F238E27FC236}">
                    <a16:creationId xmlns:a16="http://schemas.microsoft.com/office/drawing/2014/main" id="{2290F8D3-F752-47B3-8A9F-7BC03579B3CD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Connettore diritto 400">
                <a:extLst>
                  <a:ext uri="{FF2B5EF4-FFF2-40B4-BE49-F238E27FC236}">
                    <a16:creationId xmlns:a16="http://schemas.microsoft.com/office/drawing/2014/main" id="{A023E790-AE21-4E9C-A6D8-23BCC42D3A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o 409">
              <a:extLst>
                <a:ext uri="{FF2B5EF4-FFF2-40B4-BE49-F238E27FC236}">
                  <a16:creationId xmlns:a16="http://schemas.microsoft.com/office/drawing/2014/main" id="{7F355C85-4FC0-46F0-B9CB-FBB9FE63D02E}"/>
                </a:ext>
              </a:extLst>
            </p:cNvPr>
            <p:cNvGrpSpPr/>
            <p:nvPr/>
          </p:nvGrpSpPr>
          <p:grpSpPr>
            <a:xfrm>
              <a:off x="10371034" y="3739976"/>
              <a:ext cx="294504" cy="294503"/>
              <a:chOff x="1583196" y="2901778"/>
              <a:chExt cx="294504" cy="294503"/>
            </a:xfrm>
          </p:grpSpPr>
          <p:sp>
            <p:nvSpPr>
              <p:cNvPr id="411" name="Ovale 410">
                <a:extLst>
                  <a:ext uri="{FF2B5EF4-FFF2-40B4-BE49-F238E27FC236}">
                    <a16:creationId xmlns:a16="http://schemas.microsoft.com/office/drawing/2014/main" id="{27D81202-F186-4B15-BF91-D8B41F336A13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673A8DD3-44E4-407D-817F-AA49C25703EC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B42A93FE-F550-4A00-9F29-C0A1803AB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Gruppo 421">
              <a:extLst>
                <a:ext uri="{FF2B5EF4-FFF2-40B4-BE49-F238E27FC236}">
                  <a16:creationId xmlns:a16="http://schemas.microsoft.com/office/drawing/2014/main" id="{E21C3A61-79DC-41E3-B602-2566EF4EEB72}"/>
                </a:ext>
              </a:extLst>
            </p:cNvPr>
            <p:cNvGrpSpPr/>
            <p:nvPr/>
          </p:nvGrpSpPr>
          <p:grpSpPr>
            <a:xfrm>
              <a:off x="10360654" y="4632752"/>
              <a:ext cx="294504" cy="294503"/>
              <a:chOff x="1583196" y="2901778"/>
              <a:chExt cx="294504" cy="294503"/>
            </a:xfrm>
          </p:grpSpPr>
          <p:sp>
            <p:nvSpPr>
              <p:cNvPr id="423" name="Ovale 422">
                <a:extLst>
                  <a:ext uri="{FF2B5EF4-FFF2-40B4-BE49-F238E27FC236}">
                    <a16:creationId xmlns:a16="http://schemas.microsoft.com/office/drawing/2014/main" id="{52FF86FA-A680-486B-BFC6-BF9230693252}"/>
                  </a:ext>
                </a:extLst>
              </p:cNvPr>
              <p:cNvSpPr/>
              <p:nvPr/>
            </p:nvSpPr>
            <p:spPr>
              <a:xfrm>
                <a:off x="1583197" y="2901778"/>
                <a:ext cx="294503" cy="294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4" name="Connettore diritto 423">
                <a:extLst>
                  <a:ext uri="{FF2B5EF4-FFF2-40B4-BE49-F238E27FC236}">
                    <a16:creationId xmlns:a16="http://schemas.microsoft.com/office/drawing/2014/main" id="{46A4563F-D2F3-4713-81F1-ECAAFCB580DD}"/>
                  </a:ext>
                </a:extLst>
              </p:cNvPr>
              <p:cNvCxnSpPr/>
              <p:nvPr/>
            </p:nvCxnSpPr>
            <p:spPr>
              <a:xfrm>
                <a:off x="1583196" y="3029464"/>
                <a:ext cx="2945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5" name="Connettore diritto 424">
                <a:extLst>
                  <a:ext uri="{FF2B5EF4-FFF2-40B4-BE49-F238E27FC236}">
                    <a16:creationId xmlns:a16="http://schemas.microsoft.com/office/drawing/2014/main" id="{A98A3D54-FCA6-477D-B5A5-20DB7121B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242" y="2901778"/>
                <a:ext cx="6205" cy="2945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CasellaDiTesto 429">
                  <a:extLst>
                    <a:ext uri="{FF2B5EF4-FFF2-40B4-BE49-F238E27FC236}">
                      <a16:creationId xmlns:a16="http://schemas.microsoft.com/office/drawing/2014/main" id="{F002EC25-3FA1-4454-9263-33249D2EEF97}"/>
                    </a:ext>
                  </a:extLst>
                </p:cNvPr>
                <p:cNvSpPr txBox="1"/>
                <p:nvPr/>
              </p:nvSpPr>
              <p:spPr>
                <a:xfrm>
                  <a:off x="7703398" y="1845330"/>
                  <a:ext cx="2568674" cy="402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𝑁𝑂𝑁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𝑈𝑁𝐼𝐹𝑂𝑅𝑀𝐸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0" name="CasellaDiTesto 429">
                  <a:extLst>
                    <a:ext uri="{FF2B5EF4-FFF2-40B4-BE49-F238E27FC236}">
                      <a16:creationId xmlns:a16="http://schemas.microsoft.com/office/drawing/2014/main" id="{F002EC25-3FA1-4454-9263-33249D2E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398" y="1845330"/>
                  <a:ext cx="2568674" cy="4029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CasellaDiTesto 430">
                  <a:extLst>
                    <a:ext uri="{FF2B5EF4-FFF2-40B4-BE49-F238E27FC236}">
                      <a16:creationId xmlns:a16="http://schemas.microsoft.com/office/drawing/2014/main" id="{9965B61C-BD03-4E97-972D-F3CB3A8982BF}"/>
                    </a:ext>
                  </a:extLst>
                </p:cNvPr>
                <p:cNvSpPr txBox="1"/>
                <p:nvPr/>
              </p:nvSpPr>
              <p:spPr>
                <a:xfrm>
                  <a:off x="7051078" y="5409169"/>
                  <a:ext cx="863932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it-IT" dirty="0"/>
                    <a:t>&lt;0</a:t>
                  </a:r>
                </a:p>
              </p:txBody>
            </p:sp>
          </mc:Choice>
          <mc:Fallback xmlns="">
            <p:sp>
              <p:nvSpPr>
                <p:cNvPr id="431" name="CasellaDiTesto 430">
                  <a:extLst>
                    <a:ext uri="{FF2B5EF4-FFF2-40B4-BE49-F238E27FC236}">
                      <a16:creationId xmlns:a16="http://schemas.microsoft.com/office/drawing/2014/main" id="{9965B61C-BD03-4E97-972D-F3CB3A898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78" y="5409169"/>
                  <a:ext cx="863932" cy="390748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CasellaDiTesto 431">
                  <a:extLst>
                    <a:ext uri="{FF2B5EF4-FFF2-40B4-BE49-F238E27FC236}">
                      <a16:creationId xmlns:a16="http://schemas.microsoft.com/office/drawing/2014/main" id="{090C093D-EA0F-47C2-835A-975F6DEB7490}"/>
                    </a:ext>
                  </a:extLst>
                </p:cNvPr>
                <p:cNvSpPr txBox="1"/>
                <p:nvPr/>
              </p:nvSpPr>
              <p:spPr>
                <a:xfrm>
                  <a:off x="10165868" y="5454752"/>
                  <a:ext cx="863932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</m:t>
                      </m:r>
                    </m:oMath>
                  </a14:m>
                  <a:r>
                    <a:rPr lang="it-IT" dirty="0"/>
                    <a:t>0</a:t>
                  </a:r>
                </a:p>
              </p:txBody>
            </p:sp>
          </mc:Choice>
          <mc:Fallback xmlns="">
            <p:sp>
              <p:nvSpPr>
                <p:cNvPr id="432" name="CasellaDiTesto 431">
                  <a:extLst>
                    <a:ext uri="{FF2B5EF4-FFF2-40B4-BE49-F238E27FC236}">
                      <a16:creationId xmlns:a16="http://schemas.microsoft.com/office/drawing/2014/main" id="{090C093D-EA0F-47C2-835A-975F6DEB7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868" y="5454752"/>
                  <a:ext cx="863932" cy="390748"/>
                </a:xfrm>
                <a:prstGeom prst="rect">
                  <a:avLst/>
                </a:prstGeom>
                <a:blipFill>
                  <a:blip r:embed="rId8"/>
                  <a:stretch>
                    <a:fillRect t="-7813" b="-203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8" name="Gruppo 437">
            <a:extLst>
              <a:ext uri="{FF2B5EF4-FFF2-40B4-BE49-F238E27FC236}">
                <a16:creationId xmlns:a16="http://schemas.microsoft.com/office/drawing/2014/main" id="{A8F512DE-42D0-4738-8807-414C2D977FC9}"/>
              </a:ext>
            </a:extLst>
          </p:cNvPr>
          <p:cNvGrpSpPr/>
          <p:nvPr/>
        </p:nvGrpSpPr>
        <p:grpSpPr>
          <a:xfrm>
            <a:off x="8956958" y="810741"/>
            <a:ext cx="938859" cy="3578314"/>
            <a:chOff x="8987735" y="2242749"/>
            <a:chExt cx="938859" cy="3578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CasellaDiTesto 432">
                  <a:extLst>
                    <a:ext uri="{FF2B5EF4-FFF2-40B4-BE49-F238E27FC236}">
                      <a16:creationId xmlns:a16="http://schemas.microsoft.com/office/drawing/2014/main" id="{771818D3-E431-49F6-AE59-6AF949098847}"/>
                    </a:ext>
                  </a:extLst>
                </p:cNvPr>
                <p:cNvSpPr txBox="1"/>
                <p:nvPr/>
              </p:nvSpPr>
              <p:spPr>
                <a:xfrm>
                  <a:off x="9003013" y="5430315"/>
                  <a:ext cx="923581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dirty="0">
                          <a:latin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it-IT" dirty="0"/>
                    <a:t>0</a:t>
                  </a:r>
                </a:p>
              </p:txBody>
            </p:sp>
          </mc:Choice>
          <mc:Fallback xmlns="">
            <p:sp>
              <p:nvSpPr>
                <p:cNvPr id="433" name="CasellaDiTesto 432">
                  <a:extLst>
                    <a:ext uri="{FF2B5EF4-FFF2-40B4-BE49-F238E27FC236}">
                      <a16:creationId xmlns:a16="http://schemas.microsoft.com/office/drawing/2014/main" id="{771818D3-E431-49F6-AE59-6AF949098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013" y="5430315"/>
                  <a:ext cx="923581" cy="390748"/>
                </a:xfrm>
                <a:prstGeom prst="rect">
                  <a:avLst/>
                </a:prstGeom>
                <a:blipFill>
                  <a:blip r:embed="rId9"/>
                  <a:stretch>
                    <a:fillRect t="-7813" b="-203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4" name="Rettangolo con angoli arrotondati 433">
              <a:extLst>
                <a:ext uri="{FF2B5EF4-FFF2-40B4-BE49-F238E27FC236}">
                  <a16:creationId xmlns:a16="http://schemas.microsoft.com/office/drawing/2014/main" id="{DA23B8D8-5233-4C63-96F5-A1C50160A8C6}"/>
                </a:ext>
              </a:extLst>
            </p:cNvPr>
            <p:cNvSpPr/>
            <p:nvPr/>
          </p:nvSpPr>
          <p:spPr>
            <a:xfrm>
              <a:off x="8987735" y="2242749"/>
              <a:ext cx="800293" cy="327349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9" name="CasellaDiTesto 438">
            <a:extLst>
              <a:ext uri="{FF2B5EF4-FFF2-40B4-BE49-F238E27FC236}">
                <a16:creationId xmlns:a16="http://schemas.microsoft.com/office/drawing/2014/main" id="{023075B3-EE22-4F35-A9A9-115E20131BA7}"/>
              </a:ext>
            </a:extLst>
          </p:cNvPr>
          <p:cNvSpPr txBox="1"/>
          <p:nvPr/>
        </p:nvSpPr>
        <p:spPr>
          <a:xfrm>
            <a:off x="1044696" y="4781578"/>
            <a:ext cx="373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P è uniforme, ovvero se non dipende dalla posizione, ci aspettiamo che la densità delle cariche di polarizzazione sia nulla</a:t>
            </a:r>
          </a:p>
        </p:txBody>
      </p:sp>
      <p:sp>
        <p:nvSpPr>
          <p:cNvPr id="440" name="CasellaDiTesto 439">
            <a:extLst>
              <a:ext uri="{FF2B5EF4-FFF2-40B4-BE49-F238E27FC236}">
                <a16:creationId xmlns:a16="http://schemas.microsoft.com/office/drawing/2014/main" id="{4D64C99A-C8C4-48C8-AEF1-69A8C1BA0B1B}"/>
              </a:ext>
            </a:extLst>
          </p:cNvPr>
          <p:cNvSpPr txBox="1"/>
          <p:nvPr/>
        </p:nvSpPr>
        <p:spPr>
          <a:xfrm>
            <a:off x="7019431" y="4779846"/>
            <a:ext cx="3731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P non è uniforme, ovvero se dipende dalla posizione, ci aspettiamo che la densità delle cariche di polarizzazione sia diversa da zero</a:t>
            </a:r>
          </a:p>
        </p:txBody>
      </p:sp>
    </p:spTree>
    <p:extLst>
      <p:ext uri="{BB962C8B-B14F-4D97-AF65-F5344CB8AC3E}">
        <p14:creationId xmlns:p14="http://schemas.microsoft.com/office/powerpoint/2010/main" val="7306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/>
      <p:bldP spid="4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BC90649-340D-4D64-8D61-006871AF69B7}"/>
                  </a:ext>
                </a:extLst>
              </p:cNvPr>
              <p:cNvSpPr txBox="1"/>
              <p:nvPr/>
            </p:nvSpPr>
            <p:spPr>
              <a:xfrm>
                <a:off x="391683" y="343465"/>
                <a:ext cx="11639292" cy="583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Tutte le proprietà macroscopiche legate alla polarizzazione di un dielettrico possono essere espresse tramite il vettore polarizzazione dielettrica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r>
                  <a:rPr lang="it-IT" sz="2400" dirty="0"/>
                  <a:t>Tali proprietà sono collegate alle distribuzioni di carica superficiale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e volumetrica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/>
                  <a:t> associate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r>
                  <a:rPr lang="it-IT" sz="2400" dirty="0"/>
                  <a:t>Come abbiamo visto, all’interno del dielettrico e nel caso in cui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sia uniforme, le distribuzioni di carica volumetriche positive e negative si compensano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Sulle superfici invece si può avere una distribuzione di carica superficiale negativa o positiva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Cerchiamo ora di determinare quanti dipoli contribuiscono alla densità superficiale di carica</a:t>
                </a:r>
              </a:p>
              <a:p>
                <a:r>
                  <a:rPr lang="it-IT" sz="2400" dirty="0"/>
                  <a:t>e soprattutto qual è il legame con il vettore polarizzazione dielettrica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400" dirty="0"/>
              </a:p>
              <a:p>
                <a:endParaRPr lang="it-IT" sz="2400" dirty="0"/>
              </a:p>
              <a:p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BC90649-340D-4D64-8D61-006871AF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83" y="343465"/>
                <a:ext cx="11639292" cy="5839868"/>
              </a:xfrm>
              <a:prstGeom prst="rect">
                <a:avLst/>
              </a:prstGeom>
              <a:blipFill>
                <a:blip r:embed="rId2"/>
                <a:stretch>
                  <a:fillRect l="-785" t="-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CE48CBA-07C6-4D2C-ACAA-35B98132ABDE}"/>
                  </a:ext>
                </a:extLst>
              </p:cNvPr>
              <p:cNvSpPr txBox="1"/>
              <p:nvPr/>
            </p:nvSpPr>
            <p:spPr>
              <a:xfrm>
                <a:off x="4145144" y="48393"/>
                <a:ext cx="3307509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:r>
                  <a:rPr lang="it-IT" sz="3200" dirty="0">
                    <a:solidFill>
                      <a:srgbClr val="E48312"/>
                    </a:solidFill>
                    <a:latin typeface="Abadi" panose="020B0604020104020204" pitchFamily="34" charset="0"/>
                  </a:rPr>
                  <a:t>Legame</a:t>
                </a:r>
                <a14:m>
                  <m:oMath xmlns:m="http://schemas.openxmlformats.org/officeDocument/2006/math">
                    <m:r>
                      <a:rPr kumimoji="0" lang="it-IT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4831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it-IT" sz="3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483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483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483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4831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kumimoji="0" lang="it-IT" sz="3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483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483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4831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it-IT" sz="3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48312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lang="it-IT" sz="3200" dirty="0">
                    <a:solidFill>
                      <a:srgbClr val="E48312"/>
                    </a:solidFill>
                    <a:latin typeface="Calibri" panose="020F0502020204030204"/>
                  </a:rPr>
                  <a:t>e</a:t>
                </a:r>
                <a:r>
                  <a:rPr kumimoji="0" lang="it-IT" sz="3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48312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kumimoji="0" lang="it-IT" sz="3200" i="0" u="none" strike="noStrike" kern="1200" cap="none" spc="0" normalizeH="0" baseline="0" noProof="0" dirty="0">
                  <a:ln>
                    <a:noFill/>
                  </a:ln>
                  <a:solidFill>
                    <a:srgbClr val="E48312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CE48CBA-07C6-4D2C-ACAA-35B98132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44" y="48393"/>
                <a:ext cx="3307509" cy="552331"/>
              </a:xfrm>
              <a:prstGeom prst="rect">
                <a:avLst/>
              </a:prstGeom>
              <a:blipFill>
                <a:blip r:embed="rId2"/>
                <a:stretch>
                  <a:fillRect l="-7551" t="-16484" b="-39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6E64771-3EB5-41EE-8161-238130C2F14E}"/>
                  </a:ext>
                </a:extLst>
              </p:cNvPr>
              <p:cNvSpPr txBox="1"/>
              <p:nvPr/>
            </p:nvSpPr>
            <p:spPr>
              <a:xfrm>
                <a:off x="6392562" y="5324003"/>
                <a:ext cx="428212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</m:acc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6E64771-3EB5-41EE-8161-238130C2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62" y="5324003"/>
                <a:ext cx="4282120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0AE16131-8C8C-46F3-B949-5FF30E4C2763}"/>
                  </a:ext>
                </a:extLst>
              </p:cNvPr>
              <p:cNvSpPr/>
              <p:nvPr/>
            </p:nvSpPr>
            <p:spPr>
              <a:xfrm>
                <a:off x="3681370" y="1497603"/>
                <a:ext cx="5158848" cy="58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∆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0AE16131-8C8C-46F3-B949-5FF30E4C2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70" y="1497603"/>
                <a:ext cx="5158848" cy="586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4B69267-09AA-4E04-84BD-1ADDF8E512DB}"/>
                  </a:ext>
                </a:extLst>
              </p:cNvPr>
              <p:cNvSpPr/>
              <p:nvPr/>
            </p:nvSpPr>
            <p:spPr>
              <a:xfrm>
                <a:off x="3830727" y="2766466"/>
                <a:ext cx="2915991" cy="58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𝑛𝑉</m:t>
                      </m:r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4B69267-09AA-4E04-84BD-1ADDF8E51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727" y="2766466"/>
                <a:ext cx="2915991" cy="586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E023458A-464F-4166-9A50-62F9AC49AC0A}"/>
              </a:ext>
            </a:extLst>
          </p:cNvPr>
          <p:cNvGrpSpPr/>
          <p:nvPr/>
        </p:nvGrpSpPr>
        <p:grpSpPr>
          <a:xfrm>
            <a:off x="105501" y="1657768"/>
            <a:ext cx="3081168" cy="3685847"/>
            <a:chOff x="1056616" y="338727"/>
            <a:chExt cx="3489797" cy="4217234"/>
          </a:xfrm>
        </p:grpSpPr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CDC332B-8416-43F4-AB97-0ACC8793C5F8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056617" y="2382508"/>
              <a:ext cx="464570" cy="1782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6F3CF00E-C9BA-4022-A00F-56092AC2B9C1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H="1">
              <a:off x="3171915" y="2382508"/>
              <a:ext cx="469943" cy="1863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B7CE780-9850-41A6-BF37-B4800FCB4783}"/>
                </a:ext>
              </a:extLst>
            </p:cNvPr>
            <p:cNvSpPr/>
            <p:nvPr/>
          </p:nvSpPr>
          <p:spPr>
            <a:xfrm>
              <a:off x="1056616" y="3914256"/>
              <a:ext cx="2120671" cy="6417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85323054-7E2E-40DF-9256-DFF6623839FB}"/>
                </a:ext>
              </a:extLst>
            </p:cNvPr>
            <p:cNvSpPr/>
            <p:nvPr/>
          </p:nvSpPr>
          <p:spPr>
            <a:xfrm rot="1194366">
              <a:off x="1637308" y="2329012"/>
              <a:ext cx="243426" cy="19633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C6F251F6-C478-48D4-895F-981344180B60}"/>
                </a:ext>
              </a:extLst>
            </p:cNvPr>
            <p:cNvSpPr/>
            <p:nvPr/>
          </p:nvSpPr>
          <p:spPr>
            <a:xfrm rot="1194366">
              <a:off x="2283810" y="2454367"/>
              <a:ext cx="243426" cy="19633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tangolo 37">
                  <a:extLst>
                    <a:ext uri="{FF2B5EF4-FFF2-40B4-BE49-F238E27FC236}">
                      <a16:creationId xmlns:a16="http://schemas.microsoft.com/office/drawing/2014/main" id="{FCAF7EA4-7171-4F9C-9311-235F02ECC82B}"/>
                    </a:ext>
                  </a:extLst>
                </p:cNvPr>
                <p:cNvSpPr/>
                <p:nvPr/>
              </p:nvSpPr>
              <p:spPr>
                <a:xfrm rot="1311002">
                  <a:off x="1597237" y="2520649"/>
                  <a:ext cx="293230" cy="16903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</m:oMath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Rettangolo 37">
                  <a:extLst>
                    <a:ext uri="{FF2B5EF4-FFF2-40B4-BE49-F238E27FC236}">
                      <a16:creationId xmlns:a16="http://schemas.microsoft.com/office/drawing/2014/main" id="{FCAF7EA4-7171-4F9C-9311-235F02ECC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1002">
                  <a:off x="1597237" y="2520649"/>
                  <a:ext cx="293230" cy="1690314"/>
                </a:xfrm>
                <a:prstGeom prst="rect">
                  <a:avLst/>
                </a:prstGeom>
                <a:blipFill>
                  <a:blip r:embed="rId6"/>
                  <a:stretch>
                    <a:fillRect t="-4132" r="-61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073E8B4F-9616-4DF0-9A17-A2DFF5CE2050}"/>
                    </a:ext>
                  </a:extLst>
                </p:cNvPr>
                <p:cNvSpPr/>
                <p:nvPr/>
              </p:nvSpPr>
              <p:spPr>
                <a:xfrm rot="1311002">
                  <a:off x="2259411" y="2762235"/>
                  <a:ext cx="283591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</m:oMath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073E8B4F-9616-4DF0-9A17-A2DFF5CE20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1002">
                  <a:off x="2259411" y="2762235"/>
                  <a:ext cx="283591" cy="1477328"/>
                </a:xfrm>
                <a:prstGeom prst="rect">
                  <a:avLst/>
                </a:prstGeom>
                <a:blipFill>
                  <a:blip r:embed="rId7"/>
                  <a:stretch>
                    <a:fillRect l="-5085" t="-5164" r="-7627" b="-704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C1B1E39-3507-407E-9FA6-FAAAB02323B3}"/>
                </a:ext>
              </a:extLst>
            </p:cNvPr>
            <p:cNvSpPr/>
            <p:nvPr/>
          </p:nvSpPr>
          <p:spPr>
            <a:xfrm rot="1194366">
              <a:off x="2871655" y="2480153"/>
              <a:ext cx="243426" cy="19633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94D15075-A9B4-48B0-B9FB-AE104EF570D9}"/>
                    </a:ext>
                  </a:extLst>
                </p:cNvPr>
                <p:cNvSpPr/>
                <p:nvPr/>
              </p:nvSpPr>
              <p:spPr>
                <a:xfrm rot="1311002">
                  <a:off x="2840098" y="2807678"/>
                  <a:ext cx="283591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t-IT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</m:oMath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94D15075-A9B4-48B0-B9FB-AE104EF570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1002">
                  <a:off x="2840098" y="2807678"/>
                  <a:ext cx="283591" cy="1477328"/>
                </a:xfrm>
                <a:prstGeom prst="rect">
                  <a:avLst/>
                </a:prstGeom>
                <a:blipFill>
                  <a:blip r:embed="rId8"/>
                  <a:stretch>
                    <a:fillRect l="-5085" t="-4695" r="-7627" b="-751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9D9B3ABB-4075-41D5-AFCF-F5711D9CA132}"/>
                </a:ext>
              </a:extLst>
            </p:cNvPr>
            <p:cNvSpPr/>
            <p:nvPr/>
          </p:nvSpPr>
          <p:spPr>
            <a:xfrm>
              <a:off x="1521187" y="2061655"/>
              <a:ext cx="2120671" cy="6417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EAD323-BCCC-43EF-B6F3-2171F4B6DE33}"/>
                </a:ext>
              </a:extLst>
            </p:cNvPr>
            <p:cNvSpPr/>
            <p:nvPr/>
          </p:nvSpPr>
          <p:spPr>
            <a:xfrm>
              <a:off x="1600458" y="1783919"/>
              <a:ext cx="2120671" cy="64170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17A59EB4-4DBE-4184-B2D7-2E62047E8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0398" y="683419"/>
              <a:ext cx="72262" cy="1475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tangolo 51">
                  <a:extLst>
                    <a:ext uri="{FF2B5EF4-FFF2-40B4-BE49-F238E27FC236}">
                      <a16:creationId xmlns:a16="http://schemas.microsoft.com/office/drawing/2014/main" id="{9F92EC38-1067-4807-B380-D3E9D39956C9}"/>
                    </a:ext>
                  </a:extLst>
                </p:cNvPr>
                <p:cNvSpPr/>
                <p:nvPr/>
              </p:nvSpPr>
              <p:spPr>
                <a:xfrm>
                  <a:off x="2705966" y="761900"/>
                  <a:ext cx="4789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Rettangolo 51">
                  <a:extLst>
                    <a:ext uri="{FF2B5EF4-FFF2-40B4-BE49-F238E27FC236}">
                      <a16:creationId xmlns:a16="http://schemas.microsoft.com/office/drawing/2014/main" id="{9F92EC38-1067-4807-B380-D3E9D3995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966" y="761900"/>
                  <a:ext cx="47891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B8E508AB-D595-4940-8EC7-D2D3AFA6F1B6}"/>
                    </a:ext>
                  </a:extLst>
                </p:cNvPr>
                <p:cNvSpPr/>
                <p:nvPr/>
              </p:nvSpPr>
              <p:spPr>
                <a:xfrm>
                  <a:off x="2197692" y="338727"/>
                  <a:ext cx="61003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it-IT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acc>
                        <m:r>
                          <a:rPr kumimoji="0" lang="it-IT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B8E508AB-D595-4940-8EC7-D2D3AFA6F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92" y="338727"/>
                  <a:ext cx="610039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tangolo 56">
                  <a:extLst>
                    <a:ext uri="{FF2B5EF4-FFF2-40B4-BE49-F238E27FC236}">
                      <a16:creationId xmlns:a16="http://schemas.microsoft.com/office/drawing/2014/main" id="{6D24EC69-0142-43AD-BABF-643989EA01BC}"/>
                    </a:ext>
                  </a:extLst>
                </p:cNvPr>
                <p:cNvSpPr/>
                <p:nvPr/>
              </p:nvSpPr>
              <p:spPr>
                <a:xfrm>
                  <a:off x="3790501" y="1190852"/>
                  <a:ext cx="75591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</m:t>
                        </m:r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Rettangolo 56">
                  <a:extLst>
                    <a:ext uri="{FF2B5EF4-FFF2-40B4-BE49-F238E27FC236}">
                      <a16:creationId xmlns:a16="http://schemas.microsoft.com/office/drawing/2014/main" id="{6D24EC69-0142-43AD-BABF-643989EA0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501" y="1190852"/>
                  <a:ext cx="755912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F5D8B0B9-AB53-4569-B741-39F0DB08D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377" y="2164024"/>
              <a:ext cx="622909" cy="22880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ttangolo 62">
                  <a:extLst>
                    <a:ext uri="{FF2B5EF4-FFF2-40B4-BE49-F238E27FC236}">
                      <a16:creationId xmlns:a16="http://schemas.microsoft.com/office/drawing/2014/main" id="{2F3168FE-1D97-4F87-90F5-6AD5C9A344C6}"/>
                    </a:ext>
                  </a:extLst>
                </p:cNvPr>
                <p:cNvSpPr/>
                <p:nvPr/>
              </p:nvSpPr>
              <p:spPr>
                <a:xfrm>
                  <a:off x="3779028" y="3042640"/>
                  <a:ext cx="57124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it-IT" sz="3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oMath>
                    </m:oMathPara>
                  </a14:m>
                  <a:endPara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Rettangolo 62">
                  <a:extLst>
                    <a:ext uri="{FF2B5EF4-FFF2-40B4-BE49-F238E27FC236}">
                      <a16:creationId xmlns:a16="http://schemas.microsoft.com/office/drawing/2014/main" id="{2F3168FE-1D97-4F87-90F5-6AD5C9A34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028" y="3042640"/>
                  <a:ext cx="571247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3AC2419-64CF-4CEA-BE0F-D537B23B9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0398" y="545916"/>
              <a:ext cx="687397" cy="161335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0B2E4B0B-BDB8-4BCA-B8DB-F88E082BC278}"/>
                </a:ext>
              </a:extLst>
            </p:cNvPr>
            <p:cNvSpPr/>
            <p:nvPr/>
          </p:nvSpPr>
          <p:spPr>
            <a:xfrm rot="20618156">
              <a:off x="2544209" y="1262139"/>
              <a:ext cx="451485" cy="359495"/>
            </a:xfrm>
            <a:prstGeom prst="arc">
              <a:avLst>
                <a:gd name="adj1" fmla="val 15526093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curvo 24">
              <a:extLst>
                <a:ext uri="{FF2B5EF4-FFF2-40B4-BE49-F238E27FC236}">
                  <a16:creationId xmlns:a16="http://schemas.microsoft.com/office/drawing/2014/main" id="{AD68D826-FEE1-43F5-9D35-04BD97FCA7B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48683" y="1499986"/>
              <a:ext cx="817228" cy="7435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5E8603C-04F4-42AB-A1B3-107FFB56637A}"/>
                  </a:ext>
                </a:extLst>
              </p:cNvPr>
              <p:cNvSpPr txBox="1"/>
              <p:nvPr/>
            </p:nvSpPr>
            <p:spPr>
              <a:xfrm>
                <a:off x="362240" y="649737"/>
                <a:ext cx="113558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Le cariche sopra un elemento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di superficie esterna, vengono portate dai dipoli contenuti nel parallelepipedo di base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 e spigolo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2000" dirty="0"/>
                  <a:t> il cui volume è facilmente calcolabile, si ha: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5E8603C-04F4-42AB-A1B3-107FFB56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0" y="649737"/>
                <a:ext cx="11355868" cy="707886"/>
              </a:xfrm>
              <a:prstGeom prst="rect">
                <a:avLst/>
              </a:prstGeom>
              <a:blipFill>
                <a:blip r:embed="rId1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9AD67E5-324B-4F3B-9969-FCA5B664B072}"/>
              </a:ext>
            </a:extLst>
          </p:cNvPr>
          <p:cNvSpPr txBox="1"/>
          <p:nvPr/>
        </p:nvSpPr>
        <p:spPr>
          <a:xfrm>
            <a:off x="3861914" y="2256266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Nel parallelepipedo sono contenuti N dipoli con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E2E4898F-89ED-449D-853A-27FA4206FA77}"/>
              </a:ext>
            </a:extLst>
          </p:cNvPr>
          <p:cNvSpPr txBox="1"/>
          <p:nvPr/>
        </p:nvSpPr>
        <p:spPr>
          <a:xfrm>
            <a:off x="3861913" y="3479167"/>
            <a:ext cx="710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La densità superficiale di cariche di polarizzazione sarà:</a:t>
            </a: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B87E772-DA49-4B60-965C-22836994A96A}"/>
              </a:ext>
            </a:extLst>
          </p:cNvPr>
          <p:cNvGrpSpPr/>
          <p:nvPr/>
        </p:nvGrpSpPr>
        <p:grpSpPr>
          <a:xfrm>
            <a:off x="3237363" y="4113951"/>
            <a:ext cx="8722837" cy="1126871"/>
            <a:chOff x="3820222" y="3940832"/>
            <a:chExt cx="8722837" cy="1126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30ACA855-10B3-4614-9723-61F357FBD845}"/>
                    </a:ext>
                  </a:extLst>
                </p:cNvPr>
                <p:cNvSpPr/>
                <p:nvPr/>
              </p:nvSpPr>
              <p:spPr>
                <a:xfrm>
                  <a:off x="3820222" y="4023037"/>
                  <a:ext cx="8722837" cy="928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sub>
                        </m:sSub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𝑇𝑜𝑡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den>
                        </m:f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𝑁𝑞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0" lang="it-IT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it-IT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it-IT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it-IT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kumimoji="0" lang="it-IT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it-I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it-I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it-IT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it-IT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𝑞</m:t>
                            </m:r>
                          </m:num>
                          <m:den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den>
                        </m:f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  <m:func>
                          <m:funcPr>
                            <m:ctrlP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𝑞</m:t>
                            </m:r>
                            <m:r>
                              <m:rPr>
                                <m:sty m:val="p"/>
                              </m:rPr>
                              <a:rPr kumimoji="0" lang="it-IT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</m:func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30ACA855-10B3-4614-9723-61F357FBD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22" y="4023037"/>
                  <a:ext cx="8722837" cy="9287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DFE6CB9C-5C95-4B6F-9E44-AB7E329FB783}"/>
                </a:ext>
              </a:extLst>
            </p:cNvPr>
            <p:cNvCxnSpPr/>
            <p:nvPr/>
          </p:nvCxnSpPr>
          <p:spPr>
            <a:xfrm flipV="1">
              <a:off x="7660686" y="3940832"/>
              <a:ext cx="354227" cy="546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FACAB8A1-1BAB-4E2F-94D3-ED55A2151E4F}"/>
                </a:ext>
              </a:extLst>
            </p:cNvPr>
            <p:cNvCxnSpPr/>
            <p:nvPr/>
          </p:nvCxnSpPr>
          <p:spPr>
            <a:xfrm flipV="1">
              <a:off x="7858399" y="4521140"/>
              <a:ext cx="354227" cy="546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E15412F-ADD0-4EC9-A61F-EB76628E759C}"/>
              </a:ext>
            </a:extLst>
          </p:cNvPr>
          <p:cNvCxnSpPr/>
          <p:nvPr/>
        </p:nvCxnSpPr>
        <p:spPr>
          <a:xfrm flipV="1">
            <a:off x="10330249" y="5002212"/>
            <a:ext cx="790832" cy="52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4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8185A0-AC77-4E8D-9C3B-B661B3252124}"/>
                  </a:ext>
                </a:extLst>
              </p:cNvPr>
              <p:cNvSpPr txBox="1"/>
              <p:nvPr/>
            </p:nvSpPr>
            <p:spPr>
              <a:xfrm>
                <a:off x="4867630" y="439505"/>
                <a:ext cx="1662956" cy="552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8185A0-AC77-4E8D-9C3B-B661B325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30" y="439505"/>
                <a:ext cx="1662956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DEEACBB-370C-4D2E-B7B1-797AEA9D49CA}"/>
                  </a:ext>
                </a:extLst>
              </p:cNvPr>
              <p:cNvSpPr txBox="1"/>
              <p:nvPr/>
            </p:nvSpPr>
            <p:spPr>
              <a:xfrm>
                <a:off x="4712993" y="4552306"/>
                <a:ext cx="2316211" cy="6016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DEEACBB-370C-4D2E-B7B1-797AEA9D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93" y="4552306"/>
                <a:ext cx="2316211" cy="601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F5FCF14-218A-48F4-A0A5-1CE6996BA813}"/>
                  </a:ext>
                </a:extLst>
              </p:cNvPr>
              <p:cNvSpPr txBox="1"/>
              <p:nvPr/>
            </p:nvSpPr>
            <p:spPr>
              <a:xfrm>
                <a:off x="127462" y="1489002"/>
                <a:ext cx="11937076" cy="2710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800" dirty="0"/>
                  <a:t>La densità di cariche superficiali di un dielettrico polarizzato è uguale alla componente del </a:t>
                </a:r>
                <a:r>
                  <a:rPr lang="it-IT" sz="2800" u="sng" dirty="0"/>
                  <a:t>vettore polarizzazione dielettrica</a:t>
                </a:r>
                <a:r>
                  <a:rPr lang="it-IT" sz="2800" dirty="0"/>
                  <a:t> nella direzione definita dalla normale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it-IT" sz="2800" dirty="0"/>
                  <a:t> alla superficie 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2800" dirty="0"/>
              </a:p>
              <a:p>
                <a:pPr algn="just"/>
                <a:endParaRPr lang="it-IT" sz="2800" dirty="0"/>
              </a:p>
              <a:p>
                <a:pPr algn="just"/>
                <a:endParaRPr lang="it-IT" sz="2800" dirty="0"/>
              </a:p>
              <a:p>
                <a:pPr algn="just"/>
                <a:r>
                  <a:rPr lang="it-IT" sz="2800" dirty="0"/>
                  <a:t>Se la polarizzazione non è uniforme 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800" dirty="0"/>
                  <a:t>≠0 /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F5FCF14-218A-48F4-A0A5-1CE6996B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2" y="1489002"/>
                <a:ext cx="11937076" cy="2710870"/>
              </a:xfrm>
              <a:prstGeom prst="rect">
                <a:avLst/>
              </a:prstGeom>
              <a:blipFill>
                <a:blip r:embed="rId4"/>
                <a:stretch>
                  <a:fillRect l="-1073" t="-2022" r="-1021" b="-4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625AC-971F-45CD-9EEE-7B23D15C6387}"/>
              </a:ext>
            </a:extLst>
          </p:cNvPr>
          <p:cNvSpPr txBox="1"/>
          <p:nvPr/>
        </p:nvSpPr>
        <p:spPr>
          <a:xfrm>
            <a:off x="3781168" y="5506381"/>
            <a:ext cx="41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(anche questa relazione si può dimostrare)</a:t>
            </a:r>
          </a:p>
        </p:txBody>
      </p:sp>
    </p:spTree>
    <p:extLst>
      <p:ext uri="{BB962C8B-B14F-4D97-AF65-F5344CB8AC3E}">
        <p14:creationId xmlns:p14="http://schemas.microsoft.com/office/powerpoint/2010/main" val="34700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44DA6A1-B64A-4353-A20D-C0FB3E9B7DC8}"/>
                  </a:ext>
                </a:extLst>
              </p:cNvPr>
              <p:cNvSpPr txBox="1"/>
              <p:nvPr/>
            </p:nvSpPr>
            <p:spPr>
              <a:xfrm>
                <a:off x="2073579" y="1398344"/>
                <a:ext cx="517578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44DA6A1-B64A-4353-A20D-C0FB3E9B7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79" y="1398344"/>
                <a:ext cx="517578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26B1AE1-3B4D-44BF-8B47-782C1C864E67}"/>
                  </a:ext>
                </a:extLst>
              </p:cNvPr>
              <p:cNvSpPr txBox="1"/>
              <p:nvPr/>
            </p:nvSpPr>
            <p:spPr>
              <a:xfrm>
                <a:off x="5078788" y="1412919"/>
                <a:ext cx="1952586" cy="601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26B1AE1-3B4D-44BF-8B47-782C1C86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88" y="1412919"/>
                <a:ext cx="1952586" cy="601640"/>
              </a:xfrm>
              <a:prstGeom prst="rect">
                <a:avLst/>
              </a:prstGeom>
              <a:blipFill>
                <a:blip r:embed="rId3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E48CBA-07C6-4D2C-ACAA-35B98132ABDE}"/>
              </a:ext>
            </a:extLst>
          </p:cNvPr>
          <p:cNvSpPr txBox="1"/>
          <p:nvPr/>
        </p:nvSpPr>
        <p:spPr>
          <a:xfrm>
            <a:off x="188314" y="135239"/>
            <a:ext cx="82620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E4831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 ELETTRICO IN PRESENZA DI DIELETTRICI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5D8C01-AF87-41B7-BD40-9A186EF7A84C}"/>
                  </a:ext>
                </a:extLst>
              </p:cNvPr>
              <p:cNvSpPr txBox="1"/>
              <p:nvPr/>
            </p:nvSpPr>
            <p:spPr>
              <a:xfrm>
                <a:off x="202556" y="4351154"/>
                <a:ext cx="11786888" cy="1130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it-IT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ⅇ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0" lang="it-IT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it-IT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den>
                          </m:f>
                          <m:r>
                            <a:rPr kumimoji="0" lang="it-IT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𝑑𝑆</m:t>
                          </m:r>
                        </m:e>
                      </m:nary>
                      <m:r>
                        <a:rPr kumimoji="0" lang="it-IT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it-IT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den>
                          </m:f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it-IT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ⅇ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0" lang="it-IT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it-IT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0" lang="it-IT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den>
                          </m:f>
                          <m:r>
                            <a:rPr kumimoji="0" lang="it-IT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𝑑𝑆</m:t>
                          </m:r>
                        </m:e>
                      </m:nary>
                      <m:r>
                        <a:rPr kumimoji="0" lang="it-IT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it-IT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0" lang="it-IT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it-IT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div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den>
                          </m:f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5D8C01-AF87-41B7-BD40-9A186EF7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6" y="4351154"/>
                <a:ext cx="11786888" cy="1130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DFCA315-BEA0-4902-815C-E3AEF09F77BC}"/>
                  </a:ext>
                </a:extLst>
              </p:cNvPr>
              <p:cNvSpPr/>
              <p:nvPr/>
            </p:nvSpPr>
            <p:spPr>
              <a:xfrm>
                <a:off x="7872811" y="1275287"/>
                <a:ext cx="2447145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it-IT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0" lang="it-IT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div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DFCA315-BEA0-4902-815C-E3AEF09F7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811" y="1275287"/>
                <a:ext cx="2447145" cy="693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230DDB5-A208-4585-BA25-71F1F2333292}"/>
              </a:ext>
            </a:extLst>
          </p:cNvPr>
          <p:cNvCxnSpPr>
            <a:cxnSpLocks/>
          </p:cNvCxnSpPr>
          <p:nvPr/>
        </p:nvCxnSpPr>
        <p:spPr>
          <a:xfrm flipV="1">
            <a:off x="3120571" y="1706111"/>
            <a:ext cx="1538515" cy="1369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958D0363-5614-4642-9F03-3299B8820DDD}"/>
              </a:ext>
            </a:extLst>
          </p:cNvPr>
          <p:cNvSpPr/>
          <p:nvPr/>
        </p:nvSpPr>
        <p:spPr>
          <a:xfrm>
            <a:off x="4847771" y="1074057"/>
            <a:ext cx="2336800" cy="1294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5F69434-80A0-47CF-B00E-E19C6E84DB55}"/>
              </a:ext>
            </a:extLst>
          </p:cNvPr>
          <p:cNvSpPr/>
          <p:nvPr/>
        </p:nvSpPr>
        <p:spPr>
          <a:xfrm>
            <a:off x="7872811" y="1065850"/>
            <a:ext cx="2609388" cy="1294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3FD38DB-E39E-4058-A57D-E2E190205D1E}"/>
              </a:ext>
            </a:extLst>
          </p:cNvPr>
          <p:cNvCxnSpPr>
            <a:cxnSpLocks/>
          </p:cNvCxnSpPr>
          <p:nvPr/>
        </p:nvCxnSpPr>
        <p:spPr>
          <a:xfrm flipH="1">
            <a:off x="2763520" y="2368277"/>
            <a:ext cx="2990835" cy="225452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A3C864-AAA7-4625-B51C-0D4622FC3F85}"/>
              </a:ext>
            </a:extLst>
          </p:cNvPr>
          <p:cNvCxnSpPr>
            <a:cxnSpLocks/>
          </p:cNvCxnSpPr>
          <p:nvPr/>
        </p:nvCxnSpPr>
        <p:spPr>
          <a:xfrm flipH="1">
            <a:off x="4847771" y="2296772"/>
            <a:ext cx="3776112" cy="232602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EF3A1D-B7A8-4D26-ADFE-32015CB91BD1}"/>
              </a:ext>
            </a:extLst>
          </p:cNvPr>
          <p:cNvSpPr txBox="1"/>
          <p:nvPr/>
        </p:nvSpPr>
        <p:spPr>
          <a:xfrm>
            <a:off x="0" y="2998113"/>
            <a:ext cx="1194157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CONTRIBUTO AL POTENZIALE ELETTROSTATICO DATO DA QUESTE DISTRIBUZIONI DI CARICA DI POLARIZZAZIONE E’:</a:t>
            </a:r>
          </a:p>
        </p:txBody>
      </p:sp>
    </p:spTree>
    <p:extLst>
      <p:ext uri="{BB962C8B-B14F-4D97-AF65-F5344CB8AC3E}">
        <p14:creationId xmlns:p14="http://schemas.microsoft.com/office/powerpoint/2010/main" val="25047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0" grpId="0"/>
      <p:bldP spid="15" grpId="0" animBg="1"/>
      <p:bldP spid="16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B982704-DE69-4DDF-83E3-5D25868C5102}"/>
                  </a:ext>
                </a:extLst>
              </p:cNvPr>
              <p:cNvSpPr txBox="1"/>
              <p:nvPr/>
            </p:nvSpPr>
            <p:spPr>
              <a:xfrm>
                <a:off x="284569" y="389660"/>
                <a:ext cx="6437019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B982704-DE69-4DDF-83E3-5D25868C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9" y="389660"/>
                <a:ext cx="6437019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89C90EF-7F3C-4A9B-9BB2-5BF96DAA9AFD}"/>
                  </a:ext>
                </a:extLst>
              </p:cNvPr>
              <p:cNvSpPr txBox="1"/>
              <p:nvPr/>
            </p:nvSpPr>
            <p:spPr>
              <a:xfrm>
                <a:off x="284569" y="1792405"/>
                <a:ext cx="3472617" cy="736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89C90EF-7F3C-4A9B-9BB2-5BF96DAA9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9" y="1792405"/>
                <a:ext cx="3472617" cy="736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7AF62F-D4C7-4284-AF35-3ACFF15DABD5}"/>
                  </a:ext>
                </a:extLst>
              </p:cNvPr>
              <p:cNvSpPr txBox="1"/>
              <p:nvPr/>
            </p:nvSpPr>
            <p:spPr>
              <a:xfrm>
                <a:off x="284024" y="3327520"/>
                <a:ext cx="4329198" cy="8838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supHide m:val="on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7AF62F-D4C7-4284-AF35-3ACFF15D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4" y="3327520"/>
                <a:ext cx="4329198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9527A8-5122-4D9E-B66A-9341FA8C6DAF}"/>
                  </a:ext>
                </a:extLst>
              </p:cNvPr>
              <p:cNvSpPr txBox="1"/>
              <p:nvPr/>
            </p:nvSpPr>
            <p:spPr>
              <a:xfrm>
                <a:off x="5994400" y="1960848"/>
                <a:ext cx="5769232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it-IT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b="1" dirty="0"/>
                  <a:t>        </a:t>
                </a:r>
                <a:r>
                  <a:rPr lang="it-IT" sz="2000" dirty="0"/>
                  <a:t>IL CAMPO ELETTROSTATICO È IRROTAZIONALE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9527A8-5122-4D9E-B66A-9341FA8C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0" y="1960848"/>
                <a:ext cx="5769232" cy="437492"/>
              </a:xfrm>
              <a:prstGeom prst="rect">
                <a:avLst/>
              </a:prstGeom>
              <a:blipFill>
                <a:blip r:embed="rId5"/>
                <a:stretch>
                  <a:fillRect b="-25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FF1180A-E265-41CB-A9A5-B243AF875F95}"/>
              </a:ext>
            </a:extLst>
          </p:cNvPr>
          <p:cNvSpPr/>
          <p:nvPr/>
        </p:nvSpPr>
        <p:spPr>
          <a:xfrm>
            <a:off x="4319519" y="19185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7DA796-ACDB-4227-8363-D7E539BC0F29}"/>
              </a:ext>
            </a:extLst>
          </p:cNvPr>
          <p:cNvSpPr txBox="1"/>
          <p:nvPr/>
        </p:nvSpPr>
        <p:spPr>
          <a:xfrm>
            <a:off x="284569" y="1187514"/>
            <a:ext cx="220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Ricordando che: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A9E44A-6A7C-4C1E-ADE4-61A94F285704}"/>
              </a:ext>
            </a:extLst>
          </p:cNvPr>
          <p:cNvSpPr txBox="1"/>
          <p:nvPr/>
        </p:nvSpPr>
        <p:spPr>
          <a:xfrm>
            <a:off x="289858" y="2791975"/>
            <a:ext cx="109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Inoltre: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E03A6B-CB86-450D-8E87-17A352EEEE51}"/>
              </a:ext>
            </a:extLst>
          </p:cNvPr>
          <p:cNvSpPr txBox="1"/>
          <p:nvPr/>
        </p:nvSpPr>
        <p:spPr>
          <a:xfrm>
            <a:off x="5025080" y="3508075"/>
            <a:ext cx="639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(q è la carica non di polarizzazione contenuta in 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AC20151-3AC9-4998-A093-C26352ACA498}"/>
                  </a:ext>
                </a:extLst>
              </p:cNvPr>
              <p:cNvSpPr txBox="1"/>
              <p:nvPr/>
            </p:nvSpPr>
            <p:spPr>
              <a:xfrm>
                <a:off x="0" y="5271234"/>
                <a:ext cx="3253210" cy="948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AC20151-3AC9-4998-A093-C26352AC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71234"/>
                <a:ext cx="3253210" cy="9481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1A069A-2327-451E-B170-F12596219E33}"/>
              </a:ext>
            </a:extLst>
          </p:cNvPr>
          <p:cNvSpPr txBox="1"/>
          <p:nvPr/>
        </p:nvSpPr>
        <p:spPr>
          <a:xfrm>
            <a:off x="284569" y="4558339"/>
            <a:ext cx="357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 forma differenziale si 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6F8B272-F939-4EE8-A341-A7B4EE8F2085}"/>
                  </a:ext>
                </a:extLst>
              </p:cNvPr>
              <p:cNvSpPr txBox="1"/>
              <p:nvPr/>
            </p:nvSpPr>
            <p:spPr>
              <a:xfrm>
                <a:off x="3562494" y="5447262"/>
                <a:ext cx="5067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(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2400" dirty="0"/>
                  <a:t> è la densità di carica locale)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6F8B272-F939-4EE8-A341-A7B4EE8F2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4" y="5447262"/>
                <a:ext cx="5067011" cy="461665"/>
              </a:xfrm>
              <a:prstGeom prst="rect">
                <a:avLst/>
              </a:prstGeom>
              <a:blipFill>
                <a:blip r:embed="rId7"/>
                <a:stretch>
                  <a:fillRect l="-1803" t="-10667" b="-30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60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44DA6A1-B64A-4353-A20D-C0FB3E9B7DC8}"/>
                  </a:ext>
                </a:extLst>
              </p:cNvPr>
              <p:cNvSpPr txBox="1"/>
              <p:nvPr/>
            </p:nvSpPr>
            <p:spPr>
              <a:xfrm>
                <a:off x="2588140" y="2911294"/>
                <a:ext cx="3263970" cy="517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l-G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Φ</m:t>
                      </m:r>
                      <m:d>
                        <m:d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Φ</m:t>
                      </m:r>
                      <m:d>
                        <m:d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kumimoji="0" lang="it-IT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it-IT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q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44DA6A1-B64A-4353-A20D-C0FB3E9B7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40" y="2911294"/>
                <a:ext cx="3263970" cy="517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CE48CBA-07C6-4D2C-ACAA-35B98132ABDE}"/>
                  </a:ext>
                </a:extLst>
              </p:cNvPr>
              <p:cNvSpPr txBox="1"/>
              <p:nvPr/>
            </p:nvSpPr>
            <p:spPr>
              <a:xfrm>
                <a:off x="-159524" y="866887"/>
                <a:ext cx="9279467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𝑑𝑉</m:t>
                          </m:r>
                        </m:e>
                      </m:nary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0" lang="it-IT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div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𝑑𝑉</m:t>
                          </m:r>
                        </m:e>
                      </m:nary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acc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𝑑𝑆</m:t>
                          </m:r>
                        </m:e>
                      </m:nary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0" lang="el-G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Φ</m:t>
                      </m:r>
                      <m:d>
                        <m:d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CE48CBA-07C6-4D2C-ACAA-35B98132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524" y="866887"/>
                <a:ext cx="9279467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FA695A5-8E75-418D-86FB-B24B24B78D22}"/>
                  </a:ext>
                </a:extLst>
              </p:cNvPr>
              <p:cNvSpPr txBox="1"/>
              <p:nvPr/>
            </p:nvSpPr>
            <p:spPr>
              <a:xfrm>
                <a:off x="2955805" y="5209228"/>
                <a:ext cx="211622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it-IT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FA695A5-8E75-418D-86FB-B24B24B7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5" y="5209228"/>
                <a:ext cx="2116220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5D8C01-AF87-41B7-BD40-9A186EF7A84C}"/>
                  </a:ext>
                </a:extLst>
              </p:cNvPr>
              <p:cNvSpPr txBox="1"/>
              <p:nvPr/>
            </p:nvSpPr>
            <p:spPr>
              <a:xfrm>
                <a:off x="791642" y="5086182"/>
                <a:ext cx="556434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F5D8C01-AF87-41B7-BD40-9A186EF7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42" y="5086182"/>
                <a:ext cx="556434" cy="8093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E64771-3EB5-41EE-8161-238130C2F14E}"/>
              </a:ext>
            </a:extLst>
          </p:cNvPr>
          <p:cNvSpPr txBox="1"/>
          <p:nvPr/>
        </p:nvSpPr>
        <p:spPr>
          <a:xfrm>
            <a:off x="6345783" y="4989135"/>
            <a:ext cx="37991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VETTORE SPOSTAMENTO DIELETTRICO OPPURE INDUZIONE ELETTRICA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33C667A-E41F-4F4D-8A7B-B06C5080DF90}"/>
                  </a:ext>
                </a:extLst>
              </p:cNvPr>
              <p:cNvSpPr/>
              <p:nvPr/>
            </p:nvSpPr>
            <p:spPr>
              <a:xfrm>
                <a:off x="2588140" y="3868902"/>
                <a:ext cx="2851550" cy="610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Φ</m:t>
                      </m:r>
                      <m:d>
                        <m:dPr>
                          <m:ctrlPr>
                            <a:rPr kumimoji="0" lang="el-G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it-IT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q</m:t>
                      </m:r>
                    </m:oMath>
                  </m:oMathPara>
                </a14:m>
                <a:endParaRPr kumimoji="0" lang="it-IT" sz="1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33C667A-E41F-4F4D-8A7B-B06C5080D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40" y="3868902"/>
                <a:ext cx="2851550" cy="610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3F40719-F66C-40E8-84AD-9F87178EC4B3}"/>
              </a:ext>
            </a:extLst>
          </p:cNvPr>
          <p:cNvSpPr/>
          <p:nvPr/>
        </p:nvSpPr>
        <p:spPr>
          <a:xfrm>
            <a:off x="695660" y="3023445"/>
            <a:ext cx="1171977" cy="40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23EAFCB-4B5E-48AD-B64B-C0AC5E1126C2}"/>
              </a:ext>
            </a:extLst>
          </p:cNvPr>
          <p:cNvSpPr/>
          <p:nvPr/>
        </p:nvSpPr>
        <p:spPr>
          <a:xfrm>
            <a:off x="695660" y="3990535"/>
            <a:ext cx="1171977" cy="40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E7455584-65E9-44F6-8418-E79773BACCF3}"/>
              </a:ext>
            </a:extLst>
          </p:cNvPr>
          <p:cNvSpPr/>
          <p:nvPr/>
        </p:nvSpPr>
        <p:spPr>
          <a:xfrm rot="16200000">
            <a:off x="3558492" y="4113657"/>
            <a:ext cx="556434" cy="12870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276F5D-198D-42E1-9C18-01688A38676F}"/>
              </a:ext>
            </a:extLst>
          </p:cNvPr>
          <p:cNvSpPr/>
          <p:nvPr/>
        </p:nvSpPr>
        <p:spPr>
          <a:xfrm>
            <a:off x="5765548" y="4807300"/>
            <a:ext cx="556434" cy="12870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20BDA-9ABA-431B-9457-5E8D15026310}"/>
              </a:ext>
            </a:extLst>
          </p:cNvPr>
          <p:cNvCxnSpPr/>
          <p:nvPr/>
        </p:nvCxnSpPr>
        <p:spPr>
          <a:xfrm flipH="1">
            <a:off x="1595485" y="5526841"/>
            <a:ext cx="11129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33BB8FB-7E47-484B-9400-01CFEB6D7D35}"/>
              </a:ext>
            </a:extLst>
          </p:cNvPr>
          <p:cNvSpPr txBox="1"/>
          <p:nvPr/>
        </p:nvSpPr>
        <p:spPr>
          <a:xfrm>
            <a:off x="552979" y="335391"/>
            <a:ext cx="662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Per quanto riguarda la carica di polarizzazione si ha: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4CDFF71-EA05-4F05-A4CA-95DC5A6EA370}"/>
              </a:ext>
            </a:extLst>
          </p:cNvPr>
          <p:cNvSpPr txBox="1"/>
          <p:nvPr/>
        </p:nvSpPr>
        <p:spPr>
          <a:xfrm>
            <a:off x="671288" y="205018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AF1A3DE-FFFD-41C8-A8DD-A589492D2A7F}"/>
                  </a:ext>
                </a:extLst>
              </p:cNvPr>
              <p:cNvSpPr txBox="1"/>
              <p:nvPr/>
            </p:nvSpPr>
            <p:spPr>
              <a:xfrm>
                <a:off x="1476264" y="1961177"/>
                <a:ext cx="1716944" cy="6112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AF1A3DE-FFFD-41C8-A8DD-A589492D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64" y="1961177"/>
                <a:ext cx="1716944" cy="6112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FE0C4C7-D62F-47B7-A4D3-9D8A2CE6527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09682" y="1534160"/>
            <a:ext cx="1896242" cy="377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5183323-9284-4064-88E6-73B0CC5827D5}"/>
              </a:ext>
            </a:extLst>
          </p:cNvPr>
          <p:cNvSpPr/>
          <p:nvPr/>
        </p:nvSpPr>
        <p:spPr>
          <a:xfrm>
            <a:off x="2834640" y="1835614"/>
            <a:ext cx="486756" cy="517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05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1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E4AFD7C-DAE8-4A47-BEED-8443BF0DE391}"/>
                  </a:ext>
                </a:extLst>
              </p:cNvPr>
              <p:cNvSpPr txBox="1"/>
              <p:nvPr/>
            </p:nvSpPr>
            <p:spPr>
              <a:xfrm>
                <a:off x="3779420" y="90341"/>
                <a:ext cx="316976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E4AFD7C-DAE8-4A47-BEED-8443BF0D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20" y="90341"/>
                <a:ext cx="3169761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CBB3C8A-8D8A-4DB4-88B0-C724DFFEDBA5}"/>
                  </a:ext>
                </a:extLst>
              </p:cNvPr>
              <p:cNvSpPr txBox="1"/>
              <p:nvPr/>
            </p:nvSpPr>
            <p:spPr>
              <a:xfrm>
                <a:off x="4282082" y="824836"/>
                <a:ext cx="2237501" cy="5918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CBB3C8A-8D8A-4DB4-88B0-C724DFFE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82" y="824836"/>
                <a:ext cx="2237501" cy="59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D7518E3-D850-401D-B363-1C2B21FD044D}"/>
                  </a:ext>
                </a:extLst>
              </p:cNvPr>
              <p:cNvSpPr txBox="1"/>
              <p:nvPr/>
            </p:nvSpPr>
            <p:spPr>
              <a:xfrm>
                <a:off x="4292242" y="2941386"/>
                <a:ext cx="2310569" cy="5918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D7518E3-D850-401D-B363-1C2B21FD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42" y="2941386"/>
                <a:ext cx="2310569" cy="59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C0CE9D-5C0B-44F4-947E-C16DF9AA4FD8}"/>
              </a:ext>
            </a:extLst>
          </p:cNvPr>
          <p:cNvSpPr txBox="1"/>
          <p:nvPr/>
        </p:nvSpPr>
        <p:spPr>
          <a:xfrm>
            <a:off x="440575" y="1855860"/>
            <a:ext cx="1131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flusso dell’induzione elettrica attraverso una qualunque superficie chiusa è uguale alla carica totale «non» di polarizzazione interna alla superficie.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13777-42FF-4B74-A765-E078C6A48F48}"/>
              </a:ext>
            </a:extLst>
          </p:cNvPr>
          <p:cNvSpPr txBox="1"/>
          <p:nvPr/>
        </p:nvSpPr>
        <p:spPr>
          <a:xfrm>
            <a:off x="6890414" y="936084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(forma integrale)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8EECD8-5FE0-4605-985C-E47850BE20D1}"/>
              </a:ext>
            </a:extLst>
          </p:cNvPr>
          <p:cNvSpPr txBox="1"/>
          <p:nvPr/>
        </p:nvSpPr>
        <p:spPr>
          <a:xfrm>
            <a:off x="6949181" y="3051263"/>
            <a:ext cx="21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(forma differenziale)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22B5BD-5BE7-4BED-924F-3D6EFF949E5E}"/>
                  </a:ext>
                </a:extLst>
              </p:cNvPr>
              <p:cNvSpPr txBox="1"/>
              <p:nvPr/>
            </p:nvSpPr>
            <p:spPr>
              <a:xfrm>
                <a:off x="440575" y="3897621"/>
                <a:ext cx="11475308" cy="2427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L’introduzione del nuovo campo vettoriale</a:t>
                </a:r>
                <a:r>
                  <a:rPr lang="it-IT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400" dirty="0"/>
                  <a:t>permette di esprimere il Teorema di Gauss sia in forma integrale che differenziale senza dover fare riferimento alle cariche di polarizzazione del dielettrico.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Questa proprietà che potrebbe sembrare poco vantaggiosa si rivelerà invece di grande utilità pratica nel descrivere le proprietà dei materiali dielettrici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22B5BD-5BE7-4BED-924F-3D6EFF949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5" y="3897621"/>
                <a:ext cx="11475308" cy="2427652"/>
              </a:xfrm>
              <a:prstGeom prst="rect">
                <a:avLst/>
              </a:prstGeom>
              <a:blipFill>
                <a:blip r:embed="rId5"/>
                <a:stretch>
                  <a:fillRect l="-797" t="-251" r="-743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E2D420-4D08-452C-85E0-294974B01A44}"/>
              </a:ext>
            </a:extLst>
          </p:cNvPr>
          <p:cNvSpPr txBox="1"/>
          <p:nvPr/>
        </p:nvSpPr>
        <p:spPr>
          <a:xfrm>
            <a:off x="3472284" y="2007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Con:</a:t>
            </a:r>
          </a:p>
        </p:txBody>
      </p:sp>
    </p:spTree>
    <p:extLst>
      <p:ext uri="{BB962C8B-B14F-4D97-AF65-F5344CB8AC3E}">
        <p14:creationId xmlns:p14="http://schemas.microsoft.com/office/powerpoint/2010/main" val="7471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F6ADED97B1A4A868B0157F67E4AFC" ma:contentTypeVersion="8" ma:contentTypeDescription="Creare un nuovo documento." ma:contentTypeScope="" ma:versionID="8cd48e2e0a24628b40ba0f3a26adebde">
  <xsd:schema xmlns:xsd="http://www.w3.org/2001/XMLSchema" xmlns:xs="http://www.w3.org/2001/XMLSchema" xmlns:p="http://schemas.microsoft.com/office/2006/metadata/properties" xmlns:ns3="c81e87da-12aa-4087-b994-ec99db9c6203" targetNamespace="http://schemas.microsoft.com/office/2006/metadata/properties" ma:root="true" ma:fieldsID="44000bb4fccfe3e9e0acd7fa64d6c4b7" ns3:_="">
    <xsd:import namespace="c81e87da-12aa-4087-b994-ec99db9c6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87da-12aa-4087-b994-ec99db9c6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6EC24E-9109-445D-B358-754E0EC985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87da-12aa-4087-b994-ec99db9c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B493A7-9E85-4740-AD76-3D2521CB2E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9CBD28-367D-4A8E-A91C-470FD32E5E16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c81e87da-12aa-4087-b994-ec99db9c6203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</TotalTime>
  <Words>1392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Abadi</vt:lpstr>
      <vt:lpstr>Calibri</vt:lpstr>
      <vt:lpstr>Calibri Light</vt:lpstr>
      <vt:lpstr>Cambria Math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federicaparlapiano@outlook.it</dc:creator>
  <cp:lastModifiedBy>DANIELE EUGENIO LUCCHETTA</cp:lastModifiedBy>
  <cp:revision>74</cp:revision>
  <dcterms:created xsi:type="dcterms:W3CDTF">2020-04-27T07:32:29Z</dcterms:created>
  <dcterms:modified xsi:type="dcterms:W3CDTF">2021-04-14T13:46:05Z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0x010100DB6F6ADED97B1A4A868B0157F67E4AFC</vt:lpwstr>
  </property>
</Properties>
</file>