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ppt/ink/ink2609.xml" ContentType="application/inkml+xml"/>
  <Override PartName="/ppt/ink/ink2610.xml" ContentType="application/inkml+xml"/>
  <Override PartName="/ppt/ink/ink2611.xml" ContentType="application/inkml+xml"/>
  <Override PartName="/ppt/ink/ink2612.xml" ContentType="application/inkml+xml"/>
  <Override PartName="/ppt/ink/ink2613.xml" ContentType="application/inkml+xml"/>
  <Override PartName="/ppt/ink/ink2614.xml" ContentType="application/inkml+xml"/>
  <Override PartName="/ppt/ink/ink2615.xml" ContentType="application/inkml+xml"/>
  <Override PartName="/ppt/ink/ink2616.xml" ContentType="application/inkml+xml"/>
  <Override PartName="/ppt/ink/ink2617.xml" ContentType="application/inkml+xml"/>
  <Override PartName="/ppt/ink/ink2618.xml" ContentType="application/inkml+xml"/>
  <Override PartName="/ppt/ink/ink2619.xml" ContentType="application/inkml+xml"/>
  <Override PartName="/ppt/ink/ink2620.xml" ContentType="application/inkml+xml"/>
  <Override PartName="/ppt/ink/ink2621.xml" ContentType="application/inkml+xml"/>
  <Override PartName="/ppt/ink/ink2622.xml" ContentType="application/inkml+xml"/>
  <Override PartName="/ppt/ink/ink2623.xml" ContentType="application/inkml+xml"/>
  <Override PartName="/ppt/ink/ink2624.xml" ContentType="application/inkml+xml"/>
  <Override PartName="/ppt/ink/ink2625.xml" ContentType="application/inkml+xml"/>
  <Override PartName="/ppt/ink/ink2626.xml" ContentType="application/inkml+xml"/>
  <Override PartName="/ppt/ink/ink2627.xml" ContentType="application/inkml+xml"/>
  <Override PartName="/ppt/ink/ink2628.xml" ContentType="application/inkml+xml"/>
  <Override PartName="/ppt/ink/ink2629.xml" ContentType="application/inkml+xml"/>
  <Override PartName="/ppt/ink/ink2630.xml" ContentType="application/inkml+xml"/>
  <Override PartName="/ppt/ink/ink2631.xml" ContentType="application/inkml+xml"/>
  <Override PartName="/ppt/ink/ink2632.xml" ContentType="application/inkml+xml"/>
  <Override PartName="/ppt/ink/ink2633.xml" ContentType="application/inkml+xml"/>
  <Override PartName="/ppt/ink/ink2634.xml" ContentType="application/inkml+xml"/>
  <Override PartName="/ppt/ink/ink2635.xml" ContentType="application/inkml+xml"/>
  <Override PartName="/ppt/ink/ink2636.xml" ContentType="application/inkml+xml"/>
  <Override PartName="/ppt/ink/ink2637.xml" ContentType="application/inkml+xml"/>
  <Override PartName="/ppt/ink/ink2638.xml" ContentType="application/inkml+xml"/>
  <Override PartName="/ppt/ink/ink2639.xml" ContentType="application/inkml+xml"/>
  <Override PartName="/ppt/ink/ink2640.xml" ContentType="application/inkml+xml"/>
  <Override PartName="/ppt/ink/ink2641.xml" ContentType="application/inkml+xml"/>
  <Override PartName="/ppt/ink/ink2642.xml" ContentType="application/inkml+xml"/>
  <Override PartName="/ppt/ink/ink2643.xml" ContentType="application/inkml+xml"/>
  <Override PartName="/ppt/ink/ink2644.xml" ContentType="application/inkml+xml"/>
  <Override PartName="/ppt/ink/ink2645.xml" ContentType="application/inkml+xml"/>
  <Override PartName="/ppt/ink/ink2646.xml" ContentType="application/inkml+xml"/>
  <Override PartName="/ppt/ink/ink2647.xml" ContentType="application/inkml+xml"/>
  <Override PartName="/ppt/ink/ink2648.xml" ContentType="application/inkml+xml"/>
  <Override PartName="/ppt/ink/ink2649.xml" ContentType="application/inkml+xml"/>
  <Override PartName="/ppt/ink/ink2650.xml" ContentType="application/inkml+xml"/>
  <Override PartName="/ppt/ink/ink2651.xml" ContentType="application/inkml+xml"/>
  <Override PartName="/ppt/ink/ink2652.xml" ContentType="application/inkml+xml"/>
  <Override PartName="/ppt/ink/ink2653.xml" ContentType="application/inkml+xml"/>
  <Override PartName="/ppt/ink/ink2654.xml" ContentType="application/inkml+xml"/>
  <Override PartName="/ppt/ink/ink2655.xml" ContentType="application/inkml+xml"/>
  <Override PartName="/ppt/ink/ink2656.xml" ContentType="application/inkml+xml"/>
  <Override PartName="/ppt/ink/ink2657.xml" ContentType="application/inkml+xml"/>
  <Override PartName="/ppt/ink/ink2658.xml" ContentType="application/inkml+xml"/>
  <Override PartName="/ppt/ink/ink2659.xml" ContentType="application/inkml+xml"/>
  <Override PartName="/ppt/ink/ink2660.xml" ContentType="application/inkml+xml"/>
  <Override PartName="/ppt/ink/ink2661.xml" ContentType="application/inkml+xml"/>
  <Override PartName="/ppt/ink/ink2662.xml" ContentType="application/inkml+xml"/>
  <Override PartName="/ppt/ink/ink2663.xml" ContentType="application/inkml+xml"/>
  <Override PartName="/ppt/ink/ink2664.xml" ContentType="application/inkml+xml"/>
  <Override PartName="/ppt/ink/ink2665.xml" ContentType="application/inkml+xml"/>
  <Override PartName="/ppt/ink/ink2666.xml" ContentType="application/inkml+xml"/>
  <Override PartName="/ppt/ink/ink2667.xml" ContentType="application/inkml+xml"/>
  <Override PartName="/ppt/ink/ink2668.xml" ContentType="application/inkml+xml"/>
  <Override PartName="/ppt/ink/ink2669.xml" ContentType="application/inkml+xml"/>
  <Override PartName="/ppt/ink/ink2670.xml" ContentType="application/inkml+xml"/>
  <Override PartName="/ppt/ink/ink2671.xml" ContentType="application/inkml+xml"/>
  <Override PartName="/ppt/ink/ink2672.xml" ContentType="application/inkml+xml"/>
  <Override PartName="/ppt/ink/ink2673.xml" ContentType="application/inkml+xml"/>
  <Override PartName="/ppt/ink/ink2674.xml" ContentType="application/inkml+xml"/>
  <Override PartName="/ppt/ink/ink2675.xml" ContentType="application/inkml+xml"/>
  <Override PartName="/ppt/ink/ink2676.xml" ContentType="application/inkml+xml"/>
  <Override PartName="/ppt/ink/ink2677.xml" ContentType="application/inkml+xml"/>
  <Override PartName="/ppt/ink/ink2678.xml" ContentType="application/inkml+xml"/>
  <Override PartName="/ppt/ink/ink2679.xml" ContentType="application/inkml+xml"/>
  <Override PartName="/ppt/ink/ink2680.xml" ContentType="application/inkml+xml"/>
  <Override PartName="/ppt/ink/ink2681.xml" ContentType="application/inkml+xml"/>
  <Override PartName="/ppt/ink/ink2682.xml" ContentType="application/inkml+xml"/>
  <Override PartName="/ppt/ink/ink2683.xml" ContentType="application/inkml+xml"/>
  <Override PartName="/ppt/ink/ink2684.xml" ContentType="application/inkml+xml"/>
  <Override PartName="/ppt/ink/ink2685.xml" ContentType="application/inkml+xml"/>
  <Override PartName="/ppt/ink/ink2686.xml" ContentType="application/inkml+xml"/>
  <Override PartName="/ppt/ink/ink2687.xml" ContentType="application/inkml+xml"/>
  <Override PartName="/ppt/ink/ink2688.xml" ContentType="application/inkml+xml"/>
  <Override PartName="/ppt/ink/ink2689.xml" ContentType="application/inkml+xml"/>
  <Override PartName="/ppt/ink/ink2690.xml" ContentType="application/inkml+xml"/>
  <Override PartName="/ppt/ink/ink2691.xml" ContentType="application/inkml+xml"/>
  <Override PartName="/ppt/ink/ink2692.xml" ContentType="application/inkml+xml"/>
  <Override PartName="/ppt/ink/ink2693.xml" ContentType="application/inkml+xml"/>
  <Override PartName="/ppt/ink/ink2694.xml" ContentType="application/inkml+xml"/>
  <Override PartName="/ppt/ink/ink2695.xml" ContentType="application/inkml+xml"/>
  <Override PartName="/ppt/ink/ink2696.xml" ContentType="application/inkml+xml"/>
  <Override PartName="/ppt/ink/ink2697.xml" ContentType="application/inkml+xml"/>
  <Override PartName="/ppt/ink/ink2698.xml" ContentType="application/inkml+xml"/>
  <Override PartName="/ppt/ink/ink2699.xml" ContentType="application/inkml+xml"/>
  <Override PartName="/ppt/ink/ink2700.xml" ContentType="application/inkml+xml"/>
  <Override PartName="/ppt/ink/ink2701.xml" ContentType="application/inkml+xml"/>
  <Override PartName="/ppt/ink/ink2702.xml" ContentType="application/inkml+xml"/>
  <Override PartName="/ppt/ink/ink2703.xml" ContentType="application/inkml+xml"/>
  <Override PartName="/ppt/ink/ink2704.xml" ContentType="application/inkml+xml"/>
  <Override PartName="/ppt/ink/ink2705.xml" ContentType="application/inkml+xml"/>
  <Override PartName="/ppt/ink/ink2706.xml" ContentType="application/inkml+xml"/>
  <Override PartName="/ppt/ink/ink2707.xml" ContentType="application/inkml+xml"/>
  <Override PartName="/ppt/ink/ink2708.xml" ContentType="application/inkml+xml"/>
  <Override PartName="/ppt/ink/ink2709.xml" ContentType="application/inkml+xml"/>
  <Override PartName="/ppt/ink/ink2710.xml" ContentType="application/inkml+xml"/>
  <Override PartName="/ppt/ink/ink2711.xml" ContentType="application/inkml+xml"/>
  <Override PartName="/ppt/ink/ink2712.xml" ContentType="application/inkml+xml"/>
  <Override PartName="/ppt/ink/ink2713.xml" ContentType="application/inkml+xml"/>
  <Override PartName="/ppt/ink/ink2714.xml" ContentType="application/inkml+xml"/>
  <Override PartName="/ppt/ink/ink2715.xml" ContentType="application/inkml+xml"/>
  <Override PartName="/ppt/ink/ink2716.xml" ContentType="application/inkml+xml"/>
  <Override PartName="/ppt/ink/ink2717.xml" ContentType="application/inkml+xml"/>
  <Override PartName="/ppt/ink/ink2718.xml" ContentType="application/inkml+xml"/>
  <Override PartName="/ppt/ink/ink2719.xml" ContentType="application/inkml+xml"/>
  <Override PartName="/ppt/ink/ink2720.xml" ContentType="application/inkml+xml"/>
  <Override PartName="/ppt/ink/ink2721.xml" ContentType="application/inkml+xml"/>
  <Override PartName="/ppt/ink/ink2722.xml" ContentType="application/inkml+xml"/>
  <Override PartName="/ppt/ink/ink2723.xml" ContentType="application/inkml+xml"/>
  <Override PartName="/ppt/ink/ink2724.xml" ContentType="application/inkml+xml"/>
  <Override PartName="/ppt/ink/ink2725.xml" ContentType="application/inkml+xml"/>
  <Override PartName="/ppt/ink/ink2726.xml" ContentType="application/inkml+xml"/>
  <Override PartName="/ppt/ink/ink2727.xml" ContentType="application/inkml+xml"/>
  <Override PartName="/ppt/ink/ink2728.xml" ContentType="application/inkml+xml"/>
  <Override PartName="/ppt/ink/ink2729.xml" ContentType="application/inkml+xml"/>
  <Override PartName="/ppt/ink/ink2730.xml" ContentType="application/inkml+xml"/>
  <Override PartName="/ppt/ink/ink2731.xml" ContentType="application/inkml+xml"/>
  <Override PartName="/ppt/ink/ink2732.xml" ContentType="application/inkml+xml"/>
  <Override PartName="/ppt/ink/ink2733.xml" ContentType="application/inkml+xml"/>
  <Override PartName="/ppt/ink/ink2734.xml" ContentType="application/inkml+xml"/>
  <Override PartName="/ppt/ink/ink27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93 3780,'15'-37'4486,"-13"30"-3806,0 1 0,0 0-1,1 0 1,0 1 0,0-1 0,0 0-1,7-7 1,-7 21 3353,-1 38-3136,-4-15-378,-1 1 0,-2-1 0,-12 42 1,-8 52 146,15 71-461,11-192-209,-1-1 0,1 1 0,0-1 0,0 1-1,0-1 1,1 0 0,-1 1 0,1-1 0,0 0 0,0 0 0,0 0 0,0 0 0,0-1 0,1 1-1,-1 0 1,1-1 0,-1 0 0,1 0 0,0 1 0,0-2 0,0 1 0,1 0 0,-1-1 0,0 1-1,5 0 1,3 3-1000,0-2-1,0 1 0,1-2 0,-1 0 1,1 0-1,17 0 0,16-2-5067,-31-2 2246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18274,'15'-2'217,"0"1"-1,0 1 1,0 0 0,-1 1 0,1 1 0,26 6 0,-37-7-131,-1 0 1,1 1-1,0-1 0,0 1 1,-1-1-1,1 1 1,-1 0-1,1 1 1,-1-1-1,0 1 1,0-1-1,0 1 0,0 0 1,0 0-1,-1 0 1,1 1-1,-1-1 1,0 0-1,0 1 0,0 0 1,-1-1-1,1 1 1,-1 0-1,0 0 1,0 0-1,0 0 0,-1 0 1,1 0-1,-1 7 1,-1 8 180,-1 0 1,-1 0-1,0 0 0,-1 0 1,-2-1-1,0 0 1,0 0-1,-2 0 1,-17 30-1,0-3-242,6-12 51,-19 46 0,34-71-162,1 1 0,0 0 0,1 1 0,0-1 0,0 0 0,1 1 0,0-1 0,0 1 0,1-1 0,2 15 0,-1-23 25,0 1 0,-1-1 0,1 0 0,0 1 0,0-1 0,0 0 0,0 0 0,0 1 0,1-1 0,-1 0 0,0 0 0,1 0 0,-1-1 0,0 1 0,1 0 0,-1 0 0,1-1 0,-1 1 0,1-1 0,-1 1 0,1-1 0,0 0 0,-1 0 0,1 1 0,-1-1 0,4-1 0,53 1-1902,-44-1 945,9-1-792,0-2-1,-1-1 0,1 0 0,32-13 1,-48 15 1018,17-4-2540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2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14457,'0'0'1737,"26"10"1032,-10-4-2497,0-1-1,1-1 1,0 0-1,-1-2 1,1 1-1,0-2 1,1-1 0,-1 0-1,29-4 1,15-6-457,80-24-1,-87 19-24,-19 6-130,53-12-3170,-68 17 1019,0 1 0,31 0 1,-35 3-785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1352,'0'0'144,"0"1"0,1-1 1,-1 1-1,0-1 0,1 0 0,-1 1 0,1-1 0,-1 0 1,1 0-1,-1 1 0,0-1 0,1 0 0,-1 0 1,1 0-1,-1 1 0,1-1 0,0 0 0,-1 0 0,1 0 1,-1 0-1,1 0 0,-1 0 0,1 0 0,-1 0 0,1 0 1,-1-1-1,1 1 0,-1 0 0,1 0 0,-1 0 0,1-1 1,1-17 6123,-2 6-7267,9 66 3143,-9-11-1535,0-40-237,0-6-52,0-22-117,0-46 648,0 43-212,0 24-418,0 11-122,0 33 637,-3 0 0,-8 50 0,9-199-393,12 197 67,-9-33-29,-1-45 79,0-37-310,-4-162 579,4 189-804,-4 25 151,4 227 74,0-251-304,0-16-6503,0 2 1956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0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0 816 4824,'2'-6'8661,"4"-7"-3636,4-10-2570,8-17-2965,7-16 588,183-461 1189,-185 468-1166,-10 22 6,15-42 0,-28 69-92,0-1 0,0 0 0,0 0 0,0 1 0,0-1 0,1 0 0,-1 1 0,0-1 0,1 0-1,-1 1 1,0-1 0,1 0 0,-1 1 0,1-1 0,-1 1 0,1-1 0,-1 1 0,1-1 0,0 1 0,-1-1 0,1 1 0,0-1 0,-1 1 0,1 0 0,0 0 0,-1-1 0,1 1 0,0 0 0,0 0 0,1-1 0,0 2 40,-1-1-1,1 1 1,0-1-1,-1 1 1,1 0-1,0 0 1,-1-1-1,1 1 1,-1 0-1,1 0 0,-1 1 1,2 1-1,32 40 683,1 29-369,-3 0 0,-4 2 0,30 116 0,-10-49-319,-15-47-64,-32-90-621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0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9697,'4'-5'5453,"9"-7"-3356,19 1-823,0 1 0,1 1 0,0 2 0,57-5 0,138 6-3646,-183 6 885,-14 5-5770,-15 1 1065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3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9693,'0'0'2723,"30"30"1716,2-2-3588,-15-11-545,0-1-1,1-1 0,1-1 1,0-1-1,1 0 0,0-1 0,1-2 1,40 16-1,-46-22-157,0-1 1,1 0-1,-1-1 1,0 0-1,1-2 1,-1 1-1,19-4 1,-4-1-81,-1-2 1,50-16-1,-28 11-2980,-15 8-5510,-25 3 2537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3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89 11149,'0'0'284,"-22"23"1376,12-6-1376,1 1-1,1-1 0,1 1 0,0 0 1,1 1-1,1 0 0,-4 37 1,3 4-307,2 72 0,4-128 22,0 1-1,0-1 0,1 0 1,-1 0-1,1 0 1,0 0-1,1 0 1,-1 0-1,1 0 1,0 0-1,0-1 1,0 1-1,0-1 0,0 1 1,1-1-1,0 0 1,-1 0-1,1 0 1,0 0-1,1 0 1,-1-1-1,0 0 1,1 1-1,-1-1 0,1 0 1,0-1-1,0 1 1,0-1-1,0 1 1,0-1-1,0-1 1,7 2-1,-3-1 17,-1 0 1,1-1-1,0 0 0,-1 0 0,1 0 1,0-1-1,-1-1 0,1 1 0,-1-1 0,0 0 1,1-1-1,-1 0 0,0 0 0,-1 0 1,1-1-1,0 0 0,8-7 0,-1-3 71,0-1 0,-1-1 0,0 0 0,-1 0-1,-1-2 1,-1 1 0,0-1 0,-1-1-1,-1 1 1,-1-1 0,-1-1 0,0 1 0,-2-1-1,0 0 1,-1-1 0,-1 1 0,-1-29 0,-1 39-61,-1 0 0,1-1 0,-2 1 1,1 0-1,-1 0 0,-1 0 0,0 0 1,-5-11-1,5 15-35,0 1 0,-1-1 1,1 1-1,-1-1 0,0 1 0,-1 0 0,1 1 0,-1-1 1,0 1-1,0 0 0,0 0 0,-1 0 0,0 1 0,-6-3 1,7 3-9,-1 1 0,0-1 1,1 1-1,-1 1 1,0-1-1,0 1 0,0 0 1,0 0-1,0 1 1,0 0-1,0 0 0,-1 0 1,-7 2-1,10-1 15,-1 1 1,1-1-1,0 1 0,0 0 0,0 0 1,0 0-1,0 1 0,0 0 0,1-1 0,-1 1 1,1 1-1,0-1 0,0 0 0,0 1 0,0-1 1,0 1-1,1 0 0,-3 6 0,1-4 8,1 1-1,0-1 0,1 1 1,0 0-1,0 0 0,0 0 1,0 0-1,1 0 1,0 11-1,1-14 43,1-1 1,-1 0-1,0 0 1,1 0-1,0 0 1,0 1-1,0-1 1,0 0-1,1-1 1,-1 1-1,1 0 1,-1 0-1,1 0 1,0-1-1,0 1 1,0-1-1,1 0 1,-1 0-1,1 1 1,-1-2-1,1 1 1,-1 0-1,5 2 1,7 2 233,-1-1 1,1 0 0,0-1 0,0 0 0,0-1 0,1-1-1,22 1 1,-3-2-56,1-2 0,36-4 0,-62 3-379,1 0 1,-1 0-1,0-1 1,0 0-1,0-1 0,16-8 1,21-20-7096,-36 24 4027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7 212 6601,'0'1'220,"-1"-1"1,1 0 0,-1 1-1,1-1 1,-1 1-1,1-1 1,-1 1 0,1-1-1,0 1 1,-1-1 0,1 1-1,0-1 1,0 1 0,-1 0-1,1-1 1,0 1 0,0-1-1,0 1 1,-1 0 0,1-1-1,0 1 1,0 0 0,0-1-1,0 1 1,0-1-1,1 1 1,-1 0 0,0-1-1,0 1 1,0 0 0,1 0-1,17 17 2971,31 4-71,-32-19-2626,1 0 0,0-2 0,0 0 0,0-1 0,1 0 0,-1-2 1,0 0-1,-1-1 0,1 0 0,0-2 0,29-11 0,13-10-601,108-64 0,-103 53-420,6-4-3449,-1-1-4843,-51 31 3939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97 11473,'-1'-1'165,"1"1"1,-1-1-1,1 0 0,-1 1 1,0-1-1,1 0 0,-1 1 1,1-1-1,0 0 0,-1 0 0,1 0 1,-1 1-1,1-1 0,0 0 1,0 0-1,0 0 0,-1 0 1,1 0-1,0 1 0,0-1 1,0 0-1,0 0 0,0 0 0,1 0 1,-1 0-1,0 0 0,0 1 1,0-1-1,1 0 0,0-1 1,9-29 2001,-6 27-2031,1 0-1,-1 0 1,1 1-1,0 0 0,0 0 1,0 0-1,1 0 1,-1 1-1,1 0 1,-1 0-1,1 0 1,0 1-1,-1 0 1,1 0-1,10 0 1,-14 1-128,1 0 0,-1 0-1,1 1 1,-1-1 0,1 1 0,-1 0 0,1-1 0,-1 1 0,0 0-1,1 0 1,-1 1 0,0-1 0,0 0 0,0 1 0,0-1 0,0 1-1,0 0 1,0 0 0,-1 0 0,1 0 0,0 0 0,-1 0-1,0 0 1,1 0 0,-1 0 0,0 1 0,0-1 0,-1 0 0,1 1-1,0-1 1,-1 1 0,1-1 0,-1 1 0,0-1 0,0 1 0,0-1-1,0 5 1,-1 2-88,0 0-1,0 0 0,0 0 1,-1 0-1,-1-1 1,1 1-1,-2-1 0,1 1 1,-1-1-1,0 0 0,-1 0 1,1-1-1,-9 10 1,4-4-236,6-8 193,1-1 0,-1 0 0,1 1 0,0-1 0,0 1 0,0 0 0,0 0 0,1 0 0,0 0 0,0 0 0,0 0 0,1 0 0,0 0 0,0 0 0,0 0 0,0 0 0,1 0 1,0 0-1,0 0 0,0 0 0,1 0 0,0 0 0,0-1 0,0 1 0,0-1 0,1 1 0,-1-1 0,1 0 0,0 0 0,1 0 0,-1 0 0,5 4 0,-1-2 179,-1 1 0,0 0 0,-1 0 0,0 1-1,0-1 1,0 1 0,-1 0 0,0 0 0,-1 1 0,0-1 0,0 1 0,-1 0 0,0 0 0,0 0 0,-1 0 0,0 0 0,-1 0 0,0 0 0,0 0 0,-3 15 0,0-16-74,-1-1 1,1 0 0,-1 0 0,-1 0-1,1 0 1,-1-1 0,0 1 0,-1-1 0,0-1-1,0 1 1,-7 4 0,10-7-541,1-1 0,-1 0 0,0-1 0,0 1 0,-1 0 0,1-1 0,0 0 0,0 0 0,-6 1 0,0-1-3550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12505,'-7'6'143,"1"1"0,0 0 0,1 0 0,-1 0 0,1 1 0,1 0 0,-1 0 0,-5 15 0,-21 72 576,26-76-613,0-1 1,1 1 0,1 0 0,1 0-1,1 1 1,0-1 0,2 0 0,2 21-1,-2-36-61,0 0-1,1-1 0,-1 1 0,1 0 0,0-1 0,0 0 0,0 1 0,0-1 0,0 0 1,1 0-1,-1 0 0,1-1 0,0 1 0,0-1 0,0 1 0,0-1 0,0 0 0,1 0 1,-1 0-1,1-1 0,-1 1 0,1-1 0,0 0 0,-1 0 0,1 0 0,0 0 0,0-1 1,0 0-1,-1 1 0,8-2 0,-2 1 50,1 0 1,-1-1-1,0 0 1,1-1-1,-1 0 0,0 0 1,0-1-1,0 0 0,0 0 1,-1-1-1,14-9 1,-12 7 19,0-2-1,-1 1 1,0-2 0,0 1 0,0-1 0,-1 0 0,-1-1 0,0 0 0,0 0-1,-1 0 1,0-1 0,-1 0 0,0 0 0,-1-1 0,0 1 0,-1-1 0,0 0 0,0 0-1,-2 0 1,1-16 0,-1 17-26,-2 0 0,1 1 1,-1-1-1,-1 1 0,0 0 0,0-1 0,-1 1 0,-6-13 0,7 19-81,0 0 0,-1 0 0,0 0 0,1 0 0,-2 0 0,1 1 0,0-1-1,-1 1 1,1 0 0,-1 0 0,0 0 0,0 1 0,0 0 0,-1-1 0,1 1 0,0 0 0,-1 1 0,1-1-1,-1 1 1,-8-1 0,-1-1-575,-1 2 1,0 0-1,1 0 0,-1 1 0,-20 3 0,27-2-215,1 1 0,-1 0 1,0 0-1,0 0 0,1 1 0,-1 0 1,1 1-1,0 0 0,0 0 0,0 0 1,-7 7-1,-2 3-3898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4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12137,'0'3'123,"-1"0"0,1 0-1,1 0 1,-1 0 0,0 1-1,1-1 1,-1 0 0,1 0-1,0 0 1,0 0 0,0 0-1,1 0 1,-1-1 0,1 1 0,-1 0-1,1 0 1,3 3 0,-1-4 55,-1 0 1,0 0 0,1 0-1,-1-1 1,1 1 0,-1-1 0,1 0-1,0 0 1,0 0 0,-1-1-1,1 1 1,0-1 0,0 0 0,5 0-1,-6-1-16,0 1-1,0 0 1,-1 0-1,1-1 1,0 0-1,-1 1 1,1-1-1,-1 0 1,1-1-1,-1 1 1,1 0-1,-1-1 1,0 1-1,1-1 1,-1 0-1,0 1 0,0-1 1,0 0-1,0 0 1,-1-1-1,1 1 1,2-4-1,-3 4-140,-1 1 0,1-1 0,-1 0-1,1 1 1,-1-1 0,1 0 0,-1 0-1,0 1 1,0-1 0,0 0 0,0 0 0,0 1-1,0-1 1,-1 0 0,1 0 0,-1 1-1,1-1 1,-1 0 0,1 1 0,-1-1-1,0 1 1,0-1 0,0 1 0,0-1-1,0 1 1,0-1 0,0 1 0,0 0 0,-1 0-1,1-1 1,0 1 0,-1 0 0,1 0-1,-1 1 1,1-1 0,-4-1 0,-4-4-584,-1 2 0,-1-1 1,1 1-1,-13-3 1,17 6-619,1 0 1,0 0-1,-1 1 0,1-1 1,0 2-1,-9 0 1,3 2-3011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1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 14949,'0'-2'92,"0"0"-1,1 1 0,-1-1 0,1 1 1,-1-1-1,1 1 0,0-1 1,0 1-1,-1-1 0,1 1 0,0 0 1,0-1-1,1 1 0,-1 0 1,0 0-1,0 0 0,1 0 0,-1 0 1,0 0-1,1 0 0,-1 0 1,1 1-1,-1-1 0,1 0 0,-1 1 1,1 0-1,-1-1 0,1 1 0,0 0 1,-1 0-1,1-1 0,0 1 1,-1 1-1,3-1 0,14 0-219,-1 0 0,27 4-1,-21-1 346,-12-3-309,7 3-774,0-2-1,-1 0 1,1-1 0,0 0 0,0-2-1,-1 0 1,1-1 0,-1-1 0,20-7 0,174-60 1871,-135 49 1705,-37 13-1355,0 2 1,1 2 0,0 1 0,70 3 0,-88 1 1282,-56 12-651,5-7-2036,-29 6-2902,28 5-3759,26-2 1609,4-3-57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2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12557,'116'39'6142,"0"-13"-4044,-86-21-3010,58 0 1,-61-6-963,0-1 0,40-8 0,-34 3-768,-3 1-1023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19538,'0'-1'295,"1"-1"1,-1 1-1,1-1 1,-1 1-1,1 0 1,0-1-1,0 1 1,-1 0-1,1-1 1,0 1-1,0 0 1,0 0-1,0 0 1,1-1-1,-1 1 1,0 1-1,0-1 1,1 0-1,-1 0 1,3-1-1,37-16 1478,-25 11-928,26-8-592,-1 1 1,2 3-1,0 1 0,54-5 0,-6 7-3994,-62 8-691,0 1 1,52 8-1,-58-5 1534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18842,'18'0'524,"5"0"-376,9 0-12,1-3-136,6-4-136,3 3-1000,3-3-881,2 0-471,-3 0-860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8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100 113 21838,'1'-5'130,"-1"1"0,1-1-1,0 1 1,0-1 0,0 1 0,0 0-1,1-1 1,0 1 0,0 0 0,0 0 0,0 0-1,1 0 1,-1 1 0,1-1 0,0 1-1,0-1 1,1 1 0,-1 0 0,1 0 0,-1 1-1,1-1 1,0 1 0,0-1 0,0 1 0,0 1-1,0-1 1,1 0 0,5 0 0,3-2-73,0 1 1,1 0 0,-1 1-1,0 1 1,1 0-1,-1 1 1,1 0 0,23 4-1,-35-3-49,1 0 0,-1 0 0,1 0-1,-1 0 1,0 0 0,1 1 0,-1-1 0,0 1-1,0-1 1,0 1 0,0 0 0,0 0-1,-1 0 1,1 0 0,0 0 0,-1 0 0,0 0-1,1 1 1,-1-1 0,0 0 0,0 1-1,0-1 1,-1 1 0,1-1 0,0 1-1,-1 0 1,0-1 0,0 1 0,0-1 0,0 1-1,0 4 1,-1 2 6,1-1-1,-1 1 1,-1-1-1,1 0 0,-1 1 1,-1-1-1,1 0 1,-2-1-1,-3 9 1,-15 17 32,-2-1 0,-2-1 0,0-1 0,-40 34-1,34-34 165,1 2-1,1 1 0,-29 43 1,33-26-289,25-47 76,0 0 0,0 0 0,0 0-1,1 0 1,-1 0 0,1 0 0,-1 0 0,1 0 0,0 1 0,1-1 0,-1 0-1,0 0 1,1 0 0,-1 0 0,3 6 0,-2-8-18,1 1-1,-1-1 1,0 1 0,1-1-1,0 0 1,-1 1 0,1-1 0,0 0-1,-1 0 1,1 0 0,0 0-1,0-1 1,0 1 0,0 0 0,0-1-1,0 1 1,0-1 0,0 0 0,2 1-1,46 0-2080,-39-1 1210,25 0-3855,-1-2 0,64-11 0,-58 4-506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20294,'0'20'3967,"-13"195"1212,-43 101-4853,31-213-407,-18 101-3277,33-102-1745,10-76 801,5 50 0,1-55 1207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20718,'33'-7'1690,"113"-24"3149,0 4-3364,-66 15-2004,136-2 1,-186 13-1022,49 1-3607,-74 1 4219,0-1 0,-1 1 0,1 0 0,0 0 0,-1 0 0,1 1 0,-1-1 0,0 1 0,0 0 0,1 1-1,-1-1 1,0 1 0,3 3 0,-2 0-3475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14253,'0'1'217,"1"0"1,-1 0-1,0-1 0,1 1 0,-1 0 0,1 0 1,-1 0-1,1-1 0,0 1 0,-1 0 0,1-1 0,0 1 1,0 0-1,-1-1 0,1 1 0,0-1 0,0 1 1,0-1-1,0 0 0,-1 1 0,1-1 0,0 0 0,0 1 1,0-1-1,0 0 0,0 0 0,0 0 0,0 0 1,0 0-1,1 0 0,39 0 2706,-31 0-1928,32-1 202,51-8-1,-4-6-6671,-76 13 3920,12-1-2241,2 3-394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1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11185,'8'5'12102,"10"-6"-8145,23-7-4701,-35 7 1583,74-11-1196,43 5-9046,-42 3 1449,-56 2 4174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39 16257,'-29'20'2372,"19"-9"-2291,1 1 0,0 0 0,1 0 0,0 1 0,1-1 1,0 2-1,1-1 0,0 1 0,1 0 0,1 0 0,0 0 0,1 1 0,1 0 0,0-1 0,1 27 0,0-41-73,1 1-1,0 0 0,0-1 1,1 1-1,-1 0 1,0-1-1,0 1 0,0 0 1,0-1-1,0 1 0,1-1 1,-1 1-1,0 0 0,1-1 1,-1 1-1,0-1 0,1 1 1,-1-1-1,1 1 0,-1-1 1,1 1-1,-1-1 0,1 1 1,-1-1-1,1 0 0,-1 1 1,1-1-1,0 0 0,-1 0 1,1 1-1,0-1 0,26-2-209,-21 0 158,0 0 1,-1 0-1,1 0 0,-1-1 1,1 0-1,-1 0 0,6-5 1,-3 0 58,0-1 0,-1 0 1,0-1-1,0 1 0,-1-1 0,0-1 0,-1 1 1,0-1-1,-1 0 0,6-21 0,-4 3-3,-2 1-1,-1-1 0,-2-43 0,-15 219 1584,-2 356 1045,13-399-5662,5-3-4457,0-86 4989,4-5-1067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1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279 281 13601,'11'-16'473,"-1"0"0,-1-1 0,0-1 0,12-34 0,-18 42-295,0 0-1,0-1 0,-1 1 1,0-1-1,-1 0 1,0 1-1,-1-1 1,0 0-1,-1 0 1,-3-14-1,4 23-174,0 1-1,-1-1 0,1 1 0,0-1 1,-1 1-1,0-1 0,1 1 1,-1 0-1,0-1 0,0 1 0,1 0 1,-1 0-1,0 0 0,0-1 0,-1 1 1,1 0-1,0 0 0,0 0 1,0 1-1,-1-1 0,1 0 0,0 0 1,-1 1-1,-1-2 0,0 2-1,0 0 0,1 0 1,-1 0-1,0 0 0,1 0 0,-1 0 0,0 1 0,1-1 0,-1 1 0,0 0 0,1 0 0,-5 2 1,-2 2-5,0 0 1,0 1 0,0 0 0,1 0 0,0 1-1,-9 9 1,-10 15-23,1 1 0,2 2 0,1 0 0,2 1 0,1 2 0,2 0 0,-26 75 0,41-100-44,0 0 0,0 1 0,1-1 0,1 1 0,0-1-1,1 18 1,0-27 55,0 0-1,0 0 1,1 0-1,-1 0 1,1 0 0,0 0-1,-1 0 1,2-1-1,-1 1 1,0 0-1,0 0 1,1-1-1,-1 1 1,1-1-1,0 0 1,0 1-1,0-1 1,0 0 0,0 0-1,0 0 1,1 0-1,-1-1 1,1 1-1,-1-1 1,1 1-1,0-1 1,-1 0-1,1 0 1,0 0-1,0 0 1,5 0 0,26 2-55,0-2 0,38-3 0,-48 0 103,-1 1 0,1 1 0,-1 1-1,1 1 1,-1 2 0,41 9 0,-50-8 36,1-2 0,0 0 0,1-1 0,-1-1 0,0 0 1,0-1-1,1 0 0,-1-1 0,0-1 0,0-1 0,27-7 0,-34 7-71,0 0 0,1 0 0,-1-1 1,-1 0-1,1-1 0,0 0 0,-1 0 0,0 0 1,10-11-1,-13 11 6,0 1 1,-1-1-1,1 0 0,-1 0 1,0 0-1,-1-1 1,1 1-1,-1-1 1,0 1-1,0-1 0,-1 0 1,0 1-1,0-1 1,0 0-1,-1-9 1,1-3 10,-1 0 0,-2 0 1,1 0-1,-2 0 1,-9-32-1,11 46-29,-1 0-1,1 0 1,-1 0-1,0 0 1,-1 0 0,1 0-1,-1 1 1,1-1-1,-1 1 1,0 0-1,0 0 1,-1 0-1,1 0 1,-1 0 0,1 1-1,-1-1 1,0 1-1,0 0 1,0 1-1,0-1 1,0 0-1,0 1 1,0 0 0,-1 0-1,1 0 1,-1 1-1,1 0 1,0-1-1,-9 2 1,6 0-3,0 0-1,-1 0 1,1 1-1,0 0 1,0 0-1,0 1 1,1 0-1,-1 0 1,1 1 0,-1-1-1,1 1 1,0 1-1,0-1 1,1 1-1,-1 0 1,1 0 0,1 1-1,-1-1 1,0 1-1,-5 11 1,3-5 8,1-1 1,0 2-1,1-1 0,0 1 1,1 0-1,1-1 1,0 2-1,0-1 0,1 0 1,0 18-1,2-29 14,0-1 0,1 0-1,-1 1 1,0-1 0,0 0-1,1 1 1,-1-1 0,0 0-1,1 1 1,0-1 0,-1 0-1,1 0 1,0 1 0,-1-1-1,1 0 1,0 0 0,0 0-1,0 0 1,0 0 0,0 0-1,0 0 1,0-1 0,0 1-1,2 1 1,1 0 10,0-1 0,0 0 0,0 1-1,0-1 1,0-1 0,0 1 0,1-1 0,5 1 0,4-2-76,0 0 0,0 0 0,0-1-1,15-5 1,8-7-131,1-1 0,-2-2 1,0-1-1,-1-2 0,53-41 0,-43 29 182,2 2 0,51-23-1,-96 51 24,1 1 0,-1 0-1,1 0 1,-1 0-1,1 0 1,-1 1-1,1-1 1,0 1 0,-1 0-1,1-1 1,0 1-1,0 0 1,3 1-1,-5 0 8,0-1 1,0 1-1,0-1 0,0 1 0,0 0 0,0-1 0,0 1 0,0 0 0,0 0 0,0 0 1,-1 0-1,1 0 0,0 0 0,-1 0 0,1 0 0,0 0 0,-1 0 0,1 0 1,-1 0-1,0 1 0,1-1 0,-1 0 0,0 0 0,0 0 0,0 1 0,0-1 1,0 0-1,0 0 0,0 3 0,-1 16-24,-1 0 0,-1 0 0,-1 0 0,0-1 0,-2 1 0,0-1 0,-1 0 0,-1-1 0,-11 20 1,-46 103-6162,58-120 2975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1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14369,'-7'10'131,"1"1"0,0-1 1,1 2-1,0-1 0,1 0 0,0 1 0,1 0 0,0 0 0,1 0 0,-1 16 0,-11 40 586,13-67-70,-1-6-314,-3-19-113,4 17 285,0-1 0,-1 1 1,1 0-1,-2 0 1,-4-12-1,6 19-424,1-1 1,-1 0 0,1-1-1,-1 1 1,1 0-1,-1 0 1,1 0-1,-1 0 1,1 0-1,0 0 1,0 0-1,0-1 1,0 1-1,0 0 1,0 0-1,0 0 1,0-1 0,0 1-1,0 0 1,0 0-1,1 0 1,-1 0-1,1 0 1,-1 0-1,2-2 1,15-23 431,-12 22-497,-1 1 1,0 0-1,1 0 0,-1 1 1,1-1-1,0 1 1,0 0-1,0 0 0,0 1 1,0-1-1,0 1 1,1 1-1,-1-1 0,0 0 1,0 1-1,1 0 1,-1 1-1,0-1 0,1 1 1,-1 0-1,7 2 1,-8-2-15,0 1 0,0-1 0,0 1 0,0 0 0,-1 0 0,1 0 0,-1 0 0,0 1 0,1-1 0,-1 1 0,0 0 0,0 0 0,-1 0 1,1 0-1,-1 0 0,1 1 0,-1-1 0,0 1 0,0-1 0,-1 1 0,1 0 0,-1 0 0,0 0 0,0 0 0,0 0 0,0 0 0,-1 0 0,0 5 1,0-8-4,1 7-57,0 0-1,-1 0 1,0 0-1,-1 0 1,0-1-1,0 1 0,0 0 1,-1 0-1,0-1 1,-1 1-1,0-1 1,0 1-1,-1-1 1,1 0-1,-7 8 1,-1-2-40,-1-1-1,0 0 1,0-1 0,-20 14 0,12-15-4880,24-9 4963,0 0 0,0 0 1,0 0-1,0 1 1,0-1-1,-1 1 1,1 0-1,0 0 0,-1 0 1,0 1-1,1-1 1,-1 1-1,0-1 1,0 1-1,-1 0 1,1 0-1,0 1 0,-1-1 1,0 1-1,0-1 1,0 1-1,0-1 1,-1 1-1,1 0 0,-1 0 1,0 0-1,1 5 1,2 12 38,-1 0 0,-1 0 0,0 39 0,-2-54-28,-1 5 66,0 0 0,-1 0 0,0 0 0,-1-1 0,0 1 0,0-1 0,-1 1 0,-1-1 0,0 0 0,0-1 0,-1 1 0,0-1 0,-8 9 0,-45 45-857,-6-14-3900,54-45 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2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14449,'3'-2'112,"0"1"0,0-1 0,-1 0 0,1 0 0,-1 0 0,0-1 0,1 1 0,-1-1 0,0 1 0,0-1 0,-1 1 0,1-1 0,0 0 0,0-3 0,6-7-1,1 1 44,-1-1 0,0-1-1,-1 1 1,-1-1 0,0-1 0,-1 1 0,0-1-1,-1 0 1,2-21 0,0-11 1465,-2-80 0,-4 222-1475,12 333-8120,-10-417 7953,-1-2-828,0-1 0,-1 1 0,0 0 0,-1 12 0,1-20 686,0 1 0,-1-1-1,1 0 1,0 1-1,-1-1 1,1 0 0,-1 1-1,1-1 1,-1 0-1,1 0 1,-1 0 0,0 1-1,0-1 1,0 0-1,0 0 1,0 0 0,0 0-1,0 0 1,0-1 0,0 1-1,0 0 1,0 0-1,0-1 1,-1 1 0,1 0-1,0-1 1,0 0-1,-1 1 1,1-1 0,0 0-1,-1 1 1,1-1-1,-3 0 1,-68-2 4410,72 2-4167,0 0-1,0 0 1,-1 0 0,1 0 0,0 0 0,0 0 0,0-1 0,0 1-1,0 0 1,0 0 0,0 0 0,0 0 0,0-1 0,0 1 0,-1 0-1,1 0 1,0 0 0,0 0 0,0-1 0,0 1 0,0 0 0,0 0-1,0 0 1,0-1 0,1 1 0,-1 0 0,0 0 0,0 0 0,0 0 0,0-1-1,0 1 1,0 0 0,0 0 0,0 0 0,0 0 0,0 0 0,1-1-1,-1 1 1,0 0 0,0 0 0,0 0 0,0 0 0,0 0 0,0 0-1,1 0 1,-1-1 0,0 1 0,0 0 0,0 0 0,0 0 0,1 0-1,-1 0 1,0 0 0,0 0 0,0 0 0,1 0 0,-1 0 0,12-8 857,21 3-675,66 0 1,-51 3-2870,-28 1-511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14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81 15545,'-13'19'73,"2"1"0,0 1-1,1 0 1,1 0 0,1 1-1,1 0 1,1 1 0,1 0-1,0-1 1,2 2 0,1-1 0,1 0-1,3 32 1,-2-53-14,0 1-1,1-1 1,0 0 0,-1 1 0,1-1-1,0 0 1,0 0 0,1 1 0,-1-1-1,0 0 1,1 0 0,-1 0 0,1 0-1,-1-1 1,1 1 0,0 0 0,0-1-1,0 1 1,0-1 0,0 0 0,0 0-1,0 1 1,1-1 0,-1-1 0,0 1-1,1 0 1,-1 0 0,0-1 0,1 0-1,-1 1 1,1-1 0,-1 0 0,1 0-1,-1 0 1,4-1 0,1 1 39,0-1 0,1 0 1,-1 0-1,0-1 0,0 0 0,0 0 0,0 0 1,0-1-1,0 0 0,10-7 0,-5 1 156,-1-1 0,0 0 0,-1-1 0,0 0 0,0-1 0,-1 0 0,-1 0-1,0-1 1,-1 0 0,0 0 0,-1-1 0,-1 0 0,0 0 0,0 0-1,-2-1 1,0 0 0,0 1 0,-2-1 0,0 0 0,-1-19 0,1 23-143,-1 0 0,-1 0 1,0 0-1,0 1 0,-1-1 1,-1 0-1,-4-13 0,5 21-117,0-1-1,1 1 1,-1 0 0,-1 0 0,1 0-1,0 0 1,-1 1 0,1-1-1,-1 1 1,0-1 0,0 1-1,0 0 1,0 0 0,0 0-1,0 0 1,-1 1 0,1-1-1,-1 1 1,1 0 0,-1 0-1,1 0 1,-1 1 0,0-1-1,1 1 1,-6 0 0,-11-1-783,1 1 1,0 1-1,0 1 1,0 1-1,-20 5 1,30-6-11,0 1 0,1 0 1,-1 1-1,1 0 0,-1 0 0,1 1 1,0 0-1,1 0 0,-1 1 0,1 0 1,0 0-1,-9 11 0,5-1-2929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1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4 125 14341,'-1'26'996,"-1"28"10,2-51-828,0 0 1,0 0 0,0 0 0,1 0 0,-1-1 0,1 1 0,0 0 0,0 0 0,0-1-1,0 1 1,0-1 0,0 1 0,3 3 0,-3-5-104,0 0 0,-1-1 0,1 1 0,0 0 0,0-1 0,0 1 0,-1-1 0,1 1 0,0-1 0,0 1 0,0-1 0,0 1 0,0-1 0,0 0 0,0 0 0,0 1 0,0-1-1,0 0 1,0 0 0,0 0 0,0 0 0,0 0 0,0 0 0,0 0 0,0-1 0,0 1 0,0 0 0,0 0 0,2-2 0,-1 1 36,1-1 0,-1 0 0,0 0-1,1 0 1,-1 0 0,0-1 0,0 1 0,0-1-1,0 1 1,1-4 0,3-5 147,0-1 0,-1-1-1,7-20 1,-9 19-364,-1 0 0,0-1 0,0 1 0,-2 0 1,0 0-1,0-1 0,-4-17 0,3 30-230,1 1 0,-1-1 0,0 1 0,0 0 0,0-1 0,0 1 0,0 0-1,0-1 1,0 1 0,0 0 0,-1 0 0,1 0 0,0 0 0,-1 0 0,1 0 0,-1 0 0,1 1 0,-1-1 0,1 0 0,-1 1 0,1-1 0,-1 1 0,0 0 0,1 0 0,-1-1 0,0 1 0,1 0 0,-1 0 0,0 0 0,1 1 0,-3-1 0,-12 0-4845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1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7941,'0'0'2201,"8"-4"4173,25-14-3474,-12 0-2607,0-1-1,-1-1 1,-1-1-1,-1-1 1,-1-1-1,-1 0 1,-1-1-1,-1 0 1,-1-1-1,-2-1 1,0 0-1,-2 0 1,11-46-1,-21 119-44,3 0-1,13 85 1,-2-74-228,-4 1 1,-1 0 0,-2 109 0,-7-163 25,1 0 0,-1-1 0,0 1 0,-1 0 0,1 0 0,-1-1 0,0 1 0,0 0 0,0-1 0,-1 0 0,1 0 0,-1 0 0,0 0 1,0 0-1,-1 0 0,1-1 0,-1 1 0,0-1 0,0 0 0,0 0 0,0-1 0,0 1 0,-7 2 0,5-2-33,-1 0 0,0 0 1,0-1-1,0 1 0,0-2 0,0 1 1,0-1-1,-1 0 0,1 0 0,-1-1 1,1 0-1,0 0 0,-1-1 0,1 0 0,-10-3 1,-1-4-3292,2-4-4429,13 6 2559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2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126 393 8629,'5'0'345,"0"-1"0,-1 0 0,1 0 0,-1 0 0,1-1 0,-1 0 0,1 0 0,-1 0 0,0 0 0,0-1 0,0 1-1,6-6 1,47-46 880,-38 35-623,-15 15-537,15-13 358,-2-1-1,0-1 0,-1 0 1,17-27-1,-30 42-392,-1-1 1,1 1-1,0-1 1,-1 0-1,0 0 0,0 0 1,-1 0-1,1-1 0,-1 1 1,0 0-1,-1-1 1,1 1-1,-1 0 0,0-1 1,-1 1-1,1-1 1,-1 1-1,0 0 0,0 0 1,0-1-1,-1 1 1,0 0-1,0 0 0,-1 0 1,1 1-1,-5-8 1,6 10-40,-1 0 0,1 1 1,-1-1-1,1 0 1,-1 0-1,0 1 0,0-1 1,0 1-1,1-1 0,-1 1 1,-1 0-1,1 0 1,0 0-1,0 0 0,0 0 1,-1 0-1,1 1 1,0-1-1,-1 1 0,1 0 1,-3-1-1,1 2-2,0-1 0,0 1 0,1 0-1,-1 0 1,0 1 0,0-1 0,1 1 0,-1-1 0,1 1-1,0 0 1,-6 5 0,-6 6-25,0 1 1,2 0-1,-1 2 0,-10 16 1,18-25 17,-26 36-14,2 1-1,-47 92 0,68-119-7,2 1-1,0 0 1,1 0 0,0 1-1,2-1 1,0 1-1,1 0 1,1 0-1,1 1 1,1-1-1,3 32 1,-3-49 18,1 1-1,0 0 1,0-1 0,0 1 0,0 0-1,0-1 1,0 1 0,1-1 0,-1 0-1,1 0 1,-1 1 0,1-1 0,0 0-1,0 0 1,0 0 0,0-1 0,0 1-1,1 0 1,3 1 0,0 0-11,0 0 1,0-1 0,1 0-1,-1-1 1,0 1 0,1-1-1,-1 0 1,9-1-1,1 1 21,1-2 0,-1-1 0,1 0 0,-1 0 0,32-11 0,-6-4 96,-28 10-81,1 1-1,0 1 1,24-6-1,-34 10-37,-1 1-1,1-1 0,0 1 1,-1 0-1,1 0 0,0 1 1,0-1-1,-1 1 0,1 0 1,-1 1-1,1-1 0,-1 1 1,1-1-1,-1 1 0,0 1 1,6 2-1,25 19 30,1-1 1,46 20-1,-65-36 77,0 0 0,0-1 0,1-1 0,-1-1 0,1 0 0,0-1 0,31 0 0,-39-3-37,-1 0 0,0-1 0,0 0 0,0 0 0,-1-1 0,1-1 0,0 1 0,-1-1 0,1-1 0,13-7 0,-18 8-41,0 1 0,0-1 0,-1 0 0,1-1-1,-1 1 1,0-1 0,0 1 0,0-1-1,0 0 1,-1 0 0,1 0 0,-1 0 0,0-1-1,0 1 1,-1-1 0,1 1 0,-1-1 0,0 1-1,0-1 1,-1 0 0,1 0 0,-1-5-1,0-6-176,-1 0-1,0 0 0,-1 0 1,0 0-1,-1 0 0,-10-27 0,10 36 165,0 1 0,-1-1 0,1 1 0,-1-1 0,0 1-1,-1 1 1,0-1 0,0 0 0,0 1 0,0 0 0,-1 0-1,0 1 1,0 0 0,0 0 0,-1 0 0,1 1 0,-10-4-1,11 5 25,-1 0-1,0 1 0,1-1 0,-1 1 0,0 0 0,0 1 1,0 0-1,0 0 0,0 0 0,0 1 0,0-1 0,0 1 1,-6 3-1,1-1 11,1 1 1,0 0 0,0 1-1,1 0 1,-1 1 0,-14 11-1,4 1 18,0 0 1,1 1-1,1 1 0,1 1 1,-15 24-1,28-39-79,-1 1-1,1 0 1,1 0 0,-1 0 0,1 0-1,0 1 1,1-1 0,0 1-1,0 0 1,1 0 0,-1 9 0,2-17 47,0 1-1,0-1 1,0 0 0,0 1 0,0-1 0,0 1 0,1-1 0,-1 1-1,0-1 1,0 0 0,1 1 0,-1-1 0,0 0 0,0 1 0,1-1 0,-1 0-1,0 1 1,1-1 0,-1 0 0,1 0 0,-1 1 0,0-1 0,1 0 0,-1 0-1,1 0 1,-1 1 0,1-1 0,-1 0 0,0 0 0,1 0 0,-1 0 0,1 0-1,24 0 38,20-11 95,-5-8 128,-1-1 1,-1-2 0,66-51 0,-12 9-92,-62 44-114,6-5 29,1 2 1,42-18-1,-69 36-73,1 1 0,0 0 0,0 0-1,1 1 1,-1 0 0,1 1 0,-1 1 0,1 0 0,0 0 0,-1 1-1,1 1 1,18 3 0,-27-3-17,0 0-1,0 0 1,-1 1 0,1 0-1,-1-1 1,1 1 0,-1 0-1,0 0 1,1 0 0,-1 1-1,0-1 1,0 0 0,-1 1-1,1-1 1,0 1 0,-1 0-1,0-1 1,1 1 0,-1 0-1,0 0 1,-1 0 0,1 0-1,0 0 1,-1 0 0,0 0-1,0 0 1,0 5 0,1 4-25,-1 0 0,-1 0 0,0-1 0,0 1 0,-1-1 1,-4 14-1,-1-8 24,0-1 1,-1 0 0,-1-1-1,0 0 1,-1 0 0,-19 21-1,-80 75 190,101-103-196,-1 0 0,0-1 1,0-1-1,-1 1 0,-18 8 1,-8-7-2738,36-8 2681,0 0 0,0 0 1,0 0-1,0 0 0,-1 0 1,1 0-1,0 0 0,0 0 1,0 0-1,0 0 1,-1 0-1,1 0 0,0 0 1,0 0-1,0 0 0,0 0 1,0-1-1,-1 1 0,1 0 1,0 0-1,0 0 0,0 0 1,0 0-1,0 0 1,0 0-1,0-1 0,0 1 1,-1 0-1,1 0 0,0 0 1,0 0-1,0 0 0,0-1 1,0 1-1,0 0 1,0 0-1,0 0 0,0 0 1,0-1-1,0 1 0,0 0 1,0 0-1,0 0 0,0 0 1,0-1-1,0 1 0,0 0 1,0-2-494,0-5-2243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2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10 117 10809,'-1'-1'83,"0"0"0,0-1 1,0 1-1,0-1 0,1 1 0,-1-1 1,0 1-1,0-1 0,1 0 0,-1 1 1,1-1-1,0 0 0,-1 0 0,1 1 1,0-1-1,0 0 0,0 1 0,0-1 1,1 0-1,-1 0 0,0 1 0,1-1 1,0-1-1,0-1 34,1 1 0,0 0 0,0 0 0,0 0 1,0 0-1,1 0 0,-1 0 0,1 0 0,0 1 0,4-4 0,0 1-7,1 0 0,0 0 0,0 1 0,0 0 0,0 0 0,1 1 0,0 0 0,10-2 0,-17 4-109,1 1 1,0-1 0,0 1 0,0 0 0,0-1-1,0 1 1,-1 1 0,1-1 0,0 0-1,0 1 1,0-1 0,0 1 0,4 2-1,-6-2 0,1 1-1,-1-1 0,0 1 0,0 0 0,0-1 0,0 1 0,0 0 0,0 0 0,-1 0 0,1-1 1,0 1-1,-1 0 0,0 0 0,1 0 0,-1 0 0,0 0 0,0 0 0,0 0 0,-1 4 0,0 0-100,0 1-1,0-1 1,-1 0-1,0 0 1,-1 1-1,1-1 0,-1-1 1,0 1-1,0 0 1,-1-1-1,0 0 1,0 1-1,-6 5 0,5-6 12,1 0-1,-1 0 0,1 1 1,1 0-1,-1-1 1,1 1-1,0 0 0,0 0 1,1 1-1,-1-1 0,2 1 1,-1-1-1,-1 11 0,3-11 77,1 0 0,0-1 0,0 1 0,0-1 0,0 1 0,1-1 0,0 0 0,0 1 0,1-1 0,-1 0 0,5 6-1,44 51-146,-40-50 98,0 0-1,-1 1 1,15 24 0,-21-30 109,0 0 0,-1 0 1,0 0-1,-1 0 0,0 1 1,0-1-1,0 1 0,-1-1 1,0 1-1,-1 0 0,1-1 1,-1 1-1,-1 0 0,0 0 1,0-1-1,0 1 0,-1-1 1,0 1-1,0-1 1,-1 0-1,0 0 0,-1 0 1,1 0-1,-1 0 0,0-1 1,-1 0-1,0 0 0,0 0 1,0 0-1,-1-1 0,1 0 1,-10 7-1,-30 22-2947,36-27 521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2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15 222 12729,'0'29'1389,"0"-11"-1136,1-1 1,1 1-1,0 0 1,1-1-1,1 0 1,1 0 0,9 23-1,-12-34-195,1-1 0,-1 1 1,1-1-1,1 0 0,-1 0 0,1 0 0,0 0 1,0 0-1,0-1 0,0 0 0,1 0 0,0 0 1,0 0-1,0-1 0,0 0 0,0 0 0,1 0 1,0-1-1,-1 1 0,1-1 0,0-1 0,0 1 1,0-1-1,11 1 0,-5-3-29,0 0-1,1 0 1,-1-1-1,0-1 1,0 0 0,0 0-1,0-1 1,0-1 0,-1 0-1,0 0 1,0-2 0,0 1-1,-1-1 1,16-14-1,-8 6 38,-2-1 0,0-1-1,0 0 1,-2-2-1,0 1 1,-1-2-1,11-22 1,-19 32-88,0 0 1,-1-1-1,0 0 1,0 0-1,-2 0 0,1-1 1,-1 1-1,-1-1 1,0 1-1,-1-1 0,0 1 1,-3-21-1,2 27 17,0 0-1,-1 0 1,1 0 0,-1 0 0,0 0-1,0 1 1,-1-1 0,1 1-1,-1-1 1,0 1 0,0 0-1,0 0 1,-1 0 0,0 1 0,1-1-1,-1 1 1,-1 0 0,1 0-1,0 0 1,-1 0 0,1 1-1,-1 0 1,0 0 0,0 0 0,0 1-1,0-1 1,0 1 0,0 0-1,-10 0 1,-10 0-105,0 0 1,0 2-1,0 0 0,0 2 0,0 1 1,-26 8-1,35-8-520,1 1 0,0 0 0,1 1 0,0 1 0,0 1 0,0 0 0,1 0 0,0 1 0,0 1 0,-19 20 0,15-6-2476,4 2-1161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2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22 10997,'-25'7'900,"20"-5"-828,-1 0 0,1 1 0,0 0 0,0 0 0,0 1 0,1-1 0,-1 1 0,1 0 0,0 0 0,0 0 0,0 1 0,1-1 0,-1 1 1,1 0-1,0 0 0,0 1 0,1-1 0,0 0 0,0 1 0,0-1 0,0 1 0,1 0 0,0 0 0,0-1 0,1 1 0,0 10 0,0-15-20,1-1 0,-1 1 1,1 0-1,0 0 0,-1 0 0,1 0 0,0-1 1,0 1-1,0 0 0,-1-1 0,1 1 0,0-1 1,0 1-1,0-1 0,0 1 0,0-1 0,0 0 1,0 1-1,0-1 0,0 0 0,0 0 1,0 0-1,0 0 0,0 1 0,0-2 0,1 1 1,-1 0-1,0 0 0,0 0 0,0 0 0,0-1 1,1 0-1,39-8 263,-37 6-302,1 0-1,-1-1 1,0 0-1,0 0 1,0 0 0,0 0-1,-1 0 1,0-1-1,0 1 1,0-1-1,0 0 1,-1 0 0,0 0-1,0 0 1,0 0-1,0-1 1,-1 1-1,0-1 1,0 1-1,-1-1 1,1 1 0,-1-1-1,-1 1 1,1-1-1,-1 1 1,-1-8-1,2 12-87,0 0 0,-1 0 0,1 0 0,-1 0 0,1 0-1,-1-1 1,1 1 0,-1 0 0,1 0 0,-1 0 0,0 0-1,0 1 1,1-1 0,-1 0 0,0 0 0,0 0 0,0 1-1,0-1 1,0 0 0,0 1 0,0-1 0,0 1-1,0-1 1,0 1 0,-1-1 0,0 1 0,-34-3-4270,28 3 2837,-9 0-2129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2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14733,'1'-2'99,"-1"-1"-1,1 1 0,0 0 0,0 0 0,0 0 1,0 0-1,0 0 0,1 0 0,-1 0 0,1 1 1,-1-1-1,1 0 0,-1 1 0,1-1 1,0 1-1,0-1 0,3-1 0,39-22 521,-41 24-534,33-16 17,0 2-1,1 2 1,69-15 0,119-4-5592,-189 30 3745,-3 2-543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2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14509,'7'0'728,"6"-1"-160,5-4-112,7 0-71,7-2-125,7 2-228,6-1-32,2-3-148,4 3-200,3-1-573,-3 0-779,1 0-572,1 1-892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2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15 471 13485,'-5'22'151,"1"0"-1,1 1 1,2 0-1,0 0 0,1 0 1,1-1-1,1 1 1,1 0-1,9 31 0,-8-39 78,1-1 0,0 0-1,1 0 1,1-1-1,0 1 1,1-2-1,0 1 1,1-1-1,0 0 1,1-1-1,0 0 1,1 0-1,0-2 1,1 1-1,16 10 1,-26-19-121,-1 0 0,1 1 0,0-1 0,0 0 0,0 0 0,0 0-1,1 0 1,-1 0 0,0-1 0,0 1 0,1-1 0,-1 0 0,0 1 0,0-1 0,1 0 0,-1 0 0,3-1 0,-3 0-73,-1 1 1,0-1-1,1-1 0,-1 1 0,0 0 1,0 0-1,0 0 0,0-1 0,0 1 0,0 0 1,0-1-1,-1 1 0,1-1 0,0 1 1,-1-1-1,1 1 0,-1-1 0,0 1 0,1-1 1,-1 1-1,0-1 0,0 0 0,0-2 1,39-565 274,-37 548-178,0-1 0,2 1 0,1-1 0,9-27 0,-11 41-142,0 0-1,1 0 0,0 1 0,1 0 0,0-1 1,0 1-1,0 1 0,1-1 0,0 1 0,0 0 0,1 0 1,-1 1-1,15-9 0,10-2-81,1 1 0,0 1 0,1 2 0,0 1 0,1 2 0,0 1 0,36-3 0,-27 7-2471,-1 1 1,81 6-1,-84 3 155,-5 5-514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5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12593,'1'138'6677,"-6"272"-5349,-3-275-1216,8-135-108,0 0 0,-1 0 0,1 0 0,0 0 0,0 0 0,0 0 0,0 0 0,0 0 0,0 0 0,0 0 0,0 0 0,0 0 0,0 0 0,0 0 0,0 0 0,0 0 0,0 0 1,0 0-1,-1 0 0,1 0 0,0 0 0,0 0 0,0 0 0,0 0 0,0 0 0,0 0 0,0 0 0,0 0 0,0 0 0,0 0 0,0 0 0,0 0 0,0 0 0,-4-15 125,-1-22 77,4 17-89,2 0 0,0 0 0,1 0 0,1 1 0,1-1 0,1 1 0,0 0 0,2 0 0,0 0 0,1 1 0,19-31 0,-11 26-272,0 1 1,1 1-1,2 1 1,33-30-1,93-61-7563,-102 80 3438,-29 22 1998,-2 2-511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14081,'5'-8'206,"1"1"-1,0 1 1,0-1 0,1 1-1,0 0 1,0 1-1,1-1 1,-1 2-1,1-1 1,0 1-1,0 0 1,1 0 0,-1 1-1,1 1 1,-1-1-1,1 1 1,0 1-1,16-2 1,-24 3-215,0 1 0,0-1 0,0 1 0,0-1 0,-1 1 0,1-1 0,0 1 0,0-1 0,-1 1 0,1 0 0,0-1 0,-1 1 0,1 0 0,-1-1 0,1 1 0,-1 0 0,1 0 0,-1 0 0,0 0 0,1-1 1,-1 1-1,0 0 0,0 0 0,1 0 0,-1 0 0,0 0 0,0 0 0,0 0 0,0 0 0,0 0 0,0 0 0,-1 0 0,1-1 0,0 1 0,0 0 0,-1 1 0,-9 37-356,-14 2 249,15-29 57,2 1 1,-1 1 0,1 0-1,1 0 1,-4 16 0,9-27 71,0 1 0,0 0 0,1 0 1,-1 0-1,1 0 0,0 0 0,0 0 0,1-1 0,-1 1 1,1 0-1,0 0 0,0 0 0,0-1 0,0 1 1,1 0-1,0-1 0,-1 1 0,1-1 0,0 0 1,1 0-1,-1 0 0,1 0 0,-1 0 0,1 0 1,3 2-1,0 0 27,7 6 0,0 1 1,21 25-1,-31-33-31,0 0-1,0 1 1,0 0-1,-1 0 1,1 0-1,-1 0 1,0 0-1,-1 0 1,1 1-1,-1-1 1,0 0 0,0 1-1,-1 6 1,0-6-193,0 0 1,0 0 0,-1-1 0,0 1-1,0 0 1,-1-1 0,1 1 0,-1-1-1,0 0 1,-1 1 0,-3 5 0,-2 0-893,0-1-1,-1 1 1,-14 12 0,8-9-231,-5 8-1905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15125,'327'-79'4491,"-106"42"-7627,-120 31-2323,-70 6 2871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14 18274,'49'-11'628,"-46"10"-615,-1 0-1,1 1 1,0 0 0,0 0 0,0 0-1,0 0 1,0 0 0,0 0 0,-1 1-1,1-1 1,0 1 0,0 0 0,-1 0-1,6 2 1,-7-2-5,0 0-1,-1 1 0,1-1 1,0 1-1,0-1 1,-1 1-1,1-1 0,-1 1 1,1-1-1,-1 1 1,0-1-1,0 1 0,0 0 1,1-1-1,-2 1 1,1-1-1,0 1 0,0 0 1,0-1-1,-1 1 1,1-1-1,-1 1 1,0 1-1,-17 34 106,-48 34 445,48-54-332,0 1 1,1 1-1,1 0 1,1 1-1,1 1 0,-20 39 1,32-56-209,0 0 0,0 0 1,1 0-1,0 0 1,0 0-1,0 1 0,0-1 1,1 1-1,0-1 1,0 0-1,0 1 0,0-1 1,1 0-1,0 1 0,1 4 1,-1-6-14,1-1 1,-1 1 0,1-1-1,0 0 1,0 1-1,0-1 1,0 0 0,0 0-1,1 0 1,-1-1-1,0 1 1,1 0 0,0-1-1,-1 0 1,1 1-1,0-1 1,-1 0-1,1 0 1,0-1 0,0 1-1,0-1 1,6 1-1,55 5-2582,0-4-5993,-41-2 2828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1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223 244 13129,'14'-4'259,"0"0"0,0-2-1,0 1 1,-1-2 0,0 0 0,-1 0-1,21-17 1,-13 9-283,-1-2 0,-1-1 0,26-31 0,-41 46 47,-1-1-1,1 1 1,-1-1-1,0 1 1,0-1-1,0 0 0,-1 0 1,1 0-1,-1 0 1,0 0-1,0 0 1,-1 0-1,1-6 0,-1 9-21,0 0-1,0 0 0,0 0 0,0 0 0,0 0 0,-1 0 1,1 1-1,0-1 0,-1 0 0,1 0 0,0 0 1,-1 1-1,1-1 0,-1 0 0,1 0 0,-1 1 0,0-1 1,1 0-1,-1 1 0,0-1 0,1 1 0,-1-1 0,-1 0 1,-1 0-15,1 1 0,0 0 0,0-1 0,0 1 0,-1 0 1,1 0-1,0 0 0,0 0 0,-1 0 0,1 1 0,0-1 1,0 1-1,0-1 0,-2 2 0,-8 3-4,0 0-1,0 1 1,1 0-1,0 1 1,0 0-1,1 1 1,-1 0-1,-14 16 1,-67 85-42,87-104 52,-34 46-9,2 1 1,-34 62-1,60-94 7,1 1 0,1 0 0,1 1 0,1 0 0,1 0 0,0 1 0,2 0 0,1 0-1,-1 28 1,4-47 22,0 0 0,0 0-1,0-1 1,1 1-1,-1 0 1,1 0 0,0-1-1,0 1 1,0-1-1,0 1 1,1-1 0,0 1-1,-1-1 1,1 0-1,0 0 1,1 0 0,-1 0-1,0 0 1,1 0-1,0-1 1,-1 1 0,1-1-1,0 1 1,6 2-1,0-1 15,0-1 0,0 0 0,0-1 0,0 0 0,0 0 0,1-1 0,-1 0 0,18-1 0,13-2 53,0-2 0,0-1 0,-1-2 0,1-2 0,46-17 0,-80 24-114,0 0-1,-1 1 0,1-1 0,0 2 0,0-1 1,0 0-1,0 1 0,1 0 0,7 2 0,-11-1 40,1 0 0,-1 0-1,1 0 1,-1 1-1,0-1 1,1 1 0,-1 0-1,0 0 1,0 0 0,0 0-1,-1 1 1,1-1 0,0 1-1,-1 0 1,4 5-1,-1-1 75,0-1-1,0-1 0,0 1 1,0-1-1,1 0 0,0 0 1,0 0-1,0-1 0,1 0 1,0 0-1,-1-1 0,1 0 0,0 0 1,1 0-1,-1-1 0,0 0 1,12 1-1,-7-2-16,0-1-1,0 0 1,0-1-1,0 0 1,-1-1-1,1 0 1,-1-1-1,1 0 1,-1-1-1,19-9 1,-15 6-35,0-1 1,-1-1-1,0 0 1,-1-1-1,0-1 1,-1 0-1,19-20 1,-24 22-25,0 0 1,-1 0-1,0 0 1,0 0-1,-1-1 1,0 0-1,0 0 0,-1-1 1,-1 1-1,0-1 1,2-14-1,-3 13-49,-1 0 0,-1-1 0,0 1 0,0 0 0,-1 0 0,-1 0 0,0 0-1,0 1 1,-2-1 0,1 0 0,-8-14 0,8 21 31,0-1 0,0 1 0,-1 0 0,0 0-1,0 1 1,0-1 0,0 1 0,-1 0 0,0 0 0,0 1 0,0-1-1,0 1 1,0 0 0,-1 0 0,0 1 0,1 0 0,-1 0 0,0 0-1,0 1 1,0-1 0,0 1 0,0 1 0,0-1 0,-7 1 0,-1 1 2,1 0 1,-1 1 0,0 0-1,0 1 1,1 0 0,-1 1 0,1 1-1,0 0 1,1 1 0,-1 0 0,1 1-1,0 1 1,1 0 0,0 0-1,0 1 1,1 0 0,0 1 0,0 0-1,1 1 1,-14 20 0,21-28 7,1-1 0,-1 1-1,0 0 1,1-1 0,-1 1 0,1 0 0,0 0 0,0 0-1,0 0 1,1 0 0,-1 0 0,1 0 0,-1 0 0,1 0-1,0 0 1,0 0 0,1 6 0,0-8 9,0 1 1,0-1-1,1 1 1,-1-1 0,0 0-1,1 1 1,-1-1-1,1 0 1,-1 0-1,1 0 1,-1 0-1,1 0 1,0 0-1,0 0 1,-1-1-1,1 1 1,0-1-1,0 1 1,0-1 0,0 0-1,-1 1 1,1-1-1,0 0 1,0 0-1,0 0 1,0-1-1,2 0 1,13 0 47,-1-1 0,0-1 0,0 0 1,0-1-1,0-1 0,17-8 0,91-49 187,-35 16-205,-73 38 0,0 1 1,1 1-1,0 1 0,0 0 0,0 1 0,0 1 0,1 0 1,28 1-1,-39 2-20,-1 0-1,0 1 1,0 0 0,0 0 0,0 0 0,0 1 0,0 0 0,0 0-1,0 1 1,0-1 0,-1 1 0,0 1 0,1-1 0,-1 1-1,0 0 1,-1 0 0,1 0 0,-1 0 0,0 1 0,0 0-1,0 0 1,0 0 0,-1 0 0,0 1 0,0 0 0,-1-1-1,3 9 1,-1-5-19,-1 0-1,-1 1 0,0-1 1,0 1-1,-1 0 1,0-1-1,0 1 0,-1 0 1,-1 0-1,1-1 1,-2 1-1,1 0 0,-1-1 1,-1 1-1,-3 9 1,0-8-40,1 0 1,-2 0-1,1-1 1,-2 1-1,1-2 0,-1 1 1,-1-1-1,0 0 1,0-1-1,0 0 1,-15 9-1,13-7-975,12-4-1574,23-2-1395,0-4-254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70 775 15245,'0'-9'81,"1"0"0,1 0 0,0 1 0,0-1 0,1 0 0,0 1 0,0 0 0,1 0 0,0 0 0,0 0 0,1 1 0,0-1 0,1 1 0,-1 0-1,1 1 1,1-1 0,-1 1 0,1 1 0,0-1 0,0 1 0,1 0 0,0 1 0,-1 0 0,1 0 0,1 0 0,-1 1 0,1 1 0,-1-1 0,1 1 0,0 1-1,-1-1 1,13 1 0,-20 1-75,0 0 0,1 1 0,-1-1-1,0 0 1,0 0 0,0 1 0,1-1 0,-1 1-1,0-1 1,0 1 0,0-1 0,0 1-1,0 0 1,0 0 0,0-1 0,0 1 0,0 0-1,-1 0 1,1 0 0,0 0 0,0 0 0,-1 0-1,1 0 1,-1 0 0,2 2 0,-1 1-7,0 0 1,0 1 0,0-1-1,0 0 1,-1 0 0,1 1-1,-2 7 1,1-3 6,-1 1-1,0-1 1,-1 0 0,0 0 0,-1 0 0,-6 17-1,6-21 92,-1 1-1,1-1 0,-1 1 0,0-1 1,-1 0-1,1-1 0,-1 1 1,0-1-1,0 0 0,0 0 0,-1 0 1,1-1-1,-1 0 0,0 0 1,0 0-1,0-1 0,0 1 0,-1-2 1,1 1-1,0-1 0,-1 0 1,-11 0-1,12-1-19,0 0 0,0-1 0,0 0 0,1 0 0,-1-1 1,0 1-1,1-1 0,-1-1 0,1 1 0,-1-1 0,1 0 0,0 0 0,0 0 1,1-1-1,-1 0 0,1 0 0,-1 0 0,1 0 0,1-1 0,-1 1 0,1-1 1,-1 0-1,1 0 0,1-1 0,-4-7 0,-1-10-85,1 0 1,1 0-1,1 0 0,2-1 1,0 1-1,1-1 0,2 0 1,0 1-1,6-35 0,-1 34-84,0-1 0,1 1-1,1 0 1,2 1 0,0 0-1,2 0 1,24-37 0,-15 31-1465,0 1 1,2 0-1,1 2 0,53-44 1,-72 65 1027,1 0 0,0 1 0,1 0 0,-1 1 1,1-1-1,0 1 0,-1 0 0,1 1 0,1 0 0,-1 0 0,0 0 0,9 0 1,16 1-3263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63 13145,'-10'17'162,"1"0"1,1 1-1,0 0 0,1 0 0,1 0 1,1 1-1,1 0 0,0 0 0,1 0 1,1 1-1,1-1 0,1 1 0,2 20 1,-2-36-118,1-1 0,-1 1 1,0 0-1,1 0 0,0 0 1,0 0-1,0-1 0,1 1 0,-1 0 1,1-1-1,0 1 0,-1-1 1,2 0-1,-1 0 0,0 0 1,1 0-1,-1 0 0,1 0 1,3 2-1,-1-1 21,0-1 0,1 0 0,-1-1 0,1 1 0,-1-1 0,1 0 0,0 0 0,0-1 0,0 0 1,0 0-1,8 0 0,0 0 70,0-2 0,-1 1 1,1-2-1,0 0 0,0 0 0,0-2 1,-1 1-1,0-2 0,0 0 1,14-7-1,-19 7 6,0 0-1,0-1 1,-1 0-1,1 0 1,-1 0-1,0-1 1,-1 0-1,0-1 1,0 1-1,0-1 1,-1-1-1,-1 1 1,1-1-1,-1 1 1,-1-1 0,1 0-1,-1-1 1,-1 1-1,2-13 1,-3 14-113,-1 0 1,1 0-1,-2 0 1,1-1-1,-1 1 1,0 0-1,-1 0 1,0 0-1,0 0 1,-1 1-1,1-1 1,-2 1-1,1-1 1,-1 1-1,0 0 1,-1 0-1,0 1 1,0-1-1,0 1 1,-1 0-1,0 1 1,-12-10-1,5 6-458,0 0-1,0 2 1,-1-1 0,-15-5 0,18 9-884,0 1 1,1 0 0,-1 0-1,0 1 1,-1 1 0,-14-1 0,13 2-1939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78 13281,'-1'0'23,"-1"1"0,0-1 0,1 1 0,0 0 0,-1 0 0,1 0 0,-1 0 0,1 0 0,0 0 0,0 0 0,-1 0 0,1 0 0,0 0 0,0 1 0,0-1 0,0 1 0,1-1 0,-1 0 0,0 1 0,1 0 0,-1-1 0,1 1 0,-1-1-1,1 1 1,0 0 0,-1-1 0,1 4 0,-4 47 853,3-51-839,1 0-1,0 0 1,0 0-1,0-1 1,0 1 0,0 0-1,1 0 1,-1 0-1,0 0 1,0 0 0,0 0-1,1-1 1,-1 1-1,1 0 1,-1 0 0,0 0-1,1-1 1,-1 1-1,1 0 1,0 0 0,-1-1-1,1 1 1,0-1-1,-1 1 1,1 0 0,0-1-1,0 0 1,-1 1-1,1-1 1,0 1 0,0-1-1,0 0 1,0 1-1,-1-1 1,1 0 0,0 0-1,0 0 1,0 0-1,0 0 1,0 0 0,0 0-1,0 0 1,-1 0-1,1 0 1,0 0 0,0-1-1,0 1 1,0 0-1,0-1 1,-1 1 0,1 0-1,0-1 1,0 1-1,-1-1 1,2-1 0,4-1 120,0 0 0,0 0 0,0-1 0,0 0 0,-1-1 1,7-6-1,-8 6-160,-1 0 1,1-1 0,-1 1-1,0-1 1,-1 0 0,1 1-1,-1-1 1,0-1 0,0 1-1,-1 0 1,0 0 0,0-1 0,-1 1-1,1 0 1,-2-1 0,1 1-1,0 0 1,-3-9 0,2 13-292,1 0 1,-1 0-1,0 0 1,0 1-1,-1-1 1,1 1-1,0-1 1,0 1-1,-1-1 1,1 1-1,-1 0 1,1-1-1,-1 1 1,1 0-1,-1 0 1,0 0-1,0 0 1,0 1-1,1-1 1,-1 0-1,0 1 1,0-1-1,0 1 0,0 0 1,0 0-1,0-1 1,0 1-1,0 1 1,0-1-1,0 0 1,-3 1-1,-7-1-3531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15689,'29'-12'256,"7"0"-180,1 0-76,7 2-216,1 4-592,2-1-368,-4-1-924,-2 8-1912</inkml:trace>
  <inkml:trace contextRef="#ctx0" brushRef="#br0" timeOffset="1">42 263 12821,'5'-2'132,"9"-5"-36,9 1-76,5-3-20,8-2-396,2-3-752,0 2-736,2 3-1092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16462,'-7'4'1036,"0"6"-32,-2 5-284,1 6-304,1 6 76,-3 3-308,2 3-180,6 6-4,1 3-32,1-1-44,0-1-84,0 3-484,0-1-1120,6 0-21,6-2 301,-2 2-356,2-4-576,0-1-1496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3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17230,'15'-11'340,"7"-4"-88,6 1 32,3 1-284,0-2-4,1 2-312,6 0-548,-1 2-701,-3 5-475,-3-1-592,0 4-1544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5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13809,'7'13'399,"0"0"0,1-1-1,1 0 1,0-1 0,1 0 0,0 0-1,1-1 1,0 0 0,0-1 0,21 13-1,9 1-437,0-2-1,46 15 0,-29-11-1964,-31-10-2505,-17-7 467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17846,'12'-1'473,"0"0"0,0-1 0,20-6 1,-20 5-380,0 0 1,1 1 0,21-1-1,-33 3-95,3-1 22,0 1 0,0 0 0,0 1 0,0-1 1,0 1-1,1-1 0,-1 1 0,5 2 0,-8-2-11,-1-1 0,1 0 0,0 1 0,-1-1 0,1 1 0,-1-1 0,1 1 0,-1-1 0,0 1 0,1-1 0,-1 1 0,1 0 0,-1-1 0,0 1 0,0-1 0,1 1 0,-1 0 0,0-1 0,0 1 0,0 0 0,0 1 0,-7 24 212,-49 60 2389,40-63-1713,-23 41-1,35-56-805,0 1 1,0 0 0,1 0 0,0 0 0,1 1 0,0-1-1,1 1 1,-1 17 0,2-20-141,1 0 0,0 0-1,0 0 1,1 0 0,0-1 0,0 1 0,0 0 0,1-1-1,0 1 1,0-1 0,1 0 0,6 8 0,-8-11-840,1 1 0,0-1 0,0 0 0,1 0 0,-1 0 0,1-1 1,5 4-1,14-3-5406,-8-3 1057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53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992 57 8969,'0'-2'76,"1"-1"1,-1 1-1,0-1 0,-1 1 1,1 0-1,0-1 0,-1 1 1,1-1-1,-1 1 1,0-1-1,0 1 0,0 0 1,0 0-1,0-1 0,0 1 1,0 0-1,-1 0 1,1 0-1,-4-2 0,3 2 10,-1 1 0,0 0 1,1 0-1,-1 0 0,0 0 0,0 1 0,0-1 0,1 1 0,-1 0 0,0 0 0,0 0 0,0 0 0,0 0 0,0 0 1,1 1-1,-1 0 0,-3 1 0,-8 2 143,0 0 1,1 2-1,-1-1 1,1 2-1,1 0 1,-1 0-1,-17 16 1,-75 70 754,45-31-457,3 4-1,3 1 1,2 3 0,4 3 0,-53 105-1,41-53 604,5 3 1,-61 217-1,89-235-740,4 1 1,6 2-1,4-1 1,5 2 0,6-1-1,17 175 1,-2-193-419,5-1-1,4 0 1,4-2-1,4-1 1,49 104 0,-12-56-1057,6-4 1,133 187-1,-69-141-4008,-67-98 1580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5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14581,'78'57'1196,"-2"3"0,93 94 0,116 156 758,-204-216-1109,-4 4 0,121 204-1,-166-243-592,-2 1-1,-4 2 0,-2 0 0,-3 2 0,-2 0 1,-3 1-1,7 73 0,-14-56-189,-4 1 1,-3-1-1,-4 0 0,-3 1 1,-4-2-1,-4 1 0,-3-1 1,-3-1-1,-48 121 0,19-91-1655,-77 127 0,-15-21-7234,87-144 3239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0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8 121 11245,'1'-34'1269,"0"24"-711,0-1-1,-1 0 1,0 1 0,-1-1-1,0 1 1,-3-14 0,-1 93 4767,21 418-1738,-4-226-3738,-10-201-1848,13 75 0,-13-118 692,2-1-1,0 1 1,1-1 0,0 0-1,2 0 1,0-1-1,0 1 1,1-2-1,14 20 1,-8-20-3180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12813,'0'0'886,"21"-6"2339,173-20-142,103 13-2873,-78 11-1758,-39 0-6060,-137 1 4020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0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14777,'11'0'640,"6"0"-236,6 0-116,4 0-68,5 0-115,7-3-105,4-6-16,2 2 4,7 1-21,1-4-443,1 0-968,5-2-952,-3 7-1196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0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15233,'6'0'444,"2"-3"-88,0-3-88,3 2-67,5-2-81,-1 1-92,0 1-28,4-2 8,5 2-8,-2-2-8,1 1-309,2 2-727,2 0-760,1-2-596,0 5-1236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0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13505,'-3'2'41,"-1"-1"-1,1 0 1,-1 1 0,1 0-1,0 0 1,-1 0-1,1 0 1,0 0 0,1 0-1,-1 1 1,0 0-1,1-1 1,-4 6-1,-30 45 313,26-37-285,1-2-47,-1 0 0,2 0 0,0 0-1,0 1 1,2 0 0,0 1 0,1 0 0,0 0 0,1 0-1,1 0 1,-2 21 0,6-36-12,-1-1-1,0 1 0,1-1 1,-1 1-1,1-1 1,-1 1-1,1-1 1,-1 0-1,1 1 1,0-1-1,-1 0 1,1 1-1,-1-1 1,1 0-1,0 0 1,-1 0-1,1 0 1,-1 1-1,1-1 1,0 0-1,-1 0 1,1 0-1,0 0 1,-1 0-1,1-1 1,0 1-1,-1 0 1,1 0-1,0 0 1,-1 0-1,1-1 1,-1 1-1,1 0 1,-1-1-1,1 1 0,-1 0 1,1-1-1,0 0 1,26-12 70,-22 8-57,1 0 1,-1 0-1,0-1 0,-1 0 0,1 1 1,-1-2-1,-1 1 0,1 0 0,-1-1 1,0 0-1,0 1 0,-1-1 1,3-14-1,-1-2 216,-2-1 0,0-44 0,-2 65-205,-12 53 143,1-13 237,-59 583 1195,67-588-1592,-4 83-1452,5-39-4552,2-61 2267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0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15193,'0'0'23,"0"0"-1,-1 0 0,1-1 0,0 1 1,0 0-1,-1 0 0,1 0 0,0 0 1,0 0-1,0 0 0,-1-1 0,1 1 1,0 0-1,0 0 0,0 0 0,0-1 1,0 1-1,-1 0 0,1 0 0,0 0 1,0-1-1,0 1 0,0 0 0,0 0 1,0-1-1,0 1 0,0 0 0,0 0 1,0-1-1,0 1 0,0 0 0,0 0 1,0-1-1,0 1 0,0 0 0,0 0 1,0-1-1,0 1 0,0 0 0,0 0 1,1 0-1,-1-1 0,0 1 0,0 0 1,0 0-1,0 0 0,0-1 0,1 1 1,-1 0-1,0 0 0,0 0 0,0 0 1,1-1-1,-1 1 0,22-9 360,26-3-223,109-11-2500,1 8-5303,-103 12 3391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0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11321,'0'2'864,"0"0"88,1-2-108,9 0-124,6 0-76,3 0-168,5 0-172,4-2-244,2-3-60,6 0-152,3 0 60,3-2 80,4 0-184,0 1-568,0-1-740,0-1-668,2 1-1228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34 7933,'-20'4'13295,"34"-4"-11673,19 0-1228,0-3 0,41-6 0,-29-1-3523,1-2-4054,-32 9 4661,1 2-635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0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12549,'28'-9'2646,"22"-7"-2797,1 3-1,1 1 1,90-7 0,-20 2-5665,-76 9 2358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14 106 5268,'-8'-74'3882,"4"46"-1443,3 25-829,0 11 363,13 136-756,0-12-845,-12-127-366,27 438-161,-25-433-827,0 0 1,0-1 0,1 1-1,1-1 1,7 17 0,-6-18-1682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0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12209,'0'-7'245,"1"1"0,1-1 0,-1 1 0,1 0-1,0-1 1,0 1 0,1 0 0,-1 0 0,1 0 0,1 1-1,-1-1 1,1 1 0,0 0 0,0 0 0,1 0 0,7-6 0,11-9-162,1 1 1,34-21 0,-28 21 155,15-9-98,1 2-1,80-32 0,-30 19-2546,-67 28 856,13 1-4456,-34 10 2929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11461,'30'-12'2879,"-11"7"-2488,0 2-1,0 0 1,0 0-1,0 2 1,0 1 0,0 0-1,1 1 1,-1 1-1,0 1 1,0 1 0,-1 0-1,1 1 1,-1 2 0,0-1-1,-1 2 1,26 15-1,12 12-522,-1 3 0,-2 2 0,68 68-1,-86-77-434,37 30-7777,-47-43 3769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15 143 10413,'0'0'67,"0"26"1894,-2 697 2603,2-721-4037,0-41-91,0-816 564,-10 1204-698,8-188-85,5 178-320,-2-325-75,7 62-114,-7-71-294,0 0 1,0 0 0,1 0-1,0-1 1,0 1 0,0-1 0,3 5-1,0-5-1635,-1-3-636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1 550 10473,'0'-5'241,"1"0"0,0-1 1,1 1-1,-1 0 0,1 0 0,0 0 0,0 0 1,0 1-1,1-1 0,0 0 0,0 1 0,0 0 1,4-4-1,55-56 886,-43 46-676,161-146 626,68-69 1440,-377 336-1568,-203 229-1404,422-423-568,167-131-1,-252 219 620,-2 0-155,0 0 1,0 1-1,0 0 1,0 0-1,1 0 1,-1 0-1,1 0 1,-1 1-1,1-1 1,4 0-1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11893,'1'9'413,"0"-1"0,0 0-1,1 0 1,0 0 0,1 0-1,0 0 1,0-1 0,0 1 0,1-1-1,0 0 1,6 7 0,12 16 309,29 31 0,-31-38-124,14 15-456,3-2-1,0-1 0,49 34 0,134 76-44,-128-81 930,-130-91 2182,-22-26-3560,45 39 636,-62-58-189,-3 3 0,-3 4 1,-3 3-1,-119-64 1,197 122-31,-16-7-443,23 11 174,14 9 208,102 70 423,85 53-1154,122 28 746,-264-134-7,-44-18-4,-10-6 57,0 0 1,0 0-1,-1 0 0,1-1 0,0 1 0,1-1 0,-1 0 0,6 1 0,-21-30 102,-22-4-141,-2 1 1,-1 3-1,-41-26 1,20 14-7,-75-49 704,-59-45-1079,175 126 190,14 17-125,18 25 280,25 14-431,2-3 1,53 44 0,36 21-7045,-106-88 4602,-3-5 126,-1-3-1139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9825,'0'0'230,"0"32"3160,2 4-2571,2 0 1,8 35 0,-1-4-276,15 183 373,-9 321 0,-17-304 1993,-2-287-2434,-5-63-921,9-3-4507,0 15-1458,-2 37 1989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1 665 10877,'1'-6'318,"0"-1"0,1 1 0,0 0 0,1 0 0,-1 0 0,1 0 1,0 0-1,0 0 0,1 1 0,0 0 0,0 0 0,6-7 0,13-19 879,26-46 389,4 3 1,100-111-1,51-9-7720,-179 178 652,-15 11 1298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11953,'12'-2'8015,"17"-9"-5579,11-2-2610,22-2-619,73-6 0,66 8-11638,-165 11 7770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14249,'1'3'293,"0"-1"0,0 0 0,0 0 0,0 0-1,0 0 1,1 0 0,-1 0 0,1-1 0,-1 1 0,1 0-1,0-1 1,0 1 0,-1-1 0,1 0 0,0 1-1,0-1 1,0 0 0,1 0 0,-1 0 0,3 0 0,46 15 680,36-17-1643,-71-1-1433,-1 0 0,0-1 0,25-10 0,-13 3-1502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 12581,'-2'0'38,"0"0"0,0 1 0,-1 0 0,1-1 0,0 1 0,0 0 0,0 0 0,0 0 0,0 1 0,0-1 0,0 0 0,1 1 0,-1-1 0,0 1 0,1-1 0,-1 1 0,1 0 1,-2 2-1,-24 41 195,21-35-144,-23 42 461,-28 73 1,48-103-491,2 0 0,1 0 0,1 1 0,0 0 0,2 0 0,-1 33 0,4-53-41,0-1-1,0 0 1,0 0-1,1 1 1,-1-1-1,0 0 1,1 0-1,0 0 1,-1 0-1,1 1 1,0-1-1,0 0 1,0 0-1,1 0 1,-1-1-1,0 1 1,1 0-1,-1 0 1,1-1-1,-1 1 1,1-1-1,2 2 1,-1-1 4,1 0 0,0-1 1,0 1-1,-1-1 0,1 0 0,0 0 1,0 0-1,0-1 0,0 1 0,0-1 1,7 0-1,-1-1-2,-1 0-1,1 0 1,0-1 0,-1 0-1,0-1 1,1 0 0,-1-1-1,-1 0 1,1 0 0,8-6-1,-10 5-12,-1 0-1,-1 0 1,1 0-1,-1-1 1,0 0-1,0 0 1,0-1-1,-1 1 0,0-1 1,-1 0-1,1 0 1,-1 0-1,-1 0 1,1-1-1,1-10 1,0-7 114,-2 0 0,0 0 0,-3-36 0,0 45 31,1 6-83,-1 0-1,-1 0 1,0 1-1,0-1 1,-1 1-1,0-1 1,0 1-1,-6-10 1,5 18-73,2 12-45,0 11-34,6 42 592,2 0 0,23 95 1,-3-13 245,-10 67-824,-10-89-2533,10-2-4846,-9-88 2491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 11825,'-5'0'194,"-1"1"0,1 0 0,-1 0 0,1 1 0,-1 0 0,1 0 0,0 0 0,0 0 0,0 1 0,0 0 0,0 0 0,1 0 0,-7 7 0,-55 57 1110,51-50-1002,-17 21 463,2 2 0,1 1-1,-40 78 1,-50 144 593,98-211-1307,2 2 0,2 0 0,2 1 0,3 1 0,2 0 0,-4 112 0,14-149-34,0 0 0,2 0 0,0 0 0,1-1 0,10 35 0,-8-42-322,-1-1 0,1 1 0,1-1 0,0 0 0,1 0 0,0 0 0,0-1 0,1 0 0,0-1 0,15 12 0,-9-8-1170,2 0 1,0-1-1,0-1 0,18 8 1,-1-3-2152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1 670 12577,'0'0'61,"1"1"0,0 0 0,0 0 0,0 0 0,0-1 0,0 1 0,0-1 1,0 1-1,0-1 0,0 1 0,0-1 0,0 1 0,0-1 0,1 0 0,-1 0 0,0 1 0,0-1 0,0 0 0,0 0 0,1 0 0,-1 0 0,0-1 0,0 1 0,0 0 0,0 0 0,1-1 0,0 0 0,39-7 634,-3-6-436,0-2 0,-1-1 0,-2-2 0,1-1-1,-2-2 1,-1-1 0,-1-2 0,-1-1 0,-1-1-1,-1-2 1,24-32 0,-43 47-102,0 0 1,-1-1 0,-1 0-1,-1 0 1,0-1-1,0 1 1,-2-2-1,0 1 1,-1-1-1,-1 0 1,0 1-1,-1-1 1,-1-1-1,-1 1 1,0 0-1,-4-28 1,4 42-139,-1 0 1,1 0-1,0 0 1,-1 1-1,1-1 1,-1 0-1,0 0 1,0 0-1,0 1 1,0-1 0,-1 1-1,1-1 1,-1 1-1,0-1 1,1 1-1,-1 0 1,0 0-1,0 0 1,0 0-1,-1 0 1,1 0 0,0 0-1,-1 1 1,1-1-1,-1 1 1,0 0-1,1 0 1,-1 0-1,0 0 1,0 0 0,1 1-1,-1-1 1,0 1-1,0-1 1,0 1-1,-5 1 1,1 0-8,0 0 0,0 1 0,0 0 0,1 0 0,-1 0 0,0 1 0,1 0 0,0 1 0,0-1 0,0 1 0,0 0 0,0 1 0,1-1 0,-5 6 0,-18 24 88,1 1 0,2 1 0,1 1 0,2 1 0,2 1-1,-27 75 1,40-93-74,1 0-1,1 0 0,1 0 0,1 0 0,1 1 0,0-1 0,2 1 0,1-1 1,3 27-1,-3-42-108,1 0 1,-1-1 0,1 1-1,0 0 1,1-1-1,0 1 1,-1-1 0,2 0-1,-1 0 1,0 0-1,1 0 1,0 0 0,0-1-1,1 0 1,-1 0 0,1 0-1,0 0 1,0-1-1,0 0 1,0 0 0,6 3-1,3-1-1077,-1-1-1,1 1 0,-1-2 1,1 0-1,0-1 0,1 0 1,24-1-1,-9-1-2279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1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93 153 13265,'-12'18'167,"1"0"0,1 1-1,1 1 1,0-1 0,2 2 0,0-1-1,1 1 1,-4 26 0,5-7 105,1 1 0,1 0 0,5 57-1,-1-93-192,-1 1 0,0-1-1,1 0 1,0 0-1,0 1 1,1-1 0,-1 0-1,1 0 1,0 0-1,1 0 1,-1-1 0,1 1-1,0-1 1,0 1-1,0-1 1,1 0 0,0 0-1,-1 0 1,1-1-1,1 1 1,-1-1-1,0 0 1,1 0 0,-1-1-1,1 1 1,0-1-1,0 0 1,0 0 0,0-1-1,0 0 1,1 1-1,-1-2 1,0 1 0,1-1-1,5 0 1,1 1 7,0-2 0,1 0 0,-1-1-1,0 0 1,0 0 0,0-1 0,-1-1 0,1 0 0,-1-1 0,0 0 0,0-1 0,0 0 0,-1 0 0,16-14 0,-11 5-25,-1 0 1,0 0-1,-1-2 0,-1 1 1,-1-2-1,0 0 0,-1 0 1,-1-1-1,-1 0 0,0 0 1,6-29-1,-7 15 12,-1 1-1,-2-1 1,-1 0-1,-1-1 1,-2 1-1,-6-47 1,5 75-108,1-1 0,-1 1 1,0 0-1,-1-1 0,1 1 0,-1 0 0,0 0 1,0 0-1,-1 0 0,1 1 0,-1-1 1,0 1-1,0-1 0,-1 1 0,0 0 0,1 0 1,-1 0-1,0 1 0,-1-1 0,1 1 0,-1 0 1,1 1-1,-1-1 0,0 1 0,0 0 1,0 0-1,0 0 0,-10-2 0,8 3-348,1 1 0,-1 0-1,1 0 1,-1 0 0,1 1 0,-1 0-1,1 0 1,-1 0 0,1 1 0,0 0-1,0 1 1,0-1 0,0 1 0,0 0-1,1 0 1,-1 1 0,1 0 0,0 0-1,0 0 1,0 0 0,0 1 0,1 0-1,-7 10 1,5-7 16,-10 16-922,9-6-2591,6-12 1039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20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13341,'0'0'1161,"4"-3"2237,18-11-2356,61-6-1387,2 12-7353,-62 8 3360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2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12357,'138'103'4557,"-103"-74"-3632,-2 1 1,0 2-1,-3 1 0,41 56 0,-59-71-749,0 0 0,-2 0 0,0 1 0,-1 1 0,-1-1 0,-1 1 0,-1 1 0,-1-1 0,0 1 0,-2 0 0,2 38 0,-5-18-72,-2 0 1,-9 51 0,7-70-883,-1-1 0,-2 0 1,0-1-1,-1 1 0,-21 37 0,6-20-2616,1-1-442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2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13977,'452'-16'4349,"-140"10"-2004,2285-100 4320,-2443 103-9187,-53 4-8731,-77 1 7317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2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1 565 14793,'0'-6'110,"1"1"-1,0-1 1,0 0-1,0 0 1,1 0-1,0 1 1,0-1-1,1 1 1,-1-1-1,5-4 1,38-54 694,-16 26-142,14-25 480,58-89 1185,-86 126-1490,-1-1 1,-1-1-1,18-53 0,-27 63-309,-3 18-438,-4 30-112,3 20 227,-2-3-1118,3 0 0,9 58-1,-9-93 331,1-1 0,1 1 0,0-1 0,1 0 0,0 0 0,0 0 0,1-1 0,1 1 0,0-1 0,0 0 0,1-1 1,0 0-1,0 0 0,13 11 0,10-1-2104,1-10-1092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24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57 19586,'-15'-15'0,"3"5"-28,5 2-288,3 0-1012,4-1-1133,0 3-879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2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1 540 12997,'0'0'46,"0"1"0,0-1 0,0 0 0,0 0 0,0 0 0,0 1 0,0-1 0,0 0 0,0 0-1,0 0 1,0 1 0,0-1 0,0 0 0,0 0 0,1 0 0,-1 0 0,0 1 0,0-1 0,0 0 0,0 0 0,0 0 0,0 0 0,1 1 0,-1-1-1,0 0 1,0 0 0,0 0 0,0 0 0,1 0 0,-1 0 0,0 0 0,0 0 0,0 1 0,0-1 0,1 0 0,-1 0 0,0 0 0,0 0-1,0 0 1,1 0 0,-1 0 0,0 0 0,0 0 0,0 0 0,1 0 0,12-7 653,12-11-149,12-20 259,-2 0 0,-1-3 0,-3 0-1,-1-3 1,-2 0 0,-2-1 0,24-59 0,-44 84-216,-1 0-1,-1-1 0,-1 1 1,1-23-1,-4 41-552,-5 52-302,3 1 0,5 57 0,-1-90-534,0-1 0,2 1 1,10 32-1,-10-40-115,0-1 0,1 0 1,0 0-1,0 0 0,1 0 0,0-1 0,13 14 1,-17-19 525,1-1 0,0 0 0,0 1 0,0-1 0,0 0 0,0-1 0,0 1 0,0 0 0,1-1 0,-1 0 1,5 2-1,16 0-2948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 11517,'-3'-1'12188,"39"0"-8843,58-2-2860,-28-6-47,-30 2 279,-12 5-3048,-4 2-2485,0 3-3452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2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18 18422,'-15'-3'48,"4"0"-48,4 0-160,2-1-556,5 1-589,0 1-47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2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17930,'7'-7'284,"1"0"0,0 1 0,0 0 1,0 0-1,1 1 0,17-8 1,-21 10-189,1 1 0,-1 1 0,1-1 0,-1 1 0,1 0 1,0 0-1,-1 0 0,1 1 0,0 0 0,0 0 0,-1 1 1,1-1-1,9 3 0,-13-1-35,0-1-1,1 1 1,-1-1 0,-1 1 0,1 0-1,0 0 1,0-1 0,-1 1 0,1 1-1,-1-1 1,1 0 0,-1 0 0,0 0-1,0 1 1,0-1 0,0 0 0,-1 1-1,1-1 1,0 1 0,-1-1 0,0 1-1,0-1 1,0 1 0,0 4 0,1 4 133,-2 0 1,1 0 0,-1 1 0,-4 13 0,-1-5 241,0 0 1,-2-1 0,-10 18-1,11-24-344,1-1 1,0 1-1,1 0 0,0 0 0,1 1 0,1-1 0,0 1 0,-2 25 0,5-32-155,0-1-1,0 1 1,0 0-1,1 0 0,0-1 1,1 1-1,-1-1 1,4 7-1,-3-9-33,0-1 1,0 0-1,0 0 0,1 0 1,-1 0-1,1-1 0,0 1 0,0-1 1,0 1-1,0-1 0,0 0 1,1 0-1,-1 0 0,0-1 1,1 1-1,4 0 0,86 29-11256,-71-25 7181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3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1 636 9777,'4'-2'52,"0"-1"-1,0 0 1,-1 1 0,1-1 0,-1-1-1,0 1 1,0 0 0,0-1 0,0 0-1,3-4 1,3-3 69,33-41 310,-3-2 1,-1-1-1,-4-2 1,-1-1-1,24-62 1,-50 101-63,0 1 0,-1-1 0,-1 0 0,-1-1 0,0 1 1,-2-1-1,1-35 0,-3 55-424,0 44 164,-3 70-23,1-38-195,8 94 0,-4-159-173,0-1 0,0 1 1,1-1-1,0 1 0,1-1 1,7 15-1,-9-21-18,0 0 0,0-1 0,1 1 0,-1 0-1,1-1 1,0 1 0,0-1 0,1 0 0,-1 0 0,0 0 0,1-1 0,0 1 0,-1-1 0,1 0 0,0 0 0,0 0 0,9 2-1,10-1-2687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3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 19082,'-8'-2'124,"3"0"-124,1 0 0,1 1-48,2 1-548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3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3 659 10149,'-3'-10'3164,"3"-21"-2701,0 25-79,3-24 55,1-1 1,2 1-1,1 0 1,18-51-1,-11 40-187,2-14 200,-6 17-302,1 1 0,3-1 0,0 2 0,3 0 1,32-54-1,-47 87-152,0 0 1,0 1-1,1-1 1,-1 0-1,0 1 1,1 0-1,-1-1 1,1 1-1,0 0 1,0 0-1,0 1 1,0-1-1,0 1 1,0-1-1,1 1 0,-1 0 1,0 0-1,1 0 1,-1 1-1,0-1 1,1 1-1,-1 0 1,1 0-1,-1 0 1,1 0-1,-1 1 1,0-1-1,1 1 1,-1 0-1,0 0 1,1 0-1,3 2 1,-1 1-4,1-1-1,-1 1 1,0 1 0,0-1 0,0 1 0,0 0-1,-1 1 1,0-1 0,0 1 0,0 0 0,-1 0-1,0 1 1,6 12 0,1 11-14,-2-1 0,-1 1 0,-2 1 0,-1-1 1,-1 1-1,-1 0 0,-2 0 0,-1 0 0,-6 41 0,5-57-95,-2 0-1,1 0 1,-2 0-1,0 0 1,-1-1-1,-1 0 0,0 0 1,0 0-1,-2-1 1,1 0-1,-2 0 1,0-1-1,0 0 1,-1-1-1,-14 13 0,23-23 107,1 0-1,-1-1 0,1 1 0,-1-1 1,0 1-1,1-1 0,-1 1 0,1-1 1,-1 1-1,0-1 0,0 1 1,1-1-1,-1 0 0,0 1 0,0-1 1,0 0-1,1 0 0,-1 0 0,0 0 1,0 0-1,0 0 0,0 0 0,1 0 1,-1 0-1,0 0 0,0 0 0,0 0 1,1 0-1,-1-1 0,-1 1 0,1-2 4,0 1 0,1 0 1,-1-1-1,1 1 0,-1 0 0,1-1 0,-1 1 0,1 0 0,0-1 0,0 1 0,-1-1 0,1 1 0,0-1 0,1 1 0,-1-3 0,1-5 7,1-1 1,-1 1-1,2 0 0,4-13 1,21-32 50,54-78 0,16-26 325,-79 123-310,29-62 281,-44 86-334,0-1 0,0 1 0,-1-1 0,0 1 0,-1-1 1,1-21-1,-3 33-85,-1 36-31,1-21 97,-16 312-106,16-309 111,-1-4-11,1-1 0,1 1 1,2 16-1,-3-28 14,1 1 0,-1-1 0,1 1 0,-1-1 0,1 0 1,0 1-1,0-1 0,0 0 0,1 1 0,-1-1 0,0 0 0,1 0 1,-1 0-1,1 0 0,0 0 0,0-1 0,-1 1 0,1 0 0,0-1 1,1 1-1,-1-1 0,0 0 0,4 2 0,-3-3 27,0 1 0,1-1 0,-1 0 0,0 0 0,1 0 0,-1-1-1,0 1 1,0-1 0,1 1 0,-1-1 0,0 0 0,0-1 0,0 1 0,0 0 0,0-1-1,0 0 1,-1 1 0,1-1 0,0 0 0,-1-1 0,1 1 0,-1 0 0,0-1 0,0 1 0,0-1-1,0 0 1,2-3 0,6-10 16,0-1 0,0 0 0,7-22 1,-16 37-40,16-46-36,-2 0 0,-2-1-1,8-70 1,-35 304-17,0 4 29,14-181-5,0 1 0,1 0 0,0 0 0,0-1 0,1 1 0,0-1-1,1 0 1,0 1 0,0-1 0,6 10 0,-8-16 15,1 1 1,0-1 0,0 0-1,0 1 1,0-1-1,0 0 1,1 0-1,-1 0 1,1 0-1,-1-1 1,1 1 0,0-1-1,-1 0 1,1 1-1,0-1 1,0 0-1,0-1 1,0 1-1,0 0 1,0-1 0,0 0-1,0 0 1,0 0-1,0 0 1,0 0-1,0 0 1,0-1-1,0 0 1,0 1 0,0-1-1,0 0 1,5-3-1,1 0 18,0-1 1,-1 0-1,0 0 0,0-1 0,0 0 1,-1-1-1,0 1 0,0-1 0,-1-1 1,0 1-1,0-1 0,5-9 0,4-7 8,-2-1 0,20-50-1,-21 39-3,-1 0-1,-2-2 1,-1 1 0,-2-1-1,-2 0 1,-1-69 0,-16 259-107,0 4 102,11-102-86,1-17-37,4 44-1,-3-71-320,2 0 0,-1-1 0,2 1 0,-1-1 0,1 0 0,0 0 0,1 0 0,0 0 0,9 13 0,-12-20 109,0-1 0,1 1-1,-1 0 1,1-1-1,-1 1 1,1-1-1,-1 1 1,1-1-1,0 0 1,0 0-1,0 0 1,0 0 0,3 2-1,9-1-3297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3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37 13489,'-15'-8'52,"7"1"-32,3 0-40,3 0-12,2 1-244,0 5-428,4 1-1620,6 0 832,4 4-1176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3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160 167 10905,'-19'29'74,"2"2"-1,1 0 1,2 1 0,1 1-1,1 0 1,2 0-1,1 1 1,-8 69 0,14-77 118,2 1 1,0-1 0,4 29-1,-3-53-140,1 0 0,0 0-1,-1 0 1,1 0-1,0 0 1,0 0 0,0 0-1,1 0 1,-1 0-1,0 0 1,1-1 0,-1 1-1,1-1 1,0 1-1,-1-1 1,1 1-1,0-1 1,0 0 0,0 0-1,0 0 1,0 0-1,0 0 1,0 0 0,0-1-1,0 1 1,0-1-1,1 1 1,-1-1-1,0 0 1,0 0 0,1 0-1,-1 0 1,0 0-1,4-1 1,5 0 28,0-1 0,0 1-1,0-2 1,0 0 0,18-7 0,-15 4-93,0-1 1,-1 0-1,0-1 0,-1-1 1,0 0-1,0 0 1,-1-1-1,0-1 0,-1 0 1,0 0-1,-1-1 1,0-1-1,9-16 0,-9 11 54,0 0-1,-2 0 1,0-1-1,-1 0 0,-1 0 1,-1-1-1,0 1 0,-2-1 1,0-32-1,-1 29 30,-2 0 0,-1-1 0,-1 1 1,0 0-1,-2 1 0,-11-32 0,14 47-79,-1 0-1,0 1 1,0 0 0,0-1-1,-1 1 1,0 0-1,0 1 1,-1-1 0,0 1-1,0 0 1,0 0 0,0 0-1,-1 1 1,1 0-1,-1 0 1,0 0 0,-1 1-1,1 0 1,-1 0 0,1 1-1,-1-1 1,0 1-1,0 1 1,0-1 0,-9 1-1,6 0-4,-1 1-1,0 0 0,1 1 0,-1 1 0,1-1 0,-1 2 0,1-1 1,0 2-1,0-1 0,0 1 0,-10 6 0,13-6 12,1-1 0,0 2 0,-1-1 0,1 1 0,1 0 0,-1 0 0,1 0 0,0 1 0,0 0 1,1 0-1,-1 0 0,1 1 0,1-1 0,-1 1 0,1 0 0,-3 9 0,5-11 30,0-1 0,0 0 0,0 1 0,0-1 0,1 1 1,0-1-1,0 1 0,0-1 0,0 1 0,1-1 0,0 1 0,0-1 0,0 1 1,0-1-1,1 0 0,-1 0 0,5 8 0,-2-7 45,0 0 0,1 0 0,-1 0 0,1-1 0,-1 1 0,1-1 0,1 0-1,-1-1 1,1 1 0,-1-1 0,9 3 0,4 1-17,2 0-1,-1-2 1,1 0 0,-1-2-1,1 0 1,0-1 0,21 0 0,-3-3-318,0-2 0,0-1 1,47-12-1,44-22-5513,-91 25 2306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3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12105,'0'0'276,"0"-2"-12,0-1-32,7-1-64,5 1 0,4 0-36,3 0-12,4-3 20,0 2-64,7-2-20,1 2 24,5-5-80,3 3-296,-1 0-852,2 1-488,2 2 8,-2 2-948,0 1-1357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3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12881,'6'0'528,"6"0"-60,3-4-112,4 0-60,4 1-80,0-3-88,2 2-16,3 1-44,1 1 4,-1-1 12,1 1-84,0 0-268,-2 1-644,2 1-616,-2 0-844,-1 0-2477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4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10705,'1'-8'2204,"3"11"-783,6 24-251,10 42-719,46 265 149,-26-119-2414,-32-143-1872,-6 0-4393,-3-70 8058,1 0 0,-1 1 0,0-1 0,1 0 0,-1 0 0,0 0 0,0 0 1,0 0-1,-1 0 0,1 0 0,0-1 0,-1 1 0,1 0 0,-1-1 0,0 1 1,1-1-1,-1 1 0,0-1 0,0 0 0,0 0 0,0 0 0,0 0 0,0 0 1,0 0-1,0 0 0,-1-1 0,1 1 0,0-1 0,0 0 0,-4 1 0,-12 1 2387,0 0-1,-31-1 0,37-1 679,34-16 109,23 0-2456,1 2 1,1 2-1,77-10 1,-81 15-632,6 0-214,59 0-1,-2 6-5776,-76 1 2455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48.8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507 477 5240,'-36'13'561,"24"-9"-208,-1 1-1,1-2 1,-1 0-1,1 0 0,-1-1 1,-14 0-1,26-3-344,1 0 0,-1 0-1,0 0 1,0 0 0,1 0-1,-1 0 1,1 0 0,-1 0 0,1 0-1,-1 0 1,1-1 0,0 1 0,0 0-1,-1 0 1,1 0 0,0-1-1,0 1 1,0 0 0,0 0 0,0-1-1,1 1 1,-1 0 0,0 0 0,1-3-1,8-35 68,-1 25-37,1 1 0,0 0 1,1 1-1,1 0 0,0 0 0,0 1 0,26-18 1,6-1-39,50-27-1,-86 53 5,83-42-79,-80 41 56,0 1 1,0 1-1,1 0 1,-1 0-1,1 1 1,0 0 0,11 0-1,-22 2 21,1 0-1,-1 0 1,0 0-1,0 0 1,1 0 0,-1 0-1,0 0 1,0 0-1,1 0 1,-1 0 0,0 1-1,0-1 1,1 0-1,-1 0 1,0 0-1,0 0 1,1 0 0,-1 0-1,0 0 1,0 1-1,0-1 1,1 0 0,-1 0-1,0 0 1,0 1-1,0-1 1,0 0-1,0 0 1,1 0 0,-1 1-1,0-1 1,0 0-1,0 0 1,0 1-1,0-1 1,0 0 0,0 0-1,0 1 1,0-1-1,0 0 1,0 0 0,0 1-1,0-1 1,0 0-1,-7 16 17,-13 11-28,-63 43-180,-122 78-1,77-58 94,111-78 81,-55 41 202,-3-3 0,-85 44 0,122-82-130,38-13-52,-1 1 0,1 0 0,0 0 0,-1 0 0,1-1 0,-1 1 0,1 0 0,0-1 0,-1 1 0,1 0-1,-1-1 1,1 1 0,0 0 0,0-1 0,-1 1 0,1-1 0,0 1 0,0-1 0,-1 1 0,1-1 0,0 1-1,0 0 1,0-1 0,0 1 0,0-1 0,0 1 0,0-1 0,0 1 0,0-1 0,0 1 0,0-1 0,0 1-1,0-1 1,0 1 0,0-1 0,1 1 0,-1-1 0,0 1 0,0-1 0,0 1 0,1 0 0,-1-1 0,1 0-1,7-12 99,2 1-1,0-1 1,0 2-1,1-1 0,0 2 1,1-1-1,21-13 1,-11 6 28,46-34 140,3 4 0,125-66 0,166-55 321,-317 150-446,22-18 809,-134 95-721,-358 276-496,408-316 318,17-17 20,9-11 169,35-26-234,2 3 0,75-42 0,-42 28-27,532-297-13,-600 338 18,-6 3 5,1 0 0,1 0 0,-1 0 0,0 1 0,1 0-1,-1 0 1,12-1 0,-17 3 7,-1 0-1,1 0 1,-1 0-1,0 0 1,1 0 0,-1 1-1,0-1 1,1 0-1,-1 0 1,1 0-1,-1 1 1,0-1 0,0 0-1,1 1 1,-1-1-1,0 0 1,1 1-1,-1-1 1,0 0 0,0 1-1,0-1 1,1 1-1,-1-1 1,0 0-1,0 1 1,0-1 0,0 1-1,0-1 1,0 0-1,0 1 1,0-1-1,0 1 1,0-1 0,0 1-1,0-1 1,0 0-1,0 2 1,-4 17-3,-4-2 1,-1-1 0,-1 1 1,-1-2-1,0 0 0,-1 0 1,-23 22-1,12-12 7,-140 146 666,-282 230 0,442-399-693,5-5 20,15-14 36,27-23 53,128-94-79,4 8 0,317-169 0,-446 271-20,-21 9-28,2 1 0,0 1 0,0 2 0,34-10 0,-62 21 41,0 0 0,0 0 1,1 0-1,-1 0 0,0-1 0,0 1 0,1 0 0,-1 0 1,0 0-1,1 0 0,-1 0 0,0 0 0,1 0 1,-1 0-1,0 0 0,1 0 0,-1 0 0,0 0 1,1 0-1,-1 0 0,0 0 0,0 0 0,1 0 1,-1 1-1,0-1 0,1 0 0,-1 0 0,0 0 1,0 0-1,1 1 0,-1-1 0,0 0 0,0 0 1,1 0-1,-1 1 0,0-1 0,0 0 0,0 0 1,0 1-1,1-1 0,-1 0 0,0 1 0,0-1 1,0 0-1,0 0 0,0 1 0,0-1 0,0 0 1,0 1-1,0-1 0,0 0 0,0 1 0,0-1 0,0 0 1,0 1-1,0-1 0,0 0 0,0 1 0,0-1 1,0 0-1,0 0 0,-1 1 0,1-1 0,0 0 1,0 0-1,0 1 0,-1-1 0,1 0 0,0 1 1,-14 19 68,-48 42-113,-87 68 0,32-30-14,-414 424 633,509-503-576,13-13 7,1 0 0,0 1 0,1-1 0,0 1 0,-8 13 0,50-36-16,70-58 160,114-101 1,-38 26-121,214-138-356,-386 281 378,-18 17 49,-21 18 39,-82 72-13,5 5-1,5 4 0,-115 164 0,214-272-126,-2 1 11,1 2 1,-1-1 0,1 0 0,1 1-1,-1 0 1,1 0 0,0 0-1,1 0 1,0 0 0,0 1 0,-2 9-1,5-16-4,0-1-1,-1 1 0,1-1 0,-1 1 0,1-1 0,0 0 0,-1 1 0,1-1 0,0 0 0,0 0 0,-1 1 1,1-1-1,0 0 0,-1 0 0,1 0 0,0 0 0,0 0 0,-1 0 0,1 0 0,0 0 0,0 0 1,-1-1-1,1 1 0,0 0 0,0 0 0,-1 0 0,2-1 0,23-6 2,17-12-1,-1-1-1,-1-2 1,67-50-1,-72 49-34,392-307-54,-438 357 85,-159 192 429,-37 55-342,201-266-80,4-5 12,0-1-1,0 1 0,1 0 1,-1 0-1,0 0 0,1 0 1,0 1-1,0-1 0,0 0 1,-1 6-1,4-9-17,0 0 0,1 0-1,-1 0 1,0 0 0,0-1 0,0 1-1,0-1 1,0 0 0,0 1 0,0-1-1,0 0 1,0 0 0,0 0 0,2-2 0,43-25-64,-2-2 1,-1-2 0,-2-3 0,-1 0 0,41-48 0,-35 30 112,-2-2 0,-3-2 0,52-92 1,-94 149-56,3-5-14,0 0 0,0 0 0,-1 0-1,0-1 1,0 1 0,0 0 0,0-1-1,-1 0 1,1-9 0,-3 15 14,1-1 1,-1 1 0,0 0-1,0-1 1,1 1-1,-1 0 1,0 0-1,0 0 1,0 0 0,1 0-1,-1 0 1,0 0-1,0 0 1,0 0-1,1 0 1,-1 0 0,0 0-1,0 1 1,1-1-1,-1 0 1,0 1-1,0-1 1,1 0 0,-1 1-1,0-1 1,1 1-1,-1-1 1,0 1-1,0 0 1,-27 16 2,-245 208 266,13-8 604,235-198-630,16-12-149,0 0 0,-1 0 0,0-1 0,-17 9 0,26-17-88,1 1 0,0-1 0,0 1 0,0-1 1,0 0-1,0 1 0,1-1 0,-1 1 0,0-1 0,1 1 0,-1-1 0,1 1 1,0-1-1,-1 1 0,2-2 0,18-28-85,2 2 1,0 1-1,43-42 1,-12 13 16,17-20 24,6-6 39,108-152 0,-178 225-7,-2 6-11,0-1 0,-1 0 0,0 0 0,0 0 0,0 0 0,-1 0 0,1 0 0,-1-1 0,-1 1 1,1-1-1,-1 0 0,0 1 0,0-1 0,0-10 0,-1 16 2,-1-1 1,0 1-1,0-1 0,1 0 1,-1 1-1,0 0 0,0-1 1,0 1-1,0-1 0,0 1 1,1 0-1,-1 0 0,0-1 1,0 1-1,0 0 0,0 0 1,0 0-1,0 0 0,0 0 1,0 0-1,0 1 1,0-1-1,1 0 0,-1 0 1,0 1-1,0-1 0,-2 1 1,-28 9-542,30-9 510,-30 12-1067,1 1 0,1 1 0,-45 32 0,11-1-2372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36 14069,'1'-10'279,"3"-15"1254,-2 46-645,-5 54-502,-18 99 0,10-99-324,-2 102 0,12-172-55,2 0 0,-1 1 0,0-1-1,1 0 1,0 0 0,0 0 0,1 0 0,0 0 0,-1 0 0,2-1-1,-1 1 1,0-1 0,1 1 0,0-1 0,0 0 0,4 5 0,0-3 14,-1-1 1,1 0 0,-1 0 0,2-1 0,-1 0-1,0 0 1,1-1 0,-1 1 0,14 2 0,0 0-126,1-2 0,0 0 1,38 1-1,70-6-3594,-6 0-3419,-86 4 3551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4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12365,'9'0'560,"4"-2"-120,2-3-116,9 2-60,2-4-28,4 2-100,8-2-136,2-1-28,8 1-144,-4 1 32,3-2 24,0 2-480,1-1-676,-2 3-376,0 2-80,-8 2-688,1 0-781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4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26 14409,'9'-4'-3,"0"0"0,0 0 0,1 1 0,-1 0 0,1 1 0,-1 0 0,1 0 0,0 1 0,0 1 0,0-1 0,0 2 0,18 1 0,-27-1 18,0 0 0,0 0 0,0 0 1,0 0-1,0 1 0,0-1 0,0 0 0,0 0 0,-1 1 1,1-1-1,0 0 0,-1 1 0,1-1 0,-1 0 0,1 1 1,-1-1-1,0 1 0,0-1 0,0 1 0,0-1 1,0 1-1,0-1 0,0 1 0,0-1 0,0 1 0,-1 2 1,-10 41 95,-7-15 59,-1-1 1,-24 29 0,24-36-14,2 2 0,1 0 1,-25 48-1,40-69-161,-1 0 0,1 1 0,0-1 0,0 0 0,0 1 0,0-1 0,1 1 0,-1-1 0,1 1 0,0-1 0,0 1 0,0-1 0,0 1-1,1-1 1,-1 0 0,1 1 0,1 3 0,0-3 0,1-1 0,-1 0 0,0 1 0,1-1 0,-1 0 0,1-1 0,0 1 0,0 0 0,0-1 0,1 0 0,-1 1 0,0-1 0,1-1 0,5 3 0,23 12-68,1-3 0,44 13 0,-12-15-6483,-52-9 3048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11773,'0'-2'267,"0"0"0,1-1-1,-1 1 1,1 0 0,-1 0 0,1 0-1,-1 0 1,1 0 0,0 0 0,0 0-1,0 1 1,0-1 0,1 0 0,-1 0-1,0 1 1,1-1 0,-1 1 0,3-3-1,1 1-43,0-1-1,0 1 0,0 0 0,0 0 0,1 1 0,8-4 0,11-1-329,-1 1 1,35-4-1,-45 8 405,95-17-2543,55-8-7407,-140 25 6071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12893,'0'5'612,"6"-2"-8,5-1 24,4 0-8,3 0-100,6-2-124,-2 0-115,4 0-137,6 0-20,-2 0-124,3-4-68,1-1-773,4 0-771,0-2-632,1-1-1060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8209,'0'-7'483,"-1"2"-169,1 1-1,0-1 1,0 0 0,1 1-1,0-1 1,-1 1 0,1-1-1,3-6 1,-3 9-279,0 1 0,1-1 0,-1 1 0,0 0 0,1-1 1,-1 1-1,1 0 0,-1 0 0,1 0 0,0 0 0,0 0 0,-1 0 1,1 0-1,0 1 0,0-1 0,0 1 0,0-1 0,0 1 0,0 0 0,-1-1 1,1 1-1,0 0 0,0 0 0,3 1 0,16 0-4,1 1 1,-1 1-1,0 1 1,0 0-1,0 2 0,39 16 1,-8 2 9,70 44 0,-114-63-37,0 0 1,-1 0 0,1 1-1,-1 0 1,0 0 0,-1 1-1,10 13 1,-14-18-6,0 0 1,-1 1-1,0-1 0,1 1 1,-1-1-1,0 1 0,0 0 0,-1-1 1,1 1-1,-1 0 0,1-1 1,-1 1-1,0 0 0,0 0 0,0 0 1,0-1-1,0 1 0,-1 0 0,1 0 1,-1-1-1,0 1 0,0 0 1,0-1-1,0 1 0,0-1 0,-1 1 1,1-1-1,-1 0 0,1 1 1,-4 2-1,-20 21-75,-45 38 0,42-40 68,-45 49-1,33-21-2,-40 70-1,10-15 127,70-106-60,0-1 0,-1 1 0,1 0 1,0-1-1,0 1 0,-1 0 0,1-1 0,-1 1 0,1-1 0,0 1 0,-1-1 0,1 1 0,-1-1 1,0 1-1,1-1 0,-1 0 0,1 1 0,-1-1 0,0 0 0,1 1 0,-1-1 0,1 0 0,-1 0 1,0 1-1,1-1 0,-1 0 0,0 0 0,0 0 0,1 0 0,-1 0 0,0 0 0,0-1 10,0 0-1,0 0 1,0 0-1,1-1 1,-1 1-1,0 0 1,1 0-1,-1-1 1,1 1-1,0 0 1,-1-1-1,1 1 0,0 0 1,0-1-1,0 0 1,-1-74 922,2 57-643,5-402 1708,9 140-7984,-12 261 3165,1 6-804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71 14753,'-22'-19'140,"5"3"-120,2 5-20,8 2-168,1 3-352,6-1-440,0 5-528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4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0 628 12389,'57'-81'1108,"-4"-2"1,82-177-1,-127 239-482,-1 0 0,-1-1 0,-1 0-1,-1-1 1,-1 1 0,-1-1 0,-1-26 0,-20 101-511,11 4-652,3 0-1,2-1 1,6 79 0,-2-125 231,-2 0-152,2 0-1,-1 0 1,1 0-1,0 0 1,1-1-1,0 1 1,0-1-1,1 1 1,0-1-1,1 0 1,0 0-1,0 0 1,0 0-1,1-1 1,0 0-1,1 0 1,0 0-1,0-1 1,0 1-1,8 5 1,16 2-2750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27 103 14041,'0'-6'324,"0"2"-156,5-1-140,8-1 104,11-3 16,2 2-96,7 1-20,4-3-24,2 1-8,8 0 0,-3-4-112,3 6-320,-2-1-388,2 0-208,-7 4-196,-2 3-268,-4 0-300,-6 0-664</inkml:trace>
  <inkml:trace contextRef="#ctx0" brushRef="#br0" timeOffset="1">0 379 13157,'2'0'572,"11"-2"-220,7-3 20,5-2-80,7 1-132,6-1-36,0-1-56,5 1-64,0 0-4,4 0-116,-4 1-412,0 3-640,1-1-612,-4 1-628,1 0-1981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8 12889,'0'-1'59,"0"1"0,0 0 0,0-1-1,0 1 1,0 0 0,0-1 0,0 1 0,0 0-1,-1-1 1,1 1 0,0 0 0,0 0 0,0-1 0,0 1-1,-1 0 1,1 0 0,0-1 0,0 1 0,-1 0-1,1 0 1,0-1 0,0 1 0,-1 0 0,1 0-1,0 0 1,-1 0 0,1 0 0,0-1 0,-1 1 0,1 0-1,0 0 1,-1 0 0,1 0 0,0 0 0,-1 0-1,1 0 1,-6 13 1276,2 27-174,4-36-1021,-16 245 731,-30 253-6070,42-477 4672,-2-1 1,0 0 0,-2 0 0,-12 27-1,15-41 470,0 0 0,0-1-1,-1 0 1,0 0-1,0-1 1,-1 0-1,0 0 1,-1 0 0,1-1-1,-2 0 1,1 0-1,-14 7 1,9-10 501,13-13 1512,19-14 306,4 11-1640,1 1 0,0 2-1,1 0 1,0 2 0,0 0 0,1 2 0,26-2 0,190-3-680,-163 9-369,-9-1-1269,186 3-7554,-217 3 6065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9345,'0'6'158,"-1"-1"276,1 0 0,0 0 0,1 0 0,-1 0 0,1 0 0,2 7 0,-3-11-362,1-1 0,-1 1 0,0 0-1,1-1 1,-1 1 0,0-1 0,1 1 0,-1-1 0,0 0-1,1 1 1,-1-1 0,1 1 0,-1-1 0,1 0 0,-1 1-1,1-1 1,-1 0 0,1 1 0,-1-1 0,1 0 0,0 0-1,-1 0 1,2 1 0,21-10 909,-7-4-880,0 0 0,-1-1 1,0 0-1,-1-1 0,-1-1 0,0 0 0,-1-1 1,-1 0-1,0-1 0,-2 0 0,0 0 0,12-36 1,-18 8 948,-3 26-652,-20 60-320,12-14-88,1 0 0,1 1-1,2 0 1,1 1 0,1-1-1,1 0 1,1 1 0,2-1-1,5 29 1,-4-47 16,0 1 1,1-1-1,0 0 0,0 0 1,1-1-1,0 1 0,1-1 0,0 0 1,0 0-1,1-1 0,0 0 1,0 0-1,10 7 0,-12-10 13,0 0 0,0 0 0,0 0-1,1-1 1,0 0 0,-1 0 0,1-1-1,0 1 1,0-1 0,0-1-1,1 1 1,-1-1 0,0 0 0,1 0-1,-1-1 1,0 0 0,1 0 0,-1 0-1,1-1 1,-1 0 0,10-3 0,-9 1 38,-1-1 0,0 0 0,1 0 0,-1 0 1,-1-1-1,1 0 0,-1 0 0,1-1 0,-2 1 1,1-1-1,0 0 0,-1 0 0,-1-1 0,1 1 0,-1-1 1,0 0-1,0 0 0,-1 0 0,0 0 0,2-9 0,2-13 333,-2 0-1,-1 0 1,0-49-1,-5 60-415,-1 0 0,0 0 0,-2 0 1,0 0-1,-1 1 0,0 0 0,-1 0 0,-1 1 0,-1 0 0,-1 0 1,0 1-1,-16-20 0,24 33-257,0 0 1,0-1 0,-1 1-1,1 0 1,0 0-1,-1 0 1,1 1-1,-1-1 1,0 0 0,0 1-1,1 0 1,-1 0-1,0 0 1,0 0-1,0 0 1,0 0 0,0 1-1,0 0 1,0-1-1,-1 1 1,-5 1-1,7-1 169,0 1 1,0 0-1,0-1 0,0 1 0,0 0 0,1 0 0,-1 0 0,0 0 0,0 1 0,1-1 0,-1 0 0,1 1 0,-1-1 0,1 1 0,-1 0 0,1-1 0,0 1 1,0 0-1,0 0 0,0 0 0,0 0 0,0 0 0,0 0 0,1 0 0,-1 0 0,1 0 0,0 0 0,-1 0 0,1 0 0,0 0 0,1 4 0,-1 4 254,2-1 0,-1 0 0,1 0 0,1 0 0,0-1 0,0 1 0,1-1 0,0 1 0,0-1 0,1 0 0,0-1 0,11 15 0,12 10 1457,49 44-1,-48-48-859,16 19 138,-27-27-131,2 0 1,30 24 0,-43-39-588,0 0 0,1-1 1,-1 0-1,1 0 0,-1-1 0,1 1 0,0-2 1,0 1-1,1-1 0,-1-1 0,0 1 0,11-1 1,-3 0-348,-1-2 0,0 0 0,1-1 0,-1 0 0,0-2 0,0 1 0,0-2 0,14-6 0,-9 2-2315,0-2-1,31-21 0,-29 16-1089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13477,'20'-2'3139,"458"-72"1613,7 42-7300,-419 29 873,-17 0-270,-1 2 1,1 1-1,0 3 0,62 12 0,-69-3-1900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69 116 14133,'12'-12'217,"0"1"-1,1 0 1,0 0 0,1 1-1,0 1 1,1 1 0,17-8-1,-22 11-170,1 1 0,-1 0 0,1 0 0,1 1 0,-1 0-1,0 1 1,1 1 0,-1 0 0,1 0 0,-1 1 0,15 2 0,-25-2-41,1 1 0,-1-1 0,0 1 0,1 0 0,-1-1 0,1 1 0,-1 0 0,0 0 0,0 0 0,0 0 0,1 0 0,-1 0 0,0 0 0,0 1 0,-1-1 0,1 0 0,0 0 0,0 1 0,0-1 1,-1 1-1,1-1 0,-1 0 0,1 1 0,-1-1 0,0 1 0,1-1 0,-1 1 0,0 0 0,0-1 0,0 1 0,0-1 0,0 1 0,-1-1 0,1 1 0,0-1 0,-1 1 0,1-1 0,-1 1 0,0 1 0,-2 5-17,1 0 1,-1-1-1,0 1 0,-1-1 0,1 0 0,-8 10 1,-29 30-25,-3-1 1,-51 43 0,-43 46 355,135-134-337,0 1 0,0 0 1,1 0-1,-1 0 0,1 0 0,-1 0 0,1 0 0,0 0 0,0 0 0,0 1 0,0-1 1,0 0-1,0 1 0,1-1 0,-1 1 0,1-1 0,0 0 0,-1 1 0,1-1 0,0 1 1,1 2-1,0-3-81,0 0 0,0-1 0,0 1 0,0-1 0,1 1 0,-1-1 0,1 1 0,-1-1 1,1 0-1,-1 0 0,1 0 0,0 0 0,-1 0 0,1 0 0,0 0 0,0-1 0,0 1 0,0 0 0,-1-1 1,1 0-1,0 1 0,0-1 0,0 0 0,0 0 0,0 0 0,3-1 0,125 1-6238,-89-3 3593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14089,'1'-7'268,"0"-1"1,0 1-1,0-1 0,1 1 0,1 0 0,-1 0 0,1 0 0,0 0 1,7-11-1,45-61 937,-34 52-803,80-99 860,-91 114-1198,1 1 0,1 0 0,0 1 0,0 1 0,1 0 0,0 0 0,1 2 0,19-9 0,-30 14-58,-1 1 1,1 0 0,0 0-1,0 0 1,0 1 0,0-1-1,-1 1 1,1 0-1,0-1 1,0 1 0,0 0-1,0 1 1,0-1 0,0 1-1,0-1 1,0 1 0,0 0-1,0 0 1,-1 0-1,6 3 1,-6-2-9,1 0 0,-1 1-1,1 0 1,-1-1 0,0 1 0,0 0-1,0 0 1,0 0 0,0 1 0,-1-1 0,0 0-1,1 1 1,-1-1 0,1 7 0,0 8-69,0 0-1,-1 0 1,-1 0 0,0 1 0,-6 27-1,1-22-52,-1 0-1,-1-1 1,-2 0-1,0 0 1,-1-1-1,-1 0 1,-1-1-1,-2-1 0,1 1 1,-27 27-1,37-44 114,0-1-1,0 0 0,0 0 1,0 0-1,0-1 0,-1 1 0,1-1 1,-1 1-1,1-1 0,-1 0 1,0 0-1,0-1 0,0 1 1,0-1-1,0 0 0,-1 0 0,1-1 1,0 1-1,-5-1 0,9 0 2,-1-1-1,1 1 1,-1-1-1,1 1 1,-1-1-1,1 1 1,0-1-1,-1 0 1,1 1-1,0-1 1,0 0-1,-1 1 1,1-1-1,0 0 0,0 1 1,0-1-1,0 0 1,0 0-1,0 1 1,0-1-1,0 0 1,0 1-1,0-1 1,0 0-1,0 0 1,1 1-1,-1-1 1,0 0-1,0 1 1,1-1-1,-1 1 1,1-2-1,9-24 35,14 3 24,0 0-1,1 2 1,43-28-1,-45 34 3,0-2 1,-1 0-1,0-1 0,-2-1 0,31-37 0,-46 47 40,0 0-1,-1 1 1,-1-1 0,1-1-1,-1 1 1,-1 0-1,0-1 1,0 0-1,-1 1 1,0-1-1,-1 0 1,0 1 0,-2-14-1,2-5-7,-1 28-83,1 0 1,0 0 0,0 0-1,0 0 1,0 0 0,0-1-1,0 1 1,0 0 0,0 0-1,0 0 1,0 0 0,0 0-1,0 0 1,-1-1 0,1 1-1,0 0 1,0 0 0,0 0-1,0 0 1,0 0 0,0 0-1,-1 0 1,1 0 0,0 0-1,0 0 1,0 0 0,0 0-1,-1 0 1,1-1 0,0 1-1,0 0 1,0 0 0,0 0-1,0 0 1,-1 1 0,1-1-1,0 0 1,0 0 0,0 0-1,0 0 1,0 0 0,-1 0-1,1 0 1,0 0 0,0 0-1,0 0 1,0 0 0,0 0-1,-1 0 1,1 1 0,0-1-1,0 0 1,0 0 0,0 0-1,0 0 1,0 0 0,0 0-1,0 1 1,0-1 0,0 0-1,0 0 1,0 0 0,-1 0-1,1 1 1,0-1 0,0 0-1,0 0 1,-8 11-34,-5 28 50,2 1 0,1 0 0,3 0 1,1 1-1,1-1 0,2 53 0,3-92-12,0 1 1,0 0-1,0-1 1,1 1-1,-1 0 1,0-1-1,1 1 1,-1 0 0,1-1-1,-1 1 1,1-1-1,0 1 1,0-1-1,0 1 1,-1-1-1,1 0 1,1 1-1,-1-1 1,0 0-1,0 0 1,0 0-1,1 0 1,2 2-1,-1-1 9,0-1 0,1 0 0,-1 0 0,1 0 0,-1 0-1,1-1 1,-1 1 0,1-1 0,0 0 0,6 0 0,-1-1 12,0 0 0,1-1 1,-1 0-1,0 0 0,0-1 1,0 0-1,-1-1 0,11-5 1,-9 3-10,0 0 0,-1-1 0,1-1 0,-1 1 0,-1-1 0,1-1 0,-2 1 1,1-1-1,-1-1 0,0 1 0,-1-1 0,0-1 0,-1 1 0,0-1 0,-1 0 0,0 0 0,0 0 0,-1 0 1,-1-1-1,0 1 0,0-1 0,-1-13 0,0 3-25,0-27 205,-1 47-169,0 0 0,0-1-1,0 1 1,0 0 0,-1-1 0,1 1-1,-1 0 1,0-1 0,0 1-1,1 0 1,-1 0 0,-1 0 0,1 0-1,-2-3 1,3 5-27,-1 0 0,0 0-1,1-1 1,-1 1 0,1 0 0,-1 0 0,0 0-1,1 0 1,-1 0 0,1 0 0,-1 0 0,0 0-1,1 0 1,-1 0 0,0 0 0,1 0 0,-1 1-1,1-1 1,-1 0 0,1 0 0,-1 1 0,0-1-1,1 0 1,-1 1 0,1-1 0,-1 0 0,1 1-1,0-1 1,-1 1 0,1-1 0,-1 1 0,1-1-1,0 1 1,-1-1 0,1 1 0,0-1 0,0 1-1,-1 0 1,1-1 0,0 1 0,0-1 0,0 1-1,0 1 1,-12 29 1,12-30-1,-6 26-6,1-1 1,1 1 0,1 1-1,2 46 1,1-73 12,0 0 0,0 0 0,0 0 0,0 1 0,0-1 0,0 0 0,1 0 0,-1 0 0,0 0 0,1 0 0,-1 0 0,1 0 0,-1 0 0,1 0 0,-1 0 0,1 0 0,0 0 0,-1 0 0,1 0 0,0-1 0,0 1 0,0 0 0,0 0 0,0-1 0,-1 1 0,1 0 0,2 0 0,0 0 5,0-1-1,0 1 0,0-1 1,0 1-1,0-1 0,0 0 0,0 0 1,0-1-1,0 1 0,5-1 1,2-2-13,1 0 0,0-1 0,-1 0 0,20-10 0,-7-2-29,0-1 0,-1-2-1,26-27 1,-5 5 54,-43 41-24,0 0 1,0 0-1,1 0 1,-1 0-1,0 0 1,0 0-1,0-1 0,0 1 1,0 0-1,1 0 1,-1 0-1,0 0 1,0 0-1,0 0 0,0 0 1,1 0-1,-1 0 1,0 0-1,0 0 1,0 0-1,0 0 0,1 0 1,-1 0-1,0 0 1,0 0-1,0 0 1,0 0-1,1 0 0,-1 0 1,0 0-1,0 0 1,0 0-1,0 0 1,0 0-1,1 0 1,-1 0-1,0 1 0,0-1 1,0 0-1,0 0 1,0 0-1,0 0 1,1 0-1,-1 0 0,0 1 1,0-1-1,0 0 1,0 0-1,0 0 1,0 0-1,0 1 0,0-1 1,4 16-6,-4 29-22,0-36 32,0 6-275,1-1 1,1 1-1,0-1 0,1 1 1,1-1-1,7 18 0,-10-28-98,1 0-1,0 0 0,0-1 0,0 1 0,0-1 0,1 1 1,-1-1-1,1 0 0,0 0 0,0 0 0,7 5 1,-8-7-1,0 0 1,1 0 0,-1 0-1,0 0 1,1-1 0,-1 1 0,1-1-1,-1 1 1,1-1 0,-1 0 0,1 0-1,-1 0 1,1 0 0,-1-1 0,0 1-1,1-1 1,-1 1 0,1-1-1,-1 0 1,0 0 0,5-2 0,5-4-2447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 12561,'-23'-2'148,"8"1"-116,5-1 4,8 0-36,2 0-84,0 1-420,7-1-600,6 2-512,7 0-1288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0:5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98 10825,'-5'1'47,"0"0"0,0 0 0,1 0 0,-1 1 0,1-1 1,-1 1-1,1 0 0,0 1 0,0-1 0,-1 1 0,2 0 0,-1 0 0,0 0 0,1 0 0,-1 1 0,1-1 0,0 1 1,0 0-1,0 0 0,1 0 0,0 0 0,-1 0 0,-2 10 0,-4 8 201,0 1-1,2 0 1,-7 34-1,9-34-249,1 1-1,0 0 1,2-1 0,1 1-1,1 0 1,4 40 0,-3-60 3,0-1 0,0 1 0,1 0 0,-1-1 0,1 1 1,-1-1-1,1 1 0,0-1 0,1 0 0,-1 0 0,0 0 1,1 0-1,0 0 0,-1-1 0,1 1 0,0-1 0,6 4 1,-3-3 2,0 0 0,0-1 0,1 1 1,0-1-1,-1 0 0,1-1 0,0 0 0,-1 0 1,11 0-1,-4-1 9,0 0-1,0-1 1,0-1 0,-1 0-1,1-1 1,0 0 0,-1-1-1,0-1 1,0 1 0,15-10-1,-17 7 12,1-1 0,-1 0-1,-1 0 1,0-1 0,0-1-1,0 1 1,-2-1 0,1-1 0,-1 0-1,0 0 1,-1 0 0,-1 0-1,0-1 1,0 0 0,-1 0 0,-1-1-1,0 1 1,0-1 0,-2 0-1,1 1 1,-1-20 0,-2 19-27,1-1 0,-2 0 0,0 1 1,0-1-1,-2 1 0,1 0 0,-2 0 1,1 0-1,-2 0 0,0 1 0,0 0 0,-1 0 1,-1 0-1,0 1 0,-1 0 0,0 1 1,0 0-1,-1 0 0,-21-15 0,24 20 32,-1 1 0,0 0-1,0 0 1,0 1 0,0 0-1,-1 1 1,1 0 0,-1 0-1,1 0 1,-1 1 0,0 1-1,1 0 1,-1 0 0,0 0-1,0 1 1,1 0 0,-1 1-1,1 0 1,-1 0 0,1 1-1,0 0 1,0 0 0,0 1-1,0 0 1,1 1 0,-1 0-1,1 0 1,0 0 0,1 1-1,-12 12 1,16-15 75,0-1 0,0 1 0,1-1 1,-1 1-1,1 0 0,-1 0 0,1 0 0,0 0 0,0 0 0,0 0 0,1 0 1,-1 0-1,1 0 0,0 0 0,0 0 0,0 0 0,0 0 0,0 0 0,0 0 1,1 0-1,0 0 0,0 0 0,0 0 0,0 0 0,0 0 0,0 0 1,1 0-1,-1-1 0,1 1 0,0 0 0,0-1 0,0 0 0,0 1 0,0-1 1,0 0-1,1 0 0,-1 0 0,1-1 0,-1 1 0,1 0 0,0-1 1,0 0-1,4 2 0,22 5 144,1-2 0,0-1 0,0-2 1,1 0-1,-1-2 0,43-4 0,-43 2-183,13-2-934,1-2 0,54-13 0,22-12-8459,-91 22 4653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0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9569,'1'-3'298,"0"0"0,-1-1 0,1 1 0,0 0-1,1 0 1,-1 0 0,1 0 0,-1 0 0,1 1 0,0-1 0,0 0 0,0 1 0,0-1 0,0 1 0,1 0 0,-1-1-1,1 1 1,-1 0 0,1 1 0,0-1 0,0 0 0,0 1 0,0 0 0,0 0 0,0-1 0,0 2 0,7-2 0,5-2 20,1 0-1,0 2 1,0 0 0,23 0 0,158 7-3172,-1 19-7362,-172-20 7606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0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15185,'5'0'1008,"9"-2"13,1-2-161,8-2-348,0 1-276,6 0-76,1-2-96,1 2 20,3 2-84,3 0-12,-1-1-644,3 2-928,-1 2-545,0 0-263,2 0-296,-1 0-1140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0 606 13573,'1'-16'275,"1"-1"0,0 1 0,1 0 0,1 0 0,1 0 0,0 0 0,13-27 0,64-102 1235,-60 109-983,0 0 7,55-67 1,-68 92-511,1 0 0,0 1 0,1 0 1,0 1-1,1 0 0,0 1 0,0 0 1,1 1-1,21-9 0,-29 14-11,0 0 0,0 0 0,1 0-1,-1 1 1,0 0 0,0 0 0,1 1 0,-1-1 0,1 1-1,-1 0 1,0 1 0,1-1 0,-1 1 0,0 0-1,1 1 1,-1-1 0,0 1 0,0 0 0,0 0 0,0 1-1,-1-1 1,1 1 0,-1 0 0,1 0 0,-1 1 0,0-1-1,0 1 1,-1 0 0,1 0 0,-1 0 0,0 0 0,0 1-1,0 0 1,4 9 0,1 4-12,-1 1-1,-1 0 1,-1 0 0,0 1 0,-2 0-1,0-1 1,-1 1 0,-1 24-1,-1-43 2,0 47-200,-8 64 0,6-97-25,-1 0-1,0 0 1,-1-1 0,-1 1 0,-1-1 0,0 0-1,0 0 1,-13 18 0,18-30 182,-1 1 0,0-1 0,0 0 0,0 0 0,0-1 0,0 1 0,0 0 0,0-1 0,0 1 0,-1-1 0,1 0 0,-1 0 0,1 0 1,-1 0-1,1 0 0,-1 0 0,-4 0 0,5-1 26,1 0 1,0 0 0,0 0-1,0 0 1,0 0 0,-1-1 0,1 1-1,0 0 1,0-1 0,0 1-1,0 0 1,0-1 0,0 0-1,0 1 1,0-1 0,0 0 0,0 1-1,0-1 1,0 0 0,0 0-1,0 0 1,1 0 0,-1 1 0,0-1-1,1 0 1,-1-1 0,1 1-1,-1 0 1,1 0 0,-1 0-1,1 0 1,0 0 0,-1 0 0,1-1-1,0 1 1,0 0 0,0 0-1,0 0 1,0 0 0,1-2-1,-2-9 28,1 0 0,1 0-1,0 0 1,1 0-1,0 1 1,1-1 0,0 1-1,1-1 1,0 1-1,1 0 1,0 0 0,1 1-1,0 0 1,1 0-1,0 0 1,10-11-1,93-97 97,-71 80-23,-2-2 0,-2-1 1,45-70-1,-79 111-82,1-3 24,-1 0 1,1-1-1,0 1 1,-1 0-1,1-1 1,-1 1-1,0 0 1,0-1-1,-1 0 1,1 1-1,-1-1 1,1-4 0,-1 7-16,-1 25 59,-21 83-17,13-65-17,1-1 0,-4 86 0,10-90-35,1-21 3,0-1-1,1 1 0,1-1 1,0 0-1,5 18 0,-6-30-4,1 0 0,0 0 0,0 0-1,1 0 1,-1 0 0,0 0 0,1-1 0,0 1-1,-1-1 1,1 1 0,0-1 0,0 0-1,1 0 1,-1 1 0,0-2 0,1 1-1,-1 0 1,1 0 0,0-1 0,0 1-1,-1-1 1,1 0 0,0 0 0,0 0-1,0 0 1,0-1 0,0 1 0,0-1-1,0 0 1,0 1 0,4-2 0,1 0 4,0 0 1,-1-1 0,1 0 0,-1 0 0,1-1 0,-1 0 0,0 0 0,0 0-1,0-1 1,0 0 0,-1-1 0,1 0 0,-1 0 0,0 0 0,-1 0-1,1-1 1,7-12 0,0 2 40,-1-1 0,-1-1 0,0 0 0,-1 0-1,12-33 1,-15 24 107,0-1 0,-2 0 0,-1 0-1,-2 0 1,0 0 0,-2 0 0,-5-46-1,1 67-130,-3 14-14,-3 14 8,1 7-11,2 1-1,1 0 0,-4 56 1,6 90-51,4-127 40,0-43 4,0 0-1,1 0 1,-1 0-1,1 0 1,0 0-1,0 0 1,1 0-1,-1 0 0,1 0 1,0-1-1,1 1 1,-1-1-1,6 8 1,-7-10 6,1-1 0,-1 0 0,1 1-1,0-1 1,0 0 0,-1 0 0,1 0 0,0 0 0,0-1 0,0 1 0,0 0 0,0-1 0,0 1 0,0-1 0,0 0 0,0 0 0,0 1 0,0-1 0,0-1 0,0 1 0,0 0 0,0 0 0,0-1 0,0 1 0,0-1 0,0 0-1,0 0 1,0 1 0,-1-1 0,1 0 0,0 0 0,0-1 0,-1 1 0,1 0 0,-1-1 0,2-1 0,9-7 18,0-1 1,-1 0-1,-1 0 1,0-1-1,0-1 1,-2 0-1,9-14 0,46-107 52,-19 38-10,-40 89-50,9-19-10,-13 25-2,0 1-1,0-1 0,1 0 0,-1 1 1,0-1-1,1 1 0,-1-1 1,1 0-1,-1 1 0,0-1 1,1 1-1,0-1 0,-1 1 1,1 0-1,-1-1 0,1 1 1,-1-1-1,1 1 0,0 0 1,-1 0-1,1-1 0,0 1 1,-1 0-1,1 0 0,0 0 0,0-1 1,5 35 27,-3-10 105,1 17-1025,16 65 0,-16-93 218,0-1 0,0 0 0,1 0 0,1 0 0,0-1-1,0 1 1,1-2 0,1 1 0,12 14 0,4-2-2034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37 14073,'-23'-8'0,"8"1"0,5 2-124,6-2-444,4 2-564,0 2-528,14 1-5121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14793,'4'-4'20,"0"0"-1,1 0 0,-1 1 1,1-1-1,0 1 1,0 0-1,0 0 0,1 1 1,-1-1-1,1 1 0,-1 1 1,12-3-1,-15 3-40,0 1 0,0 0 0,0-1 0,0 1 0,0 0 0,0 0 0,0 0 0,0 1 0,0-1 0,0 0 0,0 1 0,0-1 0,0 1 0,0 0 0,-1 0 0,1-1 0,0 1 0,0 0 0,-1 1 0,1-1-1,0 0 1,-1 0 0,1 1 0,-1-1 0,0 1 0,1-1 0,-1 1 0,0 0 0,0-1 0,0 1 0,0 0 0,0 0 0,0 0 0,-1 0 0,1 0 0,-1 0 0,1 0 0,-1 0 0,0 3 0,2 22-250,-1 1-1,-3 34 1,0-34 347,1 1-1,4 30 1,-2-51-28,0 1-1,1-1 0,0 1 1,0-1-1,1 0 1,0 1-1,1-1 0,0-1 1,0 1-1,0-1 1,7 8-1,-5-6-28,1 0 1,-2 0 0,1 1-1,-1 0 1,0 0-1,-1 0 1,0 1-1,-1-1 1,0 1-1,-1 0 1,0 0-1,-1 0 1,0 0-1,-1 0 1,-1 15-1,0-15-715,0 1 0,-2-1 0,1 0 0,-1 0 0,-1-1 1,0 1-1,0-1 0,-1 1 0,-8 11 0,4-8-2923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15617,'0'0'965,"7"0"-133,5 0-224,3-1-76,6 1-48,3-2-156,2 1-176,5 1-88,-1-2-16,1 1-48,0 1-204,2-4-740,-3 0-752,1 1-173,1-5 5,-2 1-104,0-1-752,2-4-1493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57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7513,'0'0'5623,"10"-1"-2548,31-2-1712,17 9-215,-1-1 0,94-7 0,-49 0-261,-62 0-690,50-8 1,-65 5-251,1 1 1,-1 2 0,0 1-1,1 1 1,49 6-1,-23 1 103,0-2-1,97-4 0,-2 0 29,89 1 1364,11-20-976,160 4 1103,-288 4-1210,275-31 1815,-308 32-2307,134 4 0,-46 2 6,194 1 197,-188 4-20,-132 6 565,-13-1-2724,-11-7-9186,-16-2 7665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4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11181,'2'0'80,"0"0"-1,0 1 1,0-1 0,0 1 0,0-1-1,0 1 1,0 0 0,-1 0 0,1 0-1,0 0 1,0 0 0,-1 0 0,1 0-1,0 1 1,-1-1 0,1 0-1,-1 1 1,0 0 0,0-1 0,2 3-1,23 46 363,-2-6-142,-19-38-229,0 0 0,1-1-1,0 1 1,0-1-1,0 0 1,1-1 0,-1 1-1,1-1 1,0-1 0,0 1-1,1-1 1,-1-1-1,1 1 1,-1-1 0,1 0-1,0-1 1,0 0 0,0 0-1,0-1 1,-1 0 0,1 0-1,0-1 1,0 0-1,0 0 1,0-1 0,-1 0-1,1 0 1,11-6 0,-10 4 48,0 0 0,-1 0 1,0-1-1,0 0 0,0 0 0,-1-1 1,1 0-1,-1-1 0,-1 1 1,1-1-1,-1-1 0,-1 1 1,1-1-1,-1 0 0,0 0 1,-1-1-1,0 1 0,0-1 1,-1 0-1,0 0 0,-1 0 0,0 0 1,0 0-1,0-10 0,-2 6 15,0 1 0,0-1 1,-1 1-1,-1 0 0,0-1 0,0 1 0,-2 0 0,-5-17 0,6 24-136,1 0 0,-1 1 0,0-1 0,0 0 0,-1 1 0,1 0-1,-1-1 1,0 2 0,0-1 0,-1 0 0,1 1 0,-1 0 0,1 0 0,-1 0 0,0 0 0,0 1 0,0 0 0,-1 0 0,1 0 0,0 1 0,-8-2 0,0 2-134,1 0 1,0 0-1,-1 1 1,1 1-1,0 0 1,0 0-1,-1 2 1,1-1-1,-21 9 1,27-9-270,1 0 1,-1 0 0,1 1 0,0-1 0,-1 1-1,1 1 1,1-1 0,-1 1 0,0 0-1,1 0 1,0 0 0,0 0 0,0 1 0,0 0-1,1 0 1,0 0 0,0 0 0,0 0-1,1 1 1,0-1 0,0 1 0,-2 7 0,3 1-2597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10497,'4'9'53,"0"-1"0,-1 0 0,1 1 0,-2 0-1,4 14 1,3 12 72,-7-29 1,1 0 1,-1 0-1,1 0 0,0-1 1,0 1-1,1-1 0,0 1 1,0-1-1,5 5 0,-6-8-30,-1 0 0,0 0 0,0-1 0,1 1 0,-1-1 0,1 0 0,-1 0 0,1 0 0,0 0 0,-1 0 0,1 0 0,0-1 0,0 1 0,-1-1 0,1 0 0,0 0 0,0 0 0,0 0 0,-1 0 0,1-1 0,0 1 0,0-1 0,5-1 0,-5 0-20,1-1 0,-1 1 0,1-1 0,-1 1 0,0-1-1,0 0 1,0 0 0,0-1 0,0 1 0,-1-1 0,0 1 0,1-1 0,-1 0 0,-1 0 0,1 1 0,0-1 0,1-8-1,0 0-41,1 0-1,-2 0 1,0-1-1,1-22 0,-2 23-202,-1 0 224,0 0-1,-1 0 1,0-1-1,0 1 1,-6-17-1,7 26-247,-1 0-1,0 1 1,-1-1 0,1 1-1,0-1 1,-1 1-1,1 0 1,-1-1 0,0 1-1,0 0 1,0 0 0,0 0-1,0 1 1,0-1 0,-1 0-1,1 1 1,0-1 0,-1 1-1,1 0 1,-1 0-1,0 0 1,1 0 0,-1 0-1,0 1 1,1-1 0,-1 1-1,0 0 1,0 0 0,-4 0-1,-3 0-2537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5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8 15193,'28'0'0,"5"-6"-240,-1 5-520,5 1-476,-1 0-512,-7 0-464,2 0-1088</inkml:trace>
  <inkml:trace contextRef="#ctx0" brushRef="#br0" timeOffset="1">0 299 14945,'0'0'620,"9"0"-132,6 0 21,1 0-45,8-1-168,-1-1-164,2 1-80,3-1-52,-1 0-300,1 0-585,-3 0-483,3 2-628,-2-1-880,0 1-1969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27 280 2168,'-4'9'7191,"-5"-3"-5169,9-6-2001,-1 0 0,1 1 0,-1-1 1,1 0-1,-1 0 0,1 0 0,-1 0 0,1 0 0,0 0 0,-1 0 0,1 0 1,-1 0-1,1 0 0,-1-1 0,1 1 0,0 0 0,-1 0 0,1 0 0,-1 0 1,1-1-1,0 1 0,-1 0 0,1 0 0,0-1 0,-1 1 0,1 0 0,0-1 1,-1 1-1,1 0 0,0-1 0,0 1 0,-1 0 0,1-1 0,0 1 0,0-1 1,0 1-1,0 0 0,0-1 0,-1 1 0,1-1 0,0 1 0,0-1 0,0 1 1,0 0-1,0-1 0,0 1 0,0-1 0,0 1 0,1-1 0,-1 0 0,1-12 107,0 0 1,1 0-1,1 0 0,0 1 0,1-1 0,0 1 0,1-1 0,0 1 0,1 1 0,10-16 0,-5 9-154,1 1-1,1 1 1,1 0 0,0 1 0,30-26 0,-41 40-77,-1 0 0,0 0 0,0 0 0,1 1 0,-1-1 1,0 0-1,1 1 0,-1 0 0,0-1 0,1 1 0,2 0 0,16 2-4251,-13 1 317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287 127 14713,'26'-57'195,"-24"54"-182,-1 0-1,0-1 1,0 1 0,0-1-1,0 0 1,-1 1 0,0-1 0,1 1-1,-1-1 1,0 0 0,-1 1-1,1-1 1,-1 1 0,0-1 0,-1-4-1,1 7-9,-1 0-1,1 0 0,-1 0 1,1 0-1,-1 1 1,0-1-1,1 0 0,-1 1 1,0-1-1,1 1 0,-1 0 1,0 0-1,0-1 1,1 1-1,-1 0 0,0 0 1,0 1-1,1-1 0,-1 0 1,-2 1-1,-38 8-41,30-4 16,0 0 0,0 1 0,1 1 0,0-1 0,0 2 0,1 0 0,0 0 0,0 1 0,1 0 0,0 0 0,1 1 0,-10 14 0,5-5 24,1 1-1,1 0 1,0 0 0,2 1 0,1 0 0,-8 27 0,12-32 2,1-1 1,0 1-1,1 0 0,1 0 1,0 0-1,1 0 1,3 20-1,-3-30-6,2 0-1,-1 0 1,0 0 0,1-1-1,0 1 1,1 0 0,-1-1 0,1 1-1,0-1 1,0 0 0,1 0-1,-1 0 1,1-1 0,0 1-1,0-1 1,1 0 0,0 0 0,-1 0-1,1-1 1,0 1 0,1-1-1,5 2 1,8 2-20,1 0 0,0-2 1,0 0-1,0-2 0,1 0 0,26 0 0,125-8 64,-119-1 3,-1-4 0,-1-1-1,91-33 1,-139 43-12,0 0 0,0 1 0,0-1 0,0 1 0,0-1 0,0 1 0,0 0 0,0 1-1,0-1 1,0 0 0,0 1 0,0 0 0,0 0 0,0 0 0,0 0 0,0 0 0,-1 0 0,1 1 0,0-1 0,-1 1 0,1 0 0,-1 0 0,0 0 0,1 0-1,-1 0 1,0 0 0,0 1 0,1 2 0,2 0 82,0 0 0,0-1 0,0 1 0,0-1 0,1 0 0,5 3 0,9 2 345,1-1 0,41 10 0,-54-15-331,0-2 0,1 1 1,-1-1-1,1 0 0,-1-1 0,1 0 0,-1-1 0,1 1 0,-1-2 0,14-2 0,-15 0-88,0 1 1,-1-1-1,1-1 1,-1 1-1,0-1 1,0 0-1,0 0 1,-1-1-1,0 0 1,0 0-1,0 0 0,-1 0 1,0-1-1,6-12 1,-5 8-16,0-1 0,0 0 0,-1 0 0,-1-1 0,0 1-1,0-1 1,-2 1 0,1-15 0,-1 18-79,-1 0-1,0 0 0,-1 0 1,0 0-1,0 0 0,-1 0 1,0 0-1,-1 1 1,0-1-1,0 1 0,-1 0 1,0 0-1,0 0 1,-1 0-1,0 1 0,0 0 1,-1 0-1,0 0 0,0 1 1,0-1-1,-1 2 1,0-1-1,-1 1 0,-11-7 1,11 8-11,-1 1 0,0-1 0,1 2 0,-1 0 0,0 0 0,0 0 0,0 1 0,-1 0 0,1 1 0,-17 1 0,0 0 201,26-1-93,5-10 585,6 10-5534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0 840 15153,'23'-18'783,"0"0"-1,-2-2 1,-1 0-1,0-2 1,27-37-1,-15 12 184,48-95 0,-32 32 558,33-116-1,-44 118-401,-36 105-1114,0 0-1,0 0 1,0 0 0,0 0-1,1 0 1,-1 1-1,1-1 1,0 0 0,-1 1-1,1-1 1,0 1 0,1 0-1,-1 0 1,0 0-1,1 0 1,-1 0 0,1 0-1,3-1 1,-3 2-2,-1 1-1,1 0 1,0-1 0,-1 1-1,1 1 1,0-1 0,-1 0-1,1 1 1,0-1 0,-1 1-1,1 0 1,-1 0 0,1 0 0,-1 0-1,1 0 1,-1 1 0,0-1-1,0 1 1,0-1 0,0 1-1,4 4 1,20 18-42,0 1 0,-2 2 1,-1 1-1,26 39 0,-15-13 11,42 91 0,-64-115 57,-1 0 0,-1 1 0,-1 0-1,-2 0 1,-1 1 0,-1-1 0,-2 1 0,-1 0 0,-4 46 0,0-67-39,0 1-1,0 0 1,-2-1-1,1 1 1,-1-1-1,-1 0 0,0 0 1,-1 0-1,0-1 1,0 0-1,-1 0 1,-12 12-1,15-17-35,0 0-1,0 0 1,-1-1-1,1 0 0,-1 0 1,0 0-1,0 0 0,-1-1 1,1 0-1,-1 0 0,0 0 1,0-1-1,0 0 1,0 0-1,0-1 0,0 1 1,0-1-1,0-1 0,-1 1 1,1-1-1,0 0 0,-1 0 1,1-1-1,0 0 1,-8-2-1,11 2 42,0 0 0,0-1 0,0 1 0,0-1 0,0 0 0,0 0 0,1 0 0,-1 0 0,1 0 1,0-1-1,0 1 0,-1-1 0,1 1 0,1-1 0,-1 0 0,0 0 0,1 0 0,0 0 0,-1 0 0,1 0 0,0 0 0,0 0 0,1 0 0,-1-1 0,1 1 0,0 0 0,0-5 0,0 4 11,0-1-1,0 1 1,1-1-1,-1 1 0,1-1 1,0 1-1,1-1 0,-1 1 1,1 0-1,0 0 0,0 0 1,0 0-1,0 0 1,1 0-1,0 0 0,0 1 1,0-1-1,0 1 0,4-3 1,149-95-312,6-4 480,-122 77 21,-1-3 1,-2-1-1,-1-2 0,44-55 1,-67 73-22,-1-1 0,-1 0 1,-1-1-1,-1 0 0,0 0 0,-1-1 0,-1 0 0,-1-1 1,-1 0-1,0 0 0,-2 0 0,0 0 0,0-28 1,-7 80-300,-1-1 1,-14 48 0,-3 16 79,8-9 28,4 0 1,2 111 0,8-192 25,0 0 1,0 0 0,1 0 0,0 0 0,0 0 0,0 0 0,0 0-1,1 0 1,0 0 0,0 0 0,0-1 0,1 1 0,0-1 0,-1 1 0,1-1-1,1 0 1,-1 0 0,1-1 0,-1 1 0,1-1 0,0 1 0,1-1-1,7 4 1,-6-4 12,1 0 0,-1-1 0,1 0-1,-1 0 1,1-1 0,-1 0-1,1 0 1,0 0 0,0-1 0,-1 0-1,1 0 1,0-1 0,0 0 0,-1 0-1,1-1 1,0 0 0,-1 0 0,7-3-1,7-4 38,-1-2 0,0 0 1,0-1-1,-2-1 0,1-1 0,-2 0 0,0-1 0,0-1 0,-2 0 0,0-1 0,17-27 0,-15 17 13,-1 0 0,0-1 0,-2 0 0,-2-1 0,0-1 0,-2 0 0,7-45 0,-12 44 440,-2-60-1,-2 60-378,0 31-138,0-1 0,0 1 0,0-1 1,0 1-1,0-1 0,0 1 0,0 0 0,0-1 1,0 1-1,0-1 0,0 1 0,0-1 0,0 1 1,0 0-1,0-1 0,0 1 0,0-1 0,0 1 1,-1-1-1,1 1 0,0 0 0,0-1 0,0 1 1,-1 0-1,1-1 0,0 1 0,-1 0 0,1-1 1,0 1-1,-1 0 0,1 0 0,0-1 0,-1 1 0,-10 10-138,-8 24-12,1 23 125,3 1 0,2 1 0,3 0 1,2 0-1,0 96 0,8-154 29,0 1-1,0 0 1,0 0-1,0 0 1,0 0-1,0-1 1,0 1-1,1 0 0,-1 0 1,1 0-1,-1-1 1,1 1-1,0 0 1,0-1-1,0 1 1,0-1-1,0 1 1,0-1-1,0 1 1,0-1-1,1 0 1,-1 1-1,0-1 1,1 0-1,-1 0 1,1 0-1,-1 0 1,4 1-1,-1-1-49,0 0 0,0-1 0,1 1 0,-1-1 0,0 0 0,1 0 0,-1-1 0,0 1 0,0-1 0,1 0 0,6-3 0,0 0 46,0 0-1,0-1 1,-1 0 0,0 0 0,0-1 0,0-1 0,-1 0-1,14-12 1,2-7 5,31-40 0,-7 7-155,-48 58 148,1-1 0,0 0 0,-1 1 0,1-1-1,0 1 1,0-1 0,0 1 0,0 0-1,0 0 1,0 0 0,2-1 0,-3 2 4,0-1 0,-1 1 0,1 0 0,0 0 0,-1 0 1,1 0-1,0 0 0,-1 0 0,1 1 0,0-1 0,-1 0 0,1 0 1,0 0-1,-1 1 0,1-1 0,0 0 0,-1 0 0,1 1 0,-1-1 0,1 1 1,-1-1-1,1 1 0,-1-1 0,1 1 0,2 4 3,0 0 1,0 0-1,-1 0 0,0 1 1,0-1-1,0 1 0,0 6 0,5 11-39,-3-10-38,1-1 0,1 0 0,10 18 0,-10-22-750,0 1 0,0-1 0,1 0 0,14 13 0,-15-16-34,0 0 1,1-1-1,-1 1 0,1-1 1,0-1-1,0 0 0,0 0 1,0 0-1,1-1 0,-1 0 1,1 0-1,-1 0 0,1-1 1,0-1-1,-1 1 0,15-2 1,3-3-2946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 17054,'-25'-7'104,"11"0"-44,11 2-60,3 2-444,13 3-1725,10 0 593,9 0-544,7 1-2024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102 757 17158,'5'-12'163,"2"2"1,-1-1 0,1 1 0,1 0 0,0 0-1,0 1 1,1 0 0,0 0 0,19-12 0,-21 16-153,0 1 1,0 0-1,0 1 1,0 0 0,1 0-1,-1 0 1,1 1-1,0 0 1,0 1-1,0-1 1,0 2 0,0-1-1,0 1 1,0 0-1,0 1 1,11 1-1,-17-1-1,1 0 0,0 0 0,0 0 0,0 0 0,-1 0 0,1 1 0,-1-1 0,1 1 0,-1 0 0,1-1 0,-1 1 0,0 0 1,0 0-1,0 1 0,0-1 0,0 0 0,1 4 0,0-1-3,0 1 0,0 0 0,-1 0 0,0 0 1,0 0-1,0 0 0,1 12 0,-2-6 15,0 1 0,-1 0 0,0-1 0,-1 1 0,-1-1-1,0 1 1,-6 20 0,6-27 90,0 0 0,-1 0 0,1 0-1,-1-1 1,-1 1 0,1-1 0,-1 0 0,0 0 0,0 0-1,0-1 1,-1 1 0,0-1 0,0 0 0,0-1 0,0 1-1,0-1 1,-1 0 0,0 0 0,1 0 0,-1-1 0,0 0-1,0 0 1,0-1 0,-1 1 0,1-1 0,-12 0 0,9-1-7,1-1 1,-1 0 0,1 0-1,0 0 1,0-1 0,0-1-1,0 1 1,0-1 0,0 0-1,1-1 1,-1 0 0,1 0-1,0-1 1,0 0 0,1 0-1,-1 0 1,1-1 0,0 0-1,1 0 1,-6-8 0,-1-5 128,0 0 0,2-1 1,0 0-1,1-1 0,1 0 0,1 0 1,1-1-1,-5-36 0,5 8 238,2-1-1,5-87 0,0 118-554,1 0 0,1 0 0,1 1 0,1-1 0,1 1 0,0 0 0,1 1 0,1-1 0,1 1 0,1 1 0,0 0 0,20-25 1,-20 31-663,0 0 0,0 0 1,2 1-1,-1 1 1,1 0-1,0 0 1,20-9-1,-20 12-449,1 1 0,0 0 0,0 1 0,0 0 0,0 1 0,1 1 0,-1 0 0,25 0 0,2 2-2862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6 184 14553,'-3'22'362,"1"-1"-1,2 1 1,0 0-1,1 0 1,7 33-1,-7-50-205,1 1-1,-1-1 0,1 0 1,0 0-1,1 0 1,-1 0-1,1 0 0,0 0 1,0-1-1,1 1 1,-1-1-1,1 0 0,0 0 1,0 0-1,0-1 1,1 1-1,-1-1 0,1 0 1,0 0-1,-1-1 1,2 1-1,-1-1 0,0 0 1,0-1-1,1 1 0,-1-1 1,6 1-1,4 0 42,0-1 0,-1-1 1,1 0-1,0-1 0,-1 0 0,1-1 0,-1-1 0,1 0 0,-1-1 0,0-1 0,0 0 1,-1 0-1,1-2 0,-1 0 0,-1 0 0,19-15 0,-21 15-125,0-1 0,-1-1 0,0 0 0,-1 0 0,0-1 0,0 0 0,-1-1 1,-1 1-1,1-1 0,-2 0 0,1-1 0,-2 0 0,1 1 0,-2-1 0,0-1 0,0 1 0,-1 0 0,0-1 0,-1-19 0,-1 27-100,0 0 1,-1 0-1,0-1 0,0 1 1,0 0-1,0 0 0,-1 0 1,0 0-1,0 1 0,0-1 1,-1 0-1,1 1 0,-1 0 1,0-1-1,-7-6 0,3 5-235,1 1 0,-1 0-1,0 0 1,0 1 0,0 0-1,0 0 1,-1 0 0,0 1 0,-9-3-1,-3 1-987,-1 1 0,1 1 0,-1 1 0,1 0 0,-1 2 0,0 0 0,-26 4 0,13 4-1807,2 5-1585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19134,'0'30'528,"0"-16"-579,-1-6-30,1 1 0,0 0 0,1-1 1,0 1-1,4 16 0,-4-22 104,0-1 1,0 0 0,0 0 0,1 1 0,-1-1 0,1 0-1,-1 0 1,1 0 0,-1 0 0,1-1 0,0 1 0,0 0-1,0-1 1,0 1 0,0-1 0,1 0 0,-1 0 0,0 1-1,0-1 1,1-1 0,-1 1 0,1 0 0,-1-1-1,1 1 1,4-1 0,-3 1 56,0 0 0,0-1 0,0 1 0,0-1 0,0 0 0,0-1 0,0 1 0,0-1 0,-1 1 1,1-1-1,0 0 0,0-1 0,0 1 0,-1-1 0,1 1 0,0-1 0,-1 0 0,0 0 0,1-1 0,-1 1 0,0-1 0,0 0 0,0 0 0,-1 0 0,1 0 0,-1 0 0,0 0 0,1-1 0,-1 1 0,-1-1 0,1 1 0,0-1 0,-1 0 0,0 0 1,0 0-1,0 0 0,-1 0 0,1 0 0,-1 0 0,0 0 0,0-5 0,0 0-101,0-9-216,0 0 1,-2 0-1,-4-25 1,5 38-170,0 1 0,-1-1 0,0 0 0,0 0 0,0 1 0,0-1 0,-5-5 0,6 8-58,-1 0 0,0 0 0,0 0 0,0 0 0,0 0 0,0 1 0,0-1 0,-1 1 0,1-1 0,0 1 0,-1 0 0,1 0 0,-1 0 0,-4-1 0,-6 1-2859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59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 13401,'2'-1'6617,"4"3"-6617,51 15 1013,0-4 0,84 11-1,-84-17-1120,-1 3 0,88 27 0,-143-37 119,-1 0 0,1 0 0,0 1 0,0-1 0,0 0 0,0 1 0,-1-1 0,1 1 0,0-1 0,0 1 0,-1-1 1,1 1-1,0-1 0,-1 1 0,1 0 0,0 0 0,-1-1 0,1 1 0,-1 0 0,1 0 0,-1-1 0,0 1 0,1 0 0,-1 0 0,0 0 0,0 0 0,1 1 0,-1 0 3,-1 0 0,1 0 0,-1 0 0,1 0 0,-1 0 0,1-1 0,-1 1 0,0 0 0,0 0 0,0-1 0,0 1 0,-2 2 0,-47 43 108,43-41-116,-66 56 218,-118 132 1,173-178-249,15-14 52,0 0-1,0 0 1,0 1 0,0-1 0,0 1 0,0 0 0,1 0 0,-1 0 0,1 0-1,0 1 1,-3 5 206,-12-51 2187,-16-66-1795,19 59 331,-30-72 0,27 91-649,13 24-317,0 0 1,0 0-1,1 0 1,0 0-1,1-1 1,-1 1-1,1-1 1,0 1-1,-1-13 1,2 91-604,0-4 564,8 74 1,-7-142 55,0 0 0,0 0 1,0 1-1,0-1 0,-1 0 0,2 1 1,-1-1-1,0 0 0,0 1 1,0-1-1,0 0 0,0 0 1,0 1-1,0-1 0,0 0 1,0 1-1,0-1 0,1 0 0,-1 0 1,0 1-1,0-1 0,0 0 1,1 0-1,-1 1 0,0-1 1,0 0-1,0 0 0,1 0 0,-1 0 1,0 1-1,0-1 0,1 0 1,-1 0-1,0 0 0,1 0 1,-1 0-1,0 0 0,1 0 1,-1 0-1,0 0 0,1 0 0,13-11 119,19-35-237,-22 30 31,0 0-89,41-50-173,-48 60 228,1 1 1,1 0-1,-1 0 1,1 0-1,0 1 1,0 0-1,0 0 1,13-6-1,-18 10 83,0-1 0,1 0-1,-1 1 1,0 0 0,0-1-1,0 1 1,0 0 0,1-1 0,-1 1-1,0 0 1,0 0 0,1 0-1,-1 0 1,0 0 0,0 1-1,1-1 1,-1 0 0,0 0 0,0 1-1,0-1 1,1 1 0,-1-1-1,1 2 1,-1-1 28,-1 0 0,1 0 0,-1-1 0,1 1 0,-1 0 0,1 1-1,-1-1 1,0 0 0,0 0 0,1 0 0,-1 0 0,0 0 0,0 0 0,0 0 0,0 0 0,0 0 0,-1 0 0,1 0 0,0 0-1,-1 2 1,0 1 27,0-1 0,0 1 0,-1-1 1,1 1-1,-1-1 0,0 0 0,0 0 0,0 1 0,0-2 0,0 1 0,-1 0 0,0 0 0,1-1 0,-6 4 0,-14 5 108,11-5-62,0 0 1,0-1-1,0 0 1,-1-1-1,1 0 1,-1-1 0,0-1-1,-22 3 1,76-30-1004,-23 16 632,-13 6 239,-1 0 0,1 1 1,0-1-1,0 1 0,0 1 1,0-1-1,7 0 0,-13 2-118,-71 57 363,86-68-156,0 1 1,0 1 0,23-10-1,-23 13-44,-1-2 0,0 1-1,0-2 1,-1 0 0,18-15-1,-142 148 1047,56-61-475,47-53-516,-10 9 75,19-17-364,12-12-421,59-42-966,-53 40 1563,-1 0 0,-1-1 1,0 0-1,-1-2 0,24-27 1,-39 42 71,-1-1 1,0 1 0,0 0-1,0 0 1,1 0 0,-1 0-1,0 0 1,0-1 0,0 1-1,1 0 1,-1 0 0,0 0-1,0 0 1,0-1 0,0 1-1,1 0 1,-1 0 0,0 0-1,0-1 1,0 1 0,0 0-1,0 0 1,0-1 0,0 1-1,0 0 1,0 0 0,0-1-1,0 1 1,0 0 0,0 0-1,0-1 1,0 1 0,0 0-1,0 0 1,0-1 0,0 1-1,0 0 1,0 0 0,0 0-1,-1-1 1,1 1 0,0 0-1,0 0 1,0-1 0,0 1-1,-1 0 1,1 0 0,0 0-1,0 0 1,0 0 0,-1-1-1,-17 4 47,-20 12 186,14-3 39,-38 28-1,-16 8 1284,78-48-1545,0-1 0,1 1 0,-1 0 0,0-1-1,0 1 1,0 0 0,1-1 0,-1 1-1,0 0 1,0-1 0,0 1 0,0-1-1,0 1 1,0 0 0,0-1 0,0 1 0,0 0-1,0-1 1,0 1 0,0-1 0,0 1-1,0 0 1,0-1 0,-1 1 0,1 0-1,0-1 1,0 1 0,0 0 0,0-1-1,-1 1 1,1 0 0,0-1 0,0 1 0,-1 0-1,1 0 1,0-1 0,-1 1 0,1 0-1,0 0 1,-1-1 0,1 1 0,0 0-1,-1 0 1,1 0 0,0 0 0,-1 0-1,1 0 1,-1 0 0,1-1 0,0 1 0,-1 0-1,1 0 1,0 0 0,-1 1 0,1-1-1,-1 0 1,1 0 0,0 0 0,-1 0-1,1 0 1,0 0 0,-1 0 0,1 1-1,0-1 1,-1 0 0,17-30-587,8 6-42,-7 5 381,1 1 0,1 1-1,40-28 1,-118 103 1090,56-55-807,-94 86 865,84-77-857,1 2 0,1-1 0,0 2 0,1 0 0,-11 18 0,21-32-37,0-1 0,0 0 0,0 0 0,0 0 0,0 0 0,-1 0 0,1 0 0,0 1 0,0-1 0,0 0 0,0 0 0,0 0 0,0 0 1,0 1-1,0-1 0,-1 0 0,1 0 0,0 0 0,0 1 0,0-1 0,0 0 0,0 0 0,0 0 0,0 0 0,0 1 0,0-1 1,0 0-1,0 0 0,0 0 0,1 1 0,-1-1 0,0 0 0,0 0 0,0 0 0,0 0 0,0 1 0,0-1 0,0 0 0,0 0 0,0 0 1,1 0-1,-1 0 0,0 1 0,0-1 0,0 0 0,0 0 0,1 0 0,-1 0 0,0 0 0,0 0 0,0 0 0,0 0 0,1 0 1,-1 0-1,0 1 0,0-1 0,0 0 0,1 0 0,17-6 245,27-20-354,-38 22 151,50-33-266,-41 26 95,0 0 0,1 0 0,0 2 0,34-13 0,-50 21 165,-30 10 1020,-3 4-1577,-58 27 1499,62-23-4938,5 3-4579,15-12 4514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16185,'17'-9'273,"6"0"-185,9-1-72,6-2-16,9 2-40,1 0-589,4 3-647,0 0-308,-6 3-488,1 4-1168</inkml:trace>
  <inkml:trace contextRef="#ctx0" brushRef="#br0" timeOffset="1">105 356 13989,'0'2'180,"4"-2"-124,17 0-36,9 0-20,13-5-196,8-4-844,8-2-760,5-2-760,4-5-1881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0 700 13369,'2'-13'320,"0"-1"-1,1 1 0,0 0 0,1 0 1,0 1-1,1-1 0,1 1 1,0 0-1,9-13 0,7-19 587,2-4-282,-3-1 0,-2 0 1,-2-2-1,-3 0 0,-1-1 1,-3 0-1,-3-1 0,2-57 1,-9 109-650,-8 49-46,1 0-1,3 1 1,3 74-1,1-90-11,0-25 35,6 160-3495,-4-145 1942,2 0-1,1-1 1,1 1 0,0-1 0,13 26 0,-6-18-2742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14541,'0'0'620,"0"-7"-376,13 0-76,8 1-88,4-1-44,6 1-36,5-1-12,3 0-348,-1 0-496,2 1-440,0 4-324,-1 2 36,-1 0-276,-3 0-1297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3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15405,'32'27'888,"-30"-22"-866,0 0 0,-1-1 0,1 1 0,-1 0 0,0 0-1,0 0 1,0 0 0,-1 0 0,0 0 0,0 0-1,-1 9 1,-1-3-14,1 0 0,-1 0-1,-1 0 1,-5 14 0,-56 101 360,44-90 37,1 0 0,-17 46-1,34-77-378,1 0 0,-1 1 0,1-1 0,0 0-1,0 1 1,1-1 0,-1 1 0,1-1 0,0 0-1,1 1 1,0-1 0,-1 1 0,2-1 0,1 7 0,-1-9-20,-1 1 1,1-1 0,0 0 0,0 0 0,0 0 0,1 0 0,-1-1 0,1 1 0,0-1 0,-1 1 0,1-1 0,0 0 0,0 0 0,1 0 0,-1-1 0,0 1-1,0-1 1,1 1 0,-1-1 0,1 0 0,-1-1 0,5 1 0,22 3-1467,-1-2-1,54-3 1,-23-1-3460,-31 2 910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8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17 525 15821,'-1'0'19,"0"0"-1,0 0 0,1 1 0,-1-1 0,0 1 0,0-1 1,0 0-1,0 1 0,1 0 0,-1-1 0,0 1 0,1-1 1,-1 1-1,0 0 0,1 0 0,-1-1 0,1 1 0,-1 0 0,1 0 1,-1 0-1,1-1 0,-1 1 0,1 0 0,0 0 0,0 0 1,0 0-1,-1 0 0,1 0 0,0 0 0,0 0 0,0 1 1,0 41 288,1-30-144,-1 32 2,3 1-1,2-1 1,15 67 0,-14-87 130,1-1 1,1-1 0,1 1 0,1-2 0,1 1 0,1-1 0,30 40-1,-40-59-195,0 0-1,1 0 1,-1 0-1,1-1 1,-1 1-1,1-1 1,0 1-1,0-1 1,0 0-1,1 0 1,-1 0-1,0 0 1,1-1-1,-1 1 0,1-1 1,-1 0-1,1 0 1,0 0-1,0-1 1,-1 1-1,1-1 1,0 0-1,0 0 1,-1 0-1,1-1 1,0 1-1,4-2 0,-2 0-4,-1-1 0,0 0 0,0 0 0,0 0 0,0 0 0,0-1 0,-1 0-1,1 0 1,-1 0 0,0-1 0,0 1 0,-1-1 0,0 0 0,1 0-1,-1 0 1,3-9 0,19-50 1070,-2-2 0,20-92-1,26-79 1232,-53 196-2302,3 0 1,1 1-1,2 1 0,2 1 1,1 1-1,2 1 0,60-62 1,-69 81-585,0 2 1,1 0 0,0 2 0,1 0 0,1 1-1,0 1 1,27-11 0,-31 17-624,0 0 1,0 0-1,0 2 0,0 0 0,1 1 1,-1 1-1,1 0 0,-1 2 0,1 0 0,29 6 1,-38-5 376,0 0 1,0 1 0,-1 0-1,1 0 1,-1 1 0,0 0-1,12 8 1,12 17-3817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41 154 2824,'-2'1'374,"1"-1"0,-1 0-1,0 0 1,1 0 0,-1 0-1,0 0 1,1 0 0,-1-1-1,1 1 1,-1 0 0,1-1-1,-1 1 1,0-1 0,1 0-1,0 1 1,-1-1 0,1 0-1,-1 0 1,1 0 0,0 0-1,-3-2 1,3-1 210,0 1 1,0-1 0,1 1-1,-1-1 1,0 1-1,1-1 1,0 1-1,0-1 1,1-4-1,-1 1-399,0 3 199,0 0 0,0-1 0,1 1 0,0 0 0,0 0 0,0 1 0,0-1 0,1 0 0,-1 0 0,1 0 0,0 1 0,0-1 0,0 1 0,5-5 0,-4 4-338,0 1 0,0 1 0,0-1-1,1 0 1,-1 1 0,1 0 0,0-1-1,0 1 1,-1 1 0,1-1 0,0 1 0,1-1-1,-1 1 1,0 0 0,0 1 0,0-1-1,1 1 1,-1-1 0,0 2 0,0-1-1,9 1 1,-12 0-65,1 0 1,-1-1-1,0 1 0,0 0 0,1 0 0,-1 0 0,0 0 0,0 0 1,0 0-1,0 0 0,0 0 0,0 0 0,-1 1 0,1-1 1,0 0-1,0 0 0,-1 1 0,1-1 0,-1 1 0,1-1 1,-1 0-1,0 1 0,0-1 0,1 1 0,-1-1 0,0 3 1,0 49-339,0-33 354,1-6 13,0-1 0,2 1 0,0 0 0,0-1 0,1 0 0,1 0 0,0 0 0,1 0 0,0-1 0,1 0 0,0 0 0,1-1 0,15 17 0,-20-24 22,1 1-1,-1-1 0,0 1 1,-1 0-1,1 0 1,-1 0-1,2 6 0,-2-6-480,-1-1 0,0 1-1,-1 0 1,1-1-1,-1 1 1,0 0 0,0 7-1,-2-5-468,1 1 0,-1-1-1,-1 1 1,1-1 0,-1 0-1,-1 0 1,1 0 0,-1 0-1,0-1 1,-6 8 0,-5 6-2586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16794,'20'-6'1236,"6"-3"-192,11-1-64,3-5 84,7 2-204,6-1-552,9 1-264,0-2-12,5 2 16,-1 0-48,-1 2-556,-1 0-1060,-2 2-716,-4 3 39,-5-1 589,-4 4-88,-2 3-708,-11 0-1977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49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17562,'6'0'63,"-1"0"0,0 0 0,0 0 1,0 1-1,1 0 0,-1 0 0,0 0 1,0 1-1,0-1 0,0 1 0,7 5 1,-10-6-56,0 1 0,0 0 1,0 0-1,0 0 0,-1 0 1,1 1-1,-1-1 1,1 0-1,-1 1 0,0-1 1,0 1-1,0-1 0,0 1 1,0 0-1,-1-1 0,1 1 1,-1 0-1,0-1 0,0 1 1,0 0-1,0 0 0,0-1 1,-1 4-1,-1 6-7,-1 0 1,-1 0-1,0-1 1,0 1-1,-1-1 1,-1 0-1,0 0 0,0 0 1,-11 12-1,-16 31 453,25-40-241,2 0 0,0 0 0,0 1 0,1-1 0,1 1-1,1 0 1,0 0 0,1 1 0,-1 25 0,3-39-159,0 0 0,0 0 0,1-1-1,-1 1 1,0 0 0,1 0 0,-1-1 0,1 1 0,-1 0 0,1-1 0,0 1 0,0-1-1,0 1 1,0-1 0,0 0 0,0 1 0,0-1 0,0 0 0,1 1 0,-1-1 0,0 0-1,3 1 1,0 0 18,0 0 0,1 0 0,0 0 0,-1 0 0,1-1 0,0 0 0,0 0 0,4 0 0,12 1-518,0-2 0,38-4 1,-58 4 412,105-21-7739,-68 12 4330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0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0 389 5428,'1'-1'95,"-1"-1"0,1 1 0,-1-1 0,1 1 0,0 0 0,0 0-1,0-1 1,-1 1 0,1 0 0,0 0 0,1 0 0,-1 0-1,0 0 1,0 0 0,0 0 0,0 1 0,1-1 0,-1 0-1,3 0 1,33-15 405,-28 12-278,42-16 168,1 2 0,1 2 0,106-16-1,167 3-33,-308 28-317,2274-153 2008,-367 77-2786,-1683 92-452,-84 14-3256,-28 23 1862,-128-52 2754,0 1 0,0-1 0,0 0 0,0 0 1,0 1-1,0-1 0,0-1 0,0 1 0,0 0 1,0 0-1,0-1 0,0 1 0,-1-1 0,1 1 1,0-1-1,0 0 0,0 0 0,-1 0 0,1 0 1,0 0-1,-1 0 0,1-1 0,-1 1 0,0 0 1,1-1-1,0-1 0,-2 30 1943,-11 18-1834,2 2 0,1-1 0,-1 83 0,8 18 19,7 0 1,27 164-1,126 394-2984,-144-649 763,-6-1-975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0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4580 0 4632,'-474'42'4233,"353"-27"-3918,-2372 197 2880,1126-167-4522,1280-50-1791,50 0 388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04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13329,'3'-23'3824,"4"49"838,2 7-3612,12 29-64,-3 1 1,-2 2-1,-4-1 0,-2 1 1,2 97-1,-13-108-869,-3 0 1,-20 100-1,18-103-759,5-34-2336,1 1-3861,13-23-3824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0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0 10953,'0'12'975,"-3"37"-177,-2 0 0,-15 64 0,-2 18 82,9 10-234,7 1 0,13 159 0,9-160-128,7-1 1,49 164 0,20 117-1895,-77-326-2919,-11-51 759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0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12053,'4'48'4270,"1"27"-3758,-7 27-8,-21 153 0,8-159-817,-24 191-2755,33-221 2225,3 0-1,8 89 1,0-135-413,-5-20 1240,0 0 0,0 0 0,0 0 0,0 1 0,0-1 0,0 0 0,0 0 0,0 0 0,0 0 0,0 0 0,0 0 0,1 0 0,-1 0 0,0 0 0,0 0 0,0 0 0,0 0 0,0 1 0,0-1 1,0 0-1,0 0 0,1 0 0,-1 0 0,0 0 0,0 0 0,0 0 0,0 0 0,0 0 0,0 0 0,0 0 0,1 0 0,-1 0 0,0 0 0,0 0 0,0-1 0,0 1 0,0 0 0,0 0 0,0 0 0,1 0 0,-1 0 0,0 0 0,0 0 0,0 0 0,0 0 0,0 0 0,0 0 0,0 0 0,0-1 0,0 1 0,0 0 0,0 0 0,0 0 0,1 0 0,-1 0 1,0 0-1,0 0 0,0-1 0,0 1 0,0 0 0,0-1 37,0-1 0,0 1 0,1-1 0,-1 1 1,0-1-1,0 1 0,0-1 0,-1 1 0,1-1 0,0 1 1,-1 0-1,1-1 0,-1 1 0,1-1 0,-1 1 0,1 0 1,-1-1-1,0 1 0,0 0 0,-1-2 0,1 3 58,1-1 0,0 1 0,-1 0 0,1 0 0,0-1 0,0 1 0,-1 0 0,1 0 0,0-1 0,0 1 0,0 0 0,-1 0 0,1-1 0,0 1 1,0 0-1,0-1 0,0 1 0,0 0 0,0-1 0,0 1 0,-1 0 0,1-1 0,0 1 0,0 0 0,0-1 0,0 1 0,1 0 0,-1-1 0,0 1 0,0 0 0,0-1 0,0 1 0,0 0 0,0-1 0,0 1 0,1 0 0,-1-1 0,0 1 0,0 0 0,0 0 0,1-1 0,-1 1 0,1-1 0,21-3 1337,49 8-1282,-42-2 400,107-3-1000,218-29 1,-285 23-2920,-41 6 583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1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35 9609,'-4'4'5049,"4"-4"-4953,0 0 0,0 1 0,0-1 0,0 0 0,0 1 0,0-1 0,0 0 0,0 0 0,1 1 0,-1-1 0,0 0 0,0 1 0,0-1 0,0 0 0,1 0 0,-1 1 0,0-1 0,0 0-1,0 0 1,1 0 0,-1 1 0,0-1 0,0 0 0,1 0 0,-1 0 0,0 0 0,1 1 0,-1-1 0,0 0 0,0 0 0,1 0 0,-1 0 0,0 0 0,1 0 0,248-22 3987,-41 1-6201,-139 19-3011,81 6 0,-118 1 1418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1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12681,'0'7'884,"0"-4"-20,6-1-116,9 1-164,8-1-32,6-2-43,3 0-57,6 0-36,4 0-192,3-2-224,7-1-48,1-2-96,1 0 36,5 1-440,3-1-589,-3-3-719,1 2-792,-3 0-1680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1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5288,'-1'0'316,"0"0"0,1 0 0,-1 0 0,0 0 0,1 0 0,-1 0-1,1 0 1,-1 0 0,0 0 0,1 0 0,-1 0 0,1 1-1,-1-1 1,1 0 0,-1 0 0,0 1 0,1-1 0,-1 0-1,1 1 1,-1-1 0,1 1 0,0-1 0,-1 0 0,1 1-1,-1-1 1,1 1 0,0-1 0,-1 1 0,1-1 0,0 1-1,-1 0 1,1 0 0,21 4 3317,42-3-2215,-62-2-1167,197 1 880,-97-1-4005,-2 1-6685,-77-1 5168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1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26 13049,'0'-1'41,"-1"-1"-1,1 1 0,0 0 1,0 0-1,-1 0 1,1 0-1,0 0 1,-1 0-1,1 0 0,-1 0 1,0 0-1,1 0 1,-1 0-1,0 0 0,1 0 1,-1 0-1,0 0 1,0 0-1,0 1 1,0-1-1,0 0 0,0 1 1,0-1-1,0 1 1,0-1-1,0 1 0,0-1 1,0 1-1,0 0 1,0 0-1,-1-1 0,1 1 1,0 0-1,0 0 1,0 0-1,0 0 1,-1 0-1,1 1 0,0-1 1,0 0-1,0 0 1,0 1-1,0-1 0,-2 1 1,-1 0 16,-1 1 1,0-1 0,0 1-1,1 0 1,-1 0-1,1 0 1,-1 0-1,1 1 1,-7 5-1,-2 5 19,1 1 0,0 0 0,1 0-1,0 1 1,1 1 0,1 0 0,0 0-1,2 0 1,0 1 0,0 1 0,2-1-1,0 1 1,1 0 0,1 0 0,-2 29 0,5-41-76,0-1 1,0 1-1,0-1 1,1 0-1,0 1 1,0-1-1,0 0 1,0 0-1,1 0 1,5 10-1,-5-13 16,0 1 0,0-1 1,1 1-1,-1-1 0,1 0 0,0 0 0,-1 0 0,1 0 1,0-1-1,0 1 0,0-1 0,1 0 0,-1 0 0,0 0 1,0 0-1,1 0 0,-1-1 0,6 1 0,3 0-1,0-1-1,0-1 0,0 1 1,-1-2-1,1 0 0,0 0 1,-1-1-1,1 0 0,-1-1 1,0 0-1,0-1 0,0-1 1,10-6-1,-8 4-22,0-1 0,-1-1 0,0 1 0,0-2 0,-1 0-1,0 0 1,-1-1 0,-1 0 0,14-22 0,-19 25-9,-1 0-1,0 0 0,0 0 1,0 0-1,-1-1 0,-1 1 1,0-1-1,0 1 0,-1-1 1,0 1-1,0-1 0,-4-17 1,3 23-1,1 0 0,-1 0 1,0 0-1,0 0 1,0 0-1,-1 0 0,1 1 1,-1-1-1,0 0 1,0 1-1,0-1 0,-1 1 1,1 0-1,-1 0 1,1 0-1,-1 0 0,0 0 1,-1 0-1,1 1 1,0 0-1,-1-1 0,1 1 1,-1 1-1,0-1 1,1 0-1,-1 1 0,0 0 1,0 0-1,0 0 1,0 0-1,-7 0 0,8 2 43,-1-1 0,0 1 0,0 0 0,1 0 0,-1 1 0,0-1 0,1 1 0,-1 0-1,1 0 1,0 0 0,0 0 0,0 0 0,0 1 0,0-1 0,0 1 0,0 0-1,1 0 1,0 0 0,-1 0 0,1 1 0,0-1 0,1 0 0,-1 1 0,0-1-1,1 1 1,-2 7 0,-2 4 188,1 1-1,0 1 1,2-1-1,-3 32 1,8 377 2313,1-143-3271,-4-258 89,-1-11-415,1-1 1,0 1-1,1 0 0,0 0 1,1 0-1,0-1 1,1 1-1,9 22 1,-4-24-998,6-3-1084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2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12993,'-12'141'5047,"1"-24"-4501,-12 197 1207,-4 194 461,26-506-2168,1 1 0,0-1 0,0 0 0,0 1 1,0-1-1,1 0 0,-1 1 0,0-1 0,1 0 1,0 1-1,0-1 0,0 0 0,0 0 0,0 0 1,0 0-1,0 0 0,0 0 0,1 0 0,-1 0 1,1 0-1,0 0 0,-1-1 0,1 1 0,0-1 0,0 1 1,2 0-1,-2-2 12,1 1 0,-1-1 0,0 0 0,1 0 0,-1 0 0,0 0 0,1-1 0,-1 1 0,0-1 0,0 1 0,0-1 0,1 0 0,-1 0 0,0 0 0,0 0 0,0 0 0,0 0 0,0-1 0,-1 1 0,1-1 0,0 1 0,-1-1 0,1 0 0,-1 1 0,1-1 0,1-4 0,139-211 1368,-8 11-1188,-91 151-281,2 1-1,75-67 0,2 24-2842,-87 73-2402,61-30 0,-78 47 2165,-4 1-830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2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15473,'14'28'764,"8"-3"257,9 0-9,4-1-200,10-5-144,3 5-636,6-4-32,-1 1-224,3-2 224,5-2-40,-5-1-4,0-1-1204,-3-1-1509,2-1-931,-3 4-3049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17574,'0'-13'32,"0"3"-32,0 2-116,0-1-496,0 3-661,0 0-431,7 3-3556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2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0 711 8517,'7'-2'5411,"28"-27"-4390,49-50-344,104-111 245,-166 164-757,0-1 0,-2-1 0,0-1-1,-3-1 1,23-50 0,-37 69-122,0 0 0,0-1 0,-2 0 1,1 1-1,-2-1 0,1 0 0,-3-11 0,2-1 232,0 22-261,0-1 0,0 0 0,-1 1 0,1-1 0,-1 1 0,1-1 0,-1 1 0,0-1 0,0 1 0,0-1 0,0 1 0,-1 0 0,1 0 0,-1-1 1,1 1-1,-1 0 0,0 1 0,0-1 0,0 0 0,0 0 0,0 1 0,0-1 0,0 1 0,0 0 0,-1-1 0,1 1 0,0 0 0,-1 0 0,1 1 0,-1-1 0,0 0 0,-4 0 0,2 1 0,-1-1-1,0 1 1,0 0 0,1 0-1,-1 0 1,0 1 0,0 0-1,1 0 1,-1 1 0,1-1-1,-1 1 1,1 1 0,0-1-1,-8 5 1,-10 10 127,2 1-1,0 1 1,1 1-1,0 1 1,2 1 0,1 0-1,1 1 1,0 1-1,2 0 1,1 2 0,1-1-1,1 1 1,1 1-1,-9 39 1,16-48-23,1 0 1,0 0 0,1 0-1,1 0 1,1 1-1,0-1 1,7 28-1,-5-35-121,0-1 1,1 0-1,0 0 0,1 0 1,0 0-1,0-1 0,1 0 0,1 0 1,-1-1-1,1 0 0,1 0 0,-1 0 1,17 11-1,-10-9-152,0-1-1,1-1 1,0-1 0,0 0 0,1-1-1,0 0 1,0-2 0,0 0 0,1 0-1,-1-2 1,1 0 0,28 0 0,-15-3-1406,1-1 1,0-2 0,-1 0 0,0-3 0,0 0-1,29-12 1,-18 3-2568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0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68 9993,'-13'-6'1178,"-3"-2"3873,16 8-4973,0-1 0,0 1-1,0 0 1,0-1 0,0 1-1,0 0 1,0-1 0,0 1-1,0 0 1,1-1 0,-1 1-1,0 0 1,0-1 0,0 1-1,0 0 1,1-1 0,-1 1-1,0 0 1,0-1 0,1 1 0,-1 0-1,0 0 1,0 0 0,1-1-1,-1 1 1,0 0 0,1 0-1,-1 0 1,0-1 0,1 1-1,-1 0 1,0 0 0,1 0-1,-1 0 1,0 0 0,1 0-1,-1 0 1,1 0 0,-1 0-1,0 0 1,1 0 0,-1 0-1,0 0 1,1 0 0,-1 0-1,1 1 1,69-16 1088,1 4-1,83-3 1,-3 9-2318,-2 4-5367,-108 1 3465,-18 0 550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2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172 141 11317,'-13'10'156,"1"0"0,-1 1 0,2 1 1,0 0-1,0 0 0,1 1 0,0 1 0,2-1 0,-1 1 1,2 1-1,0 0 0,0 0 0,1 0 0,-3 18 0,1-4 92,1 0-1,2 1 1,1 0-1,1 0 1,2 0 0,4 54-1,-2-80-202,-1 1 0,1-1 0,0 1 0,0-1 0,1 1 0,-1-1 0,1 0 0,0 0-1,0 0 1,0 0 0,1 0 0,-1 0 0,1 0 0,0-1 0,0 1 0,0-1 0,6 4 0,-4-3 8,1-1 1,0 0 0,-1 0-1,2 0 1,-1-1 0,0 0-1,0 0 1,1 0-1,-1-1 1,1 0 0,6 0-1,2-1 2,0 0 0,-1-1 0,1 0 0,-1-2 0,1 1 0,-1-2 0,0 0 0,0-1 0,0 0 0,16-9 0,-17 6-8,0 0 1,-1-1-1,0-1 0,0 0 1,-1-1-1,0 0 0,-1 0 1,-1-1-1,1-1 1,-2 0-1,0 0 0,0 0 1,-2-1-1,1 0 0,6-24 1,-5 8 50,-1-1-1,-2 0 1,-1 0 0,-1 0 0,-1-1-1,-5-50 1,2 73-102,1 0-1,-2 0 1,1 0-1,-1 0 1,0 0 0,-1 1-1,0-1 1,-1 1-1,1-1 1,-2 1 0,1 1-1,-1-1 1,0 0-1,-1 1 1,1 0-1,-2 1 1,1-1 0,-1 1-1,0 0 1,0 1-1,0-1 1,-1 1 0,0 1-1,0 0 1,0 0-1,0 0 1,-1 1 0,1 0-1,-1 1 1,0 0-1,0 0 1,0 1-1,-13 0 1,6 1-523,-1 1 1,1 1-1,-1 0 0,1 1 1,0 1-1,0 1 0,-18 7 1,25-8-65,0 0 1,0 1 0,0 0-1,1 0 1,0 1 0,0 1-1,0-1 1,1 1-1,0 0 1,0 0 0,1 1-1,0 0 1,-7 12 0,4 2-2433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2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14801,'22'0'1056,"1"0"-143,6 0 35,2 0-184,1-3-588,5-3 92,1 1-164,0 2-104,-1-2 0,-2-2-36,2 2-504,-4 2-1220,-1 0-853,-2-1-519,2 1-2473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25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0 264 7529,'46'-1'4826,"-15"0"-4026,-1-1 0,33-7 0,578-84 656,-536 81-1279,705-71 1616,5 42-1312,790 35 832,-1460-2-326,-61 2-2898,-27 4-4740,-50 2 3340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2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14 15653,'0'-1'53,"0"1"0,1-1 0,-1 0 0,0 0 0,0 1 0,1-1 0,-1 1-1,1-1 1,-1 0 0,0 1 0,1-1 0,-1 1 0,1-1 0,-1 1 0,1-1-1,0 1 1,-1-1 0,1 1 0,-1 0 0,1-1 0,0 1 0,-1 0-1,1-1 1,0 1 0,-1 0 0,1 0 0,0 0 0,0 0 0,-1 0 0,2 0-1,6 20 889,-8 51-206,0-58-591,-1 57-90,-3 1 0,-4-1 0,-2 0 0,-21 73 0,20-100 20,2 2 1,2-1-1,1 1 1,2 50-1,4-92-26,0-1 0,0 1 0,1 0 0,-1 0 0,1 0 0,0-1 0,0 1 0,0 0 0,0-1 0,0 1 0,1-1 0,-1 1 0,1-1 0,-1 0 0,1 0 0,0 0 0,0 0 0,0 0 0,0 0 0,0 0 0,1 0 0,-1-1 0,0 1 0,1-1 0,-1 0 0,1 0 0,0 0 0,-1 0 0,1 0 0,0 0 0,4 0 0,11 2 185,0-1-1,-1-1 0,1 0 1,18-3-1,-8 1-52,4 0-22,1-2-1,0-1 1,59-17 0,31-16-4249,-74 22-288,-11 3 561,-4-3-1228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2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14049,'2'-7'304,"2"0"0,-1 0-1,1 0 1,0 0 0,0 1-1,1 0 1,0 0 0,0 0 0,0 1-1,1 0 1,11-9 0,-12 10-222,0 1 0,0 0 1,0-1-1,1 2 1,-1-1-1,1 1 1,0 0-1,0 0 0,0 0 1,0 1-1,0 0 1,0 0-1,0 0 1,0 1-1,8 1 0,-13-1-68,1 1-1,0 0 0,-1 0 1,1 0-1,-1 1 0,1-1 0,-1 0 1,1 0-1,-1 1 0,0-1 1,0 1-1,0-1 0,0 1 0,0 0 1,0-1-1,0 1 0,0 0 1,-1 0-1,1 0 0,-1 0 0,1-1 1,-1 1-1,0 0 0,1 0 1,-1 0-1,0 0 0,0 0 0,-1 0 1,1 0-1,-1 3 0,1 3 45,-1 0-1,0 0 0,0 0 0,-1 0 1,0 0-1,-4 9 0,-3-3 18,1-1 0,-21 24-1,17-23 68,1 0 0,-18 29-1,27-39-126,0 0-1,0 0 0,1 0 0,-1 0 0,1 1 1,0-1-1,0 1 0,0-1 0,1 1 1,-1-1-1,1 1 0,0-1 0,0 1 0,1-1 1,1 10-1,0-12-8,-1 0 0,0 0 1,0-1-1,1 1 0,0 0 0,-1 0 0,1-1 1,0 1-1,-1-1 0,1 1 0,0-1 1,0 0-1,0 0 0,0 0 0,1 0 1,-1 0-1,0 0 0,0 0 0,3 0 0,46 9-1226,-49-9 1096,115 9-9844,-94-7 5474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37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1498 3800,'-50'69'159,"3"2"-1,4 2 0,-52 117 0,75-140-67,2 0 1,3 1-1,1 1 0,4 0 1,1 1-1,-3 94 0,20 116-244,-2-213 79,2-1 1,2 0 0,20 61-1,-3-37-10,4 0 0,2-2 1,77 120-1,-48-103 389,4-2 0,93 95-1,1-27 763,6-8-1,208 140 0,-177-148-703,281 146 1,-320-205-299,3-7 0,258 77 0,508 76 638,-679-184-232,453 17-1,-347-58-72,633-81 0,-748 41-256,-2-10-1,-3-11 1,351-139 0,-392 118 264,349-205 0,-458 233-267,-2-3-1,-3-4 0,-2-3 0,-3-4 1,-4-3-1,76-97 0,-117 130-131,-1-2 0,-2-1 0,-2-1 1,-2-1-1,-2-1 0,-2 0 0,-2-2 0,-1 0 1,-3-1-1,-2 0 0,-2-1 0,4-73 0,-11 33-35,-4 0-1,-3 0 1,-4 0-1,-38-150 1,9 100 55,-6 2 0,-6 3 0,-120-225 0,112 257 3,-4 4 0,-5 2 0,-3 3-1,-5 3 1,-95-87 0,47 67-262,-5 6 0,-244-150-1,147 125 122,-246-100-1,258 139 281,-4 9 0,-4 10 0,-2 10 0,-3 9 0,-2 11 0,-440-21 0,426 57-245,0 12 0,1 10 0,1 10 0,-322 81 0,241-19-914,4 14 0,5 14 0,-513 271 1,680-306-77,3 6 1,-132 109-1,120-67-1387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39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5464 3156,'0'1'32,"1"1"-1,0 0 0,0 0 1,0-1-1,0 1 0,0 0 1,0-1-1,0 1 0,0-1 1,1 1-1,-1-1 0,1 0 0,-1 1 1,1-1-1,-1 0 0,1 0 1,2 1-1,34 18 463,-36-19-442,63 25 274,1-3 0,1-4-1,119 20 1,-94-20-76,1641 282 3469,-1152-237-2809,1064-20-1,-1220-65-769,794-145-1,-739 58 384,636-229 0,-863 242-254,365-196 0,-448 195-304,-3-8 0,281-231 0,-345 240 162,-5-3 0,-4-5 0,127-181 0,-85 79 65,127-256-1,-202 332-80,-6-2 0,-5-2 0,55-242 0,36-429-230,-137 776 101,17-150 216,-8-1 1,-8 0-1,-7 0 0,-39-271 0,25 345-572,-5 1 1,-40-119-1,59 215-70,1 5 88,1 0-1,-1 0 1,0 1 0,0-1-1,0 1 1,0-1-1,0 1 1,-1-1 0,1 1-1,-1-1 1,1 1-1,-1 0 1,0 0 0,0 0-1,-4-3 1,-2 4-2941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3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0 605 13649,'2'-9'152,"1"1"1,0-1-1,0 1 0,0 0 0,1 0 1,0 0-1,1 0 0,0 1 0,0-1 1,0 1-1,12-10 0,6-13-98,260-411 437,-281 439-496,-1 0-1,0 0 0,0 0 0,1 0 1,-1 1-1,1-1 0,-1 0 0,1 1 1,0-1-1,0 1 0,0 0 0,0 0 1,0-1-1,0 1 0,0 1 0,0-1 1,0 0-1,0 0 0,0 1 0,1-1 1,-1 1-1,0 0 0,0 0 0,1-1 1,-1 2-1,0-1 0,0 0 0,1 0 1,-1 1-1,0-1 0,0 1 1,0 0-1,1-1 0,-1 1 0,3 2 0,7 3-19,0 1 0,0 0 0,0 1-1,15 13 1,-22-16 21,148 135-313,-100-88 364,106 79 0,-96-92-19,-41-27 66,39 30 0,-103-43-115,-576-61 595,353 55-5022,214 7 1923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40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602 262 7273,'-38'45'525,"2"1"0,3 2 0,1 1 0,-34 74 0,44-83-403,-45 88 343,6 4-1,-82 253 1,115-282-434,4 1 1,5 1-1,5 1 0,-3 167 0,17-199-79,-1 41-2,26 219 0,-24-326 56,11 71-93,4 0 0,48 142-1,-54-196 48,2 0 0,0-1 0,1-1 1,2 0-1,19 24 0,-22-33 33,-1-2 0,2 1-1,0-1 1,1-1 0,0-1 0,0 0 0,1 0 0,31 13 0,-29-16 24,0-1 0,1 0-1,-1-2 1,1 0 0,0-1 0,0-1 0,1 0 0,-1-1-1,30-3 1,-23-2 19,1 0 0,-1-2 0,-1-1 0,1 0-1,-1-2 1,27-14 0,-1-5-22,-1-2 0,-2-2-1,-1-3 1,-1-1 0,57-61-1,-31 21 9,-4-4 0,-4-2 0,-3-3 0,-4-3 0,-3-2 0,-5-2 0,-4-2 0,-4-2 0,46-167 0,-27 38 14,32-257 1,-71 324 363,-7-2 0,-13-242 1,-1 375-396,-2 0 1,-1 0-1,-2 0 0,0 1 1,-2-1-1,0 2 1,-13-27-1,16 43-74,1 0-1,-1 0 1,-1 0-1,0 1 1,0-1 0,0 1-1,-1 1 1,0 0-1,-1-1 1,0 2 0,0-1-1,0 2 1,-1-1 0,0 1-1,0 0 1,0 0-1,0 1 1,-1 1 0,0 0-1,0 0 1,-14-2-1,2 3-358,1 0 0,-1 2 0,0 0 0,1 2-1,-1 0 1,1 1 0,-30 9 0,-29 15-2056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19902,'14'-12'148,"1"0"0,0 1 1,1 1-1,0 0 0,0 1 0,1 1 1,1 0-1,-1 1 0,1 1 0,0 1 1,0 1-1,1 0 0,-1 1 0,1 1 1,0 1-1,21 1 0,-38 0-132,0 0 0,-1 0 0,1 0 1,0 0-1,0 1 0,-1-1 0,1 1 0,0-1 0,0 1 0,-1-1 0,1 1 1,0 0-1,-1 0 0,1 0 0,-1 0 0,1 0 0,-1 0 0,0 0 0,1 0 1,-1 0-1,0 1 0,0-1 0,0 1 0,2 1 0,-3 0-3,1 0 0,0-1 0,-1 1-1,0 0 1,1-1 0,-1 1 0,0 0 0,0 0-1,-1-1 1,1 1 0,-1 0 0,1-1 0,-1 1-1,-1 3 1,-3 6-3,0 0 0,-1-1 0,0 1-1,-1-1 1,-12 15 0,-52 55 277,-28 36 938,86-100-1208,1 1 1,1 0 0,0 1 0,-15 39-1,24-51-988,1 0-1,0 0 0,0 0 1,0 0-1,1 0 0,1 11 1,-1 0-3283,0-2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05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12205,'28'-2'1443,"1"-1"-1,0-2 1,29-7-1,49-8-1333,-33 14-1565,0 4-4724,-54 2 2437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44 32767,'-6'0'0,"4"0"0,2-3 0,0-2 0,0 0-876,0-2-2916,0-1-2301,2-7-6684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0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11789,'0'-1'428,"-1"-1"0,1 1-1,0 0 1,0-1 0,0 1 0,0 0-1,0 0 1,0-1 0,0 1 0,0 0-1,1-1 1,-1 1 0,1 0 0,-1 0-1,1-1 1,-1 1 0,1 0 0,1-2-1,9 19 4409,7 43-2127,-7 6-2225,-3 1 1,-3-1-1,-5 106 1,-2-75-349,2-65-259,5 197-2267,12-79-5722,-7-114 4049,-2-26-950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0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16101,'1'-3'296,"0"1"0,-1-1 0,1 1 0,1-1 0,-1 1-1,0 0 1,0 0 0,1-1 0,0 1 0,-1 0-1,1 0 1,0 0 0,0 0 0,0 1 0,0-1-1,0 1 1,0-1 0,1 1 0,-1-1 0,0 1 0,1 0-1,-1 0 1,1 0 0,-1 1 0,4-1 0,81-21 1315,-67 18-1192,69-13-707,128-8 0,-83 21-7797,-124 4 7159,0-1-627,0 1 0,-1 1 0,1 0 0,18 4 0,-15-1-2202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08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14289,'107'-6'8003,"-1"-6"-5851,107-7-4419,-178 19 196,63 3-5643,-66 3 4411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09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0 18794,'-6'1'204,"-1"-1"1,0 1-1,1 1 1,-1-1-1,1 1 1,-1 0 0,1 0-1,0 1 1,0 0-1,0 0 1,0 0-1,0 1 1,1 0-1,-1 0 1,1 0 0,0 1-1,1 0 1,-1 0-1,1 0 1,0 0-1,-6 12 1,-5 9 399,2 0 0,0 1-1,-13 48 1,18-54-299,-2 9-222,2 1 0,1 0 0,-5 47 0,10-51-1118,1 1-1,3 31 0,0-52 396,-1 0-1,1 0 1,1 0-1,-1 0 1,1 0-1,0-1 1,1 1-1,0-1 1,0 0-1,0 0 1,0-1-1,1 1 1,0-1-1,0 0 1,1 0-1,-1-1 1,1 1-1,0-1 0,13 6 1,12 5-3700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0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0 631 18342,'1'-3'363,"0"-1"0,0 1 0,0-1 0,1 1 0,-1-1 0,1 1 0,0 0 0,0 0 0,0 0 0,0 0 0,0 0 0,1 0 0,3-3 0,10-13 422,10-20-81,28-39 1453,-3-3 0,77-164 0,-127 240-2064,6-10 119,-1 0-1,-1 0 1,-1 0 0,0 0 0,2-25 0,-6 40-290,3 32 175,-2 167-3684,2 20-4264,0-184 6826,1 1 0,2-1 0,1 0 0,14 37-1,-21-71 981,1 3-583,0-1 0,0 1 0,1 0 0,-1 0 0,1-1 0,0 1 1,0-1-1,0 0 0,1 1 0,-1-1 0,1 0 0,-1 0 0,6 4 0,0-6-2791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0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14893,'7'-3'1072,"9"-2"49,0 0-133,5 2-160,2-2-48,4 0-144,-2 0-236,7 0-236,-2 1-76,0 1-56,4 0-32,-3 1-416,4 2-984,0 0-828,-3 0-117,-2 0-175,2 0-588,-4 2-2105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1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15333,'9'0'382,"1"1"0,0 0 0,-1 1 0,1 0 0,-1 1 0,1 0 0,-1 0 0,0 1 0,0 0 0,0 0-1,-1 1 1,0 0 0,0 1 0,0 0 0,0 0 0,-1 0 0,0 1 0,-1 1 0,1-1 0,6 12 0,-4-6-22,-1 1 1,0 0 0,-1 0 0,-1 1 0,0-1-1,-1 1 1,0 1 0,-2-1 0,0 1 0,0 0-1,0 27 1,-3 9 81,2-9-392,-3-1-1,-1 1 1,-2 0 0,-1-1 0,-14 47-1,6-45-138,-24 71-4160,30-97 1710,-1-1 1,-1 1-1,0-1 1,-15 19-1,12-22-2372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1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12973,'30'-5'4869,"48"-11"-3252,139-11 1,-117 24-4030,-3 6-3608,-75 0 3516,-6 2-1144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1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16089,'7'0'757,"1"0"115,2 0-460,5 0-80,9 0 48,1 0-252,4 0 112,3 0-144,1-4-4,6-2-192,1 0-340,7-1-1016,-4 1-881,4-1-139,-2-1-1040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05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15953,'7'-6'165,"1"0"0,0 1-1,0 0 1,0 0-1,1 0 1,-1 1-1,1 0 1,0 1-1,1 0 1,-1 1-1,0-1 1,1 2 0,-1-1-1,1 2 1,0-1-1,-1 1 1,1 0-1,0 1 1,13 3-1,-21-3-119,0 0-1,0 0 0,-1 0 1,1 1-1,0-1 0,0 1 1,-1-1-1,1 1 0,-1 0 1,0-1-1,1 1 0,-1 0 1,0 0-1,0 0 1,0 0-1,0 0 0,0 0 1,-1 0-1,1 0 0,-1 0 1,1 0-1,-1 1 0,0-1 1,0 0-1,0 0 0,0 0 1,0 1-1,0-1 0,0 0 1,-2 3-1,1 2 132,0 0 0,0 0 0,-1 0 0,0-1 1,-1 1-1,1-1 0,-1 1 0,-6 9 0,-48 44 1020,46-51-1174,1 1 0,0 0 1,0 1-1,1 0 0,1 1 1,-13 22-1,20-32-39,0-1-1,0 1 1,0-1-1,1 1 1,-1 0-1,0-1 1,1 1-1,-1 0 1,1-1-1,0 1 1,0 0-1,0 0 0,0-1 1,0 1-1,0 0 1,0 0-1,0 0 1,1-1-1,-1 1 1,0 0-1,1-1 1,0 1-1,-1 0 1,1-1-1,0 1 1,0-1-1,0 1 1,0-1-1,0 1 1,0-1-1,1 0 1,-1 0-1,0 1 1,1-1-1,-1 0 1,1 0-1,-1 0 1,1 0-1,-1-1 1,1 1-1,3 1 1,6 1-741,1-1 0,0 0 1,0 0-1,0-1 1,14 0-1,-8-1-858,54 2-3323,-34-2 1468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69 119 19118,'10'-12'215,"0"1"1,0-1 0,1 2 0,0 0-1,1 0 1,0 1 0,16-9 0,-22 14-169,0 1 1,1 0-1,-1 0 1,1 0-1,-1 1 1,1 0 0,0 0-1,0 0 1,0 1-1,0 0 1,0 1 0,0 0-1,0 0 1,0 0-1,0 1 1,0 0-1,12 3 1,-17-3-31,0 1 0,0-1 0,-1 1 1,1-1-1,0 1 0,-1 0 0,1 0 0,-1 0 0,0 0 1,1 0-1,-1 0 0,0 0 0,0 0 0,-1 0 0,1 0 1,0 1-1,-1-1 0,1 0 0,-1 1 0,0-1 0,1 0 1,-1 1-1,-1 1 0,-1 62 296,1-62-281,-1 11 43,-1-1 1,0 0 0,-1 0 0,-1 0-1,0 0 1,-1-1 0,-1 0 0,-8 14-1,-76 98 1518,19-29-30,38-47-1044,17-27-392,-24 45 0,37-60-171,1 0-1,0 1 1,0-1 0,1 1-1,0 0 1,0 0 0,1 0-1,0 0 1,0 0-1,1 13 1,0-19-31,1-1 0,0 0-1,-1 0 1,1 1 0,0-1-1,0 0 1,0 0 0,-1 0-1,1 0 1,0 0 0,0 0 0,1 0-1,-1-1 1,0 1 0,0 0-1,0 0 1,0-1 0,1 1-1,-1-1 1,0 1 0,1-1 0,-1 0-1,0 1 1,3-1 0,39 6-3105,-36-5 2234,104 14-10157,-82-10 7156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1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11 32767,'-9'0'0,"6"-2"0,1 0 0,-2 1 0,2-1 0,-2 0 0,2 2 0,-2-1 0,0 1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14333,'-1'17'50,"-1"0"-1,-6 27 1,-2 17 107,3 16 150,-1-12 159,4 0 1,7 117-1,-1-164-379,1 1 0,1-1-1,1 1 1,0-1-1,1-1 1,1 1-1,17 28 1,-21-41-65,1 0 0,0-1 0,1 1 0,-1-1 0,1 0 0,0 0 0,0-1 0,0 1 0,0-1 0,1 0 0,-1-1 0,1 1 0,0-1-1,0 0 1,0-1 0,0 1 0,8 0 0,12 1-281,1-2 0,47-3-1,-35 1-992,-14 0-268,1-1 0,-1-2 0,0 0 0,0-2 0,0 0 0,30-13-1,-23 6-1529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1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12029,'27'-23'2685,"-1"7"-2394,1 2-1,1 1 1,0 1 0,0 1 0,1 2-1,40-9 1,56-1-2453,2 9-4669,-110 9 4475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12977,'19'-19'2712,"23"-1"-959,86-29 0,-53 29-1588,118-17 0,-83 22-1764,56 6-5145,-124 9 3991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6 15733,'0'-1'70,"0"1"0,-1-1 0,1 1 0,-1 0 0,1-1-1,-1 1 1,1 0 0,-1-1 0,1 1 0,-1 0 0,1-1 0,-1 1-1,0 0 1,1 0 0,-1 0 0,1 0 0,-1 0 0,0 0-1,1 0 1,-1 0 0,0 0 0,1 0 0,-1 0 0,1 0-1,-1 0 1,0 0 0,1 0 0,-1 1 0,1-1 0,-1 0-1,0 1 1,-22 8 124,9 6 127,1 1 0,0 1 1,1 0-1,1 1 1,-10 21-1,-38 97 536,52-117-888,1 1 1,0-1-1,2 1 0,-4 34 0,7-43-616,1 0-1,0 1 1,1-1 0,0 0 0,5 21 0,-4-28 280,-1 0 1,1 0-1,0 0 1,0 0-1,1 0 1,-1-1-1,1 1 1,0-1-1,-1 1 1,2-1-1,2 3 1,19 15-2665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0 833 13641,'10'-23'1408,"110"-109"3848,106-196-819,-184 255-3620,-3-2 0,46-126 0,-88 324-1215,0-87 603,-4 103-2025,7-118 668,1-1 0,1 1-1,1-1 1,8 32-1,-4-35-4,1 0-1,0-1 0,1 1 1,1-2-1,0 1 0,16 17 1,-2-3-2637,-16-18 957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12665,'0'-1'140,"1"0"1,-1 0-1,1 0 0,-1 0 1,1 0-1,-1 0 0,1 0 0,0 0 1,0 0-1,-1 0 0,1 0 1,0 0-1,0 1 0,0-1 0,0 0 1,0 1-1,0-1 0,0 1 1,0-1-1,0 1 0,0-1 0,0 1 1,1 0-1,0-1 0,35-8 510,-29 8-355,168-24 439,-87 14-2692,-1-4-4635,-70 12 3002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11801,'7'1'346,"0"0"0,0 1 1,-1 0-1,1 0 0,0 0 0,-1 0 0,1 1 0,-1 0 1,0 1-1,0 0 0,10 8 0,63 56 931,-69-58-855,2 2-53,0 1 0,-1 0-1,-1 0 1,0 1 0,0 0 0,-2 1-1,1 0 1,10 30 0,-12-22-103,-1 0 0,-1 0 0,-1 1 0,-1-1 0,-1 45 0,-3-38-323,-1 0 1,-1 0-1,-2 0 0,-12 41 1,-25 53-3703,4-26-4851,31-83 4093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15825,'14'-7'544,"7"1"-435,4-4-77,5 1 16,4 1 20,4 1-68,-2-1-64,6 2-393,-2-2-307,-1 1-288,-2 5-484,-6 2-476,-1 0-612,-7 0-1477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07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16 295 8413,'-2'-2'460,"1"0"0,-1-1 0,1 1 0,-1 0 0,1-1 1,0 1-1,0-1 0,0 0 0,0 1 0,0-1 0,1 0 0,-1 1 0,1-1 1,0-5 445,170 14 2975,3 1-4167,-82-12-30,-1-3 0,91-21 0,-180 29 316,0-1-1,0 0 1,0 1 0,0-1 0,-1 0 0,1 0-1,0 1 1,0-1 0,0 0 0,-1 0 0,1 0-1,0 0 1,-1 0 0,1 0 0,-1 0 0,0 0 0,1 0-1,-1 0 1,0 0 0,1-1 0,-1 1 0,0 0-1,0 0 1,0 0 0,0 0 0,0 0 0,0-1 0,0 1-1,0 0 1,-1 0 0,1 0 0,0 0 0,-1 0-1,1 0 1,-2-2 0,-17-52 55,15 46-11,-44-105 288,48 113-335,0 1-1,0 0 1,0 0-1,0 0 1,0-1-1,0 1 1,0 0-1,0 0 1,0 0-1,0-1 1,0 1-1,0 0 1,0 0-1,0-1 1,0 1-1,0 0 0,0 0 1,0 0-1,0 0 1,0-1-1,0 1 1,0 0-1,1 0 1,-1 0-1,0-1 1,0 1-1,0 0 1,0 0-1,0 0 1,1 0-1,-1 0 1,0 0-1,0-1 1,0 1-1,0 0 0,1 0 1,-1 0-1,0 0 1,0 0-1,0 0 1,1 0-1,-1 0 1,0 0-1,0 0 1,1 0-1,16 2 33,32 13 227,-31-9-218,126 30 353,38 11 342,-181-47-688,1 0 1,-1 0-1,0 0 1,0 1 0,0-1-1,0 0 1,0 0 0,0 1-1,0-1 1,0 1 0,0-1-1,0 1 1,0-1 0,-1 1-1,1 0 1,0-1 0,0 1-1,0 0 1,-1 0 0,1 0-1,0-1 1,-1 1 0,1 0-1,-1 0 1,1 0 0,-1 0-1,1 0 1,-1 0 0,0 0-1,0 0 1,1 0 0,-1 0-1,0 0 1,0 0 0,0 1-1,0-1 1,0 0 0,0 0-1,0 0 1,-1 0 0,1 0-1,0 0 1,0 0-1,-1 0 1,1 0 0,-1 0-1,1 0 1,-1 0 0,1 0-1,-1 0 1,0-1 0,1 1-1,-1 0 1,0 0 0,0-1-1,0 1 1,1 0 0,-1-1-1,0 1 1,-1 0 0,-10 8-85,1 0 1,-1-1 0,-19 10 0,25-15 87,-23 13-211,-19 11-2280,4 4-4361,28-14-111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15157,'21'0'392,"4"-3"-164,7 0-120,0-3-36,5 3 0,1-1-28,0 0-16,1-1-28,-4 2-144,-1-1-640,2-1-1084,-5 4-676,3-4-1728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25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15 6813,'9'-15'4173,"-12"25"-1264,-22 36-1657,-2 3-336,-37 93-1,40-71 142,-22 115 0,38-143-815,3 0 0,1 0 0,2 1 0,4 50 0,0-86-184,0 0-1,0 1 1,0-1 0,1 0 0,1-1-1,-1 1 1,1 0 0,0-1 0,1 0-1,7 9 1,0-2 399,0 0 1,0-1-1,28 21 1,-24-25 208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1 870 16185,'6'0'244,"0"-1"0,1 0 0,-1 0-1,0-1 1,0 0 0,0 0 0,0 0 0,-1-1-1,8-4 1,52-37-499,-41 26 510,19-12-7,-2-3 0,-1-1 1,-2-3-1,-2 0 0,-1-3 0,-2 0 0,-2-2 0,-2-2 0,45-88 1,-66 116-87,-2-1 1,0 0-1,-1 0 1,0 0-1,-1 0 1,-2-1 0,1 1-1,-2-1 1,0 0-1,-2 0 1,-2-22-1,2 35-62,0 1 0,0 0 0,-1-1 0,1 1 0,-1 0 0,0 0 0,0 0 0,-1 0 0,1 0 0,-1 1 0,0-1 0,0 1 0,0-1 0,0 1 0,-1 0 0,1 0 0,-1 1 0,0-1 0,0 1 0,0 0 0,0 0 0,0 0 0,0 0 0,-1 1 0,1 0 0,-6-2 0,4 2-83,0 0-1,0 1 0,0-1 0,-1 1 1,1 0-1,0 1 0,0-1 1,0 1-1,0 1 0,0-1 0,0 1 1,0 0-1,1 0 0,-1 0 1,1 1-1,-1 0 0,1 0 0,0 1 1,-5 3-1,-3 7-12,0 1 1,0 0-1,2 0 0,0 1 1,0 1-1,2 0 0,0 0 1,-8 24-1,-1 9 364,-20 92 0,26-77-244,2 0 0,3 2 0,3-1-1,9 123 1,-3-176-115,0-1 0,0 0 0,1-1 0,1 1-1,0 0 1,0-1 0,1 0 0,1 0 0,0 0 0,0-1-1,10 12 1,-11-16-237,0 0 0,0 0 0,1-1 0,0 0 0,0 0 0,0 0 0,1-1 0,-1 1 0,1-2 0,0 1 0,0-1 0,1 0 0,-1 0 0,1-1 0,-1 0 0,1-1 0,0 1 0,9-1 0,-4 0-1145,0-1-1,0 0 0,0-1 0,1 0 1,-1-1-1,-1 0 0,1-2 0,15-4 1,10-11-2392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89 138 15189,'-9'11'137,"0"-1"-1,1 1 1,1 1-1,0-1 1,0 1 0,1 1-1,1-1 1,0 1-1,0 0 1,1 0-1,1 0 1,-3 24-1,2 14 314,1 1 0,5 51 0,-1-70-349,-1-20-72,1-1-1,0 0 1,1 1 0,1-1-1,0 0 1,0 0-1,1-1 1,1 1 0,6 11-1,-8-18-13,0 0 0,0 0-1,1-1 1,-1 1 0,1-1-1,0 0 1,0 0 0,0 0-1,1 0 1,0-1 0,-1 0-1,1 0 1,0 0-1,0 0 1,1-1 0,-1 0-1,1 0 1,-1 0 0,1-1-1,-1 0 1,8 1 0,-3-2 118,0 0 0,0 0 0,0-1 1,0 0-1,-1-1 0,1 0 0,0 0 0,-1-1 1,0-1-1,1 1 0,-1-1 0,9-6 0,-6 2-35,1-1-1,-2 0 1,1-1-1,-1 0 0,-1 0 1,0-1-1,13-19 0,-10 11 18,-1-1 0,-1 1 0,-1-2 0,-1 0 0,-1 0 0,-1 0 0,0-1 0,-2 0 0,0 0 0,2-36 0,-7 50-50,2-30 399,-2 0-1,-8-75 1,7 104-439,-1 1-1,1-1 1,-2 1 0,1-1-1,-1 1 1,0 0 0,-1 0-1,0 0 1,0 1-1,0-1 1,-1 1 0,-1 0-1,1 1 1,-1-1-1,0 1 1,0 0 0,-1 0-1,0 1 1,-9-6 0,10 8-292,0 0 1,-1 1 0,1 0 0,-1 0 0,1 0 0,-1 1 0,0 0 0,1 0-1,-1 1 1,0 0 0,0 0 0,1 1 0,-1-1 0,0 1 0,1 1-1,-1 0 1,0 0 0,1 0 0,-8 4 0,-1 1-959,1 1 0,0 1 0,1 0 1,0 1-1,0 0 0,1 1 0,-11 12 0,1 4-1740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15965,'5'0'1297,"2"0"-81,1-2 36,6-3 4,1-2-168,8 3-348,2-5-480,5 3-260,-2-1 120,4 0-40,-2 0-184,0 3 112,-5 2-120,-1 0-244,-1 2-1260,-8 0-1772,0 0-293,-2 0-123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15329,'12'0'1217,"-2"0"-413,6 0-152,7 0-232,0 0-420,4 0 8,4 0-220,7-2 56,-6 2-56,7-1-12,-3 1-700,3 0-453,-6 0-11,2 0-324,-8 0-516,-4 0-1776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14429,'19'0'860,"5"0"-304,6 0-308,0-6-152,9 2-96,1 0-116,3-3-136,1 3-48,0-3-64,-2 2-756,0 0-1060,3 3-508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20194,'20'-1'304,"5"-6"-240,6 0-64,3-1 60,-1 0-176,4-4-132,-5 2-416,3-2-1076,3-3-685,-3 2-455,2 0-2232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1 687 19042,'9'-2'257,"-1"-1"0,1 1 0,0-2 0,-1 1-1,0-1 1,0 0 0,0-1 0,0 0 0,10-9 0,60-60 898,-69 65-917,24-25 446,-3 0 1,0-2-1,-3-2 0,-1 0 0,-2-2 1,-1 0-1,-3-2 0,-1 0 0,14-47 1,-29 70-174,-1-1 1,-1 1-1,0-1 1,-2-24-1,0 42-487,0 2 24,-6 14-37,1 1 0,1 0 0,0 0 0,-2 25 0,-3 10-12,-39 164-2357,29-115-5664,-8 128-1,26-170 4169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19950,'0'17'164,"-2"6"-116,-1 4-32,1 3-4,1 3-12,1 4-464,-4 2-1040,4 1-793,0-5-495,0 0-1240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0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2590 7605,'21'-20'6094,"15"-25"-4590,6-7-1266,37-33 550,-24 23-374,3 3 0,73-57 0,129-100 411,-167 127-496,117-145 1,-167 184-202,34-40 197,5 5 0,94-78 1,-161 151-418,45-37-156,53-58 0,24-18 215,27-77 243,-154 188-182,17-24 221,61-67 0,51-35 8,-57 54-76,7-5 101,-26 36-240,98-112 1,-153 152 229,1-2-828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0 817 22514,'2'-12'90,"1"0"0,-1 1 0,2-1 0,0 1 0,0 0 0,1 0 0,0 0 0,1 1 0,0-1 1,1 1-1,11-12 0,-15 18-74,1 0 0,0 0 1,0 0-1,0 1 0,0 0 1,1-1-1,-1 2 0,1-1 1,0 0-1,0 1 0,0 0 1,0 0-1,0 1 0,1-1 1,-1 1-1,0 0 0,1 0 1,-1 1-1,1 0 0,-1 0 1,0 0-1,1 1 0,-1-1 1,1 1-1,-1 0 1,0 1-1,8 2 0,-8-1-8,-1-1 0,1 1 0,0 0 0,-1 0 0,0 1 1,1-1-1,-2 1 0,1 0 0,0 0 0,-1 1 0,1-1 0,-1 1 0,0-1 0,-1 1 0,1 0 0,-1 0 0,0 0 0,0 0 0,-1 1 0,0-1 0,2 8 0,0 14 44,0 0 0,-1 0 0,-3 31 0,0-25-36,1-19 95,-1-1 1,-1 0-1,-1 0 0,0 0 1,0 0-1,-1 0 0,-1-1 1,-7 16-1,9-23-39,0 0 0,-1 1 1,1-1-1,-1-1 0,0 1 0,0 0 0,0-1 0,-1 0 0,-5 4 1,7-6-51,0 0 0,0-1 0,0 1 0,0-1 0,0 0 0,0 1 0,-1-2 0,1 1-1,0 0 1,-1-1 0,1 1 0,-1-1 0,1 0 0,0 0 0,-1 0 0,1-1 0,-5 0 0,5-1 62,-1 0 0,0 1 0,1-1 0,0 0-1,-1-1 1,1 1 0,0-1 0,0 1 0,0-1-1,1 0 1,-1 0 0,1 0 0,-1-1-1,1 1 1,0 0 0,0-1 0,0 1 0,-1-6-1,-3-6 464,0-1 0,-7-32-1,6-3 47,1-1-1,3-1 1,2 1-1,11-97 1,-5 115-1317,1 0-1,2 0 1,1 1-1,1 0 1,3 1-1,0 0 1,2 1-1,1 0 1,2 2-1,0 0 1,2 1-1,2 0 1,0 2-1,2 1 1,0 1-1,2 0 1,49-33-1,-61 49-1899,1 1-1,28-11 0,-9 6-2498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7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0 918 16778,'26'-58'4196,"60"-97"1,54-39-693,186-161-7224,-244 271 1309,-24 23-8257,-48 50 5201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19454,'14'26'1283,"2"-1"0,1-1 0,1-1 0,32 33 0,-2-1-929,21 33-30,27 31-3802,-24-48-5365,-50-53 5459,3-4-1633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20598,'-12'34'245,"1"-1"-1,2 1 1,2 1-1,-5 50 1,6 141-834,6-220 350,0 1-1,0 0 1,1-1 0,0 1-1,1 0 1,-1-1 0,1 1 0,0-1-1,1 0 1,0 0 0,0 0-1,0 0 1,1 0 0,-1 0 0,1-1-1,6 6 1,-6-7 99,0-1 0,1 0-1,-1-1 1,0 1 0,1-1 0,0 0 0,-1 0 0,1 0-1,0 0 1,0-1 0,0 0 0,0 0 0,0-1-1,0 1 1,1-1 0,-1 0 0,0 0 0,0-1 0,0 1-1,0-1 1,8-3 0,-3 0 129,1 0 0,-1 0 0,-1-1 0,1-1-1,-1 0 1,0 0 0,15-14 0,37-23 107,-57 41-57,0 0-1,1 0 1,-1 0 0,1 1-1,0 0 1,-1 0 0,1 0 0,0 0-1,0 0 1,0 1 0,0 0-1,8 1 1,-7 1 8,-1 0 0,0 1 1,0-1-1,0 1 0,-1 0 0,1 1 1,-1-1-1,0 1 0,0 0 0,0 0 1,0 0-1,0 0 0,3 7 0,27 25 612,-26-31-484,0 1-1,1-1 0,-1-1 1,1 1-1,0-2 1,0 1-1,0-1 1,0 0-1,1-1 1,-1 0-1,1-1 0,13 1 1,-15-2-66,-1-1 1,0 1 0,0-2-1,0 1 1,0-1 0,0 0-1,0 0 1,0-1 0,-1 0-1,1 0 1,-1-1-1,0 1 1,0-1 0,0-1-1,0 1 1,-1-1 0,7-7-1,0-2 198,0 0 0,-1-1 0,0-1 1,-1 1-1,-1-2 0,-1 1 0,0-1 0,-1-1 0,-1 1 0,-1-1 0,0 0 0,-1 0 0,-1-1 0,-1 1 0,-1-1 0,0 1 1,-1-1-1,-4-24 0,2 33-142,0-1 0,0 1 0,-1 0 0,0 0 0,-1 1 0,0-1 0,-1 1 0,0-1 0,0 2 0,-1-1 0,0 0 0,-1 1 0,0 0 0,0 1 0,-15-12 0,17 15-253,1 0 1,-2 1 0,1-1 0,0 1-1,-1 1 1,1-1 0,-1 1 0,0 0 0,0 0-1,0 1 1,0 0 0,0 0 0,0 0-1,0 1 1,-1-1 0,1 1 0,0 1-1,0 0 1,0-1 0,0 2 0,0-1-1,0 1 1,0 0 0,0 0 0,1 1 0,-1-1-1,-9 8 1,-2 1-1258,1 2 0,0 0 0,1 1-1,1 1 1,0 0 0,1 1 0,0 0 0,1 1 0,1 1 0,-16 34-1,10-7-2515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15901,'0'-4'1117,"0"-2"135,0 1-20,9-1-176,5-1-188,5 0-276,4 1-320,0-3-172,10 3-76,-2-1-24,4 1-64,2-2-584,2 2-1444,-5-1-1020,3 3-301,0-5-1363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 15465,'0'-1'2665,"0"7"-2029,0 4-184,0 5-80,0 7-136,0 3-164,0 5-36,0 4-36,-2 4 0,-1 4-16,-2-1-712,0-1-1092,3 3-389,0-2-503,2-8-1424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29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74 15989,'0'21'344,"-2"-6"-307,-2 8-47,2 1 0,0 0 0,2 0 0,0 0 0,5 29 0,-5-52 17,0 1-1,0-1 1,0 1-1,1-1 1,-1 1-1,0-1 1,1 1-1,-1-1 1,1 0-1,0 1 1,-1-1-1,1 0 1,0 1-1,0-1 1,0 0-1,0 0 1,0 0-1,0 0 1,0 0-1,0 0 1,0 0-1,0 0 1,1 0-1,-1 0 1,0-1 0,1 1-1,-1 0 1,0-1-1,1 1 1,-1-1-1,1 0 1,-1 1-1,1-1 1,-1 0-1,1 0 1,-1 0-1,1 0 1,-1 0-1,1 0 1,-1-1-1,1 1 1,-1 0-1,0-1 1,1 1-1,-1-1 1,1 1-1,-1-1 1,2-1-1,3-1 14,-2-1-1,1 1 1,0-1-1,-1 1 1,1-2-1,-1 1 1,0 0 0,-1-1-1,1 1 1,-1-1-1,4-7 1,-1-6 102,0 0 0,-2 0 1,0 0-1,-1 0 0,0-1 0,-2 1 1,0-1-1,-3-22 0,2 14 604,-3 3-292,3 23-432,0 0 0,0 1 0,0-1 0,-1 0 0,1 0 0,0 1 1,0-1-1,-1 0 0,1 0 0,0 1 0,-1-1 0,1 0 0,-1 1 0,1-1 1,-1 1-1,1-1 0,-1 0 0,0 1 0,1-1 0,-1 1 0,1 0 0,-1-1 1,0 1-1,1-1 0,-1 1 0,0 0 0,-1-1 0,2 44 25,2-14 126,2-1 1,1-1 0,1 1-1,2-1 1,0 0 0,17 34-1,19 69 533,-37-100-506,-1-1 0,-1 1 0,-1 0 1,-2 0-1,-1 0 0,-2 0 0,-4 33 1,3-52-648,-1-1 0,0 0 1,-1 0-1,0 0 0,-1-1 1,0 1-1,-9 12 0,-48 56-8898,61-77 9249,-17 19-4938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30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76 14837,'40'-31'2654,"-38"30"-2523,-1 1 1,0-1-1,0 0 1,0 0-1,0 0 1,0 0-1,0 0 1,0 0-1,0 0 1,0 0-1,0-1 1,-1 1 0,1 0-1,0-1 1,-1 1-1,1 0 1,-1-1-1,0 1 1,1 0-1,-1-1 1,0 1-1,0-1 1,0 1-1,0-1 1,0 1-1,0 0 1,0-1-1,0 1 1,-1-1-1,1 1 1,-2-3-1,-1 3-34,-1 1 0,1-1 0,-1 1 1,0 0-1,1 0 0,-1 0 0,0 0 0,-6 2 0,9-2-51,-15 4 221,-1 0-1,1 1 1,0 0 0,0 1-1,1 1 1,0 1-1,-28 18 1,-92 79 1625,80-58-862,-78 87 1,114-112-971,2 0 0,0 1 0,1 1 0,2 0 0,0 1 0,2 1 0,-11 30 0,19-42 24,0 1 0,0 0 0,2 0 0,0 0 0,1 0 0,0 0 1,3 30-1,-1-38-16,0 1 0,1-1 0,0 0 0,0 0 1,0 0-1,1 0 0,0 0 0,1 0 1,-1-1-1,1 1 0,0-1 0,1 0 0,0 0 1,0-1-1,0 1 0,1-1 0,8 6 1,6 1-14,-1-1 1,1-1-1,1-1 1,0 0-1,0-2 1,1-1-1,0 0 1,0-2-1,24 2 1,21 0-525,117-7 1,-155-1-2398,47-9-1,28-15-7814,-54 13 3108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3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1454 5284,'38'-50'-78,"2"3"0,2 1-1,2 3 1,2 1-1,2 2 1,62-39 0,34-11-400,157-71 1,-6 22 233,331-105 1,336-35 667,-666 213 60,2 13 0,2 13 0,2 12-1,512 21 1,-713 13-414,-1 4 0,0 4 0,0 5 0,121 40 0,-173-42-44,0 3 0,-2 1 0,0 3 1,48 32-1,-65-35 22,0 1 1,-2 1-1,0 2 1,-2 0-1,0 2 1,33 49-1,-40-48-7,-2 1 0,-1 1 0,-1 0-1,-2 1 1,-1 1 0,-1-1 0,-2 2 0,6 51-1,-5 7 52,-6 170 0,-6-203 4,-3 1 1,-2-1-1,-3-1 1,-2 0-1,-3 0 0,-33 77 1,15-60-41,-2-2 1,-4-1-1,-3-3 0,-57 71 1,19-41 9,-183 170 0,-119 41 160,152-144-114,-7-10 0,-296 142 0,392-231-122,-2-5 0,-3-8-1,-2-5 1,-1-7 0,-240 33 0,215-56-384,-1-8 1,-1-7-1,1-8 1,-251-39-1,302 22 730,0-5 0,2-6 0,2-5 0,1-5 0,2-6 0,-208-119 0,258 125-260,2-2-1,2-4 1,2-3 0,2-2-1,3-2 1,3-3-1,-49-69 1,72 84-98,2 0-1,2-2 1,2-1-1,2-1 1,3-1-1,1-1 1,3-1-1,2 0 1,2-1-1,2-1 1,-4-84 0,12 58-185,15-151 0,-7 191 189,2-1-1,2 1 1,1 0 0,2 1 0,29-61-1,-4 31 49,3 2 0,3 2 0,3 1 0,2 3 1,3 2-1,2 2 0,3 2 0,70-50 0,2 11-101,4 6 1,284-138 0,-232 142-290,2 9 0,241-61 1,-135 65-1831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3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1043 6177,'0'-28'17,"1"1"1,9-56 0,-7 69-30,1 1 1,1-1-1,0 1 0,1 0 1,0 0-1,1 0 0,15-20 1,1 5-54,1 0 1,1 2 0,2 1 0,0 1-1,2 1 1,1 1 0,48-26 0,8 3-364,147-55 0,-24 27 126,368-77-1,233 23 487,-439 89 41,1 17 1,599 41-1,-468 40-79,-379-38-77,-1 6-1,120 43 0,-201-55 84,0 1-1,0 2 1,-2 1-1,-1 3 1,0 1-1,42 35 1,-60-41-73,0 2 0,-2 0 0,0 1 1,-1 1-1,-1 0 0,-1 1 0,-2 1 1,0 1-1,-1 0 0,-2 1 0,10 29 1,-9-13 88,-3 1-1,0 0 1,-3 0 0,-2 0 0,-2 1 0,-1 0 0,-3 0 0,-1-1 0,-11 52-1,3-52-82,-2 0 0,-2 0 0,-2-2 0,-1 0 0,-2-1 0,-51 73 0,15-36-146,-5-3 0,-82 80-1,30-49 0,-4-5-1,-4-5 1,-5-5-1,-3-7 1,-247 120-1,143-101 59,-5-9 0,-421 104-1,412-143 148,-3-10 0,-2-11 0,-1-12 0,-315-13 1,462-13-53,1-4 1,0-5-1,1-5 1,1-5 0,-121-43-1,161 44 1,1-3-1,1-3 1,1-2 0,2-3-1,1-3 1,2-2 0,2-2-1,2-3 1,-58-62 0,86 78-94,0-1 0,3-2 0,0 0 0,2-1 0,1 0 0,2-2 0,1 0 0,2 0 0,1-2 0,2 1 0,1-1 0,-5-70 0,10 61-100,3 1 0,1-1 0,2 1-1,3 0 1,1 0 0,2 0 0,2 1 0,2 0 0,1 1-1,28-54 1,-2 24-49,3 2 0,4 1 0,2 3 0,3 2 0,3 3 0,84-75 0,-16 32-801,4 5-1,182-107 0,68-1-1936,-167 109 1191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0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11697,'3'-5'5059,"21"-18"-3669,12 2-346,11-7-531,2 2 1,69-26-1,-95 44-491,8-4-15,0 1 0,1 1 0,0 2 0,0 1 1,62-4-1,-93 17 76,0-1 0,0 1 1,0-1-1,-1 1 0,0 0 1,0 0-1,-2 8 0,-4 4-20,0 0 0,-2 0-1,0 0 1,-1-1-1,-19 26 1,4-4 56,-10 22 12,-50 120 1,73-151 0,1 1 1,1 1 0,3 0 0,0 0 0,2 0-1,0 41 1,3-83 425,-1 0 1,0-1-1,0 2 0,-1-1 1,0 0-1,-1 0 0,-5-10 1,-42-76-1082,29 56 889,-7-8 399,-2 2 0,-42-49 0,37 50-747,30 36 1341,2 0-4796,25 17-13711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4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6829,'0'-57'4680,"0"54"-3034,0 6-226,0 31-95,17 410 1210,-1 1-3379,-16-400 39,2 61-2006,11-39-2271,-9-57 3127,2-6-339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4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10977,'1'-3'287,"0"1"1,0-1-1,0 1 1,0-1-1,1 1 0,-1-1 1,1 1-1,0 0 1,0 0-1,0 0 0,0 0 1,0 0-1,0 0 1,0 0-1,1 1 0,-1-1 1,1 1-1,-1 0 0,1-1 1,3 0-1,59-23 1120,-21 13-1136,0 2 1,0 2-1,1 2 1,58 0-1,183 13-4311,-210-2 494,6 5-2033,-58-5 2816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4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12089,'13'0'956,"2"0"-92,5-1-216,3-6-12,4 0-100,3 1-360,0-1-88,5-1-60,2 1-32,1 2 4,1 0-340,-1 3-416,-1 1-320,0 1-488,-1 0-108,-2 0-8,-3 0-708,3 3-901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46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12153,'12'30'1363,"-1"3"-1559,-1 0-1,-2 1 1,7 60 0,-1-5-4442,-12-73 2884,0-3-429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4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12061,'15'-9'672,"8"1"-320,1-2-32,6 0-84,1 2-236,3-1-44,3-2 4,-1 2-36,1 3-304,-2-1-524,2 2-552,-4 2-624,-3 3-1173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4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9273,'2'-8'3558,"9"-9"-2430,14 4-1126,0 2 1,1 1-1,1 1 0,0 1 1,53-8-1,-59 13-441,8-3-1948,2 1 1,44-1-1,-52 6-135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4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13221,'7'0'776,"10"0"-180,-2-7-256,5 1-112,3-1-24,2 0-92,1 0-20,5 1-32,0-1 4,-1 1-64,1-3-124,2 6-448,-3 1-380,2 1-424,-2 1-416,0 0-580,0 0-1601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9225,'1'-10'211,"0"0"0,1 0 0,0 1 0,1-1 0,0 0 0,0 1 0,1-1 0,1 1 0,-1 0 0,1 1 1,1-1-1,0 1 0,0 0 0,0 0 0,1 1 0,0 0 0,1 0 0,0 0 0,0 1 0,0 0 0,1 1 0,11-6 0,-18 10-203,0 1 1,0-1-1,-1 0 0,1 1 0,0-1 0,0 1 0,0-1 1,1 1-1,-1 0 0,0 0 0,0 0 0,0 0 0,0 1 1,0-1-1,0 0 0,0 1 0,0-1 0,0 1 0,0 0 0,-1 0 1,1 0-1,0 0 0,2 1 0,-3 0-4,1 0 1,0 0-1,-1 0 0,1 1 1,-1-1-1,0 1 0,1-1 1,-1 1-1,0-1 0,-1 1 1,1-1-1,0 1 0,-1 0 1,0-1-1,1 4 0,-1 5 4,0-1-1,-1 0 1,0 1-1,0-1 0,-1 0 1,-1 0-1,1 0 1,-6 12-1,-6 5-39,-34 48-1,35-56 17,0 0-1,1 1 1,1 0-1,-16 42 0,21-41 26,1 1 0,1-1 0,1 1 1,0 1-1,2-1 0,3 42 0,-2-61 7,1-1 0,0 1 0,0-1 1,0 1-1,0-1 0,1 0 0,-1 0 1,1 1-1,-1-1 0,1 0 0,0 0 0,-1 0 1,1 0-1,0-1 0,0 1 0,1-1 1,-1 1-1,0-1 0,0 0 0,1 1 1,-1-1-1,1 0 0,-1-1 0,1 1 0,-1 0 1,1-1-1,3 1 0,9 2-372,1-1 1,-1-1-1,19 0 0,46-2-5092,-50-1 2386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8561,'-4'75'2375,"-19"108"0,11-106-2158,-3 114 0,15-190-181,1 0-1,-1-1 1,1 1-1,-1 0 1,1 0-1,0-1 1,-1 1-1,1-1 1,-1 1-1,1 0 1,0-1-1,0 1 1,-1-1-1,1 0 1,0 1-1,0-1 1,0 0-1,0 1 1,-1-1-1,1 0 1,0 0-1,0 0 1,0 0-1,0 1 1,0-1-1,0-1 1,-1 1-1,1 0 0,0 0 1,0 0-1,0 0 1,0-1-1,0 1 1,-1 0-1,1-1 1,1 0-1,36-11 312,-1-11-299,-1-2 0,-2-1 0,35-33 0,40-32-1327,15 4-5497,-114 80 4518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7945,'0'13'713,"0"-1"1,1 1-1,1-1 0,6 23 1,-5-26-619,0-1-1,1 0 1,0 1-1,0-2 1,1 1 0,0-1-1,0 1 1,1-1-1,0-1 1,0 1 0,1-1-1,8 6 1,-4-3-358,1 0-1,0-2 1,0 1 0,23 9 0,28 1-5024,-40-16 2288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0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10149,'1'172'6760,"1"16"-3933,0 228-1452,0-371-1535,1-1 0,1 1 0,12 44 0,11 2-5465,-27-91 5507,1 3-309,0-1 0,-1 0 0,1 0 0,0 0-1,0 0 1,0 0 0,1 0 0,-1 0 0,0-1-1,1 1 1,-1 0 0,3 2 0,4-2-3824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72 10793,'-3'-4'1771,"9"-4"-922,10-5-239,3 5-484,1 2-1,-1 0 1,1 1-1,36-4 1,86 1-3735,-85 6 308,-20-1 204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71 10637,'-6'0'39,"0"0"-1,0 1 1,0 0-1,-1 0 1,1 0 0,0 1-1,1-1 1,-1 2 0,0-1-1,1 0 1,-1 1-1,1 0 1,-1 1 0,1-1-1,1 1 1,-1 0-1,0 0 1,1 0 0,0 1-1,0 0 1,0-1 0,0 1-1,1 1 1,0-1-1,-3 8 1,0-3-13,0 0 0,1 1 0,1 0 0,0-1 0,0 2-1,1-1 1,1 0 0,0 1 0,0-1 0,1 1 0,1 0 0,1 22 0,-1-32 2,0-1 0,0 0 0,1 1 0,-1-1 0,0 0 0,1 1 0,-1-1 1,1 0-1,-1 0 0,1 1 0,0-1 0,-1 0 0,1 0 0,0 0 0,0 0 0,0 0 1,0 0-1,0 0 0,0 0 0,0 0 0,0 0 0,0-1 0,0 1 0,0 0 0,2 0 0,0 0 8,0-1-1,0 1 1,0-1-1,0 0 0,0 1 1,0-1-1,0-1 0,0 1 1,0 0-1,-1-1 0,5 0 1,0-1 4,0-1 0,0 1 0,0-1 0,0 0 0,-1-1 1,1 1-1,-1-1 0,11-9 0,-13 7-24,1 1 1,-1-1-1,0 0 1,0-1-1,-1 1 1,0-1-1,0 0 1,-1 1-1,1-1 1,-2 0-1,1-1 1,1-10-1,-1-11 46,-3-54 0,0 36 38,-5-2 173,2 38-226,2 32-4,47 547 2294,-14-275-3342,-22-218-2019,2-28-1764,-3-29 1237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1 648 11325,'11'-6'197,"-1"-1"0,1 0 0,-2-1 1,1 0-1,-1-1 0,0 0 0,0 0 0,10-17 0,8-5 13,0 0-12,-1 0 0,-1-1 0,25-44 0,-42 61-75,0-1 0,0-1 1,-2 1-1,0-1 0,0 0 0,-2-1 1,0 1-1,-1-1 0,1-32 0,-3 20 198,0 22-240,-1 1 1,1-1-1,-1 0 1,0 1 0,-1-1-1,0 0 1,0 1 0,0-1-1,-1 1 1,0 0-1,-1-1 1,0 1 0,-3-7-1,5 13-81,0-1-1,-1 1 1,1 0-1,0 0 1,0 0-1,0 0 1,-1 0-1,1 0 1,-1 1-1,1-1 1,-1 0-1,1 1 1,-1-1-1,1 1 1,-1-1-1,1 1 1,-1 0-1,1 0 0,-1 0 1,0-1-1,1 2 1,-1-1-1,1 0 1,-1 0-1,0 0 1,1 1-1,-1-1 1,1 1-1,-1-1 1,1 1-1,-1 0 1,1-1-1,0 1 1,-1 0-1,1 0 1,0 0-1,-1 0 1,1 0-1,0 0 1,0 1-1,-2 1 1,-5 6 3,0-1 0,1 1 0,0 1 0,-7 11 0,-2 6 56,2 0 0,1 0 0,2 1 0,-13 42 0,19-52-32,1 1 0,1 0 0,0 0 0,2 0 0,0 0 0,1 0 0,1 0 0,4 23 0,-3-35-25,0 0 0,0 0 0,1-1 0,0 1 0,0-1 0,0 0 0,1 0 0,0 0-1,0 0 1,1-1 0,0 1 0,-1-1 0,2-1 0,-1 1 0,1-1 0,-1 1 0,1-2 0,0 1 0,1-1 0,-1 1-1,1-2 1,9 4 0,0-1-600,0 0 0,1-2 1,0 0-1,-1 0 0,1-2 0,0 0 0,0-1 0,23-3 0,-19-1-1471,-3-3-1020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98 145 8077,'-7'6'125,"0"0"1,0 0-1,1 1 1,0 0 0,0 0-1,1 1 1,0-1-1,0 1 1,0 0 0,1 1-1,1-1 1,-1 1-1,-2 13 1,0 0 55,1-1 0,1 1 0,1 0 0,0 33 0,3-49-158,0 8 82,0 0 1,0 0-1,2 0 1,0-1 0,5 22-1,-6-31-41,1 0 1,0-1-1,0 1 0,0-1 1,0 1-1,0-1 0,0 1 0,1-1 1,0 0-1,0 0 0,0-1 0,0 1 1,0-1-1,0 1 0,1-1 0,-1 0 1,1 0-1,-1 0 0,1-1 0,0 1 1,0-1-1,0 0 0,7 1 1,-3 0-3,0-1 0,-1-1 0,1 1 1,0-1-1,-1-1 0,1 1 0,0-1 1,-1-1-1,1 1 0,-1-1 0,0-1 1,1 1-1,-1-1 0,0 0 0,-1-1 1,1 0-1,0 0 0,-1 0 0,0-1 1,9-9-1,-8 7-40,0-1 1,0 0-1,-1 0 0,-1-1 1,1 0-1,-2 0 0,1-1 0,-1 1 1,0-1-1,-1 0 0,0 0 1,-1 0-1,0 0 0,1-20 1,-1-2 60,-2 0-1,-2 1 1,-1-1 0,-8-40 0,9 62-83,-1 0-1,0 0 1,0 0-1,-1 0 1,0 0-1,-1 1 1,0 0-1,0 0 1,-1 0 0,0 1-1,-1-1 1,0 1-1,0 1 1,0 0-1,-1 0 1,-17-12-1,21 17-139,0 1 0,0-1 0,0 1 0,0-1 0,0 1 0,0 0 0,-1 1-1,1-1 1,0 1 0,-1 0 0,1 0 0,0 0 0,-1 1 0,1-1 0,0 1-1,0 0 1,-7 3 0,5-2-306,0 0-1,0 1 1,0 0-1,1 1 1,-1-1-1,1 1 1,0 0-1,0 0 1,1 0-1,-1 1 1,-5 7-1,-2 9-2112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12133,'2'0'444,"8"-3"-96,5-1-140,5-1-124,4 0-32,3 0-32,2 2-20,3-2-404,1 1-776,1 1-564,-2 3-1264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4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6105,'3'-1'6774,"5"0"-3344,35-2-2729,97-1-1152,-46-7-7507,-75 8 4129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6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9973,'4'-2'329,"0"1"-1,-1-1 1,1 0 0,0 1 0,0 0-1,0 0 1,0 0 0,7 0 0,-7 0-44,96-12 764,-1 5 0,1 4 0,119 11 0,137-6-1362,-325-4-40,1-2 0,-1-1 0,35-12 1,37-16-5241,-79 24 2250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11765,'-4'79'728,"-24"137"0,-38 112 937,45-230-1516,13-60-168,2 0 0,-3 75 0,14-112 53,1-1-1,-1 1 1,1-1 0,-1 1-1,1-2 1,-1 1 0,9-2-1,139-26-412,-51 8-4268,-67 13 1247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1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 12453,'-1'-1'34,"1"0"-1,0 0 1,-1 0-1,1 0 1,0 0-1,-1 0 1,1 0-1,0 0 1,0 0-1,0 0 1,0 0-1,0 0 1,0 0-1,0 0 1,0 0-1,0 0 1,0 1-1,1-1 1,-1 0-1,0 0 1,1 0-1,-1 0 1,1 0-1,-1 0 1,1 0 0,-1 1-1,1-1 1,0 0-1,-1 0 1,1 1-1,0-1 1,-1 0-1,1 1 1,0-1-1,0 1 1,0-1-1,0 1 1,0-1-1,-1 1 1,1 0-1,1-1 1,5 0 17,-1 0 1,0 1-1,1 0 1,-1 0 0,10 1-1,-1 1-38,-12-3-8,0 1 1,1 0-1,-1 1 0,0-1 0,1 1 0,-1-1 0,0 1 1,0 0-1,0 0 0,1 1 0,-1-1 0,0 0 0,-1 1 1,1 0-1,0 0 0,0 0 0,-1 0 0,1 0 0,-1 0 0,0 1 1,0-1-1,1 1 0,-2 0 0,1 0 0,0-1 0,0 1 1,-1 0-1,0 0 0,0 1 0,0-1 0,0 0 0,0 0 1,0 4-1,0 1-3,-1 0 1,-1 0 0,1-1 0,-1 1-1,-1 0 1,1-1 0,-1 1-1,0-1 1,-1 1 0,0-1 0,0 0-1,-1 0 1,-5 8 0,-17 21 5,-17 31-10,40-62 3,1 0 0,0 0 0,0 1 0,0-1 0,1 1 0,-1-1 0,1 1 0,1-1 0,-1 1 0,1 0 0,0 7 0,1-11-23,0-1 1,0 0-1,0 0 1,0 0-1,0 0 1,0 0-1,0 0 1,0 0-1,0 0 1,0-1-1,0 1 1,1 0-1,-1-1 1,0 1-1,1-1 1,-1 1-1,0-1 1,1 1-1,-1-1 1,0 0-1,1 0 1,2 0 0,41 4-1679,-37-3 1039,49 1-2668,-27-1 875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0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8 752 6913,'-1'3'266,"-1"0"1,1 0-1,0 1 1,1-1 0,-1 1-1,0-1 1,1 1-1,0-1 1,0 1 0,0-1-1,0 1 1,1 3-1,0-1-26,-1 18-160,2-1 1,0 1 0,2-1-1,0 0 1,2 0-1,1 0 1,0 0 0,2-1-1,0-1 1,2 1-1,0-1 1,28 38 0,-38-57-72,0-1 1,1 1-1,-1 0 1,0 0 0,1-1-1,-1 1 1,1-1-1,-1 1 1,1-1-1,0 0 1,-1 1 0,1-1-1,0 0 1,0 0-1,0 0 1,0 0-1,0-1 1,0 1 0,0-1-1,0 1 1,0-1-1,0 0 1,0 1-1,1-1 1,-1 0 0,0 0-1,0-1 1,3 1-1,-2-2 6,0 1 0,0-1 0,-1 0 0,1 1 0,-1-1 0,1 0 0,-1-1 0,0 1-1,0 0 1,0-1 0,0 1 0,0-1 0,0 1 0,-1-1 0,1 0 0,-1 0 0,0 0 0,1-3-1,9-27 202,-2 0 0,-2-1 0,6-52-1,-3-108 193,-3 33 6,-5 142-334,19-173 566,-15 158-575,1 0 0,2 0 0,19-49 0,-23 74-62,0 0 1,1 1-1,0-1 1,0 1-1,1 0 1,0 1-1,0-1 1,1 1-1,0 1 1,0-1-1,11-5 1,-1 1 5,1 0 1,0 2-1,1 0 1,28-8 0,-24 10-263,0 1 0,34-3 0,-49 8-486,1 0 1,0 1-1,-1 0 0,1 1 1,-1 0-1,1 0 0,-1 1 1,1 1-1,10 3 0,1 4-3236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20242,'-8'297'7973,"9"-238"-7688,2-1 1,4 0-1,1-1 1,21 71 0,-20-81-3498,-4-22-4505,-2-14 2280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05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16 154 10337,'-1'0'104,"0"0"0,1 0 0,-1 0 0,0-1 0,1 1 0,-1 0 0,0 0 0,1-1 0,-1 1 0,0 0 0,1-1 0,-1 1 1,1 0-1,-1-1 0,1 1 0,-1-1 0,1 1 0,-1-1 0,1 1 0,-1-1 0,1 0 0,0 1 0,-1-1 0,1 1 0,0-1 0,-1 0 0,1 1 0,0-1 0,0 0 0,0 1 0,0-1 0,0 0 0,0 0 0,0 0 1,0-1 14,1 0 0,0 1 0,0-1 0,1 1 0,-1-1 1,0 1-1,0-1 0,1 1 0,-1 0 0,1-1 0,-1 1 0,3-1 1,57-29 497,-58 30-535,43-16-63,1 1 0,1 3 0,1 2 0,-1 2 0,1 3 0,61-2-1,31 3-7077,-119 5 3480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0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54 3736,'-8'4'728,"-3"2"4423,16-18-3234,-2 8-1798,1 0-1,0 0 1,0 1 0,0-1 0,0 1 0,0 0 0,1 0 0,0 1 0,-1-1-1,1 1 1,0 0 0,0 0 0,8-1 0,-2 0-92,0 1-1,0 0 1,1 1 0,-1 0 0,14 1 0,-24 0-23,0 0 1,0 0 0,0 0 0,0 0 0,0 1 0,0-1 0,0 0 0,0 0 0,-1 1 0,1-1 0,0 1 0,0-1 0,0 0 0,0 1 0,-1 0 0,1-1 0,0 1 0,0-1-1,-1 1 1,1 0 0,-1 0 0,1-1 0,0 1 0,-1 0 0,1 0 0,-1 0 0,1 1 0,-1 1-4,1-1 0,-1 1 1,1-1-1,-1 1 0,0 0 1,0-1-1,-1 1 0,1-1 0,0 1 1,-2 3-1,1 0-6,-1 0 0,0 0 0,-1 0 0,1 0 0,-1 0 0,0-1-1,-1 1 1,-3 5 0,-7 2 119,7-8-219,1 1 0,0 0 1,0 1-1,0-1 0,-6 11 0,12-15 80,-1-1 0,0 1-1,1-1 1,-1 1-1,0-1 1,1 1-1,0-1 1,-1 1-1,1 0 1,0-1 0,0 1-1,0 0 1,0-1-1,0 1 1,0 0-1,0-1 1,1 1-1,-1-1 1,1 1-1,-1 0 1,1-1 0,0 1-1,-1-1 1,1 0-1,0 1 1,0-1-1,0 1 1,0-1-1,0 0 1,0 0-1,0 0 1,1 0 0,2 2-1,4 4-1,0 1-1,0 0 1,0 0-1,-1 0 1,0 1 0,-1 0-1,0 0 1,-1 1-1,1-1 1,-2 1-1,1 1 1,-2-1 0,1 1-1,-1-1 1,-1 1-1,0 0 1,0 0 0,-1 0-1,-1 0 1,0 0-1,0 0 1,-1 0-1,-3 15 1,-2-12-51,0-1 0,-1 1 1,0-1-1,-1-1 0,0 1 0,-1-1 0,-1-1 1,0 0-1,-12 11 0,-7 10-3477,21-23 871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0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11313,'0'-4'380,"7"-1"-128,1 0-136,9-2-48,0 3-16,6-3-20,2-2 4,4 3-4,0 1-32,2 1-32,0 1-336,-1 1-520,4 2-728,-3 0-1752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0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 11557,'20'-7'180,"-1"2"0,42-6 0,-56 10-150,0 0-1,0 1 0,0-1 0,0 1 0,0 1 0,0-1 0,0 1 0,0 0 1,0 0-1,0 0 0,0 1 0,0-1 0,0 1 0,-1 0 0,1 1 1,-1-1-1,8 6 0,-10-5 21,0 1 0,0-1 1,-1 0-1,1 1 0,0-1 0,-1 1 0,0 0 1,0 0-1,0-1 0,-1 1 0,1 0 1,-1 0-1,0 0 0,0 0 0,0 0 0,-1 6 1,0 0 11,-1 0 0,0-1 1,0 1-1,-1-1 1,-6 14-1,-14 19 48,-34 48 0,38-63-56,1 0-1,1 2 0,1 0 0,-18 50 1,32-73-46,0 0 0,0 0 0,1 0 0,0 0 0,0 0 0,1 1 0,0-1 0,0 0 0,0 1 0,1-1 0,-1 0 0,2 0 0,-1 0 0,3 7 0,-2-8-15,1-1-1,-1 0 0,1 1 1,0-1-1,0 0 0,0 0 0,1-1 1,-1 1-1,1-1 0,0 1 1,0-1-1,0 0 0,1-1 0,-1 1 1,1-1-1,-1 0 0,8 3 1,10 2-1428,-1-1 0,1-1-1,0-1 1,33 2 0,-31-5-1676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0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1131 12185,'0'-14'263,"2"-1"-1,0 0 1,1 1 0,0-1-1,1 1 1,0 0-1,2 0 1,-1 1 0,2-1-1,9-14 1,11-15 171,54-61 1,-71 90-346,130-142 102,176-155 0,-32 37-6234,-229 215 2245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0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1796 10601,'145'-306'4760,"95"-142"-3925,-167 316-627,181-287-1506,38 26-5616,-211 295 3434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2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14089,'2'-5'1985,"10"6"-1394,15 9-674,-24-9 256,547 199 444,-527-192-621,-8-5-2,-1 2 0,1 0 0,-1 1 0,-1 0 0,1 1 1,-1 0-1,0 1 0,14 12 0,-26-18 40,0-1 0,1 1 0,-1 0-1,0 0 1,0-1 0,0 1 0,0 0 0,0 0 0,0 0 0,0 0 0,-1 0-1,1 1 1,-1-1 0,0 0 0,0 0 0,1 0 0,-1 0 0,0 0 0,-1 1-1,1-1 1,0 0 0,-1 0 0,1 0 0,-1 0 0,0 0 0,1 0 0,-1 0-1,0 0 1,0 0 0,0 0 0,-1-1 0,1 1 0,0 0 0,-1-1 0,1 1-1,-1-1 1,1 1 0,-1-1 0,0 0 0,-2 2 0,-9 7 152,0-1 0,-1-1 1,0 0-1,-16 7 0,24-12-231,-251 110 67,-134 69-3260,354-158 673,36-23 2139,-1 1 0,1-1 0,0 1 0,-1-1-1,1 1 1,0 0 0,0-1 0,0 1 0,0 0 0,0 0 0,0 3-1,0 3-3268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2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87 11145,'-11'9'102,"1"0"1,-1 0-1,1 1 1,1 1-1,0 0 1,0 0-1,1 0 1,1 1-1,0 0 0,0 1 1,1 0-1,-7 23 1,7-15-58,0 0 0,2 0 0,1 0 0,0 1 0,2-1 0,0 1 0,4 35 0,-2-52-11,0 1 1,0 0 0,1 0-1,-1-1 1,1 1 0,1-1 0,-1 1-1,1-1 1,0 0 0,0 0 0,1 0-1,-1 0 1,1-1 0,0 1-1,0-1 1,1 0 0,-1 0 0,1-1-1,0 1 1,0-1 0,0 0 0,0-1-1,1 1 1,-1-1 0,1 0-1,0 0 1,-1-1 0,11 2 0,8 1 218,1-1 0,-1-2 1,1 0-1,-1-1 1,40-7-1,-43 4-72,-1-1 0,0-1 0,1-1 1,-2-1-1,1 0 0,-1-2 0,0 0 0,-1-1 0,0-1 0,-1 0 1,0-2-1,20-18 0,-25 19 29,-1 0 0,0 0 0,0-1 0,-1 0 0,-1-1 0,0 0 0,-1-1 0,-1 1 0,0-2 0,-1 1 0,-1-1 0,0 0 0,-1 0 0,-1 0 0,3-31 0,-5 35-48,-1 0-1,0 0 1,-1 0-1,0 0 0,0 1 1,-2-1-1,1 0 1,-2 1-1,-4-13 0,5 20-144,1-1-1,-1 1 0,0 0 1,0 0-1,-1 0 0,1 0 1,-1 1-1,0-1 0,0 1 1,0 0-1,0 0 0,-1 0 0,1 1 1,-1 0-1,0 0 0,1 0 1,-1 0-1,0 1 0,0-1 1,0 1-1,0 1 0,0-1 0,-9 1 1,-11-1-416,0 2 1,0 1 0,0 0-1,1 2 1,-1 1-1,1 1 1,0 2 0,0 0-1,-29 15 1,22-8-1167,1 2 1,0 1-1,2 1 0,0 2 1,1 1-1,-29 31 1,27-18-2093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2:2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913 1 16802,'0'6'281,"-1"1"1,0 0 0,-1 0 0,1-1 0,-1 1-1,0-1 1,-1 1 0,-6 10 0,-35 52 292,21-35-323,-470 643 690,349-491-3860,2 2-3814,97-124 2178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3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1303 293 11085,'347'-274'3689,"-329"256"-3267,-24 17-171,-35 23-29,-208 125 905,-422 253-287,235-117-4413,252-150-252,104-74 1064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3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0 15085,'-89'81'122,"-4"-5"-1,-3-3 0,-3-5 1,-181 93-1,258-146 52,22-14-171,0-1 0,0 0-1,0 0 1,0 1 0,-1-1-1,1 0 1,0 0 0,0 1 0,0-1-1,0 0 1,0 1 0,0-1-1,0 0 1,1 0 0,-1 1 0,0-1-1,0 0 1,0 0 0,0 1 0,0-1-1,0 0 1,0 0 0,1 1-1,-1-1 1,0 0 0,0 0 0,0 1-1,0-1 1,1 0 0,-1 0-1,0 0 1,0 0 0,1 1 0,-1-1-1,0 0 1,0 0 0,1 0 0,-1 0-1,0 0 1,0 0 0,1 0-1,-1 0 1,51 8-22,-26-6-12,17 6 36,0 1 0,-1 3 1,0 1-1,55 27 0,-26-5 470,99 67 1,-160-96-404,-6-3 466,0-1 0,0 0 1,0 0-1,0 0 1,0 0-1,1-1 1,-1 1-1,8 1 0,0-10 2070,-7-18-1932,-3 7-441,3-96 194,-11-125 0,7 235-475,-14-83-1653,13 82 1073,-1 0-1,1 0 1,-1 0-1,0 1 1,0-1-1,0 0 1,-1 1-1,0 0 1,0 0-1,0 0 1,0 0-1,0 0 1,-1 0-1,-7-5 1,-4 3-2877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0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 10345,'61'-5'4288,"32"-18"-3121,-20 5-762,-59 15-525,129-24 40,-46 18-6051,-69 9 1593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6:4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0 8577,'-11'8'1444,"-155"104"2083,-103 33-2962,232-126-552,-237 111-3150,209-100 975,2-2-888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6:4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889 1 10649,'-312'182'3029,"58"-31"-2143,196-120-849,-167 104 69,222-132-99,0-1 0,0 0 0,0 0 0,0 1 0,0 0 0,1 0 0,-1-1 0,1 2 0,0-1 0,0 0 0,0 0 0,0 1 0,0-1 0,1 1 0,-1-1 0,0 6 0,2-7-4,0 0 0,0 0 1,1 0-1,-1 0 0,1 0 1,-1-1-1,1 1 0,-1 0 0,1 0 1,0 0-1,0 0 0,0-1 1,0 1-1,0 0 0,1-1 1,-1 1-1,0-1 0,1 0 0,-1 1 1,1-1-1,-1 0 0,1 0 1,0 0-1,-1 0 0,1 0 1,0 0-1,0 0 0,0-1 0,0 1 1,0-1-1,3 1 0,77 20-56,0-4-1,107 8 1,-5 0 353,-171-23 228,1 1 0,-1-2 0,0 0 0,1-1 0,-1 0 1,23-4-1,-35 3-416,0 0 0,0 0 1,0-1-1,0 1 0,0-1 1,0 1-1,0-1 0,0 1 1,-1-1-1,1 1 0,0-1 1,-1 0-1,0 1 0,1-1 1,-1 0-1,0 1 0,0-1 1,0 0-1,0 1 0,0-5 1,-4-37 425,1 31-514,-1 1 0,0 0 1,-1 0-1,0 0 0,-1 0 0,0 1 1,-9-11-1,-58-68-109,51 65-2,1-1-392,-30-33-2796,12 26-2606,25 24 1606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1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20 149 10493,'-1'-1'142,"0"0"1,-1 0-1,1 1 1,0-2-1,0 1 1,-1 0-1,1 0 0,0 0 1,0 0-1,0-1 1,0 1-1,0 0 1,1-1-1,-1 1 1,0-1-1,1 1 0,-1-1 1,1 0-1,-1 1 1,1-1-1,0 1 1,0-1-1,0-2 1,0 1-15,0-1 1,1 1 0,0-1 0,0 1 0,0 0 0,0-1 0,1 1 0,-1 0 0,1 0 0,3-5 0,0 0-45,1 1 0,1 0 0,-1 0-1,1 0 1,0 1 0,0-1 0,12-6 0,-17 12-84,0-1 0,-1 1 1,1 0-1,0 0 0,0 0 1,0 0-1,-1 1 0,1-1 1,0 0-1,0 1 0,0-1 1,0 1-1,0 0 0,1 0 0,-1 0 1,0 0-1,0 0 0,0 0 1,0 0-1,0 0 0,0 1 1,0-1-1,0 1 0,0 0 1,0 0-1,-1 0 0,1-1 0,2 3 1,-1 0 0,-1 0 1,-1 0-1,1 0 1,0 0-1,-1 0 1,1 0-1,-1 0 1,0 1-1,0-1 1,0 0-1,-1 1 1,1-1-1,-1 1 1,0-1-1,0 7 0,-1 18-333,-2-1 0,-8 37 0,5-28-336,5-30 626,1 0-1,-1 0 1,1 0-1,0 0 1,1 0-1,0 0 1,0-1-1,0 1 1,0 0-1,1 0 1,3 6-1,34 57-27,-32-60 86,-1 0 1,0 0-1,-1 0 0,0 1 1,0 0-1,-1 0 0,0 0 1,-1 0-1,0 1 0,2 17 1,-5-23 27,2 5 21,-1 0 0,-1 1 1,0-1-1,0 0 0,-1 0 1,0 0-1,-1 0 0,0 0 0,-1 0 1,0 0-1,0-1 0,-1 1 0,-10 16 1,9-19-153,-39 52-425,11-24-4568,22-27 344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1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11941,'14'20'1528,"252"690"6899,-255-673-8365,-3 1 0,-1 0 0,-2 0 0,-2 0 0,-1 1 0,-2-1 1,-1 1-1,-3-1 0,-10 52 0,0-43-2690,-2-1 1,-41 81-1,29-72-977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11765,'1'-2'132,"0"1"-1,0-1 1,0 1 0,-1-1-1,1 1 1,0 0 0,1-1-1,-1 1 1,0 0 0,0 0-1,1 0 1,-1 0 0,0 0-1,1 0 1,-1 0 0,1 0-1,-1 1 1,1-1-1,-1 1 1,1-1 0,0 1-1,1-1 1,48-12 328,-42 11-278,212-42 7,-51 11-2473,-3-10-4075,-162 42 6023,0-1 0,0 0 0,0 1-1,0-2 1,0 1 0,-1-1 0,1 1 0,4-5 0,-8 5 444,1 0 0,0 0 0,-1 0 1,1 0-1,-1 0 0,0-1 0,0 1 0,0 0 0,0-1 0,0 1 0,0-1 0,-1 1 0,1-1 0,-1 1 0,0-1 0,1 0 0,-2-4 1456,48 16 1569,20-1-857,-48-7-1806,1 1 0,-1 1-1,0 0 1,-1 2-1,27 9 1,-26 1 611,-19-14-1071,0 0 0,1-1-1,-1 1 1,0 0 0,0-1 0,0 1 0,0-1 0,0 1 0,0 0 0,0-1 0,0 1 0,0 0 0,0-1 0,0 1 0,0 0 0,0-1 0,-1 1 0,1-1 0,0 1 0,0 0 0,-1-1 0,0 2 0,-2 1-719,0 1 1,-1-1 0,1 0-1,-1 0 1,0 0-1,-7 4 1,5-4-1017,-3 4-1840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10365,'-1'18'3819,"3"25"-2724,0-13-450,0 323 3325,-2-59-3527,1-248-811,9 57 1,-9-91-308,1 0 1,1 0 0,0 0 0,1-1 0,0 1 0,1-1-1,0 0 1,1 0 0,0 0 0,8 10 0,-13-19 253,1 0 1,0 0 0,0 0-1,0-1 1,0 1-1,0-1 1,0 1 0,0-1-1,0 1 1,4 0-1,7 1-3740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12257,'0'0'917,"3"1"2053,19-2-1606,39-9-353,0-2 0,62-20 0,2-2-876,178-28-2869,-244 54-2996,86 0 1,-131 8 1738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13501,'25'3'638,"-1"0"-1,1-2 1,-1-1-1,1-1 1,-1-1-1,31-6 1,285-32-1406,-267 37-3876,83 7-1,-126-1 1406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15405,'22'-6'352,"9"0"-120,6 1-80,3-2-32,5 0-100,7 1-20,1-1-168,1 0-396,2 2-284,-3 2-156,1 1-344,-6 2-124,-4 0 88,-6 0-672,-8 0-1329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13013,'0'0'1028,"11"0"-292,7 0-224,5-4-172,9-2-136,7 0-12,5-1-140,8 0-52,7-1-208,2-2-572,6 2-676,2 1-468,-3 1-728,4 2-840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0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11801,'0'-3'77,"0"0"0,0 0 1,0-1-1,0 1 0,1 0 0,0 0 0,-1-1 1,1 1-1,0 0 0,1 0 0,-1 0 0,0 0 1,1 0-1,0 0 0,-1 1 0,1-1 0,0 0 0,1 1 1,-1 0-1,0-1 0,1 1 0,-1 0 0,1 0 1,0 0-1,0 1 0,-1-1 0,1 1 0,0-1 0,0 1 1,1 0-1,-1 0 0,0 0 0,0 1 0,0-1 1,1 1-1,-1 0 0,0 0 0,6 0 0,-7 0-74,1-1 0,-1 1 0,1 0 0,0 0-1,-1 1 1,1-1 0,-1 0 0,1 1-1,-1 0 1,1-1 0,-1 1 0,1 0 0,-1 0-1,0 0 1,1 1 0,-1-1 0,0 1 0,3 2-1,-3-1 11,-1 0-1,1 0 1,-1 1 0,0-1-1,0 1 1,0-1-1,0 1 1,-1 0-1,1-1 1,-1 1-1,0 0 1,-1 5-1,1-3-8,0-1 0,-1 0 0,0 0 0,0 0 0,0 0-1,0 0 1,-1 0 0,0 0 0,0-1 0,0 1 0,-1 0 0,0-1-1,0 0 1,-4 5 0,-16 28-69,23-36 52,-1 1 1,1-1-1,0 1 1,-1-1-1,1 0 1,0 1-1,0-1 1,0 1-1,0-1 1,0 1-1,0-1 0,0 0 1,1 1-1,-1-1 1,0 1-1,1-1 1,-1 0-1,1 1 1,0-1-1,-1 0 0,1 0 1,0 1-1,0-1 1,0 0-1,0 0 1,0 0-1,0 0 1,0 0-1,2 1 0,44 31 108,-15-12-97,-28-17 1,0 0 0,0 0-1,0 0 1,-1 1 0,1 0 0,-1 0-1,0 0 1,0 0 0,-1 0 0,0 1 0,0-1-1,0 1 1,0 0 0,-1-1 0,0 1-1,0 0 1,-1 0 0,1 0 0,-1-1 0,0 1-1,-1 0 1,0 0 0,0 0 0,0-1-1,0 1 1,-1 0 0,0-1 0,0 1-1,-1-1 1,-4 8 0,-33 41-2315,25-38 131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 11861,'-1'4'212,"0"-1"-1,0 1 1,0 0-1,0 0 1,-1-1 0,0 1-1,-4 6 1,-7 17 159,10-14-174,0 0 1,1-1 0,1 1 0,0 0 0,1 16 0,0-26-113,0-1 0,0 0 0,1 1 1,-1-1-1,1 0 0,-1 0 0,1 0 0,0 0 0,0 1 0,0-1 1,0 0-1,0-1 0,0 1 0,0 0 0,1 0 0,-1 0 0,1-1 1,0 1-1,-1-1 0,1 1 0,0-1 0,0 1 0,0-1 0,0 0 1,0 0-1,0 0 0,0 0 0,0-1 0,0 1 0,0 0 0,0-1 1,1 0-1,-1 1 0,0-1 0,1 0 0,1 0 0,4-1-60,0 1 0,0-1 0,0-1 0,-1 0 0,1 0 0,-1 0 0,1-1 0,-1 0 0,0 0 0,0-1 0,0 0 0,0 0 0,-1-1 0,0 1 0,0-1 0,0-1 0,0 1 0,-1-1 0,0 0 0,0-1 0,-1 1 0,0-1 0,0 0-1,0 0 1,-1 0 0,0 0 0,0 0 0,-1-1 0,0 0 0,0 1 0,-1-1 0,0 0 0,0-15 0,-5-13 103,4 35-127,0 0 1,0 0-1,0 1 1,0-1-1,0 0 0,-1 0 1,1 1-1,0-1 1,0 0-1,-1 1 1,1-1-1,-1 0 0,1 1 1,0-1-1,-1 1 1,1-1-1,-1 0 1,0 1-1,1-1 0,-1 1 1,1 0-1,-1-1 1,0 1-1,1-1 0,-1 1 1,0 0-1,1-1 1,-1 1-1,0 0 1,0 0-1,1 0 0,-1 0 1,0 0-1,0 0 1,1 0-1,-1 0 1,0 0-1,0 0 0,0 0 1,1 0-1,-1 0 1,0 0-1,1 1 1,-2-1-1,0 2 10,1-1-1,0 1 1,-1-1-1,1 1 1,0-1-1,0 1 1,0 0-1,0 0 1,0-1 0,0 1-1,0 0 1,1 0-1,-1 0 1,1 0-1,-1 3 1,-7 38 90,7-31-82,-7 62 274,3 1 0,6 86-1,0-56 39,-3 3-212,1 31-2024,5-48-3345,0-62 2552,2-2-1116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13609,'0'0'1352,"28"0"133,39-8-2200,0-2 1,-1-4-1,74-25 0,-82 21-357,0 3 0,1 1-1,1 4 1,88-5 0,-102 17 1205,0 1-1,82 17 0,-12-2 2996,-38-14 2290,-108-7-5469,21 2 14,-60-4-650,64 5 77,0 0 0,-1 0 0,1 0 0,0 1 0,-1 0 0,1 0 0,0 1 0,0-1 0,0 1 0,-5 2 0,2 3-2893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0 553 13145,'0'1'113,"0"0"0,0 0 0,0 0 0,1 1 0,-1-1 1,0 0-1,0 0 0,1 0 0,-1 0 0,1 0 0,-1 0 0,1 0 0,-1 0 0,1 0 0,0 0 0,-1 0 0,1 0 0,0-1 0,0 1 0,-1 0 0,1 0 1,0-1-1,0 1 0,0-1 0,0 1 0,1 0 0,2 0 34,-1 0 0,1 0 0,0 0 0,-1 0 0,1-1 0,0 1 1,-1-1-1,6-1 0,7 0 185,0-1 0,28-8 0,-11 0-279,-1-2-1,0-1 0,0-1 0,-2-2 0,0-2 0,-1 0 0,0-2 1,-2-1-1,0-1 0,-2-1 0,0-2 0,33-42 0,-52 56 43,1 0 0,-2-1 0,1 0-1,-2 0 1,1 0 0,-2 0-1,1-1 1,-2 1 0,0-1 0,0 0-1,-1 0 1,-1 0 0,0 0 0,-4-25-1,4 34-51,-1 1 0,0-1 0,1 0 1,-1 1-1,-1-1 0,1 1 0,0-1 0,-1 1 0,0 0 0,0-1 0,0 1 0,0 0 0,0 0 0,0 0 0,-1 1 1,0-1-1,1 0 0,-1 1 0,0 0 0,0 0 0,0 0 0,-1 0 0,1 0 0,0 1 0,-1-1 0,1 1 0,-1 0 1,0 0-1,-6-1 0,4 1-20,-1 1 0,1 0-1,-1 0 1,0 0 0,1 1 0,-1 0 0,1 0 0,-1 0 0,1 1 0,0 0 0,-1 0 0,1 1 0,0 0 0,1 0 0,-1 0-1,-6 6 1,-3 4 23,1 1 1,0 0-1,1 1 0,1 1 0,0 0 0,1 0 0,1 1 0,0 1 0,2-1 0,-13 39 0,14-36-21,1 1-1,1 0 0,1 1 0,1-1 0,1 1 0,1 0 1,1-1-1,1 1 0,6 41 0,-5-54 2,1 0 0,0 0-1,0-1 1,0 1 0,1-1-1,1 0 1,-1 0 0,1 0 0,1 0-1,-1-1 1,2 0 0,9 9-1,-5-6-154,1-2 0,-1 1 0,2-2 0,-1 0 0,1 0 0,0-1 0,19 6 0,-2-3-1215,1-2 0,0-1 0,0-1 0,0-2-1,0-1 1,55-4 0,-37-5-1025,-2-5-742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12821,'-9'5'161,"1"0"0,0 1 0,1 0 0,-1 0 0,1 1 0,1 0 0,-1 0 1,1 0-1,0 1 0,1 0 0,0 0 0,0 1 0,1 0 0,-7 17 0,1 5 168,0 1 1,-10 65-1,14-57-153,3 0 0,1 1 0,7 73 0,-5-109-112,1-1 1,0 1-1,-1-1 0,1 1 1,1-1-1,-1 1 0,1-1 1,0 0-1,0 0 0,0 0 1,0 0-1,1 0 0,-1 0 1,1 0-1,0-1 0,0 0 1,0 1-1,1-1 0,-1 0 1,1-1-1,0 1 0,0-1 1,0 1-1,0-1 0,0 0 1,0-1-1,1 1 0,5 1 1,-4-2-31,0-1 1,0 1 0,1-1 0,-1 0-1,0-1 1,0 0 0,0 0-1,0 0 1,1 0 0,-1-1 0,-1 0-1,1 0 1,0-1 0,-1 0-1,1 0 1,-1 0 0,0 0 0,0-1-1,0 0 1,6-7 0,0 0-7,-1-1 0,-1-1 0,0 1 0,-1-2 0,0 1 0,-1-1 0,0 0 0,-1 0 1,-1-1-1,0 0 0,-2 0 0,3-16 0,1-22-117,-2 1 1,-3-63 0,-2 104 62,0 6-160,0 1 1,0-1 0,0 0-1,-1 0 1,0 1-1,0-1 1,0 0 0,0 1-1,-1-1 1,1 1-1,-1-1 1,-1 1 0,1 0-1,0 0 1,-1 0-1,-5-6 1,4 6-321,0 2 0,0-1 0,-1 0 1,1 1-1,0 0 0,-1-1 0,0 2 0,1-1 1,-1 1-1,0-1 0,0 1 0,0 1 0,0-1 0,0 1 1,-9 0-1,-11 0-2899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14225,'9'0'1016,"6"0"-144,-1 0-59,8-2-129,2-1-224,3-2-212,2 0-148,3-2-52,-2 1 4,0 1-68,4 1-644,-3 3-504,4-1 207,-5 2-243,-5 0-228,-1 0-156,-1 0-320,-1 3-1312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9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12529,'-3'30'431,"-2"-1"0,0 1 0,-2-1 0,-1 0 0,-18 43 0,11-31-137,-25 65 0,-21 62 931,55-147-1040,1-1 1,1 1 0,1 0-1,1 0 1,1 0-1,2 27 1,-1-44-189,1 1-1,0-1 1,0 1 0,0-1-1,0 0 1,1 0-1,-1 0 1,1 0 0,0 0-1,0 0 1,1 0 0,-1-1-1,1 1 1,0-1 0,5 6-1,-2-4 10,0-1-1,0 0 1,1 0-1,-1 0 1,1-1 0,0 0-1,0 0 1,12 2-1,8 1-349,1-2 0,0-1 1,52-1-1,-72-2 149,16-1-435,1 0 0,0-2 1,-1 0-1,29-9 0,-37 7-401,0 0-1,0-2 1,-1 1 0,16-10-1,-3-3-3135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11965,'1'-2'143,"1"1"1,0 0-1,0 0 1,-1 0-1,1 0 0,0 0 1,0 1-1,0-1 1,0 0-1,0 1 0,0-1 1,0 1-1,0 0 1,0 0-1,4 0 0,-2 0 27,328-38 782,-155 19-2102,-1-1-3615,-152 16 2752,-5 1-1128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12845,'22'-3'912,"11"-1"-592,2 0-312,10 1-8,6 2 72,8-1 148,5 2-220,1 0 96,-2 0-172,-1-2-464,-2 2-12,-3 0-352,-4 0-84,-10 0-176,-4 0-284,-9 0-56,2 0-801,-14-2-519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12017,'301'15'3658,"-4"0"-3965,-228-13 164,-43 0-187,-1-1 0,0-1 0,0-1 0,0-1 0,35-9 0,-57 11 257,-1-1 0,0 0 0,1 0-1,-1-1 1,0 1 0,0 0 0,0-1-1,0 1 1,0-1 0,0 0 0,-1 1-1,1-1 1,0 0 0,-1 0 0,1 0-1,-1-1 1,0 1 0,0 0 0,0 0 0,0-1-1,0 1 1,0 0 0,-1-1 0,1 1-1,-1-1 1,0 1 0,0-1 0,0-3-1,0-10 251,-1 0 0,-1 1 0,-6-28 0,-1-15 895,9 57-1024,0 0 0,-1 0 0,1 0 1,0 0-1,0 0 0,1 0 0,-1 0 0,0 0 0,0 0 0,0 0 0,1 0 0,-1 0 0,0 0 0,1 0 0,-1 0 1,1 1-1,-1-1 0,1 0 0,0 0 0,-1 0 0,1 0 0,0 1 0,0-1 0,0 0 0,25-2 1085,-13 4-770,-2-1 24,1 2 1,0-1-1,-1 2 1,1-1-1,-1 2 0,0 0 1,0 0-1,0 1 1,16 9-1,-23-12-372,0 0 0,-1 0-1,1 1 1,0-1 0,-1 1-1,0 0 1,0-1 0,0 2-1,0-1 1,0 0 0,-1 0-1,1 1 1,-1 0 0,0-1-1,0 1 1,0 0 0,0 0 0,-1 0-1,0 0 1,0 0 0,0 0-1,0 1 1,-1-1 0,1 0-1,-1 1 1,0-1 0,0 0-1,-1 0 1,-1 7 0,0-6-657,-1 0 0,0-1 0,0 1 0,-1-1 1,1 0-1,-1 0 0,0 0 0,0-1 0,-8 6 0,2-1-1524,-8 6-2446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2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14857,'-6'80'4312,"-17"49"-3388,5-31-270,10-44-449,-17 92 237,-8 248-1,33-384-428,0-1 1,1 1-1,0-1 1,1 1 0,0-1-1,0 0 1,1 0-1,0 0 1,1 0-1,0 0 1,0-1 0,0 0-1,2 0 1,-1 0-1,1 0 1,0-1 0,0 0-1,1 0 1,0-1-1,8 7 1,-3-5-155,0-1 0,1 0 0,-1 0 1,2-2-1,-1 1 0,1-2 0,0 0 0,0 0 0,0-2 1,0 0-1,0 0 0,23-1 0,16-2-2426,1-2 0,-1-3 0,0-1 0,51-16-1,-65 13-1573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0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0 331 9117,'0'0'1405,"8"16"1658,5-12-2753,1-1 1,1 0 0,-1-1 0,0-1 0,0 0-1,1-1 1,17-2 0,103-18-302,-111 16 132,349-61 109,-346 60-231,0 2 1,1 1-1,50 2 0,-76 0-20,0 1 1,0-1-1,0 1 0,-1-1 0,1 1 0,0 0 1,0 0-1,0 0 0,0 0 0,-1 0 0,1 0 1,0 0-1,-1 1 0,1-1 0,-1 1 0,1-1 1,-1 1-1,0-1 0,0 1 0,0 0 1,0 0-1,0-1 0,0 1 0,1 3 0,0 1 24,0 1-1,-1-1 1,0 1-1,0-1 1,0 0-1,-1 9 1451,0-18-1445,0-1 0,-1 0-1,1 0 1,-1 1 0,0-1-1,0 0 1,0 1 0,-1-1-1,-2-4 1,-105-162 130,50 84-99,53 77-74,4 7 4,0-1 0,0 1 0,0-1 0,1 0 0,-1 1 0,1-1 0,-1 0 0,1 0 0,0 0 0,0 0-1,0-5 1,1 7-21,27 16 5,154 87 238,-102-67-120,-41-20 35,57 33 0,-95-47-82,1-1 0,-1 0 0,1 1 0,-1-1 0,0 1 1,1-1-1,-1 1 0,0-1 0,1 1 0,-1-1 0,0 1 0,1 0 0,-1-1 0,0 1 0,0-1 0,0 1 0,0 0 1,0-1-1,0 1 0,0 0 0,0-1 0,0 1 0,0-1 0,0 1 0,0 0 0,0-1 0,0 1 0,0 0 0,-1-1 1,1 1-1,0-1 0,0 1 0,-1-1 0,1 1 0,-1-1 0,1 1 0,0-1 0,-1 1 0,1-1 0,-1 1 0,0 0 1,-20 18 169,-90 47-7,83-52-584,1 2 1,0 1-1,-44 36 0,70-52 74,-1 1 0,1-1 0,0 1 0,-1 0 0,1-1 0,0 1 0,0 0 0,0 0 1,1 0-1,-1 0 0,0-1 0,1 1 0,-1 0 0,1 0 0,0 0 0,-1 1 0,1-1 0,0 0 0,0 0 0,1 3 0,-1-2-206,0 11-2526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2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11617,'18'6'2458,"245"21"-246,-87-20-4146,-48-3-2533,-91-2 1742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3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14537,'26'-9'3996,"191"-29"-497,-120 25-4198,136-1 1,-198 14-404,7-1-1832,0 2-1,73 12 0,-76-4-693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31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15161,'0'0'945,"22"0"1597,232-36-1409,-102 11-3972,-103 19-1458,54 0-1,-77 6 747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14577,'17'0'592,"6"-5"-60,6-2-132,2 2-103,1 0-121,6 2-132,1 0-32,-1-1 4,4 1-16,-2 1-317,1 0-915,3 1-920,-4-2-1832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4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15817,'33'-9'6050,"-1"0"-3987,154 1 612,-59 12-4888,-26-1-5431,-67-2 3336,-1 1-2175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5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84 10513,'0'-4'183,"5"-75"4698,0 113-1862,-47 607-1980,41-630-1009,-5 164 800,6-175-809,1 0 0,-1 1 0,0-1 0,0 0 0,0 1 0,0-1 0,0 0 0,1 0 0,-1 1 0,0-1 0,0 0 0,0 0 0,1 1 0,-1-1 0,0 0 0,0 0 0,0 0 0,1 0 0,-1 1 0,0-1 0,1 0 0,-1 0 0,0 0 1,0 0-1,1 0 0,-1 0 0,0 0 0,1 0 0,-1 0 0,0 0 0,1 0 0,-1 0 0,0 0 0,0 0 0,1 0 0,-1 0 0,0 0 0,1 0 0,-1 0 0,0 0 0,0 0 0,1-1 0,-1 1 0,0 0 0,0 0 0,1 0 0,-1 0 0,0-1 1,0 1-1,1 0 0,-1 0 0,0-1 0,0 1 0,1 0 0,14-12 338,8-17-122,-1 0 0,-2-2 1,-1 0-1,23-51 0,18-30 83,-20 48-157,63-76 0,-77 109-1056,1 2 1,1 1-1,2 1 0,39-28 1,-62 50-7,0 0 1,0 1 0,0 0 0,1 0-1,13-4 1,7 4-4986,-21 4 1350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5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13929,'0'15'788,"6"1"-92,7 3-92,8-2-127,8 1-197,4 1-144,4-1-52,10-1-84,-1 1-348,5-3-733,3 0-463,-2 0-548,-2-2-1456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5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14 14285,'-9'1'100,"-1"0"-1,0 1 0,1 0 0,-1 1 0,1 0 1,-1 0-1,1 1 0,0 0 0,1 0 1,-1 1-1,1 1 0,0-1 0,0 1 1,0 0-1,1 1 0,0 0 0,0 0 0,-10 16 1,-6 9 31,1 1 1,2 1 0,-20 48 0,30-60-145,1-1 0,1 1 0,2 1 0,0-1 0,1 1 1,1 0-1,1 0 0,1 28 0,2-50 24,0 1 0,0-1 0,0 1-1,0-1 1,0 1 0,0-1 0,1 1 0,-1-1 0,1 1-1,-1-1 1,1 1 0,0-1 0,-1 0 0,1 1-1,0-1 1,0 0 0,0 0 0,0 1 0,0-1 0,0 0-1,0 0 1,0 0 0,1 0 0,-1 0 0,0-1 0,0 1-1,3 1 1,0-1 6,0 0 0,0 0 0,0-1 0,0 1 0,0-1 0,0 0 0,0 0 0,1 0 0,-1 0 0,5-2 0,5-1 17,-1 0 1,0-1-1,0-1 0,0 0 1,20-12-1,-21 11-24,0-2 0,-1 0-1,0 0 1,0-1 0,-1 0-1,0-1 1,-1 0 0,0-1-1,0 0 1,-1 0 0,-1-1-1,0 0 1,0 0 0,-1 0-1,-1-1 1,0 0 0,-1 0 0,0-1-1,-1 1 1,-1-1 0,0 0-1,0-14 1,-2-7-164,2 15 452,-2 0 1,0 0-1,-1-1 1,-1 1-1,-1 0 1,-1 1-1,0-1 1,-2 1-1,-7-20 1,8 116 859,18 359 887,-3-157-2113,-3-105-3334,9-1-4602,-11-129 4380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57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19930,'65'-3'2337,"87"-15"0,-43 4-1682,145-26-415,-54 7-2942,-135 25-2038,70 1 0,-97 7 1348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1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16061,'0'23'1851,"-3"35"-438,-4-1 1,-1 1-1,-20 64 1,9-37-564,-13 38 88,21-88-769,1 0 0,2 1 0,2 1-1,1-1 1,-1 58 0,7-92-156,-1 0 0,1 0 1,0 0-1,-1 0 0,1 0 0,0 0 0,0 0 0,1-1 1,-1 1-1,0 0 0,0 0 0,1-1 0,-1 1 0,1-1 0,0 0 1,-1 1-1,1-1 0,0 0 0,0 0 0,-1 0 0,1 0 1,0 0-1,0 0 0,0-1 0,0 1 0,1-1 0,-1 1 1,0-1-1,3 0 0,12 2 14,-1 0 0,29-2 1,-32 0-38,85-3-1892,49-14-11528,-120 11 9901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0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98 238 8733,'0'-7'572,"1"-1"1,0 1 0,0 0-1,1 0 1,0 1 0,0-1-1,0 0 1,4-7-1,0 3-233,0 1 0,0 0 0,1 0 0,13-14 0,-12 15-316,1 0-1,0 1 1,1 0 0,0 0-1,0 1 1,0 0-1,1 1 1,0 0-1,0 1 1,18-6-1,-9 6-2,-1 1-1,1 0 0,32-1 0,-44 5-12,0 0 1,0 0-1,0 1 0,0 0 0,-1 1 0,1 0 0,0 0 1,-1 1-1,1-1 0,-1 2 0,0-1 0,7 5 0,40 23 82,-39-24-45,-1 1-1,0 1 1,15 12-1,-24-17-29,-1 0-1,0 0 1,-1 0 0,1 0-1,-1 1 1,1 0 0,-1 0-1,-1 0 1,1 0 0,-1 0-1,0 0 1,0 1 0,1 6 0,1 15 122,-1 0 1,-2 1 0,-4 52 0,1-70-6,0 1-1,-1-1 1,0 0 0,0 0-1,-1-1 1,0 1-1,-10 15 1,-14 33-9,25-49 55,0-1 0,-1 0 0,0 0 0,-1 0-1,0-1 1,0 1 0,0-1 0,-1 0 0,0-1-1,-1 1 1,1-1 0,-1 0 0,0-1 0,-1 0 0,-10 6-1,-1-2 221,-1 0 0,1-1 0,-2-1 0,1-1 0,-27 4 0,30-7-75,1 0 0,-1-1 0,0-1 0,0 0 0,1-2 0,-1 0 0,0 0 0,-21-6 0,27 4-201,0-1-1,0 0 0,1-1 0,-1 0 0,1-1 1,0 0-1,1 0 0,-1-1 0,1 0 0,0-1 1,1 0-1,-13-16 0,14 14-63,0 0 0,1 0 0,0-1 0,1 0 0,0 0 0,1 0 0,0-1 0,0 1 0,2-1 0,-3-13 0,3 1-1,0 1 0,1 0 0,1-1-1,5-30 1,-3 43-152,1 1 1,0-1-1,0 1 0,1-1 1,0 1-1,1 1 1,0-1-1,1 1 0,0 0 1,1 0-1,13-15 0,28-16-9971,-24 24 3481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1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18714,'22'-18'1277,"42"-26"0,-56 40-1195,-1 0 1,1 0-1,0 1 0,0 0 0,1 0 0,-1 1 0,1 0 0,-1 0 0,17 0 0,-24 2-62,0 0-1,0 0 0,0 0 1,-1 1-1,1-1 0,0 0 1,0 0-1,0 0 0,-1 1 1,1-1-1,0 1 1,0-1-1,-1 0 0,1 1 1,0-1-1,-1 1 0,1-1 1,-1 1-1,1 0 0,-1-1 1,1 1-1,-1 0 0,1-1 1,-1 1-1,1 0 0,-1 0 1,1 1-1,2 28 246,-4-22-199,0 0 0,0 0 1,-1 0-1,0 0 1,-5 12-1,-45 63 996,40-66-935,0 1 0,1 0 0,0 1 0,2 1 0,-13 34 0,22-51-139,-1 0 0,0 0 0,1-1 0,0 1-1,0 0 1,0 0 0,0 0 0,0 0 0,1 0 0,-1 0-1,1 0 1,-1 0 0,1-1 0,0 1 0,1 0 0,-1-1-1,0 1 1,1 0 0,-1-1 0,1 0 0,0 1 0,0-1-1,0 0 1,0 0 0,0 0 0,0 0 0,0 0 0,1 0-1,-1-1 1,1 1 0,-1-1 0,1 0 0,0 0 0,4 1-1,11 5-1315,1-2-1,1 0 1,-1-1-1,24 1 1,-7 0-4282,-14-1 687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5541,'169'-12'3985,"1"1"-2888,1798 32 1666,-274 51-2261,-350-12 250,474-29-373,-1039-30-4721,-571-1 1989,-156 0-1335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5456,'-1'7'309,"0"-1"0,-1 0 0,0 0 0,0 0 0,0 0 0,-6 11 0,-7 24 882,3 52 222,4 1-1,7 142 1,3-114-771,28 573 1170,27 1275 2092,-107-1050-3515,27-630-1758,17-54-5175,6-223 5867,0 61-5292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3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330 167 2540,'-46'-18'73,"41"17"-93,-1-1 1,0 0-1,0 0 0,1-1 0,-1 1 1,1-1-1,0 0 0,0-1 0,0 1 0,0-1 1,0 0-1,-7-9 0,0-2-114,4 3 285,-1 1 0,-1 0 0,-17-17 0,22 25-53,1 0-1,0 1 1,-1-1-1,1 1 1,-1-1-1,0 1 1,0 1 0,0-1-1,0 1 1,0 0-1,0 0 1,0 0 0,0 1-1,-6-1 1,9 1 19,-1 1 0,1-1 0,-1 0 1,1 1-1,-1 0 0,1-1 0,-1 1 1,1 0-1,-1 0 0,1 1 0,0-1 1,0 0-1,0 1 0,-1-1 0,2 1 1,-1 0-1,0 0 0,0 0 0,0 0 1,1 0-1,-1 0 0,1 0 0,0 0 1,-1 0-1,1 1 0,0-1 0,0 1 1,1-1-1,-1 1 0,0-1 0,0 5 1,-1 10 313,0 1 1,0-1-1,3 32 1,-1-26 20,0 117 812,3 270 695,32 0-963,58 275-311,-44 4-313,22 913 477,-61-1438-1128,21 196-5363,-24-314 2815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7481,'23'6'2459,"519"-12"770,-299-2-2431,1810-28 182,-253 49-240,-1342 17-700,272 8 1687,-297-51-1231,613-96-1,-927 87-830,-42 4-4521,-65 16 2023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3551 0 5296,'-9'20'1358,"1"0"0,-23 33 0,-4 10-1120,-208 361 809,-30-16-224,212-318-665,-282 357 442,24-34-542,-380 605 194,668-973 8,-287 407 89,96-146-339,-215 280 89,387-523-76,-294 381 497,318-403-648,-40 78 0,34-47-3165,29-61 786,2-6-1380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6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5008,'0'1'58,"0"8"344,-1 0 0,1 0 1,1 1-1,0-1 0,0 0 0,1 0 0,0 0 1,0 0-1,1-1 0,0 1 0,8 15 0,43 71 638,118 158 0,208 256 21,-106-140-466,114 168 110,-319-434-622,5-3 1,5-3-1,123 118 0,-45-54 84,140 190 0,-273-322-111,340 358 561,-239-266-570,176 223-1,-92-43 162,-3-2 641,-133-204-705,87 89 0,-14-37 659,148 163 263,-156-161-1006,-75-90-4984,-47-43 1589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7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10245,'0'0'619,"21"-12"2513,34-7-2840,1 3-1,0 2 1,1 2-1,62-4 1,-45 11-3498,88 5 0,-124 2 305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42 11573,'-6'4'79,"1"0"0,-1 0 0,1 1 0,0 0 0,1 0 0,-1 0 0,1 0 0,0 1 0,-6 10 0,-28 61 223,33-66-220,-1 4-1,-37 92 84,40-98-127,1 1 0,0-1-1,0 1 1,1 0 0,0-1 0,0 1-1,1 0 1,1 0 0,1 13 0,-1-22-21,-1-1 1,1 1-1,-1-1 1,1 1 0,-1-1-1,1 1 1,0-1 0,-1 0-1,1 1 1,0-1-1,-1 0 1,1 1 0,0-1-1,-1 0 1,1 0 0,0 1-1,-1-1 1,1 0-1,0 0 1,0 0 0,-1 0-1,1 0 1,0 0 0,-1 0-1,1 0 1,0-1 0,0 1-1,-1 0 1,1 0-1,0 0 1,-1-1 0,2 0-1,23-8 32,-14 0-35,-1 1 0,0-1 1,-1-1-1,0 0 0,0 0 0,-1-1 1,0 0-1,-1 0 0,10-21 1,-8 12-15,-1 0-1,-1 0 1,0 0 0,-2-1 0,5-29 0,-5-21 189,-5 65-132,0 1 0,0-1 0,0 1 0,-1-1-1,1 1 1,-1 0 0,-1-1 0,1 1 0,-1 0 0,-3-6-1,5 10-50,0 1 0,0-1 0,0 1-1,-1 0 1,1-1 0,0 1 0,-1-1-1,1 1 1,0 0 0,-1-1 0,1 1-1,0 0 1,-1-1 0,1 1-1,-1 0 1,1 0 0,-1 0 0,1-1-1,0 1 1,-1 0 0,1 0 0,-1 0-1,1 0 1,-1 0 0,1 0 0,-1 0-1,1 0 1,-1 0 0,1 0 0,-1 0-1,1 0 1,-1 0 0,1 0 0,-1 0-1,1 0 1,0 1 0,-1-1-1,1 0 1,-1 0 0,1 1 0,-1-1-1,1 0 1,0 0 0,-1 1 0,1-1-1,0 0 1,-1 1 0,1-1 0,0 1-1,-1-1 1,1 0 0,0 1 0,0-1-1,0 1 1,-1-1 0,1 1 0,0-1-1,0 1 1,0-1 0,0 1-1,0-1 1,0 1 0,0 0 0,-7 33-69,5 9 497,3 0-1,2 0 1,1 0-1,2 0 1,20 69 0,18 26 603,-21-73-798,-2 2-1,-4 0 0,11 83 0,-26-5-3127,-2-88-850,0-18 642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1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1329 349 2076,'68'-89'5280,"147"-147"0,-188 213-3029,-27 23-2221,0 0 0,0 0-1,0 0 1,0 0 0,1 0-1,-1 1 1,0-1 0,0 0-1,0 0 1,0 0 0,0 0-1,0 0 1,0 0 0,0 0 0,0 0-1,0 0 1,0 0 0,0 0-1,0 0 1,0 0 0,0 1-1,0-1 1,0 0 0,0 0-1,0 0 1,1 0 0,-1 0-1,0 0 1,0 0 0,0 0-1,0 0 1,0 0 0,0 0-1,0 0 1,0 0 0,0 0-1,0 0 1,0 0 0,1 0-1,-1 0 1,0 0 0,0 0-1,0 0 1,0 0 0,0 0-1,0 0 1,0 0 0,0 0-1,0 0 1,0 0 0,0 0-1,1 0 1,-1-1 0,0 1-1,0 0 1,0 0 0,0 0-1,0 0 1,0 0 0,-11 17 969,-261 321 3978,-35 46-4164,-202 359-699,125-169-310,299-454-1805,48-67-1971,1-2-3368,34-47 3839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0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255 186 8409,'-2'-1'281,"1"0"1,0 1 0,-1-1-1,1 0 1,0 0 0,0 0-1,0-1 1,0 1 0,0 0-1,0 0 1,0 0 0,1-1-1,-1 1 1,0-1 0,1 1-1,-1 0 1,1-1-1,-1 1 1,1-1 0,0 1-1,-1-1 1,1 1 0,0-1-1,0-2 1,1 0 35,0-1-1,0 1 1,0 0 0,0-1-1,1 1 1,0 0 0,-1 0-1,6-7 1,1-1-130,1 0 0,0 0 1,1 1-1,19-17 0,-22 24-169,0 0 0,1 0-1,0 0 1,0 1-1,0 1 1,0-1-1,0 1 1,1 0-1,-1 1 1,0 0-1,1 0 1,-1 1 0,1 0-1,-1 1 1,14 2-1,-14-1 28,-1 1-1,0 0 1,0 0-1,-1 1 1,12 8-1,14 7 35,-17-13 72,0 2 0,-1-1 0,0 2 0,0 0 0,23 20 0,-32-24-94,0 0 0,-1 0 0,0 0 0,0 1 0,0-1 0,-1 1 0,0 0 0,0 0 0,0 0 0,-1 0 0,0 1 0,0-1 0,-1 0 0,0 1-1,0 0 1,0 12 0,-1-7-25,0-1-1,-2 0 1,1 0-1,-1 0 0,-1 0 1,0 0-1,0 0 0,-1-1 1,-1 0-1,-7 14 1,-10 29 298,19-41-195,-1-1 0,0-1-1,-1 1 1,-1-1-1,1 1 1,-1-2-1,-1 1 1,0-1-1,-10 11 1,-2-6 87,0-1 0,-1-1 0,0-1 0,-1-1 0,0 0 0,-1-2 0,0 0 0,0-2 0,0 0 0,-1-2 0,-32 3 0,-16-3 717,66-4-823,0-1 1,0 0-1,0 0 0,-1-1 1,1 1-1,1-1 1,-1 0-1,0 0 0,0-1 1,1 1-1,-6-5 1,-10-7 284,2-1 0,0-1 0,0-1 0,-20-25 1,32 34-348,1 0-1,-1 0 1,1-1 0,1 0 0,0 0 0,0 0-1,1 0 1,0-1 0,1 1 0,0-1 0,0 0 0,1 1-1,0-15 1,1 6-14,0 1-1,2-1 1,0 0-1,1 0 1,0 1-1,8-21 0,-7 28-164,1 0 0,0 0 0,0 1 0,1-1 0,0 1 0,0 1 0,1-1 0,1 1 0,-1 0 0,1 1 0,13-10 0,-9 9-2708,1 0-1,0 0 1,19-8-1,-1 4-3085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 16357,'0'0'628,"-11"19"1544,-10 46-1399,-4-1 0,-35 68 0,33-74-534,-139 254 112,165-310-340,-1-1 1,1 1-1,1-1 1,-1 1-1,0-1 0,0 1 1,0-1-1,1 1 0,-1 0 1,1 0-1,-1-1 0,1 1 1,0 0-1,0 0 1,0-1-1,0 1 0,0 0 1,0 0-1,0-1 0,1 4 1,0-4 3,0 0 0,0 0 0,0 0 0,0-1 0,0 1 0,0-1 0,0 1 0,0 0 0,0-1 0,1 0 0,-1 1 1,0-1-1,0 0 0,0 0 0,1 1 0,-1-1 0,0 0 0,0 0 0,1 0 0,-1-1 0,0 1 0,2 0 0,13-4 121,0 1 0,0-2-1,20-8 1,-26 9-115,39-14 39,0 2 1,1 3-1,1 2 0,0 2 1,0 2-1,1 2 1,55 3-1,-104 2-31,0 0 0,0 0-1,0 0 1,-1 0 0,1 1 0,0-1-1,0 1 1,0 0 0,-1 0 0,1 0-1,0 0 1,-1 0 0,1 0-1,-1 1 1,1 0 0,-1-1 0,0 1-1,0 0 1,4 3 0,-23-31 3050,-21-11-2719,3 3-330,5 2 318,-1 0 1,-1 3-1,-2 0 1,-69-45-1,76 59-1328,1 1 0,-2 0 0,0 2 0,-47-13 0,20 4-9556,49 19 6133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3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14497,'-1'6'210,"0"0"-1,-1 0 0,0-1 1,0 1-1,0 0 0,-1-1 1,-4 8-1,-7 18 174,-3 20 226,3 1 1,3 1 0,2-1-1,1 2 1,1 105 0,8-153-610,0 1 1,1-1 0,-1 0 0,1 0 0,1 0 0,-1 0 0,1 0 0,0 0 0,0-1 0,0 1 0,1-1 0,0 0 0,0 0 0,0 0 0,1-1 0,0 0 0,-1 1 0,2-2 0,-1 1 0,0 0 0,1-1 0,-1 0 0,1-1 0,6 3 0,6 3-489,0-2 0,0 0 1,1-1-1,-1-1 0,1-1 0,36 2 0,-46-4 226,110-4-3519,-104 2 2450,-1-2-1,1 0 0,17-6 1,-14 3-1390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3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11001,'0'0'3045,"22"-2"-1886,259-26 181,-98-13-4355,-133 25-1911,-42 11 1270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 13285,'13'-7'1132,"4"-1"-372,1 0-304,6-1 128,-1 0 21,-1 0-245,4 0-132,6 0-76,-2 3-152,0-3-60,5 2-144,0 1-192,-3-1-345,3 2-439,-5 2-308,4 1 104,-5 2-236,2 0-1308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5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15149,'1'-1'110,"-1"-1"0,1 1 0,-1 0 0,1 0 0,0-1 0,0 1 0,0 0 0,-1 0 0,1 0 0,0 0 0,0 0 0,0 0 0,1 0 0,-1 0 0,0 0 0,0 1 0,0-1 0,1 0 0,-1 1-1,0-1 1,1 1 0,-1-1 0,0 1 0,1 0 0,-1-1 0,1 1 0,-1 0 0,2 0 0,49-5 520,-46 5-488,149 1-372,49-3-1922,-191 0 2047,1 0 0,-1-1 1,0 0-1,0-1 0,0 0 1,0-1-1,-1-1 0,0 0 1,0 0-1,0-1 1,-1-1-1,0 0 0,0-1 1,16-17-1,-27 26 131,1 0 0,0 0 0,-1 0 0,1 0 0,0 1 0,-1-1 0,1 0 1,0 0-1,-1 0 0,1 1 0,0-1 0,-1 0 0,1 1 0,-1-1 0,1 1 0,-1-1 0,1 0 0,-1 1 0,1-1 0,-1 1 0,1-1 0,-1 1 0,0 0 0,1-1 0,-1 1 1,0-1-1,1 1 0,-1 0 0,0 0 0,17 28 1265,-13-22-806,10 14 774,-9-14-670,0 0 0,0 0 0,-1 0 0,-1 0-1,1 1 1,2 7 0,-6-13-555,1 0 0,-1 0 0,0-1 0,0 1 0,0 0 0,0 0 0,0 0 0,0-1-1,0 1 1,-1 0 0,1 0 0,-1-1 0,1 1 0,-1 0 0,0-1 0,0 1 0,1 0 0,-1-1 0,0 1-1,0-1 1,-1 0 0,1 1 0,0-1 0,0 0 0,-1 1 0,1-1 0,0 0 0,-1 0 0,0 0 0,1-1-1,-1 1 1,-2 1 0,-34 14-2522,0-5-4217,22-8 1675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6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9 4924,'-13'-5'1204,"0"2"4703,18 20-3203,191 275 2394,-127-197-4670,355 424 1854,-228-271-2235,-53-60 306,-91-131 871,73 63-1,-90-89-890,-10-4-188,-1 0 0,39 57 0,-39-50 27,52 57 0,-66-80-2545,1-1 0,0 0-1,0-1 1,1 0 0,22 13-1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7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12997,'18'21'2478,"14"21"-608,32 59-1,-45-68-1695,1-1 1,2-1-1,1-1 0,36 37 1,-58-65-154,1-1 0,-1 1 1,1-1-1,-1 1 0,1-1 1,0 1-1,-1-1 0,1 0 0,0 0 1,0 0-1,0 0 0,0 0 0,0 0 1,0-1-1,0 1 0,0 0 1,0-1-1,0 0 0,0 0 0,0 1 1,0-1-1,1 0 0,-1-1 1,0 1-1,0 0 0,0-1 0,0 1 1,0-1-1,0 1 0,0-1 0,0 0 1,0 0-1,0 0 0,0 0 1,0 0-1,-1-1 0,1 1 0,0-1 1,-1 1-1,1-1 0,-1 1 1,0-1-1,1 0 0,1-2 0,5-11 3,1 0 1,-2-1-1,0 0 0,8-28 0,-4 14 367,-2 7-303,2 0-1,1 0 1,0 1-1,1 1 0,2 0 1,0 1-1,1 0 1,1 2-1,36-32 0,-50 49-54,-1-1 0,1 0 0,-1 0 0,0 0 0,0 0 1,0 0-1,0-1 0,0 1 0,0-1 0,0 1 0,-1-1 0,0 1 0,1-1 0,-1 0 0,0 0 0,0 0 0,0 0 0,0-4 0,-33 8 11,5 4 106,0 1-1,1 1 0,0 2 0,-36 16 0,-43 14-1555,68-29 19,-28 8-2768,22-4-1624,29-10 1420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12537,'-3'127'5020,"8"241"-3819,-3-351-1185,1 0 1,0 0-1,1 0 1,0-1-1,2 1 1,0-1-1,1 0 1,0-1-1,18 28 1,-19-36-164,-1 1 0,2-1 1,-1 0-1,1-1 1,0 0-1,0 0 0,1 0 1,-1-1-1,1 0 0,1 0 1,-1-1-1,1 0 1,-1-1-1,1 0 0,0 0 1,0-1-1,1 0 0,-1 0 1,14-1-1,-6 0-359,1-1 0,-1-1 0,1-1-1,-1-1 1,0 0 0,32-11 0,-40 11 127,-1 0 0,0-1 0,0 0 1,-1 0-1,1 0 0,-1-1 0,0-1 0,0 1 0,-1-1 0,1 0 1,-1 0-1,-1-1 0,1 0 0,-1 0 0,7-13 0,-4-1-1634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15 152 10257,'-15'0'2904,"35"-9"-1798,38-8-502,-38 12-588,335-87-1211,-348 90 567,0 0 0,0-1 0,-1 0 0,1 0 0,8-6 0,-7 2-2043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13185,'0'0'738,"10"-1"415,250-22-1082,-90-8-4504,-105 9-553,-51 14 2154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0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239 415 3864,'-33'-11'6027,"32"11"-5884,-1 1-1,1-2 0,-1 1 1,1 0-1,0 0 1,-1 0-1,1-1 0,-1 1 1,1-1-1,0 1 1,-1-1-1,1 1 0,0-1 1,-1 0-1,1 0 0,0 0 1,0 0-1,0 0 1,0 0-1,0 0 0,0 0 1,0 0-1,0 0 1,0 0-1,1-1 0,-1 1 1,0 0-1,1-1 1,-1 1-1,1 0 0,-1-1 1,1 1-1,0-1 1,-1 1-1,1 0 0,0-1 1,0-2-1,2-19 46,1 1-1,0 0 1,2 0-1,1 1 1,0-1-1,2 1 1,0 0-1,1 1 1,1 0 0,1 0-1,1 1 1,1 1-1,0 0 1,2 1-1,-1 0 1,19-15-1,-26 29-172,-1 1 0,1 0-1,-1 0 1,1 1-1,0 0 1,-1 0 0,1 0-1,0 1 1,0 0-1,0 0 1,-1 1 0,8 1-1,12 0 16,-13-2 33,0 1 0,0 1 1,0 0-1,0 1 0,0 0 1,0 1-1,-1 0 0,1 1 1,-1 1-1,0 0 0,-1 0 1,0 2-1,0-1 0,0 1 1,-1 0-1,0 1 0,-1 1 1,12 14-1,-17-19 27,0 1 0,-1 0 0,0 0 0,0 0-1,0 0 1,-1 0 0,0 0 0,0 1 0,0-1 0,-1 1 0,0 7-1,1 79 766,-3-58-542,-1-15-185,-1 0 1,-1 0-1,0 0 1,-2 0-1,0-1 1,-2 1-1,0-2 1,-11 20-1,-13 32 15,29-61-38,-1-1 0,0 1 0,-1-1 0,0 0 0,0 0 0,-1 0 0,0-1 0,0 0 0,-1 0 0,0 0 0,0-1 0,-1 0 0,-12 8 0,7-7 74,-1-1 0,0-1 0,0 0-1,0 0 1,0-2 0,-1 1 0,-28 1-1,-8 2-140,36-3-17,0-2 0,0 0 0,0-1 0,0 0 0,-1-1 0,1-1 0,-17-3 0,23 1 5,1-1-1,-1 0 1,1 0-1,0-1 0,1 0 1,-1-1-1,1 0 0,0 0 1,0 0-1,-6-9 0,-59-75 34,66 80-103,0-1 0,0 1 1,1-1-1,0 0 0,1-1 0,0 1 1,1-1-1,1 0 0,0 1 0,-1-15 1,2 8-1449,0 0 0,2 0 0,3-25 0,4 17-1859,5-2-726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9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69 11865,'-1'-1'22,"0"-1"-1,0 1 1,0 0-1,0 0 1,0 0-1,0-1 1,1 1-1,-1 0 1,0-1 0,1 1-1,-1-1 1,1 1-1,-1-1 1,1 1-1,0-1 1,0 1-1,0-1 1,-1 1-1,1-1 1,1 0-1,-1 1 1,0-1 0,0 1-1,1-1 1,-1 1-1,0-1 1,1 1-1,0 0 1,-1-1-1,1 1 1,0-1-1,0 1 1,0 0 0,0 0-1,0 0 1,0-1-1,0 1 1,0 0-1,0 0 1,0 0-1,1 1 1,-1-1-1,0 0 1,1 0 0,-1 1-1,0-1 1,1 1-1,-1-1 1,1 1-1,-1-1 1,1 1-1,-1 0 1,3 0-1,12-3-7,0 1 0,1 0 0,31 2 0,-35 0 77,307 18 482,-257-9 113,-1 2 0,0 3 0,62 24 0,-106-29-304,12 3 2340,-44-28-3275,6 11-524,0 0-1,-1 0 1,1 1 0,-1 0-1,-17-5 1,6 5-1825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0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11189,'14'17'60,"1"3"-60,5 9-20,1 0-188,3 7-396,4-2-252,4 0-248,-1 4-536,8-3-193,-2 2 485,6-1-684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10897,'23'34'188,"0"-6"-76,-1 4-100,2-4 24,1 4 40,-2-2-48,6 0 4,-1 0-16,3 0 0,0 2 8,0-4-32,4 4-80,-2-2-196,6 0-468,-3 0-732,1 0-576,2 2-449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0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1488 1 10713,'0'0'329,"-7"19"-330,-220 331-1808,124-196-2694,68-100 2030</inkml:trace>
  <inkml:trace contextRef="#ctx0" brushRef="#br0" timeOffset="1">605 1375 9093,'-39'50'716,"1"3"-60,-2 1-140,-1-1-64,-6 2-104,2-2-100,0 0-80,0-1-124,3-2-44,0-1-48,0-1-120,2-5-164,2-1-272,7-8-508,2-6-1244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58 197 6773,'-7'-47'312,"-1"7"4,-1 12-80,3 5-100,-3 7-108,6 5 12,-2 4-40,0 0-68,2-1-308,1 3-500,2 0-1049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84 9461,'-3'-21'930,"-3"-28"753,2 36 121,0 19 1318,-5 55-1875,2 1 0,3 0-1,6 79 1,-1-43-661,35 815 1665,23 305-2146,-45-849-8,-5-150-618,7 173 70,-13-261-4725,-2 0-4786,-1-119 7355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1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14373,'-5'36'626,"2"1"-1,2 0 1,3 37 0,-1-20-137,2 1-5,2-1-1,3 1 1,21 77 0,61 155-186,-71-229-253,-8-23-47,0-1 0,3 0 0,0-1 0,33 52 0,-46-84 5,-1 1 0,1 0 0,0-1 0,0 1 0,0-1 1,1 1-1,-1-1 0,0 0 0,0 1 0,1-1 0,-1 0 0,1 0 0,-1 0 0,1 0 0,-1 0 0,1 0 0,0 0 0,0-1 0,-1 1 0,1-1 0,0 1 1,0-1-1,-1 0 0,1 1 0,0-1 0,0 0 0,0 0 0,0 0 0,0-1 0,-1 1 0,1 0 0,0-1 0,0 1 0,-1-1 0,1 0 0,0 1 0,-1-1 1,1 0-1,0 0 0,-1 0 0,1 0 0,-1 0 0,1 0 0,-1-1 0,1-1 0,8-7 0,-1-1 0,0-1 0,-1 0 0,13-23 1,-9 13-13,5-5 15,0 0-1,2 2 0,1 0 1,1 1-1,1 1 1,34-28-1,-47 44 139,-5 5 6,0-1 0,0 0 0,0 0 0,0 0 1,-1 0-1,1 0 0,-1-1 0,0 0 0,0 1 0,4-9 1,-10 9-89,0 0 0,0 0 0,-1 1 0,1-1 0,-1 1-1,1 0 1,-1 0 0,0 1 0,-6-3 0,1 0-5,-55-30 217,22 11-48,-46-18 1,72 35-396,0 1 1,-1 0-1,0 1 1,0 1 0,0 1-1,-27-1 1,25 2-2245,-1 2 0,1 0 0,-31 7-1,32-4-1451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2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15297,'-1'27'747,"-2"0"0,-12 50 0,0-1-39,1 39 1320,1 208-1,13-318-2006,0 0 0,0 0 0,1 0 0,0 0 0,0 0 0,0 0 0,1-1 0,-1 1 0,1 0 0,0-1 0,1 1 0,-1-1 0,1 1 0,0-1 0,0 0 0,0 0 0,0-1 0,8 7 0,-5-5-58,1-1 0,-1-1-1,1 1 1,0-1 0,0-1-1,0 1 1,0-1 0,0 0 0,1-1-1,-1 0 1,0 0 0,10 0-1,24 0-636,0-2-1,-1-1 1,59-11-1,-68 6-1480,0-1 0,0-2 0,-1 0 0,56-30 0,-63 27-662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0 226 12617,'1'-3'111,"0"0"0,-1 0 0,1 0 0,0 0 0,0 1 0,1-1 0,-1 0-1,0 0 1,1 1 0,0-1 0,0 1 0,-1 0 0,2-1 0,-1 1 0,0 0 0,0 0 0,1 0 0,-1 0 0,1 1 0,4-3-1,66-30-39,-55 26-5,212-66-1020,-156 53-625,-69 19 1052,0 1-1,-1 0 1,1-1-1,0 0 1,-1 0-1,0 0 1,1-1-1,-1 1 0,0-1 1,6-6-1,-9 3-2331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15737,'0'-9'953,"0"3"31,6-1-260,10 1-236,6-1-180,10 1-104,3-1-204,10 0-88,5-1-536,3 8-656,0 0-349,5 0-83,0 0 60,-1 8-860</inkml:trace>
  <inkml:trace contextRef="#ctx0" brushRef="#br0" timeOffset="1">903 833 14337,'32'257'490,"-27"-199"-1222,1-34-1589,-2-43-2906,-4-2 2768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0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69 551 7325,'-1'0'135,"1"1"0,-1-1 0,0 1 0,1-1 0,-1 0 0,0 0 0,0 1 0,0-1 0,0 0 0,1 0 0,-1 0 0,0 0 0,0 0 0,0 0 0,0 0 1,1 0-1,-1 0 0,0 0 0,0 0 0,0 0 0,0-1 0,1 1 0,-1 0 0,0-1 0,0 1 0,1 0 0,-2-1 0,-14-23 1567,-1-36-674,16 54-714,-4-15-153,2-1 1,1 1-1,1-1 0,0 1 0,2-1 1,0 1-1,2-1 0,0 1 1,2 0-1,7-25 0,-6 29-11,1 0 0,0 0 1,1 1-1,1 0 0,0 0 0,18-21 0,-22 32-116,0-1-1,0 1 1,0 0-1,1 0 1,0 0 0,0 1-1,0 0 1,1 0-1,-1 1 1,1-1-1,0 1 1,0 1-1,0-1 1,0 1-1,0 1 1,0-1-1,1 1 1,10 0-1,5 2 86,0 1-1,0 1 0,0 1 0,-1 0 1,1 2-1,-1 1 0,21 10 0,-35-14-21,0 1 0,0 1-1,-1-1 1,0 1 0,0 1-1,0-1 1,-1 1 0,0 0-1,0 1 1,0 0 0,6 9-1,-2 2 84,-2 0-1,1 0 0,9 36 1,19 91 255,-28-107-161,-5-15 3,-1 0-1,-1 1 1,-2 0 0,0-1-1,-4 32 1,3-50-166,-1-1 0,0 1 0,0-1 0,0 0 0,0 0 0,-1 0 0,1 0 0,-1 0 0,0-1 0,0 1 0,-1-1 0,1 0 0,-1 0 1,-4 3-1,-57 38 578,49-37-593,-2-1-1,1 0 1,-1-1 0,0-1-1,0 0 1,0-2-1,-1 0 1,1-1 0,0-1-1,-31-3 1,38 1-29,1 0 1,-1-1-1,1 0 1,0-1-1,0 0 0,0 0 1,1-1-1,0 0 1,-10-7-1,-12-12-62,-33-30 0,17 13-583,46 40 529,-20-20-8876,19 13 4406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11401,'0'-9'616,"0"3"108,0-3 8,3 1-168,5-2-76,7-2 148,9 2-116,-1-2-360,6 1-104,0 1-24,5-3-32,3 3-276,-1-2-516,1 3-624,-2 0-1160,0-3-2100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15789,'22'0'394,"266"-12"-2525,-259 9 1694,0-2 0,0-1 0,0-2-1,-1 0 1,0-2 0,0-1 0,41-23-1,-52 23 527,-15 9 46,-1 1 0,1 0 0,0 0 0,-1 0 0,1 0 1,0 0-1,0 0 0,0 0 0,-1 0 0,1 1 0,0-1 0,0 1 0,0 0 0,0-1 0,0 1 0,0 0 0,0 0 0,0 0 0,0 1 0,0-1 0,0 0 0,0 1 0,0-1 0,0 1 0,0 0 0,0-1 1,-1 1-1,1 0 0,2 2 0,167 62 4319,-170-65-4532,-1 1 1,1-1-1,-1 1 0,1-1 0,-1 1 1,0-1-1,1 1 0,-1-1 0,1 1 1,-1-1-1,0 1 0,0-1 0,1 1 1,-1 0-1,0-1 0,0 1 0,0 0 1,0-1-1,0 1 0,0-1 0,0 1 1,0 0-1,0-1 0,0 1 0,0 0 1,0-1-1,0 1 0,0-1 1,0 1-1,-1 1 0,-9 17-4616,-2-7 1342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12565,'4'-4'558,"1"0"0,0 0 0,-1 1 0,1-1 0,1 1 0,-1 0-1,0 1 1,1-1 0,-1 1 0,1 0 0,-1 1 0,10-2 0,3 1-1663,1 0 0,30 3 1,-14 0-2923,-12-1 703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5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3 14825,'-23'32'501,"19"-29"-474,1 1 1,0 0-1,0 0 0,0 1 0,0-1 0,0 1 0,1-1 0,0 1 0,0 0 0,0 0 0,1 0 0,0 0 0,0 0 0,0 0 0,0 6 0,1 2 18,-1-9 1,1 0 0,0 0 0,0 0 0,0 0 1,1 1-1,0-1 0,-1 0 0,1 0 0,3 5 0,-3-7-51,0-1 0,0 0-1,1 0 1,-1 1-1,1-1 1,-1 0 0,1-1-1,-1 1 1,1 0-1,-1 0 1,1-1 0,0 1-1,-1 0 1,1-1-1,0 0 1,0 1 0,-1-1-1,1 0 1,0 0-1,0 0 1,0 0-1,-1-1 1,1 1 0,0 0-1,0-1 1,2 0-1,0 0 3,0 0-1,1 0 1,-1-1-1,0 0 0,0 0 1,0 0-1,0 0 0,0 0 1,0-1-1,-1 0 0,1 0 1,-1 0-1,0 0 1,0 0-1,0-1 0,0 1 1,0-1-1,-1 0 0,0 0 1,0 0-1,0 0 0,0 0 1,1-5-1,2-5 139,-2 1 0,1-1-1,-2 0 1,0 0 0,0 0 0,-1-15 0,-2 29-124,0 1 1,0-1 0,0 0 0,1 0-1,-1 1 1,0-1 0,0 0-1,0 1 1,1-1 0,-1 1 0,0-1-1,1 1 1,-1-1 0,0 1 0,1-1-1,-1 1 1,1 0 0,-1-1 0,1 1-1,-1 0 1,1 0 0,-1 0 0,-21 53 219,2 0 0,-14 66 0,26-91-92,-56 188-8,-7 26-4971,62-207 1420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14797,'0'0'1404,"8"0"-1151,5 0-81,4 0-172,6 0 40,2 0-96,6 0 24,-2-1-321,8-1-675,2 0-656,-1-1-600,0 1-1140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14585,'-10'10'222,"0"1"-1,1 0 1,0 0 0,0 1-1,1 0 1,1 1-1,0 0 1,-5 16-1,8-20-167,0 1 0,1 0 0,0 0 0,1 0 0,0 1 0,1-1-1,0 0 1,0 1 0,1-1 0,1 1 0,0-1 0,2 12 0,-2-21-36,0 1 0,-1-1 0,1 0 0,0 0 0,0 1 0,0-1 0,0 0 0,0 0-1,0 0 1,1 0 0,-1-1 0,0 1 0,0 0 0,1 0 0,-1-1 0,0 1 0,1-1 0,-1 1 0,1-1 0,-1 1 0,0-1 0,1 0 0,-1 0 0,1 0 0,-1 0 0,1 0 0,-1 0 0,1 0 0,-1 0 0,1-1 0,2 0 0,1 0 5,1 0-1,0 0 0,-1-1 0,1 0 1,-1 0-1,0 0 0,6-4 1,-5 3-16,-2-1 0,1 0-1,0 0 1,-1-1 0,0 1 0,0-1 0,0 0 0,0 0 0,-1 0 0,0 0 0,0-1 0,-1 0 0,3-7 0,-1 1-17,-1 0 1,-1-1 0,0 1 0,-1-1 0,0-19 0,-1 32 7,0-1 1,0 1 0,0-1 0,0 0 0,1 1-1,-1-1 1,0 0 0,-1 1 0,1-1 0,0 0-1,0 1 1,0-1 0,0 1 0,0-1-1,-1 0 1,1 1 0,0-1 0,0 1 0,-1-1-1,1 1 1,0-1 0,-1 1 0,1-1 0,-1 1-1,1-1 1,-1 1 0,1-1 0,-1 1-1,1 0 1,-1-1 0,1 1 0,-1 0 0,1-1-1,-1 1 1,0 0 0,1 0 0,-1 0 0,1-1-1,-1 1 1,0 0 0,1 0 0,-1 0-1,0 0 1,1 0 0,-1 0 0,0 0 0,1 0-1,-1 1 1,1-1 0,-1 0 0,0 0 0,1 0-1,-1 1 1,1-1 0,-1 0 0,1 1 0,-1-1-1,0 0 1,1 1 0,0-1 0,-1 1-1,0 0 1,-3 2 4,0 0-1,0 0 0,0 0 1,0 1-1,1-1 0,-7 9 1,1 5 52,0 1 0,2 0 0,0 0-1,0 0 1,-5 31 0,-11 104 923,14-79-453,-3 5-746,-16 119 357,21-65-8435,7-111 2828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13917,'45'-4'4946,"4"-5"-4873,29-4-4860,-51 11 2352,1 2-730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1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12489,'-10'5'95,"1"1"-1,-1 1 0,1-1 1,0 2-1,1-1 1,0 1-1,0 0 0,0 1 1,1 0-1,1 0 1,-1 1-1,2-1 0,-1 1 1,1 1-1,1-1 1,0 1-1,0-1 0,1 1 1,0 0-1,1 1 0,1-1 1,-1 0-1,2 16 1,0-26-67,0 0 0,1 0 0,-1 0 0,0-1 0,1 1 0,-1 0 0,1 0 0,0 0 0,-1 0 0,1 0 0,0-1 0,-1 1 0,1 0 0,0-1 0,0 1 0,-1-1 0,1 1 0,0-1 0,0 1 0,0-1 0,0 1 0,0-1 0,0 0 0,0 1 0,0-1 0,0 0 0,0 0 0,0 0 0,0 0 0,0 0 0,0 0 0,0 0 0,0 0 0,0 0 0,0 0 0,0-1 0,0 1 0,1-1 0,2 0-11,1 1-1,-1-1 1,0-1 0,0 1-1,0-1 1,0 0 0,0 1-1,4-4 1,-2-1 5,0 0 1,-1 0 0,1-1-1,-1 1 1,-1-1 0,1-1-1,-1 1 1,-1 0 0,1-1-1,-1 0 1,0 0 0,2-16-1,-1 6-241,-1 0 0,-1 0 0,0-20 0,13 464 5314,-2-131-3482,-13-242-1667,-1 17-359,8-26-7042,-4-37 3475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24 17682,'3'-24'206,"-2"38"283,-1 47 355,0-53-843,-4 80 404,-3 0 1,-5-1 0,-28 108 0,21-114-316,-27 139-109,41-183-4,1 0 0,2 1 0,2-1 0,4 38 0,-3-69 27,-1-1 0,2 1 0,-1 0 0,1-1 0,0 1 0,0-1 0,0 1 0,1-1 0,-1 0 0,1 0 0,1 0 0,-1-1 0,1 1 0,0-1 0,4 5 0,-1-4-32,0 1-1,1-1 1,0 0-1,0-1 1,0 0-1,1 0 1,-1 0-1,16 3 1,9 0-494,0-2 1,0-1-1,1-2 1,34-2 0,-55 0 153,22 0-663,-1-2 0,1-2 0,62-14-1,-74 12-492,-1-2-1,1 0 0,34-19 1,-24 7-1647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45 173 12569,'-6'-3'255,"1"0"0,0-1-1,0 0 1,0 0 0,0 0 0,-4-5-1,9 8-216,-1 1 0,1-1 0,-1 0 0,1 1 0,0-1 0,-1 0 0,1 1 0,0-1 0,0 0 0,-1 0 0,1 1 0,0-1 0,0 0 0,0 0 0,0 0 0,0 1 0,0-1 0,0 0 0,0 0 0,0 1 0,0-1 0,1-1 0,0 1 31,0-1 0,0 1 0,0 0 1,0 0-1,0-1 0,0 1 0,1 0 0,-1 0 0,0 0 0,1 1 0,-1-1 0,0 0 0,1 0 0,-1 1 0,3-2 1,29-8 315,0 1 1,1 2-1,53-5 1,-8 1-517,64-11-1616,46-9-5123,-166 27 3937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1980,'5'0'1042,"0"-1"0,1 0-1,-1 0 1,0 0 0,0 0 0,8-4-1,31-18 1382,37-43-3057,-62 49 1079,65-58-6993,-63 57 4170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15137,'5'-9'616,"5"3"-52,8-1-71,7-4-85,6 4-152,5-2-148,6 0-80,4 3-28,8 1-24,1 5-520,3 0-785,4 0-591,0 5-484,0 1-880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15569,'0'13'36,"0"2"-36,0 2 0,0-1-16,0 5-56,0-5-296,0 1-360,0-4-364,0 2-376,1-3-332,4-4-1064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7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9077,'2'-2'52,"0"0"0,0 0 0,1 1-1,-1-1 1,1 1 0,-1 0 0,1 0 0,0 0 0,-1 0 0,1 0 0,0 0 0,0 1 0,-1-1 0,5 1-1,46-1 702,-35 2-625,3-2 131,0 2-1,0 1 1,0 0-1,22 6 0,-31-4-71,1 0-1,-2 1 1,1 0-1,-1 1 0,0 0 1,0 1-1,0 0 1,10 10-1,-12-10 68,-1-1 0,1 0 0,1-1-1,-1 0 1,1 0 0,0-1 0,0-1 0,17 5 0,-24-7-161,0 0 0,-1-1 0,1 1 1,0-1-1,-1 0 0,1 0 0,0 0 0,0 0 0,-1 0 1,1-1-1,0 1 0,-1-1 0,1 1 0,0-1 1,-1 0-1,1 0 0,-1 0 0,1-1 0,-1 1 0,0 0 1,0-1-1,1 0 0,-1 1 0,0-1 0,0 0 0,-1 0 1,1 0-1,0-1 0,-1 1 0,1 0 0,-1 0 0,0-1 1,0 1-1,1-1 0,-2 1 0,1-1 0,0 0 0,-1 1 1,1-5-1,0 3-59,0-1 0,0 1-1,0 0 1,-1 0 0,0 0 0,0 0 0,0 0 0,-1 0-1,1 0 1,-1 0 0,0 0 0,0 0 0,0 0 0,-1 0 0,1 0-1,-1 0 1,0 1 0,0-1 0,0 1 0,-1-1 0,1 1 0,-1 0-1,-4-4 1,3 4-267,-1 0-1,0 1 1,0-1 0,0 1-1,-1 0 1,1 0-1,-1 0 1,1 1 0,-1 0-1,1 0 1,-1 1-1,0-1 1,1 1-1,-1 0 1,0 1 0,-8 1-1,9-1-421,0 0 0,0 0-1,1 0 1,-1 1 0,1-1-1,-1 1 1,1 1 0,-1-1 0,1 0-1,0 1 1,0 0 0,-5 5-1,2 3-3607</inkml:trace>
  <inkml:trace contextRef="#ctx0" brushRef="#br0" timeOffset="1">685 16 16033,'0'13'549,"0"7"-29,0 2-164,-6 3-132,-2 3-208,0-1 4,3 3-72,0 0 0,0-2-100,1-1-364,1-1-469,1-5-351,2 0-128,0-7 52,0-6-464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13361,'10'-7'92,"5"-2"-32,8 3-16,4-1-44,5 2-244,6 0-956,1 2-780,7 1-2725</inkml:trace>
  <inkml:trace contextRef="#ctx0" brushRef="#br0" timeOffset="1">826 63 17474,'0'0'700,"0"-1"-12,12-1-288,2-1-60,10-1 8,4-1-184,4 2-108,7-5 36,2 1-92,4 0-484,4 1-1592,-1 1-805,-3-2-167,2 2-1948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13597,'23'0'368,"7"0"-44,0-8-12,7 1-128,1 1-56,0-6-44,-1 2-84,2-2-424,-2 0-1000,-6 6-1252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11 159 17422,'11'-14'174,"1"0"1,0 2-1,1-1 1,1 2 0,0 0-1,0 0 1,1 1-1,0 1 1,1 1 0,0 0-1,0 1 1,1 1-1,0 0 1,0 1-1,0 1 1,1 1 0,0 0-1,-1 1 1,1 1-1,0 1 1,21 2 0,-37-2-168,0 0 0,0 0 0,-1 1 1,1-1-1,0 0 0,0 1 1,0 0-1,-1-1 0,1 1 1,0 0-1,-1 0 0,1 0 0,0 0 1,-1 0-1,1 0 0,-1 0 1,0 1-1,1-1 0,-1 0 0,0 1 1,0-1-1,0 1 0,0 0 1,0-1-1,0 1 0,0 0 0,-1-1 1,1 1-1,-1 0 0,1 0 1,-1 0-1,0-1 0,1 1 0,-1 0 1,0 0-1,0 0 0,0 0 1,-1 0-1,1 0 0,-1 3 0,-1 3 5,0 0-1,0 0 0,-1 0 1,0-1-1,0 1 0,-1 0 1,0-1-1,-6 8 0,-26 30 243,-65 62 0,17-20 88,81-83-331,-25 26 18,1 2-1,1 0 1,-36 64-1,60-93-76,0 0 1,0 1-1,0-1 0,1 1 0,0-1 0,-1 1 1,1 0-1,1-1 0,-1 1 0,0 0 1,1 0-1,0-1 0,0 1 0,0 0 1,0 0-1,1 0 0,0-1 0,-1 1 0,1 0 1,1-1-1,-1 1 0,0 0 0,1-1 1,0 0-1,0 1 0,0-1 0,0 0 1,0 0-1,1 0 0,-1 0 0,1 0 0,0-1 1,4 4-1,8 4-1536,1-1-1,-1-1 1,1 0 0,1-1 0,29 8-1,-1-1-3098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16177,'0'14'1669,"-3"23"-794,-2 0 1,-1-1 0,-22 72 0,16-64-659,8-32-178,-60 258 1415,57-228-1284,1 0 0,3 1 0,1 0 0,6 62 1,-2-94-170,0-1 1,0 0-1,1 0 1,1 0 0,0 0-1,0-1 1,1 1 0,0-1-1,1 0 1,0-1-1,0 1 1,1-1 0,0-1-1,0 1 1,1-1 0,0 0-1,0-1 1,1 0-1,-1 0 1,1-1 0,18 8-1,-7-4-450,0 0-1,1-2 1,40 9-1,-35-11-1346,0-1 1,42 0-1,-46-4 980,21 0-1898,54-6-1,-44-3-407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13189,'3'0'688,"11"0"-136,8 0-20,6 0 20,9 0-76,3 0-112,8 0-183,6-2-181,4-1-92,4-2-33,0 0 101,-2-2-100,-4 0-368,-2 1-612,-7-3-524,-4 3-292,-10-1-456,-8-3-1485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2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16714,'30'-12'656,"5"-1"-224,11 3-404,8 0-28,8 3-184,4 2 64,3 4-84,4 1-757,1 0-915,-3 3-564,-2 7-996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3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15337,'15'-6'48,"2"-3"-40,6-1-8,4 0-56,3 1-384,3-2-808,2 3-940,1 2-1504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6697,'58'-55'4141,"-7"-8"-3479,7-7-4283,-43 53 974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30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 11729,'-1'5'245,"0"1"0,0-1-1,0 1 1,-1-1 0,0 0 0,-3 9-1,-9 27 418,13-36-625,-2 58 574,3-61-595,-1-1 0,1 0-1,0 1 1,0-1 0,1 1-1,-1-1 1,0 1 0,0-1-1,1 1 1,-1-1 0,1 0-1,-1 1 1,1-1 0,0 0-1,-1 1 1,1-1 0,0 0-1,0 0 1,0 1 0,0-1-1,0 0 1,0 0 0,0 0-1,0-1 1,1 1 0,-1 0-1,0 0 1,0-1 0,1 1-1,-1 0 1,1-1 0,-1 1-1,0-1 1,3 1 0,0-2-6,-1 1 1,1-1-1,-1 0 1,0 0-1,1 0 0,-1-1 1,0 1-1,0-1 1,1 1-1,-1-1 1,-1 0-1,1 0 1,0-1-1,0 1 0,-1 0 1,1-1-1,-1 0 1,0 0-1,0 1 1,0-1-1,0 0 1,0-1-1,-1 1 0,0 0 1,1 0-1,-1-1 1,0 1-1,-1-1 1,2-3-1,1-6-25,-1 0-1,0 0 1,-1-1-1,0 1 1,-1 0 0,-3-24-1,3 36 15,0 1 1,1-1-1,-2 0 0,1 1 0,0-1 1,0 0-1,0 1 0,0-1 0,0 1 0,0-1 1,-1 0-1,1 1 0,0-1 0,0 1 1,-1-1-1,1 1 0,0-1 0,-1 1 1,1-1-1,-1 1 0,1-1 0,-1 1 1,1 0-1,-1-1 0,1 1 0,-1 0 1,1-1-1,-1 1 0,1 0 0,-1 0 0,0-1 1,1 1-1,-1 0 0,1 0 0,-1 0 1,0 0-1,1 0 0,-1 0 0,0 0 1,1 0-1,-1 0 0,1 0 0,-1 0 1,0 0-1,1 0 0,-1 1 0,1-1 1,-1 0-1,0 0 0,1 1 0,-1-1 0,1 0 1,-1 1-1,-2 1-1,0 0 1,1 0 0,0-1-1,-1 1 1,1 1-1,0-1 1,0 0-1,0 1 1,-3 4-1,0 5 43,1 1-1,0-1 1,0 1-1,1 0 1,1 0-1,-1 18 1,2 84 589,2-60-420,-1 331-279,0-221-5753,0-146 2812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3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88 217 1928,'0'0'315,"-1"1"-1,1 0 1,-1-1 0,1 1-1,0 0 1,-1-1 0,1 1-1,0 0 1,-1-1 0,1 1-1,0 0 1,0-1 0,0 1-1,0 0 1,0 0-1,0-1 1,0 1 0,0 0-1,0 0 1,0-1 0,0 1-1,0 0 1,1 0 0,-1-1-1,1 2 1,14-7 2639,24-26-1911,-38 29-670,17-14 335,-1 0-1,26-34 1,-38 44-561,-1 0 0,0-1 1,0 1-1,0-1 1,-1 0-1,0 0 1,0 0-1,-1-1 1,0 1-1,0-1 0,-1 1 1,1-11-1,-2 17-148,0 0-1,0 0 1,-1 1-1,1-1 1,0 0-1,-1 1 0,1-1 1,-1 0-1,1 1 1,-1-1-1,1 0 1,-1 1-1,0-1 1,1 1-1,-1-1 0,1 1 1,-1-1-1,0 1 1,0 0-1,1-1 1,-1 1-1,0 0 1,0 0-1,1-1 0,-1 1 1,0 0-1,0 0 1,0 0-1,1 0 1,-1 0-1,0 0 0,0 0 1,0 0-1,1 0 1,-1 0-1,0 1 1,-1-1-1,-33 11 2,23-2 3,0 0-1,1 1 1,0 0-1,0 1 1,1 1-1,0 0 1,1 0-1,1 0 1,0 1 0,-6 14-1,-3 9-1,1 1 0,-17 62 0,29-81-20,0 0-1,1 0 0,1 0 0,0 0 1,1 1-1,2-1 0,2 26 0,-2-42 21,-1 1 0,1-1 0,0 1-1,0-1 1,0 0 0,0 1 0,0-1-1,0 0 1,1 0 0,-1 0 0,1 0-1,0 0 1,-1 0 0,1 0 0,0-1 0,0 1-1,4 2 1,0-1 13,-1 0 1,1-1-1,-1 0 0,1 0 0,0 0 1,-1-1-1,10 2 0,4-2 40,1 0 0,-1-1-1,36-5 1,-27 1-21,10-2 40,-1 1 0,1 3 0,0 0 0,53 6-1,-73-2-84,-1-1-1,1 0 1,0-2 0,0 0-1,-1-1 1,1-1-1,-1 0 1,0-2-1,19-6 1,-30 9 7,1 0 0,-1-1 0,0 0 1,0 0-1,0-1 0,-1 1 0,1-1 1,-1 0-1,0-1 0,0 1 0,0-1 1,-1 0-1,0 0 0,0 0 0,0-1 0,0 0 1,-1 0-1,0 0 0,0 0 0,-1 0 1,0 0-1,0-1 0,0 1 0,-1-1 1,1 1-1,-1-14 0,-1 13 3,0-1 1,-1 1-1,0-1 1,0 1-1,-1-1 1,0 1-1,0 0 1,-1 0-1,0 0 0,0 0 1,0 0-1,-1 1 1,0-1-1,0 1 1,-1 0-1,0 0 0,0 1 1,0-1-1,-1 1 1,0 0-1,0 1 1,0-1-1,0 1 1,-1 0-1,-10-4 0,10 5-9,0 1 0,0-1-1,0 1 1,-1 1-1,1-1 1,0 1 0,-1 1-1,1-1 1,-1 1-1,1 1 1,-1-1 0,1 1-1,-1 0 1,1 1 0,0 0-1,0 0 1,0 0-1,0 1 1,0 0 0,0 1-1,-10 6 1,8-3-5,-1 0 1,1 0-1,1 1 1,0 0-1,0 1 1,0 0-1,1 0 1,0 1-1,1-1 0,0 1 1,1 1-1,0-1 1,-6 18-1,10-26 20,0 1-1,0 0 1,1-1-1,-1 1 1,1 0 0,-1 0-1,1-1 1,0 1-1,0 0 1,0 0-1,1 3 1,0-5 4,-1 0 0,1 0 0,0 0 1,-1 0-1,1 0 0,0-1 0,0 1 0,-1 0 0,1 0 1,0-1-1,0 1 0,0-1 0,0 1 0,0-1 0,0 1 1,0-1-1,0 0 0,0 1 0,0-1 0,0 0 1,0 0-1,0 0 0,0 0 0,0 0 0,0 0 0,0 0 1,1 0-1,-1 0 0,0 0 0,1-1 0,24-3-41,-1-2 0,0 0 0,0-2 0,0 0-1,24-13 1,50-17-97,-68 29 156,-1 2 0,57-7 0,-78 12-18,0 2 0,1-1-1,-1 1 1,0 1 0,0-1-1,0 2 1,0-1 0,1 1-1,-2 1 1,1-1 0,0 2-1,-1-1 1,1 1 0,9 6-1,-14-7-7,0 1 0,-1 0 0,1 0-1,-1 0 1,0 0 0,1 1-1,-2-1 1,1 1 0,-1-1 0,1 1-1,-1 0 1,-1 0 0,1 0 0,-1 1-1,0-1 1,0 0 0,0 0 0,-1 1-1,1-1 1,-1 0 0,-1 1-1,1-1 1,-1 0 0,0 1 0,0-1-1,-1 0 1,-2 7 0,-1 3 0,-1 0-1,0 0 1,-2-1 0,1 0-1,-2-1 1,1 0 0,-2 0 0,-12 13-1,8-12 11,0 0-1,-32 22 0,40-31-5,0-1 0,-1-1-1,1 1 1,-1-1 0,1-1 0,-1 1 0,0-1-1,0 0 1,0 0 0,0-1 0,-11 1 0,18-3-2,-1 1 0,1 0 1,0 0-1,-1-1 0,1 1 1,0 0-1,0-1 0,-1 1 0,1 0 1,0-1-1,0 1 0,0-1 1,-1 1-1,1 0 0,0-1 1,0 1-1,0-1 0,0 1 1,0 0-1,0-1 0,0 1 0,0-1 1,0 1-1,0 0 0,0-1 1,0 1-1,0-1 0,0 1 1,0-1-1,0 1 0,1 0 1,-1-1-1,0 1 0,0 0 0,0-1 1,1 1-1,-1 0 0,0-1 1,0 1-1,1 0 0,-1-1 1,0 1-1,1 0 0,-1 0 0,0-1 1,1 1-1,13-19 1,6 7-528,0 0 0,0 2 0,2 0 1,-1 2-1,1 0 0,31-7 0,10-4-3692,-21 5 244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3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14233,'3'-7'455,"0"-1"0,1 1 0,0 1 0,0-1 0,1 1 0,0-1 0,0 1 0,0 1 0,1-1 0,0 1-1,12-10 1,-13 12-397,0 0-1,-1 0 1,1 0-1,0 1 0,0 0 1,1 0-1,-1 0 1,0 0-1,1 1 1,-1 0-1,1 0 0,-1 1 1,1-1-1,-1 1 1,1 0-1,-1 1 0,12 1 1,-17-1-69,1 0 0,0-1 1,0 1-1,0 0 0,0 0 1,-1-1-1,1 1 0,0 0 1,-1 0-1,1 0 0,-1 0 0,1 0 1,-1 0-1,1 0 0,-1 0 1,0 0-1,0 0 0,1 0 0,-1 1 1,0-1-1,0 0 0,0 0 1,0 2-1,-1 34-677,1-26 409,-14 148-212,15-145 509,0 1 0,1 0 0,1-1 0,1 1 0,0-1 0,0 0 0,8 16 0,10 31-131,-18-49 82,0 1 0,-2 0 0,0 0 0,0 0 0,-1 0 0,0 0 0,-2 0 0,1 0 0,-1 0 0,-1 0 0,-1 0 0,0 0 0,-5 14 0,3-14-496,-1 1 0,-1-1 1,0 0-1,-1-1 1,-1 0-1,0 0 1,-11 12-1,-19 18-3885,22-22 418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3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26 211 16550,'0'10'98,"-1"12"284,1 0-1,1 0 0,2-1 0,0 1 1,7 26-1,-8-43-305,-1 0 1,1 0-1,0 0 0,1-1 0,-1 1 0,1-1 1,0 1-1,0-1 0,1 0 0,-1 0 1,1 0-1,0-1 0,0 1 0,0-1 1,0 0-1,0 0 0,1-1 0,-1 1 0,1-1 1,0 0-1,0 0 0,0 0 0,0-1 1,0 0-1,0 0 0,0 0 0,10 0 1,-4-1-20,0 0 1,1 0-1,-1-1 1,0 0-1,0-1 1,0-1 0,0 0-1,0 0 1,0-1-1,-1 0 1,1-1-1,-1 0 1,0-1 0,-1 0-1,1 0 1,-1-1-1,-1 0 1,12-13-1,-11 10-17,0 0 0,-1-1 0,-1 0 0,0-1 0,0 0 0,-1 0 0,-1 0 0,0-1-1,-1 1 1,0-1 0,-1 0 0,0-1 0,-1 1 0,-1 0 0,1-17 0,-2 20-21,0 0-1,-1 0 1,0 0 0,0 0 0,-1 1-1,0-1 1,-1 1 0,0-1 0,0 1 0,-6-9-1,7 13-3,-1 1-1,0 0 0,-1 0 0,1 1 1,-1-1-1,1 1 0,-1 0 0,0 0 1,-1 0-1,1 0 0,0 1 0,-1-1 1,1 1-1,-1 0 0,0 1 0,0-1 1,1 1-1,-1 0 0,0 0 0,0 0 1,-8 1-1,-4-1-149,1 1 0,0 0 0,-1 2 0,1 0 0,0 0 0,0 2 0,0 0 0,-20 8 0,20-5-981,1 1 0,0 0 0,0 1 1,1 0-1,0 1 0,1 1 0,-22 23 0,14-7-2568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3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14973,'-5'7'230,"1"0"0,0 0-1,0 1 1,0 0 0,1 0-1,0 0 1,0 0-1,1 0 1,0 0 0,1 1-1,0-1 1,0 1 0,0-1-1,1 1 1,1-1-1,1 11 1,-1-17-181,0 0 1,1 0-1,-1 0 0,1 0 0,-1 0 1,1 0-1,0-1 0,-1 1 0,1-1 1,0 1-1,0-1 0,0 0 0,0 0 1,1 0-1,-1 0 0,0 0 0,0 0 1,1 0-1,-1-1 0,0 1 0,1-1 1,-1 0-1,0 0 0,1 0 0,-1 0 1,1 0-1,-1 0 0,0-1 0,3 0 1,3 1 42,-1-1 0,0 0 1,0-1-1,0 0 0,0 0 1,0 0-1,0-1 1,11-6-1,-15 6-55,1 1 0,-2-1 0,1 1 1,0-1-1,0 0 0,-1 0 0,0 0 0,1 0 1,-1-1-1,0 1 0,-1 0 0,1-1 0,-1 0 0,1 1 1,-1-1-1,0 0 0,0 0 0,-1 1 0,1-1 0,-1 0 1,0-8-1,0 10-111,-1-1 0,0 0 0,1 0 0,-1 1 0,0-1 0,0 1 0,-1-1 0,1 1 0,0-1 0,-1 1 0,0 0 0,1 0 0,-1 0 0,0 0 0,0 0 0,0 0 0,0 0 0,-1 0 0,1 1 0,0-1 0,-1 1 0,1 0 0,-1 0 0,1 0 0,-1 0 0,0 0 0,1 0 0,-1 1 0,0-1 0,-4 1 0,-46-1-5118,24 3 1555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13805,'26'-6'741,"337"-49"53,-119 42-8404,-205 12 3464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4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14593,'12'0'384,"6"0"-64,7 0-56,7 1-32,7-1-76,-1 2-76,7-2 0,5 1-80,3 1-16,0 0-580,6 0-1076,-2-1-1356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5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15057,'-31'89'220,"-5"-2"-1,-47 87 1,20-46 39,-23 77 212,76-177-329,2 0 0,2 1 0,0 0 0,2 0 0,-1 44 0,4-66-135,1-1-1,1 1 1,-1 0-1,1 0 1,0-1 0,1 1-1,0-1 1,0 1-1,0-1 1,1 0-1,-1 1 1,2-1-1,-1-1 1,1 1-1,-1 0 1,2-1 0,-1 0-1,0 0 1,1 0-1,0-1 1,0 1-1,1-1 1,-1 0-1,1-1 1,0 1 0,0-1-1,8 3 1,-1-1-508,0 0 0,0-1-1,27 5 1,-21-6-967,1-1-1,0-1 0,0-1 0,25-3 0,-15-2-835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5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 14801,'7'-4'76,"0"0"-1,1 1 0,0 1 0,-1-1 0,1 1 1,0 1-1,9-2 0,-15 3-72,0 0 0,-1 0 0,1 0-1,-1 0 1,1 0 0,-1 0 0,1 0 0,0 1 0,-1-1 0,1 1 0,-1-1-1,0 1 1,1-1 0,-1 1 0,1 0 0,-1 0 0,0 0 0,1 0-1,-1 0 1,0 0 0,0 0 0,0 0 0,0 0 0,0 1 0,0-1 0,0 0-1,0 1 1,-1-1 0,1 0 0,0 1 0,-1-1 0,1 1 0,-1-1-1,0 1 1,1-1 0,-1 1 0,0 0 0,0-1 0,0 1 0,0-1 0,0 3-1,-2 8 99,1 1 0,-2-1 0,1 0 0,-2 0 0,1 0 0,-2 0 0,0 0 0,0-1 0,-1 0 0,0 0 0,-1-1 0,-13 17 0,8-10 38,1 0-1,0 0 1,-13 32-1,23-47-188,0 1 0,0-1 0,0 0 0,1 1-1,-1-1 1,0 1 0,1-1 0,0 0 0,0 1-1,-1-1 1,1 1 0,1-1 0,-1 1 0,0-1-1,1 1 1,-1-1 0,1 1 0,-1-1 0,1 0 0,0 1-1,3 3 1,-2-4-239,1 1-1,-1-1 1,1 0 0,0 0-1,0 0 1,0-1-1,0 1 1,0-1 0,0 1-1,0-1 1,0 0-1,1 0 1,-1 0 0,0-1-1,5 1 1,18 2-2758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6:5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10013,'13'6'4341,"25"-4"-3483,-32-2-336,243-3 3469,127-28-3229,-140 8-1455,7 5-8366,-186 14 4961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5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39 15401,'-1'-2'121,"1"0"0,-1 0 0,0 0 0,1 1 0,-1-1-1,0 0 1,0 1 0,0-1 0,0 0 0,0 1-1,-1-1 1,1 1 0,0 0 0,-1-1 0,1 1 0,-1 0-1,1 0 1,-1 0 0,1 0 0,-1 0 0,0 0 0,0 1-1,0-1 1,1 0 0,-1 1 0,0-1 0,0 1 0,0 0-1,-3 0 1,-2-2 84,0 1 0,0 1 0,0-1-1,-1 1 1,1 1 0,-13 1 0,15 0-205,1-1 0,-1 0 0,1 1 0,0 0 0,-1 0 0,1 0 0,0 1 0,0 0 0,1-1 0,-1 1 0,1 0 0,-1 1 0,1-1 0,0 1 0,0-1 0,0 1 0,1 0 0,-1 0 0,1 0 0,0 0 0,0 1 0,1-1 0,-1 0 0,1 1 0,0-1 0,-1 6 0,1-2 1,1 0 1,0 0-1,0 0 0,0 0 0,1 0 0,0 0 1,1-1-1,0 1 0,0 0 0,1-1 0,0 1 0,0-1 1,1 0-1,7 13 0,16 15-37,2-1 0,40 37 0,17 18-275,-83-85 352,0 0 0,0 0 0,0 0 1,0 0-1,-1 0 0,0 0 0,0 1 0,0-1 0,0 1 0,-1 0 0,1-1 0,-1 1 0,-1 0 0,1 0 0,-1-1 0,1 1 1,-1 0-1,-1 0 0,1 0 0,-1 0 0,0 0 0,0-1 0,0 1 0,0 0 0,-1-1 0,0 1 0,0-1 0,0 0 1,-1 1-1,1-1 0,-1 0 0,0 0 0,0-1 0,-1 1 0,1-1 0,-1 1 0,1-1 0,-1 0 0,0-1 0,0 1 1,-9 3-1,-14 8-259,0-1 0,-59 17 1,73-27-1050,0-1 0,-1 1 0,1-2 0,0 0 0,-20-1 0,28-3-1625,4-4-1845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0 995 10321,'9'-12'172,"-3"-2"-32,4 0-36,4 1-56,1-1-20,2-3 8,-2 2 8,0 0-36,0 2-8,-1-2-64,1 2-248,3 3-384,-3 1-280,-2 1-588,0-3-685,0 2-159</inkml:trace>
  <inkml:trace contextRef="#ctx0" brushRef="#br0" timeOffset="1">463 586 9777,'4'-6'304,"2"-1"16,2 0-28,0-1-52,1-4-116,4-1-84,4-1-24,-2 1-16,0 0-172,0-2-244,5 1-392,-4 1-648,1 0-824,3-2-221</inkml:trace>
  <inkml:trace contextRef="#ctx0" brushRef="#br0" timeOffset="2">885 152 4468,'8'-13'892,"1"1"-123,3-1-229,-1-2-280,1 1-196,1 1-64,2-5-52,0 1-664,2-2-961,-3 1-771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6:5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 14677,'13'-2'133,"1"0"-1,0 0 0,0 2 1,0 0-1,-1 0 0,1 2 1,0-1-1,15 5 0,-25-5-127,1 0 0,-1 1 0,1 0 0,-1 0 0,0 0-1,1 0 1,-1 0 0,0 1 0,0 0 0,-1 0 0,1 0 0,-1 0 0,1 1 0,-1-1-1,0 1 1,0 0 0,-1 0 0,1 0 0,-1 0 0,0 0 0,0 1 0,0-1 0,-1 1-1,1-1 1,-1 1 0,1 8 0,-1 5 177,0 1-1,-1-1 1,-1 1-1,0-1 1,-2 1 0,0-1-1,-1 0 1,-1 0-1,-1 0 1,-9 20 0,-9 12 1438,-63 95 1,20-39-1188,63-97-432,-1 0 0,1-1-1,0 1 1,1 1 0,0-1 0,1 0-1,-2 13 1,3-19-2,1 0-1,0-1 1,-1 1 0,1 0-1,0-1 1,1 1 0,-1 0-1,0-1 1,1 1 0,0 0-1,-1-1 1,1 1 0,0-1-1,0 1 1,1-1 0,-1 0-1,0 1 1,1-1 0,0 0-1,-1 0 1,1 0 0,0 0-1,0 0 1,0-1 0,0 1-1,0 0 1,0-1 0,1 0-1,2 2 1,6 1-254,1 0 0,-1 0-1,1-2 1,13 3 0,8-2-3039,44-2 0,-49-1 1448,15 0-1925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6:5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1307 10337,'4'-14'490,"0"0"1,1 0-1,0 0 0,1 1 1,1 0-1,0 0 0,9-12 1,65-80 1341,-80 103-1795,451-460 1110,-273 291-1345,196-185-6367,-276 265 1889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4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12925,'0'0'303,"32"-6"1513,272-28-690,-150 13-2956,1 9-4076,-114 10 2961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48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12561,'0'0'1348,"2"0"-768,10 0-156,3 0-120,6 0-140,5 0-116,4 0-40,8-2-12,4 0-212,4 1-656,6-1-792,2 1-488,4 1-968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52 134 13601,'1'-6'116,"-1"1"-1,1 0 0,0 0 1,0 0-1,0 0 0,1 0 1,-1 0-1,1 0 0,1 0 1,-1 1-1,0-1 0,1 1 1,0-1-1,0 1 0,1 0 1,-1 0-1,1 1 1,0-1-1,0 1 0,0 0 1,0 0-1,1 0 0,-1 0 1,1 1-1,-1-1 0,1 1 1,9-2-1,2-1-49,0 1 1,0 0-1,0 2 0,0-1 1,1 2-1,-1 0 0,30 3 1,-43-1-56,1-1 1,-1 0 0,1 1-1,-1 0 1,1 0 0,-1 0-1,0 0 1,1 0 0,-1 1-1,0-1 1,0 1 0,0 0-1,0 0 1,0 0 0,0 0 0,-1 1-1,1-1 1,-1 1 0,4 4-1,-4-3 44,0 0-1,0 1 1,0-1 0,-1 1-1,1-1 1,-1 1-1,0 0 1,-1-1-1,1 1 1,-1 0 0,0 0-1,-1 9 1,-1-2 77,0 0 1,0 0 0,-2 0 0,1 0-1,-2 0 1,0-1 0,0 0-1,-1 0 1,0 0 0,-10 12-1,-116 122 954,-18 22-974,145-161-110,0 1 0,1-1-1,-1 1 1,1 1 0,1-1 0,-1 1 0,2-1-1,-5 16 1,6-21-16,1 1-1,0-1 0,0 1 1,0-1-1,0 1 0,0-1 1,0 1-1,1-1 0,-1 1 0,1-1 1,0 1-1,0-1 0,0 0 1,0 1-1,0-1 0,0 0 1,0 0-1,1 0 0,-1 0 1,1 0-1,0 0 0,0 0 1,-1 0-1,1-1 0,0 1 1,0 0-1,1-1 0,-1 0 1,0 0-1,0 0 0,5 2 1,23 7-1434,1 0 0,0-2 1,1-2-1,41 4 1,-29-4-790,9 2-1420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5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12857,'0'0'377,"7"-17"1545,4 11-1543,1 0-1,0 1 1,0 1 0,1 0-1,-1 0 1,1 1-1,23-2 1,96 2-3478,-94 3-723,-11 0-1465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5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12605,'1'19'1772,"0"97"-261,-19 158 0,9-180-784,8-81-646,-1 0 115,1 1-1,1 0 1,0-1-1,0 1 1,4 20-1,-3-33-131,-1 0-1,1 0 0,-1-1 1,1 1-1,-1 0 0,1-1 0,-1 1 1,1 0-1,-1-1 0,1 1 1,0-1-1,0 1 0,-1-1 0,1 1 1,0-1-1,-1 0 0,1 1 1,0-1-1,0 0 0,0 1 0,0-1 1,-1 0-1,1 0 0,0 0 1,0 0-1,0 0 0,0 0 0,-1 0 1,1 0-1,0 0 0,0-1 1,0 1-1,0 0 0,-1 0 0,1-1 1,0 1-1,0 0 0,-1-1 0,1 1 1,0-1-1,1 0 0,32-21 324,73-66-864,161-122 483,-175 147-3961,5 5-4048,-78 48 4372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5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13689,'0'11'528,"0"3"-160,0 1-96,9 1-132,4 4-116,4 2-24,3 1-20,3 4-4,0-2-340,2 3-592,4-1-340,-1 1-284,3-3-568,2 2-1309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5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1 11081,'-21'8'200,"-1"1"0,1 0 0,1 2 0,0 1-1,0 0 1,1 2 0,1 0 0,0 1 0,1 1 0,-17 20 0,-13 20 324,-75 115 0,113-158-507,0 1 1,1 0-1,1 0 1,0 1-1,1 0 0,1 0 1,0 0-1,1 1 0,0 0 1,1 0-1,1 0 1,1 0-1,0 21 0,2-35-6,-1-1-1,0 1 0,0-1 1,1 1-1,-1-1 0,1 0 1,-1 1-1,1-1 0,-1 1 0,1-1 1,0 0-1,0 0 0,0 0 1,-1 1-1,1-1 0,0 0 1,1 0-1,-1 0 0,0 0 1,0 0-1,0-1 0,1 1 1,-1 0-1,2 0 0,1 1 16,0-1-1,0 0 0,1 0 0,-1 0 1,0-1-1,1 1 0,-1-1 0,7-1 1,0 0 7,0 0 0,0-1 0,0 0 1,0-1-1,0-1 0,11-4 0,-13 2-24,1 1-1,-1-1 0,-1 0 0,1-1 1,-1 0-1,0 0 0,0-1 0,-1 0 0,0-1 1,-1 1-1,0-1 0,0 0 0,-1-1 0,0 1 1,0-1-1,-1 0 0,-1-1 0,4-12 1,0-14 112,-2 0 1,-1 0-1,-3-72 0,-1 78 68,0 9 72,-1-1-1,-2 1 0,0 0 1,-7-26-1,6 40-212,3 56 247,7 36 426,2 0 1,5-1-1,25 91 0,11 69-598,-29-103-1782,0 71-7527,-18-163 5555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5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14205,'127'-5'3372,"64"-18"-2460,-32 3-567,-140 19-341,204-19-2710,-149 17-717,75 7 0,-95 1-511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10413,'6'-15'44,"4"3"-12,2-1-16,0-1-4,2-1 0,1 2-8,0-3-12,2-5-40,3 5-208,2-3-208,-4-1-352,4 4-576,-4-1-937,4-1-531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5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5 864 11245,'-3'34'381,"2"-1"1,1 1-1,2-1 1,1 1-1,1-1 1,17 60-1,-7-49-59,1 0 1,2-1-1,2-1 0,35 56 0,-52-93-271,7 10 166,1 0 0,20 22 0,-28-34-84,1 0 0,-1-1 1,1 1-1,0-1 0,0 1 0,0-1 1,0 0-1,0 0 0,1 0 0,-1-1 1,0 1-1,1-1 0,-1 0 0,1 0 1,0 0-1,-1 0 0,1-1 1,0 0-1,3 1 0,-5-2-106,0 0-1,0 0 1,0 0 0,-1 0 0,1 0-1,-1 0 1,1 0 0,-1-1-1,1 1 1,-1-1 0,0 1 0,1-1-1,-1 1 1,0-1 0,0 0-1,0 1 1,-1-1 0,1 0-1,0 0 1,-1 0 0,1 0 0,-1 0-1,1 0 1,-1 0 0,0-2-1,7-57 16,-7 56-21,3-422 89,-4 89 930,3 278-681,3 1 0,21-100 0,-21 141-336,2-1 1,0 1-1,1 0 0,0 0 0,2 1 0,0 0 0,1 1 1,0 0-1,2 1 0,-1 0 0,2 1 0,0 0 0,1 2 0,0-1 1,1 2-1,0 0 0,34-16 0,-20 12-326,1 1 0,1 2-1,60-15 1,-53 18-1370,1 3 1,72-3-1,-66 8-499,1 2-1,0 1 1,53 11 0,-45 0-670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5:55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11777,'0'-3'33,"0"0"0,0 1 0,0-1 0,1 0 0,-1 1 0,0-1 0,1 0 0,0 1 0,0-1 0,0 0 0,0 1 0,0-1-1,0 1 1,1 0 0,-1-1 0,1 1 0,-1 0 0,1 0 0,0 0 0,0 0 0,0 0 0,0 1 0,0-1 0,1 0 0,-1 1 0,0 0 0,1-1 0,-1 1 0,1 0 0,0 0 0,-1 1 0,1-1 0,0 0-1,-1 1 1,1 0 0,0-1 0,-1 1 0,1 0 0,5 1 0,-7 0-26,0 0 0,-1 0-1,1 0 1,0 0 0,0 0-1,-1 0 1,1 1 0,0-1-1,-1 0 1,1 0 0,-1 0-1,0 1 1,1-1 0,-1 0 0,0 1-1,0-1 1,0 0 0,0 1-1,0 1 1,0 37 12,0-31 10,1 5 46,1 1 1,1-1 0,0 0-1,1-1 1,0 1 0,1 0 0,1-1-1,0 0 1,1-1 0,0 1-1,1-1 1,11 13 0,-9-10 56,0-1 0,0 2 1,-2-1-1,0 1 0,0 1 0,-2-1 1,6 23-1,-10-28-100,0-1 1,-1 1-1,-1 0 1,0 0-1,0 0 0,-1 0 1,0 0-1,-1-1 1,0 1-1,-1 0 1,0-1-1,-1 0 1,0 0-1,-1 0 1,-9 16-1,-5 2-663,-2-1 0,-1-1 0,-41 38 0,41-42-652,3-2-1001,0 0-1342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6:5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1188 18154,'10'-34'624,"5"-2"-232,11-7-48,11-7-140,12-9-4,11-4 52,13-10-252,11-2-48,14-9-180,9-4 192,8-8-128,4 0-100,3-1-992,8 0-1069,0-2-723,1 1-2784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18074,'12'-6'672,"4"-1"-516,9 1-72,6-4-68,7 3-16,2 0 0,6 0-324,0 3-728,0 1-485,4 1-179,-3 2-416,0 0-612,-2 0-2197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15473,'10'0'456,"10"0"-284,7 0-132,6-2 4,7-3-44,5-1-184,6-1-844,2 0-1040,5 0-940,2-1-2717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19558,'9'0'1060,"4"0"-276,5-2-180,7-3-152,7 2-212,0-1-60,6-1-24,6 2-104,2-2-52,8 0-988,-1 1-1636,6 1-505,-1 2 337,2-3 76,-3 2-1368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23 18050,'5'28'665,"-1"0"1,-2 0-1,-1 0 1,-2 34-1,0-7 95,-1-18-431,-2-1 0,-1 0 0,-11 37 0,8-42 282,2 1-1,1-1 1,1 2 0,1 45-1,3-77-560,0 0 0,0-1 0,1 1 0,-1-1-1,0 1 1,1 0 0,-1-1 0,0 1 0,1-1-1,-1 1 1,1-1 0,-1 1 0,1-1-1,-1 0 1,1 1 0,-1-1 0,1 1 0,-1-1-1,1 0 1,0 0 0,-1 1 0,1-1 0,-1 0-1,1 0 1,0 0 0,-1 0 0,1 1 0,0-1-1,-1 0 1,1 0 0,0 0 0,-1-1-1,1 1 1,0 0 0,-1 0 0,1 0 0,-1 0-1,1-1 1,0 1 0,-1 0 0,2-1 0,27-11 667,6-14-437,-1-2 0,49-49 0,-9 6-242,43-27-991,176-113 0,-200 152-3839,0 4-4153,-71 44 2966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14397,'0'22'712,"0"1"-84,0-1 73,13 2 67,7-5-456,5 5-300,5-4-68,7 0 8,1 2-160,1-7-721,4-2-1187,2-1-1136,0-2-3109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5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18 16890,'-3'-2'118,"0"0"1,-1 0 0,1 0-1,-1 0 1,1 1-1,-1-1 1,0 1 0,0 0-1,0 0 1,1 1 0,-1-1-1,0 1 1,0 0 0,0 0-1,0 0 1,0 0 0,0 1-1,0-1 1,0 1 0,1 0-1,-1 0 1,0 1 0,0-1-1,1 1 1,-1 0 0,1 0-1,-4 3 1,-9 4 110,0 2 1,0 0 0,1 1-1,-15 17 1,-4 6 101,1 1-1,-35 52 1,52-65-320,1 1-1,1 1 1,1 1 0,2-1-1,-12 36 1,20-50 4,1 0 0,0 1 0,0-1 1,1 1-1,1 20 0,0-31-15,0 0-1,0 0 1,1 0 0,-1 0 0,0-1 0,1 1-1,-1 0 1,1 0 0,-1-1 0,1 1 0,-1 0-1,1-1 1,-1 1 0,1 0 0,0-1 0,-1 1-1,1-1 1,0 1 0,-1-1 0,1 1 0,0-1-1,0 0 1,0 1 0,-1-1 0,1 0 0,0 1 0,0-1-1,0 0 1,0 0 0,-1 0 0,1 0 0,0 0-1,0 0 1,0 0 0,0 0 0,0 0 0,1-1-1,34-7-51,-25 2 5,0 1 0,-1-1 0,0-1-1,0 0 1,-1 0 0,0-1-1,0-1 1,-1 1 0,0-1 0,0 0-1,-1-1 1,7-12 0,1-3 48,-1-1 1,-1 0-1,18-53 1,0-75 291,-29 144 364,-22 652 5026,17-582-5676,3-53-20,-5 148-1835,10-54-6401,1-73 4489,1-2-32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0 717 14569,'6'111'2030,"37"206"1,-26-219-1150,-7-29 41,3 0-1,3-1 0,43 114 1,-55-174-743,0 0 0,1-1 1,0 1-1,0-1 0,11 12 0,-15-18-161,-1 0-1,1 0 1,0 0 0,-1 0-1,1 0 1,0-1-1,0 1 1,0 0-1,0 0 1,0-1 0,0 1-1,0 0 1,0-1-1,0 1 1,0-1-1,0 0 1,0 1 0,1-1-1,-1 0 1,0 0-1,0 1 1,0-1-1,0 0 1,1 0 0,-1 0-1,0-1 1,0 1-1,0 0 1,0 0-1,1-1 1,-1 1 0,0 0-1,0-1 1,0 1-1,0-1 1,0 0-1,0 1 1,0-1 0,0 0-1,0 1 1,0-1-1,0 0 1,-1 0-1,1 0 1,0 0 0,-1 0-1,1 0 1,0 0-1,-1 0 1,1 0-1,-1 0 1,1-2 0,4-10-14,0-1 1,-1 1 0,-1 0-1,0-1 1,-1 0 0,1-20-1,-5-91 80,0 64-27,-27-275 757,0-21 994,29 324-1589,-1-18 102,3 0 0,10-69 0,-9 102-244,1 1 0,1 0 0,1 0 0,0 0 0,2 1 0,-1 0 0,2 0 0,0 1 0,1 0 0,18-21 0,-8 15-82,1 1 0,0 1-1,2 1 1,0 1 0,1 2-1,0 0 1,1 1 0,1 1 0,0 2-1,53-16 1,-36 15-1090,0 3-1,54-6 1,-43 11-2327,76 3 0,-108 2 2250,1 1-1,-1 1 0,0 1 0,0 0 1,-1 2-1,1 1 0,24 11 0,5 10-3148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0 879 8985,'9'-9'808,"-3"0"-220,3-1-192,-3-2-64,2-1-132,4 0 12,2-1 72,-1 1-100,2-5-84,0-1-68,2 0-16,-1-2-16,3 2-24,1 0-376,-2-3-648,2 4-1348,0 1-777,2 1 1037</inkml:trace>
  <inkml:trace contextRef="#ctx0" brushRef="#br0" timeOffset="1">711 202 10917,'7'-13'392,"1"-2"-52,-1 1-156,3 1-148,0 0-16,1-2-20,1 1 0,-2 1 0,4-2-88,2 1-352,-3 1-360,3-2-404,-1-3-1320,0 1-969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2 183 12273,'-1'-5'319,"1"0"1,0 0-1,0 0 0,1 0 1,-1 0-1,1 0 0,0 0 1,1 0-1,-1 0 0,1 0 1,0 0-1,0 0 0,0 1 1,1-1-1,0 1 0,-1 0 1,2 0-1,-1 0 0,0 0 0,1 0 1,0 1-1,0 0 0,0-1 1,7-3-1,2-2 44,1 0-1,1 1 1,0 1 0,0 0-1,0 1 1,27-7 0,4 5-64,-45 8-296,0 0 1,0 0 0,0-1 0,0 1-1,0 0 1,0 0 0,1 0 0,-1 0-1,0 0 1,0 1 0,0-1-1,0 0 1,0 0 0,0 1 0,0-1-1,0 0 1,0 1 0,0-1-1,0 1 1,0 0 0,0-1 0,-1 1-1,1 0 1,0-1 0,0 1 0,0 0-1,-1 0 1,1 0 0,-1-1-1,1 1 1,0 0 0,-1 0 0,1 0-1,-1 0 1,0 0 0,1 2-1,-2 11-48,0 0 0,-1 0 0,-1 0-1,0-1 1,-1 1 0,0-1-1,-7 15 1,-2 6-127,10-25 145,0 0 0,1 0 0,1 1 0,-1-1 0,1 0 0,1 1 0,0-1 0,0 1 0,1-1 0,0 0 0,5 18 0,-2-12-50,1 0-1,1-1 1,0 0 0,1 0 0,1 0-1,12 15 1,-11-17 96,-1-1 0,0 1-1,0 1 1,-1 0 0,-1 0 0,0 0-1,-1 1 1,0-1 0,-1 1 0,-1 1-1,0-1 1,-1 0 0,1 17 0,-4-22-358,1 0 0,-1-1 1,-1 1-1,0 0 1,0-1-1,-1 1 0,0-1 1,0 0-1,-1 0 0,0 0 1,0-1-1,-1 1 1,0-1-1,0 0 0,-1 0 1,0-1-1,0 0 0,-12 10 1,-41 39-5333,41-38 2230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19266,'231'-18'6486,"-1"-3"-4291,174-14-2218,-264 24-2433,251-11-12386,-336 22 11321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19670,'0'74'1042,"2"4"-266,-4 1 1,-3-1 0,-19 100-1,-70 151 1069,46-174-1662,44-142-90,1 1-1,0 0 0,0 0 1,2 1-1,0-1 0,0 0 1,1 0-1,1 0 0,2 15 1,-1-27-29,-1-1 1,1 1 0,-1-1-1,1 1 1,-1-1-1,1 1 1,0-1 0,0 0-1,-1 0 1,1 0-1,0 0 1,0 0 0,0 0-1,0 0 1,0-1-1,1 1 1,-1-1 0,0 1-1,0-1 1,0 0-1,0 0 1,1 0 0,-1 0-1,0 0 1,3-2-1,58-7 802,-2-10-1087,105-50 1,-94 37-4176,0 3-5191,-41 17 5097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08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18682,'2'-4'209,"0"0"1,0 0 0,1 0 0,-1 0-1,1 0 1,0 0 0,0 1 0,0-1-1,0 1 1,1 0 0,-1 0-1,1 0 1,0 1 0,0-1 0,0 1-1,0 0 1,0 0 0,0 0 0,8-2-1,-1 1-156,0 0-1,0 1 0,0 0 0,1 0 1,-1 1-1,22 2 0,-32-1-48,0 0 0,0 0 0,-1 0-1,1 0 1,0 1 0,0-1 0,-1 0 0,1 1 0,0-1-1,0 1 1,-1-1 0,1 1 0,0-1 0,-1 1 0,1-1 0,-1 1-1,1-1 1,0 1 0,-1 0 0,1-1 0,-1 1 0,0 0-1,1 0 1,-1-1 0,0 1 0,1 0 0,-1 1 0,2 30-17,-17 27 424,-5-16 216,15-35-600,0 1 1,0 0-1,1 0 1,0 0 0,1 0-1,0 1 1,0 0 0,1-1-1,0 1 1,1 0 0,0 0-1,1 0 1,1 10 0,0-17-228,0-1 1,0 0 0,0 0 0,1 0 0,-1 1 0,1-2 0,-1 1-1,1 0 1,0 0 0,0 0 0,0-1 0,0 1 0,0-1-1,0 0 1,0 1 0,0-1 0,1 0 0,-1 0 0,0 0 0,5 0-1,56 14-6146,-54-13 5228,23 2-2780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1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13805,'0'-1'233,"1"-1"-1,-1 1 1,1-1-1,-1 1 0,1-1 1,0 1-1,-1-1 1,1 1-1,0 0 1,0-1-1,0 1 1,0 0-1,0 0 0,0 0 1,1 0-1,-1 0 1,0 0-1,0 0 1,1 0-1,-1 0 0,1 1 1,-1-1-1,1 1 1,-1-1-1,1 1 1,-1-1-1,1 1 1,-1 0-1,1 0 0,3-1 1,64-2 50,-45 3 414,37-3-161,119-4-5061,242-42 0,-402 46 4141,0-1 0,0-1 0,0 0 0,-1-2 0,0 0 1,0-1-1,34-21 0,-50 26 480,1-1 1,-1 0 0,-1 0-1,1-1 1,-1 1 0,1 0-1,-1-1 1,0 0-1,-1 1 1,1-1 0,-1 0-1,0 0 1,0 0 0,-1 0-1,1 0 1,-1 0 0,0 1-1,0-1 1,-2-9 0,1-4 1729,40 16 996,-23 1-2121,-13 0-634,1 1 0,0-1 0,0 1 0,-1 0 0,1 0 0,0 0 0,0 1 0,-1-1 0,1 1 0,0 0 0,0 0 0,6 3 0,-10-3-88,1-1 0,-1 1 0,0 0 0,1-1 0,-1 1 0,0 0 0,0-1-1,0 1 1,1 0 0,-1-1 0,0 1 0,0 0 0,0-1 0,0 1 0,0 0 0,0-1 0,-1 1 0,1 0 0,0-1 0,0 1 0,0 0-1,-1-1 1,1 1 0,0 0 0,0-1 0,-1 1 0,1-1 0,-1 1 0,1-1 0,-1 1 0,1-1 0,0 1 0,-1-1 0,0 1 0,1-1 0,-2 1-1,-25 20-1775,21-17 1168,-48 38-4677,37-29 1948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16077,'-5'13'305,"-47"112"-107,6 1 0,5 3 0,6 2 1,-27 202-1,56-301-46,2-1-1,1 0 1,1 1-1,2 0 1,2-1 0,7 46-1,-7-69-119,0-1-1,1 1 0,0 0 1,1-1-1,-1 1 1,1-1-1,1 0 0,0 0 1,0-1-1,0 1 0,1-1 1,10 9-1,-7-8 8,1 0 1,1 0-1,-1-2 0,1 1 1,0-1-1,0 0 0,22 5 0,8-2-826,0-2-1,1-2 1,80-1-1,-97-3-117,2-1-817,1-1-1,0-1 1,-1-1-1,52-15 1,-49 9-1575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1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13481,'1'-1'185,"1"-1"0,-1 0 0,1 1 0,0-1 0,0 1 0,-1 0-1,1-1 1,0 1 0,0 0 0,0 0 0,0 0 0,0 1 0,1-1 0,-1 0 0,0 1 0,0-1-1,0 1 1,4 0 0,4-3 251,359-90 183,-84 25-5421,-227 50 604,-48 18 1550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1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15453,'1'-2'366,"-1"-1"1,1 1-1,0 0 0,0 0 0,0 0 0,0 0 0,0 0 0,0 0 0,1 0 0,-1 0 0,0 0 0,1 0 0,0 1 0,-1-1 0,1 1 0,0-1 0,0 1 0,0 0 0,0-1 0,0 1 1,4-1-1,56-22 775,-51 20-691,41-12-651,1 3 0,0 2 0,81-7 1,-41 13-3725,113 7 0,-186-1 3008,0 1 0,0 0 1,-1 2-1,1 0 0,-1 1 0,24 10 1,-2 6-2295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16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16049,'6'56'388,"-4"0"-1,-4 63 1,0-19-1563,1-61 90,0-19-73,1 0 0,0 0-1,2 0 1,6 34 0,-4-47-914,-1-2-453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1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13565,'0'-2'61,"1"1"1,-1 0-1,1 0 0,-1-1 0,1 1 0,0 0 1,0 0-1,0 0 0,0 0 0,0-1 0,0 1 1,0 1-1,0-1 0,0 0 0,0 0 0,0 0 0,0 1 1,1-1-1,-1 0 0,0 1 0,1-1 0,1 0 1,38-11-14,-34 10 28,20-4-79,0 1 1,1 2 0,-1 0-1,1 2 1,42 3 0,-66-1 3,0-1-1,0 1 1,0 0 0,0 0 0,0 0 0,0 0 0,0 1 0,0 0-1,0 0 1,-1 0 0,1 0 0,-1 0 0,0 1 0,1-1 0,-1 1-1,0 0 1,-1 0 0,1 0 0,0 1 0,-1-1 0,0 0 0,0 1-1,0 0 1,0-1 0,0 1 0,-1 0 0,1 0 0,-1 0 0,1 6-1,1 12 11,0 0 0,-1 1 0,-1-1-1,-3 31 1,0-11 30,1-6-17,0-16 117,0 0 1,4 31 0,-3-47-102,0-1 0,1 1 0,0-1 0,0 1 0,0-1 0,0 1 0,0-1 0,1 1 0,-1-1 0,1 0 0,0 0 0,0 0 0,0 0 1,1 0-1,-1 0 0,0-1 0,1 1 0,0-1 0,0 1 0,3 1 0,-2-2 18,1-1 0,0 1 1,-1-1-1,1 0 0,0 0 1,0-1-1,0 1 0,0-1 1,0 0-1,0 0 0,0-1 1,-1 0-1,1 1 0,0-2 1,0 1-1,0 0 0,-1-1 1,1 0-1,-1 0 0,0-1 1,1 1-1,-1-1 0,0 0 1,0 0-1,6-6 0,3-2 70,-2-1 0,1 0 0,-1-1 0,-1-1 0,0 1 0,10-19-1,-13 16-77,-1 1 1,0-1-1,-1 0 0,-1-1 0,-1 1 0,0-1 0,-1 0 0,0 0 0,-2 0 0,-2-28 0,2 41-42,0 1 0,0 0 0,-1 0 0,1 0 0,-1 0 0,0 0 1,0-1-1,0 2 0,0-1 0,-1 0 0,1 0 0,-1 0 0,0 1 0,1-1 0,-1 0 0,-1 1 0,1 0 0,0-1 0,0 1 0,-4-2 0,2 2-89,0 0-1,-1-1 1,1 2-1,-1-1 1,0 0-1,0 1 1,0 0-1,0 0 1,1 1-1,-1-1 1,-10 1-1,4 1-387,1 0 0,-1 0 0,1 1 0,0 1 0,0-1 0,-1 2 0,2-1 0,-1 1 0,0 1 0,1 0 0,-16 11 1,-14 23-3756,27-18 721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1 595 8185,'8'-12'400,"-1"-3"136,2 4-244,-2-3 20,1 2 60,0 1-100,-2-1-156,3 2-72,-3 0-28,3 0 12,-1-3-8,-1 3-20,5-4-96,-1 2-208,3-2-432,-1 0-684,2 1-756,0 0-445</inkml:trace>
  <inkml:trace contextRef="#ctx0" brushRef="#br0" timeOffset="1">365 194 12421,'1'-7'312,"6"1"-88,-2-3-80,4 1-72,-3 0-36,3-4-36,-3 0 0,3 2 20,2-2-20,1 1 0,0-1-20,1 1-196,-1-2-340,-2 2-292,3-3-208,0 2-256,3-1-1168,-1 1-1457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1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5 17234,'4'14'492,"-4"6"-200,1 5-88,-1 7-100,0 1-104,0 9-36,0-1-40,-5 5-40,5-3-116,0-2-356,0 1-545,0-7-247,4-3-72,2-5 340,7-10 104,2-7-896,-1-7-1504</inkml:trace>
  <inkml:trace contextRef="#ctx0" brushRef="#br0" timeOffset="1">0 106 16141,'0'-2'417,"12"-5"-293,8-1 220,8 1 40,9-1-300,4-2 0,8 2-84,4-4-412,-1 0-965,1 2-531,1-1-268,-2 1-1880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1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15001,'30'-6'0,"0"-3"-20,7 3-200,1-1-328,1 4-148,-1 3-164,-3 0-200,-3 0-8,-2 0-224,-3 0-980,-4 5-1525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1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14157,'20'7'804,"3"-5"-100,7 1-100,7-3-47,1 0-265,4 0-116,5 0-28,0 0-92,2 0-56,1 0-304,1-2-989,-3 1-863,-1-1-512,1 1-1628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11333,'0'0'1966,"27"-3"1771,98-23-287,2 4-3478,1 4-3519,0 2-3561,-71 9 2113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72 9577,'1'-2'200,"4"-29"1864,-5 30-1953,0 0 1,0 1 0,1-1-1,-1 0 1,0 0 0,1 0-1,-1 0 1,0 0 0,1 1-1,-1-1 1,1 0 0,-1 0-1,1 1 1,-1-1 0,1 0-1,0 0 1,-1 1-1,1-1 1,0 1 0,0-1-1,0 1 1,-1-1 0,1 1-1,0 0 1,0-1 0,1 1-1,-1 2 24,0 1-1,0 0 1,-1 0-1,1 0 1,-1 0-1,0-1 1,0 1-1,0 0 1,0 0-1,-1 4 1,1-1 15,-32 496 1315,24-300-862,8-181-260,0-21-312,0 0 1,0 1 0,0-1 0,0 0-1,0 0 1,0 1 0,0-1 0,0 0-1,0 1 1,0-1 0,0 0-1,0 0 1,1 1 0,-1-1 0,0 0-1,0 0 1,0 0 0,0 1-1,0-1 1,1 0 0,-1 0 0,0 0-1,0 1 1,0-1 0,1 0 0,-1 0-1,0 0 1,0 0 0,1 1-1,-1-1 1,0 0 0,0 0 0,1 0-1,-1 0 1,0 0 0,0 0-1,1 0 1,-1 0 0,0 0 0,1 0-1,14-5 738,11-14 252,112-169 1937,-54 67-2157,-21 41-1084,3 3 1,90-82-1,-18 42-6566,-134 113 5819,15-11-1070,-12 6-4217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12477,'-1'9'322,"1"0"-1,0 0 1,1 0-1,0 0 1,0 0-1,1 0 1,0-1-1,1 1 1,0-1-1,0 1 1,1-1-1,0 0 1,0 0-1,1 0 1,0-1-1,0 0 1,1 0-1,0 0 1,12 10-1,2 1-199,0 0 1,2-2-1,-1-1 0,2-1 0,0 0 1,1-2-1,37 14 0,-29-14-1233,60 12 0,-60-18-1820,59 3 0,-45-8-1145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3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6 13081,'-11'-2'55,"1"0"-1,0 1 0,-1 0 0,1 1 1,0 1-1,-1-1 0,1 2 1,0-1-1,-1 1 0,1 1 1,0 0-1,1 0 0,-1 1 0,-15 9 1,10-4-8,1 2 1,0-1-1,1 2 1,0 0-1,1 1 1,0 0-1,-19 28 1,12-15-19,1 1 0,1 1 0,2 0-1,0 1 1,2 1 0,2 0 0,0 1 0,2 0 0,2 1 0,0-1 0,2 1-1,-1 48 1,6-78-14,0 0-1,0 0 0,0 0 1,1 0-1,-1 0 0,0-1 1,1 1-1,-1 0 0,1 0 0,-1 0 1,1 0-1,0 0 0,0-1 1,0 1-1,0 0 0,0-1 1,0 1-1,1 0 0,-1-1 1,0 0-1,1 1 0,-1-1 1,4 2-1,-2-1-1,1-1 1,-1 0-1,0 0 1,1 0-1,-1-1 1,1 1-1,-1-1 0,1 0 1,-1 0-1,1 0 1,-1 0-1,7-1 1,-1-1 20,0 0 1,0-1-1,1 0 1,-2 0-1,1-1 1,0 0-1,-1-1 1,1 1-1,10-10 1,-8 3 1,0-1-1,0 0 1,-1 0 0,-1-1 0,0-1 0,-1 1 0,-1-1 0,0-1 0,9-26-1,-3-5 444,13-90-1,-18 90 249,-2 56-288,0 14-159,36 671 1354,-40-396-10249,-2-276 5209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0 838 11781,'3'34'446,"2"0"0,1 0 1,2-1-1,1 0 0,22 53 0,-17-48-203,-1 0-155,57 144 135,-60-161-23,1 1-1,1-2 1,0 1-1,2-2 1,30 35-1,-38-48-93,0-1-1,0 1 0,1-1 0,0-1 0,0 0 0,8 5 0,-14-8-80,1-1 0,-1 1-1,0 0 1,1-1-1,-1 1 1,1-1-1,-1 0 1,1 1 0,-1-1-1,1 0 1,-1 0-1,1 0 1,-1 0 0,1 0-1,-1 0 1,1 0-1,-1 0 1,1-1 0,-1 1-1,1-1 1,-1 1-1,1-1 1,-1 0 0,0 1-1,1-1 1,-1 0-1,0 0 1,0 0-1,0 0 1,1 0 0,-1 0-1,0 0 1,0 0-1,-1 0 1,1-1 0,0 1-1,0 0 1,0-1-1,0-1 1,4-16-33,0-1 0,-1 0 0,-1 0 0,-1 0 0,-1 0 0,-1 0 0,-3-34 0,1-7 223,-4-205 997,4-169 743,4 411-1878,2 1 0,0 0 1,2 0-1,0 1 0,1-1 0,2 1 1,0 1-1,1 0 0,2 0 1,0 1-1,1 0 0,0 1 0,2 1 1,21-21-1,-10 13-471,2 1 0,0 1 0,1 2 0,2 1 0,0 1 0,1 2 0,1 1 0,49-17 0,-62 27-962,1 2 1,-1 0-1,1 1 0,0 1 0,0 1 0,32 2 0,-14 1-3001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14 226 11417,'-2'-4'275,"0"0"-1,0 0 0,1 0 1,-1 0-1,1 0 1,0 0-1,0-1 1,1 1-1,-1 0 1,1-1-1,0 1 1,0 0-1,0-1 1,1 1-1,-1 0 1,1 0-1,0-1 1,3-4-1,-2 1 106,2 0-1,-1 1 0,1-1 1,0 1-1,1 0 0,0 1 1,0-1-1,9-8 1,-9 8-330,0 2 0,1-1 1,0 1-1,0-1 0,0 2 1,1-1-1,-1 1 0,1 0 1,0 0-1,0 0 0,1 1 1,-1 1-1,1-1 0,-1 1 1,12-2-1,-18 35-600,-1-21 438,-2-1-1,1 1 1,-1-1 0,-1 0-1,1 0 1,-7 13 0,5-12 31,0-1 0,1 1 1,0-1-1,1 1 0,0 0 1,-1 16-1,3-20 59,0 1-1,0-1 1,1 1-1,0 0 1,0-1-1,0 1 1,1-1 0,0 0-1,1 1 1,-1-1-1,1 0 1,0 0-1,0-1 1,1 1 0,0-1-1,0 1 1,0-1-1,0 0 1,10 7-1,1 2-175,-2 0 0,0 1 0,0 0 0,16 27 0,-24-33 125,-1 0 0,1 1-1,-1 0 1,-1 0 0,0 0 0,0 0 0,-1 0-1,0 0 1,-1 1 0,1 12 0,-2-10-235,-1-1-1,0 0 1,0 0 0,-1 0 0,-1 0 0,0 0 0,0-1-1,-1 1 1,-1-1 0,0 0 0,0 0 0,-1 0-1,-1-1 1,0 0 0,0 0 0,-13 12 0,-33 33-3173,25-30 798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14829,'62'-3'3566,"68"-12"-1,6 0-2258,690-34 1030,-478 26-5133,-1-12-9246,-292 28 7761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11457,'2'-7'448,"1"-1"-152,4-2-192,-4 3-84,4-5-20,-1 4 20,3-2 16,-2 0-36,1 2-20,3-6-52,1 5-240,0-3-384,1 0-300,1 0-516,-1-1-1324,2 1-913</inkml:trace>
  <inkml:trace contextRef="#ctx0" brushRef="#br0" timeOffset="1">486 176 14125,'10'-14'212,"1"1"32,1 0-172,1-2-56,-1 1-32,3 1 8,-3 0 0,1-2-92,0 3-544,1 0-92,-1 1-104,-1-1-728,1 4-1128,1-2-1165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13821,'8'50'414,"-2"0"0,-2 1-1,-2-1 1,-8 84 0,6-128-365,-9 77 783,-38 161-1,-1-5 213,40-172-698,2 1-1,5 102 1,2-166-314,-1 1 1,0-1-1,1 0 0,0 1 0,0-1 0,0 0 0,1 0 1,-1 0-1,1 0 0,0 0 0,0 0 0,0 0 1,1 0-1,-1-1 0,1 0 0,0 1 0,0-1 0,0 0 1,5 3-1,-2-2 32,0-1 0,0 0 0,0 0 0,0-1 0,1 0 0,-1 0 1,1 0-1,0-1 0,-1 0 0,1 0 0,9 0 0,8-2-106,0-1-1,0-1 1,0-1 0,0-1-1,44-16 1,-20 4-4953,64-35 0,-87 36 1680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18454,'6'-8'159,"1"1"0,-1-1 1,1 1-1,1 1 0,-1 0 0,1 0 1,16-10-1,-20 14-153,0 0-1,0 0 1,-1 1 0,1-1 0,0 1-1,0 0 1,0 0 0,1 0 0,-1 1-1,0-1 1,0 1 0,0 0 0,0 0-1,1 1 1,-1-1 0,0 1 0,0 0-1,0 0 1,0 0 0,0 0 0,4 3-1,-6-2-13,0 0 0,0 0 0,0 0-1,-1 0 1,1 0 0,-1 0-1,0 0 1,1 1 0,-1-1-1,0 1 1,0-1 0,-1 1-1,1-1 1,0 1 0,-1-1-1,1 1 1,-1 0 0,0-1-1,0 6 1,-4 56-247,3-60 244,-3 16 4,-1 0 1,-1 0-1,-1-1 0,0 0 1,-2 0-1,-11 19 1,-23 54 161,39-82-130,1 1 0,0-1 0,0 1 0,1 0 0,0 0 0,1 0 0,0 20-1,2-29-40,-1-1 0,1 1 0,-1-1 0,1 0 0,0 1 0,0-1 0,-1 0 0,1 1 0,0-1 0,0 0 0,0 0 0,1 0 0,-1 0-1,0 0 1,0 0 0,0 0 0,1 0 0,-1-1 0,0 1 0,1 0 0,-1-1 0,1 1 0,-1-1 0,1 1 0,-1-1 0,1 0 0,-1 0 0,1 0-1,2 0 1,56 2-3107,-45-3 1664,12 1-796,4 0-567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15829,'0'15'3559,"-4"149"-1231,-26 176 0,22-264-1840,2 81-1,6-156-452,0 0 0,0 0 0,0 0 0,0 0 0,0 0 0,0 0 0,0 0-1,0 0 1,0-1 0,1 1 0,-1 0 0,0 0 0,1 0 0,-1 0 0,0 0 0,1 0 0,-1-1 0,1 1 0,0 0 0,-1 0 0,1-1 0,-1 1 0,1 0 0,0-1 0,0 1-1,-1 0 1,1-1 0,0 1 0,0-1 0,0 0 0,0 1 0,0-1 0,-1 0 0,1 1 0,0-1 0,0 0 0,0 0 0,0 0 0,0 0 0,0 0 0,0 0 0,0 0-1,0 0 1,0 0 0,0 0 0,0 0 0,0-1 0,0 1 0,0 0 0,-1-1 0,1 1 0,0-1 0,0 1 0,1-2 0,48-28 657,18-25-296,92-99 0,-11 10-868,-46 59-1984,33-30-6429,-133 112 8078,3-3-766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14361,'-1'28'648,"1"3"8,0 0-140,0 0-207,1 3-81,9-1-16,5 1-28,0-5-92,3 4-64,3-7-28,2 2-12,-1-1-244,2-2-681,1-5-423,-2 0-76,0-3-292,-1-4-700,1-5-1617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7:28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16694,'15'-35'795,"1"0"1,1 1 0,2 0 0,1 2 0,2 0 0,1 2-1,1 0 1,2 2 0,1 0 0,1 2 0,36-26 0,-59 48-727,0 1 1,0-1-1,1 1 1,-1 1-1,1-1 1,-1 1-1,1 0 1,0 0-1,0 0 1,0 1 0,0 0-1,0 0 1,1 1-1,8 0 1,-10 1-83,1 0 0,-1 0 0,0 1 0,-1 0 0,1 0 0,0 0 0,0 0 0,-1 1 0,1 0 0,-1 0 0,0 0 0,0 0 0,0 1 1,0 0-1,-1-1 0,1 1 0,2 5 0,20 28-1524,-15-21-1913,0 0 0,1-1 0,22 21-1,-15-22-2756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15197,'0'0'596,"2"7"2981,6 27-2107,-2-8-810,-2 0 0,-1 1 0,0 51 0,-3-50-1210,1-1 0,1 0 0,9 40 1,-11-66 352,0-1 0,0 1 1,0-1-1,0 1 1,0 0-1,0-1 1,0 1-1,0-1 0,0 1 1,0 0-1,1-1 1,-1 1-1,0-1 1,0 1-1,1-1 0,-1 1 1,0-1-1,1 1 1,-1-1-1,1 1 1,-1-1-1,0 0 0,1 1 1,-1-1-1,1 0 1,-1 1-1,1-1 1,-1 0-1,1 1 0,-1-1 1,1 0-1,0 0 1,-1 0-1,1 0 1,-1 1-1,1-1 0,0 0 1,-1 0-1,1 0 1,-1 0-1,1 0 1,0-1-1,-1 1 0,1 0 1,-1 0-1,1 0 1,-1 0-1,1-1 1,-1 1-1,1 0 0,0 0 1,-1-1-1,1 1 1,-1 0-1,0-1 0,1 1 1,-1-1-1,1 1 1,-1-1-1,0 1 1,1-1-1,-1 1 0,0-1 1,1 1-1,-1-1 1,4-12-4399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14301,'0'-2'1296,"0"-5"209,4 4 359,5-4-56,4 0-272,4 0-340,2 1-192,4-1-148,0-1-340,5-2-256,3 1-164,2 3-12,0-1-84,4 1-612,1-1-2060,1 1-2296,-1-3-2545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14149,'-2'19'551,"-1"0"0,-1 0 1,0 0-1,-1 0 0,-1-1 0,-10 20 0,-3 12 328,18-48-850,-55 187 1309,50-166-1271,2 1 1,1-1-1,1 1 1,1 0-1,0 0 1,5 31-1,-3-51-68,0 1 0,0-1 0,0 1 0,1-1 0,-1 1 0,1-1 0,0 0 0,1 0 0,-1 0 0,1 0 0,-1 0 0,1 0 0,1-1-1,-1 1 1,7 5 0,-3-4-34,0-1 0,0 1 0,1-2 0,-1 1 0,1-1 0,0 0 0,0 0 0,10 1 0,12 1-1083,0-2 0,1-1 1,54-3-1,-65 0-118,1-1 0,-1-2 0,27-6 0,-17 2-1525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11181,'0'-1'110,"0"0"-1,1 0 1,0 1-1,-1-1 1,1 0-1,-1 0 1,1 0 0,0 1-1,0-1 1,-1 0-1,1 1 1,0-1-1,0 1 1,0-1 0,0 1-1,0-1 1,0 1-1,0 0 1,-1-1-1,1 1 1,0 0 0,0 0-1,2-1 1,33-5 66,-26 4 82,230-34 73,-67 12-1923,-2-9-5215,-145 27 3754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12701,'0'-2'776,"8"-1"-128,7 3-232,8-1-160,8 1-248,5 0 0,4-2-72,6 2 64,0 0 0,6 0-8,0 0-424,-1 0-628,-3 0-488,1 0-284,-2 0-828,-5-4-1329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7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1 572 11193,'6'-9'492,"0"-1"-72,0-2-32,1 3-12,1-3-92,-1 0-124,1 1-104,2-3-56,-2 2 0,3 1-20,0-3-196,1 1-408,-1 1-472,1 2-388,1-2-1748,1 3 231</inkml:trace>
  <inkml:trace contextRef="#ctx0" brushRef="#br0" timeOffset="1">381 133 10997,'9'-9'68,"1"-3"-20,-3 1-16,5-1 0,0 2-20,0-1-12,0-1-100,-1 2 0,1 1 96,0 3-240,-3-3-504,3 3-676,-3-3-1124,1 3-257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13865,'13'0'496,"4"0"-380,6-1-24,5-3 0,5 1 44,6 0-76,3 1-60,0-1-496,4 3-688,-2 0-612,0 0-1060,-7 0-2297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0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13765,'0'1'620,"4"-1"16,9 0-268,8 0-156,10-5-104,7-1 32,7-1-88,0 1-132,9-8 48,0 4-492,8-2-672,-2 2-496,0 0-1000,2 0-2673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16414,'3'167'6267,"14"82"-7526,-16-248 1042,4 31-2195,-5-31 2112,0 0 0,0 0 0,0 0 0,1 0 0,-1 0 1,0 0-1,0 0 0,1 0 0,-1 0 0,1 0 0,-1 0 0,1-1 0,-1 1 0,1 0 0,0 0 0,-1 0 0,1-1 0,0 1 0,0-1 0,-1 1 0,1 0 0,0-1 0,0 1 0,0-1 0,1 1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1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17862,'4'3'1280,"5"1"-196,6 0 0,0-3-128,8 1-336,1-1-216,4-1-252,2 0-152,2 0-44,-1 0-1244,2-3-2736,5-4-3001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1 829 976,'2'-84'2049,"23"-141"-1,36-80 1111,-36 185-1096,-22 104-1628,-2 9-243,0 0 0,0 1 0,1-1 0,0 0 0,0 1 0,0-1 0,1 1 0,0 0 0,0 0 0,6-8 0,3 55 2829,5 158-928,-10 257-1,-8-278-1975,-9 170-2622,0 1-4197,10-292 4218,0-6-870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14457,'-2'28'428,"-1"0"0,-2 0 0,-1 0 0,-10 30 0,-10 49 101,15-38 161,2 1 0,4 0 0,6 101 0,-1-163-634,1-1 0,0 1 0,0-1-1,1 0 1,0 0 0,1 0 0,-1 0 0,1 0 0,0 0 0,1-1 0,0 1 0,0-1 0,0 0 0,10 10-1,-7-10-64,1 1 0,0-1 0,0-1 0,1 0 0,-1 0 0,1 0 0,0-1-1,0-1 1,19 6 0,9-2-1006,1-2 0,0-1 0,0-2 0,60-5 0,-89 3 618,16-1-599,0-1-1,36-8 1,-51 8 204,0-1 1,-1 0-1,1-1 0,-1 0 0,11-7 0,-2-2-1969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12225,'0'-2'175,"0"-1"0,1 1 0,0 0 0,-1-1-1,1 1 1,0 0 0,0 0 0,0-1 0,0 1 0,1 0-1,-1 0 1,1 0 0,-1 0 0,1 1 0,-1-1 0,1 0 0,0 1-1,0-1 1,0 1 0,0 0 0,0-1 0,4 0 0,59-24 166,-43 18-57,42-13-982,113-24 1,-13 19-5334,-146 25 3222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14193,'1'-2'145,"0"0"0,0 1 0,0-1-1,0 1 1,0 0 0,0-1 0,1 1 0,-1 0-1,1-1 1,-1 1 0,1 0 0,-1 0-1,1 0 1,-1 1 0,1-1 0,0 0 0,0 1-1,3-2 1,40-10 538,-35 10-538,55-12-20,69-6 0,69 4-3628,-19 2-4927,-159 11 5093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12273,'7'-5'139,"0"1"0,0 0-1,0 1 1,1 0 0,-1 0-1,1 0 1,0 1 0,0 0-1,0 0 1,12 0 0,11-4-96,107-25-1225,-70 18-2190,121-42 1,-186 54 3406,0 0 0,0-1 0,0 0-1,0 0 1,0 1 0,0-2 0,-1 1-1,1 0 1,-1 0 0,0-1 0,3-4 0,8-7 1080,-8 12-898,-1 0 0,0 0 0,1 1 0,0 0-1,-1 0 1,1 0 0,-1 0 0,1 1 0,0-1 0,0 1 0,-1 1-1,1-1 1,4 2 0,8-2 293,29-1 549,-31-1-696,0 1 0,0 1-1,-1 0 1,1 1 0,0 1 0,0 0 0,27 9-1,-41-11-289,0 0-1,0 1 1,0-1-1,0 0 0,0 1 1,0-1-1,0 1 1,0-1-1,0 1 0,0 0 1,0-1-1,0 1 1,0 0-1,-1 0 0,1 0 1,0 0-1,-1-1 0,1 1 1,0 0-1,-1 0 1,1 0-1,-1 0 0,1 0 1,-1 0-1,0 1 1,1-1-1,-1 0 0,0 0 1,0 0-1,0 0 1,0 0-1,0 0 0,0 0 1,0 1-1,0-1 1,0 0-1,-1 0 0,1 0 1,0 0-1,-2 2 1,1 0-151,-1 0 1,0-1 0,0 1-1,-1-1 1,1 1 0,0-1-1,-1 0 1,1 0 0,-1 0-1,0 0 1,-5 3 0,-55 27-8632,55-25 5296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14133,'0'39'731,"-2"293"2456,-18 164-2608,1-101-885,16-134-4517,5-210 2203,3-5-1700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11461,'3'-7'345,"-1"0"0,1 0-1,0 1 1,0-1 0,1 1 0,0 0 0,0 0 0,1 0-1,-1 1 1,1-1 0,8-5 0,71-55 496,-36 32-600,-3-8-2773,-39 35-1524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16373,'22'-8'577,"8"-4"-297,2-1-164,6-1-72,6 1-12,4 1-64,6 0-268,-1 2-649,0 2-379,1 1-232,0 1-124,-6 4-404,-2 2-1868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14565,'9'0'768,"6"0"-72,3 0-35,5 0-117,8 0-260,0 0-188,8-2-60,-1-2-36,5 1-232,3-2-740,0 2-649,-1 0-495,6 0-604,0-1-1901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23154,'1'5'1096,"3"3"-400,-2 5-164,0 2-52,-1 7-52,-1 2-228,0 4-160,0 0-40,0 6-120,0-4-844,0 0-1328,0-4-1000,0 3-12,0-9 431,0 0-279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24482,'0'-5'1272,"0"0"-288,8 0-383,11 0-341,4-2-256,7 1-4,9-1-649,4-7-1499,4 0-1540,6 0-992,7-1-4625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14181,'15'-7'392,"2"1"-108,6-1-76,5 0-48,5 0-72,3 4-28,6-1-60,3 0-52,2-1-536,6 2-800,0-1-720,2 1-608,2 0-1381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4:5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18 10173,'-11'11'151,"0"1"-1,1 1 1,1-1 0,0 1 0,1 1-1,0 0 1,1 0 0,0 0 0,2 1-1,-1 0 1,2 0 0,0 1 0,1-1-1,0 1 1,2 0 0,-1-1 0,2 1-1,0 0 1,3 18 0,-3-33-119,1 1 0,-1-1 0,0 0 0,1 0-1,-1 0 1,0 1 0,1-1 0,0 0 0,-1 0 0,1 0 0,0 0 0,-1 0 0,1 0 0,0 0 0,0 0 0,0 0-1,0-1 1,0 1 0,0 0 0,0 0 0,0-1 0,0 1 0,0-1 0,0 1 0,2 0 0,0 0-2,1-1 1,-1 1 0,1-1-1,0 0 1,-1 0 0,1 0-1,-1 0 1,8-2 0,-2 0-20,0 0-1,0-1 1,0 0 0,-1 0 0,1-1 0,9-6 0,-9 3-17,0 1 0,-1-1 0,0-1 0,-1 0 0,1 0 0,-1 0 0,-1-1 0,0 0-1,0 0 1,-1 0 0,0-1 0,0 0 0,-1 0 0,-1 0 0,1-1 0,-2 1 0,1-1 0,-2 1 0,1-1 0,-1 0 0,-1 0 0,0 0 0,-3-18 0,3 25 14,-1 0-1,0 0 1,0 1 0,0-1 0,0 0 0,-1 1 0,1-1 0,-1 1 0,0 0-1,0-1 1,0 1 0,0 0 0,-1 0 0,1 0 0,-1 1 0,0-1 0,0 1 0,0-1-1,0 1 1,0 0 0,0 0 0,-1 0 0,1 1 0,-7-3 0,8 3-5,-1 1 1,0-1-1,1 1 1,-1-1-1,0 1 1,1 0-1,-1 0 1,0 0-1,1 0 1,-1 1-1,0-1 1,1 1-1,-1 0 1,0-1-1,1 1 1,-1 0-1,1 1 1,0-1-1,-1 0 1,1 1-1,0-1 0,0 1 1,0 0-1,0 0 1,0 0-1,0 0 1,0 0-1,1 0 1,-1 0-1,1 0 1,-1 1-1,1-1 1,0 0-1,0 1 1,-1 4-1,-4 12 79,1 1 1,2-1-1,-1 1 0,2 0 0,1 0 0,0 0 0,4 27 0,1-8 59,2 0-1,18 67 0,22 38 152,20 76 4,-56-179-297,-2 1 0,-1 0 0,0 58 0,-7-95-7,-4 161-99,1-144-8,0-1 0,-2 1 0,0-1 0,-1 0 1,-14 32-1,-58 90-3046,54-101 914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13929,'3'41'2609,"9"57"0,0-3-1864,-2 407-2235,-12-329-5334,2-131 3243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8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18134,'-7'20'81,"2"0"1,0-1-1,1 2 1,-2 36 0,5 87-74,2-77 48,11 218-322,-6-240-1079,13 50 1,-11-64-1029,2-2 1,20 44-1,-19-49-2352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53 16289,'-2'-7'289,"2"-2"59,0 5 256,2-1-4,11-1-84,9 2-124,7-2-220,5 1-48,5 2-20,6 2-104,4-1-232,2 2-792,1 0-632,-2 0-41,-4 2 5,1 2-236,-7 3-652,-3 1-1973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14001,'2'0'744,"11"0"-80,5 0-48,4 0-99,10 0-205,6-5-160,2 0-44,6-1-108,0-1-100,1 0-653,3 1-615,-2-1-504,-3 0-664,2-1-1680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1 535 12817,'5'1'5706,"8"-9"-3737,8-10-1226,-2-1-576,-1-2 0,0 0 0,-2-1 0,16-26 0,48-100 1428,-72 134-1243,0-4-28,0 0 0,-1 0 1,0-1-1,-2 1 0,0-1 0,-1-1 0,-1 1 1,-1-1-1,-1-26 0,-1 45-408,-3 44 302,0-14-33,0 0 0,3 33-1,0-50-163,1 0 0,0-1 0,1 1 0,0-1 1,1 0-1,0 0 0,1 0 0,7 15 0,-8-20-125,0-1 0,1 0 0,-1 0 0,1-1 1,1 1-1,-1-1 0,1 1 0,-1-2 1,1 1-1,1 0 0,-1-1 0,0 0 0,1 0 1,11 4-1,-8-4-1138,2-1-1,-1 0 1,0 0 0,0-1-1,0-1 1,1 1-1,-1-2 1,13-1 0,5-3-2152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13865,'4'-1'95,"1"0"-1,0 0 1,-1 0 0,1 1-1,0 0 1,0 0 0,7 1-1,-4-1 27,102 0-812,258-3-3832,-358 2 4540,-3 1 63,1-1 0,-1 1 0,0 1 0,0-1 0,1 1 0,6 2 0,-12-2 47,0-1 0,-1 1 0,1 0 0,-1 0 0,1 0 0,-1 0 0,1 0 0,-1 0 0,0 0 0,1 0 0,-1 1 0,0-1 0,0 0 0,0 1 0,0-1 0,0 1 0,0-1 0,0 1 0,-1 0-1,1-1 1,0 1 0,-1 0 0,1-1 0,-1 1 0,0 0 0,0 0 0,0-1 0,1 1 0,-2 3 0,-3 1 3263,-14 0-5603,-5 1-3401,15-2 1957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14733,'1'12'764,"5"2"8,-3 8-3,0 5-73,4 8-12,-2 4-276,-2 4-276,2 4-60,-2 8-56,-3 5-16,0 1-84,2 1-400,-2 3-684,0 0-441,0-3-271,0 2-636,1-9-1924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16482,'268'-15'4974,"-110"4"-4440,437-28 674,-238 15-3452,-1 4-6414,-276 18 5175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2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1 923 12413,'6'-1'137,"1"0"0,0 0 0,-1 0 0,1-1 0,0 0-1,-1-1 1,0 1 0,0-1 0,12-7 0,52-41-11,-52 37 79,36-30 136,-1-2 1,-2-3-1,-3-1 0,-2-3 0,-2-2 0,-2-2 0,33-62 0,-64 100-79,0-1 0,-2 1 0,-1-2 0,0 1 0,-2-1-1,0-1 1,-1 1 0,-1-1 0,-2 0 0,0 1 0,-1-1 0,-3-37 0,2 57-259,0 0 0,0 0 0,-1 0 1,1-1-1,0 1 0,-1 0 1,0 0-1,1 0 0,-1 0 0,0 0 1,0 0-1,0 1 0,0-1 1,-1 0-1,1 0 0,0 1 0,-1-1 1,1 1-1,-1-1 0,0 1 1,1-1-1,-1 1 0,0 0 0,0 0 1,0 0-1,0 0 0,0 0 1,0 1-1,0-1 0,0 0 0,0 1 1,0 0-1,0-1 0,0 1 1,-1 0-1,1 0 0,0 0 0,0 0 1,0 1-1,0-1 0,0 1 1,0-1-1,-3 2 0,-3 0-11,1 0 0,-1 1 0,0 0 0,1 1 0,0 0 0,0 0 0,0 0 0,0 1 0,1 0 0,-8 7 0,-3 9 26,1-1 0,1 2 0,1 0 0,1 0 0,1 2 0,-12 31 0,6-4 77,2 0 0,-10 56-1,18-63-120,3 1-1,1-1 1,2 1-1,8 78 1,-4-110-343,1 0 1,0 0-1,0 0 1,1-1-1,1 0 1,0 1 0,12 17-1,-12-21-321,0-1 1,1 0-1,0 0 0,0-1 1,1 0-1,0 0 0,1 0 0,-1-1 1,1 0-1,16 8 0,4-2-2923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21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21 13521,'-15'18'113,"0"0"-1,1 1 1,2 1-1,0 1 1,0-1-1,2 2 1,-8 25-1,11-29-43,2 0 0,0 0 0,1 1 0,1-1 0,1 1 0,0 0 0,2 0 0,0 0 0,4 25 0,-4-41-24,1-1 0,-1 0-1,1 1 1,0-1 0,0 0-1,0 0 1,1 1 0,-1-1-1,0 0 1,1 0 0,-1-1-1,1 1 1,0 0 0,0 0-1,0-1 1,-1 1 0,1-1-1,1 0 1,-1 0 0,0 1-1,0-1 1,0 0-1,1-1 1,-1 1 0,0 0-1,1-1 1,-1 1 0,1-1-1,-1 0 1,0 0 0,1 0-1,-1 0 1,1 0 0,-1 0-1,1-1 1,3 0 0,2-1 51,0 1 0,0-1 1,0-1-1,0 0 0,0 0 1,0 0-1,-1-1 0,0 0 1,12-8-1,-4-2 16,-2-1 1,0 0-1,0 0 1,-1-1-1,-1-1 1,-1 0-1,-1 0 1,0-1-1,-1-1 1,-1 1-1,0-1 0,-2 0 1,5-25-1,-8 27-568,0 0-1,-1 1 0,0-1 0,-2 0 1,-3-26-1,4 42 175,0-1 1,-1 1-1,1 0 1,-1-1-1,1 1 1,-1-1-1,0 1 1,1 0-1,-1-1 0,0 1 1,0 0-1,0 0 1,0 0-1,0 0 1,0 0-1,0 0 1,-3-2-1,-10-6-3950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3:2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16810,'14'0'1612,"1"0"-236,1 0-448,6 0-224,2-1-52,-3-1-248,4 1-268,2-1-104,3 0-32,-3 2-76,-1-2-516,-1 2-1004,-3 0-904,1-1-365,-6 1-571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15393,'-4'3'321,"0"0"0,0 1 0,0 0 0,0 0 0,1 0 0,0 0 0,-1 0 0,2 1 0,-1 0 0,0-1 0,1 1 0,0 0 0,-2 6 0,-16 74 850,16-63-963,-3 14-219,3 1-1,-1 40 1,8 22-6622,-3-98 6416,0 0 0,0 0 0,0 0-1,0 0 1,0 0 0,1 0 0,-1 0-1,0 0 1,1 0 0,-1 0 0,1-1-1,-1 1 1,1 0 0,-1 0 0,1 0-1,-1-1 1,1 1 0,0 0 0,0 0-1,8 0-4179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4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18002,'0'-3'1496,"2"-4"-240,10 2-312,8-2-260,3 1-256,7-1-204,3-1-124,6 1-100,8 0-556,1 0-1736,6 1-1532,-1-1-1373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116 109 11577,'-1'-1'37,"0"0"-1,0 0 1,0 1-1,1-1 1,-1 0-1,0 0 1,0 0-1,1 0 1,-1 0-1,1 0 1,-1 0-1,1 0 1,-1 0-1,1 0 1,0 0-1,-1-1 1,1 1-1,0 0 1,0 0-1,0 0 1,0 0-1,0 0 1,0-1-1,0 1 1,1-2-1,0 1-12,0 1 0,0-1 0,0 1-1,0-1 1,0 1 0,1-1 0,-1 1 0,1 0-1,-1-1 1,1 1 0,-1 0 0,1 0-1,0 0 1,1-1 0,11-3 36,-1 0 0,1 1 0,19-4 0,-25 7 46,74-14 113,2 5-1,-1 2 1,1 5-1,0 3 1,119 16-1,-134-8-48,-1 3 0,0 4-1,-1 2 1,107 42 0,-139-44-52,-1 2-1,-1 1 1,0 1 0,-2 2 0,0 2-1,-1 0 1,-2 2 0,0 1 0,-2 2-1,27 35 1,-13-5-41,-3 1 0,-3 2-1,-3 1 1,-2 2 0,-3 1 0,-2 1 0,-4 1-1,23 134 1,-22-27 484,-6 0-1,-12 244 1,-14-233-190,-8-1-1,-65 281 1,-141 348 140,60-298-218,-380 809 1,8-299-1651,285-599-6140,155-284 2369,72-111 2147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18:4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0 10653,'-1'19'434,"-2"-1"0,0 1 0,-1-1-1,-1 0 1,-10 24 0,-5 21 117,-287 1393 8101,282-1296-8487,7 0 0,6 321 0,13-444-148,2 1 1,1-1-1,2-1 0,2 1 1,13 40-1,-20-75-7,-1 0 0,1-1 0,-1 1 0,1 0-1,0-1 1,0 1 0,-1-1 0,1 1 0,0-1 0,1 1 0,-1-1 0,0 0-1,0 0 1,0 1 0,1-1 0,-1 0 0,3 1 0,-4-2-2,1 0 0,0 0-1,0 0 1,0 0 0,-1 0 0,1 0 0,0-1 0,0 1-1,0 0 1,-1 0 0,1-1 0,0 1 0,-1 0 0,1-1 0,0 1-1,-1-1 1,1 1 0,0-1 0,-1 1 0,1-1 0,-1 1 0,1-1-1,-1 0 1,1 1 0,0-2 0,5-9 68,0 1 0,-1-1 0,7-22 0,-6 16-54,51-121 142,97-166 0,-116 240 173,2 1 0,3 3 0,3 1-1,85-84 1,-111 124-357,1 2-1,0 0 1,32-18-1,-46 30 26,1 0 0,1 1 0,-1 1 0,1-1 0,0 1 0,-1 1 0,1-1 0,0 2 0,1-1 0,-1 1 0,0 0 0,0 1 0,13 1 0,-21 0 31,0-1 0,-1 1-1,1-1 1,0 1 0,0-1 0,-1 1 0,1 0 0,0-1 0,-1 1 0,1 0 0,0-1 0,-1 1 0,1 0 0,-1 0 0,0 0 0,1-1-1,-1 1 1,1 0 0,-1 0 0,0 0 0,0 0 0,0 0 0,0 0 0,1 0 0,-1-1 0,0 1 0,0 0 0,-1 0 0,1 0 0,0 0-1,0 0 1,0 0 0,-1 0 0,1 0 0,0 0 0,-1-1 0,1 1 0,-1 0 0,1 0 0,-1 0 0,1-1 0,-1 1 0,1 0 0,-1-1-1,0 1 1,0-1 0,1 1 0,-1 0 0,0-1 0,0 1 0,1-1 0,-3 1 0,-3-2-6,0 1-1,0-1 1,1 0-1,-1-1 1,0 0 0,0 0-1,1 0 1,-1 0 0,1-1-1,0 0 1,-9-6 0,-54-49-50,27 22 27,-16-10 102,-2 4-1,-2 1 1,-1 4 0,-2 2-1,-1 3 1,-103-35-1,30 26-246,-54-18-4537,184 56 3910,-43-18-4340,49 20 4482,0 0-1,0 0 0,0-1 1,0 1-1,1 0 1,-1-1-1,0 1 0,1-1 1,-1 0-1,1 0 1,-3-3-1,3-2-4482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27042,'-6'0'164,"0"0"-156,5 0-8,-1 0-116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1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11381,'0'0'395,"0"21"1502,-1 8-1660,-2 0-1,-1 0 0,-1 0 0,-1-1 1,-2 0-1,-12 28 0,-3 1-23,-57 98-1,47-104-133,-2-2-1,-56 61 1,75-92-202,62-31-31,-23 4 178,-1-1 1,0 0-1,23-16 1,-25 13-9,1 2 0,0 0 0,31-10 0,-51 21 12,0 0-1,0 0 1,0 0 0,0 0 0,-1 0-1,1 0 1,0 0 0,0 0 0,0 0-1,0 0 1,0 1 0,0-1 0,-1 0-1,1 1 1,0-1 0,0 0 0,-1 1-1,1-1 1,0 1 0,0-1 0,-1 1-1,1 0 1,-1-1 0,1 1 0,0 0-1,-1-1 1,1 1 0,-1 0 0,0 0-1,1 0 1,-1-1 0,0 1 0,1 0-1,-1 0 1,0 0 0,0 0 0,0-1-1,1 1 1,-1 0 0,0 0 0,0 0-1,-1 2 1,2 49 606,-2-38-573,-2 106 315,1-39-932,9 105 0,-7-184 422,11 54-1615,-11-54 1494,1 0 0,-1 1 1,1-1-1,0 0 0,0 0 0,0 1 0,0-1 0,0 0 0,1 0 0,-1 0 0,1 0 1,-1-1-1,1 1 0,-1 0 0,1-1 0,0 1 0,0-1 0,0 1 0,0-1 0,3 1 1,11 0-4244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1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12229,'31'38'736,"-2"1"0,-2 2 0,-2 0 0,-1 2-1,-2 1 1,-2 0 0,-3 2 0,-1 0 0,-2 1 0,-2 0-1,-3 1 1,-1 0 0,-3 1 0,0 49 0,-14 103 406,4-168-1111,0 0 0,-3 0 0,-22 63-1,-37 49-1846,-13-7-6539,45-86 2727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0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267 530 14421,'0'-1'69,"0"0"0,0 1 0,0-1 0,0 0 0,0 0 0,0 0 0,0 0 0,0 1 0,0-1 0,-1 0 0,1 0 0,0 0 0,-1 1 0,1-1 0,0 0 0,-1 0 0,1 1 0,-1-1 0,1 0 0,-1 1 0,0-1 0,1 1 0,-1-1 0,0 1 0,1-1 0,-1 1 0,0-1 0,1 1 0,-1 0 0,-1-1 0,0 0 15,-1 1 0,1 0 0,-1 0 0,1 0 0,0 0 0,-1 0 0,1 1 0,0-1 0,-1 1 0,-3 1 0,-2 1 40,0 0 0,0 0 0,1 1 0,0 1 0,-12 8 0,1 4 124,2 0-1,0 1 0,1 1 1,1 1-1,0 0 0,-13 28 1,19-33-222,1 1 0,1 0 0,0 0 0,1 1-1,1 0 1,0 0 0,1 0 0,1 0 0,1 26 0,1-42-91,0 1-1,1-1 1,-1 0-1,1 0 1,-1 0-1,1 0 0,-1 0 1,1 0-1,0 0 1,0 0-1,-1 0 1,1-1-1,0 1 1,0 0-1,0 0 1,0-1-1,0 1 1,0 0-1,0-1 1,0 1-1,0-1 1,0 1-1,1-1 1,-1 0-1,0 0 0,0 1 1,0-1-1,0 0 1,1 0-1,-1 0 1,0 0-1,0 0 1,0 0-1,1-1 1,-1 1-1,0 0 1,0-1-1,2 0 1,2 1-364,1-2 0,-1 1-1,1 0 1,-1-1 0,1 0 0,-1-1 0,6-2 0,1-5-310,-1 0 1,-1-1-1,0 0 0,0-1 0,-1 1 0,0-2 0,-1 1 0,-1-2 1,0 1-1,0 0 0,-2-1 0,0 0 0,0-1 0,3-20 1,0-3-278,5-51 1,-7-31 3027,-5-319 8426,1 458-5166,3 4-3309,3 25-56,-1 203 3749,-8 0-3771,2 90-1584,0-312-1376,8 56-1,1-48-2868,4-4-3652,-6-22 3088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0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16874,'0'0'3099,"6"-1"710,21 2-1679,45 11-763,-36-5-1439,0-2 0,45 1-1,-15-9-3830,31-8-9074,-79 8 7743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0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17642,'9'4'3796,"30"4"-1276,220 5 3899,-151-11-9503,-1 4-8600,-90-4 6308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0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16366,'1'-5'175,"-1"0"0,1 0 1,0 0-1,1 0 1,-1 0-1,1 0 1,0 0-1,1 1 1,-1-1-1,1 1 1,-1 0-1,1-1 1,1 1-1,-1 1 1,4-5-1,-5 6-175,0 0 0,0 0 0,0 0 1,0 1-1,0-1 0,1 1 0,-1-1 0,0 1 0,1 0 1,-1 0-1,1 0 0,-1 0 0,1 0 0,-1 0 0,1 1 0,0-1 1,-1 1-1,1 0 0,0 0 0,0 0 0,-1 0 0,1 0 1,0 1-1,-1-1 0,1 1 0,0 0 0,-1 0 0,1 0 0,-1 0 1,4 2-1,-4-1 6,0 0 0,1 0 1,-1 0-1,0 0 1,-1 1-1,1-1 0,0 1 1,0-1-1,-1 1 0,0 0 1,0 0-1,1-1 0,-1 1 1,-1 0-1,1 0 1,0 0-1,-1 0 0,1 4 1,-2 62-312,0-39-72,-8 42-208,6-59 469,0 0 0,1 0 1,1 1-1,1 24 0,1-35 99,-1-1 0,1 1 0,0 0 1,0-1-1,1 1 0,-1-1 0,0 1 0,1-1 1,0 0-1,-1 1 0,1-1 0,0 0 0,4 3 0,36 28-288,-15-13 312,-14-8-28,0 0-1,0 1 1,16 22-1,-25-29 54,-1 0-1,1 0 0,-1 0 1,-1 1-1,1-1 0,-1 1 1,0-1-1,0 1 0,-1 0 0,0 0 1,0 0-1,-1 8 0,0-10 4,-1 1 0,1-1 0,-1 0 0,0 1 0,-1-1 0,1 0 0,-1 0 0,0 0 0,0 0 0,-1 0 0,0 0 0,1 0 0,-2-1 0,1 1 0,0-1 0,-1 0 0,0 0 0,0-1-1,-6 6 1,-7 3-1526,0-1-1,-1-1 0,-34 14 0,51-23 1377,-22 8-3213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0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14309,'115'-124'6662,"-36"41"-4896,133-138-1019,-117 133-7449,-75 72 2104,-13 10 1691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0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14157,'1'6'671,"-1"0"0,1 0-1,0 0 1,0 0 0,1 0-1,0-1 1,3 8 0,5 8 331,2-1 0,13 19 0,5 8 252,45 115 47,1 1-3415,-62-139-1372,1 0 1,22 26-1,-25-36-42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1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19034,'-17'205'1941,"3"-66"-2506,13-103-1847,4 66-1,-3-101 2298,0 1 1,0-1 0,1 0-1,-1 0 1,0 0-1,1 0 1,-1-1-1,1 1 1,-1 0 0,1 0-1,-1 0 1,1 0-1,0 0 1,0-1 0,-1 1-1,1 0 1,0 0-1,0-1 1,0 1 0,0-1-1,0 1 1,-1-1-1,1 1 1,0-1 0,0 1-1,0-1 1,0 0-1,1 0 1,-1 0-1,0 1 1,0-1 0,0 0-1,0 0 1,0 0-1,0-1 1,0 1 0,0 0-1,0 0 1,0 0-1,0-1 1,0 1 0,0-1-1,0 1 1,1-1-1,4-1-106,0-1-1,0 1 1,-1-1-1,1 0 1,-1 0-1,6-4 0,5-9-65,-1 0-1,-1 0 0,0-2 1,-1 1-1,11-21 0,-8 12 1878,29-35 1,-39 60 691,-1 13-1206,0 25-643,-3-20 13,2 5-204,1 0-1,1 0 1,1 0-1,2 0 0,0-1 1,18 31-1,-24-46-125,1-1-1,-1 1 0,1-1 1,0 0-1,0-1 0,1 1 1,-1-1-1,1 0 0,0 0 1,0 0-1,1 0 0,-1-1 1,1 0-1,-1 0 1,1-1-1,0 0 0,0 0 1,0 0-1,0 0 0,1-1 1,-1 0-1,0-1 0,1 1 1,-1-1-1,0 0 0,1-1 1,-1 1-1,10-4 0,-8 1-12,0 0-1,0-1 0,-1 0 0,1 0 0,-1-1 0,0 1 1,-1-2-1,1 1 0,-1-1 0,0 0 0,0 0 0,-1-1 1,0 0-1,5-8 0,2-4 48,-1-1-1,0 0 1,-2 0 0,9-26-1,-13 27 53,0 0-1,-1 0 1,-1 0 0,-1 0-1,-1-1 1,0 1-1,-2-1 1,0 1 0,-1 0-1,-1 0 1,-9-35-1,10 49-191,-1 0-1,1 0 1,-1 0-1,0 0 0,0 1 1,0-1-1,0 1 1,-1-1-1,0 1 1,0 0-1,0 1 1,0-1-1,-1 1 0,0 0 1,1 0-1,-1 0 1,-8-3-1,6 4-49,0 0 0,-1 0-1,1 1 1,-1 0-1,0 0 1,1 1 0,-1 0-1,1 0 1,-1 1 0,0 0-1,-11 3 1,5 0-384,0 0 0,0 1 1,0 1-1,1 0 0,-22 15 1,24-14-435,0 0 0,1 1 0,1 1 1,-1 0-1,1 0 0,-8 12 0,12-13 36,0-1 0,0 1 0,1 0 0,-5 14-1,3 7-2032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1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15777,'0'0'148,"0"-2"168,0 1 133,4-1-9,4 2-136,4-2-92,3 0-60,1 2-16,6-1 4,2-1-68,-3 1-72,11 1-136,-4-2-1040,3-2-1313,0 1-1407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4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4 361 2136,'-3'-360'11459,"14"402"-10184,-1-6-928,1 61 247,-5 2 0,-7 118 1,-1-73-645,1-122-63,4 57-328,10-29-3196,-8-43 965,2-3-1874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1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13045,'0'0'470,"0"33"2507,-12 111-1403,1-44-8103,10-87 3181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1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11469,'0'0'914,"-1"22"686,-21 58-458,15-59-1090,1 0 0,1 0 0,1 0 0,1 1 0,-1 21 0,3-25-14,1-12-21,0 0 0,0 0 0,0 0 0,0 0 0,1-1 0,3 11 0,-4-14 6,1-1 0,0 1 0,0-1 0,0 1 0,0-1 0,0 0 0,0 1 0,0-1 0,0 0 0,1 0 1,-1 0-1,0 0 0,1 0 0,-1 0 0,1 0 0,-1-1 0,1 1 0,-1 0 0,1-1 0,-1 1 0,1-1 0,0 0 0,-1 1 0,1-1 1,0 0-1,-1 0 0,1 0 0,2-1 0,0 1 41,0 0 0,-1-1 0,1 0-1,0 0 1,0 0 0,-1 0 0,1 0 0,-1-1 0,1 0 0,-1 1 0,0-1 0,1-1 0,-1 1 0,0 0-1,-1-1 1,1 0 0,0 1 0,-1-1 0,1 0 0,-1 0 0,0-1 0,0 1 0,0 0 0,0-1-1,2-6 1,-1 2-19,-1 1 0,0-1 0,0 0 0,0 0 0,-1 0 0,0 0 0,-1 0-1,0 0 1,0 0 0,0 0 0,-4-15 0,3 20-130,0 0 0,0 0-1,0 0 1,0 0 0,-1 1 0,1-1 0,-1 1 0,0-1-1,1 1 1,-1-1 0,-1 1 0,1 0 0,0 0-1,0 0 1,-1 0 0,1 1 0,-1-1 0,1 0-1,-1 1 1,-3-1 0,2 0-514,0 1 1,0 0-1,-1 0 0,1 0 1,0 0-1,-1 1 0,1 0 0,-6 0 1,1 1-2007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1 519 15973,'0'-29'1723,"2"12"-1210,1-1 0,1 0 0,1 1 0,0 0 0,2 0 0,0 1 0,17-31 1,-7 14-86,13-31 310,-10 17-196,3 2 1,47-72-1,-70 116-552,1 0 0,-1 0 0,1 0 0,-1 0 0,1 0 0,0 0-1,0 0 1,-1 1 0,1-1 0,0 0 0,0 0 0,0 1 0,0-1 0,0 0 0,0 1-1,0-1 1,0 1 0,0-1 0,0 1 0,0-1 0,0 1 0,0 0 0,1 0 0,-1-1-1,0 1 1,0 0 0,0 0 0,2 1 0,-2 0 18,1 0 0,-1 0 0,0 0 0,1 0 0,-1 1 0,0-1 0,0 0 0,0 1 0,0-1 0,0 1 0,0-1 0,-1 1 0,1 0 0,0-1 0,-1 1 0,1 2 0,3 11 80,-1 1 1,-1-1-1,0 17 0,2 40 58,-4 0 1,-3 0-1,-3 0 0,-20 89 0,21-133 277,4-22 277,4-19-368,9-28-269,2 0 0,2 1 0,22-40 0,71-109 1,-99 171-113,23-34-43,-32 50 69,1 0 1,0 0 0,-1 0-1,1 0 1,0 0-1,0 1 1,0-1-1,0 0 1,1 1-1,-1 0 1,0-1-1,1 1 1,-1 0-1,0 0 1,1 0-1,0 1 1,4-2-1,-6 3 25,1-1 0,-1 1 0,0 0 0,1 0 0,-1 0-1,0 0 1,0 0 0,0 0 0,0 0 0,0 0 0,0 0-1,0 0 1,0 1 0,-1-1 0,1 0 0,0 1 0,-1-1-1,1 0 1,-1 1 0,1 2 0,10 32 337,-5 2-172,-2 0-1,-2 0 1,-2 0 0,-4 42 0,3-45-96,-7 20 243,-16 62 1,31-144-388,2 0 0,2 0 1,0 1-1,2 1 0,25-40 0,-19 33 38,0-2-13,-6 9-60,1 0 0,1 2-1,1 0 1,1 0 0,31-32 0,-47 55 102,0-1 0,0 0 0,-1 0 0,1 0 0,0 1 0,0-1 0,0 0 0,0 1 0,0-1 1,0 1-1,0-1 0,0 1 0,0 0 0,0-1 0,0 1 0,0 0 0,0 0 0,0 0 1,1-1-1,-1 1 0,0 0 0,0 1 0,0-1 0,0 0 0,0 0 0,0 0 0,0 1 0,0-1 1,2 1-1,-1 1 12,-1-1 0,1 1 0,-1 0 1,1-1-1,-1 1 0,1 0 0,-1 0 0,0 0 1,0 0-1,0 1 0,0-1 0,0 0 0,0 3 1,3 10 54,-1 0 0,-1 0 0,1 17 0,-3-30-64,2 46-90,-2 1 0,-7 52 0,-2-35-3119,-4-1-3985,5-31 2610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2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4 14293,'-4'-1'146,"-1"0"0,0 1-1,0-1 1,-1 1 0,1 0 0,0 0-1,0 0 1,0 1 0,0 0-1,0 0 1,0 0 0,1 1 0,-1-1-1,0 1 1,1 0 0,-1 1-1,1-1 1,-6 5 0,-8 4 530,1 2 1,-30 27-1,22-17-337,0 2 1,3 1-1,-34 46 1,49-60-368,-1 1 1,1 0 0,1 0 0,1 0 0,0 1 0,0 0-1,1 0 1,1 0 0,1 0 0,0 0 0,-1 18 0,3-31 31,0 0 1,0 0-1,0 0 1,0 0-1,1 0 1,-1 0 0,0 0-1,0 0 1,1 0-1,-1 0 1,0 0 0,1 0-1,-1 0 1,1 0-1,0 0 1,-1 0 0,1 0-1,-1 0 1,1-1-1,0 1 1,0 0-1,0-1 1,-1 1 0,1 0-1,0-1 1,0 1-1,1 0 1,1 0 10,-1-1 1,1 1-1,0-1 0,0 1 0,-1-1 1,1 0-1,0 0 0,-1 0 1,1-1-1,4 0 0,1-1 27,0 0-1,0 0 0,0-1 1,0 0-1,-1-1 0,13-6 1,-10 1 9,1-1 0,-1 0 1,0 0-1,-1-1 1,0 0-1,-1 0 1,0-1-1,-1 0 1,0-1-1,-1 1 1,-1-1-1,0-1 0,0 1 1,-1-1-1,-1 1 1,-1-1-1,0 0 1,0 0-1,-1-1 1,-1 1-1,-1 0 1,-3-22-1,-7 2 233,10 33-287,1-1 0,-1 1 0,0 0 0,1 0 0,-1 0 0,0-1 0,0 1 0,0 0 0,0 0-1,0 0 1,0 1 0,0-1 0,-1 0 0,1 0 0,0 0 0,0 1 0,-1-1 0,1 1 0,0-1 0,-1 1 0,1 0 0,-2-1 0,1 5 32,1 0 1,0 0-1,0 0 1,1 0-1,-1 1 0,1-1 1,0 0-1,0 0 1,1 9-1,-1-6 62,5 106 2187,24 139 0,-12-128-1127,9 331-24,-25-259-9305,-1-183 7133,0 6-3292,1-5-451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2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14017,'0'0'4356,"29"0"-310,139-10-4176,-1-14-10563,-142 21 7586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2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17046,'147'14'7466,"-48"-12"-5962,-16-4-4119,-1-1-4783,-46 2 2478,-19 1-530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1 761 17798,'3'-9'53,"1"-1"0,1 1 0,-1 1 1,2-1-1,-1 1 0,1 0 0,0 0 1,1 0-1,0 1 0,0 0 0,1 0 1,0 1-1,0 0 0,0 0 0,1 1 1,-1 0-1,1 1 0,0 0 0,1 0 1,-1 1-1,1 0 0,0 1 0,0 0 1,-1 0-1,1 1 0,0 0 0,0 1 1,1 0-1,16 3 0,-23-2-46,0 0 1,1 1-1,-1-1 0,0 1 0,0 0 1,0 0-1,-1 0 0,1 0 0,0 1 0,-1 0 1,0-1-1,1 1 0,-1 1 0,0-1 1,-1 0-1,1 1 0,-1-1 0,1 1 1,-1 0-1,0 0 0,0 0 0,-1 0 0,1 0 1,1 7-1,0 4 107,-1 0-1,0 0 1,-1 0 0,0 0-1,-4 29 1,3-41-41,0 0 0,0 0 0,-1 0 0,0 0 0,0-1 0,0 1 0,0 0 0,0 0 0,0 0-1,-1-1 1,1 1 0,-1-1 0,0 1 0,0-1 0,0 0 0,0 1 0,0-1 0,0 0 0,0 0 0,-1-1 0,1 1 0,-1 0 0,0-1 0,1 0 0,-1 1 0,0-1 0,0 0 0,0 0 0,1-1 0,-1 1 0,0-1 0,0 1 0,0-1 0,0 0 0,0 0 0,0 0 0,0-1 0,0 1-1,-4-1 1,-1 0-17,0-1-1,0 0 0,-1 0 1,2 0-1,-1-1 0,0 0 1,0-1-1,1 0 0,0 0 1,0 0-1,0-1 0,0 0 1,-7-8-1,4 1 53,2 0 1,0-1-1,0 0 1,1 0-1,0-1 0,1 0 1,1 0-1,1 0 1,0-1-1,0 0 0,-2-24 1,3 2 363,2 0-1,1 0 1,9-59-1,-5 69-354,2 0 0,1 1-1,1 0 1,1 0 0,1 0-1,23-39 1,-20 43-866,1 0 0,29-33 0,-31 42-812,0 0 0,2 0 0,-1 2 0,21-14-1,-29 21 916,1 1 0,-1 0 0,0 0 0,1 1 0,0 0 0,0 0 0,6-2 1,17 0-2413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 9777,'4'-13'568,"2"-6"3310,-3 34-803,-5 12-2674,-1 1 0,-2-1 0,0 0 0,-12 32-1,-3 15-2264,9 0-3518,9-52 1839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2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15249,'-2'17'195,"-1"1"0,0-1 0,-1 0 0,-1 0 0,-13 29 0,1 1 100,-31 122 46,42-144-347,2 0 0,1 0 0,1 1 0,2 47 1,0-71 11,0-1 0,1 0 0,-1 0 0,0 1 0,1-1 0,-1 0 0,0 0 1,1 0-1,0 0 0,-1 0 0,1 0 0,0 1 0,-1-1 0,1-1 0,0 1 1,0 0-1,0 0 0,0 0 0,0 0 0,0-1 0,0 1 0,0 0 0,0-1 1,1 1-1,1 1 2,1-1 1,-1-1-1,1 1 1,-1 0-1,1-1 1,-1 0-1,1 1 1,5-2 0,2 0-12,-1 0 0,0-1 0,0-1 0,1 0 0,9-4 0,-6 0 46,-1 0 1,0 0-1,0-2 1,-1 1-1,0-2 1,0 0-1,-1 0 1,-1-1 0,0 0-1,0 0 1,15-26-1,-30 147 1559,-20 104-2140,21-70-5894,6-123 3305,6-4-1858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2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1 671 14497,'0'-5'462,"0"0"0,1 0 0,0 1 0,0-1 0,0 1 0,1-1 0,-1 1 0,1 0 0,0-1 0,0 1 0,1 0 0,3-5 0,43-44 1373,-18 21-524,32-33-252,138-109-1,-13 13-3227,-159 136 698,23-23-2311,-29 13-1584,-22 28 2613,-1 0-1295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17366,'4'148'3280,"-1"-110"-3258,2 1 0,1-1-1,20 65 1,-24-96 39,1 0-1,0 1 0,1-2 1,0 1-1,0 0 0,0-1 1,1 0-1,0 0 0,11 11 1,-14-16 0,-1 1 0,1-1 1,1 1-1,-1-1 0,0 1 1,0-1-1,0 0 0,1 0 1,-1 0-1,1 0 0,-1-1 1,1 1-1,-1-1 0,1 1 1,-1-1-1,1 0 0,-1 0 1,1 0-1,-1 0 0,1-1 0,-1 1 1,1-1-1,-1 1 0,1-1 1,-1 0-1,1 0 0,-1 0 1,0 0-1,0 0 0,1-1 1,-1 1-1,0-1 0,0 1 1,2-3-1,4-5-31,1-1 1,-1 0-1,-1 0 0,0 0 1,0-1-1,-1 0 0,-1 0 1,7-18-1,27-99-92,-38 122 50,32-154-2600,-15 66-3882,-14 68 2495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4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10701,'0'0'747,"6"-2"2394,23-4-1335,27-2 464,187-16 1046,-168 20-3114,1-4 0,129-30 0,-188 34-130,1 1 0,-1 1 0,1 0 0,0 1 0,-1 1 0,1 0 0,0 2 0,-1 0 0,1 1 0,21 6 0,-36-8-161,0 0-1,1 0 0,-1-1 0,0 1 0,0-1 0,0 0 0,0 1 0,1-2 0,3 1 1,-6 0-312,0-1 1,1 1-1,-1 0 1,0-1-1,0 1 1,1-1-1,-1 0 1,0 1 0,0-1-1,0 0 1,0 1-1,0-1 1,0 0-1,0 0 1,1-2-1,6-7-3799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16770,'1'10'962,"-1"0"0,2 0 0,0 0 0,5 18 0,35 74 1564,-15-42-1850,15 55-658,31 71-1266,-56-149-3780,27 42 1,-27-50 1699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2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21714,'-18'73'113,"3"1"0,-6 96 1,19 43-6737,2-210 6494,-1-1 0,1 0 0,0 1 0,0-1 0,1 0 0,-1 1 0,0-1 0,1 0 0,0 0 0,-1 1 0,1-1 0,0 0-1,0 0 1,0 0 0,0 0 0,1 0 0,-1 0 0,0 0 0,1 0 0,-1-1 0,1 1 0,0-1 0,0 1 0,-1-1 0,1 1-1,0-1 1,0 0 0,0 0 0,1 0 0,-1 0 0,0 0 0,0-1 0,0 1 0,1-1 0,-1 1 0,0-1 0,1 0 0,-1 0-1,0 0 1,1 0 0,-1 0 0,4-1 0,1-1 31,-1 1 0,1-1-1,-1-1 1,1 1 0,-1-1 0,0 0 0,0-1-1,0 0 1,0 0 0,-1 0 0,1 0 0,-1-1-1,6-7 1,15-23 1376,35-65-1,-18 28 761,-43 71-1992,1 0 0,-1 0 1,0 0-1,1 0 1,-1 1-1,0-1 1,1 0-1,-1 0 0,1 0 1,-1 1-1,1-1 1,-1 0-1,1 1 1,0-1-1,-1 1 0,1-1 1,0 0-1,0 1 1,-1-1-1,1 1 1,0 0-1,0-1 1,0 1-1,-1 0 0,1-1 1,0 1-1,0 0 1,0 0-1,0 0 1,0 0-1,0 0 0,-1 0 1,1 0-1,0 0 1,0 0-1,0 0 1,0 0-1,0 1 0,0-1 1,-1 0-1,1 1 1,0-1-1,0 1 1,0-1-1,-1 1 1,1-1-1,0 1 0,-1-1 1,1 1-1,0-1 1,-1 1-1,1 0 1,-1 0-1,1-1 0,-1 1 1,1 0-1,0 1 1,4 8 92,0 0-1,-1 0 1,6 19 0,-5-14-48,1 1-73,2 0 1,0-1 0,1 0-1,0 0 1,1 0 0,1-2 0,1 1-1,0-1 1,0-1 0,1 0-1,0-1 1,19 12 0,-25-19 20,0 1-1,1-1 1,-1-1 0,1 1 0,0-1-1,0-1 1,0 0 0,0 0 0,0 0 0,0-1-1,1 0 1,-1 0 0,1-1 0,-1-1-1,0 1 1,1-1 0,-1 0 0,0-1-1,0 0 1,0-1 0,0 1 0,0-1-1,0-1 1,-1 0 0,0 0 0,0 0 0,9-7-1,-8 4 93,1-1 1,-2 0-1,1 0 0,-1-1 0,0 0 0,-1 0 0,0-1 1,0 0-1,-1 0 0,0 0 0,-1 0 0,0-1 1,3-17-1,-3 11 177,-1 0 1,-1 0-1,-1-1 1,0 1-1,-1-1 1,-1 1-1,-1 0 1,-4-20-1,5 31-244,-1 0-1,1 0 1,-1 1-1,-1-1 1,1 0-1,-1 1 1,0 0-1,0-1 1,0 1-1,-1 0 1,0 1-1,0-1 1,0 1-1,0-1 1,-1 1-1,0 1 0,0-1 1,0 1-1,0 0 1,0 0-1,-1 0 1,1 1-1,-1-1 1,0 1-1,1 1 1,-1-1-1,-12 0 1,6 1-278,0 0 1,-1 1 0,1 1 0,0 0-1,0 0 1,0 2 0,1-1 0,-1 1-1,0 1 1,1 0 0,0 1 0,0 0 0,-13 9-1,7-5-1069,1 2 0,0 0 0,1 1 0,0 1-1,1 0 1,-24 29 0,25-21-1661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3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15837,'0'0'1860,"32"-1"562,44-9-1691,82-7-1166,-50 16-9902,-85 2 5099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3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14629,'0'0'52,"0"5"72,0 2 76,0 6 12,0 4-48,-3 3-52,-1 6-32,-2 1-60,0 7-16,0-3-4,3 3-80,1-4-448,0 2-892,2-4-700,0-7-1244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3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14861,'-9'11'49,"0"0"-1,0 1 1,2 1-1,-1-1 0,2 1 1,0 0-1,0 1 0,1 0 1,1 0-1,0 0 1,1 0-1,0 0 0,0 25 1,4-39-5,1-1 1,-1 1 0,1 0-1,-1-1 1,1 1 0,-1-1-1,1 0 1,-1 1 0,1-1-1,-1 0 1,0 0 0,0 0-1,3-2 1,3-6-3,0 0 1,-1 0-1,0-1 0,-1 0 0,0 0 0,0-1 1,-1 1-1,-1-1 0,0 0 0,0 0 0,-1 0 0,0 0 1,0-18-1,1 68 268,1 1 1,2-1 0,20 68-1,-15-67-220,-2 1-1,-1 0 1,3 59-1,-10-59-146,-8 72-1,-11-40-1985,13-58 619,-1-1 1,-1 0-1,-9 15 1,3-7-3051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3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91 16734,'28'-22'354,"-19"16"177,-1 0-1,0-1 0,0 0 1,-1 0-1,1-1 0,7-12 1,-14 20-510,-1 0 1,0 0 0,0-1-1,0 1 1,0 0 0,0 0-1,0 0 1,0 0 0,1 0-1,-1-1 1,0 1-1,0 0 1,0 0 0,0 0-1,0 0 1,0-1 0,0 1-1,0 0 1,0 0 0,0 0-1,0-1 1,0 1 0,0 0-1,0 0 1,0 0 0,0 0-1,0-1 1,0 1 0,0 0-1,-1 0 1,1 0 0,0 0-1,0-1 1,0 1 0,0 0-1,0 0 1,0 0 0,0 0-1,-1 0 1,1 0 0,0-1-1,0 1 1,0 0 0,0 0-1,0 0 1,-1 0 0,1 0-1,0 0 1,0 0 0,-15 0 198,-16 9-48,-8 8 351,1 1 1,1 2-1,1 1 1,-59 46-1,46-27-79,2 2-1,-63 73 0,90-92-429,1 1 1,1 1-1,2 0 0,-17 34 0,27-46 39,0 0 0,1 1 0,1 0 0,0 0 0,1 0-1,0 0 1,1 1 0,1-1 0,1 1 0,1 27 0,0-37 22,1 0 1,-1 0-1,1 1 1,0-1 0,0-1-1,1 1 1,0 0-1,0-1 1,0 1-1,0-1 1,0 0 0,1 0-1,0 0 1,0 0-1,0-1 1,0 0-1,0 1 1,1-1 0,0-1-1,-1 1 1,1-1-1,0 0 1,0 0-1,9 2 1,11 3 160,2-1 1,-1-1-1,40 3 1,10-3-709,0-3 1,95-9-1,-102-1-3245,-2-3-3297,-25 3 1074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1 883 12729,'0'1'113,"0"0"-1,0 0 0,0 0 1,0 0-1,0 0 0,1 0 1,-1 0-1,0 0 0,1 0 1,-1 0-1,0 0 0,1-1 1,-1 1-1,1 0 1,-1 0-1,1 0 0,0-1 1,-1 1-1,1 0 0,0-1 1,-1 1-1,1 0 0,0-1 1,0 1-1,-1-1 1,3 1-1,30 2 1787,-23-4-1604,0-1 1,-1 0-1,1 0 0,-1-2 0,11-4 1,5-5-244,-1-2-1,-1-1 1,0 0 0,-1-2-1,-1-1 1,-1 0 0,-1-2 0,0 0-1,17-26 1,-7 3-9,-1-2 1,-3 0-1,39-96 1,-55 116 8,-1 0 0,-1-1 0,-1 0 0,-1 0 0,-2-1 0,0 1 1,-2-1-1,-5-54 0,3 76 2,0 1 0,0-1 1,-1 1-1,1 0 0,-1-1 0,0 1 0,-1 0 1,1 0-1,-1 1 0,0-1 0,0 0 1,-1 1-1,1 0 0,-1 0 0,0 0 1,0 0-1,0 1 0,-1-1 0,1 1 0,-6-3 1,6 5-37,1-1 0,-1 1 0,0-1 0,1 1 0,-1 0 0,0 1 0,0-1 0,0 1 0,0-1 0,0 1 0,0 0 0,0 1 0,0-1 0,0 1 0,1-1 0,-1 1 0,0 1 0,0-1 0,0 0 0,1 1 0,-1 0 0,1 0 0,-1 0 0,1 0 0,0 0 0,0 1 0,0-1 0,-5 7 0,-5 7 48,0 0-1,1 0 1,1 2-1,1-1 0,1 1 1,0 1-1,1 0 1,1 0-1,-7 29 1,1 13 186,-11 110 1,20-121-18,1 1-1,3-1 1,12 101 0,-10-139-276,1 0 1,0-1-1,1 1 1,1-1 0,0 1-1,0-2 1,1 1-1,0 0 1,1-1 0,0 0-1,14 14 1,-15-18-165,1 0 0,-1 0-1,1-1 1,1 0 0,-1 0 0,1-1 0,0 0 0,0 0 0,0 0 0,1-1 0,-1-1-1,1 1 1,-1-2 0,1 1 0,0-1 0,13 0 0,-9-1-745,0 1-614,-1-1 0,0-1 0,22-4 1,-6-3-1577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81 11789,'-5'8'98,"1"-1"0,-1 2 0,2-1 0,-1 0 0,1 1 0,0-1 0,1 1 0,0 0 0,-1 17 0,1 9 465,3 44-1,0-28-141,-1-39-362,1-1 0,0 0-1,0 1 1,1-1 0,0 0-1,1 0 1,1 0-1,7 18 1,-9-25-23,0 0-1,1 0 1,-1-1-1,1 1 1,0-1-1,0 1 0,0-1 1,0 0-1,0 0 1,1 0-1,0 0 1,-1-1-1,1 0 1,0 0-1,0 0 1,0 0-1,0 0 1,1-1-1,-1 1 1,0-1-1,1-1 1,-1 1-1,1 0 1,6-1-1,-5-1 2,0 1 0,0-1-1,-1-1 1,1 1 0,0-1 0,0 0 0,-1-1-1,1 1 1,-1-1 0,0 0 0,0 0-1,0-1 1,0 0 0,-1 1 0,1-1-1,-1-1 1,0 1 0,0-1 0,-1 0 0,1 0-1,-1 0 1,0 0 0,3-8 0,1-1 110,-1 0 0,-1 0 0,0 0 0,-1-1 0,-1 1 1,0-1-1,-1 0 0,1-21 0,-3 17 81,-1 0-1,0 1 1,-2-1-1,0 1 1,-1 0-1,-10-30 1,10 39-182,0 0 1,-1 0 0,1 1-1,-2 0 1,1 0-1,-1 0 1,0 0-1,-1 1 1,0 0 0,0 1-1,0-1 1,-1 1-1,0 1 1,-14-8 0,18 11-283,0 0 0,-1 0 0,1 1 1,-1-1-1,1 1 0,-1 1 1,1-1-1,-1 0 0,0 1 1,-7 1-1,8-1-255,0 0-1,0 1 1,0 0 0,0-1 0,0 2 0,1-1-1,-1 0 1,0 1 0,1-1 0,-1 1 0,1 0-1,0 1 1,0-1 0,0 0 0,0 1 0,0 0-1,0-1 1,0 1 0,1 0 0,-3 5 0,-2 5-3754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13621,'12'1'844,"-1"-1"-144,5 0-144,-1 0-176,3 0-128,0 0-123,4 0-69,-2-1-60,2-3-36,-1 4-433,1 0-643,-2 0-740,0 0-956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14857,'8'0'68,"7"0"-68,4 0-12,6-2-56,3-2-296,3-3-560,3 0-660,1 0-720,0 1-1424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4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3880,'-1'0'392,"-1"0"0,1 0 0,0 0 0,0 0 0,0 0 0,0 0 0,0 0 0,0 0 0,0 0 0,0 1 0,0-1 0,0 0 0,1 1 0,-1-1 0,0 1 0,0-1 0,0 1 0,-1 0 0,5 11 1022,29 11-1723,-19-17 340,1 0 0,-2 1 0,1 0 0,-1 0 0,0 2 0,-1-1 0,0 2 0,0-1 0,-1 1-1,0 1 1,-1 0 0,0 0 0,-1 1 0,0 0 0,-1 1 0,0 0 0,5 13 0,7 27 61,-3-13 29,-2 1-1,16 82 0,-28-97-8,-1 1 0,-1 0 1,-6 47-1,0 23 496,3-48-26,0 4-4679,3-47-219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14873,'15'0'300,"7"0"60,1 0-56,2 0-76,6-2-28,-2-3-96,3 0-104,-2 0-24,3-2-248,-1 3-568,4-3-544,-5 0-424,1-1-2772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14125,'0'0'2388,"28"1"1169,152 6-3983,-142-8-3525,45-8-1,-46 3-1268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15417,'7'-1'383,"1"0"-1,-1 0 0,0-1 1,1 0-1,-1 0 0,0 0 1,0-1-1,-1-1 0,1 1 1,0-1-1,10-8 0,9-9 195,32-31 0,-42 36-147,-12 13-401,21-21 866,-1 0-1,30-40 1,-48 56-468,0-1 1,-1 1 0,0-1 0,-1-1 0,1 1 0,-2-1 0,0 0 0,0 0 0,0 0-1,-1 0 1,-1 0 0,1-16 0,-15 41-177,-8 45-264,3 0 0,-14 81 0,17-67-148,4-24-376,-19 92-5216,24-105 633,-2 70 0,8-71 1788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3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16085,'0'12'148,"0"6"-108,0 4-40,0 3 0,0 3-120,0 3-580,0-1-868,0-4-504,0 2-2120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57 536 17790,'3'-1'76,"0"1"1,-1 0 0,1 0 0,0 0-1,0 0 1,0 0 0,0 0 0,-1 1 0,1 0-1,0-1 1,0 1 0,-1 0 0,1 0-1,-1 1 1,1-1 0,-1 0 0,1 1-1,-1 0 1,3 2 0,0 1-24,-1-1 0,0 1-1,0 0 1,-1 1 0,1-1 0,-1 0-1,0 1 1,3 9 0,0 3-35,-1 0-1,-1 0 1,0 0 0,-2 0-1,1 23 1,-1-14 58,-1-6-83,0-1 1,-4 30-1,3-46 78,0 0 0,-1 0 0,0 0 0,0 0 0,0-1 0,0 1 0,-1 0 0,1 0-1,-1-1 1,0 1 0,0-1 0,0 0 0,-1 1 0,1-1 0,-1 0 0,0 0 0,1-1 0,-6 5 0,6-6-12,0 0 1,0 1-1,0-1 1,-1 0-1,1-1 1,0 1-1,0 0 1,0-1-1,-1 1 1,1-1-1,0 1 1,-1-1 0,1 0-1,0 0 1,-1 0-1,1-1 1,0 1-1,-1 0 1,1-1-1,-4-1 1,3 0 3,-1 0 1,1 0 0,0 0-1,0 0 1,0-1 0,0 1-1,1-1 1,-1 0 0,1 0-1,-1 0 1,-2-5 0,-2-4 46,1 0 1,1 0 0,0 0-1,1 0 1,0-1 0,-2-17-1,0-27 606,2-1 0,3 1 0,8-87 0,-3 110-409,2-1 0,0 1 0,3 1 0,1-1 0,23-52 0,-22 62-855,2-1 1,30-41-1,-30 50-1436,0 0 0,1 0 0,1 2 0,21-17 0,-13 16-2428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0 617 16738,'1'-4'310,"-1"1"-1,1 0 1,0 0 0,0 0 0,0 0 0,0 0 0,1 0 0,-1 0 0,1 0 0,0 0 0,0 1 0,4-6 0,33-32 906,-24 26-694,276-266 1932,-83 111-7042,-143 113-3417,-49 43 3944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20270,'0'22'900,"0"3"-176,5 5-148,2 4-200,3 4-188,3 3-96,1 7-88,-1 0-4,1 0-48,0-1-728,1-1-1188,4-2-728,-1-2 167,6-4 137,-1-10-660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35 18122,'-8'17'1,"2"0"0,0 0 0,0 0 0,2 0 1,0 1-1,1 0 0,1 0 0,1 0 0,0 0 0,2 0 1,0 0-1,4 24 0,-3-37-126,-1-1 1,1 0-1,0 0 1,0 0-1,0 0 1,0 0-1,1-1 1,0 1-1,-1-1 1,1 1-1,1-1 1,-1 0-1,0 0 1,1 0-1,-1-1 1,1 1-1,0-1 1,0 0-1,0 0 1,0 0-1,0-1 1,1 0-1,-1 1 0,0-1 1,1-1-1,-1 1 1,1-1-1,4 1 1,4-1-65,0 0 1,-1 0-1,1-1 1,0-1-1,-1 0 1,0-1-1,1 0 1,20-9-1,-20 6 136,1-1 196,-1 1 0,1 1 0,25-6 0,-36 10-116,1 1 1,-1-1-1,1 1 0,-1 0 0,1 0 0,-1 0 1,1 0-1,-1 1 0,1-1 0,-1 1 0,1 0 1,-1 0-1,0 0 0,1 1 0,-1-1 0,0 1 0,0 0 1,0-1-1,0 2 0,5 3 0,37 43 37,-32-34-66,0 0 1,1-1 0,18 13-1,-26-22 40,1-1 0,-1 0 0,1 0 0,0-1-1,0 0 1,1 0 0,-1-1 0,1 0 0,-1 0 0,1-1-1,13 1 1,-12-1 17,0-1 0,0-1 0,-1 0 0,1 0 0,0-1 0,0 0 0,-1 0 0,1-1 0,-1 0 0,0 0 0,0-1 0,0 0 0,0-1 0,-1 0 0,0 0 0,0 0 0,0-1 0,0 0 0,-1-1 0,10-12 0,-8 8 24,-1 0-1,0-1 1,0 0-1,-1-1 1,-1 0-1,0 0 0,-1 0 1,0 0-1,-1-1 1,-1 1-1,0-1 1,1-25-1,-3 27 40,-1-1 0,0 0 0,0 1 0,-1-1-1,-1 1 1,0 0 0,0 0 0,-2 0 0,-5-13 0,7 21-60,1-1 0,-2 0 0,1 0 0,0 1 0,-1 0 0,0 0 0,0 0 0,0 0 0,0 1 0,-1-1 0,0 1 0,1 0 0,-1 0 0,0 1 0,-1 0 0,1 0 0,0 0 0,0 0 0,-1 1 0,1 0 0,-1 0 0,-10-1 0,6 2-126,-1 0 0,1 1 0,-1 0 0,1 1 0,0 0 0,0 0-1,0 1 1,0 1 0,0-1 0,0 2 0,-13 7 0,8-2-919,0 0-1,1 1 1,1 0-1,0 1 1,0 1 0,-11 14-1,1 4-3129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19430,'1'-4'300,"9"2"-92,5 1-108,9-1-60,2 1-12,5-1-28,4 0-392,3 0-948,0 2-584,1 0-361,-1 0-919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14089,'0'0'142,"-16"25"784,-7 14-347,-26 57 1,43-80-545,0 0 0,0 0 0,2 0 0,0 0 0,1 1 0,1-1 0,-1 19 0,27-63-480,-12 0 183,-1 0 0,-1-1-1,-2 0 1,0-1 0,4-49-1,30 214 6929,-40-125-5980,1 0 0,-2 1 0,1-1 0,-1 21 0,-3 2-358,-10 48 0,7-50-285,-3 56 1,8 46-530,5-126-1281,2-7-2718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4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7701,'0'0'863,"-2"36"1650,-7 56-1651,3 126 1,6-204-827,0-14-18,0 1 0,0-1 0,0 1 1,-1 0-1,1-1 0,0 1 0,0 0 0,1-1 0,-1 1 1,0-1-1,0 1 0,0 0 0,0-1 0,0 1 1,1-1-1,-1 1 0,0 0 0,1-1 0,-1 1 0,0-1 1,1 1-1,-1-1 0,0 1 0,1-1 0,-1 0 1,1 1-1,-1-1 0,1 1 0,-1-1 0,1 0 0,0 1 1,-1-1-1,1 0 0,21-8 142,18-26-327,10-32 205,-38 48-149,0 2 0,18-20 0,-29 36 110,-1-1 0,0 1 0,0 0-1,0 0 1,0 0 0,0 0 0,0 0 0,0 0 0,1 0 0,-1 0 0,0-1 0,0 1-1,0 0 1,0 0 0,0 0 0,1 0 0,-1 0 0,0 0 0,0 0 0,0 0-1,0 0 1,1 0 0,-1 0 0,0 0 0,0 0 0,0 0 0,0 0 0,0 0 0,1 0-1,-1 0 1,0 0 0,0 1 0,0-1 0,0 0 0,0 0 0,1 0 0,-1 0 0,0 0-1,0 0 1,0 0 0,0 0 0,0 1 0,0-1 0,0 0 0,1 0 0,-1 0 0,0 0-1,0 0 1,0 0 0,0 1 0,0-1 0,0 0 0,4 15-6,-2 21 92,-2-33-65,-1 93 713,-1-69-633,1 0 0,1 0-1,2 0 1,0 0-1,7 28 1,11-14-1501,1-21-3327,-9-14 877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15537,'-5'7'472,"4"5"61,-1 1 3,0 7-20,2 0 24,0 8-148,0-1-204,0 4-120,0 1-68,0 2-140,0-1-932,4-1-741,2 1-375,-3-3-1060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4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68 15017,'16'-8'544,"-7"4"200,-1 0 1,1 0 0,-1-1 0,0 0-1,0-1 1,8-7 0,-15 13-708,-1 0 0,0 0-1,1-1 1,-1 1 0,0 0 0,1-1 0,-1 1 0,0 0-1,0-1 1,1 1 0,-1 0 0,0-1 0,0 1 0,0-1-1,1 1 1,-1 0 0,0-1 0,0 1 0,0-1 0,0 1-1,0-1 1,0 1 0,0 0 0,0-1 0,0 1 0,0-1-1,0 1 1,0-1 0,0 1 0,0 0 0,-1-1 0,1 1-1,0-1 1,0 1 0,0 0 0,0-1 0,-1 1 0,1 0-1,0-1 1,-1 1 0,1 0 0,0-1 0,0 1 0,-1 0-1,1-1 1,-1 1 0,1 0 0,0 0 0,-1 0 0,1-1-1,-1 1 1,1 0 0,0 0 0,-1 0 0,1 0 0,-1 0-1,1 0 1,0 0 0,-1 0 0,1 0 0,-1 0 0,1 0-1,-1 0 1,1 0 0,0 0 0,-1 0 0,1 0 0,-1 0-1,0 1 1,-36 2-82,36-3 153,-18 4 207,0 1-1,1 0 0,-1 2 1,2 0-1,-1 1 0,1 0 1,0 2-1,-16 11 0,-6 7 166,2 1-1,-38 40 1,49-44-313,1 2 1,1 1-1,2 1 1,1 1 0,-22 41-1,33-52-110,1 0 0,2 0 1,0 1-1,0-1 0,2 2 0,1-1 0,0 0 0,2 1 0,0 0 1,2 35-1,0-51-31,1 0 0,0 0 1,0 0-1,0 0 0,0 0 1,1-1-1,0 1 1,0 0-1,0-1 0,1 1 1,-1-1-1,1 0 0,0 0 1,0 0-1,1 0 0,4 5 1,-1-4-52,1 1 0,-1-2 0,1 1 1,0-1-1,0 0 0,0 0 0,1-1 1,13 4-1,11-1-150,1-1 1,0-1-1,60-2 1,-90-2 175,153-6-4040,-109 1-1177,59-14 1,-54 5-847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3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201 473 8593,'0'-2'223,"-1"-1"0,0 1 0,0-1 1,0 1-1,0 0 0,0 0 0,0-1 1,0 1-1,-1 0 0,1 0 0,-1 0 0,0 0 1,0 1-1,1-1 0,-1 0 0,0 1 1,0-1-1,-3-1 0,4 3-171,0-1 1,0 0-1,0 0 1,0 0-1,0 1 1,-1-1-1,1 1 1,0-1-1,0 1 1,-1-1-1,1 1 0,0 0 1,-1-1-1,1 1 1,0 0-1,-1 0 1,1 0-1,-1 0 1,1 0-1,0 0 1,-1 1-1,1-1 1,0 0-1,-1 1 0,1-1 1,0 1-1,0-1 1,-1 1-1,1 0 1,0-1-1,0 1 1,0 0-1,0 0 1,-2 2-1,-17 28 41,2 1 0,1 1 0,2 0 0,0 1 0,3 1 0,-15 63 0,24-42-157,4-40-52,-1-15 92,0-1 0,0 1-1,1-1 1,-1 0 0,0 1-1,1-1 1,-1 0-1,1 1 1,-1-1 0,0 0-1,1 0 1,-1 1 0,1-1-1,-1 0 1,1 0 0,-1 0-1,0 1 1,1-1 0,-1 0-1,1 0 1,-1 0-1,1 0 1,-1 0 0,1 0-1,-1 0 1,1 0 0,-1 0-1,1 0 1,-1-1 0,1 1-1,-1 0 1,1 0-1,-1 0 1,0 0 0,1-1-1,0 1 1,19-9-1003,-13 3 672,0-1-1,-1 0 0,0-1 1,0 1-1,-1-1 0,0 0 1,0-1-1,3-9 0,28-78-1761,-25 64 1594,7-24 346,-2-1-1,14-102 1,-23 93 2400,-3 0 0,-5-81 0,1 145-2138,0 1 0,0-1-1,0 0 1,0 0 0,0 1-1,-1-1 1,1 0 0,0 0 0,-1 1-1,1-1 1,-1 0 0,0 1-1,0-1 1,1 0 0,-1 1-1,0-1 1,0 1 0,0 0 0,-1-1-1,1 1 1,0 0 0,0 0-1,-1-1 1,1 1 0,-4-1-1,5 34 1658,-1 193-456,3 243 1817,-1-446-3976,0 0-1,2-1 1,6 23 0,-7-36 502,0-1 1,0 0-1,1 0 1,0 0-1,0 0 1,1 0-1,0 0 1,0-1 0,1 0-1,0 0 1,0 0-1,7 6 1,1-3-2678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5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11701,'0'0'2032,"9"30"1747,238 169 2313,-85-73-5605,-30-24-817,54 46-234,-154-118-3956,45 52 0,-60-59 1593,-2-1-870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5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10857,'1'2'166,"-1"0"0,1 0 1,0 0-1,-1 0 0,1 0 0,0 0 1,0-1-1,0 1 0,0 0 0,0 0 1,1-1-1,-1 1 0,1-1 0,-1 1 1,3 1-1,33 26 779,-15-13-418,26 26 121,-2 2-1,-2 2 1,-2 2-1,53 79 0,-95-126-627,1 1 0,-1-1 0,1 0-1,-1 0 1,1 1 0,0-1 0,-1 0-1,1 0 1,0 0 0,0 0 0,0 0 0,0 0-1,0 0 1,0 0 0,0-1 0,0 1-1,1 0 1,-1-1 0,0 1 0,0-1-1,1 1 1,-1-1 0,0 1 0,2-1 0,-1-1 28,-1 0 0,0 0 1,0 0-1,0 0 0,0 0 1,0-1-1,0 1 0,0 0 1,0-1-1,0 1 0,-1-1 1,1 1-1,-1-1 0,1 1 0,-1-1 1,1 1-1,-1-1 0,0 1 1,0-4-1,12-72 350,-10 56-378,0 0 0,2 0 1,0 1-1,1-1 0,1 1 0,1 0 0,1 1 0,1 0 0,15-25 0,-23 43 101,0 0 0,-1 0-1,1 0 1,0 0 0,-1 0 0,1 0 0,0 0-1,-1 0 1,1 0 0,-1 0 0,1 0 0,-1 0 0,0 0-1,0 0 1,1-1 0,-1 1 0,0 0 0,0 0 0,0 0-1,0 0 1,0-1 0,-1 1 0,1 0 0,0 0 0,0 0-1,-1 0 1,1-1 0,-1 1 0,1 0 0,-2-1 0,0 0-70,0 1 1,0-1-1,0 1 1,0-1-1,0 1 1,-1 0-1,1 0 1,0 0 0,-1 0-1,1 1 1,-1-1-1,1 1 1,-4-1-1,-6 0-97,1 0-1,0 1 0,0 1 1,0 0-1,-19 3 1,20 0-264,0 0 0,0 0 0,0 1 0,-18 12 0,7-2-2678,1 1 0,-25 27 0,21-19-507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5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18 415 16249,'-4'-8'210,"2"0"0,-1 0 0,1 0 0,0 0 0,0-1 0,1 1 0,0 0 0,1-1-1,0 1 1,0-1 0,1 1 0,2-14 0,0 7 48,0 0-1,2 1 1,0-1 0,0 1-1,15-27 1,-16 34-252,1-1 1,0 1-1,0 1 1,1-1-1,0 1 1,0 0-1,0 0 1,12-7-1,-16 12 2,0-1-1,0 1 0,1 0 0,-1 0 0,0 0 0,0 0 0,1 0 0,-1 0 0,1 1 1,-1-1-1,1 1 0,-1 0 0,1-1 0,-1 1 0,1 0 0,-1 1 0,1-1 1,-1 0-1,1 1 0,-1-1 0,0 1 0,1 0 0,-1 0 0,0 0 0,1 0 1,-1 0-1,0 1 0,0-1 0,0 1 0,0-1 0,0 1 0,0 0 0,2 2 1,5 8 36,0 0 1,0 1-1,-1 0 1,-1 0-1,0 1 1,-1-1-1,6 21 1,24 111 81,-11-40 2,-16-75-113,39 116 113,-42-132-115,0-1 0,1 0 0,0 0 0,1 0 0,1-1-1,0-1 1,0 1 0,14 11 0,-19-20-3,0 0-1,0 0 1,0 0-1,1-1 1,-1 1-1,1-1 1,-1 0-1,1 0 1,0-1-1,0 0 1,7 2 0,-10-3-1,-1 0 1,1 0 0,-1 0 0,1 0-1,-1 0 1,1 0 0,-1-1 0,1 1 0,-1 0-1,0-1 1,1 1 0,-1-1 0,1 0 0,-1 1-1,0-1 1,0 0 0,1 0 0,-1 0-1,0 0 1,0 0 0,0 0 0,0 0 0,0 0-1,0 0 1,0-1 0,-1 1 0,1 0 0,0-1-1,-1 1 1,1 0 0,-1-1 0,1 1 0,-1-1-1,1 1 1,-1-1 0,0 1 0,0-1-1,0 1 1,0-1 0,0 1 0,0-1 0,-1-1-1,-1-35-23,-1 1 0,-3-1 0,-1 1 0,-1 0-1,-2 0 1,-19-44 0,22 62 25,-5-10 110,2 0 0,1-1 0,1-1-1,2 1 1,-6-62 0,13 88-107,0 1-1,0-1 1,0 0 0,1 1-1,-1-1 1,1 1 0,0-1-1,0 1 1,0 0-1,0-1 1,1 1 0,-1 0-1,1 1 1,0-1 0,0 0-1,5-3 1,59-40 80,-58 40-95,106-57-2845,-96 54 855,0 2-1,0 0 0,1 1 1,27-5-1,-8 7-3671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5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14017,'27'-7'2121,"-14"1"-1990,-1-1 0,-1-1 0,1 0 0,-1-1 0,-1 0 0,1 0 0,-2-1 0,1-1 0,-1 1 0,-1-2 0,7-11 0,-1 1 343,-2 0 0,0-1 0,-2 0 0,-1 0 0,8-30 1,-4-20 1168,-12 68-1432,-1-1-1,1 0 1,-1 0 0,0 0 0,-1 1-1,0-1 1,0 0 0,0 0 0,0 1-1,-4-8 1,5 12-205,0 0 0,-1 0 1,1 0-1,-1 0 0,1 0 0,-1 0 0,1 0 0,-1 1 0,0-1 0,0 0 1,1 0-1,-1 1 0,0-1 0,0 0 0,0 1 0,0-1 0,0 0 0,0 1 0,1-1 1,-1 1-1,0 0 0,-1-1 0,1 1 0,0 0 0,0 0 0,0 0 0,0-1 1,0 1-1,0 0 0,0 0 0,0 1 0,0-1 0,0 0 0,0 0 0,0 0 1,0 1-1,0-1 0,0 0 0,0 1 0,0-1 0,0 1 0,-1 0 0,-1 1 0,0 0 0,1 1-1,-1-1 1,1 1-1,0-1 1,0 1-1,0 0 1,0 0 0,0 0-1,0 0 1,-1 4-1,-7 29 50,2-1 0,1 1 0,2 1 0,1-1 0,3 1 0,2 45-1,-1-42-70,0-37-17,0 1 0,0-1 0,0 0 0,0 0 1,1 1-1,-1-1 0,1 0 0,0 0 0,0 0 0,0 0 0,0 0 0,1 0 0,-1 0 0,1 0 0,-1 0 0,1-1 0,0 1 0,0-1 0,1 1 0,-1-1 0,5 4 0,-3-4-372,0-1-1,-1 1 0,1-1 0,0 0 1,0 0-1,0 0 0,0-1 1,0 0-1,-1 1 0,1-1 1,0 0-1,0-1 0,0 1 0,0-1 1,0 0-1,0 0 0,0 0 1,3-2-1,19-9-3380,1-7-1360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5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21 181 11933,'-21'-7'3249,"42"5"-1719,41 6-127,-15 2-1055,74 9-75,203-1 1,-322-14-292,0 0 0,-1 0 0,1 0 0,0 0 0,0-1 0,0 1 0,-1 0 0,1-1 1,0 1-1,-1-1 0,1 0 0,0 1 0,-1-1 0,1 0 0,-1 0 0,1 0 0,-1 0 0,1-1 0,-1 1 1,0 0-1,0 0 0,1-1 0,-1 1 0,0-1 0,0 1 0,1-4 0,-1 1-11,0 0 1,-1 1-1,1-1 0,-1 0 0,0 0 0,0 0 1,0 0-1,-1 0 0,1 1 0,-1-1 0,0 0 1,-2-4-1,-2-8 4,-2 0 1,0 0-1,-1 0 1,-17-24-1,24 40 2,1-1-1,-1 1 1,0-1 0,1 0-1,-1 1 1,1-1 0,-1 0 0,1 1-1,0-1 1,-1 0 0,1 0-1,0 0 1,-1 1 0,1-1-1,0 0 1,0 0 0,0 0 0,-1 0-1,1 1 1,0-1 0,0 0-1,1 0 1,-1 0 0,0 0-1,0 1 1,0-1 0,0 0 0,1-1-1,0 2 32,0-1-1,0 0 1,1 1-1,-1-1 1,0 1-1,0-1 1,0 1 0,1 0-1,-1 0 1,0 0-1,1-1 1,-1 1-1,0 0 1,0 0-1,1 1 1,1-1-1,74 19 1204,-52-12-865,21-2 502,-35-4-533,-1-1 0,0 2 0,0-1 0,-1 1 1,18 6-1,-26-7-185,0 0 0,0 0-1,0 0 1,0 0 0,-1 0 0,1 0 0,0 0 0,-1 0 0,1 1 0,-1-1 0,1 0 0,-1 0 0,0 0 0,1 1 0,-1-1 0,0 0 0,0 0-1,0 1 1,0-1 0,0 0 0,0 0 0,0 1 0,0-1 0,-1 0 0,1 0 0,0 1 0,-1-1 0,1 0 0,-2 2 0,-15 35-97,-12-3-2255,10-14-2705,8-7 573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0 834 17186,'45'-54'1028,"62"-75"1644,142-222 1,-241 339-2453,-1 1 1,-1-1 0,0-1-1,-1 1 1,0-1 0,-1 0-1,0 0 1,-1 0-1,2-20 1,-17 68-202,1-7 59,-2 38-104,3 0 0,3 0 1,2 1-1,9 123 1,-3-181 27,0 0 1,0 0 0,1-1 0,0 1-1,1-1 1,-1 1 0,2-1 0,-1 0-1,1 0 1,1-1 0,-1 1 0,1-1-1,0 0 1,1 0 0,10 10 0,-12-14 10,1 1-1,-1-1 1,1 0 0,0 0 0,0 0 0,0-1 0,0 0 0,1 0 0,-1 0 0,0 0 0,1-1 0,-1 0 0,1 0 0,0-1 0,-1 1-1,1-1 1,0-1 0,-1 1 0,1-1 0,0 0 0,-1 0 0,1 0 0,-1-1 0,0 0 0,8-4 0,-3 1-40,0 0 1,0-1-1,-1 0 1,0 0 0,0-1-1,-1-1 1,1 0-1,-2 0 1,1 0-1,-1-1 1,0 0 0,-1 0-1,0-1 1,-1 1-1,0-1 1,0-1 0,-1 1-1,0-1 1,3-18-1,-1-4-363,-1 0-1,-2-1 0,-1 1 0,-2-1 1,-5-46-1,-5 16 286,-3 0 0,-2 0 1,-47-119-1,51 161-100,8 21 71,1 15 105,5 35 94,14 82-1,0-9 520,-12-40 125,11 86 87,-13-150-773,1 0 0,1 1 0,0-1 0,1-1 0,1 1 0,15 26 0,-18-37-258,0-1 0,1 0 0,0 0 0,0 0 1,0-1-1,1 1 0,0-1 0,0-1 0,0 1 0,0-1 0,1 0 1,0 0-1,7 2 0,-1-1-925,-1-2 0,1 1 1,0-2-1,-1 0 0,1 0 0,24-1 1,10-1-2327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34 16225,'2'-1'291,"0"-1"0,0 1 0,0-1 0,0 1 0,-1-1 0,1 0 0,0 0 0,-1 0 0,1 0 0,-1 0 0,0 0 0,0 0 0,2-3 0,-1 0 950,-5 5-1143,1 0 1,-1 0-1,1 0 1,-1 1-1,0-1 1,1 1-1,-1 0 1,1 0-1,0 0 1,-1 0-1,1 0 1,-3 1-1,-8 9-10,1 0-1,0 1 1,1 0 0,0 1-1,1 0 1,0 1-1,1 0 1,0 1 0,1-1-1,1 2 1,-6 18 0,11-30-255,1-1 0,-1 1 1,1 0-1,0-1 0,0 1 1,0 0-1,1 0 0,0 0 1,-1 0-1,1 0 0,0 0 1,1 0-1,1 7 0,-1-9-94,1-1 0,-1 1-1,1 0 1,0-1 0,-1 0-1,1 1 1,0-1 0,0 0-1,0 0 1,0 0 0,0 0-1,0 0 1,0-1 0,1 1-1,-1 0 1,0-1 0,0 0-1,1 0 1,-1 1-1,0-1 1,0-1 0,1 1-1,-1 0 1,3-1 0,10 0-828,-1 0 1,1-1-1,15-4 0,13-7-2240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4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10297,'0'-2'192,"2"0"44,1-1 100,6 1 32,-2-1-116,0 1-64,7-1-24,-1 1-60,3 0-16,-1-1-44,1 3-32,1-3-12,0 3-76,2-4-408,0 3-484,1-2-564,-2-2-1696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19530,'0'6'140,"0"1"-64,5-2-76,9-2-112,7-1-216,6 0 40,3-2-320,7 0-688,1 0-353,0 0-339,1-4-432,-3 2-372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15153,'0'8'264,"10"-5"-144,7-3-120,6 1-12,5-1-192,4 0 48,2 0 144,4 0-40,0-4-40,6-4-340,0 0-788,3 0-644,0-4-756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22914,'3'-7'122,"0"0"0,1 1 0,0-1-1,0 1 1,0-1 0,1 1 0,0 0 0,0 1-1,1-1 1,-1 1 0,1 0 0,1 1 0,-1-1-1,0 1 1,1 1 0,0-1 0,0 1 0,0 0-1,0 0 1,0 1 0,1 0 0,-1 1 0,1-1-1,0 1 1,-1 1 0,1 0 0,-1 0 0,1 0-1,0 1 1,-1 0 0,15 4 0,-17-3-126,0 0 1,0 1-1,0 0 0,-1 0 1,1 0-1,-1 0 1,1 1-1,-1 0 0,0 0 1,0 0-1,-1 0 1,0 1-1,1-1 1,-1 1-1,-1 0 0,1 0 1,-1 0-1,0 0 1,0 0-1,0 1 0,-1-1 1,1 1-1,-1 5 1,4 18-65,-2 0 0,-1 1 1,-1 30-1,-1-42 40,-2 102-22,5 134 256,-2-245-190,0 0-1,0 0 1,1-1-1,0 1 1,1 0-1,0-1 1,0 0-1,1 0 1,0 0-1,0 0 1,6 7-1,-8-13-4,0 1 0,0-1-1,1 0 1,-1 0 0,0 0 0,1 0 0,-1 0-1,1-1 1,-1 1 0,1-1 0,0 0 0,0 1-1,0-1 1,0-1 0,-1 1 0,1 0 0,0-1-1,1 1 1,-1-1 0,0 0 0,0 0 0,0 0-1,0 0 1,0-1 0,0 1 0,0-1 0,0 0-1,0 0 1,0 0 0,-1 0 0,1 0 0,0-1-1,-1 1 1,1-1 0,2-2 0,5-3 4,-1-1 1,0 0-1,0 0 1,-1-1-1,0 0 1,-1 0-1,0-1 1,-1 0-1,0-1 1,0 1-1,-1-1 0,0 0 1,-1 0-1,4-17 1,5-22 181,-3 0-1,4-53 1,-10 70-44,3-35-24,-4 28 452,2 0 1,2 1-1,23-77 0,-26 103-825,2 2 0,-1-1 0,2 1 0,-1 0 0,2 0 0,14-17 0,-14 20-413,0 0 0,1 1 0,0 0 0,0 1 0,0 0 1,1 0-1,-1 1 0,1 0 0,12-3 0,-9 3-877,1 1 0,0 0-1,0 1 1,0 1 0,1 0 0,15 1-1,9 1-3954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15653,'35'-19'426,"-1"-2"-1,-1-2 0,-1 0 1,-1-3-1,-1 0 0,-2-2 1,-1-1-1,42-57 0,-39 31 453,-29 51-675,1 0 0,-1 0 0,0-1 1,0 1-1,0 0 0,0 0 0,-1 0 1,0-1-1,0 1 0,0 0 0,0-1 1,-2-4-1,2 8-164,-1 1 0,1-1 1,-1 1-1,1-1 0,-1 1 1,1-1-1,-1 1 0,1 0 0,-1-1 1,0 1-1,1 0 0,-1-1 1,1 1-1,-1 0 0,0 0 1,1 0-1,-1 0 0,0 0 0,1 0 1,-1 0-1,0 0 0,1 0 1,-1 0-1,0 0 0,1 0 1,-1 0-1,0 0 0,1 0 0,-1 1 1,0-1-1,-21 8 246,15-2-258,0 1 0,0-1 0,0 1 0,1 0 0,0 1 0,1-1 0,-1 1 0,1 0 0,1 1 0,0-1 0,0 1 0,1 0 0,0 0 0,-3 14 0,0 5-463,1-1 1,2 1-1,0 45 0,3-69 5,-1 0 0,1 0 0,0 0 0,1 0 0,-1 0 0,1 0 0,0 0 0,0 0 0,0 0 0,0 0 0,1-1 0,-1 1 0,1 0 0,0-1 0,0 1-1,1-1 1,-1 0 0,1 0 0,-1 0 0,1 0 0,0 0 0,0 0 0,0-1 0,0 0 0,1 1 0,-1-1 0,8 3 0,11 2-3957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22474,'4'-6'244,"1"0"-1,1 1 0,-1-1 1,1 1-1,0 0 1,12-8-1,-15 11-232,0 1-1,0-1 0,0 1 0,1-1 1,-1 1-1,1 0 0,-1 0 0,0 1 1,1-1-1,-1 1 0,1 0 0,-1 0 1,1 0-1,0 0 0,-1 1 0,0-1 1,5 2-1,-6-1 16,-1 0 0,0 0 0,0 0 0,0 0 0,1 0 0,-1 1 0,0-1 0,0 0 0,0 1 0,-1-1 0,1 1 0,0-1 0,-1 1 0,1-1 0,-1 1 0,1-1 0,-1 1 0,1 0 0,-1-1 0,0 1 0,0 0 0,0-1 0,0 1 0,0 1 0,-3 43 80,3-44-85,-4 14 261,1 0 0,-2 0 0,0 0 1,-1-1-1,-1 0 0,-12 21 0,11-24-218,2 0 0,-1 1 0,2 0 0,0 0 0,0 0 0,1 1 0,1-1 0,0 1 0,-1 20 0,9-4-2304,-4-28 1742,0 1 0,1-1 1,-1 0-1,1-1 0,-1 1 1,1 0-1,0 0 0,0-1 0,0 1 1,0-1-1,0 1 0,0-1 0,0 0 1,0 0-1,0 0 0,4 1 1,13 5-3800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18098,'5'2'408,"0"1"1,0-1-1,0 1 0,0-1 1,0-1-1,1 1 1,-1-1-1,1 0 1,-1 0-1,7 0 1,63-1 1172,-44-1-1050,314-19 309,-114-6-3252,54-5-8592,-221 26 6558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14081,'0'557'4951,"2"-626"-4264,3 0 1,4 1-1,2 0 1,3 0-1,3 1 1,3 1-1,3 1 1,52-103-1,-61 141-604,2 1 0,1 0 0,1 1 1,1 1-1,1 1 0,1 1 0,42-34 0,-53 48-100,0 1-1,0 0 0,0 1 1,1 0-1,-1 1 0,1 0 1,1 0-1,-1 2 1,1-1-1,0 1 0,-1 1 1,1 0-1,0 1 1,0 0-1,1 1 0,-1 0 1,0 1-1,0 0 0,0 1 1,0 0-1,-1 1 1,18 7-1,-21-7 25,0 1 0,-1 0 0,0 0 0,1 1 0,-1-1 1,-1 2-1,1-1 0,-1 1 0,0 0 0,0 1 0,-1-1 0,0 1 0,0 0 0,0 0 0,5 13 1,-6-10-8,0 1 1,0 0 0,-1 0-1,-1 0 1,0 0 0,0 0-1,-1 1 1,-1-1 0,0 1 0,0-1-1,-3 15 1,1-19-10,0-1 1,0 1-1,0-1 1,-1 0-1,0 0 0,0 0 1,-1 0-1,1 0 1,-1-1-1,-1 1 0,1-1 1,-1 0-1,0 0 1,0-1-1,0 0 1,-1 0-1,1 0 0,-1 0 1,0-1-1,0 0 1,-7 3-1,-8 2 66,-1 0-1,0-1 1,0-1 0,-45 6 0,-12-7-142,59-5 176,0 1 0,1 1 0,-1 0 0,1 2-1,0 0 1,-32 12 0,48-15-53,0 1 0,0 0 0,0 0 0,0 0 0,1 0 0,-1 0 0,1 1 0,-1-1 0,1 1 0,0 0 0,0 0 0,0-1 0,0 1 0,1 0 0,-1 0 0,1 1 0,0-1-1,0 0 1,0 0 0,0 1 0,0-1 0,1 1 0,0-1 0,-1 0 0,1 1 0,1-1 0,-1 1 0,0-1 0,1 1 0,-1-1 0,1 0 0,0 0 0,2 5 0,1 4 255,0-1-1,1 0 1,0 0 0,1-1 0,0 1 0,1-1-1,0 0 1,10 11 0,18 11 41,2-2 1,1-1-1,67 39 0,-59-40-358,-1 3-1,56 47 0,-66-39-30,-29-32-153,0 1-1,1 0 0,-1-1 0,1 0 0,1-1 1,-1 0-1,1 0 0,1 0 0,16 8 0,-24-14-290,0 0-1,0 1 0,0-1 0,0 0 0,1 1 1,-1-1-1,0 0 0,0 0 0,0 0 1,1 0-1,-1 0 0,0-1 0,0 1 1,0 0-1,1 0 0,-1-1 0,0 1 0,0-1 1,0 1-1,0-1 0,0 1 0,0-1 1,0 0-1,0 0 0,0 1 0,1-2 0,6-10-4086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1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4512,'0'0'5462,"9"-26"-2183,8 1-2604,-11 16-422,-1 1 1,1 0-1,1 0 0,-1 0 1,1 1-1,0 0 0,14-9 1,-4 6 168,0-1 1,0 0 0,-1-1 0,0-1-1,-1 0 1,0-1 0,-2-1-1,1 0 1,21-33 0,-31 40 96,8-10-2497,-8 18-978,-3 11-1440,-1 4-1478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3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1 577 11597,'0'4'297,"0"-1"0,0 1-1,0-1 1,0 0 0,0 1 0,1-1-1,0 0 1,-1 0 0,1 1 0,0-1 0,1 0-1,-1 0 1,1 0 0,-1 0 0,1 0-1,0 0 1,0-1 0,0 1 0,0 0-1,0-1 1,1 0 0,-1 1 0,1-1 0,0 0-1,0 0 1,0-1 0,-1 1 0,1-1-1,1 1 1,-1-1 0,0 0 0,0 0-1,0 0 1,6 0 0,3 1-121,0-1-1,0-1 1,0 0-1,0 0 1,-1-1 0,1-1-1,0 0 1,0 0-1,-1-1 1,1-1-1,-1 0 1,0 0 0,0-1-1,-1-1 1,1 0-1,14-11 1,15-12-122,-2-2 0,56-57 1,-75 68-44,0-1 0,-1 0-1,-1-2 1,-1 0 0,14-27 0,-22 35 16,-1-2 0,0 1 0,-1-1-1,-1 0 1,-1-1 0,0 1 0,-2-1-1,0 0 1,0-19 0,-2 30 13,0 0 0,0 0 0,-1 0 1,0 1-1,0-1 0,0 0 0,-1 0 0,0 1 0,-1-1 1,-6-11-1,8 15-27,-1 1 0,0 0 1,0 0-1,-1 0 0,1 0 1,0 0-1,-1 0 0,1 0 1,-1 1-1,1 0 0,-1-1 1,0 1-1,1 0 0,-1 0 1,0 0-1,0 1 0,0-1 0,0 1 1,0-1-1,0 1 0,0 0 1,0 0-1,0 0 0,0 1 1,0-1-1,0 1 0,1 0 1,-4 1-1,1-1-3,1 1 0,0 0 0,0 0 1,0 1-1,0-1 0,0 1 0,1 0 0,-1 0 0,1 0 0,-1 0 0,1 1 1,0-1-1,1 1 0,-6 8 0,-28 60 12,34-69-22,-6 17 234,1 1 0,1-1 0,1 1 1,1 0-1,-3 30 0,5 107 4121,3-147-4317,1 0 1,0-1-1,1 1 1,0-1-1,1 1 1,0-1-1,0 0 1,1-1-1,0 1 1,1-1-1,0 0 1,0 0-1,1-1 1,1 0-1,-1 0 1,14 11-1,-5-7-135,-1 0-1,2 0 1,-1-2-1,1 0 1,1-1 0,0-1-1,0 0 1,26 6-1,-13-9-3940,0-5-3875,-24 0 5692,8 0-2438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3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54 17662,'-19'13'1082,"4"17"-253,2 1 0,1 0-1,-14 64 1,18-68-534,2 0 0,1 0 0,1 0 0,2 1 0,0 0 1,2-1-1,6 46 0,-6-70-270,0 0 0,1 1 1,-1-1-1,1 0 0,0 0 0,0 0 1,0 0-1,1 0 0,-1-1 1,1 1-1,-1 0 0,1-1 1,0 1-1,0-1 0,0 1 1,0-1-1,1 0 0,-1 0 1,0 0-1,1 0 0,0 0 0,-1-1 1,1 1-1,0-1 0,0 0 1,0 1-1,0-1 0,0-1 1,0 1-1,0 0 0,0-1 1,0 0-1,1 1 0,-1-1 1,0 0-1,6-1 0,-1-1 25,0 0 0,0-1 0,0 1 0,0-1 0,0-1 0,-1 0 0,1 0 0,-1 0 0,0-1 0,-1 0 0,1 0 0,10-11 0,-5 1 214,0 0 0,-1 0 0,0-1 0,-2-1 0,0 1 0,0-2 0,-2 1 0,0-1 0,-1 0 0,-1 0 0,-1-1 0,0 0 0,-1 1 0,-1-1 0,-1 0 0,-1 0 0,-1 0 0,0 0 0,-5-22 0,4 33-206,0 1-1,0-1 0,-1 0 1,0 1-1,0-1 0,-1 1 1,1 0-1,-2 0 0,1 1 1,-1-1-1,0 1 0,-1 0 1,1 0-1,-1 0 0,0 1 1,-1 0-1,1 0 0,-1 1 1,0 0-1,0 0 0,0 1 1,-1-1-1,1 2 0,-1-1 1,0 1-1,-10-2 0,9 3-453,1 0 0,0 0 0,-1 1 0,1 1 0,0-1 0,-1 1 0,-7 2 0,8-1-551,0 1 0,0-1 0,1 1 0,0 1 0,-1-1 0,1 1 0,-12 9 0,16-10 1,-1 1 1,0 0-1,1 0 1,0 0-1,0 0 0,0 1 1,-3 5-1,-3 5-2555,0-2-1498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4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10101,'-8'7'245,"-47"42"803,53-46-1022,-1 0 0,1 1 0,-1-1 0,1 1 0,0-1 0,0 1 0,1 0-1,-1 0 1,1 0 0,-1 0 0,2 0 0,-1 1 0,0-1 0,0 6 0,1-5 5,0 0-1,1-1 1,-1 1-1,1-1 1,0 1 0,0-1-1,0 1 1,0-1-1,1 0 1,0 1-1,0-1 1,5 7 0,-1-3-5,1-1 0,0 0 0,0 0 0,17 11 0,15 10 111,-24-19-97,-1 1 0,-1 0-1,22 21 1,-31-26 10,-1-1-1,1 1 1,-1-1 0,0 1 0,0 0-1,-1 0 1,0 0 0,0 0 0,0 1 0,0-1-1,-1 1 1,0-1 0,0 1 0,0-1-1,-1 9 1,1-9 6,-1 0 0,0 0 0,0 0 0,-1-1 0,0 1 0,0 0 0,0 0 0,0-1 0,-1 1 1,1 0-1,-1-1 0,0 0 0,-1 1 0,1-1 0,-1 0 0,0 0 0,0 0 0,0-1 0,0 1 0,-1-1 0,0 1 0,1-1 0,-1 0 0,0-1 0,0 1 0,-7 2 0,-9 7-33,-1 0-1,0-2 1,0-1-1,-39 12 1,48-19-843,0 1 0,0-2 0,-18 1-1,25-3-1867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4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81 26822,'15'-9'1625,"2"-2"-433,-2-1-264,5 4-224,1 1-172,-2 0-232,4 0-180,-3 1-120,-2-1-4,3 5-800,-3 1-1740,-3-1-1821,0 2-1367,2-1-1541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6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81 10657,'-1'-2'66,"1"1"-1,-1 0 1,1-1-1,-1 1 1,0 0 0,0 0-1,1 0 1,-1 0 0,0 0-1,0-1 1,0 2-1,0-1 1,0 0 0,-1 0-1,1 0 1,0 0 0,0 1-1,0-1 1,-1 0-1,-1 0 1,-37-15 847,23 10-642,-7-5-199,-20-9-3689,31 15-412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6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82 12713,'-32'-8'460,"2"-2"-96,-2 1-100,5 3-64,0-1-68,2 1-68,4-1-28,-2 0-36,2 4-68,5-2-280,-1 0-408,2 1-304,-2 1-208,2 1-252,1 2-632,0 0-689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6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1805 87 10213,'-42'-3'132,"2"0"-100,0 1-32,2-2 8,-1 3-8,3-1-12,0 0-104,7 2-372,-4 0-440,4 0-720,2 0-945</inkml:trace>
  <inkml:trace contextRef="#ctx0" brushRef="#br0" timeOffset="1">593 42 13237,'-45'-7'168,"2"1"-32,1 0-20,2 2-40,0-1-40,-2 3 8,5-2-8,-1 3-36,0-1-68,1 1-140,2 1-164,3-2-228,-1 2-272,3 0-504,0 0-1032,0-2-1817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7.1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1948 0 13093,'-32'0'20,"-250"5"2442,142 8-4691,0 12-6449,116-19 6122</inkml:trace>
  <inkml:trace contextRef="#ctx0" brushRef="#br0" timeOffset="1">731 136 4980,'-268'48'7928,"-127"32"-8717,349-62-1622,24-9 184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7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462 0 8869,'-75'29'2101,"19"-8"-835,-53 28 0,89-39-1345,2 2 1,-1 0 0,2 1 0,-1 0-1,2 2 1,-21 22 0,36-37 56,-14 17-1987,0 1-1,-23 37 1,31-38-1295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7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111 0 2376,'-36'33'612,"-7"7"-649,19-9 2859,23-27-2395,-1 0 1,1-1 0,0 1 0,0 0-1,0 1 1,1-1 0,-1 8 0,1-2-413,0 0 1,1 0 0,0 0-1,4 16 1,-3-18-650,2 0 0,-1-1-1,1 0 1,0 0 0,0 0 0,1 0 0,9 10 0,1-4-1814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8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14537,'68'27'-157,"100"55"-1,-17 3-8531,-126-70 5900</inkml:trace>
  <inkml:trace contextRef="#ctx0" brushRef="#br0" timeOffset="1">874 471 11725,'20'7'624,"1"1"-308,3-2-212,-1 3-60,4-2-44,4 0-48,0-1-260,0 1-384,-1-1-152,0 0-60,2 0-292,-2 2-220,0-1-801</inkml:trace>
  <inkml:trace contextRef="#ctx0" brushRef="#br0" timeOffset="2">1865 757 17086,'30'1'236,"1"2"-76,3 2-72,-4-1-88,4-1-64,-3 2-28,3 0-260,-1 2-449,0 0-87,-1-1 44,3 1-124,0 3-240,-2 0-204,2 0-344,1 2-732,-3-1-1501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8.7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17418,'31'0'720,"3"0"-340,5 0-320,-1 0-60,0 0 0,1 0-72,-1 0-188,-1 0-500,-4 0-613,1 0-395,-4 0-488,1 0-1916</inkml:trace>
  <inkml:trace contextRef="#ctx0" brushRef="#br0" timeOffset="1">1246 64 14301,'20'0'40,"3"0"-32,1-2-36,-1-1 28,1 2-44,5-1-4,-2 0 28,1 0-108,1 1-244,0-1-284,-3 0-436,4 2-672,-2-1-1500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9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1 209 16414,'10'-6'628,"3"1"-144,2 1-252,0-1-112,8 2-80,-1-2 76,4 2-20,6 0-96,-2 1-36,4 2 0,-3-2-208,4 0-592,-1 2-257,-3-2-111,1 2-564,0-1-576,-2 1-956,0 0-1065</inkml:trace>
  <inkml:trace contextRef="#ctx0" brushRef="#br0" timeOffset="1">888 91 11681,'19'-5'740,"2"0"-172,-2-2-136,4 2-64,0-2-132,0 3-112,-1-3-44,3 2-56,2 0-32,0 0 28,3 0-24,-2-1-104,1 0-252,-3 1-440,1 2-508,0-2-844,-2-1-2317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7369,'-5'5'183,"0"0"0,0 1 0,0 0 0,1 0-1,0 0 1,0 1 0,0-1 0,1 1 0,0 0 0,0 0 0,1 0 0,0 0 0,0 1 0,1-1 0,-1 1 0,2-1 0,-1 1 0,1-1 0,0 1 0,1-1 0,2 14 0,-2-20-161,-1 0 0,1 0 0,0 0 0,0 0 0,0 0 0,0 0 1,0 0-1,0 0 0,0 0 0,0-1 0,0 1 0,0 0 0,0-1 0,0 1 0,1-1 1,-1 1-1,0-1 0,0 0 0,1 1 0,-1-1 0,0 0 0,1 0 0,-1 0 0,0 0 1,0 0-1,1 0 0,-1 0 0,0-1 0,1 1 0,0-1 0,42-10 218,-40 8-193,1 0 0,-1-1 0,0 1 0,0-1 0,0 1 0,-1-1 0,1 0 0,-1-1 0,0 1 0,0-1 0,0 1 0,-1-1 0,0 0 0,0 0 0,0 0 0,0 0 0,-1 0 0,0 0 0,0-1-1,0 1 1,-1 0 0,1-1 0,-1 1 0,-1 0 0,1-1 0,-2-5 0,2 10-49,-1-1 0,1 0 0,-1 1 0,0-1 1,1 1-1,-1-1 0,0 1 0,0 0 0,0-1 0,0 1 0,-1 0 0,1 0 0,0 0 0,0-1 0,-1 1 0,1 1 0,0-1 0,-1 0 0,1 0 0,-1 0 0,1 1 1,-1-1-1,0 1 0,1-1 0,-1 1 0,0 0 0,1-1 0,-1 1 0,0 0 0,1 0 0,-1 0 0,0 1 0,1-1 0,-3 1 0,-1-1-280,0 1 1,0 0-1,0 0 0,1 0 0,-1 0 0,1 1 0,-1 0 0,1 0 1,-1 0-1,1 0 0,-4 4 0,-5 7-3050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9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0 411 16394,'19'-15'1048,"0"2"0,33-19 1,47-12-1741,113-16-6166,-81 25 3213,-111 28 3895,-1-1-1,0-1 0,0-1 1,-1-1-1,18-14 0,-12 8 940,47-23-1,10-1 692,-30 7-5437,-40 24-70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09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1 139 14765,'1'-12'284,"3"0"64,-1 1-144,2-4-136,2 3-68,-1 1-28,1-1-172,2 0-408,4 1-468,-1 0-676,3 1-676,-2 0-1901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10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147 309 17638,'-7'-22'1120,"-1"-1"-148,0-4 12,1 2-176,-1-2-480,1 4-232,-1-1-48,-1 3-48,3-2-128,-2 2-616,1 3-632,-3 3-544,0 2-317,-3 1 141,-2 4-372,0 1-2256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36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1 341 12953,'0'-8'448,"1"-1"-1,0 0 1,1 1 0,0-1-1,0 1 1,1-1-1,0 1 1,1 0-1,0 0 1,0 0 0,0 1-1,1 0 1,10-12-1,-6 8-222,1 0-1,1 1 1,0 0-1,1 1 0,0 0 1,0 0-1,20-9 1,-29 17-220,0 0 0,0-1 0,0 1 0,0 0 0,0 0 0,1 1 0,-1-1 0,0 1 0,1-1 0,-1 1 0,0 0 0,1 1 0,-1-1 0,0 0 0,1 1 0,-1 0 0,0 0 0,0 0 0,0 0 0,1 0 0,-1 1 0,0-1 0,-1 1 0,1 0 0,0 0 0,0 0 0,3 4 0,-2-2 33,0 0-1,-1 0 1,1 1 0,-1-1 0,0 1-1,0 0 1,-1 0 0,0 0 0,1 0 0,-2 1-1,1-1 1,-1 0 0,1 1 0,-2-1 0,2 11-1,-2-11 81,0 1 0,-1-1 0,1 0 0,-1 0-1,0 0 1,0 0 0,0 0 0,-1 0 0,0 0-1,0 0 1,0-1 0,-1 1 0,-4 6 0,5-8-29,-1 0 0,0-1 0,0 1 0,0-1 0,0 0 0,-1 0 1,1 0-1,0 0 0,-1 0 0,0-1 0,1 1 0,-1-1 1,0 0-1,1 0 0,-1 0 0,0-1 0,0 0 0,0 1 1,-4-2-1,4 2-74,1-1 1,0 0-1,-1-1 0,1 1 1,-1-1-1,1 1 1,0-1-1,-1 0 0,1 0 1,0-1-1,0 1 1,0-1-1,0 1 1,0-1-1,0 0 0,0 0 1,1 0-1,-1 0 1,1-1-1,-1 1 1,1-1-1,0 0 0,0 1 1,0-1-1,0 0 1,1 0-1,-1 0 1,1 0-1,-1-4 0,-1-4 1,0-1-1,1 1 0,1-1 0,0 0 0,1 1 0,0-1 1,2-16-1,-2 24-25,1 0 0,0 0 1,0 1-1,0-1 0,0 0 1,1 1-1,0-1 0,-1 1 1,1-1-1,0 1 0,1 0 1,-1 0-1,1 0 1,-1 0-1,1 0 0,0 1 1,0-1-1,0 1 0,0 0 1,0 0-1,1 0 0,-1 0 1,1 0-1,-1 1 0,1-1 1,4 0-1,-5 1-4,1 0-1,-1 1 1,1-1 0,-1 1-1,1-1 1,-1 1 0,1 1-1,-1-1 1,1 0 0,-1 1-1,0-1 1,1 1 0,-1 0-1,1 0 1,-1 1 0,0-1 0,0 1-1,0-1 1,0 1 0,0 0-1,0 0 1,0 0 0,-1 1-1,1-1 1,-1 1 0,1-1-1,-1 1 1,3 5 0,-1-1 94,-2 0 0,1 0 1,-1 0-1,0 0 0,0 1 1,-1-1-1,0 1 1,0-1-1,-1 1 0,0-1 1,0 1-1,0-1 0,-1 0 1,-1 1-1,1-1 1,-1 0-1,0 1 0,-1-1 1,0 0-1,0-1 0,0 1 1,-1 0-1,0-1 1,0 0-1,-1 0 0,0 0 1,0-1-1,0 1 0,0-1 1,-1 0-1,0-1 0,0 1 1,0-1-1,-1-1 1,0 1-1,1-1 0,-1 0 1,0 0-1,0-1 0,-1 0 1,1 0-1,0-1 1,-9 1-1,14-2-77,0-1-1,1 1 1,-1 0 0,0-1-1,1 1 1,-1-1-1,1 0 1,-1 1 0,1-1-1,-1 0 1,1 0 0,-1 0-1,1 0 1,0 0 0,0 0-1,-1 0 1,1-1 0,0 1-1,0 0 1,0-1-1,0 1 1,1-1 0,-1 1-1,0-1 1,0 1 0,1-1-1,-1 0 1,1 1 0,0-1-1,-1 1 1,1-4 0,-2-62 56,2 51-32,0 4-12,1-1 0,1 0 0,0 0 0,1 0 0,0 1 0,1 0 0,7-18 0,-10 27-30,1-1-1,-1 1 1,1 0 0,-1 0-1,1 0 1,0 0-1,0 0 1,0 1 0,0-1-1,1 0 1,-1 1-1,1 0 1,0-1 0,0 1-1,-1 0 1,1 1-1,0-1 1,1 0-1,-1 1 1,0 0 0,0 0-1,1 0 1,-1 0-1,0 0 1,1 0 0,-1 1-1,1 0 1,-1 0-1,1 0 1,-1 0-1,1 0 1,5 2 0,-4 0 1,1 1 0,-1-1 1,-1 1-1,1 0 1,0 1-1,-1-1 0,1 1 1,-1 0-1,0 0 1,-1 0-1,1 0 0,-1 1 1,1 0-1,-1-1 1,-1 1-1,5 9 0,-4-7 26,0 0 0,0 0 0,0 1 0,-1-1-1,-1 0 1,1 1 0,-1-1 0,0 1-1,-1-1 1,0 1 0,0 0 0,-1 8 0,0-13 6,-1 1 0,1-1 0,-1 0 0,1 0 0,-1 0 1,0 0-1,0 0 0,0 0 0,0 0 0,-1-1 1,1 1-1,-1-1 0,0 1 0,0-1 0,0 0 0,0 0 1,0 0-1,0-1 0,0 1 0,0-1 0,-1 0 0,1 0 1,-1 0-1,1 0 0,-8 0 0,8 0-3,0-1 1,-1 1-1,1-1 1,0 0-1,-1 0 0,1-1 1,0 1-1,0-1 0,-1 1 1,1-1-1,0 0 0,0 0 1,0-1-1,0 1 0,0-1 1,0 1-1,0-1 0,0 0 1,1 0-1,-1 0 0,1 0 1,-1-1-1,1 1 0,0-1 1,0 1-1,0-1 0,-3-5 1,2-1-25,0 0 0,1 0 0,0-1 0,0 1-1,1 0 1,0-1 0,1 1 0,-1-1 0,2 1 0,0-1 0,0 1 0,1 0 0,0-1 0,0 1 0,1 0 0,0 0 0,1 0 0,0 1 0,0 0 0,1-1 0,0 1 0,0 1 0,1-1 0,9-8 0,-8 10-28,0 1 1,1 0 0,-1 0 0,1 1-1,0 0 1,0 1 0,1-1 0,-1 2-1,1-1 1,0 1 0,0 1-1,-1-1 1,1 1 0,18 1 0,-24 0 28,1 0 0,0 1-1,0 0 1,0-1 0,-1 1 0,1 0 0,0 1 0,-1-1 0,1 1 0,-1-1 0,1 1 0,-1 0 0,0 1 0,0-1 0,0 0 0,0 1 0,0 0 0,0-1 0,-1 1 0,1 0-1,-1 1 1,0-1 0,0 0 0,0 1 0,-1-1 0,1 1 0,-1-1 0,0 1 0,0 0 0,0-1 0,0 1 0,0 0 0,-1 0 0,0 0 0,0 0 0,0 4 0,0 1 26,0 0 0,0 0 0,-1 0 0,0 0 0,0 0 1,-1 0-1,0 0 0,-1 0 0,0 0 0,0-1 0,-1 1 1,0-1-1,0 0 0,-1 0 0,0-1 0,-1 0 0,0 1 1,0-2-1,-10 10 0,9-10 40,0 0 0,-1 0 0,1-1-1,-1 0 1,0 0 0,-1-1 0,1 0 0,-1 0 0,0-1 0,0-1-1,0 1 1,0-1 0,-18 1 0,23-3-54,-1 0-1,0 0 1,1 0 0,-1-1-1,1 0 1,-1 0-1,1 0 1,0 0 0,-1-1-1,1 1 1,0-1 0,0 0-1,0-1 1,0 1 0,0-1-1,1 0 1,-1 1-1,1-2 1,0 1 0,0 0-1,0-1 1,0 1 0,0-1-1,1 0 1,0 0 0,-1 0-1,2 0 1,-1 0-1,0 0 1,-1-8 0,1 7-11,1-1-1,-1 0 1,1 1 0,0-1 0,1 0 0,-1 1 0,1-1-1,0 0 1,1 0 0,-1 1 0,1-1 0,0 0 0,1 1 0,-1-1-1,1 1 1,0-1 0,1 1 0,-1 0 0,1 0 0,0 0-1,7-8 1,-5 8-13,0 0 0,0 1 0,1-1 0,-1 1 0,1 0 0,0 1 0,1 0 0,-1 0 0,0 0 0,1 1 0,0-1 0,0 2 0,-1-1 0,1 1 0,0 0 0,0 0 0,11 1 0,-10 0-9,-1 0 0,1 0-1,-1 1 1,0 0 0,1 0-1,-1 1 1,0 0 0,0 0-1,0 1 1,0 0 0,0 0-1,12 8 1,-15-7 16,0-1 0,-1 1-1,1 0 1,-1 0 0,0 0-1,0 1 1,0-1 0,0 1 0,-1 0-1,0-1 1,0 1 0,0 0 0,0 0-1,-1 1 1,0-1 0,0 0-1,0 0 1,-1 11 0,1-4 78,-1 1 0,0-1-1,-1 0 1,0 1 0,-5 17 0,4-24-5,0 1 0,-1-1 0,0-1 0,0 1 0,0 0 0,-1-1 0,0 0 1,0 1-1,0-1 0,-1-1 0,1 1 0,-8 5 0,7-6-10,-1 0 0,1 0 0,-1 0 0,0-1 0,0 1 0,0-2-1,0 1 1,-1 0 0,1-1 0,-1-1 0,1 1 0,-1-1 0,0 0 0,0 0 0,1-1 0,-1 0 0,0 0 0,-9-2 0,10 1-52,0-1 1,1 0-1,0 0 1,-1-1 0,1 1-1,0-1 1,0 0 0,0-1-1,1 1 1,-1-1 0,1 0-1,0 0 1,0 0 0,0-1-1,0 1 1,1-1 0,0 0-1,0 0 1,0 0-1,1-1 1,-4-8 0,3 5-21,0 0 0,0 0 0,1 0 1,0 0-1,1 0 0,0 0 0,0-1 0,2-13 0,-1 18 13,1-1 0,0 1-1,1 0 1,-1-1 0,1 1 0,0 0-1,0 0 1,0 0 0,1 1-1,0-1 1,0 1 0,0-1-1,1 1 1,-1 0 0,8-6-1,3-3-121,2 0 0,-1 2-1,34-19 1,-44 28 105,-1-1 0,0 1 0,1 0 0,-1 1 0,1-1-1,0 1 1,-1 0 0,1 0 0,0 0 0,0 1 0,0-1 0,0 1 0,0 1 0,0-1 0,-1 1 0,1-1-1,0 1 1,0 1 0,-1-1 0,1 1 0,6 2 0,-7 0 17,1 0 1,-1 0-1,0 0 0,0 1 1,-1-1-1,1 1 1,-1 0-1,0 0 0,0 0 1,0 1-1,-1-1 0,0 1 1,0-1-1,0 1 1,-1 0-1,0-1 0,0 1 1,0 0-1,-1 0 0,0 8 1,0-5 41,0 0 0,0 0 1,-1 0-1,0 0 0,-1 0 0,0 0 0,-1 0 1,1-1-1,-2 1 0,1-1 0,-1 0 0,-8 13 1,0-5 190,-1-2 1,-1 0 0,0 0-1,-1-1 1,-18 12 0,27-20-181,0-2 1,1 1-1,-1-1 1,-1 0 0,1 0-1,0-1 1,-1 1 0,1-1-1,-1-1 1,0 1-1,0-1 1,0-1 0,1 1-1,-1-1 1,0 0-1,0-1 1,0 1 0,-8-3-1,12 2-49,0-1-1,0 1 1,0-1 0,0 1-1,0-1 1,1 0 0,-1 0-1,1 0 1,0 0 0,-1-1-1,1 1 1,0-1-1,0 1 1,0-1 0,1 0-1,-1 0 1,1 0 0,-1 1-1,1-2 1,0 1-1,0 0 1,0 0 0,0-5-1,-1-9 16,0 0 0,1 1-1,2-25 1,-1 17 16,1 15-29,0 0 0,0-1 1,0 1-1,1 0 0,1 0 0,-1 0 0,1 1 0,1-1 0,0 1 0,0-1 1,1 1-1,0 0 0,10-12 0,-11 15-29,1-1-1,0 1 1,0 0 0,1 1-1,0-1 1,-1 1 0,1 0-1,1 1 1,-1-1 0,1 1-1,-1 0 1,1 1 0,0 0-1,0 0 1,0 0 0,0 1-1,0 0 1,8 0-1,-9 1 16,-1 0-1,1 1 0,-1-1 1,0 1-1,1 0 0,-1 1 1,0-1-1,1 1 0,-1 0 1,0 1-1,0-1 0,-1 1 1,1 0-1,-1 0 0,1 1 1,-1-1-1,0 1 0,0 0 1,0 0-1,-1 0 0,1 0 1,-1 1-1,0 0 0,-1-1 1,1 1-1,-1 0 0,0 0 1,2 6-1,1 5 38,-1 0 0,-1 0 1,0 0-1,-1 0 0,-1 1 0,0-1 0,-1 1 1,-4 22-1,3-35 6,0-1 1,0 1-1,0 0 1,-1 0-1,0-1 1,1 1-1,-2-1 1,1 1-1,0-1 1,0 0-1,-1 0 1,0 0-1,0 0 1,0 0-1,0-1 1,0 1-1,0-1 1,-1 0-1,1 0 1,-1 0-1,1 0 1,-1-1-1,0 1 1,0-1-1,0 0 1,0 0-1,0-1 1,0 1-1,-5-1 1,1 1-10,-1 0 0,1 0 1,-1-1-1,1-1 0,0 1 0,-1-2 0,1 1 1,0-1-1,-1 0 0,1 0 0,0-1 0,1-1 1,-10-4-1,11 3-20,-1 0 1,1-1-1,0 0 0,0 0 0,0 0 1,1-1-1,0 0 0,0 0 1,1-1-1,0 1 0,0-1 1,1 0-1,-4-13 0,4 10-20,0-1 0,1 1-1,0 0 1,1-1-1,1 0 1,0 1 0,0-1-1,1 1 1,4-19 0,-3 23-23,1 0 1,0-1 0,0 1 0,0 0 0,1 1 0,0-1 0,1 0 0,-1 1 0,1 0 0,1 0 0,-1 1 0,1 0 0,0-1 0,0 2 0,0-1 0,1 1-1,-1 0 1,1 0 0,0 1 0,1 0 0,-1 0 0,0 1 0,13-3 0,-12 3 15,-1 0 0,1 1 1,0 0-1,0 1 0,0-1 0,-1 1 0,1 1 0,0 0 1,0 0-1,0 0 0,-1 1 0,1 0 0,-1 1 0,1-1 1,-1 1-1,0 1 0,0 0 0,-1 0 0,1 0 0,-1 0 1,1 1-1,-2 0 0,10 10 0,-7-4 48,-1 0 0,0 1 0,0 0 0,-1 0-1,-1 0 1,0 1 0,-1 0 0,0 0 0,-1 0 0,0 1 0,-1-1 0,0 1 0,-2-1-1,1 1 1,-2-1 0,0 1 0,-3 15 0,3-24 54,0 0-1,-1 0 1,0 0-1,0 0 1,-1 0 0,1 0-1,-1-1 1,0 1-1,-1-1 1,1 0-1,0 0 1,-1 0 0,0 0-1,0-1 1,0 1-1,-1-1 1,1 0-1,-1-1 1,0 1 0,1-1-1,-1 0 1,0 0-1,-9 2 1,1 0-14,1-1 0,-1-1 0,0 0 0,0 0 0,0-1 0,0-1 0,-1-1 0,-19-2 0,25 1-62,-1-1 0,0 0 0,1-1 0,0 0 1,0 0-1,0-1 0,0 0 0,1 0 0,0 0 0,0-1 1,0-1-1,1 1 0,0-1 0,0 0 0,1 0 1,0 0-1,0-1 0,0 0 0,1 0 0,0 0 1,1-1-1,0 1 0,0-1 0,1 0 0,0 0 1,1 0-1,-1-15 0,2 18-20,0 0-1,1 1 1,0-1 0,0 1 0,1-1 0,0 1-1,0 0 1,0 0 0,0 0 0,1 0 0,0 0-1,0 0 1,0 0 0,1 1 0,-1 0-1,1 0 1,0 0 0,0 0 0,1 0 0,-1 1-1,1 0 1,0 0 0,-1 0 0,11-4 0,-9 3-1,1 0 0,0 1 0,0 0 0,1 0 0,-1 0 1,0 1-1,1 0 0,0 0 0,-1 1 0,1 0 0,0 1 1,0-1-1,0 1 0,0 1 0,-1 0 0,1 0 1,0 0-1,-1 1 0,1 0 0,-1 1 0,1-1 0,-1 1 1,0 1-1,0 0 0,0 0 0,-1 0 0,1 0 0,-1 1 1,0 0-1,-1 1 0,1-1 0,-1 1 0,0 0 1,0 1-1,-1-1 0,0 1 0,0 0 0,4 9 0,-4-7 100,-1 0 0,0 0-1,0 0 1,-1 0 0,0 0-1,0 0 1,-1 0 0,-1 1-1,1-1 1,-1 0 0,-1 1-1,0-1 1,0 0 0,-1 1-1,0-1 1,-5 13 0,4-15-16,0-1 0,0 1 0,-1 0 0,0-1 0,0 0 0,-1 0 0,1 0 0,-1-1 0,-1 1 0,1-1 0,-1 0 0,0-1 0,0 0 0,0 1 0,0-2 0,-1 1 0,0-1 0,1 0 0,-1 0 0,0-1 0,-9 2 0,10-3-215,0 0 0,0 0 1,1 0-1,-1-1 0,0 0 0,0 0 0,0-1 0,0 0 1,1 0-1,-1 0 0,0-1 0,1 1 0,-1-1 0,1-1 1,0 1-1,-1-1 0,1 0 0,0 0 0,1 0 1,-1-1-1,0 1 0,1-1 0,0-1 0,0 1 0,0 0 1,-5-10-1,2 3-433,1 0 0,0 0 0,1-1 0,0 0 0,1 0 1,1 0-1,-1-1 0,2 1 0,0-1 0,1 1 0,-1-17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49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13717,'0'-1'286,"-1"0"0,1 0-1,0 0 1,0 0 0,0 0 0,0 0-1,0 1 1,0-1 0,0 0-1,0 0 1,0 0 0,0 0 0,0 0-1,1 0 1,-1 0 0,0 0 0,1 1-1,-1-1 1,1 0 0,-1 0-1,1 0 1,-1 1 0,1-2 0,9 19 2651,7 39-817,-4 3-551,-3 1-1,3 97 0,-13 126-508,-2-126-746,2-42-640,1-1 483,-2-39-3577,1-11-3509,-2-1-5110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4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47 16706,'0'0'267,"-1"-1"1,1 1-1,0-1 1,0 1-1,0-1 1,0 0-1,0 1 1,0-1-1,0 1 1,0-1-1,0 1 1,0-1-1,0 0 1,0 1-1,0-1 1,0 1-1,0-1 1,1 1-1,-1-1 1,0 1-1,0-1 1,1 1-1,-1-1 1,0 1-1,1-1 1,0 0-1,17-9 2710,31 1-2382,-37 8 146,47-6-629,0 4-1,1 1 1,102 12 0,5 0-5745,-3-6-6430,-141-1 9200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14965,'12'1'8529,"44"2"-6355,187-7-2989,-122 2-4686,0 1-4053,-90 1 5773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16986,'2'54'1371,"10"55"1,0-3-1922,-10-69-1231,2 18-4721,-3-48 3759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15605,'0'-1'945,"0"-1"387,0-1-24,5 1-260,1 0-212,6 2-268,3-5-180,0 2-140,5 0-148,2-2-60,0 1 0,1-1-12,5 0-28,4-1-380,-2-1-1056,0-2-1264,2 3-433,-1 3-251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17470,'8'-1'264,"-1"-1"-124,6 2-64,4-1-20,0 1 20,4 0-12,1 0-64,2 0-168,4 0-508,2 0-160,-2 0-189,1 0-635,-2 0-496,-1 0-560,-2 0-1965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1 396,'0'0'27,"0"0"1,0 0-1,0 0 0,0 0 1,0 0-1,0 0 0,-1 0 0,1 0 1,0 0-1,0 0 0,0 0 1,0 0-1,0 0 0,-1 0 0,1 0 1,0 0-1,0 0 0,0 0 1,0 0-1,0 0 0,0 0 1,-1 0-1,1 0 0,0 1 0,0-1 1,0 0-1,0 0 0,0 0 1,0 0-1,0 0 0,0 0 0,0 0 1,-1 0-1,1 1 0,0-1 1,0 0-1,0 0 0,0 0 1,0 0-1,0 0 0,0 0 0,0 1 1,0-1-1,0 0 0,0 0 1,0 0-1,0 0 0,0 0 1,0 1-1,0-1 0,0 0 0,0 0 1,0 0-1,0 0 0,0 0 1,0 0-1,0 1 0,1-1 0,-1 0 1,-1 4-359,1-1-91,0-2-287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1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19442,'56'-13'2691,"77"-10"-1,-4 9-3536,-10 1-8696,-104 11 5856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4 691 11697,'-1'-2'8370,"-1"-7"-3952,1-51-2111,12 7-1406,1 1-1,3 0 0,43-98 0,-35 93-710,-4 11-13,2 1 0,42-65 0,-62 107-179,0 1-1,0 0 0,1 0 1,-1 0-1,1 0 0,0 0 1,0 0-1,-1 0 0,1 0 1,0 1-1,0-1 0,1 1 1,-1 0-1,0-1 0,0 1 1,1 0-1,-1 0 0,1 0 1,-1 1-1,5-2 0,-5 3 22,1-1 1,-1 0-1,1 1 0,0 0 0,-1-1 0,0 1 0,1 0 1,-1 0-1,0 1 0,1-1 0,-1 0 0,0 1 0,0-1 0,0 1 1,0 0-1,3 3 0,2 4 43,0 0 1,0 0-1,-1 1 0,0 0 1,-1 0-1,0 1 1,6 19-1,-1 15 47,-2 1 0,-3 0 0,-1 0 0,-2 0 1,-8 90-1,-25 36 120,32-216-229,3 1 0,1 0 0,3 0 0,16-54 0,-1 23 0,51-109 0,-70 175 0,1-6 0,0 1 0,2 0 0,-1 1 0,2 0 0,0 0 0,0 0 0,1 1 0,0 1 0,16-15 0,-24 24 0,0 0 0,1 0 0,-1 0 0,1 1 0,-1-1 0,1 0 0,-1 1 0,1-1 0,-1 1 0,1-1 0,0 1 0,-1 0 0,1 0 0,0-1 0,-1 1 0,1 0 0,0 1 0,-1-1 0,1 0 0,-1 0 0,1 1 0,0-1 0,-1 1 0,3 0 0,-1 1 0,-1 0 0,1 0 0,0 0 0,-1 1 0,1-1 0,-1 0 0,0 1 0,0 0 0,0 0 0,0-1 0,1 5 0,4 7 0,-2 0 0,1 0 0,-2 0 0,4 17 0,-1 10 0,-2 0 0,-2 1 0,-1 0 0,-2-1 0,-10 71 0,3-77 0,-13 40 0,11-44 0,-8 48 0,28-151 0,4 1 0,2 0 0,3 1 0,4 1 0,2 2 0,56-103 0,-79 164 0,1 0 0,0 0 0,1 0 0,-1 1 0,1 0 0,0 0 0,1 0 0,5-4 0,-10 8 0,1 0 0,-1 1 0,0-1 0,0 0 0,1 1 0,-1-1 0,0 1 0,0 0 0,1-1 0,-1 1 0,1 0 0,-1 0 0,0 0 0,1 0 0,-1 0 0,1 0 0,-1 0 0,3 1 0,-2 0 0,-1 0 0,1 1 0,0-1 0,-1 0 0,1 0 0,0 1 0,-1-1 0,0 1 0,1-1 0,-1 1 0,0 0 0,0 0 0,0-1 0,0 1 0,0 0 0,1 3 0,4 16 0,-1 0 0,0 0 0,-2 0 0,0 1 0,-2-1 0,0 1 0,-4 32 0,2 1 0,-13 129-8177,1 1-1619,13-162 6828,2-1-169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19142,'13'-1'259,"0"0"1,0-1-1,-1-1 1,1 0-1,-1-1 1,1 0-1,-1-1 1,0 0-1,-1-1 1,1 0-1,10-9 0,7-5 290,-1-2 0,45-44 0,-67 58-198,1 1 0,-1-2 0,0 1 0,-1 0 0,0-1 0,0 0 0,-1 0 0,0 0 0,-1-1 1,0 0-1,0 1 0,2-21 0,-5 26-217,1-1 0,-1 1 1,0 0-1,0-1 1,0 1-1,-1-1 1,1 1-1,-1 0 0,0-1 1,0 1-1,-1 0 1,1 0-1,-1 0 0,0 0 1,0 0-1,-1 0 1,1 0-1,-1 1 1,1-1-1,-1 1 0,0 0 1,-1-1-1,1 1 1,0 1-1,-1-1 0,0 1 1,1-1-1,-1 1 1,0 0-1,0 0 1,-5-1-1,5 2-134,1 0 0,0 0 0,-1 0 0,1 1 0,-1-1 0,1 1 0,0 0 0,-1 0 0,1 0 0,-1 0 0,1 0 0,-1 1 0,1 0 0,0 0 0,-1 0 0,1 0 0,0 0 0,0 1 0,-4 1 0,2 1 0,0 0 0,1 0 0,-1 0 0,1 0 0,1 1 0,-1-1 0,0 1 0,1 0 0,0 0 0,-3 8 0,-4 12 0,1 0 0,1 0 0,2 1 0,-4 26 0,9-44 0,-7 29 0,3 0 0,1 0 0,1 0 0,2 1 0,2-1 0,6 39 0,-6-69-351,1-1 0,0 1 0,0-1 0,0 0 0,1 0 1,0 0-1,4 7 0,-3-9-225,-1 1 1,1-1 0,0 0 0,0 0 0,0-1-1,0 1 1,1-1 0,-1 0 0,1 0-1,0 0 1,0-1 0,0 0 0,0 0 0,0 0-1,1-1 1,-1 1 0,1-1 0,-1 0-1,1-1 1,-1 1 0,1-1 0,5-1 0,11 0-4942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42 16361,'0'-1'74,"0"0"0,0 0-1,1 0 1,-1-1-1,-1 1 1,1 0-1,0 0 1,0 0 0,0 0-1,0 0 1,-1 0-1,1 0 1,-1 0-1,1 0 1,-1 0-1,1 1 1,-1-1 0,1 0-1,-1 0 1,0 0-1,1 0 1,-1 1-1,0-1 1,0 0 0,1 1-1,-1-1 1,0 1-1,0-1 1,0 1-1,0-1 1,0 1-1,0-1 1,0 1 0,0 0-1,0 0 1,0-1-1,0 1 1,0 0-1,0 0 1,0 0-1,0 0 1,0 0 0,0 0-1,0 1 1,0-1-1,0 0 1,0 0-1,0 1 1,0-1 0,0 1-1,-2 0 1,-2 1-71,0 0 0,0 1-1,0 0 1,0-1 0,0 2 0,0-1 0,1 1 0,-8 7 0,-4 8 83,2 1 0,0 0 1,1 1-1,1 1 0,1 0 0,1 0 0,1 1 0,-7 28 0,7-12 17,1 0 0,2 1-1,2 0 1,2 48 0,1-85-97,1 1 0,0-1-1,1 0 1,-1 1 0,0-1 0,1 0 0,0 1-1,0-1 1,0 0 0,0 0 0,1 0 0,-1 1-1,1-2 1,0 1 0,-1 0 0,1 0 0,1 0-1,-1-1 1,0 1 0,1-1 0,-1 0 0,1 0-1,0 0 1,-1 0 0,1 0 0,0-1 0,0 1-1,0-1 1,1 1 0,-1-1 0,0 0 0,0-1-1,7 2 1,-3-2 2,0 1 0,0-1 0,0 0 0,-1-1 0,1 0 0,0 0 0,0 0 0,-1-1 0,1 0 0,-1 0-1,1-1 1,-1 0 0,0 0 0,0 0 0,0-1 0,6-5 0,-1 0-22,-1-1 1,-1 0-1,0 0 1,0-1-1,-1-1 1,0 1-1,-1-1 1,-1 0 0,0-1-1,0 1 1,-1-1-1,-1 0 1,0-1-1,-1 1 1,0-1-1,-1 1 1,0-21-1,-2 7 26,-1 0 1,-1 0-1,-2 0 1,0 0-1,-2 0 1,-1 1-1,-19-48 1,25 73 0,-2-7 75,0 0 0,-1 0 0,0 0 0,-1 0 0,-5-7 0,9 14-78,0 0 1,0 0-1,1 0 1,-1 0-1,0 1 1,0-1-1,0 0 1,0 0-1,0 1 1,0-1-1,0 1 1,0-1-1,0 1 1,0-1-1,0 1 1,-1 0-1,1-1 1,0 1-1,0 0 1,0 0-1,0 0 1,-1 0-1,1 0 1,0 0-1,0 0 1,0 0-1,-1 1 1,1-1-1,0 0 1,0 1-1,0-1 1,0 1-1,0-1 1,0 1-1,0 0 1,0-1-1,0 1 1,0 0-1,0 0 1,0-1-1,0 1 1,1 0-1,-1 0 1,0 0-1,1 0 1,-1 0-1,1 0 1,-2 2-1,-5 10 391,0-1-1,1 0 0,0 1 1,1 0-1,0 1 1,1-1-1,1 1 1,0 0-1,-2 23 0,2 17 1265,4 61-1,-1-107-1540,0 3 15,2 1-1,-1-1 1,1 0 0,1 1 0,0-1 0,1 0-1,0-1 1,0 1 0,1-1 0,1 0-1,-1 0 1,2 0 0,-1-1 0,2 0 0,-1 0-1,1-1 1,10 9 0,-7-8-294,0-1-1,0 0 1,1 0 0,0-2-1,25 11 1,-24-12-758,1-1 0,-1 0 0,1-1 1,0-1-1,27 2 0,45-4-7625,-41 0 3845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22 19682,'44'-21'7526,"-62"29"-6898,-2 5-278,2 1 0,-1 1 0,2 1 0,0 0 0,1 1 0,1 1 0,0 0 0,2 1 0,0 1 0,1 0 0,-16 37 0,26-52-343,0-1 1,1 1 0,0 0-1,0-1 1,0 1-1,0 0 1,1 0 0,0-1-1,0 1 1,0 0 0,1 0-1,-1-1 1,3 8-1,-2-9-2,0-1-1,0 1 0,0-1 1,1 0-1,-1 0 0,0 0 1,1 0-1,0 0 0,-1 0 1,1 0-1,0 0 0,0-1 1,0 1-1,0-1 0,1 1 1,-1-1-1,0 0 0,1 0 1,-1 0-1,0 0 0,1 0 1,-1 0-1,1-1 0,-1 0 1,5 1-1,8 0-1222,0 0 0,1-1 0,19-3-1,44-14-10026,-40 6 3189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5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 12993,'0'0'138,"0"1"-1,-1-1 1,1 0 0,0 0-1,0 0 1,-1 0-1,1 0 1,0 0-1,0 0 1,-1 0 0,1 0-1,0 0 1,0 0-1,-1 0 1,1 0 0,0 0-1,0 0 1,-1 0-1,1 0 1,0 0 0,0 0-1,-1 0 1,1 0-1,0 0 1,0 0-1,-1-1 1,1 1 0,0 0-1,0 0 1,0 0-1,-1 0 1,1-1 0,0 1-1,0 0 1,0 0-1,0 0 1,-1-1-1,1 1 1,0 0 0,0 0-1,0-1 1,0 1-1,0 0 1,0 0 0,0-1-1,0 1 1,0 0-1,0 0 1,0-1-1,0 1 1,0 0 0,0 0-1,0-1 1,0 1-1,0 0 1,0 0 0,0-1-1,0 1 1,0 0-1,0 0 1,0-1 0,1 1-1,-1 0 1,0 0-1,0-1 1,9-2 434,289-16-981,-198 16-3863,-1 2-3973,-71 1 3849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15805,'4'0'905,"5"0"155,4 0-28,4-4-232,6-1-296,2 0-464,5-2 24,7 1-128,1-3 224,9 3-164,-2-3-428,5-1-1036,4 0-1105,-1-1-423,3-4-1152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10 596 20962,'-4'-21'230,"1"0"0,2 0-1,0 0 1,1 0 0,1 0 0,1 0 0,0 0 0,10-31 0,6-10 428,36-85 1,-51 139-648,0 0 0,1 1 0,0-1 0,0 1 0,7-8 0,-10 14 9,0 0-1,-1 0 0,1 0 1,0 0-1,0 0 1,0 1-1,0-1 1,0 0-1,0 1 1,0-1-1,0 1 1,0-1-1,0 1 1,0-1-1,0 1 1,0 0-1,0-1 1,0 1-1,1 0 1,-1 0-1,0 0 1,0 0-1,0 0 1,0 0-1,0 0 1,1 0-1,-1 0 1,0 1-1,0-1 1,0 1-1,0-1 1,0 0-1,0 1 1,0 0-1,0-1 1,0 1-1,0 0 1,0-1-1,0 1 1,0 0-1,-1 0 1,1 0-1,0 0 1,0 0-1,-1-1 1,1 1-1,-1 1 1,1 0-1,5 7 60,-1 0 1,0 0-1,-1 1 1,0 0-1,-1 0 1,0 0-1,2 11 1,10 76 116,-13-84-159,5 87 124,-6 114 0,-2-103 95,14-191 163,-4 33-264,3-25-60,3 2 0,2 0 0,4 1-1,3 0 1,41-83 0,-64 150-91,0 0-1,0 0 0,0 0 0,1 0 1,-1 0-1,0 0 0,1 1 1,0-1-1,-1 0 0,1 1 0,0-1 1,0 1-1,3-2 0,-4 3 20,0-1-1,-1 1 0,1 0 0,0 0 0,0 0 1,0-1-1,0 1 0,0 0 0,0 0 0,0 1 1,0-1-1,-1 0 0,1 0 0,0 0 0,0 1 1,0-1-1,0 0 0,0 1 0,-1-1 0,1 0 1,0 1-1,0-1 0,0 2 0,2 1 44,0 0-1,-1 0 0,0 0 0,0 0 0,0 1 1,0-1-1,0 0 0,-1 1 0,1 0 0,-1-1 1,0 1-1,0 0 0,1 7 0,2 65 193,-3 1-1,-15 136 0,5-110-245,6 4-20,5-103 100,3-9-49,3-9-32,239-658-1297,-246 669 1288,0 0 1,0 0 0,0 1-1,1-1 1,-1 1 0,1-1-1,0 1 1,-1-1 0,1 1 0,0 0-1,3-3 1,-5 5 1,1 0 0,-1 0 0,0-1 1,1 1-1,-1 0 0,1 0 0,-1 0 0,0 0 0,1 0 1,-1-1-1,0 1 0,1 0 0,-1 0 0,1 0 0,-1 0 1,0 0-1,1 0 0,-1 0 0,1 0 0,-1 0 0,0 1 1,1-1-1,-1 0 0,1 0 0,-1 0 0,0 0 0,1 1 1,-1-1-1,1 0 0,7 21 287,-3 29-6,-3-1 0,-4 63 0,0-38-159,-9 98 255,3-80-1611,4 0-4115,4-78 3660,4 43-7296,2-42 5182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15985,'0'2'132,"1"0"-1,0 0 1,0 0-1,-1 1 1,1-1-1,1 0 1,-1-1-1,0 1 1,0 0-1,1 0 1,-1 0-1,1-1 1,-1 1-1,1-1 0,0 1 1,-1-1-1,1 0 1,0 0-1,4 2 1,-1-1 34,0 0 0,0-1-1,0 0 1,0 0 0,0 0 0,0-1 0,0 0 0,8 0 0,1-1-19,-1-1 0,0 0 1,0-1-1,0-1 0,-1 0 0,17-8 1,-15 5 187,-1-1 0,0 0 0,0-1 0,-1-1 1,0 0-1,0 0 0,-1-1 0,15-21 1,-20 25 42,-1 0 1,0-1 0,0 0 0,-1 0 0,0 0 0,-1-1 0,0 1 0,0-1 0,-1 0 0,0 1 0,0-1 0,-1 0 0,0 0 0,0 0 0,-1-1 0,-2-8 0,2 17-357,0 0 0,-1 0 0,1 0 0,0 0 0,-1 0 0,1 0-1,-1 0 1,0 0 0,1 1 0,-1-1 0,0 0 0,1 0 0,-1 1 0,0-1 0,0 1 0,1-1-1,-1 0 1,0 1 0,0 0 0,0-1 0,0 1 0,0-1 0,0 1 0,0 0 0,0 0 0,0-1-1,0 1 1,0 0 0,0 0 0,0 0 0,0 0 0,0 0 0,0 1 0,0-1 0,0 0 0,0 0-1,-1 1 1,-2 0-21,0 0 1,0 0-1,0 0 0,0 1 0,1 0 0,-1-1 0,0 1 0,-5 5 0,-1 3 30,0 1-1,1 0 0,0 1 1,1 0-1,1 1 0,0 0 1,0 0-1,1 0 0,1 1 1,-7 25-1,2 2-46,2 0 1,-5 63-1,9 28-1064,8-47-2919,-3-77 2880,0-1 0,1 0 0,-1 0 0,2 0 1,-1-1-1,1 1 0,-1 0 0,2-1 0,-1 0 0,8 10 1,4 2-3694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16842,'2'-8'119,"0"1"1,1 0 0,0 1-1,1-1 1,0 0 0,0 1 0,0 0-1,0 0 1,1 0 0,0 0-1,1 1 1,-1 0 0,1 0 0,0 0-1,0 1 1,0 0 0,12-6-1,-14 8-69,-1 1-1,1-1 0,0 0 0,0 1 1,0 0-1,0 0 0,0 0 0,0 0 1,0 1-1,1-1 0,-1 1 0,0 0 1,0 0-1,0 1 0,1-1 0,-1 1 0,0 0 1,0 0-1,0 1 0,0-1 0,0 1 1,-1 0-1,1 0 0,0 0 0,-1 0 1,1 0-1,-1 1 0,0 0 0,0 0 1,0 0-1,0 0 0,3 5 0,3 7 9,0 1 1,-2-1-1,0 2 0,0-1 0,-2 1 0,0-1 0,4 30 0,9 127-108,-17-157 3,2 49 68,-2-19 71,2 0 0,2-1 0,2 0 1,18 63-1,-22-101-85,-1 0 0,1 0 0,1-1 0,-1 1 0,9 10 0,-11-15 1,1 0 0,-1-1 1,1 1-1,-1-1 1,1 1-1,-1-1 0,1 0 1,0 1-1,0-1 1,0 0-1,0 0 0,0 0 1,0-1-1,0 1 0,0 0 1,0-1-1,0 1 1,0-1-1,0 0 0,1 0 1,-1 0-1,0 0 1,4 0-1,-4-1-2,-1 0 1,0 1-1,1-1 1,-1 0-1,0 0 1,0 0-1,1 0 1,-1 0-1,0 0 1,0 0-1,0 0 1,0-1-1,0 1 0,0 0 1,-1-1-1,1 1 1,0 0-1,-1-1 1,1 1-1,0-3 1,9-35-5,-8 30-10,8-55 361,-2-1 0,-3 0 1,-5-91-1,1-11 1476,1 90-958,-2 37-362,1-1 0,2 1 0,1-1 0,3 1 0,22-77 0,-25 110-571,0-1 0,0 1-1,1-1 1,0 1 0,0 1 0,1-1 0,0 1 0,0 0 0,1 0 0,-1 0 0,1 1 0,1 0 0,-1 1 0,1 0 0,-1 0 0,1 0 0,0 1 0,10-3 0,2 0-1521,-1 1 0,32-4 0,34 4-6685,-42 5 4658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4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0 536 13893,'26'-23'678,"-1"-1"0,22-30 0,-18 19-190,-2-1-1,42-73 1,-60 91-38,-1 0-1,-1-1 1,0 0 0,-1 0-1,-1 0 1,-1 0 0,-1-1-1,-1 0 1,1-20 0,-7 7 10,-2 23-498,-4 21-20,2 7 21,1 1 0,1 0 0,1 0 0,0 1 0,1-1 0,-1 41 0,6 122-592,0-168 508,0-3-334,0 1 0,0-1 0,2 1 0,-1-1 0,1 0 0,1 0 0,9 18 0,-11-23 45,2 0 1,-1-1-1,1 1 0,0-1 0,0 0 0,0 0 0,1-1 1,-1 1-1,1-1 0,0 0 0,1 0 0,-1-1 1,1 1-1,-1-1 0,7 2 0,20 4-3034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16097,'9'-4'268,"-1"0"0,1-1 0,-1 0 1,0-1-1,-1 1 0,1-2 0,8-8 0,-5 5-129,15-13-24,-1-1 0,0-1 0,27-37-1,-45 52 230,0-1-1,0 0 0,-1 0 0,-1-1 0,0 1 0,0-1 1,-1 0-1,-1-1 0,0 1 0,0-1 0,-1 1 0,0-20 0,-2 31-311,0 0 0,-1 0 0,1-1 0,0 1 0,0 0 0,-1 0 0,1 0 0,-1-1 0,1 1 0,-1 0 0,1 0-1,-1 0 1,0 0 0,1 0 0,-1 0 0,0 0 0,0 0 0,0 0 0,0 0 0,0 1 0,0-1 0,0 0 0,0 1-1,0-1 1,0 0 0,0 1 0,0 0 0,-1-1 0,1 1 0,0-1 0,0 1 0,-1 0 0,1 0 0,0 0 0,0 0-1,-1 0 1,1 0 0,0 0 0,-2 1 0,0-1-10,0 0-1,0 1 1,-1-1 0,1 1-1,0 0 1,0 0 0,0 0-1,0 0 1,0 1-1,0-1 1,1 1 0,-1-1-1,0 1 1,1 0 0,-3 3-1,-1 2 8,1 1-1,0-1 1,0 1-1,1 1 1,0-1-1,1 0 1,-1 1-1,2 0 1,-1 0-1,0 10 1,-1 9-6,1 54 0,3-77-45,0-1-17,1 1 0,-1-1-1,1 0 1,-1 1 0,1-1-1,0 0 1,1 0 0,-1 0-1,1 0 1,0 0 0,0 0-1,0 0 1,0-1 0,1 1-1,0-1 1,-1 1 0,1-1-1,0 0 1,1 0 0,-1 0-1,0-1 1,1 1 0,7 3-1,-3-2-697,-1-1 0,1 1 1,0-2-1,14 4 0,34 0-6312,-29-6 3425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17806,'0'-2'38,"1"0"0,-1-1 1,1 1-1,-1-1 1,1 1-1,0 0 0,0 0 1,0-1-1,0 1 1,0 0-1,1 0 0,-1 0 1,1 0-1,-1 0 1,1 1-1,0-1 1,-1 0-1,1 1 0,0-1 1,0 1-1,0 0 1,0-1-1,1 1 0,-1 0 1,0 0-1,0 1 1,1-1-1,-1 0 0,0 1 1,1-1-1,-1 1 1,1 0-1,4 0 0,-4 0-20,0-1 0,1 1 0,-1 0 0,1 1 0,-1-1 0,0 0 0,0 1 0,1 0 0,-1 0 0,0 0 0,0 0 0,0 0 0,0 1 0,0-1-1,0 1 1,0 0 0,0 0 0,-1 0 0,1 0 0,-1 0 0,1 1 0,-1-1 0,0 1 0,4 5 0,-4-1 79,1-1-1,-1 1 1,-1 0 0,1 0 0,-1 0-1,-1 1 1,1-1 0,-1 0 0,0 0-1,-2 12 1,-3 5 539,-13 42 0,-3 14-473,20-77-264,0 0 1,1-1-1,0 1 1,-1 0 0,1 0-1,0 0 1,0 0-1,1 0 1,-1 0-1,0 0 1,1 0 0,0 0-1,0 0 1,0 0-1,0 0 1,0-1-1,1 1 1,-1 0 0,1-1-1,0 1 1,-1-1-1,5 4 1,0-2-875,1 0 0,0 0 0,0 0 0,0-1 0,1 0 0,-1 0 0,10 1 0,-9-2 424,22 8-2326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5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15937,'1'-1'3373,"15"-6"-1925,54-15 2371,84-15 0,78 5-1267,236 11-4204,-367 18 1387,-38 2-1632,241-1-15483,-265 5 12258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16361,'0'0'271,"5"13"1985,11 33-1970,-3 1 0,-2 0-1,-2 1 1,4 66 0,-6 197-190,-7-227 420,-12-216 520,11 74-104,-2-21 299,4-1 1,21-149-1,-19 208-1159,2 0 0,0 0 1,2 0-1,0 0 1,1 1-1,1 0 0,1 1 1,1 0-1,1 0 0,0 2 1,1-1-1,1 1 0,1 1 1,0 1-1,27-22 1,-29 29-95,0 1 0,0 1 0,0 0 0,1 1 1,0 0-1,0 1 0,0 0 0,0 2 1,1-1-1,-1 2 0,1 0 0,-1 0 0,1 2 1,25 3-1,-32-3-1,1 1 1,-1 0-1,0 0 1,1 1-1,-1 0 1,0 1-1,0 0 1,-1 0-1,1 0 1,-1 1-1,10 8 1,-13-8 54,0-1 0,0 1 0,0 0 0,0 0 0,-1 1 0,0-1 0,0 1 0,0-1 0,-1 1 1,0 0-1,0 0 0,0 0 0,-1 0 0,0 0 0,0 1 0,0-1 0,-1 8 0,0-7 7,1 0-1,-1 0 0,-1-1 1,1 1-1,-1 0 0,-1-1 1,1 1-1,-1-1 0,0 1 1,0-1-1,-1 0 0,0 0 1,0 0-1,0 0 0,-1 0 1,0-1-1,0 0 0,0 1 1,-1-1-1,1-1 0,-1 1 1,-1-1-1,1 0 0,0 0 1,-10 4-1,-1 1-83,-1-2-1,0 0 1,0-1-1,-1-1 1,1 0 0,-1-1-1,0-1 1,-28 1-1,18-2-141,1 2-1,-45 12 1,66-13 171,-1-1 1,1 1-1,0 0 1,0 0-1,1 1 1,-1 0-1,1 0 1,0 0 0,-1 1-1,2 0 1,-1 0-1,1 0 1,0 0-1,0 1 1,0-1-1,1 1 1,-1 0 0,1 0-1,1 1 1,0-1-1,-1 1 1,0 8-1,1-6 102,0 1-1,1-1 1,1 1-1,-1-1 0,1 0 1,1 1-1,0-1 0,0 1 1,1-1-1,0 0 0,1 0 1,0 0-1,0 0 1,1 0-1,7 12 0,6 1 221,0-1-1,1-1 0,1 0 1,1-2-1,0 0 0,1-1 0,1-1 1,1-2-1,0 0 0,1-1 1,31 12-1,-45-21-285,1-1-1,-1 0 1,1 0-1,0-1 1,0 0 0,0-1-1,0-1 1,19 0-1,-24-1-9,1 0-1,-1-1 1,0 1-1,0-1 1,0 0-1,0-1 1,0 0-1,-1 1 1,1-2-1,-1 1 1,0-1 0,0 0-1,0 0 1,0 0-1,-1-1 1,6-5-1,15-21-3442,38-40-11816,-58 64 10061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2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18750,'8'-7'495,"1"1"-1,0-1 1,0 1 0,0 1 0,1 0-1,0 0 1,0 1 0,0 0 0,0 1 0,1 0-1,10-1 1,23-3-221,59-3-1,-74 8-160,215-13-2013,-81 12-8110,-132 3 6746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2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16069,'0'2'1005,"7"-2"-245,6 0-288,7 0-192,4 0-136,5 1-68,8 1-76,3 1-76,6-1-1192,-3 2-1541,4 0-3543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5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0 786 15945,'32'-106'3105,"-1"29"-2015,78-218 2360,-88 228-2283,-4-1-1,15-105 1,-15 218-1151,7 36 154,2 22-410,68 248 773,-25-121-7379,-66-219 5888,18 47-1989,-19-54 2409,-1-1 0,1 1 0,0-1 0,0 0-1,0 1 1,0-1 0,1 0 0,-1 0 0,1-1 0,-1 1 0,1 0-1,4 2 1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5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16702,'0'-1'1056,"6"-3"48,7-1-220,6 0-340,4-2-244,7 3-88,5-1-56,4 1-44,3 1-4,1 0-108,4-1-692,-3 4-1852,7-2-1185,-1 2-2811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5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12237,'-4'9'6098,"2"15"-3966,2 21-836,9 351 2103,-10-226-4775,-1 40-8647,10-226 3793,0 1 4103,-2-6-1131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57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3 172 14405,'-1'-8'536,"0"0"-1,1 1 0,0-1 0,0 1 1,1-1-1,0 0 0,0 1 0,1-1 1,0 1-1,0 0 0,1-1 0,-1 1 1,7-9-1,-7 12-494,1 0-1,0 0 1,1 0-1,-1 0 1,0 0-1,1 1 1,0 0-1,0 0 1,0 0-1,0 0 1,1 0-1,-1 1 1,1 0-1,-1 0 1,1 0 0,0 1-1,0-1 1,-1 1-1,1 0 1,0 1-1,7-1 1,-6 0-42,-1 1 0,1 0 0,0 0 0,0 0 0,-1 1 0,1 0 0,0 0 0,-1 0 0,1 1 1,-1 0-1,1 0 0,-1 0 0,0 1 0,0 0 0,0 0 0,0 0 0,0 0 0,-1 1 0,0 0 0,1 0 0,-1 0 1,-1 0-1,1 1 0,-1-1 0,1 1 0,-1 0 0,-1 0 0,1 0 0,-1 1 0,0-1 0,0 0 0,0 1 0,-1 0 1,0-1-1,0 1 0,0 8 0,1 21-181,-1 0 0,-2 0 1,-1 0-1,-2 0 0,-2-1 0,-12 46 1,14-66 50,1 1 1,0 0-1,2 0 1,-1 27-1,2-36 115,1 0-1,-1 0 1,2 1 0,-1-1-1,0 0 1,1 0-1,0 0 1,1 0 0,-1 0-1,1-1 1,0 1-1,1-1 1,6 9 0,15 11 64,2 0 0,37 25 0,-29-23-38,38 38-1,-65-56-9,1 0-1,-1 1 1,-1 0 0,0 0-1,0 0 1,-1 1-1,0 0 1,7 22 0,-10-25 77,-1 0 0,-1 1 0,1-1 0,-2 1 1,1-1-1,-1 1 0,0-1 0,-1 1 1,0-1-1,0 0 0,-1 1 0,0-1 1,0 0-1,-1 0 0,0 0 0,-1 0 0,1-1 1,-2 1-1,1-1 0,-1 0 0,0 0 1,0 0-1,-7 5 0,0 1-404,-1-1-1,0-1 1,-1 0 0,-18 11 0,11-9-2170,-1-1 1,-30 11 0,25-14-958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56 18286,'-20'-11'528,"3"4"-460,11-1-68,-3 1-136,9-1-376,0 1-932,0 2-469,9 3-4255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5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8209,'0'0'4627,"4"36"-2445,51 429 2712,-34 5-4410,-16-336-423,7 1423-92,-15-960 23,7 1195 261,1-1686 484,0-42-2872,-4-21-4848,-1-36 3866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5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16221,'5'22'1413,"30"34"1186,-18-30-2079,-2 0-1,14 29 1,-17-26-349,-8-16-147,1 0 0,1 0 0,0-1 0,1 0 0,11 16 0,-17-27-17,0 0-1,0 0 1,0 0-1,0-1 0,0 1 1,0 0-1,0-1 1,1 1-1,-1-1 0,0 1 1,0-1-1,0 0 1,1 1-1,-1-1 0,0 0 1,0 0-1,1 0 1,-1 0-1,0 0 0,0 0 1,1 0-1,-1 0 1,0-1-1,0 1 0,0 0 1,1-1-1,-1 1 1,0-1-1,0 1 0,0-1 1,0 0-1,0 0 1,0 1-1,0-1 1,0 0-1,0 0 0,0 0 1,0 0-1,-1 0 1,1 0-1,1-2 0,33-49 155,-32 47-148,8-15 46,1-1-34,0 1 0,2 0 0,15-19 0,-24 34-15,-1 0 1,1 0-1,1 1 1,-1-1 0,0 1-1,1 0 1,0 1-1,0-1 1,0 1-1,1 0 1,-1 1-1,1 0 1,-1 0-1,1 0 1,8-1-1,-12 3-43,42-6-68,-45 6 109,0 0-1,0 0 0,0 0 1,0 0-1,0 0 1,0 0-1,0 0 1,0 0-1,0 0 1,0 0-1,0 0 0,0 0 1,0-1-1,0 1 1,0 0-1,0 0 1,0 0-1,0 0 0,0 0 1,0 0-1,0 0 1,0 0-1,0 0 1,0 0-1,0 0 0,0 0 1,0-1-1,-28 1 251,-61 2 180,-50 0 44,50-13-3636,65 3-3200,15 1 2538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0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82 301 13173,'-9'18'6767,"20"-34"-4186,22-33-1447,13-35-447,48-78-344,-93 161-346,0 0 0,0 0-1,0 1 1,0-1 0,0 1 0,0-1 0,0 1 0,0-1-1,0 1 1,0-1 0,0 1 0,0 0 0,1 0 0,-1-1 0,0 1-1,0 0 1,0 0 0,0 0 0,1 0 0,-1 1 0,0-1-1,0 0 1,0 0 0,0 1 0,0-1 0,0 1 0,1-1-1,-1 1 1,0-1 0,0 1 0,0-1 0,-1 1 0,1 0 0,1 1-1,37 30 56,-35-29-69,41 37 69,-16-15 27,28 32-1,-67-55 236,-1-1 0,1 0-1,0 0 1,-14-1-1,3-1-449,-21-1 675,0 2 0,-78 10 0,106-7-613,1 0-1,-1 1 0,1 0 0,0 1 0,-14 8 0,19-9-357,0 1-1,0 0 0,1 0 0,0 1 1,0 0-1,0 1 0,1-1 0,-11 15 0,16-19-304,0 0 0,0 0 0,0 0 0,0 0 0,0 0-1,0 0 1,0 0 0,1 0 0,-1 1 0,1-1-1,0 0 1,-1 4 0,1 2-3090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5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14145,'0'1'10079,"8"1"-4600,67 11-2473,254 7-2813,-188-23-8587,-134 3 7050,-1 0-1,1 0 0,0-1 1,-1 0-1,1 0 1,-1-1-1,0 0 0,1 0 1,-1-1-1,11-5 1,-9 2-2577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5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20642,'0'29'1576,"-1"6"-316,-1 5-80,2 7 128,-2 6 45,2 2-333,-4 7-372,4 2-328,0 1-280,-1-2-40,1 1-12,-2-3-56,1-6-512,-1 0-993,2-5-867,-2-5-824,2-3-768,0-3-701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5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16037,'0'0'1760,"31"-1"4452,96-19-2881,-66 12-3060,72 1-1,8 4-1174,-69 1-3103,0 1-7083,-64 1 7923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1:5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14861,'13'275'6391,"-1"-2"-5042,-12-64-1700,0-140-2464,0 0-3743,0-39 282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1184 12449,'0'0'717,"16"-15"2495,94-60 824,-23 19-3053,83-66-136,448-298 1100,-451 323-2110,132-82 16,-212 121-36,104-89 0,-186 141-466,6-3-877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3:0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4 474 9329,'7'-40'1695,"2"-16"545,-6 45-846,-1 23 327,-23 462 1810,19-449-2268,1-23-713,1-4-68,0-35 562,0 14-1271,2-21 252,1 1 0,3 0 0,1 1 0,2-1-1,2 2 1,2-1 0,24-52 0,-17 51-82,2 1 1,1 1-1,2 1 1,2 1-1,2 1 0,51-52 1,-68 77 18,1 2 1,1 0 0,0 0-1,24-13 1,-31 20 13,-1 1 1,1 0-1,0 0 1,0 1-1,0 0 1,0 0-1,0 1 1,1 0-1,-1 0 1,0 1-1,1-1 1,-1 2-1,11 0 1,-14 1 19,-1-1 1,0 0 0,0 1 0,0 0 0,0 0-1,-1 0 1,1 0 0,0 0 0,-1 1-1,1-1 1,-1 1 0,0-1 0,0 1-1,0 0 1,0 0 0,-1 0 0,1 0-1,-1 0 1,0 0 0,1 0 0,-1 1 0,-1-1-1,1 0 1,0 1 0,-1-1 0,0 0-1,0 1 1,0 4 0,1-3-4,-1 1-1,0 0 1,0 0 0,-1 0-1,0 0 1,0-1-1,0 1 1,0 0 0,-1-1-1,0 1 1,0-1 0,0 1-1,-1-1 1,0 0 0,0 0-1,-5 5 1,-9 3-36,0-1 0,-1-1 0,-1-1 0,0 0 0,0-1 0,-34 10 0,23-9 11,1 2 0,-33 18 0,54-25 9,0 0-1,1 0 1,-1 1-1,1 0 0,0 1 1,0 0-1,1 0 1,0 0-1,0 0 1,0 1-1,-5 12 1,7-12 47,1 0 1,0 0 0,1 0 0,0 0-1,0 0 1,1 1 0,-1-1 0,2 1 0,0-1-1,0 1 1,0-1 0,1 1 0,0-1-1,1 0 1,0 1 0,0-1 0,0 0-1,1 0 1,1 0 0,-1-1 0,1 1 0,1-1-1,-1 0 1,1 0 0,1 0 0,11 11-1,2-3 78,1-2 0,0-1-1,1 0 1,0-2 0,42 15 0,118 24-3627,-142-39 532,-14-4-58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13349,'3'-17'561,"-2"8"6,1 0 0,-1 0 0,1 0 0,1 0 0,0 1 0,0-1 0,8-12 0,-11 20-506,0 1-1,0 0 1,0 0-1,0 0 1,0 0-1,0 0 1,0 0-1,0 0 1,1-1-1,-1 1 1,0 0 0,0 0-1,0 0 1,0 0-1,0 0 1,0 0-1,1 0 1,-1 0-1,0 0 1,0 0-1,0 0 1,0 0-1,0 0 1,1 0-1,-1 0 1,0 0-1,0 0 1,0 0-1,0 0 1,0 0-1,1 0 1,-1 0-1,0 0 1,0 0-1,0 0 1,0 0-1,0 0 1,1 1-1,-1-1 1,0 0-1,0 0 1,0 0-1,0 0 1,0 0-1,0 0 1,0 0 0,0 1-1,0-1 1,1 0-1,-1 0 1,0 0-1,0 0 1,5 14 1215,0 12-360,3 105 1819,-7 136 1,-4-109-2234,2-36-584,-2-25-632,5 0 0,18 123 0,-19-214 261,10 45-1699,-11-48 1616,1-1 0,0 1 0,0 0 1,-1-1-1,2 1 0,-1-1 1,0 0-1,0 1 0,1-1 1,0 0-1,-1 0 0,1 1 1,0-1-1,4 3 0,3-6-5448,-7-5 1515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8 526 9057,'-1'0'101,"1"0"0,0 0 0,-1 0 1,1-1-1,0 1 0,-1 0 0,1 0 0,0 0 0,0 0 1,-1 0-1,1 0 0,0 0 0,-1-1 0,1 1 0,0 0 1,0 0-1,-1 0 0,1-1 0,0 1 0,0 0 0,0 0 1,-1-1-1,1 1 0,0 0 0,0 0 0,0-1 1,0 1-1,0 0 0,-1-1 0,1 1 0,0 0 0,0-1 1,0 1-1,0 0 0,0 0 0,0-1 0,3-18 1001,13-21-1246,-14 36 519,22-59-174,-3-1 0,-2-1-1,-4-1 1,11-94 0,-24 147-229,-3 12 12,1 0 0,0 0-1,0 0 1,0 0 0,0 0-1,0 0 1,1 1 0,-1-1 0,0 0-1,0 0 1,0 0 0,1 0-1,-1 1 1,1-1 0,-1 0-1,0 0 1,1 1 0,-1-1-1,1 0 1,0 0 0,-1 1-1,1-1 1,-1 1 0,1-1 0,0 1-1,0-1 1,-1 1 0,1-1-1,0 1 1,0 0 0,0-1-1,-1 1 1,2-1 0,0 2 8,0 0 0,0-1 0,0 1 0,0 0 0,0 0 0,-1 0 1,1 0-1,0 0 0,-1 1 0,1-1 0,-1 0 0,1 1 0,1 2 0,40 59 25,-34-45-38,0 0 0,0 1-1,-2 0 1,0 1-1,-2-1 1,0 1 0,4 37-1,-8-43 24,-1 0 0,-1 0 0,0-1 1,-1 1-1,0 0 0,-1-1 0,-1 1 0,0-1 0,0 0 0,-2 0 0,1-1 0,-13 20 0,13-24-52,-1 3 124,-1 1 0,0-1 0,-1-1 0,0 1 0,-1-1 0,0-1 0,-1 1 0,-13 9 0,16-18-378,12-10 63,9-9 178,7-5 71,157-172 298,-153 163-255,-1-1 0,-1 0 0,-2-2-1,24-54 1,-43 82-81,1 0 0,-1 0-1,0-1 1,-1 1-1,1 0 1,-1-12 0,-1 19-6,-10 35 16,-7 8 25,2 0 0,3 2 0,1-1-1,2 2 1,2-1 0,-2 81 0,9-124 6,0 0 0,-1-1 1,1 1-1,0-1 0,0 1 1,0 0-1,1-1 0,-1 1 1,0-1-1,1 1 0,-1 0 1,0-1-1,1 1 0,0-1 1,-1 1-1,1-1 0,0 0 1,0 1-1,0-1 0,0 0 1,0 0-1,0 1 0,0-1 1,0 0-1,1 0 0,-1 0 1,0 0-1,1-1 0,-1 1 1,1 0-1,-1 0 0,0-1 1,1 1-1,0-1 0,-1 1 1,1-1-1,-1 0 0,1 0 1,0 0-1,-1 0 0,1 0 1,-1 0-1,1 0 0,0 0 1,-1 0-1,1-1 0,2 0 1,2-1 15,1 0 1,-1 0 0,0-1-1,0 0 1,0 0 0,0-1-1,-1 1 1,1-1-1,-1 0 1,7-7 0,7-9-7,-1-2 0,0 0 0,-2-1 1,-1-1-1,0 0 0,-2-1 0,-1-1 1,-1 0-1,-1 0 0,-1-1 0,-2 0 1,0-1-1,-2 0 0,3-54 0,-9 90-22,-1 1 0,1-1-1,-2 0 1,1 0-1,-6 12 1,-5 17 37,2 4 60,3 0 0,1 1 0,2 0 0,1 76 0,4-116-66,0 0 1,0 0-1,0 0 1,0 0-1,0 0 1,1 1-1,-1-1 1,1 0-1,0 0 1,-1 0-1,1 0 1,0 0-1,0-1 0,0 1 1,0 0-1,0 0 1,1-1-1,-1 1 1,1 0-1,-1-1 1,1 1-1,-1-1 1,1 0-1,0 0 1,0 0-1,-1 1 1,1-2-1,0 1 1,0 0-1,0 0 1,0-1-1,0 1 1,0-1-1,1 1 0,-1-1 1,0 0-1,0 0 1,0 0-1,0 0 1,0 0-1,0 0 1,0-1-1,0 1 1,4-2-1,3 0 28,0-1-1,0 0 0,-1 0 1,1-1-1,-1 0 0,0-1 1,0 0-1,0 0 0,8-8 1,-3 1 3,-1-2 0,0 0 0,0 0 0,-2-1 0,0-1 0,16-32 0,-9 7 186,20-72-1,-39 129-185,1 0 0,1-1-1,2 19 1,-1 6-70,-1-23-146,0 1 1,2-1 0,0 0-1,0 0 1,2 0 0,6 20-1,-7-30-228,0 0 0,0 0-1,1-1 1,-1 0 0,1 0-1,1 0 1,-1 0 0,1 0-1,0-1 1,1 0 0,-1 0 0,1-1-1,0 1 1,0-1 0,0 0-1,0-1 1,10 4 0,17 5-3144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15713,'0'-2'289,"-1"0"1,1 0-1,0 1 0,1-1 0,-1 0 0,0 1 0,0-1 0,1 0 0,-1 1 0,1-1 0,0 0 0,-1 1 0,1-1 0,0 1 0,0-1 0,0 1 0,0-1 1,0 1-1,2-2 0,31-11 3528,-27 12-3681,59-15 809,0 3 1,76-7-1,139 3-6404,-192 13 1417,-70 4 3137,29-2-3290,89 6 0,-134-3 3903,0 1 0,0 0 0,0-1 0,0 1 0,0 0-1,0 0 1,-1 1 0,1-1 0,0 1 0,-1-1 0,1 1 0,-1 0 0,3 2-1,9 9-2129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12049,'0'0'893,"8"1"5739,34 3-4417,174-12-714,-61 0-5064,-120 8 184,0 1 0,49 9 0,-53-4-42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15485,'0'19'604,"-2"2"-127,0 1-105,-1 6-72,-1-1-100,4 1-96,0 1-36,0-1-32,0-1-36,0 1-80,0-4-264,0-3-328,0-4-217,3-4-171,0-4-308,2-1-100,1-8-332,0 0-1748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15269,'1'-2'676,"11"-2"-175,3 0-113,9-2-360,1 0 0,3-1-160,2 1 132,2-3 0,-1 1-8,4 1-204,-2 0-529,0-2-471,-1 2-424,-1 0-476,-1 2-1944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16 18066,'6'0'240,"6"0"-80,3 0-16,6-2-28,2 2-48,-2-1-68,6-1-188,5 0-576,-2 0-528,1-1-329,1 2-271,-2-1-416,2 2-1584</inkml:trace>
  <inkml:trace contextRef="#ctx0" brushRef="#br0" timeOffset="1">0 400 17682,'97'-5'6117,"0"-5"-4027,-16 1-4689,1 3-5070,-63 6 3721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19006,'1'-7'172,"0"0"0,0 1 1,0-1-1,1 1 0,0-1 1,0 1-1,1 0 0,0 0 1,0 0-1,0 0 0,1 0 1,-1 1-1,1 0 0,1 0 1,-1 0-1,1 0 0,0 0 1,0 1-1,0 0 0,1 0 1,-1 1-1,1-1 0,0 1 1,0 0-1,10-3 1,-3 1-178,0 0 0,0 1 0,1 1 0,-1 0 0,1 1 0,0 0 0,0 1 0,0 1 0,0 0 0,-1 1 0,23 3 0,-32-3 25,-1 1 0,1-1 0,-1 1 0,0 0 0,1-1 1,-1 1-1,0 1 0,0-1 0,-1 0 0,1 1 0,0 0 0,-1-1 0,0 1 0,1 0 1,-1 0-1,0 0 0,0 1 0,-1-1 0,1 0 0,-1 1 0,0-1 0,0 1 0,0-1 1,0 1-1,0 0 0,-1-1 0,1 1 0,-1 0 0,-1 6 0,1 0 139,0 0-1,-1-1 0,0 1 1,-1 0-1,0 0 1,-1-1-1,0 1 0,0-1 1,-1 0-1,-6 12 0,-74 91 1848,65-90-1768,0 1 0,2 1 0,0 1 0,2 0 0,1 1-1,-15 38 1,28-62-214,0 0 0,0-1 0,1 1 0,-1 0 0,1-1-1,-1 1 1,1 0 0,0 0 0,0-1 0,-1 1 0,1 0 0,1 0-1,-1 0 1,0-1 0,0 1 0,1 0 0,-1 0 0,0-1-1,1 1 1,0 0 0,-1-1 0,1 1 0,0-1 0,0 1 0,0-1-1,0 1 1,0-1 0,0 0 0,1 1 0,-1-1 0,0 0-1,1 0 1,-1 0 0,1 0 0,-1 0 0,1 0 0,-1 0 0,1 0-1,0-1 1,-1 1 0,1-1 0,2 1 0,8 1-32,1-1 0,-1 0 0,1-1 0,-1 0-1,15-3 1,-3 2-47,69-10-1091,0-6-5054,-13 2-2792,-47 10 3038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14805,'3'-28'2794,"3"42"618,7 47-138,-13-59-3357,17 118 2447,2 136 0,-17 124-1689,-1-38-5448,-1-340 4422,3 26-2084,5-15-3840,-3-34-1123,-3 4 2585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09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9 121 21506,'-1'0'94,"1"0"1,-1-1-1,1 1 0,-1 0 1,1-1-1,-1 1 0,1 0 1,0-1-1,-1 1 0,1 0 1,-1-1-1,1 1 0,0-1 1,-1 1-1,1-1 1,0 1-1,0 0 0,0-1 1,-1 1-1,1-1 0,0 0 1,0 1-1,0-1 0,0 1 1,0-1-1,0 1 0,0-1 1,0 1-1,0-1 0,0 1 1,0-1-1,0 1 0,0-1 1,0 1-1,0-1 0,1 1 1,-1-1-1,0 1 0,0-1 1,1 1-1,-1-1 1,0 1-1,1-1 0,-1 1 1,0 0-1,1-1 0,-1 1 1,1 0-1,-1-1 0,1 1 1,-1 0-1,0-1 0,1 1 1,-1 0-1,1 0 0,-1 0 1,1 0-1,0-1 0,0 1 1,38-13 2017,-32 12-2256,71-16 606,1 4-1,0 3 0,90 1 0,94-11-7262,-207 13 9,64 1 0,-95 6 2718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1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16017,'9'5'5787,"18"-3"-4709,-21-2-254,91 2 1753,110-12 1,-4-12-9646,-122 16-1785,-38 2 2006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1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14841,'-2'1'61,"-1"0"0,1-1-1,-1 1 1,1 0 0,0 1-1,-1-1 1,1 0 0,0 1 0,0-1-1,0 1 1,0 0 0,0-1-1,0 1 1,0 0 0,1 0-1,-1 1 1,1-1 0,-1 0-1,1 0 1,0 1 0,-2 4-1,-21 58 671,22-58-609,-7 22 51,1 1 1,1 0 0,2 0-1,1 1 1,0 37-1,4-68-169,1 1 0,-1-1 0,0 1 0,0-1 0,1 1 1,-1-1-1,0 1 0,0-1 0,1 0 0,-1 1 0,1-1 0,-1 1 0,0-1 0,1 0 0,-1 0 0,1 1 0,-1-1 0,1 0 0,-1 0 0,1 1 0,-1-1 0,1 0 0,-1 0 0,1 0 0,-1 0 0,1 0 0,-1 0 0,1 0 0,-1 0 0,1 0 0,-1 0 0,1 0 0,-1 0 1,1 0-1,-1 0 0,1 0 0,-1 0 0,1-1 0,-1 1 0,1 0 0,-1 0 0,1-1 0,-1 1 0,0 0 0,1-1 0,-1 1 0,1-1 0,25-15-16,-19 9 7,0 0-1,-1-1 0,-1 1 1,1-2-1,-1 1 1,-1 0-1,0-1 0,0 0 1,0 0-1,-1 0 0,-1-1 1,4-16-1,-2-9 269,-1 0 0,-2-40 0,-1 66-127,0 8-1,2 14 361,0-1 0,-1 1 0,-1-1 0,-2 25 0,-1 3 634,4 317 5078,0-178-8025,-1-90-2757,0-1-3371,0-80 4657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15857,'-1'4'315,"0"1"-1,0-1 0,0 0 1,-1 0-1,1 0 0,-1 0 1,0 0-1,-4 5 0,-7 16 597,-21 68 1688,-37 124 117,64-193-2657,2 0-1,1 0 1,0 1 0,2-1 0,1 36 0,1-58-76,1 0 1,0 0-1,-1 0 0,1 0 0,0 0 1,0 0-1,0 0 0,0 0 1,0 0-1,1-1 0,-1 1 1,0 0-1,1-1 0,-1 1 1,1-1-1,0 1 0,-1-1 0,1 0 1,0 0-1,0 0 0,0 0 1,0 0-1,0 0 0,0-1 1,0 1-1,0 0 0,0-1 0,0 0 1,1 1-1,2-1 0,10 1-476,1 0 0,-1-1 0,18-1 0,-22 0-336,8-1-1114,1-1 0,-1-1 0,22-6 1,-3-1-900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11925,'-2'-5'-1000,"2"1"-1688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1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52 8777,'4'-36'5394,"-4"21"2137,-28 46-4639,-3 15-1934,3 1 0,2 2 0,-27 69 1,27-58-391,12-29-578,2 1 1,1 0 0,2 1 0,1 0 0,1 0 0,2 1 0,2 0-1,1-1 1,1 1 0,5 40 0,10-23-3924,-11-45 2429,0-1 0,0 1 0,1-1 0,-1 0 1,1 0-1,5 6 0,2-3-3529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1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33 13365,'0'-2'111,"1"0"0,0 0 0,-1 0 1,1 0-1,0 0 0,0 0 0,0 1 0,1-1 0,-1 0 0,0 1 0,1-1 0,-1 1 0,1-1 0,-1 1 0,3-2 1,-3 2 3,1 1 1,-1-1-1,0 1 1,0 0-1,0-1 1,0 1 0,0 0-1,1 0 1,-1 0-1,0 0 1,0 0 0,0 0-1,1 0 1,-1 1-1,0-1 1,0 0-1,0 1 1,0-1 0,0 0-1,2 2 1,0 0 57,1 0 1,-1 1-1,0 0 1,0-1 0,0 1-1,0 0 1,0 1-1,-1-1 1,1 0-1,-1 1 1,0 0 0,0-1-1,0 1 1,1 4-1,4 17 170,-1 0-1,-1 1 1,-1 0-1,-2 0 1,0 0-1,-1 0 1,-2 0-1,-1 0 1,-5 25-1,3-35-299,0-1 1,-1 0-1,-1 0 1,0 0-1,-1-1 0,-16 25 1,17-30-46,-1 0 0,1 0 0,-2-1 0,1 0 0,-1 0 0,0-1 0,0 0 0,-1 0 0,0-1 0,-17 9 0,22-13-53,1-1-1,-1 1 0,1-1 1,-1 0-1,1 0 0,-1 0 1,0 0-1,0-1 0,1 0 1,-1 1-1,0-1 1,0-1-1,0 1 0,1 0 1,-1-1-1,0 0 0,1 0 1,-1 0-1,0 0 1,-3-3-1,3 1 18,0 0-1,1 0 1,-1 0 0,1 0-1,0-1 1,0 1 0,0-1 0,1 0-1,-1 0 1,1 0 0,0 0-1,0-1 1,0 1 0,-1-6-1,-1-7 30,0-1 0,1 0 0,1 0 0,1 0 0,0-1 0,1 1 0,4-23 0,-4 39 1,0 1 1,0-1-1,1 0 1,-1 1-1,0-1 0,1 1 1,-1-1-1,1 1 1,-1-1-1,1 1 1,0-1-1,0 1 1,0 0-1,0-1 1,0 1-1,0 0 0,0 0 1,0 0-1,0-1 1,0 1-1,1 0 1,-1 1-1,0-1 1,1 0-1,1-1 1,0 2 26,0-1 0,-1 1 0,1 0 0,0 0 0,0 0 0,0 0 0,0 0 0,-1 1 0,1-1 0,0 1 0,0 0 0,-1 0 0,4 1 0,5 3 182,0 0 0,-1 1 0,0 0 1,0 1-1,16 14 0,3 9 531,-1 2 0,-2 2 0,33 53 0,-12-16-692,-43-65-180,0-1 1,0 1-1,0-1 1,1 0 0,0 0-1,0-1 1,0 1-1,1-1 1,-1 0-1,1-1 1,0 1 0,0-1-1,12 4 1,-8-4-1398,-1-1 0,0-1 0,1 0-1,0 0 1,16-1 0,2-2-2597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1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159 290 8217,'2'0'355,"0"-1"0,0 1 0,0-1 0,0 0 0,0 0 0,-1 0 0,1 0 0,0 0 0,-1 0 1,1 0-1,0 0 0,-1-1 0,0 1 0,1-1 0,-1 1 0,1-3 0,24-32 1286,-20 27-931,2-5-293,1 0 0,-2 0 1,0 0-1,0-1 0,-2 0 1,0 0-1,0-1 0,-1 0 1,-1 1-1,-1-1 1,1-28-1,-3 43-417,0 0 1,0 1-1,0-1 0,0 0 1,0 1-1,0-1 1,-1 0-1,1 1 0,0-1 1,0 1-1,0-1 0,-1 0 1,1 1-1,0-1 1,-1 1-1,1-1 0,0 1 1,-1-1-1,1 1 0,-1-1 1,1 1-1,-1-1 0,1 1 1,-1-1-1,1 1 1,-1 0-1,1-1 0,-1 1 1,1 0-1,-1 0 0,0-1 1,0 1-1,-26 3 49,20-1-45,1 1 1,-1 0-1,1 0 1,-1 0-1,-7 7 1,-1 4-12,1 1 1,1 1-1,1 1 1,0-1-1,1 2 1,-16 34-1,6-2 69,-21 71 0,33-92-86,2 0 1,1 1-1,2 0 1,1 0-1,1 0 1,1 1-1,4 32 1,-2-60 20,0 1 0,0 0 0,0-1 0,0 1 1,0 0-1,1-1 0,-1 0 0,1 1 0,0-1 0,0 0 0,0 0 0,1 0 1,-1 0-1,1 0 0,-1-1 0,1 1 0,0-1 0,0 0 0,0 1 0,1-1 1,-1-1-1,0 1 0,1 0 0,-1-1 0,1 0 0,-1 0 0,1 0 0,0 0 0,-1 0 1,1-1-1,0 0 0,5 0 0,4 1-15,0-2 0,-1 1 0,1-2 0,-1 1 1,0-2-1,0 0 0,1 0 0,18-9 0,21-16-129,-39 20 109,0 1 0,1 0-1,27-10 1,-36 16 55,1 0 0,-1 0 0,1 0 0,-1 1-1,0-1 1,1 1 0,-1 1 0,1-1 0,-1 1-1,0 0 1,1 0 0,-1 1 0,0-1 0,0 1-1,6 3 1,3 1-17,1 0 0,1-1 0,-1-1 0,1 0 0,0-1 0,0-1 0,0 0-1,0-1 1,24-2 0,-32 1-25,-1-1 0,1 0-1,-1 0 1,0 0-1,1-1 1,-1 0 0,0-1-1,0 1 1,0-1-1,-1-1 1,1 1 0,-1-1-1,1 0 1,-1-1 0,-1 0-1,1 0 1,-1 0-1,1 0 1,-2-1 0,1 0-1,0 0 1,5-10 0,-8 10 45,0 0 1,0 0 0,0 0 0,-1 0-1,0 0 1,0 0 0,0 0 0,-1-1-1,0 1 1,0 0 0,0 0 0,-1 0 0,0-1-1,0 1 1,-1 0 0,0 0 0,0 0-1,0 1 1,-1-1 0,0 0 0,0 1-1,0 0 1,-1 0 0,1 0 0,-1 0 0,0 0-1,-1 1 1,1-1 0,-10-5 0,7 4-53,0 0 0,0 1 1,-1 1-1,0-1 0,0 1 1,0 1-1,0-1 0,-1 1 1,1 1-1,-1 0 1,0 0-1,1 0 0,-1 1 1,0 0-1,0 1 0,0 0 1,0 1-1,0 0 1,0 0-1,-12 4 0,15-3 31,1 1 1,0 0-1,-1 1 0,1-1 0,0 1 1,1 0-1,-1 0 0,1 1 0,0-1 1,0 1-1,0 0 0,1 0 0,-1 0 1,1 1-1,0-1 0,1 1 0,-1-1 1,1 1-1,-2 9 0,-1 4 27,1 1-1,1 0 1,0 0-1,0 33 1,4-52-19,-1 1 0,0 0 0,0-1 0,1 1-1,-1-1 1,1 1 0,-1-1 0,1 1 0,-1-1 0,1 0 0,0 1 0,0-1 0,0 0 0,0 1 0,0-1 0,0 0-1,0 0 1,0 0 0,1 0 0,-1 0 0,0 0 0,1 0 0,-1 0 0,0-1 0,1 1 0,-1 0 0,1-1 0,-1 1-1,1-1 1,0 0 0,-1 1 0,1-1 0,-1 0 0,1 0 0,0 0 0,-1 0 0,1 0 0,-1-1 0,1 1 0,2-1-1,6 0 15,-1-1-1,1 0 0,-1-1 0,1 1 0,13-8 1,25-15-263,-2-3 1,-2-2 0,64-55 0,-60 45 367,3 3 0,62-37 1,-104 69-95,-1 1 0,1 0 0,0 0 0,1 1 0,-1 0 1,1 1-1,-1 0 0,1 0 0,0 1 0,-1 0 0,12 1 1,-17 0-14,0 1 0,0 0 0,0 0 0,0 0 0,-1 0 0,1 0 0,0 1 1,-1-1-1,1 1 0,-1 0 0,0 0 0,1 1 0,-1-1 0,0 1 0,0-1 0,0 1 1,-1 0-1,1 0 0,-1 0 0,0 1 0,0-1 0,0 0 0,0 1 0,0-1 0,-1 1 1,1 0-1,-1 0 0,0-1 0,1 8 0,2 10-24,-2 0 1,0 0-1,-1 0 0,0 1 1,-2-1-1,-1 0 0,-1 1 1,0-1-1,-2-1 0,0 1 1,-2-1-1,0 0 0,-1 0 1,-1 0-1,-1-2 0,-23 36 1,29-49-213,-1 1 1,1-1-1,-1 0 0,0-1 1,-1 1-1,1-1 1,-12 7-1,13-9-387,-1 1 1,0-2-1,1 1 0,-1 0 0,0-1 1,0 0-1,0 0 0,0 0 0,0-1 1,0 0-1,-6 0 0,3-2-1831,4-3-1028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1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 19718,'5'2'105,"1"1"1,-1 0-1,0 0 1,0 0-1,0 1 0,-1-1 1,1 1-1,-1 0 1,0 1-1,0-1 0,0 1 1,-1 0-1,1 0 1,-1 0-1,0 0 1,-1 0-1,1 1 0,2 8 1,0 2 61,0 0 0,-1 0-1,-1 1 1,-1 0 0,1 24 0,-3-37-146,3 31 248,-3 0-1,0 1 1,-3-1 0,-1 0 0,-1 0 0,-16 53 0,10-56-201,-2 0 0,-2-1 1,0-1-1,-2 0 0,-1-1 1,-1-1-1,-2-1 0,-1-1 0,-36 35 1,53-56-117,0-1 0,-1 0 0,1 0 0,0-1 0,-1 0 0,0 0 0,0 0 0,0-1 0,0 1 0,0-2 0,-1 1 0,1-1 0,0 0 0,-1 0 0,1 0 0,-1-1 0,1 0 0,-9-1 0,10 0 39,1 0-1,-1-1 1,0 0 0,0 1 0,1-1-1,-1-1 1,1 1 0,0-1-1,-1 0 1,1 0 0,0 0 0,1 0-1,-1-1 1,1 0 0,-1 1 0,1-1-1,0 0 1,0-1 0,1 1 0,-1 0-1,1-1 1,0 0 0,-2-6 0,-1-6 50,1-1 1,0 0-1,2 0 1,-2-30 0,4 37-33,0-1 0,0 1 0,1 0-1,0-1 1,1 1 0,1 0 0,0 0 0,6-16 0,-7 23-2,0 0-1,0 1 1,0-1-1,1 0 1,0 1-1,0-1 0,-1 1 1,2 0-1,-1 0 1,0 0-1,1 0 1,-1 1-1,1 0 1,0-1-1,0 1 1,0 0-1,0 1 1,5-2-1,-2 1 2,-1 2 0,1-1 0,0 1 1,-1-1-1,1 2 0,0-1 0,-1 1 0,1 0 0,-1 0 0,1 1 1,6 2-1,5 4-15,0 0 1,0 1 0,-1 0-1,0 2 1,0 0-1,-1 1 1,16 16 0,28 36 561,-42-43-247,0-1-1,37 31 0,-48-46-221,-1 0 1,1-1-1,1 0 1,-1 0 0,0 0-1,1-1 1,0 0-1,0-1 1,0 0-1,0 0 1,0 0-1,0-1 1,11 0-1,-7-2-73,0 0 0,0-1 0,0 0 0,0-1-1,-1 0 1,1-1 0,-1 0 0,0-1 0,0 0-1,-1-1 1,1 0 0,9-7 0,47-42-2609,-6-4-4552,-31 27 3330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3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15653,'18'-24'3255,"-2"15"-2964,0 0 1,1 0 0,1 2-1,-1 0 1,1 1 0,0 1-1,34-5 1,8 2-1194,65-1-1,-94 8-519,15-2-2120,0 3 0,67 7 1,-84-1 224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3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15693,'-4'0'364,"4"2"221,0-1 31,0 1-108,10-2-76,5 0-168,9 0-180,2 0-36,4 0 20,9 0-68,3-5-188,4-2-952,8 1-617,1-1-219,6 0-1044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3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129 103 23274,'5'-8'151,"2"-1"0,-1 1 0,1-1 0,0 2 0,1-1 0,0 1 0,0 0 0,1 1 0,13-8 1,-17 11-133,0 0 0,0 1 0,0 0 0,0 0 0,0 0 1,0 0-1,1 1 0,-1 0 0,0 0 0,1 1 0,-1-1 0,1 1 1,-1 0-1,1 1 0,-1-1 0,1 1 0,-1 0 0,0 1 1,1-1-1,6 4 0,-9-3 9,1 1-1,-1-1 1,0 1 0,0 0-1,0 0 1,-1 1-1,1-1 1,-1 0 0,0 1-1,1 0 1,-2-1 0,1 1-1,0 0 1,-1 0 0,0 0-1,1 0 1,-2 0 0,1 0-1,0 0 1,-1 1-1,0-1 1,0 0 0,0 0-1,-1 7 1,0 1 170,-1 0 1,1 0-1,-2 0 0,0 0 1,0 0-1,-1 0 0,-8 14 1,-11 11 231,-2-1 1,-2-1-1,-60 61 1,52-59-227,5-6-93,15-17-94,1 0 0,0 2-1,1-1 1,1 2 0,0 0 0,1 0-1,-9 21 1,19-36-5,0-1 1,0 1-1,0 0 1,1 0-1,-1 0 1,1-1-1,-1 1 0,1 0 1,-1 0-1,1 0 1,0 0-1,0 0 1,0 0-1,0 0 0,0 0 1,1 0-1,-1-1 1,0 1-1,1 0 1,0 0-1,-1 0 0,1 0 1,0-1-1,0 1 1,0 0-1,0-1 1,0 1-1,0-1 0,1 1 1,-1-1-1,0 1 1,1-1-1,-1 0 1,1 0-1,-1 0 0,1 0 1,0 0-1,-1 0 1,1 0-1,0 0 0,0-1 1,0 1-1,0-1 1,-1 1-1,3-1 1,12 2-191,0 0 1,-1-2 0,1 1 0,26-5 0,-16 2-1078,132-16-10580,-142 15 10056,27-4-4813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12049,'-6'182'3954,"-35"240"-1268,39-405-2505,2-13-85,-6 59-43,7-41 728,2-21 195,3-8 544,31-72-1477,95-144 0,-114 198-109,0 1 0,2 1 1,1 0-1,0 2 0,2 0 0,0 1 1,2 2-1,0 0 0,36-18 1,-52 32-544,0 0 1,1 0-1,0 1 1,0 0-1,10-1 1,28 1-5201,-42 4 3736,-5 6-1146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3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15601,'0'23'628,"8"4"49,6-2 79,0 0 104,5-4 44,4 1-16,0 0-92,4-3-296,3 3-208,2-5-152,0 0-104,3-2-8,-3 0-28,2-2-52,-3 1-508,0-3-1500,-1 1-1109,-5-2-607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4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78 12809,'1'-5'305,"0"-1"1,0 1-1,-1-1 0,0 0 0,0 1 0,-1-1 1,0 1-1,-1-8 0,1 11-264,0 1-1,-1-1 0,1 1 1,0-1-1,-1 1 1,1 0-1,-1-1 1,1 1-1,-1 0 1,1 0-1,-1 0 0,0 0 1,1 1-1,-1-1 1,0 0-1,0 1 1,0-1-1,0 1 1,0 0-1,0-1 1,1 1-1,-1 0 0,0 0 1,0 0-1,0 1 1,-2-1-1,-3 1 27,1 0 0,-1 1 0,0-1 0,1 1 0,0 1 0,-1-1 0,1 1 0,0 0-1,0 0 1,0 1 0,1 0 0,-10 8 0,-63 63 720,61-57-648,-7 7-57,2 0 1,0 1-1,2 1 1,1 1-1,1 1 1,-24 54-1,39-76-41,1 0 1,0 1-1,1-1 0,-1 1 0,2-1 1,-1 1-1,1-1 0,0 1 1,1 8-1,0-15-29,0 0 1,0 0 0,0 0-1,0 0 1,0 0 0,0-1-1,0 1 1,0 0-1,0 0 1,0-1 0,0 1-1,1-1 1,-1 1 0,0-1-1,0 1 1,1-1-1,-1 0 1,0 0 0,0 0-1,1 0 1,-1 1 0,0-2-1,1 1 1,-1 0-1,0 0 1,1 0 0,-1-1-1,2 0 1,39-8 159,-30 3-138,0-1 0,-1 0 0,0-1 0,0 0 0,0-1 0,-1 0 0,0 0-1,-1-1 1,0-1 0,-1 0 0,0 0 0,-1 0 0,0-1 0,0 0-1,-2 0 1,7-17 0,-4 2-61,0 0-1,-1 0 0,-2-1 1,-1 0-1,-1 0 0,-1-31 1,-9 440 2634,4 232 1821,9-575-3625,0-12-3621,-5-9-6796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11769,'-3'3'134,"0"-1"1,0 0-1,0 1 0,0-1 1,0 1-1,1 0 0,-1 0 1,1 0-1,0 0 0,0 0 1,0 0-1,0 1 0,1-1 1,-1 1-1,1-1 0,-2 8 0,-12 62 480,14-62-573,-1 3 30,1 0 0,0 0 0,1-1 0,1 1 0,2 18 0,-2-29-57,0-1 0,-1 1 0,1 0 0,0 0 0,1 0 0,-1 0 0,0-1 0,1 1 0,-1-1-1,1 1 1,0-1 0,0 0 0,0 1 0,0-1 0,1 0 0,-1 0 0,0-1 0,1 1 0,-1 0 0,1-1 0,0 0-1,-1 1 1,1-1 0,0 0 0,0 0 0,0-1 0,0 1 0,0 0 0,0-1 0,3 0 0,6 1 21,0-1 1,0-1-1,0 0 1,0 0-1,0-1 1,0-1-1,-1 0 0,1-1 1,-1 0-1,18-9 1,-22 10-16,0-1 0,-1 0 0,1-1 1,-1 1-1,0-1 0,0 0 0,-1-1 0,0 1 0,0-1 1,0 0-1,-1-1 0,1 1 0,-2-1 0,1 1 1,-1-1-1,0-1 0,4-13 0,-28 85 1774,6-27-2236,2 0 0,2 1 1,-11 70-1,21-93-209,-2 42-1227,3-53 1466,0-1-1,0 1 1,0-1-1,0 1 1,1-1-1,0 1 0,0-1 1,0 0-1,0 1 1,0-1-1,4 6 0,6 0-3092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4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2 540 12205,'0'1'79,"0"0"0,-1-1 0,1 1 0,0 0 0,0-1 0,0 1 0,0 0 0,0-1 0,0 1 0,0 0-1,0-1 1,0 1 0,0 0 0,0-1 0,0 1 0,1 0 0,-1-1 0,0 1 0,0 0 0,1-1 0,-1 1 0,1-1 0,-1 1 0,0-1 0,1 1 0,-1-1-1,1 1 1,-1-1 0,1 1 0,-1-1 0,1 1 0,-1-1 0,1 0 0,0 1 0,-1-1 0,1 0 0,-1 0 0,1 0 0,0 1 0,-1-1 0,1 0 0,0 0 0,-1 0-1,2 0 1,30-15 1323,-28 12-1484,23-17 349,-1-1 0,-1-1 0,-1 0 1,-1-2-1,-1-1 0,-1-1 0,26-42 0,-39 54-159,-1 1 0,0-1 0,0-1 0,-2 1 0,0-1 0,0 0 0,2-20 0,-2 0 377,-2-1 0,-1-37 0,-2 72-463,0-1 0,0 0 1,0 0-1,0 0 0,0 1 0,0-1 0,-1 0 0,1 0 0,-1 1 0,1-1 0,-1 0 0,0 1 0,1-1 1,-1 0-1,0 1 0,0-1 0,0 1 0,-2-2 0,2 2-20,0 1 0,0-1 1,0 1-1,0-1 0,0 1 0,0 0 1,0-1-1,0 1 0,0 0 0,0 0 0,0 0 1,0 0-1,0 0 0,0 0 0,0 0 1,0 0-1,0 1 0,0-1 0,0 0 0,0 1 1,0-1-1,-1 1 0,-4 2-7,1 0 0,0 0-1,0 1 1,1-1 0,-1 1 0,1 0 0,0 0-1,0 1 1,-5 6 0,-18 30 531,1 1-1,2 2 1,-33 85 0,48-104-60,2 0 1,0 1 0,1-1-1,2 2 1,1-1 0,0 0-1,2 1 1,5 50 0,-3-72-414,0 1 0,0-1 0,0 0 1,1 0-1,-1 0 0,1 0 1,0 0-1,1-1 0,-1 1 1,1-1-1,0 1 0,0-1 0,1 0 1,-1 0-1,1 0 0,7 5 1,-4-4 25,-1-1 1,1-1 0,0 1-1,0-1 1,1 0-1,-1-1 1,0 0 0,1 0-1,0-1 1,10 2 0,2-3-332,0 0 1,0-1-1,0 0 1,0-2-1,-1-1 1,1 0-1,36-14 1,70-37-12517,-101 42 8976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4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83 12577,'-3'1'136,"0"-1"-1,0 1 0,1 0 1,-1 0-1,0 1 1,1-1-1,-1 0 0,0 1 1,1 0-1,0 0 1,-1-1-1,1 1 1,0 1-1,0-1 0,0 0 1,0 0-1,1 1 1,-1-1-1,0 1 1,1-1-1,0 1 0,0 0 1,0 0-1,0 0 1,0-1-1,0 5 0,-3 6 74,0 1-1,1 0 0,1 0 0,-1 18 0,2-7-16,-1-2-22,1 1-1,2-1 0,0 1 0,1-1 1,6 25-1,-7-44-89,1 1 0,-1 0 0,1 0 0,0-1 0,0 1 0,0-1 0,1 1 0,-1-1 0,1 0 0,0 0 0,0 0 0,1-1 0,-1 1 0,1-1 0,0 0 0,0 0 0,0 0 0,0 0 0,0-1 0,1 1 0,-1-1 0,1 0 0,0-1 0,-1 1 0,1-1 0,0 0 0,0 0 0,0 0 0,9-1 0,-6 1-23,0-1 1,1-1-1,-1 1 0,0-1 1,0-1-1,1 0 1,-1 0-1,-1 0 0,1-1 1,0 0-1,-1-1 0,1 0 1,-1 0-1,0 0 1,0-1-1,-1 0 0,1 0 1,-1-1-1,0 0 0,9-12 1,-7 7-7,-1 0 0,-1-1 0,0 0 0,-1 0-1,0 0 1,0 0 0,-2-1 0,1 1 0,-2-1 0,0 0 0,0 0 0,-1-22 0,0 19 10,-2-1 1,0 1 0,-1 0-1,-1 0 1,0 0 0,-1 0-1,-1 1 1,0-1 0,-9-16-1,11 27-96,0 0-1,0 0 0,-1 0 1,1 0-1,-1 1 0,0-1 1,-1 1-1,1 0 0,-1 1 1,1-1-1,-1 1 0,0 0 1,-1 0-1,1 0 0,0 0 1,-1 1-1,1 0 0,-1 1 1,0-1-1,0 1 0,0 0 0,0 0 1,1 1-1,-1 0 0,0 0 1,0 0-1,0 1 0,-8 1 1,8-1-343,-1 1 1,1 1 0,-1-1-1,1 1 1,0 0 0,0 0-1,0 0 1,0 1 0,1 0-1,-1 1 1,-8 8 0,3-2-1139,1 1 1,0 0 0,1 0 0,-10 18 0,10-11-1527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4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14881,'2'-6'776,"6"-1"-76,6 1 133,2-1 139,5-2-232,2 3 0,-2-3-208,9 5-472,-1 4 28,1 0-92,1 0 4,0 0-68,-2 4-104,-2 5-1256,5-3-1033,-11 1-675,3 3-3544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46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9709,'0'1'162,"1"-1"1,-1 1-1,1 0 0,0 0 1,0 0-1,-1-1 1,1 1-1,0 0 0,0-1 1,0 1-1,0-1 1,0 1-1,0-1 0,0 1 1,0-1-1,0 1 1,0-1-1,0 0 0,0 0 1,0 0-1,0 0 1,0 1-1,1-1 0,1-1 1,33 3 602,-34-2-588,324-23 2762,-76 1-1616,-88 16-603,748-52 1661,-742 42-1998,193-25 5,-279 32-1883,-29 7-5570,-45 2 3829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5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3112 7969,'18'-18'2444,"44"-26"-948,126-100 666,337-294 1338,-505 421-3390,169-135 840,526-408-71,-438 365-513,-91 67-458,194-173 0,-327 252 342,51-48 170,206-146 1,378-230-967,-625 424 596,-3-2 0,92-102 0,-176 176 195,-2-1 1,-54 37-1,25-19-25,-173 153 830,24-18-571,95-91-117,-166 134-194,200-152-417,-101 114 0,107-105 297,-3-3-1,-117 90 1,-177 101 72,-25 20-358,157-91 282,-196 150-324,-118 65-207,498-369 513,-156 129 45,197-158-66,7-6-24,0 0 1,0-1-1,-1 1 0,0 0 1,1-1-1,-1 0 0,0 1 1,0-1-1,0 0 0,-1 0 1,-5 2-1,9-4-23,1-5 43,0 0 0,-1 0 0,2 1-1,-1-1 1,1 1 0,-1-1 0,1 1 0,1-1 0,-1 1 0,1 0 0,3-5-1,41-48 109,-27 35-97,50-56 100,4 2 1,92-72-1,182-118 672,-146 115-590,606-442 644,-635 479-1354,325-243 566,149-142 668,-536 415-836,152-151-1,-181 158 116,34-38 38,-112 109-180,1-1-111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54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163 493 15469,'1'-55'2533,"0"16"-1135,-1 0 1,-2 1-1,-13-75 1,13 103-1218,0 1 0,-2-1-1,1 0 1,-1 1 0,0 0 0,-1-1 0,0 2 0,-1-1 0,1 1-1,-2 0 1,1 0 0,-1 0 0,0 1 0,-1 0 0,0 1 0,0-1 0,0 2-1,-1-1 1,-16-7 0,10 7-236,15 6 28,23 2 122,247-21 506,2 1-1539,-271 18 936,-1 0 0,1 0 0,0 0 0,0 0 0,0 0 0,0 0 0,0 0 0,0 0 0,0 0 0,0 1 0,0-1 0,0 0 0,-1 1 0,1-1 0,0 1 0,0-1 0,0 1 0,-1-1 0,1 1 0,0-1 0,-1 1 0,1 0 0,0 0 0,-1-1 0,1 1 0,-1 0 0,1 1 0,0 0 4,-1 0 0,1 0-1,-1 0 1,0 0 0,0 0-1,0 0 1,0 0 0,0 0-1,-1-1 1,1 1 0,0 0-1,-2 3 1,-1 3 75,0 1 0,-1-1 0,0 0 0,-9 12 0,-36 47-179,-73 133 0,109-174 80,1 1 1,1 0-1,2 1 0,0 0 1,2 0-1,1 1 0,2 0 1,-3 51-1,7-67-254,0 0 0,1 0 0,1 0-1,0-1 1,6 23 0,-5-29-375,-1 0 1,1 0-1,0 0 0,1 0 0,-1-1 0,1 1 1,0-1-1,1 0 0,-1 0 0,1 0 1,0-1-1,0 0 0,8 5 0,10 6-2291,-1-2-708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55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13937,'-16'228'2321,"5"-115"-3476,6 0-3648,5-97 2550,0-4-1030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5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15 121 9645,'-1'0'120,"1"0"1,-1 0-1,1 0 0,-1 0 1,0 0-1,1 0 0,-1-1 1,1 1-1,-1 0 0,1 0 1,-1 0-1,1-1 0,-1 1 0,1 0 1,-1-1-1,1 1 0,-1 0 1,1-1-1,0 1 0,-1 0 1,1-1-1,-1 1 0,1-1 1,0 1-1,0-1 0,-1 1 1,1-1-1,0 1 0,0-1 1,-1 1-1,1-1 0,0 1 1,0-1-1,0 0 0,3-26 1946,20-23-330,-20 47-1695,0 1 1,0-1 0,0 0-1,1 1 1,-1 0 0,1-1-1,-1 1 1,1 1 0,0-1-1,-1 0 1,1 1-1,0 0 1,6-1 0,-8 1-40,-1 1 1,0 0 0,1-1-1,-1 1 1,1 0-1,-1 0 1,1 0 0,-1 0-1,1 0 1,-1 0-1,0 0 1,1 1-1,-1-1 1,1 0 0,-1 1-1,0-1 1,1 1-1,-1 0 1,0-1 0,1 1-1,-1 0 1,0 0-1,0 0 1,0 0 0,0 0-1,0 0 1,0 0-1,0 0 1,0 0-1,0 0 1,-1 1 0,1-1-1,0 0 1,-1 1-1,1-1 1,-1 0 0,1 1-1,-1-1 1,1 3-1,1 25-408,-3 44 0,0-22 156,3-47 181,0 1 0,0-1 0,1 0 0,0 0 0,0 0 0,0-1-1,0 1 1,0-1 0,1 0 0,0 1 0,-1-2 0,1 1 0,7 4 0,12 11-103,-18-15 210,0 1 1,-1 0 0,1 1-1,-1-1 1,0 1 0,-1-1-1,1 1 1,-1 0 0,0 1-1,0-1 1,-1 0-1,1 1 1,-1 0 0,-1-1-1,1 1 1,-1 0 0,0 0-1,0 0 1,0 0 0,-1 0-1,0 6 1,-1-4 106,0 0 0,0 0 0,-1 0 0,0 0 1,-1-1-1,1 1 0,-2-1 0,1 0 0,-1 0 0,-6 10 0,-52 66-3337,50-69 1146,2-2-1300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4:5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7 360 10449,'-7'66'9409,"25"-90"-6713,-10 2-2319,-1-1-1,-1 0 1,-1 0-1,-1 0 1,-1-1-1,-1 1 1,-1-1 0,-2 0-1,-2-25 1,1 37-297,-1 0 1,0 0 0,0 0-1,-1 1 1,-1 0 0,1-1-1,-13-18 1,14 28-117,3 2 24,0 1-5,1 0 20,-1-1 0,1 1 0,0 0 0,-1-1 0,1 1 1,0-1-1,0 1 0,-1-1 0,1 0 0,0 1 0,0-1 1,0 0-1,-1 1 0,1-1 0,0 0 0,0 0 0,0 0 1,0 0-1,0 0 0,-1 0 0,1 0 0,2 0 0,29 0 72,-26 0-52,49-3 133,80-13 0,-94 8-123,0 3 0,0 1 1,1 3-1,46 3 0,-87-2-36,0 0-1,0 0 1,0 0 0,0 0 0,0 1-1,-1-1 1,1 0 0,0 0 0,0 1-1,0-1 1,0 1 0,0-1 0,-1 1 0,1-1-1,0 1 1,0 0 0,-1-1 0,1 1-1,0 0 1,-1 0 0,1-1 0,-1 1-1,1 0 1,-1 0 0,1 0 0,-1 0-1,1 1 1,-1 0 1,1 1 0,-1-1 1,0 1-1,0-1 0,0 1 0,0-1 0,-1 1 0,1-1 0,-1 0 0,-1 5 1,-1 1-5,0-1 1,0 1 0,-1-1 0,0 0 0,-10 12 0,-25 29 59,1 1 0,3 2 0,2 1 0,2 2 0,3 1 0,2 1-1,3 1 1,2 1 0,2 1 0,-14 85 0,28-118-74,2 0 0,1-1 0,1 1 0,1 0 0,6 43 0,-6-66-82,1 1 0,0-1 0,1 0-1,-1 1 1,1-1 0,-1 0 0,1 0-1,0 0 1,0 0 0,0 0 0,1 0 0,-1-1-1,1 1 1,-1-1 0,1 0 0,0 1 0,0-1-1,0-1 1,0 1 0,0 0 0,0-1-1,1 1 1,-1-1 0,0 0 0,8 1 0,0 0-1411,0-1 1,1 0 0,-1-1 0,0 0 0,1-1 0,21-4 0,6-5-3280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0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16478,'2'-8'306,"0"-1"0,0 1 1,1 0-1,0 0 1,0 0-1,1 0 0,0 0 1,0 1-1,1 0 1,0 0-1,6-7 0,-8 10-252,1 0-1,0 0 0,1 0 0,-1 1 0,1-1 1,-1 1-1,1 0 0,0 0 0,0 1 0,0 0 1,1 0-1,-1 0 0,0 0 0,1 1 0,0 0 1,-1 0-1,9 0 0,-13 1-52,0 0-1,-1 0 1,1 0-1,0 0 1,0 0 0,0 1-1,0-1 1,0 0 0,0 1-1,0-1 1,-1 1-1,1-1 1,0 1 0,0-1-1,0 1 1,-1-1-1,1 1 1,0 0 0,-1-1-1,1 1 1,-1 0 0,1 0-1,-1-1 1,1 1-1,-1 0 1,1 1 0,5 32 5,-7-24 41,1 1 1,-2 0-1,1-1 0,-5 15 0,-4-1 380,-1 0 1,-1-1-1,-16 22 0,11-17 51,-24 52 0,38-71-480,0-1 0,0 0 0,1 1 0,0 0 0,0-1 0,1 1 0,0 0 0,1 0 0,0 0 0,0-1 0,2 11 0,-1-16-169,0 0 0,1-1 0,-1 1 0,0 0 0,1-1 0,0 0 0,-1 1 0,1-1 0,0 0 0,0 0 0,0 0 0,1 0 0,-1 0 0,0-1 0,1 1 0,-1 0 0,1-1 0,4 2 0,53 19-6563,-53-20 5858,16 4-2172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12013,'7'-2'128,"5"-1"4,5 0-40,1-1-60,5 3-32,2-1-88,3-1-584,3 3-1268,-3-2-2176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0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12289,'0'0'996,"10"-17"3395,5 14-3915,-1 0 1,0 1-1,1 1 0,-1 0 0,1 1 0,23 3 0,9-1-334,58-1-3911,0-1-3637,-70 0 2782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0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15221,'0'0'460,"8"0"-100,5-1-128,5-2-91,6-3 15,6 2-156,4-1-24,4-1-705,2 0-1035,1 1-964,4-2-1696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04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128 524 19914,'-27'-131'1688,"-52"-199"4442,71 310-5873,6 17-257,0 0 1,0-1-1,1 1 0,0-1 1,-1 1-1,1-1 0,0 1 1,1-1-1,-1 0 0,1-3 1,2 8-8,0 1 1,0 0-1,1-1 1,-1 1-1,1-1 1,-1 0-1,1 0 1,0 0-1,4 1 1,-5-1 5,153 43-110,-89-27 4,67 27-1,-125-41 87,-1 0-1,1 1 1,-1-1-1,0 1 0,0 1 1,0 0-1,12 11 1,-17-13 13,1 1 1,0-1-1,-1 1 0,1 0 1,-1 0-1,0 0 0,-1 0 1,1 0-1,-1 1 0,1-1 1,-1 0-1,-1 1 0,1-1 1,-1 1-1,1 8 1,-2 0 2,-1 0 0,1 0 0,-2 0 0,0 0 0,-1-1 0,0 1 0,0-1 0,-12 20 0,-8 11-31,-30 40 1,12-20 20,21-30-7,1-2-633,-30 61 0,45-80-328,1 0 0,0 0 0,-3 19-1,6-23-161,0 0 0,0 0 0,1 0-1,0 0 1,1 0 0,2 11 0,-2-16 646,-1-1 0,1 1 0,0-1 0,0 1 0,1-1 1,-1 0-1,0 1 0,1-1 0,0 0 0,2 3 0,10 9-3836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0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17554,'1'-5'345,"0"0"0,0-1 0,0 1 0,0 0 1,1 0-1,0 0 0,0 0 0,0 0 0,1 0 0,3-5 1,38-50 722,-22 31-326,82-131 2363,-60 88-1562,-39 118-1307,-3-3-1373,12 57 0,18 40-12640,-30-127 10921,0-1-1250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04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13925,'0'-1'-12,"0"-1"12,2-2-12,11 3-164,5-2-336,4-1-556,9-1-892,1 2-2748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05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32 13957,'9'0'316,"4"0"-132,5 0-60,6 0-56,4-1-68,4-5 16,-2 3-16,1-2-20,4 2-420,2-5-876,-6 4-608,2 3-780,-7 1-2229</inkml:trace>
  <inkml:trace contextRef="#ctx0" brushRef="#br0" timeOffset="1">0 232 15273,'0'0'548,"8"0"-416,5 0-104,8 0 4,1 0-16,10 0 20,0-6-20,6 3-56,3-4-252,7 0-724,0-3-596,0-2-400,5 1-628,3-1-2081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0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21 407 21002,'2'-101'3225,"1"49"-1313,-3 0 1,-11-86-1,4 113-1507,0-13-291,7 38-102,8 5-93,23 9-96,0-2 0,1-2 0,55 12 1,-46-12 133,67 23 1,-106-32 37,0 0 0,0 0 0,0 0 0,0 1 0,-1-1 0,1 0 0,0 1-1,-1-1 1,1 1 0,-1-1 0,1 1 0,-1 0 0,0-1 0,0 1 0,0 0 0,0 0 0,0 0 0,0 0 0,0 0 0,-1 0-1,1 0 1,-1 0 0,1 0 0,-1 0 0,0 1 0,0-1 0,0 0 0,0 0 0,0 0 0,-1 0 0,1 0 0,-1 3 0,-3 9-1,0-1 0,0 0 0,-1 0 0,-7 13 0,2-6 1,-21 51 61,-50 129 404,72-172-407,2 1 1,0 0-1,2 1 0,1-1 1,0 38-1,4-60-298,0 0-1,0 1 1,0-1 0,1 1-1,1-1 1,-1 0 0,1 0-1,0 0 1,1 0 0,6 13-1,-6-16 20,0 0 0,0-1 0,0 0 0,0 0-1,1 0 1,0 0 0,-1 0 0,1-1 0,0 1-1,0-1 1,0 0 0,1 0 0,-1-1 0,0 1-1,1-1 1,-1 0 0,1 0 0,-1-1 0,6 1-1,53 0-8643,-25-1 2128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0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318 316 13273,'2'-1'163,"1"0"0,-1 0 0,1 0 1,-1 0-1,1 0 0,-1-1 0,0 1 0,0-1 0,0 1 0,0-1 0,0 0 0,0 0 0,0 0 0,0 0 0,-1 0 0,1-1 0,-1 1 0,2-4 1,21-47 2092,-18 36-1849,-1 0 0,0-1 0,-2 1-1,0-1 1,-1 1 0,-1-1 0,0 0 0,-4-23-1,3 38-401,-1 0 0,0 1-1,0-1 1,0 1 0,-1 0-1,1-1 1,0 1-1,-1 0 1,0 0 0,1 0-1,-1 0 1,0 0 0,0 0-1,0 1 1,0-1-1,-1 0 1,1 1 0,0 0-1,-1 0 1,1-1 0,-1 2-1,1-1 1,-1 0-1,1 0 1,-1 1 0,0-1-1,1 1 1,-1 0 0,0 0-1,1 0 1,-5 0-1,0 0 21,0 1-1,0-1 1,0 1-1,0 0 1,0 1-1,0 0 1,1 0-1,-1 0 0,0 1 1,1 0-1,-7 4 1,-5 8-11,0 1 0,1 0 1,1 1-1,1 1 0,0 0 1,2 1-1,0 0 0,-19 39 1,16-25-61,2 2 0,1-1 1,2 2-1,-13 65 0,24-98 42,-13 99-126,13-93 124,-1-1 0,1 1 0,1 0 0,0 0 0,0 0 0,1-1 0,0 1 0,0-1 0,5 11 0,-5-15-39,1 0 0,0-1 0,0 1 0,0-1 0,1 0 0,-1 0 1,1 0-1,0 0 0,0-1 0,0 1 0,0-1 0,0 0 0,1 0 0,-1-1 1,0 1-1,1-1 0,-1 0 0,1 0 0,0-1 0,8 1 0,5 0-80,1-1 0,-1 0 0,36-7 0,31-17-84,-72 19 185,0 0 0,0 1 0,0 0 0,1 1 0,0 0 0,-1 1 0,1 1 0,0 0 0,0 1 0,16 2 0,-20 1 22,1 1 0,-1 0-1,0 1 1,0-1 0,11 9 0,-12-8 7,-1 0 1,1 0 0,1-1-1,-1 0 1,1 0 0,-1-1 0,14 2-1,-10-3-1,0-1-1,0-1 1,0 0-1,1 0 0,-1-2 1,0 0-1,0 0 1,-1-1-1,19-6 1,-26 7-35,-1 0 0,1 0 0,0-1 1,-1 1-1,0-1 0,1 0 1,-1 0-1,0 0 0,-1-1 1,1 1-1,0-1 0,-1 0 0,0 0 1,0 0-1,0-1 0,-1 1 1,1-1-1,-1 1 0,0-1 0,0 0 1,-1 0-1,0 0 0,1 0 1,-2 0-1,1 0 0,0-10 0,0 6-7,-1 1-1,0-1 0,-1 0 0,0 1 0,0-1 0,-1 0 1,0 1-1,0 0 0,-1-1 0,0 1 0,0 0 0,-1 0 1,0 1-1,0-1 0,-1 1 0,0 0 0,-1 0 0,1 0 1,-1 1-1,-1 0 0,1 0 0,-1 1 0,-13-9 0,15 10 36,-1 0-1,1 1 0,-1 0 1,1 0-1,-1 0 0,0 1 0,0 0 1,0 0-1,0 1 0,-1 0 1,1 0-1,0 0 0,-1 0 1,1 1-1,0 0 0,-1 1 0,1 0 1,0 0-1,0 0 0,-1 0 1,1 1-1,0 0 0,0 0 1,0 1-1,1 0 0,-1 0 0,1 0 1,-1 1-1,1-1 0,0 1 1,1 1-1,-1-1 0,1 1 0,-1-1 1,1 1-1,1 0 0,-7 10 1,5-5-14,0 1 0,0-1 1,0 1-1,2 0 1,-1 0-1,1 1 0,1-1 1,0 1-1,1-1 1,0 21-1,1-31 19,0 0-1,1 0 1,-1 0 0,0 0 0,1 0-1,-1 0 1,1 0 0,0 0 0,-1 0-1,1 0 1,0 0 0,-1 0-1,1-1 1,0 1 0,0 0 0,0 0-1,0-1 1,0 1 0,0-1 0,0 1-1,0-1 1,0 1 0,0-1-1,0 0 1,0 1 0,0-1 0,0 0-1,0 0 1,0 0 0,1 0-1,-1 0 1,0 0 0,0 0 0,0 0-1,0 0 1,0 0 0,2-1 0,47-11-6,-11-7 44,-1-3 0,-1-1 0,-1-1-1,41-37 1,38-26 129,-98 75-174,1 1 1,1 1-1,19-9 0,-32 17-2,1-1 0,-1 1-1,0 1 1,1-1 0,0 1-1,-1 0 1,1 0 0,-1 1-1,1 0 1,0 0 0,-1 1-1,1 0 1,11 3 0,-16-3 8,0 0 0,1 1-1,-1-1 1,0 1 0,0 0 0,1 0 0,-1 0 0,-1 0 0,1 0 0,0 1 0,-1-1 0,1 0 0,-1 1-1,1-1 1,-1 1 0,0-1 0,0 1 0,0 0 0,-1 0 0,1 3 0,8 57 298,-9-29-483,0 0 1,-3-1-1,-11 63 0,8-71-1399,-1 0-1,-2-1 1,-13 28-1,15-35-1120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1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 16478,'5'-1'100,"0"1"0,0 0 1,0 0-1,0 0 1,0 1-1,0 0 1,0 0-1,0 0 1,0 0-1,0 1 1,-1 0-1,1 0 1,-1 0-1,1 0 1,-1 1-1,0 0 1,0 0-1,0 0 1,0 0-1,-1 1 1,1 0-1,-1-1 1,0 1-1,0 0 1,0 1-1,0-1 1,-1 0-1,0 1 1,0-1-1,0 1 1,0 0-1,-1 0 1,0 0-1,0 0 1,1 6-1,1 16-37,0 0-1,-2 0 1,-1 1-1,-1-1 0,-1 0 1,-2 0-1,0 0 1,-2 0-1,-1-1 1,-1 0-1,-1 0 1,-2 0-1,0-2 0,-2 1 1,0-2-1,-2 1 1,0-2-1,-2 0 1,0-1-1,-40 36 1,50-51-83,0-1 1,0 0-1,0 0 1,-1-1-1,1 0 1,-1 0-1,0-1 1,0 0-1,-1 0 1,1-1-1,-1 0 1,-13 1-1,19-3 16,0 0 0,0 0 0,-1 0-1,1-1 1,0 1 0,0-1 0,0 0 0,-1 0 0,1 0-1,0 0 1,0 0 0,1-1 0,-1 1 0,0-1-1,0 0 1,1 0 0,-1 0 0,1 0 0,0 0 0,-1-1-1,1 1 1,0-1 0,0 1 0,1-1 0,-1 0-1,0 0 1,1 1 0,0-1 0,0 0 0,0-1 0,0 1-1,0 0 1,0 0 0,1 0 0,-1-5 0,-1-9 63,0 1 0,0-1 0,2 0 0,0 0 0,1 1 1,1-1-1,5-23 0,-6 35-44,1 1 0,-1 0 0,1 0 1,-1 0-1,2 0 0,-1 0 0,0 0 0,1 0 0,-1 0 1,1 1-1,0 0 0,0-1 0,1 1 0,-1 0 0,0 1 1,1-1-1,0 1 0,0-1 0,0 1 0,0 0 1,0 0-1,0 1 0,0-1 0,1 1 0,-1 0 0,0 0 1,1 1-1,-1-1 0,1 1 0,-1 0 0,1 0 0,5 1 1,6 2 49,-1 1 1,0 0-1,0 1 1,0 1 0,-1 0-1,0 1 1,0 0-1,-1 1 1,16 13-1,44 22 369,-39-27-177,0-1 0,64 17 0,-82-28-274,0 0 0,0-2-1,0 0 1,0 0 0,0-2-1,1 0 1,-1 0 0,31-7-1,-42 6-115,0-1 0,0 0 0,0 0 0,0 0 0,-1-1 0,1 1 0,-1-1 0,5-4 0,2-3-1390,1-1 0,-2-1 0,12-14 0,-17 19 815,20-26-2451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1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131 659 17154,'-25'-181'4218,"12"68"-2293,1 45-809,-3 0 0,-46-129-1,60 196-1127,1 1-1,-1-1 1,1 0-1,-1 0 1,1 0-1,0 0 1,-1 1-1,1-1 0,0 0 1,0 0-1,0 0 1,-1 0-1,1 0 1,0 0-1,0 0 0,0 0 1,1 0-1,-1 1 1,0-1-1,0 0 1,0 0-1,1 0 1,-1 0-1,0 0 0,1 0 1,-1 1-1,1-1 1,-1 0-1,1 0 1,0-1-1,28-1 301,-17 4-251,105-3-114,177 8-598,-280-5 582,-1 1 0,0 0-1,0 1 1,23 7 0,-33-9 90,0 1 0,0-1 0,0 1 0,-1-1 0,1 1 0,0 0 0,-1 0 0,1 0-1,-1 0 1,0 0 0,0 1 0,0-1 0,0 1 0,0-1 0,0 1 0,-1 0 0,1 0 0,-1 0 0,0 0-1,1 0 1,-2 0 0,1 0 0,0 0 0,0 6 0,0 15 21,-1 0 0,-1 0 0,-1 0 0,-1-1-1,-10 36 1,-43 109-45,34-112 6,11-25-83,1 0 0,2 1 0,1 1 0,1-1 0,2 1 0,0 51 0,4-80-142,0-1 1,1 1-1,-1-1 1,1 1 0,-1-1-1,1 1 1,0-1-1,1 1 1,-1-1 0,0 0-1,1 1 1,0-1-1,0 0 1,0 0 0,0 0-1,0-1 1,1 1-1,-1 0 1,1-1 0,0 0-1,4 4 1,0-2-444,0-1 0,0 1 0,0-1 0,0-1 0,0 1 0,1-1 0,-1-1 1,1 1-1,10 0 0,21-1-2554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10073,'-3'3'26,"0"1"-1,1 0 1,-1 0 0,1 0-1,0 0 1,0 0 0,0 0-1,1 0 1,-1 1 0,1-1-1,0 1 1,1-1 0,-1 1-1,1-1 1,-1 1-1,2 6 1,0-5 43,1 0 0,-1-1 1,2 1-1,-1-1 0,0 1 0,1-1 0,0 0 0,0 0 1,1 0-1,-1 0 0,9 8 0,18 18 213,-14-16 50,-2 1 0,19 25 1,-29-35-184,-1 0-1,1 0 1,-1 1 0,0-1 0,0 1 0,-1 0 0,0 0 0,0 0 0,-1 0 0,0 0 0,1 9 0,-1 0 88,0-1 0,-1 1 0,-1-1 0,0 0 0,-1 1 0,-1-1 0,-1 0 0,0 0 0,0 0 0,-11 21 0,6-18-245,-1-1 0,-1 0 1,0 0-1,-1-1 0,-1-1 1,0 0-1,-1-1 0,0-1 1,-21 15-1,33-27-323,-1 1 0,1-1 1,-1 0-1,1 0 0,-1 0 1,0 0-1,1-1 0,-1 1 1,0-1-1,1 1 0,-1-1 1,0 0-1,-4-1 0,0 0-2465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2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12 10617,'-4'-12'1253,"-4"21"-212,-7 25 132,10 10-238,1 0-1,3 0 1,5 71 0,-1-93-770,1 1-1,0-1 1,2 0 0,1 0-1,0 0 1,2-1 0,0 0-1,1-1 1,2 0 0,0-1-1,16 21 1,-10-18-333,0-1 0,2 0 0,31 26 0,-34-33-731,2-1 1,0 0-1,0-2 0,30 14 0,-4-6-2417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2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45 353 12581,'15'-13'424,"0"-1"-1,-2 0 1,0-1 0,0 0-1,-2-1 1,0-1 0,15-29-1,-19 32-307,-1 0 0,0-1-1,-1 0 1,0 0 0,-1 0 0,-1 0 0,-1-1-1,0 1 1,-1-1 0,0-18 0,-1 33-119,0 0 1,0 1-1,0-1 1,-1 0 0,1 0-1,0 1 1,0-1 0,0 0-1,0 1 1,-1-1-1,1 0 1,0 1 0,-1-1-1,1 0 1,0 1 0,-1-1-1,1 0 1,-1 1-1,1-1 1,-1 1 0,1-1-1,-1 1 1,0-1-1,1 1 1,-1 0 0,0-1-1,1 1 1,-1 0 0,0-1-1,1 1 1,-2 0-1,0 0-3,0 0-1,-1 0 0,1 0 0,0 0 0,0 1 1,0-1-1,0 1 0,0 0 0,0-1 0,0 1 1,-2 2-1,-3 0-6,1 1 1,0 0 0,0 1 0,0 0-1,-8 9 1,0 5-11,1 1 0,1 1 0,1 1-1,1-1 1,0 1 0,-11 45 0,13-32-96,1 0 0,2 1 1,-2 68-1,7-98 99,1 1 0,-1-1 1,1-1-1,0 1 0,0 0 1,1 0-1,0 0 0,0-1 0,0 1 1,1-1-1,0 1 0,0-1 1,0 0-1,1 0 0,-1 0 1,1-1-1,0 1 0,1-1 0,-1 0 1,1 0-1,0-1 0,-1 1 1,2-1-1,-1 0 0,9 4 0,12 3 21,1-1-1,0-1 0,0-1 0,39 4 0,-8 0-24,-41-8 70,1 1-1,-1-2 0,1-1 1,0 0-1,0-1 0,-1-1 0,1 0 1,0-2-1,-1 0 0,29-9 1,-32 7-16,-1-1 0,-1 0 0,1-1 0,-1 0 1,-1-1-1,1 0 0,-1-1 0,0 0 0,-1-1 0,-1 0 1,1-1-1,-1 0 0,13-22 0,-18 25-179,0-1-1,0 1 0,-1 0 1,0-1-1,-1 0 1,0 0-1,0 1 0,-1-1 1,0 0-1,-1-1 0,0 1 1,0 0-1,-1 0 1,-1-9-1,1 15 130,-1-1 0,1 1 0,-1 0 0,1 0 0,-1 0 0,0 0 0,0 0 0,0 0 0,0 0 0,-1 0 0,1 1 0,-1-1 0,0 1 0,0 0 0,0 0 0,0 0 0,0 0 0,0 1 0,0-1 0,0 1 0,-1-1 0,1 1 1,-1 1-1,1-1 0,-1 0 0,1 1 0,-1-1 0,-5 1 0,1 0 2,-1-1 0,1 1 0,0 0 1,-1 1-1,1 0 0,0 1 1,-1-1-1,1 2 0,0-1 0,0 1 1,-9 5-1,7-1-11,1 1 0,0 0 0,0 0 1,0 1-1,1 0 0,1 1 0,0 0 0,0 0 1,0 1-1,2-1 0,-1 1 0,1 1 0,1-1 0,0 1 1,1 0-1,0-1 0,-2 21 0,5-31 32,1-1 1,-1 1-1,1-1 0,-1 0 0,1 1 1,-1-1-1,1 1 0,0-1 0,-1 0 1,1 0-1,-1 1 0,1-1 0,0 0 0,-1 0 1,1 0-1,0 0 0,-1 0 0,1 1 1,0-1-1,-1 0 0,1-1 0,0 1 1,-1 0-1,1 0 0,-1 0 0,1 0 1,0 0-1,-1-1 0,1 1 0,0 0 0,-1-1 1,1 1-1,-1 0 0,1-1 0,25-9 68,92-67 1087,-81 51-843,0 1-1,48-22 1,-72 41-265,1 0 1,-1 1 0,1 1-1,0 0 1,0 1 0,0 1-1,0 0 1,1 1 0,-1 0-1,29 3 1,-40-1-42,1 0-1,0-1 0,-1 1 1,1 1-1,0-1 1,-1 1-1,1-1 1,-1 1-1,0 0 0,0 0 1,1 0-1,-1 1 1,-1-1-1,1 1 1,0 0-1,-1-1 0,1 1 1,-1 0-1,0 1 1,0-1-1,0 0 1,0 1-1,-1-1 1,1 1-1,-1-1 0,0 1 1,1 7-1,2 8-66,-2 1-1,0-1 1,-1 1-1,-3 24 1,1-12-631,1-16-380,-1 1 0,-1-1 0,0 1 0,-1-1 0,-1 0 0,-1 0 0,-10 25 0,7-25-2054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2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12941,'7'0'164,"0"0"1,0 0-1,0 1 0,0 0 1,0 1-1,0 0 0,0 0 1,-1 0-1,1 0 0,-1 1 0,1 1 1,-1-1-1,0 1 0,-1 0 1,1 0-1,0 0 0,-1 1 0,0 0 1,6 7-1,-6-4-23,1 0-1,-2 0 0,1 1 1,-1 0-1,0 0 1,-1 0-1,0 1 1,0-1-1,-1 1 1,0-1-1,-1 1 1,0 0-1,0 13 1,-1-7-117,0-1 0,-1 1 0,0 0 0,-2-1 0,0 1 0,0-1 0,-1 0 0,-1 0 0,-1 0 0,0-1 0,-1 0 0,0 0 0,-1 0 0,-1-1 0,0 0 0,-19 20 0,18-23-14,0 0 0,-1-1 0,0-1 0,0 1 0,-1-2 0,0 0 0,-1 0 0,1-1 1,-1 0-1,-19 4 0,25-7 21,-1-2 0,0 1 0,0-1-1,0 0 1,0-1 0,1 0 0,-1 0 0,0-1 0,0 0 0,0 0 0,0-1 0,1 0 0,-1 0 0,1-1 0,-1 0-1,1 0 1,0-1 0,0 1 0,-11-10 0,18 13-33,-1 0 0,1 0 1,0 0-1,0 0 0,0 0 0,0 0 0,-1 0 0,1 0 0,0 0 1,0 0-1,0 0 0,-1 0 0,1-1 0,0 1 0,0 0 0,0 0 1,0 0-1,-1 0 0,1 0 0,0 0 0,0-1 0,0 1 0,0 0 1,0 0-1,0 0 0,0 0 0,-1-1 0,1 1 0,0 0 0,0 0 1,0 0-1,0 0 0,0-1 0,0 1 0,0 0 0,0 0 1,0 0-1,0-1 0,0 1 0,0 0 0,0 0 0,0 0 0,0 0 1,0-1-1,0 1 0,0 0 0,1 0 0,-1 0 0,0-1 0,0 1 1,0 0-1,0 0 0,0 0 0,0 0 0,0 0 0,1-1 0,-1 1 1,0 0-1,0 0 0,0 0 0,1 0 0,18-1-4,31 9 73,-46-7-71,291 42-3181,-186-30-1790,-59-6 1307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2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17238,'11'6'432,"4"0"-168,7 3-128,3-3 0,5-1-12,0 0-124,7-2-432,-2 1-1020,1-4-717,-4 2-851,1 1-2612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2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15833,'9'0'440,"6"0"-107,7 0-137,9 0-64,1 0-132,6-5-76,7 2-805,1-2-1363,0 0-2104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2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57 175 15621,'0'31'139,"-38"887"1020,19-805 3391,20-290-3911,29-222 1,13 152 635,-34 206-1133,3 0 1,1 1-1,35-73 1,-42 101-173,0 0 0,1 0 0,1 1 0,0 0-1,0 1 1,1 0 0,0 0 0,1 1 0,0 0 0,0 0 0,1 1 0,0 1 0,0 0 0,1 0 0,0 1-1,0 1 1,1 0 0,0 1 0,-1 0 0,1 1 0,1 0 0,14-1 0,-11 3 32,0 1 1,0 1 0,0 0-1,0 1 1,0 0-1,-1 2 1,1 0-1,-1 1 1,0 0 0,27 15-1,-32-15 14,-1 2 0,0 0 0,0 0-1,-1 1 1,0 0 0,0 0 0,-1 1 0,0 0-1,-1 1 1,0-1 0,0 2 0,-1-1 0,0 1 0,-1-1-1,8 24 1,-9-21 32,-1 0-1,0 1 0,0-1 1,-1 0-1,-1 1 1,-1 0-1,0-1 1,0 1-1,-1 0 0,-1-1 1,-6 22-1,5-25-7,0 0-1,-2 0 0,1-1 0,-1 0 1,0 0-1,-1 0 0,0-1 1,0 1-1,-1-1 0,0-1 1,-1 0-1,1 0 0,-1 0 1,-1-1-1,-14 9 0,2-5 46,-1-1 0,-1-1 0,1-1 1,-1-1-1,-1-1 0,1-1 0,-1 0 0,-30-1 0,28-2-108,0 1 0,1 1 0,-1 2 1,1 0-1,0 2 0,-36 14 0,56-18 84,-1 0 0,1 1 0,0 0 0,0-1 0,1 1 0,-1 1 0,1-1-1,0 1 1,0 0 0,0 0 0,1 0 0,-1 0 0,1 1 0,1-1 0,-1 1 0,1 0-1,0 0 1,0-1 0,1 1 0,-1 1 0,2-1 0,-1 0 0,0 0 0,2 12-1,-1-8 117,1 0-1,0 0 0,1 0 0,0 0 1,0 0-1,1-1 0,1 1 0,-1-1 1,2 0-1,-1 0 0,1 0 0,1 0 1,-1-1-1,12 13 0,6 0-139,1-1 0,0-2 0,1 0 0,2-1 0,-1-2 0,2-1 0,0 0-1,33 9 1,241 61 158,-302-84-195,47 10-2447,63 7 0,-97-15 1791,0-1 0,0-1 1,1-1-1,-1 0 0,0 0 1,0-1-1,-1-1 0,1 0 1,0-1-1,12-5 0,4-9-4191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4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3936,'0'0'536,"38"5"1909,1316-43-575,-791 16-1703,363-54 6,-6-54 449,-667 93-560,1 12 0,0 11-1,295 21 1,434 76-322,-645-73 539,-265-10-208,-71 0-62,1 0-1,0 0 0,-1 0 1,1 0-1,-1-1 1,1 1-1,-1-1 0,1 1 1,-1-1-1,1 0 1,-1 0-1,0 0 0,1 0 1,-1-1-1,0 1 1,0 0-1,0-1 0,0 0 1,3-3-1,-2 1-112,0-1-1,-1 0 1,0 0 0,1 0-1,-2 0 1,1 0 0,1-6-1,9-26-3269,-4 21 873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4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22 122 5769,'-7'-24'491,"4"16"-349,1 0 0,-1-1 0,1 0 0,0 1 0,1-1 0,0 0 0,1 0 0,0 0 0,1-11 0,22 68 1164,-6-16-1015,0 12 70,-2 1 0,-1 0 0,-3 1 0,6 49 0,6 191 916,-18 403 286,-7-378-1523,2-213-325,8 318 687,-1-337-1612,2 1 1,5-2-1,27 93 1,-25-122-1463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4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9045,'53'763'1326,"37"281"-1317,-72-937-235,32 114 1,-34-191 64,-10-26-2646,-6-11 530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42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7061,'0'-2'74,"0"-1"0,0 0 0,0 0 0,0 0 1,1 0-1,-1 1 0,1-1 0,0 0 1,0 1-1,0-1 0,0 0 0,0 1 0,1-1 1,-1 1-1,1 0 0,-1-1 0,1 1 0,0 0 1,0 0-1,2-2 0,4-1 26,0 0 0,0 1 1,0 0-1,0 1 0,13-4 0,-20 7-95,57-16 444,1 3 0,1 3 0,112-5 0,-56 6 143,907-18 25,-720 29-630,-116-2 73,1858-30 587,-1364 8-93,240-13 399,-767 26-988,821-32-1095,-913 41-1246,0 0-1797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32 12789,'-4'6'83,"0"-1"-1,0 1 1,1 0 0,-1 0-1,1 1 1,1-1 0,-1 1-1,1-1 1,0 1 0,0 0-1,1 0 1,0 0-1,0 13 1,1-17-33,0 0 0,-1 0 1,1 0-1,1 1 0,-1-1 0,0 0 0,1 0 1,0 0-1,0 0 0,0 0 0,0 0 0,0 0 0,0-1 1,1 1-1,-1 0 0,1-1 0,0 1 0,0-1 1,0 1-1,0-1 0,0 0 0,1 0 0,-1 0 0,1 0 1,-1 0-1,1 0 0,0-1 0,-1 0 0,1 1 1,0-1-1,0 0 0,5 1 0,0-1 73,0 0 0,0 0-1,0-1 1,1 0 0,-1-1 0,0 1-1,0-2 1,0 1 0,0-1 0,0 0-1,0-1 1,-1 0 0,1 0-1,11-7 1,-15 7-41,1-1-1,-1 1 1,1-1 0,-1 0-1,0 0 1,0 0-1,-1 0 1,1-1 0,-1 0-1,0 1 1,-1-1-1,1 0 1,-1 0 0,0-1-1,0 1 1,0-1-1,-1 1 1,0-1 0,0 1-1,0-1 1,0-9-1,-1 11-109,0 1 0,-1-1 0,1 1-1,0 0 1,-1-1 0,0 1-1,0-1 1,0 1 0,0 0-1,-1 0 1,1 0 0,-1 0 0,1 0-1,-1 0 1,0 0 0,-1 0-1,1 1 1,0-1 0,-1 1-1,-5-5 1,6 6-240,-1 0-1,1-1 1,-1 1 0,1 0-1,-1 1 1,0-1 0,0 0-1,1 1 1,-1 0 0,0-1-1,0 1 1,0 0 0,0 1-1,1-1 1,-1 0 0,0 1-1,-5 1 1,-4 5-1906,1 2-1381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5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72 211 11309,'-3'-12'4443,"3"-21"-2074,0 28-1799,1-5-6,0 0 1,0 0-1,1 0 0,0 0 1,6-13-1,-7 18-459,1 0 0,0 0 0,0 1 0,0-1 0,1 1-1,-1 0 1,1 0 0,0 0 0,1 0 0,-1 0 0,0 1 0,9-7 0,-12 10-91,1-1 0,0 1 0,-1-1 1,1 1-1,0 0 0,0-1 0,-1 1 1,1 0-1,0 0 0,0-1 0,-1 1 0,1 0 1,0 0-1,0 0 0,0 0 0,-1 0 0,1 0 1,0 0-1,0 0 0,-1 0 0,1 1 1,0-1-1,0 0 0,-1 0 0,1 1 0,0-1 1,0 0-1,0 2 0,1-1 3,-1 1-1,0-1 1,0 1-1,0-1 1,0 1 0,0 0-1,-1 0 1,1-1-1,-1 1 1,1 0 0,-1 0-1,1 2 1,1 61 165,-3-54-116,1 1 12,-1-1 0,0 0 0,-1 0 0,0 0 1,-6 18-1,8-27-51,-1 0 0,1-1 0,-1 1 0,1 0-1,-1 0 1,0-1 0,0 1 0,0 0 0,0-1 0,0 1 0,0-1 0,0 1 0,0-1 0,-1 1 0,1-1 0,-1 0 0,1 0 0,-1 0 0,1 0 0,-1 0 0,0 0 0,1 0 0,-1 0 0,0 0 0,0-1-1,1 1 1,-1-1 0,0 0 0,0 1 0,0-1 0,0 0 0,0 0 0,0 0 0,0 0 0,1-1 0,-1 1 0,0 0 0,0-1 0,0 1 0,0-1 0,-3-1 0,3 0-6,-1 0-1,0 0 1,1-1 0,-1 1 0,1-1 0,0 1 0,0-1-1,0 0 1,0 0 0,0 0 0,1 0 0,0 0 0,-1 0-1,1 0 1,0-1 0,0 1 0,0 0 0,0-7 0,-4-62 805,5 72-814,0-10 57,0 1-1,1-1 0,0 0 0,0 1 0,1 0 0,4-14 0,-5 21-68,0 0-1,-1 1 1,1-1-1,0 0 1,0 0-1,1 1 1,-1-1-1,0 0 1,1 1-1,-1-1 1,1 1 0,-1 0-1,1-1 1,-1 1-1,1 0 1,0 0-1,0 0 1,0 0-1,-1 1 1,1-1-1,0 0 1,0 1-1,0-1 1,0 1-1,0 0 1,0-1-1,0 1 1,0 0-1,0 0 1,1 1-1,-1-1 1,0 0 0,0 1-1,0-1 1,-1 1-1,1 0 1,3 1-1,-3-1 11,1 0-1,-1 0 0,0 1 1,1-1-1,-1 1 0,0 0 1,0-1-1,0 1 0,-1 0 0,1 0 1,0 0-1,-1 0 0,1 1 1,-1-1-1,0 0 0,1 1 1,-1-1-1,-1 1 0,1-1 1,0 1-1,0-1 0,-1 1 1,1 3-1,1 10 60,-1-1 0,-1 29-1,-1-24 30,1-14-32,-1-1 1,0 1-1,0-1 1,0 1-1,-1-1 1,1 1-1,-1-1 1,-1 0-1,1 0 1,-1 0-1,0 0 1,-3 4-1,5-7-61,0-1-1,0 0 0,0 1 1,0-1-1,-1 0 0,1 0 1,0 0-1,-1 0 0,1 0 1,0 0-1,-1 0 0,1-1 1,-1 1-1,0 0 0,1-1 1,-1 1-1,1-1 0,-1 0 1,0 1-1,1-1 0,-1 0 1,0 0-1,0 0 0,1 0 1,-1 0-1,0-1 0,1 1 1,-1 0-1,1-1 1,-1 1-1,0-1 0,1 0 1,-1 0-1,1 1 0,-1-1 1,1 0-1,0 0 0,-1 0 1,1 0-1,0-1 0,0 1 1,0 0-1,0 0 0,-1-2 1,-2-3-11,0 1 0,0-1 0,1 0 0,0 0 0,1-1 0,-1 1 0,1 0 0,0-1 0,1 1 0,0-1 0,-1-11 0,1 13-5,0 1 0,1-1 0,0 0 1,0 1-1,0-1 0,1 1 0,-1-1 0,1 1 0,0-1 0,1 1 0,-1-1 0,1 1 0,-1 0 1,1 0-1,1 0 0,-1 0 0,1 0 0,2-4 0,-3 7 9,0-1 0,0 1 0,0 0 0,0 0 0,0-1 0,0 1 1,1 1-1,-1-1 0,0 0 0,1 0 0,-1 1 0,0 0 0,1-1 0,-1 1 0,0 0 0,1 0 0,-1 0 0,1 0 0,-1 1 0,0-1 1,1 1-1,-1-1 0,0 1 0,1 0 0,-1 0 0,0 0 0,0 0 0,0 0 0,0 1 0,0-1 0,0 1 0,0-1 0,0 1 1,-1-1-1,1 1 0,-1 0 0,2 2 0,2 1 27,-1 0-1,0 0 1,-1 0 0,1 1 0,-1-1 0,0 1 0,-1 0 0,1 0-1,-1 0 1,0 0 0,-1 0 0,1 0 0,0 8 0,-2 1 91,0-8 81,1 0 0,-1 0 0,-1 0 1,0 0-1,-2 12 0,2-17-169,0-1 0,1 1 1,-1 0-1,0-1 0,0 0 0,0 1 0,0-1 0,0 1 1,0-1-1,0 0 0,0 0 0,0 0 0,-1 0 0,1 0 0,-1 0 1,1 0-1,0 0 0,-1 0 0,0-1 0,1 1 0,-1 0 1,1-1-1,-1 0 0,0 1 0,1-1 0,-1 0 0,0 0 1,1 0-1,-4 0 0,2 0-32,-1 0 1,1-1-1,-1 1 1,1-1-1,-1 0 1,1 0-1,0-1 1,-1 1-1,1 0 1,0-1-1,0 0 1,0 0-1,0 0 1,0 0-1,1 0 1,-1-1-1,0 1 1,1-1-1,0 0 1,0 0 0,0 1-1,0-2 1,0 1-1,0 0 1,1 0-1,0 0 1,-1-1-1,1 1 1,0-4-1,-2-5-16,0 1 0,1 0 0,1-1 0,0 0 0,1 1 0,0-1 0,3-22 0,-3 33 14,0 1 0,0-1 0,1 0-1,-1 0 1,0 0 0,0 0 0,0 0-1,1 0 1,-1 1 0,1-1 0,-1 0 0,1 0-1,-1 0 1,1 1 0,-1-1 0,1 0-1,-1 1 1,1-1 0,0 0 0,-1 1 0,1-1-1,0 1 1,0-1 0,0 1 0,-1 0-1,1-1 1,0 1 0,0 0 0,0-1 0,0 1-1,0 0 1,0 0 0,-1 0 0,1 0-1,0 0 1,0 0 0,0 0 0,0 0 0,0 0-1,0 0 1,0 1 0,0-1 0,-1 0-1,1 0 1,0 1 0,0-1 0,1 1 0,1 1 16,0 0 1,1-1-1,-1 1 1,0 0-1,-1 0 1,1 1-1,0-1 1,-1 0-1,1 1 1,3 4-1,-2 2 36,-1-1 0,0 1 0,0 0 0,-1 0 0,0 0 0,0 0 0,-1 1 0,0-1 0,-1 0 0,-1 12 0,1-16 18,0 0 1,0 0-1,-1 1 0,0-1 1,0-1-1,0 1 1,0 0-1,-1 0 0,0 0 1,0-1-1,0 1 1,-1-1-1,1 1 0,-1-1 1,0 0-1,0 0 0,-1 0 1,1-1-1,-1 1 1,-5 3-1,7-6-64,1 0 0,0 0 0,0 0 0,-1 0 0,1 0 0,-1-1 0,1 1 0,0-1-1,-1 1 1,1-1 0,-1 1 0,1-1 0,-1 0 0,0 0 0,1 0 0,-1 0 0,1 0 0,-1 0 0,1 0 0,-1 0 0,1-1 0,-1 1 0,1-1 0,-1 1 0,1-1-1,-1 1 1,1-1 0,0 0 0,-1 0 0,1 0 0,0 0 0,-1 0 0,1 0 0,0 0 0,0 0 0,0 0 0,0 0 0,0-1 0,1 1 0,-1 0 0,0-1 0,0 1-1,1-1 1,-1 1 0,1-1 0,-1 1 0,1-1 0,0 1 0,-1-3 0,-1-10-35,0 0 0,1 0 0,0 0 0,2-19 0,-1 18 15,0 12 11,0-1 0,1 0 0,0 0 0,-1 1 0,1-1 0,1 1 0,-1-1 0,0 1-1,1-1 1,0 1 0,0-1 0,0 1 0,0 0 0,0 0 0,1 0 0,3-3 0,-4 4-2,-1 1 0,1-1 0,0 1 0,0-1 1,0 1-1,1 0 0,-1 0 0,0 0 0,0 0 0,1 0 0,-1 0 0,0 1 0,1-1 1,-1 1-1,1 0 0,-1-1 0,0 1 0,1 0 0,-1 0 0,1 1 0,-1-1 0,1 1 0,-1-1 1,0 1-1,1 0 0,1 0 0,-1 2 27,-1-1 0,0 0-1,1 0 1,-1 1 0,0-1 0,-1 1 0,1 0-1,0-1 1,-1 1 0,1 0 0,-1 0 0,0 0 0,0 0-1,0 0 1,0 0 0,-1 1 0,1-1 0,-1 0-1,0 0 1,0 7 0,0-1 39,0 1 1,-1 0-1,0 0 0,0 0 1,-5 16-1,5-23-267,0 1 0,-1-1 0,1 0 0,-1-1 0,0 1 0,0 0 0,0 0 0,0-1 0,0 1 0,-1-1 0,1 0 0,-6 4 0,6-4-182,-1-1-1,0 1 1,0-1 0,0 0-1,0 0 1,0 0-1,0 0 1,0 0-1,0-1 1,0 1 0,0-1-1,-1 0 1,1 0-1,0 0 1,0 0-1,0-1 1,0 1 0,0-1-1,-1 0 1,1 0-1,0 0 1,1 0-1,-1 0 1,0-1 0,0 1-1,0-1 1,1 0-1,-1 0 1,1 0 0,-1 0-1,1 0 1,0-1-1,-3-3 1,-2-5-5946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0:5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11793,'0'-17'1151,"1"1"-1,1 0 1,5-26 0,-5 35-1005,0 0 1,0 1-1,0-1 0,1 1 1,0 0-1,1 0 0,-1 0 1,1 0-1,0 1 1,0-1-1,8-6 0,-12 12-127,1-1 0,0 0 0,-1 0 0,1 0 0,0 1 0,0-1 0,0 0 0,0 1 0,0-1-1,-1 1 1,1-1 0,0 1 0,0-1 0,0 1 0,1 0 0,-1-1 0,0 1 0,0 0 0,0 0 0,0 0 0,0 0-1,0 0 1,0 0 0,0 0 0,0 0 0,0 0 0,1 1 0,0-1 0,0 2 9,-1-1 1,1 0-1,-1 1 1,0-1-1,0 1 1,0 0-1,0-1 1,0 1-1,0 0 0,0 0 1,0-1-1,0 1 1,-1 0-1,1 3 1,2 8 41,-1 0 0,-1 0 1,1 19-1,-1 2-51,1-24 194,-2-1 0,1 1 0,-1-1 0,-1 1 0,1 0-1,-2-1 1,-2 11 0,4-19-195,0 0 1,-1 0-1,1 0 0,0 0 0,-1 0 0,1 0 0,-1 0 1,1-1-1,-1 1 0,1 0 0,-1 0 0,0-1 0,1 1 1,-1 0-1,0-1 0,0 1 0,1-1 0,-1 1 0,0-1 1,0 1-1,0-1 0,0 1 0,0-1 0,0 0 0,0 0 1,1 1-1,-1-1 0,0 0 0,0 0 0,0 0 0,0 0 1,0 0-1,0 0 0,0 0 0,0-1 0,0 1 0,0 0 1,0 0-1,0-1 0,0 1 0,0 0 0,1-1 0,-1 1 1,0-1-1,0 0 0,0 1 0,-1-2 0,-2-1 1,1-1 1,-1 1-1,0-1 0,1 1 0,0-1 0,0 0 0,-4-8 0,2 0 69,0 0 0,1-1 0,1 0-1,0 0 1,1 0 0,0-1 0,1 1 0,0 0-1,3-24 1,-2 8 51,0 28-134,0 0-1,-1-1 1,1 1 0,0 0 0,0-1 0,0 1 0,0-1-1,1 1 1,-1 0 0,0 0 0,0-1 0,1 1 0,-1 0 0,1-1-1,-1 1 1,1 0 0,-1 0 0,1 0 0,0 0 0,0 0-1,0-1 1,-1 1 0,1 1 0,0-1 0,0 0 0,0 0-1,1 0 1,-1 0 0,0 1 0,0-1 0,0 0 0,0 1-1,1-1 1,-1 1 0,0 0 0,1-1 0,-1 1 0,0 0 0,1 0-1,-1 0 1,0 0 0,1 0 0,-1 0 0,0 0 0,1 0-1,-1 0 1,0 1 0,3 0 0,0 0 8,1 1 0,-1 0 0,1 0 1,-1 0-1,0 1 0,0-1 0,0 1 0,0 0 0,0 0 0,0 0 1,-1 1-1,5 5 0,-3 0 90,0 0-1,0 1 1,-1 0 0,-1 0-1,1 1 1,-1-1 0,-1 1-1,0-1 1,-1 1 0,0 0-1,0 0 1,-1-1 0,-1 1-1,0 0 1,-3 16 0,4-25-79,-1 0 1,0 0 0,1 0-1,-1 0 1,0 0 0,0 0-1,0 0 1,0 0 0,0 0-1,-1 0 1,1 0 0,0-1-1,-1 1 1,0-1 0,1 1-1,-1-1 1,0 1 0,0-1-1,0 0 1,0 0 0,0 0-1,0 0 1,0 0 0,0 0-1,0-1 1,0 1 0,0-1-1,0 1 1,-1-1 0,1 0-1,0 0 1,0 0 0,-1 0-1,1 0 1,-4-1 0,3 0-25,0 0 1,-1 0-1,1-1 1,0 1-1,0 0 0,0-1 1,0 0-1,0 0 1,0 0-1,0 0 1,1 0-1,-1-1 1,1 1-1,-1-1 1,1 1-1,0-1 1,0 0-1,0 0 1,1 0-1,-1 0 0,1 0 1,-3-7-1,2 3 3,1-1-1,0 1 0,0 0 0,0-1 0,1 1 0,0 0 0,1-1 0,1-10 0,-1 16-7,-1 0-1,1 0 0,-1 0 1,1 0-1,0 0 0,0 0 0,0 0 1,0 0-1,0 0 0,0 0 1,0 0-1,1 1 0,-1-1 0,0 1 1,1-1-1,0 1 0,-1-1 0,1 1 1,0 0-1,0 0 0,0 0 1,0 0-1,0 0 0,0 0 0,0 0 1,0 1-1,0-1 0,0 1 1,0 0-1,0-1 0,4 1 0,-3 0 12,1-1-1,-1 1 1,0 0-1,1 0 0,-1 1 1,0-1-1,1 0 1,-1 1-1,0 0 0,0 0 1,0 0-1,1 0 1,-1 1-1,0-1 0,-1 1 1,1-1-1,0 1 1,0 0-1,-1 0 0,1 1 1,-1-1-1,0 0 1,1 1-1,-1-1 0,0 1 1,0 0-1,-1 0 1,1 0-1,-1 0 0,1 0 1,-1 0-1,0 0 1,0 0-1,0 1 0,-1-1 1,1 0-1,-1 0 1,0 1-1,0-1 0,0 0 1,-1 7-1,1-2 111,0 1-1,-1 0 0,0 0 1,0-1-1,-1 1 1,0 0-1,-1-1 1,0 0-1,-5 10 1,7-16-79,-1 1 0,1 0 0,-1-1-1,0 1 1,0-1 0,0 0 0,0 0 0,0 0 0,-1 0 0,1 0 0,-1 0 0,1 0-1,-1-1 1,0 0 0,0 1 0,1-1 0,-1 0 0,0 0 0,0 0 0,0-1 0,0 1-1,0-1 1,0 0 0,0 0 0,0 0 0,-1 0 0,1 0 0,0 0 0,-5-2 0,6 1-38,0 0 1,0 1 0,0-1 0,0 0 0,1 0 0,-1 0 0,0-1 0,1 1 0,-1 0 0,1 0-1,-1-1 1,1 1 0,-1-1 0,1 0 0,0 1 0,0-1 0,0 0 0,0 0 0,0 1-1,0-1 1,1 0 0,-1 0 0,1 0 0,-1 0 0,1 0 0,-1-2 0,-1-61-5,3 47 4,-1 16-9,0-1 0,0 1 0,1 0 0,-1-1 0,1 1 0,-1 0 0,1 0 0,0-1 0,0 1 0,0 0 0,0 0 0,1 0 0,-1 0 0,0 0 0,1 1 0,-1-1 0,1 0 0,0 1 0,0-1 0,-1 1 1,1-1-1,0 1 0,0 0 0,3-2 0,-3 3 13,-1 0 0,0-1 0,1 1 0,-1 0 0,0-1 0,1 1 0,-1 0 0,1 0 0,-1 0 0,1 0 0,-1 1 0,0-1 0,1 0 0,-1 1 0,0-1 0,1 0 0,-1 1 0,0 0 0,1-1 0,-1 1 0,0 0 0,0 0 0,0-1 0,0 1 0,0 0 0,0 0 0,0 0 0,0 0 0,0 0 0,0 1 0,0-1 0,-1 0 0,1 0 0,0 1 0,-1-1 0,1 0 0,-1 1 0,0-1 0,1 0 0,-1 1 0,0 2 0,3 4-72,-1 1-1,-1 0 1,1 0-1,-1 0 0,-1 0 1,0 1-1,0-1 1,-3 13-1,-4-13-3199,-3-5-3335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2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1800 1660 8229,'0'0'1130,"-14"-23"1460,-186-143 3185,-120-124-68,134 103-4596,-71-63 1271,-11 14 165,177 158-2369,-92-85 540,-40-61 553,211 213-1704,-14-14 1006,7 18-7366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2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284 477 15917,'-3'-5'312,"1"0"1,0 1-1,-1-1 0,0 1 0,0 0 0,-1 0 0,1 0 0,-8-7 0,-7-8 740,-32-48 874,3-2 0,3-2-1,-38-84 1,81 153-1908,0 1 0,0 0-1,0-1 1,0 1 0,1-1 0,-1 0-1,0 1 1,1-1 0,0 0 0,-1 1-1,1-1 1,0 0 0,0 1 0,0-1-1,0 0 1,0 1 0,0-1-1,0 0 1,1 1 0,-1-1 0,1 0-1,0-2 1,1 3 8,0 0 1,0 0-1,0 0 0,0 0 0,0 0 0,0 0 0,0 1 0,0-1 1,0 1-1,0-1 0,0 1 0,0 0 0,0 0 0,1 0 1,-1 0-1,3 0 0,52 4 99,-1 3 1,0 2-1,-1 3 1,96 33-1,-111-33 187,-39-12-250,-1 0 1,1 0 0,0 1-1,-1-1 1,1 0 0,-1 0-1,1 0 1,-1 1 0,1-1-1,-1 0 1,0 0 0,1 1-1,-1-1 1,1 1 0,-1-1-1,0 0 1,1 1 0,-1-1-1,0 1 1,1-1 0,-1 1-1,0-1 1,0 0 0,1 1-1,-1-1 1,0 1 0,0 0-1,0-1 1,0 1-1,1 0 1,-10 17 795,-28 15-477,31-28-198,-129 102-142,77-63-6689,32-28-3321,18-11 3781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2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90 3356,'-6'-16'3621,"6"-27"-3680,0 35 618,2-12-1717,-2 18-601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2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2070 32 5757,'22'-24'4488,"-13"17"-1558,-9 13-231,-44 52-2355,30-40-180,-213 234 1966,173-195-1719,-320 308 1959,228-250-1818,80-65-677,-75 71-1,93-72 60,-7 8 72,-3-2-1,-107 79 1,-67 3 77,203-116 89,-48 46 0,-10 8 863,-86 61 352,72-55-4444,92-74 336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2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15 14945,'0'0'80,"-12"25"1252,-91 162 3460,-32 101-2633,134-286-2204,-6 19 443,9-19-5,6-10-299,20-24-56,1 2 0,1 2-1,2 0 1,1 2 0,1 2-1,0 1 1,2 1 0,1 2 0,0 2-1,2 1 1,0 2 0,0 2-1,2 2 1,-1 1 0,72-8 0,-110 18 132,-1 1 0,1-2 0,0 1 1,-1 0-1,1 0 0,-1 0 1,1-1-1,-1 1 0,1-1 0,-1 1 1,1-1-1,-1 1 0,1-1 0,-1 0 1,0 0-1,1 0 0,-1 0 1,0 0-1,0 0 0,0 0 0,0 0 1,2-3-1,-2 3-24,-1-1 0,0 1 0,0-1 0,0 0-1,0 1 1,0-1 0,0 1 0,0-1 0,0 1 0,-1-1 0,1 1 0,-1-1 0,1 1-1,-1-1 1,1 1 0,-1-1 0,0 1 0,-1-2 0,-4-5 41,0 0-1,0 1 1,0 0 0,-1 1 0,0-1-1,-12-8 1,-5 2-167,-1 0 0,0 2-1,0 0 1,-1 2 0,-30-7 0,15 6-3911,2 1-4143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2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0 12937,'-24'14'0,"2"1"0,-4 6-12,-6-1-36,2 5-112,-5 2-140,2 0-216,-1-1-340,4-1-780,-1-2-2353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2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0 11229,'-32'13'-56,"-148"67"-824,155-67 698,1 1 1,1 0-1,0 2 1,-41 38 0,13 2 728,-64 92 1,18-21-1549,76-103-2218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2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197 149 12329,'-24'-18'0,"1"-1"-20,-3 1-280,-2-4-496,-1 2-432,-4-5-732,0-2-1609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12177,'72'-14'997,"105"-9"-1,-9 17-7491,-144 6 3120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2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662 338 10217,'-47'-27'212,"-5"0"60,-1 4 224,-4-2 12,-3 1-148,0 2-76,5-3-116,1 2-120,2-2-36,8 0-12,2 2-132,8-2-436,6 3-900,5 0-2988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3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31 7561,'-49'-31'4967,"53"38"507,-4-6-5375,1 0 1,-1 0-1,1 0 0,-1-1 1,1 1-1,0 0 0,-1 0 1,1 0-1,0-1 1,0 1-1,0 0 0,0-1 1,-1 1-1,1-1 0,0 1 1,0-1-1,0 1 0,0-1 1,0 0-1,2 1 0,37 7 574,1-3 0,0-1-1,0-2 1,54-4-1,5 1 53,-2 3-237,440-1 1786,-226-17-1410,152-2-24,-70 29-435,-176-2-487,21 8 298,54 1 378,-265-18-665,594-10 504,-576 9-5966,1 0-6146,-33 1 5623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2:34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673 56 13437,'10'-6'658,"26"-15"2076,-35 20-2546,1 0-1,-1 0 0,1 0 0,-1 0 0,0 0 1,0-1-1,1 1 0,-1 0 0,0-1 0,0 1 0,0-1 1,-1 1-1,1-1 0,0 1 0,0-1 0,-1 1 1,1-1-1,-1-2 0,0 3-140,-112 41 1671,-351 155-232,423-181-1450,26-10-102,1 0 1,0 0-1,0 2 1,1 0-1,0 0 1,-23 16-1,34-22 67,1 1 0,-1 0 0,0-1 0,0 1 0,1 0 0,-1 0 1,0 0-1,1 0 0,-1 0 0,1 0 0,-1-1 0,1 1 0,-1 0 0,1 0 0,0 1 0,-1-1 0,1 0 0,0 0 0,0 0 0,0 0 0,0 0 0,0 0 1,0 0-1,0 0 0,0 0 0,0 0 0,1 2 0,0-1 3,0 0 1,1 0-1,-1 0 0,1 1 1,-1-1-1,1-1 0,0 1 1,0 0-1,0 0 1,0-1-1,2 3 0,6 2 14,0 0-1,0-1 1,22 8-1,140 51 81,91 29 2428,-263-93-2488,1 0 0,0 0 0,-1 0 0,1 1 0,0-1 0,0 0 0,-1 0 0,1 0 0,0 0 1,0 0-1,-1 0 0,1-1 0,0 1 0,-1 0 0,1 0 0,0 0 0,0-1 0,-1 1 0,1 0 0,-1-1 0,1 1 1,0-1-1,-1 1 0,1-1 0,-1 1 0,1-1 0,-1 1 0,1-1 0,-1 1 0,1-1 0,-1 0 0,1 1 0,-1-1 1,1 0-1,6-37 2261,-13-44 846,-19-58-3223,-6-63-1051,29 184-1488,0-5-7680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5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1212 7801,'3'-33'23,"1"0"0,1 0 0,2 0 0,1 1 1,2 1-1,1-1 0,1 2 0,2-1 0,1 2 1,35-52-1,-10 25-22,3 2 1,1 1-1,3 3 1,66-55-1,-33 41-62,2 3 0,3 3 0,2 5 0,3 3 0,2 4 0,176-61-1,-221 92 32,0 2 0,1 3 0,0 2 0,1 1 0,0 3 0,92 4 0,-101 4 128,1 1 1,-1 2-1,0 2 0,-1 1 0,0 3 1,0 1-1,-1 1 0,58 34 0,-61-27 30,-1 1-1,-1 1 0,-1 2 0,-1 1 0,-2 1 1,-1 2-1,-1 1 0,-1 1 0,29 50 0,-30-39-61,-3 1 0,-2 1 1,-2 1-1,-1 0 0,-3 1 0,-2 1 0,10 74 0,-10-16-4,-4-1 1,-4 1-1,-16 154 1,6-202-38,-3 0 0,-3 0 0,-2-1 0,-3-1 0,-2 0 0,-2-2 0,-53 95 0,48-108 144,-3-1 1,-2-1 0,-1-2 0,-1-1-1,-3-1 1,0-3 0,-3 0 0,-71 44-1,37-33-83,-1-4 0,-2-3 0,-2-3 0,-104 29 0,116-44 131,-1-3 0,0-3 1,-1-3-1,0-3 0,-1-3 0,1-3 0,0-3 0,0-3 1,-96-20-1,116 15-113,0-2 1,1-2-1,1-2 0,0-1 1,2-3-1,0-2 1,1-2-1,1-2 1,2-1-1,1-2 1,1-2-1,2-1 0,-57-67 1,73 72-181,0-1-1,2-1 1,2 0 0,0-1-1,2-1 1,2 0 0,1-1 0,1-1-1,2 1 1,1-1 0,2-1 0,-2-60-1,7 53-474,2-1-1,1 1 0,3 0 1,1 0-1,2 0 0,3 1 1,0 0-1,3 1 0,1 1 1,23-40-1,27-33-2038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5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2973 4724,'-27'-33'23,"1"-2"0,3 0 0,-37-73 0,49 84-59,1-1 1,1-1-1,2 1 0,0-1 1,2-1-1,0 1 0,0-37 0,3 18-127,2 0 0,1 0 0,3 0 0,2 0 0,2 0 0,1 1 0,20-53 0,0 27 337,3 3 0,2 0 0,4 2-1,75-98 1,-38 70 714,5 3-1,105-93 1,-62 80-851,4 5 0,5 7 0,3 4 0,4 7 0,170-71 0,37 10-95,388-104 1,67 38 26,-589 167 125,396-23 1,-440 58-34,0 8 0,0 7-1,-1 7 1,233 54 0,-250-30 96,-2 5 0,-1 7 0,208 108 0,-238-96 95,-2 4 0,-4 5-1,-3 6 1,136 129 0,398 466 256,-568-593-506,7 8-136,-4 3 1,107 168-1,-160-221 137,-1 2 0,-3 0 1,-1 1-1,-3 1 0,-1 1 0,-2 0 0,-2 1 0,-2 0 1,5 88-1,-13-81 92,-1-1 0,-3 0-1,-3 0 1,-1 0 0,-3-1 0,-22 69 0,11-62 55,-4 0 0,-2-2 1,-2-1-1,-53 74 0,31-60 89,-3-3 0,-107 102 0,40-64-94,-4-5 0,-5-5 0,-150 81 0,85-67-101,-4-9 1,-5-9-1,-214 64 0,154-77-219,-3-11 1,-291 33-1,128-51 234,-2-18-1,-637-38 0,329-80 464,548 49-44,-334-115 0,441 122-483,2-4 0,1-4 1,3-3-1,1-4 1,2-3-1,3-3 0,2-4 1,-100-102-1,123 107 8,2-2-1,3-2 1,2-2-1,2-2 1,3-1-1,3-1 1,3-3-1,3 0 1,2-1-1,3-2 1,-19-104-1,27 65-385,5-1 0,10-200 0,3 250-448,2-1 1,19-75-1,7 11-1160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5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4967 4054 10593,'-96'21'173,"-5"3"-169,-163 16 0,-507-29-12,605-13 26,-24-2 196,0-9 1,-193-38-1,256 25 75,1-5 1,2-5-1,-229-103 0,-395-268 197,625 336-325,-415-273 100,458 284-181,2-4 1,3-3-1,4-3 1,-86-107 0,133 144-97,1-1 1,1-1-1,2-1 0,2 0 1,1-2-1,-17-58 1,20 46 27,3 0-1,3-1 1,1-1 0,0-88 0,7 56-15,3-1 1,3 1 0,31-145 0,-11 130 27,5 2-1,4 0 1,4 3 0,4 1 0,5 2-1,3 2 1,4 3 0,3 2 0,5 3-1,73-75 1,90-62-2105,-64 83-2759,-117 100 2114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5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15 532 13385,'-1'0'4,"1"1"-1,0-1 1,-1 0 0,1 0-1,-1 0 1,1 0-1,-1 0 1,1 0 0,0 0-1,-1 0 1,1 0-1,-1 0 1,1 0 0,-1 0-1,1 0 1,-1 0-1,1 0 1,0-1 0,-1 1-1,1 0 1,-1 0-1,1 0 1,0-1 0,-1 1-1,1 0 1,0 0-1,-1-1 1,1 1 0,0 0-1,-1-1 1,1 1-1,0-1 1,0 1 0,-1 0-1,1-1 1,0 0-1,12-13 105,29-12 38,-40 25-142,452-239-236,-153 84 29,-262 135 218,55-27-183,-85 44 153,0 1 0,1 0 1,0 0-1,-1 1 0,1 0 1,0 1-1,0 0 0,17 0 1,-25 2 22,0-1 0,0 0 0,0 1 1,0-1-1,0 1 0,1-1 0,-1 1 0,0-1 1,0 1-1,0 0 0,-1-1 0,1 1 0,0 0 1,0 0-1,0 0 0,0 0 0,-1 0 0,1 0 1,0 0-1,-1 0 0,1 0 0,-1 0 0,1 0 1,-1 0-1,0 1 0,1 0 0,5 37 145,-5-25-95,49 411 340,-40-325 702,-10-100-1082,0 0 1,0 0-1,0 0 0,0 0 0,0 1 1,0-1-1,0 0 0,0 0 0,0 0 1,0 1-1,0-1 0,0 0 0,0 0 1,0 0-1,-1 0 0,1 1 1,0-1-1,0 0 0,0 0 0,0 0 1,0 0-1,0 0 0,-1 1 0,1-1 1,0 0-1,0 0 0,0 0 0,0 0 1,0 0-1,-1 0 0,1 0 1,0 0-1,0 0 0,0 0 0,-1 0 1,1 0-1,0 0 0,0 0 0,0 0 1,0 0-1,-1 0 0,1 0 0,0 0 1,0 0-1,0 0 0,-1 0 1,1 0-1,0 0 0,0 0 0,0 0 1,-1 0-1,-16-8 244,-22-17-250,36 23 57,-115-78 2265,-227-114 0,268 160-2172,-96-30 0,110 46-1762,0 3 0,-73-9-1,106 22-2057,10 2-1029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5:5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1001 993 3296,'21'-36'69,"3"1"-1,0 0 1,3 2 0,0 1-1,2 1 1,2 2-1,0 1 1,2 1-1,1 2 1,64-36-1,80-35 513,345-129-1,216 2 412,-628 198-1199,211-21-1,-260 42 301,0 3 0,0 2 0,0 3-1,-1 3 1,67 16 0,-91-12 84,-1 2 0,0 0 0,-1 3 1,-1 1-1,0 1 0,60 45 0,168 163 795,-219-186-878,23 22 93,-3 2 0,-3 4 1,85 124-1,-118-150-129,-1 2 0,-3 1 0,-2 1 0,-1 1-1,-3 1 1,-2 0 0,-2 1 0,7 53 0,-11-27-21,-3 1-1,-4-1 1,-3 1 0,-3 0-1,-4-1 1,-3 0 0,-3-1 0,-4 0-1,-2-1 1,-4-2 0,-3 0-1,-3-1 1,-3-2 0,-3-2 0,-50 71-1,1-20 125,-6-4 0,-5-3 0,-4-5 0,-5-4 0,-146 107 0,185-160-153,-3-2 0,-1-4 0,-2-3 1,-2-3-1,-138 47 0,119-56 11,-2-3 1,-1-5 0,0-4-1,-151 4 1,82-17 48,0-6-1,1-8 0,0-8 1,2-6-1,-284-84 1,334 71 93,2-4 0,3-5 0,-145-88 1,172 84-64,2-2 0,2-5 0,3-2 0,-111-122 0,156 152-97,1-1-1,2-2 0,2 0 1,0-1-1,3-2 1,1 0-1,1-1 1,3 0-1,0-2 0,3 0 1,2 0-1,1-1 1,-4-49-1,7 20-18,3 0-1,3 1 1,3-1-1,4 1 1,2-1-1,3 2 0,3 0 1,3 0-1,41-96 1,-23 82-61,4 2 1,4 2 0,3 2-1,3 2 1,82-93-1,-82 113-440,2 2 0,2 2 1,2 2-1,3 3 0,1 3 0,129-68 0,-57 51-2307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0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10 233 15341,'-1'0'121,"1"-1"0,-1 1-1,1 0 1,-1-1 0,0 1-1,1-1 1,-1 1-1,1-1 1,0 1 0,-1-1-1,1 1 1,-1-1 0,1 0-1,0 1 1,-1-1 0,1 0-1,0 1 1,0-1-1,-1 0 1,1 1 0,0-1-1,0 0 1,0 1 0,0-1-1,0 0 1,0 0-1,0 1 1,0-2 0,0-29 1071,0 23-669,1 0-357,1 0 1,-1 1 0,1-1 0,0 0-1,1 1 1,0-1 0,0 1 0,0 0-1,1 0 1,0 0 0,1 1 0,0-1-1,0 1 1,0 0 0,0 1 0,1-1-1,0 1 1,13-9 0,-13 10-138,0-1-1,0 1 1,1 0 0,0 1-1,0 0 1,-1 0 0,2 0-1,-1 1 1,0 0 0,0 0-1,1 1 1,-1 0 0,1 0-1,-1 1 1,1 0 0,0 0-1,-1 1 1,1 0 0,-1 0-1,9 3 1,-13-2-22,-1-1 1,0 1-1,0 0 0,1 0 0,-1 0 1,-1 0-1,1 1 0,0-1 1,0 0-1,-1 1 0,0-1 1,1 1-1,-1 0 0,0-1 0,0 1 1,0 0-1,-1 0 0,1-1 1,-1 1-1,1 0 0,-1 0 1,0 0-1,0 0 0,-1 4 1,1 2-20,0 0 1,-1 0 0,-1 0-1,1 0 1,-1 0 0,-6 15-1,-10 10-115,-1 0 0,-45 59 0,38-58-70,-41 72 1,61-95 207,-2 3-2,0-1 0,1 2 0,1-1-1,0 1 1,1 0 0,0 0 0,2 0-1,0 1 1,-2 23 0,6-39-26,-1 0 0,1 0 1,-1 0-1,1 0 0,0 0 1,-1 0-1,1 0 0,0 0 1,0 0-1,0 0 0,0 0 1,0 0-1,-1-1 0,1 1 0,1 0 1,-1-1-1,0 1 0,0-1 1,0 1-1,0-1 0,0 1 1,0-1-1,1 0 0,-1 0 1,0 0-1,0 1 0,0-1 0,1 0 1,-1-1-1,2 1 0,47 0-3032,-41-1 1860,92-14-6826,-63 9 4478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06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16702,'2'1'248,"0"-1"0,1 1 0,-1 0 0,0 0 0,0 0 0,0 1 0,0-1 0,0 0 0,0 1 0,0 0 0,-1-1 0,1 1 0,-1 0 0,1 0 0,-1 0 0,1 0 0,-1 0 0,0 0 0,0 0 0,0 0 0,0 0 0,0 1 0,0 3 1,19 63 1032,-18-58-962,9 55-100,-4 1 1,-2 1 0,-7 120-1,0-59-119,2-42 9,0-87-104,0 0-1,0 0 1,0-1 0,0 1-1,1 0 1,-1 0-1,0 0 1,0-1-1,0 1 1,0 0 0,0 0-1,1 0 1,-1 0-1,0-1 1,0 1-1,0 0 1,1 0-1,-1 0 1,0 0 0,0 0-1,0 0 1,1 0-1,-1-1 1,0 1-1,0 0 1,1 0 0,-1 0-1,0 0 1,0 0-1,0 0 1,1 0-1,-1 0 1,0 0-1,0 0 1,1 1 0,-1-1-1,0 0 1,0 0-1,1 0 1,-1 0-1,0 0 1,0 0 0,0 0-1,1 0 1,-1 1-1,0-1 1,0 0-1,0 0 1,0 0-1,0 0 1,1 1 0,-1-1-1,0 0 1,0 0-1,0 0 1,0 1-1,0-1 1,0 0 0,0 0-1,0 1 1,1-1-1,11-20 95,12-37 268,3 1 0,2 1 0,63-92 0,-71 119-804,2 2 0,0 0 0,2 1 0,0 2 0,2 0 0,0 2 0,2 1 0,41-23 0,36-5-12475,-96 45 9034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59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11057,'5'1'457,"-1"0"-1,0 0 1,1 0 0,-1-1 0,1 1-1,-1-1 1,8-1 0,-11 1-268,215-2 693,-71-4-7112,-112 5 1918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0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14265,'20'21'1601,"0"-2"0,1 0 0,1-2 0,42 27 0,106 46 606,-150-80-2358,71 29 88,-44-20-2752,0 2-7805,-38-18 4996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0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90 10993,'-1'0'106,"1"-1"1,-1 0-1,0 0 0,0 1 1,0-1-1,0 1 0,0-1 0,0 1 1,0-1-1,0 1 0,0-1 1,0 1-1,0 0 0,0 0 1,0 0-1,0-1 0,0 1 1,-1 0-1,1 0 0,0 1 0,0-1 1,0 0-1,-1 0 0,-30 3 915,25 0-883,1 0 1,-1 1-1,0 0 1,1 0 0,0 0-1,0 1 1,0-1-1,0 2 1,1-1-1,-6 7 1,-48 64 891,58-75-1009,-21 31 303,1 2 0,-20 41 1,34-60-282,1 1 0,0-1 0,1 1 0,1 0 0,0 1 0,1-1 1,-1 31-1,4-46-39,0-1 1,0 1-1,0-1 0,0 0 1,0 1-1,0-1 1,0 1-1,0-1 1,0 0-1,0 1 1,1-1-1,-1 0 1,0 1-1,0-1 0,0 0 1,1 1-1,-1-1 1,0 0-1,0 1 1,1-1-1,-1 0 1,0 0-1,1 1 0,-1-1 1,0 0-1,1 0 1,-1 0-1,0 0 1,1 1-1,-1-1 1,0 0-1,1 0 1,-1 0-1,0 0 0,1 0 1,19-3 86,17-14-41,-23 6-44,0-1 0,0 0-1,-1-1 1,-1-1 0,0 0 0,-1 0-1,-1-1 1,0 0 0,-1-1 0,9-22-1,-9 16 3,0 0 0,-2 0-1,-1-1 1,-1 0-1,-1-1 1,-1 1-1,0-35 1,-3-56 901,0 113-548,2 27 892,31 190 1581,-10-77-912,8 235 0,-33-246-1807,0 32-1689,6-54-6961,0-86 4424,4-7-279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0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0 791 14881,'11'-1'161,"0"-1"-1,1 0 1,-2 0-1,1-1 0,0-1 1,0 0-1,-1 0 1,0-1-1,0 0 1,18-14-1,5-4 23,49-47 0,-48 39-102,-2-2-1,-1-1 0,-2-2 1,28-43-1,-46 61-19,0-1-1,-1-1 1,-1 1 0,-1-2-1,-1 1 1,-1-1-1,0 0 1,-2 0 0,0 0-1,1-41 1,-5 51 114,0 1-1,-1 0 1,0-1 0,0 1 0,-1 0-1,-1 0 1,0 0 0,0 0 0,-1 0-1,-6-11 1,8 17-96,-1 1-1,1-1 0,-1 1 0,0 0 1,-1 0-1,1 0 0,0 0 1,-1 0-1,1 1 0,-1-1 1,0 1-1,0 0 0,0 0 0,0 1 1,0-1-1,-1 1 0,1 0 1,0 0-1,-1 0 0,1 1 1,0-1-1,-1 1 0,1 0 0,-1 0 1,1 1-1,-7 1 0,5-1-58,0 1 0,0 0 0,1 1 0,-1-1 0,1 1 0,0 0 0,0 0 0,0 1 0,0 0 0,0-1-1,1 2 1,0-1 0,0 0 0,-7 10 0,1 1 10,0-1 0,0 2 1,-13 30-1,10-7 320,1 1 1,2 0-1,2 1 1,1 0-1,3 0 1,1 0 0,2 1-1,7 68 1,-5-100-346,1 1 0,0-1 0,1 0 0,0 0 0,0 0 0,1 0 0,1-1 0,0 0 0,0 0 0,0 0 0,1 0 0,1-1 0,0 0 1,0 0-1,0-1 0,14 11 0,-14-13-544,0 0 0,0 0-1,1-1 1,-1 0 0,1-1 0,0 0 0,0 0 0,1 0 0,-1-1 0,1 0 0,-1-1 0,17 1 0,-16-2-185,1 0-435,1 0-1,0 0 1,-1-1-1,1-1 1,19-4 0,0-7-2118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0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14765,'-4'1'96,"0"-1"-1,0 1 1,1 0-1,-1 1 1,1-1-1,-1 1 0,1-1 1,0 1-1,0 0 1,-1 0-1,1 0 1,0 1-1,1-1 0,-1 1 1,0 0-1,1-1 1,0 1-1,-1 0 1,1 1-1,0-1 0,1 0 1,-1 1-1,0-1 1,0 5-1,-7 14 303,1 0-1,-7 38 1,13-51-362,-8 45 299,4 0 1,1 0-1,4 71 0,1-111-304,-1-9 0,1-1-1,0 0 0,1 1 0,-1-1 0,1 1 0,0-1 0,0 0 0,0 1 0,0-1 0,1 0 0,0 0 1,0 0-1,0 0 0,0 0 0,0-1 0,1 1 0,0-1 0,0 1 0,0-1 0,0 0 0,0 0 0,1 0 0,-1-1 1,1 1-1,0-1 0,-1 0 0,1 0 0,0 0 0,1 0 0,-1-1 0,0 0 0,0 0 0,1 0 0,5 1 1,-2-2 3,-1 0 1,1 0 0,0 0 0,-1-1 0,1 0-1,0 0 1,-1-1 0,0 0 0,1-1 0,-1 1 0,0-1-1,0-1 1,0 1 0,-1-1 0,1-1 0,-1 1 0,0-1-1,0 0 1,7-7 0,-6 2-38,0 0-1,0-1 1,-1 1 0,-1-1-1,1 0 1,-2-1 0,0 1-1,0-1 1,-1 0-1,0 0 1,1-19 0,-1-6 199,-2 1 0,-5-61-1,3 90-136,1 0 0,-2 0-1,1 0 1,-1 1 0,0-1-1,-1 0 1,1 1-1,-1 0 1,-1-1 0,1 1-1,-6-6 1,7 8-209,-1 1 1,0 0-1,0 0 0,0 0 1,0 1-1,-1-1 0,1 1 1,-1 0-1,1-1 0,-1 2 1,0-1-1,0 0 0,0 1 1,0 0-1,0 0 0,0 0 1,0 0-1,-1 1 0,-4-1 1,7 1-141,-1 0-241,1 0 0,-1 0 0,1 0 0,-1 0 1,1 0-1,-1 1 0,1-1 0,0 1 0,-1 0 0,1-1 0,-1 1 0,1 0 1,-2 2-1,-7 4-3086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0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15161,'16'-7'888,"7"1"85,-2-1-53,3 1-96,3-4-44,4 3-260,-1 0-380,-1 0 8,2 4-104,-4 1-136,0 1 92,1 1-564,-4 0-1172,-5 0-629,2 0-471,-3 0-1956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2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0 360 12377,'8'212'742,"0"111"131,-8-115-209,0-120 3067,0-140-3492,17-399 3375,-11 398-3313,2 0 0,3 1 0,1 0 1,3 1-1,3 0 0,32-67 0,-39 98-341,0 1 1,2 0-1,0 1 0,1 0 1,0 2-1,2-1 0,0 2 0,1 0 1,0 1-1,34-21 0,-38 27 8,1 1 1,0 1-1,0 0 0,1 0 0,0 2 1,0 0-1,0 0 0,0 1 0,0 1 1,1 1-1,-1 0 0,1 1 0,-1 1 1,0 0-1,1 1 0,20 6 0,-32-7-22,1 0-1,-1 0 0,0 1 0,0 0 1,0 0-1,0 0 0,0 0 0,-1 0 1,1 1-1,-1 0 0,1 0 0,-1 0 1,0 0-1,0 0 0,-1 1 0,1-1 1,0 1-1,-1 0 0,0-1 0,0 1 1,0 0-1,-1 0 0,1 1 0,-1-1 0,0 0 1,0 0-1,0 1 0,-1-1 0,0 8 1,0-5 37,0 0 0,-1-1 0,0 1 0,0-1 0,-1 1 0,0-1 0,0 0 0,-1 1 0,1-1 0,-1 0 0,-1-1 0,1 1 0,-1 0 1,0-1-1,0 0 0,-1 0 0,1 0 0,-1-1 0,-6 6 0,-23 10 135,0-1 0,-1-1 0,-68 24-1,70-31 74,1 2 0,1 0 0,1 3 0,0 0-1,-44 33 1,69-45-149,0-1 0,1 1 0,0 1 0,0-1 0,0 1 0,0-1 0,1 1 0,-1 0 0,1 0 0,1 0-1,-1 1 1,1-1 0,0 1 0,0 0 0,0-1 0,1 1 0,0 0 0,0 0 0,1 0 0,-1 0 0,1 0 0,1 0 0,-1-1 0,3 12 0,0-6 7,1 0 0,0-1 0,1 0 0,0 0 0,1 0 0,0-1 0,0 1 0,1-1 0,0-1 0,1 0 0,0 0 0,10 9 0,19 11 51,1 0 0,1-3 0,1-1 1,75 31-1,35 4-890,1-8-3580,-24-8-3837,-82-28 3806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2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16097,'44'6'2977,"75"1"-1,125-21-2475,18-17-1266,-49 4-3582,0 15-3345,-155 12 4050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2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38 467 20026,'-10'-35'765,"1"0"0,2-1 0,2 0 0,1 0 1,2-1-1,1 1 0,6-48 0,-4 79-779,1-1 0,0 1 0,0 0 0,0 0 0,1-1-1,-1 1 1,1 1 0,0-1 0,1 0 0,-1 1 0,1 0 0,0 0 0,0 0 0,0 0 0,1 0 0,-1 1-1,1 0 1,0 0 0,0 0 0,0 1 0,0-1 0,0 1 0,7-2 0,11-3-59,-1 1 0,1 0 0,0 2 0,30-2 0,-36 3-261,1 2 1,0 1-1,0 0 0,0 1 0,33 6 0,-47-6 312,0 0 0,0 0-1,0 1 1,-1 0-1,1 0 1,0 0 0,-1 0-1,1 0 1,-1 1 0,0-1-1,0 1 1,0 0-1,0 0 1,0 0 0,-1 0-1,1 1 1,-1-1 0,0 1-1,0-1 1,0 1 0,0 0-1,-1 0 1,0 0-1,1 0 1,-1 0 0,-1 0-1,1 0 1,-1 0 0,1 0-1,-1 1 1,-1 4-1,2 22 77,-2 0 0,-1 0 0,-1 0-1,-15 60 1,8-59-64,-29 111 185,35-123-470,1 0 1,1 0-1,1 1 1,0-1-1,3 26 0,-1-44 15,-1 0 0,1 0-1,-1 1 1,1-1 0,0 0-1,0 0 1,-1 0 0,2 0-1,-1 0 1,0 0 0,0 0 0,1 0-1,-1 0 1,1-1 0,-1 1-1,1 0 1,0-1 0,-1 1-1,1-1 1,0 0 0,0 0-1,0 0 1,0 0 0,0 0-1,1 0 1,-1 0 0,4 0 0,23 5-3450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2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240 319 12529,'9'-272'3924,"-9"271"-3919,0-1 1,0 0-1,0 0 1,0 1 0,0-1-1,0 0 1,0 0-1,0 1 1,-1-1-1,1 0 1,-1 1-1,1-1 1,-1 1-1,0-1 1,0 0 0,0 1-1,1-1 1,-1 1-1,-1 0 1,1-1-1,0 1 1,0 0-1,0 0 1,-1 0-1,1 0 1,-1 0 0,1 0-1,-1 0 1,1 0-1,-1 0 1,1 1-1,-1-1 1,0 1-1,1-1 1,-1 1-1,0-1 1,1 1 0,-1 0-1,0 0 1,0 0-1,1 0 1,-4 1-1,0 0-21,0 0 0,1 0 0,-1 0 0,0 1 0,1 0 0,-1 0 0,1 0 0,-1 0 0,1 1 0,0 0 0,0 0 0,0 0 0,0 0 0,-4 6 1,-6 11-8,0 0 1,1 1 0,1 0 0,1 1 0,1 0 0,1 1 0,2 0 0,-10 44 0,7-14 12,3 1 0,-1 101 0,8-145-2,0 1-1,1-1 0,0 1 0,1-1 0,0 1 1,0-1-1,1 0 0,1 0 0,7 17 0,-7-22-14,-1 0-1,1 0 1,-1 0 0,1-1-1,1 1 1,-1-1 0,1 0-1,-1 0 1,1-1 0,0 1-1,1-1 1,-1 0 0,1-1-1,-1 1 1,1-1-1,0 0 1,-1-1 0,8 2-1,7 1 4,0-2 0,0 0-1,1-1 1,-1-1-1,0-1 1,29-5 0,119-34 5,-86 18 18,-51 15-38,-13 3 53,0-1-1,0 0 0,33-15 1,-46 17-18,0 0 1,0 0-1,0 0 1,0-1-1,-1 0 1,1 0 0,-1 0-1,0-1 1,0 1-1,-1-1 1,1 0 0,-1 0-1,0 0 1,-1-1-1,1 1 1,2-9-1,0-5-80,0 0-1,-1 0 1,-1 0-1,-1 0 1,-1-1-1,0 1 1,-4-29-1,3 40 69,-1-1 0,-1 0 0,1 0 0,-2 0 0,1 1 1,-1 0-1,0-1 0,-1 1 0,0 0 0,0 0 0,-1 1 0,0-1 0,0 1 0,-1 0 0,0 1 0,0-1 0,-1 1 0,-9-7 0,14 11 0,0 1 0,-1-1 0,1 1 0,-1-1 0,1 1 0,-1 0 1,0 0-1,0 1 0,1-1 0,-1 0 0,0 1 0,0-1 0,0 1 0,1 0 0,-1 0 0,0 0 0,0 1 0,0-1 1,0 1-1,-4 1 0,3 0-1,1 0 1,-1 0-1,1 0 1,-1 1 0,1-1-1,0 1 1,0 0-1,0 0 1,1 0-1,-1 0 1,1 1 0,-4 5-1,-2 6-93,1 1 0,0 0 0,2 0 0,0 0 0,-5 30 1,7-30-70,0 0 1,1 1-1,1-1 1,1 0 0,0 1-1,2-1 1,4 29 0,-4-41 136,-1 1 1,1-1 0,-1 1 0,1-1-1,0 0 1,1 0 0,-1 0 0,1 0-1,0 0 1,0-1 0,0 1 0,0-1-1,1 0 1,-1 0 0,1 0 0,0 0-1,0 0 1,0-1 0,0 0 0,0 0-1,1 0 1,-1 0 0,1-1 0,-1 0-1,1 0 1,-1 0 0,1 0 0,0-1-1,-1 0 1,10 0 0,-9 0-64,1 0-299,1 0-1,-1 0 1,1 0 0,0-1-1,-1 0 1,1-1 0,-1 1 0,8-4-1,1-2-1996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2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0 13129,'8'14'263,"-2"0"0,0 1-1,-1 0 1,0-1 0,-1 2 0,-1-1-1,3 23 1,-3 111 37,-4-106-167,-1-7-107,-1-1 0,-2 0 0,-1 0-1,-2-1 1,-1 0 0,-2 0 0,-1-1 0,-2-1-1,-1 0 1,-25 40 0,36-65-51,-1-1 0,0 1 0,0-1 0,-1 0 0,1 0 0,-1 0 1,-1-1-1,1 0 0,-1-1 0,0 1 0,0-1 0,0 0 0,-11 4 0,14-7 23,0 0 0,0 0 1,0-1-1,0 1 0,-1-1 0,1 0 0,0 0 1,0 0-1,0-1 0,0 0 0,0 1 0,0-1 1,0-1-1,0 1 0,0 0 0,1-1 0,-1 0 1,0 0-1,1 0 0,-1 0 0,1-1 0,0 1 1,0-1-1,0 0 0,0 0 0,0 0 0,1 0 1,-3-4-1,-3-6 35,1 1 1,1-1-1,0-1 1,1 1 0,0-1-1,1 0 1,1 0-1,0 0 1,1 0-1,0-1 1,1 1-1,1-1 1,0 1 0,4-20-1,-4 33-33,0 0 0,0 0 0,0 0 0,0 0 1,1 0-1,-1-1 0,0 1 0,1 0 0,-1 0 0,1 0 0,-1 0 0,1 0 0,0 0 0,-1 0 0,1 0 1,0 0-1,0 1 0,-1-1 0,1 0 0,0 0 0,0 1 0,0-1 0,0 0 0,0 1 0,0-1 0,2 0 0,0 0 5,1 1-1,-1-1 1,0 1-1,1 0 1,-1-1-1,1 2 1,-1-1-1,0 0 1,5 2 0,6 1 7,0 1 1,0 0-1,17 9 1,36 20-529,64 26-5002,-82-41 1577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12157,'0'0'1730,"12"-14"-4,21-7-1244,-2-2 0,-1-1 0,45-46 0,70-95 20,-139 158-361,0 0-1,0 0 1,-1-1-1,0 0 1,0 0-1,-1 0 1,0-1-1,0 1 1,-1-1-1,0 0 1,0 0-1,-1 0 1,1-17-1,-3 26-138,0-1 0,0 1 0,0 0 0,-1-1 0,1 1 0,0 0 0,0-1 0,-1 1 0,1 0 0,0-1 0,-1 1 0,1 0 0,0-1 0,-1 1 0,1 0 0,0 0 0,-1 0 0,1-1 0,-1 1 0,1 0 0,-1 0 0,1 0-1,0 0 1,-1 0 0,1 0 0,-1 0 0,1 0 0,-1 0 0,1 0 0,0 0 0,-1 0 0,1 0 0,-1 0 0,1 0 0,-1 0 0,1 0 0,0 1 0,-1-1 0,1 0 0,-1 0 0,1 1 0,0-1 0,-1 0 0,1 0-1,0 1 1,-1 0 0,-22 12-104,13-3 61,0 1 0,1 0 0,0 1-1,1-1 1,0 2 0,1-1 0,-8 20 0,4-6-21,1 0-1,-13 52 1,19-60 49,1 1 1,1 0-1,0-1 0,1 1 1,1 0-1,1 0 1,5 28-1,-5-45 21,-1 1 0,1-1 0,0 0 0,0 1-1,0-1 1,0 0 0,1 1 0,-1-1 0,0 0 0,1 0-1,0 0 1,0 0 0,-1 0 0,1-1 0,0 1 0,0 0 0,1-1-1,-1 1 1,0-1 0,4 2 0,-2-2-19,0 0 1,0 0-1,0-1 1,0 1-1,0-1 1,1 0-1,-1 0 0,0 0 1,0-1-1,0 1 1,8-3-1,-3 0 7,1 0 0,-1-1 0,1 0-1,-1-1 1,-1 0 0,1 0 0,-1-1 0,1 0-1,12-13 1,-13 9-10,0 0 0,0-1-1,-1 0 1,-1 0 0,0-1 0,0 0 0,-1 0-1,-1 0 1,0-1 0,4-23 0,-4 5-2,-1 0 1,-1 0-1,-4-44 0,1 66 5,-1 0-1,0 0 1,0 0 0,-1 0-1,0 0 1,-6-12-1,7 18 3,1 1-1,-1-1 0,1 1 1,-1-1-1,0 1 1,0-1-1,0 1 0,0 0 1,-1 0-1,-4-3 0,6 4 16,0 1 0,0-1 0,0 1 0,-1 0 0,1-1 0,0 1 0,-1 0 0,1 0 0,0 0-1,-1-1 1,1 2 0,0-1 0,-1 0 0,1 0 0,0 0 0,-1 0 0,1 1 0,0-1 0,0 1-1,-1-1 1,1 1 0,0-1 0,0 1 0,0 0 0,-2 1 0,1 0 13,-1 0 0,1 0 1,0 1-1,0-1 0,0 1 1,0 0-1,0-1 0,1 1 1,-1 0-1,1 0 0,0 0 1,0 0-1,0 0 0,0 1 1,0-1-1,0 6 0,-1 58-244,3-44 250,0-16 99,0-1 1,0 0 0,0 1 0,1-1-1,0 0 1,1 0 0,-1 0 0,1-1-1,0 1 1,0-1 0,1 1 0,0-1-1,0 0 1,0 0 0,0-1-1,1 1 1,-1-1 0,1 0 0,1 0-1,-1-1 1,0 1 0,1-1 0,6 2-1,4 3 95,1 0 0,-1-2 1,1 0-1,1-1 0,-1 0 0,1-2 0,19 2 0,1-3-127,1-2 0,0-2-1,54-8 1,-4-7-5181,-63 12 1816,-2 3-393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2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41 15865,'14'0'168,"10"-5"-48,4 0-120,9-2-60,1 1-776,9-1-1160,-2 0-744,4 4-1328</inkml:trace>
  <inkml:trace contextRef="#ctx0" brushRef="#br0" timeOffset="1">1 366 13737,'0'0'132,"15"0"-52,9 0-80,7 0-244,6 0-896,10-1-1312,5-6-3045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2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0 461 8717,'1'1'150,"0"-1"0,0 1 0,0 0 0,0 0 0,0 0 0,0 0 0,0-1 1,0 1-1,0-1 0,1 1 0,-1-1 0,0 1 0,0-1 0,0 1 0,1-1 0,-1 0 0,0 0 0,1 0 0,-1 0 1,0 0-1,0 0 0,1 0 0,-1 0 0,3-1 0,-2 0-20,1 0 1,-1-1-1,1 1 0,-1-1 0,0 1 1,0-1-1,0 0 0,0 0 0,0 0 1,4-4-1,1-4 77,0-1-1,-1 0 1,10-22 0,4-24 591,-3-2 0,-2 0 1,14-117-1,-19 150-1049,-10 25 250,1 1-1,-1-1 1,1 1-1,-1 0 1,1-1 0,0 1-1,-1 0 1,1-1 0,-1 1-1,1 0 1,0-1-1,-1 1 1,1 0 0,0 0-1,-1 0 1,1 0 0,0 0-1,-1 0 1,1 0-1,0 0 1,-1 0 0,1 0-1,1 0 1,2 2 18,-1 0 0,1 0 1,0 0-1,-1 0 0,0 0 0,1 1 1,-1-1-1,0 1 0,0 0 0,3 4 1,17 19 52,-1 1 0,-1 1 0,-2 0 0,20 38 0,-30-48-72,-1 0-1,-1 0 0,-1 1 0,0 0 0,-1 0 0,-1 1 1,-1-1-1,1 37 0,-4-56-3,1 14-782,-1-1 0,-1 0 0,0 0 0,-1 0 0,0 0-1,-1 0 1,-5 15 0,-6-1-3125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3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13369,'7'939'4532,"-8"-1062"-4449,12-296 175,-5 366 274,2 1 0,2 1 0,2-1 0,2 2 0,41-94 0,-50 134-516,0-1 1,1 1-1,1 1 1,0-1-1,0 1 0,1 0 1,0 0-1,0 1 1,1 0-1,0 1 0,1 0 1,-1 0-1,1 1 0,1 1 1,-1-1-1,1 1 1,0 1-1,0 0 0,0 1 1,1 0-1,-1 1 1,1 0-1,-1 0 0,1 2 1,0-1-1,0 1 1,-1 1-1,1 0 0,0 1 1,-1 0-1,1 1 1,-1 0-1,12 6 0,-13-6-15,0 1-1,-1 0 1,0 1 0,1 0-1,-2 1 1,1 0-1,-1 0 1,0 1-1,0 0 1,0 0-1,-1 1 1,-1 0 0,1 0-1,-1 1 1,0 0-1,-1 0 1,0 0-1,-1 0 1,0 1-1,0 0 1,-1 0 0,0 0-1,-1 0 1,0 0-1,-1 1 1,0-1-1,0 1 1,-1 10-1,0-12 6,-1 1-1,1-1 1,-2 0-1,1 0 0,-1 0 1,0 0-1,-1 0 1,0 0-1,-1 0 0,0-1 1,0 1-1,0-1 1,-12 15-1,9-15-23,-1-1 1,0 1-1,0-1 0,-1 0 1,0-1-1,0 0 0,0 0 0,-1-1 1,0-1-1,0 1 0,-19 4 1,-10 0 87,0-1 1,-1-2-1,-60 0 1,-59 9 63,156-15-128,0 1 0,0-1-1,0 1 1,0 0 0,0 0 0,0 0-1,0 0 1,0 0 0,0 0-1,1 1 1,-1 0 0,0-1 0,1 1-1,-1 0 1,1 0 0,0 0-1,0 1 1,0-1 0,0 0 0,-3 6-1,3-3 66,1 1 0,-1-1-1,1 1 1,0 0 0,1 0 0,0-1-1,-1 1 1,2 0 0,-1 0 0,2 7-1,0-4 51,0-1-1,1 0 0,-1-1 0,1 1 1,1 0-1,0-1 0,0 0 0,0 0 1,1 0-1,0 0 0,11 11 0,8 5 99,40 32 0,-60-52-213,36 28 174,2-3-1,1-1 1,1-3-1,1-1 0,1-2 1,1-2-1,52 13 1,-4-10-3842,-1-10-3837,-63-10 2321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3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10161,'18'-1'1809,"655"-19"4585,-246 0-4014,-85 1-869,-129 15-913,198-9-689,-286 4 224,160-34 1,-32-21-344,129-22 1416,-358 84-1376,0 0 0,-1 1-1,1 1 1,0 2 0,31 5 0,-18 1-3634,-2 4-3322,-21-6 2949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33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92 512 14801,'5'-8'287,"0"0"0,0 0 0,0 0 0,-1-1 0,-1 1 0,0-1 0,0 0 0,0 0 0,1-15 0,0-3 678,0-54 1,-3 56-444,-2 0 0,-1 0 0,-1 1 0,-11-42 0,11 56-409,0 1 0,0 0 1,-1 0-1,-1 0 0,1 1 1,-1-1-1,-1 1 0,0 1 1,0-1-1,0 1 0,-1 0 1,0 0-1,-1 0 0,1 1 1,-11-6-1,18 12-114,-1-1 0,0 0 1,0 1-1,0-1 0,-1 0 1,1 1-1,0-1 0,0 1 0,0 0 1,0-1-1,0 1 0,-1 0 1,1 0-1,0 0 0,0 0 0,0 0 1,0 0-1,-3 0 0,5 1 6,-1-1-1,0 1 1,1 0-1,-1-1 1,0 1-1,1-1 1,-1 1-1,1-1 1,-1 1 0,0-1-1,1 1 1,0-1-1,-1 1 1,1-1-1,-1 0 1,1 1-1,-1-1 1,1 0-1,0 1 1,-1-1-1,1 0 1,0 0-1,-1 0 1,1 0-1,0 0 1,-1 0 0,1 1-1,0-1 1,-1-1-1,1 1 1,0 0-1,61 10 96,1-3-1,-1-3 1,94-5-1,-55-1 142,-66 1-195,36 0-35,-66 2-17,0-1 0,0 1-1,1-1 1,-1 2-1,0-1 1,0 0-1,-1 1 1,1 0-1,0 0 1,5 4 0,-9-5-3,0 0 1,0 0-1,-1 0 0,1 0 1,0 0-1,-1 0 1,1 0-1,0 1 1,-1-1-1,1 0 1,-1 1-1,0-1 0,1 0 1,-1 1-1,0-1 1,0 0-1,0 1 1,0-1-1,0 0 1,0 1-1,0-1 1,-1 0-1,1 1 0,0-1 1,-1 0-1,1 1 1,-1 0-1,-18 34-70,-31 25-234,16-21 302,1 2 0,-28 50-1,52-76 27,1 0 0,0 0 0,2 1 0,0 0 0,0 1 0,2-1 0,0 1 0,1 0-1,1 0 1,0 20 0,2-28-65,-1 0-1,2 0 1,0 0-1,0-1 1,1 1 0,0 0-1,5 14 1,-5-20-207,0-1 1,0 0-1,0 0 1,0 0-1,0 0 1,1-1-1,-1 1 1,1-1-1,0 1 1,0-1-1,0 0 0,0 0 1,0 0-1,0 0 1,1-1-1,-1 1 1,1-1-1,-1 0 1,1 0-1,-1 0 1,1-1-1,0 1 1,-1-1-1,5 0 1,13 1-1933,0-1 0,-1 0 0,24-5 0,1-2-2479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3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15737,'0'-5'180,"0"0"0,0 1 0,0-1 0,1 0 0,-1 0 0,1 0-1,1 1 1,-1-1 0,1 1 0,-1-1 0,1 1 0,0-1-1,1 1 1,-1 0 0,1 0 0,0 0 0,0 0 0,0 1 0,0-1-1,1 1 1,0 0 0,-1 0 0,1 0 0,0 0 0,0 1 0,1 0-1,4-3 1,-4 2-179,1 1 1,0-1-1,-1 1 0,1 0 0,0 0 0,0 1 1,0 0-1,0 0 0,0 0 0,0 1 0,1-1 1,10 3-1,-14-2-9,-1 1 0,0-1 1,1 1-1,-1 0 0,0 0 1,1 0-1,-1 0 0,0 0 1,0 1-1,0-1 0,0 1 0,0 0 1,0-1-1,0 1 0,0 0 1,-1 0-1,1 0 0,-1 0 1,0 0-1,1 0 0,-1 1 1,0-1-1,0 0 0,0 1 0,-1-1 1,1 0-1,-1 1 0,1-1 1,-1 1-1,0-1 0,0 1 1,0-1-1,0 4 0,0 21-110,-1-1 0,-1 1 0,-1-1 0,-10 37-1,10-54 107,1-1-1,0 0 1,1 0-1,0 0 1,0 1-1,1-1 1,1 16-1,0-20 15,0 0 0,0 0-1,0 0 1,0-1 0,1 1 0,0 0-1,0-1 1,0 0 0,0 1 0,0-1-1,0 0 1,1 0 0,0 0 0,0 0 0,-1 0-1,2-1 1,5 5 0,-3-4 90,-1 1 0,0 0 0,0 0 0,0 0 0,0 1 0,-1 0 0,1 0 0,-1 0 0,0 0 0,-1 1 0,0-1 1,1 1-1,-2 0 0,1 0 0,-1 0 0,3 8 0,-4-6 51,0 1 0,-1-1 1,1 0-1,-1 1 0,-1-1 1,0 0-1,0 0 0,0 0 1,-1 1-1,-1-1 0,-4 11 1,1-4-196,-2 1 0,0-1 0,-1 0 0,0-1-1,-13 15 1,9-14-1080,0 0-1,-1-1 0,-29 22 0,23-22-1720,1-1-562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38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13465,'0'-3'187,"0"1"1,0 0-1,0 0 0,0 0 0,0 0 0,0 0 0,1 0 0,-1 0 1,1 0-1,0 0 0,0 0 0,-1 0 0,1 0 0,0 0 0,1 0 1,-1 0-1,0 1 0,2-3 0,1 1 90,0 1 1,0 0-1,-1 0 0,1 0 0,0 1 1,0-1-1,1 1 0,6-1 0,15-3-21,1 1 0,-1 2 0,0 0 0,42 4 0,48 8-3145,0 1-6087,-86-10 4665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3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12953,'0'6'756,"3"-2"-168,11-2-300,2 0 36,8-2 44,4 0-132,6 0 88,-1 0-120,5-4-180,1 0-24,-1-2-36,0 3-64,1-1-352,1-2-668,-2 3-856,2 0-1428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4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30 763 11157,'-1'0'142,"1"1"1,-1-1-1,1 0 0,-1 1 1,1-1-1,-1 0 0,1 1 1,-1-1-1,1 0 0,-1 0 1,0 1-1,1-1 0,-1 0 1,0 0-1,1 0 0,-1 0 1,1 0-1,-1 0 0,0 0 1,1 0-1,-1 0 0,0 0 1,1 0-1,-1 0 0,1 0 1,-1-1-1,0 1 0,1 0 1,-1 0-1,0-1 0,-8-20 1851,8-44-1185,1 50-333,2-16-66,1 0 1,1 1-1,1-1 0,2 1 1,1 1-1,15-38 0,8-4 514,50-89 0,-72 144-786,48-77 43,-52 85-197,1 0 1,0 1 0,1 0 0,-1 0 0,1 0-1,1 1 1,-1 0 0,15-9 0,-20 15 14,-1-1 0,1 1-1,-1-1 1,1 1 0,0-1 0,-1 1 0,1 0 0,0 0 0,-1 0-1,1 0 1,0 0 0,-1 0 0,1 0 0,0 1 0,-1-1 0,1 0-1,-1 1 1,1-1 0,-1 1 0,1 0 0,-1 0 0,1 0 0,-1-1-1,1 1 1,-1 0 0,0 1 0,0-1 0,1 0 0,-1 0 0,0 0-1,0 1 1,0-1 0,0 1 0,-1-1 0,1 1 0,0-1-1,0 3 1,5 7-2,-2 0-1,1 1 1,4 21-1,-8-28 0,11 59 30,-3 1-1,-2 0 1,-3 1-1,-3 0 1,-9 76 0,1-94 58,-24 93 0,15-78 269,36-212-449,10-1 123,-17 74 68,3 1-1,47-130 1,-63 204-94,0 0 0,1-1 1,-1 1-1,0 0 1,1 0-1,-1 0 1,1 0-1,0 0 1,-1 0-1,1 0 1,0 0-1,0 0 1,0 0-1,-1 0 1,1 1-1,0-1 0,0 0 1,0 0-1,0 1 1,2-2-1,-2 3 6,-1-1 0,1 0 0,0 0 0,-1 1 0,1-1 0,0 0 0,-1 1-1,1-1 1,0 1 0,-1-1 0,1 0 0,-1 1 0,1 0 0,-1-1 0,1 1 0,-1-1-1,0 1 1,1-1 0,-1 1 0,1 0 0,-1-1 0,0 1 0,1 1 0,13 52 199,-13-51-217,11 77 130,-4 0 0,-4 0 0,-8 132 0,-17-63 155,26-175-230,0 0 0,2 1-1,13-33 1,0-4 57,-19 58-99,131-392 932,-132 393-929,2 0-1,-1 1 1,0-1 0,0 1 0,1-1-1,0 1 1,-1-1 0,1 1 0,0 0 0,0 0-1,0 0 1,1 0 0,-1 0 0,0 0 0,1 0-1,3-1 1,-5 3-2,0 0-1,1 0 1,-1 0 0,1 0-1,-1 0 1,0 0-1,1 1 1,-1-1 0,0 0-1,1 1 1,-1-1 0,0 1-1,1-1 1,-1 1-1,0 0 1,0 0 0,0-1-1,0 1 1,0 0 0,0 0-1,0 0 1,0 0-1,0 0 1,0 0 0,0 1-1,0-1 1,-1 0 0,1 0-1,-1 0 1,1 1-1,-1-1 1,1 0 0,-1 1-1,0-1 1,1 3-1,6 24 8,0 0 0,-2 0 0,-1 1-1,-2-1 1,-1 1 0,-4 53-1,2-10-81,-4 50-109,1-22-2410,7-1-6318,-3-98 8739,0 0 0,0 0 0,0 0 0,0 0 0,0-1 0,0 1 0,0 0 0,1 0 0,-1 0 0,0 0 0,1 0 0,-1-1 0,0 1 0,1 0 0,-1 0 0,1-1 0,0 1 0,-1 0 0,1-1 0,-1 1 0,1-1 0,0 1 0,-1 0 0,1-1 0,0 1 0,0-1 0,0 0 0,-1 1 0,3 0 0,11 0-3996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4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0 404 15525,'5'1'116,"-1"-1"0,1 1 0,0-1-1,-1 0 1,1 0 0,0 0-1,-1-1 1,1 1 0,0-1-1,-1-1 1,1 1 0,-1 0 0,0-1-1,1 0 1,-1 0 0,0-1-1,0 1 1,0-1 0,0 1-1,-1-1 1,4-4 0,12-9 41,-1-1 1,24-29 0,-25 26 64,-1-1 0,-1 0 1,22-40-1,-33 52 31,1-1-1,-2 1 0,1-1 1,-1 0-1,-1 0 0,0-1 1,0 1-1,-1 0 1,0-1-1,-1 1 0,0 0 1,-2-14-1,2 23-221,0 0 0,0 0-1,0-1 1,-1 1 0,1 0 0,-1 0-1,1-1 1,-1 1 0,1 0 0,-1 0-1,0 0 1,1 0 0,-1 0 0,0 0-1,0 0 1,0 0 0,0 0 0,0 0-1,0 0 1,0 1 0,0-1 0,0 0-1,0 1 1,0-1 0,0 1 0,-1-1 0,1 1-1,0-1 1,0 1 0,-1 0 0,1 0-1,0 0 1,0 0 0,-1 0 0,1 0-1,0 0 1,-1 0 0,1 0 0,0 0-1,0 1 1,-3 0 0,0 0-25,-1 1 1,1 0-1,-1 0 0,1 0 1,0 0-1,-1 1 0,1-1 1,1 1-1,-1 0 0,-4 4 1,1 3 53,0 0 0,0 0 1,0 0-1,2 1 1,-1 0-1,1 0 1,1 1-1,0-1 0,1 1 1,0 0-1,-1 15 1,-1 17 636,1 74 0,4-116-686,-1 3 17,2 1 0,-1-1 0,0 1 1,1-1-1,0 1 0,1-1 0,-1 1 1,1-1-1,0 0 0,0 0 0,0 0 1,1 0-1,0 0 0,0-1 0,0 1 1,1-1-1,7 8 0,-6-8-45,0 0 0,1-1 0,-1 0 0,1 1 0,0-2 0,0 1 0,1-1-1,-1 0 1,0 0 0,1 0 0,-1-1 0,1 0 0,-1-1 0,12 1 0,61-9-2514,-62 5 674,0-2 0,0 0 0,0-1-1,25-13 1,-3-1-2115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1 372 11297,'0'0'670,"16"-9"162,30-34-544,44-55 1,-73 78 30,-1-2 0,-1 1 0,-1-2 0,-1 0 0,14-35 0,-25 53-192,-1 0 0,0-1 0,0 1 0,0 0 0,-1 0-1,0-11 1,0 9-28,-15 16 57,7 8-126,0 0 1,1 0-1,1 1 1,1 0-1,1 0 1,-5 33-1,3 114-310,6-155 236,-1-5-56,1-1-1,0 1 0,1 0 1,-1 0-1,1 0 1,0-1-1,0 1 1,1-1-1,-1 1 1,1-1-1,0 1 0,0-1 1,0 0-1,6 8 1,-5-9-276,0-1 1,1 1-1,-1-1 1,1 0-1,-1 1 1,1-2-1,0 1 1,0 0-1,0-1 1,-1 0-1,1 1 1,1-2-1,-1 1 1,0 0-1,0-1 1,0 0-1,7 0 1,20 0-4272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4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17406,'4'-23'758,"1"0"1,14-39 0,-16 56-714,-1-1 0,1 1 1,0 0-1,0 0 0,0 1 0,1-1 1,0 1-1,0-1 0,0 1 0,1 1 1,0-1-1,0 0 0,0 1 0,9-5 1,-12 7-39,1 1 1,-1 0-1,1 0 1,-1 0-1,1 1 1,0-1-1,-1 1 1,1-1 0,0 1-1,-1 0 1,1 0-1,0 0 1,0 0-1,-1 0 1,1 1-1,0-1 1,-1 1 0,1 0-1,-1 0 1,1 0-1,-1 0 1,1 0-1,-1 0 1,0 1 0,1-1-1,-1 1 1,0 0-1,0 0 1,0 0-1,0-1 1,-1 2-1,1-1 1,0 0 0,-1 0-1,1 1 1,-1-1-1,2 4 1,4 10-104,0 1 0,-1 0 0,-1 0 0,5 26 1,-6-26-11,36 213 108,3 9 14,-35-204-26,3 0 1,0 0-1,3-1 1,25 49-1,-36-79 19,0 1 1,0-1-1,0 0 0,0 0 0,1 0 1,0 0-1,0-1 0,0 0 0,0 1 1,1-1-1,-1-1 0,1 1 0,-1-1 1,1 0-1,8 3 0,-11-4-1,0-1 0,1 0 0,-1 1 1,0-1-1,0 0 0,1 0 0,-1 0 0,0 0 0,1-1 0,-1 1 0,0-1 1,0 1-1,0-1 0,1 0 0,-1 0 0,0 0 0,0 0 0,0 0 1,0 0-1,0 0 0,-1-1 0,1 1 0,0-1 0,-1 0 0,1 1 0,-1-1 1,1 0-1,-1 0 0,0 0 0,0 0 0,1 0 0,-2 0 0,1 0 1,0 0-1,0 0 0,0-5 0,6-22 130,-2-1 0,-1 0 0,-2-1 0,-1 1 0,-3-46-1,0 4 565,0-39 821,-1 43 136,13-133 1,-9 191-1688,1 0-1,0 1 1,0-1-1,1 1 1,0-1-1,1 1 1,0 0-1,0 0 0,1 0 1,1 1-1,-1 0 1,1 0-1,0 0 1,1 0-1,0 1 1,0 0-1,15-10 1,-13 11-638,1 1 0,0 0 0,0 1 0,0 0 0,1 0 1,0 1-1,-1 0 0,1 1 0,0 1 0,13-1 0,53 2-5794,-38 3 2418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4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1 426 14897,'27'-22'310,"-1"-1"-1,0 0 0,-2-2 0,-1-1 0,-1-1 0,-1-1 0,-2 0 0,26-51 1,-42 72-48,0-1 1,-1 1-1,1-1 1,-2 0-1,1 1 1,-1-1-1,0 0 1,-1 0-1,0 0 1,-1-14-1,1 20-198,-1 0 1,1-1-1,-1 1 0,0 0 0,0 0 0,0 0 0,0 0 1,0-1-1,0 2 0,-1-1 0,1 0 0,-1 0 0,1 0 0,-1 1 1,0-1-1,1 0 0,-1 1 0,0 0 0,0-1 0,0 1 1,0 0-1,0 0 0,-1 0 0,1 0 0,0 1 0,0-1 1,-1 1-1,1-1 0,0 1 0,-1 0 0,1 0 0,0 0 1,-1 0-1,1 0 0,0 0 0,-1 1 0,1-1 0,-5 2 0,3 0-53,-1-1 0,0 1 0,1 1 0,-1-1 0,1 1 0,0-1 0,0 1 0,0 0 0,0 1 0,0-1 0,1 1 0,-1 0 0,1-1 0,0 1 0,0 1 0,1-1 0,-1 0 0,1 1 0,0-1 0,0 1 0,-2 8 0,-1 4 5,0 0 1,1 0-1,0 1 0,-1 31 1,4-30-27,0-1 0,1 1 1,1-1-1,1 1 0,5 25 1,-6-40-213,1 0 1,-1 0-1,1 0 1,0 0 0,0 0-1,0 0 1,0-1-1,1 1 1,-1-1 0,1 0-1,0 0 1,0 0-1,0 0 1,0 0 0,1 0-1,-1-1 1,1 0 0,0 1-1,-1-1 1,1-1-1,0 1 1,0-1 0,0 1-1,1-1 1,-1 0-1,0-1 1,0 1 0,1-1-1,3 0 1,59 0-5319,-28-6 1304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4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17714,'0'-2'39,"0"0"1,-1-1 0,1 1-1,1 0 1,-1-1 0,0 1-1,1-1 1,-1 1 0,1 0-1,0 0 1,-1-1 0,1 1-1,0 0 1,1 0 0,-1 0 0,0 0-1,1 0 1,-1 0 0,4-3-1,-2 3-21,0 1 1,1-1-1,-1 1 0,1-1 0,-1 1 0,1 1 0,0-1 0,0 0 0,-1 1 1,1 0-1,0 0 0,5 0 0,-6 0-5,1 0 0,-1 0 0,1 0 0,-1 0 0,0 1 0,1 0 0,-1-1 0,0 1 0,1 0 0,-1 1 0,0-1 0,0 1 0,0-1 0,0 1 0,0 0 0,0 0 0,0 0 0,-1 1 0,1-1 0,-1 0 0,0 1 0,1 0 0,-1 0 0,0-1 0,-1 1 0,1 0 0,0 1 0,-1-1 0,0 0 0,0 0 0,1 4 0,2 11 309,-2 0 0,0 0 0,-1 0 0,-1 1 0,-2 18 0,1-19-144,0 0 0,4 33 0,-2-47-357,1 0 0,-1-1 0,1 1-1,-1 0 1,1-1 0,0 1 0,1-1-1,-1 1 1,0-1 0,1 0 0,0 0-1,0 0 1,0 0 0,0-1 0,0 1-1,0-1 1,7 3 0,2 2-1723,1-1 1,0 0-1,23 5 1,-6-2-2723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4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16910,'144'-12'4236,"437"-41"-442,-337 25-5970,-40 3-8879,-158 21 6771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4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12329,'0'0'566,"6"18"976,10 88 453,5 140 0,-15 83-133,-6-310-1712,0-56-194,14-389 3908,-9 369-3333,3 0 0,3 1 0,2 0 0,3 0 0,30-72 0,-41 117-505,0 0 1,0 0-1,1 1 1,1 0-1,0 0 1,0 0-1,1 1 1,0 0 0,0 0-1,1 1 1,0 0-1,1 1 1,0 0-1,0 1 1,0 0 0,1 0-1,0 1 1,0 0-1,0 1 1,1 0-1,-1 1 1,1 1 0,0-1-1,0 2 1,13-1-1,-8 2-82,1 0 0,-1 1 0,1 0-1,-1 2 1,0 0 0,0 1 0,29 10 0,-40-11 56,-1-1 0,1 1 0,-1 0 0,0 0 0,0 1 0,0-1 0,0 1 1,-1 0-1,0 1 0,1-1 0,-2 1 0,1-1 0,0 1 0,-1 0 0,0 1 0,0-1 1,0 0-1,-1 1 0,0 0 0,0-1 0,-1 1 0,1 0 0,-1 0 0,0 0 0,0 12 1,-1-9-10,1 0 1,-2 0 0,1 0 0,-1 0-1,0 0 1,-1-1 0,0 1 0,0 0-1,-1-1 1,0 1 0,-1-1 0,0 0-1,0 0 1,-1 0 0,0-1 0,0 1-1,-1-1 1,0 0 0,0-1 0,0 1-1,-1-1 1,0-1 0,-15 10 0,-142 73-1065,117-66 1033,1 2-1,-64 44 0,105-64 49,1-1 0,-1 1 0,0 1 0,1-1 0,0 0 0,0 1 0,0 0 0,1 0 0,0 0 0,0 1 0,0-1 0,0 1 0,1-1 0,0 1 0,0 0 0,0 0 0,1 0 0,0 0 0,0 0 0,0 9 0,2-8 57,0 0 0,0 0-1,1 0 1,0 0 0,0 0 0,0-1 0,1 1-1,0-1 1,0 0 0,1 0 0,0 0 0,0 0-1,0 0 1,1-1 0,-1 0 0,1 0 0,8 7 0,14 9 453,0-2 1,1 0 0,1-2 0,0-1-1,1-1 1,1-2 0,35 11-1,-37-16-531,0-1 0,0-1-1,1-2 1,52 1 0,-76-5-327,0 0 1,0-1-1,0 0 1,-1 0-1,1-1 1,0 0-1,5-2 1,20-12-8478,-20 10 3249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12 298 15429,'-2'-4'92,"1"0"0,-1-1 0,0 1 0,1 0 0,0-1 0,0 1 0,0 0 0,1-1 0,-1 1 0,1-1 0,0 0 0,0 1 0,1-1-1,-1 1 1,1 0 0,0-1 0,0 1 0,1-1 0,-1 1 0,1 0 0,0 0 0,0 0 0,1 0 0,-1 0 0,1 1 0,-1-1 0,1 1-1,0-1 1,1 1 0,-1 0 0,0 0 0,1 0 0,0 1 0,0-1 0,0 1 0,0 0 0,0 0 0,0 1 0,0-1 0,1 1 0,-1 0 0,0 0-1,1 0 1,-1 0 0,1 1 0,-1 0 0,1 0 0,-1 0 0,1 1 0,-1-1 0,6 2 0,-6-1-81,0 1 0,-1-1 0,1 1 0,-1 0 0,1-1 0,-1 1 0,0 1 0,1-1 0,-1 0 0,-1 1 0,1 0 0,0 0 0,-1 0 0,1 0 0,-1 0 0,0 0-1,0 0 1,0 1 0,0-1 0,-1 1 0,1 0 0,0 4 0,4 12-7,-1 0-1,5 41 0,-7-41 13,12 121-7,-10-78-17,2-1 0,28 110 0,-31-157 19,1 0 1,1 0-1,0 0 1,1 0 0,0-1-1,1 0 1,1-1-1,0 0 1,1 0-1,1-1 1,0 0 0,0-1-1,1 0 1,0-1-1,25 16 1,-31-23 25,-1 0-1,1 0 1,0 0 0,0-1 0,0 0 0,0 0-1,0-1 1,0 0 0,0 0 0,1 0-1,7 0 1,-12-2-27,1 1 1,-1-1-1,0 1 0,1-1 1,-1 0-1,0 0 0,0 0 0,0 0 1,0 0-1,0 0 0,0-1 0,0 1 1,0-1-1,0 1 0,0-1 1,-1 0-1,1 1 0,-1-1 0,1 0 1,-1 0-1,0 0 0,0 0 0,0-1 1,0 1-1,0 0 0,0 0 1,-1-1-1,1 1 0,-1 0 0,1-1 1,-1-3-1,17-147 905,13-73 2175,-23 190-2789,2 0-1,2 1 1,1 0 0,21-42 0,-16 44-310,2 0 1,1 1-1,2 2 0,0 0 1,46-45-1,-51 59-807,1 1 1,0 0-1,1 2 0,25-14 1,-29 19-744,0 1 0,0 1 0,1 0 1,0 1-1,0 1 0,26-4 0,2 5-2939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16594,'45'-36'721,"-1"-2"0,-2-1 1,-2-2-1,-1-3 1,38-55-1,-73 93-590,0 0 1,-1 0 0,0 0-1,-1 0 1,1 0-1,-1-1 1,0 1-1,-1-1 1,0 0-1,0 1 1,0-1 0,-1 0-1,0 0 1,0 1-1,-1-9 1,0 13-74,1 1 0,-1 0 1,0 0-1,1 0 1,-1 0-1,0 0 0,0 1 1,0-1-1,1 0 0,-1 0 1,0 0-1,0 1 0,0-1 1,0 0-1,-1 1 0,1-1 1,0 1-1,0 0 0,0-1 1,0 1-1,0 0 0,-1-1 1,1 1-1,0 0 0,0 0 1,0 0-1,-1 0 0,1 0 1,0 0-1,0 1 0,0-1 1,-1 0-1,1 1 1,0-1-1,0 1 0,-2 0 1,-2 1 40,-1-1 0,1 1 0,0 0 1,0 1-1,1-1 0,-10 7 0,4 1-20,1 0 0,1 1 0,0 0 0,0 0 0,1 1 0,0 0 0,1 0 0,0 1 0,1 0 0,1 0 0,-5 25 0,4-13 56,1 1 0,2 0 1,0 1-1,2-1 0,4 34 1,-3-54-433,0 0 0,1 0-1,-1 0 1,1 0 0,1 0 0,-1-1 0,1 1 0,0-1-1,0 1 1,0-1 0,1 0 0,0 0 0,0-1 0,0 1-1,0-1 1,1 0 0,0 0 0,0 0 0,6 3 0,-1-1-473,-1-2-1,1 1 1,0-1 0,0 0 0,0-1 0,0-1 0,0 1 0,1-1-1,-1-1 1,17 0 0,8-1-4870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12993,'0'-2'121,"1"0"0,0 1-1,-1-1 1,1 1 0,0-1-1,0 1 1,0-1 0,0 1 0,1 0-1,-1 0 1,0-1 0,0 1-1,1 0 1,-1 0 0,1 0 0,-1 0-1,1 0 1,-1 1 0,1-1-1,0 0 1,-1 1 0,1-1 0,0 1-1,-1 0 1,1-1 0,0 1-1,3 0 1,59-5 154,-59 4-172,157 0-2087,-54 2-5209,-85 1 3767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11489,'0'3'716,"0"1"-108,0-3-84,8-1-20,5 0-56,2 0-144,3 0-60,6 0-68,-1 0-88,6-1-44,0-3-20,4 2-32,-4 2-64,5 0-320,-1 0-696,2 0-620,2 6-880,-2 0-2201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2022 5841,'1'25'1415,"2"0"0,0 0 1,1 0-1,11 31 1,38 98-110,-47-139-1091,82 200 262,-71-181-89,1-1 0,1-1 0,2-1 0,29 35 0,-50-67-348,0 1 0,0-1 0,0 1 1,0-1-1,0 0 0,0 1 0,0-1 1,0 1-1,0-1 0,1 1 0,-1-1 1,0 1-1,0-1 0,0 1 1,1 0-1,-1-1 0,0 1 0,1-1 1,-1 1-1,0-1 0,1 1 0,-1 0 1,0-1-1,1 1 0,-1 0 1,1-1-1,-1 1 0,1 0 0,-1 0 1,0-1-1,1 1 0,-1 0 0,1 0 1,-1 0-1,1 0 0,-1 0 0,1-1 1,0 1-1,-1 0 0,1 0 1,-1 0-1,1 0 0,-1 1 0,1-1 1,-1 0-1,1 0 0,-1 0 0,1 0 1,-1 0-1,1 1 0,-1-1 0,1 0 1,-1 1-1,0-1 0,1 0 1,-1 0-1,1 1 0,-1-1 0,0 1 1,1-1-1,-1 0 0,0 1 0,1-1 1,-1 1-1,0-1 0,0 1 1,0-1-1,1 2 0,0-56-19,-2 37 339,5-64-171,-4 0 0,-4-1 0,-3 1-1,-23-107 1,-84-225 216,83 320-271,-4 2 0,-65-119 0,79 172-56,-275-552 567,153 194-491,123 337-147,-2 2 58,16 45-39,1 0 0,0-1 0,1 1 0,0-1 0,1 0-1,0 0 1,-1-25 0,5 37-26,-1 1 0,0-1-1,1 1 1,-1 0 0,1-1 0,-1 1-1,0 0 1,1 0 0,-1-1 0,1 1-1,-1 0 1,1 0 0,-1 0 0,1-1-1,-1 1 1,1 0 0,-1 0 0,1 0-1,-1 0 1,1 0 0,-1 0 0,1 0-1,-1 0 1,1 0 0,-1 0 0,1 1-1,-1-1 1,1 0 0,-1 0 0,1 0-1,-1 0 1,1 1 0,-1-1 0,1 0-1,-1 1 1,18 6 27,-1 2 25,-1-2 1,1 0-1,0-1 1,1 0-1,-1-2 1,29 5-1,111 5-98,-153-14 10,572 3 1148,-275-8-165,-24 8-587,313-7 1711,216-62-2048,5 10-534,-785 54 562,212-13 255,170-5-602,-396 20 270,473 0 403,-332 7-595,176 31 0,209 15 719,1-49 312,-156-29-1053,-50 2 432,431 13-297,-539 5 860,-224 5-717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49 13557,'-7'-8'4,"7"1"-8,0 1-16,0-1-232,7-1-764,5-1-868,3 6-1876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26 312 12369,'-4'-6'235,"1"1"-1,0-1 1,0 0 0,0-1-1,1 1 1,0 0-1,1-1 1,-1 1 0,1-1-1,0 1 1,1-1 0,-1 0-1,1 1 1,1-1-1,-1 1 1,1-1 0,0 0-1,1 1 1,-1-1 0,4-6-1,0 1-26,0 0 0,0 1 0,1 0 0,0 0 0,1 0 0,0 1 0,1 0 0,0 0 0,17-14 0,-20 19-193,0 0 0,1 1-1,0 0 1,0 0 0,0 0 0,0 0 0,1 1 0,-1 0 0,1 1-1,0-1 1,0 1 0,0 1 0,0-1 0,0 1 0,0 0 0,0 1 0,0 0-1,1 0 1,8 1 0,-14 0-15,0 1 0,0-1 0,0 0 1,0 1-1,0-1 0,-1 1 0,1 0 0,0-1 0,-1 1 0,1 0 0,-1 0 0,0 0 1,0 0-1,1 0 0,-1 0 0,-1 1 0,1-1 0,0 0 0,0 0 0,-1 1 1,1-1-1,-1 1 0,0-1 0,0 0 0,0 1 0,0 2 0,-3 70 18,3-70-9,-2 5 6,0 0 0,0 1 0,-1-1-1,-1 0 1,0 0 0,0-1 0,-7 13-1,-46 64 109,35-56-127,5-5 128,-42 68 222,54-84-321,1-1 0,0 1 0,1 0-1,0 1 1,0-1 0,1 1 0,0-1-1,-1 19 1,3-26-135,1 1 0,-1-1 0,0 0 1,1 0-1,0 0 0,-1 0 0,1 1 0,0-1 0,0 0 0,0-1 0,1 1 0,-1 0 0,0 0 1,1 0-1,-1-1 0,1 1 0,-1-1 0,1 1 0,0-1 0,0 0 0,0 1 0,0-1 0,0 0 0,0 0 1,0 0-1,0-1 0,0 1 0,0 0 0,3-1 0,7 3-1448,0 0 0,0-2 0,24 2 0,-2-3-2029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13705,'1'99'3954,"-11"234"-769,7-264-1367,28-88-1249,47-47 80,-13 10-392,92-64-1,-2 25-3904,-45 39-6513,-91 51 7178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12133,'-6'15'736,"4"0"-144,2 0-132,0 4-88,0-5-124,2 1-140,4 4-84,8-2-24,1-2-28,3 1-308,0-1-588,5-1-664,1-1-824,1 0-2357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15209,'-9'5'204,"1"1"-1,0 0 0,0 0 0,0 0 0,1 1 1,0 1-1,1-1 0,-1 1 0,1 0 0,-6 12 1,-8 14 187,-18 46 0,32-67-358,-11 27 28,-16 51-1,29-79-49,1 0 0,1 1 0,-1-1-1,2 1 1,0-1 0,1 1 0,0 0-1,0-1 1,3 14 0,-2-24-8,0-1 1,-1 0-1,1 0 0,0 0 1,0 0-1,0 1 0,0-1 1,0 0-1,0-1 0,0 1 1,0 0-1,0 0 0,1 0 1,-1-1-1,0 1 1,0 0-1,1-1 0,-1 1 1,0-1-1,1 0 0,-1 1 1,1-1-1,-1 0 0,0 0 1,1 0-1,-1 0 0,1 0 1,-1 0-1,0 0 0,3-1 1,2 1-14,0-1 0,0 0 0,0 0 0,0-1 0,11-4 0,-8 2-114,-1-1 0,1 0 0,-1-1 0,-1 0-1,1 0 1,-1 0 0,0-1 0,-1 0 0,1-1 0,-1 1 0,-1-1-1,0 0 1,0-1 0,0 1 0,-1-1 0,0 0 0,4-17 0,-2 0 154,-1-1 1,-1 1-1,-1-1 1,-2 0 0,-1-31-1,-7 19 360,7 38-364,-1 0 1,1-1 0,0 1 0,-1 0-1,1 0 1,-1-1 0,1 1-1,-1 0 1,1 0 0,-1 0 0,0-1-1,0 1 1,0 0 0,1 0-1,-1 0 1,0 0 0,0 1 0,0-1-1,-1 0 1,1 0 0,0 1-1,0-1 1,0 0 0,-2 0 0,2 1 2,0 1 0,1-1 1,-1 0-1,0 1 0,1-1 0,-1 0 1,1 1-1,-1-1 0,1 1 1,-1-1-1,1 1 0,0-1 1,-1 1-1,1 0 0,-1-1 1,1 1-1,0-1 0,0 1 1,-1 0-1,1-1 0,0 1 1,0 0-1,0-1 0,0 1 0,0 0 1,0-1-1,0 1 0,0 0 1,0 0-1,-1 28 461,2-22-283,-2 159 2033,1 136-478,14 0-4353,-12-275 802,0-1 1,2 1-1,1-1 1,1 0 0,14 36-1,-7-41-2747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7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1 641 14209,'6'1'113,"0"-1"0,0 1-1,0-1 1,0 0 0,0 0 0,0 0-1,0-1 1,0 0 0,0-1-1,0 1 1,0-1 0,0 0 0,0 0-1,-1-1 1,1 0 0,5-4 0,12-8 207,-1 0 0,26-24 0,-36 29-310,12-11 11,-1 0 0,-2-2 0,0 0 0,-1-1 0,20-33 0,-31 42 104,0 0 1,-1-1 0,-1 0 0,-1 0 0,0-1 0,-1 0-1,0 0 1,-2 0 0,0 0 0,1-31 0,-4 32 254,0-1 0,-2 1 0,1 0 0,-9-31 0,10 45-342,-1-1-1,0 1 1,1 0 0,-1-1 0,0 1 0,0 0-1,0 0 1,0 0 0,-1 0 0,1 0 0,0 0 0,-1 0-1,0 0 1,1 0 0,-1 1 0,0-1 0,0 1-1,0-1 1,0 1 0,0 0 0,0-1 0,0 1-1,-1 0 1,1 1 0,0-1 0,0 0 0,-1 1-1,1-1 1,-1 1 0,1 0 0,0 0 0,-1 0-1,1 0 1,-1 0 0,1 0 0,-1 1 0,1-1 0,0 1-1,-1-1 1,1 1 0,0 0 0,0 0 0,-5 3-1,1 0-7,0 0 0,0 0 0,0 0 0,0 1 0,1 0 0,0 1 0,0-1 0,0 1 0,1 0 0,-1 0 0,1 0 0,-4 9 0,-6 15 339,-15 43-1,24-59-263,-15 42 88,2 0-1,2 2 0,4 0 0,1 0 0,4 1 0,-1 73 0,8-115-273,0 0-1,2 0 1,0 0 0,0 0 0,2 0 0,0 0 0,10 23 0,-11-34-190,0 0 1,0 0-1,0-1 1,1 1-1,0-1 1,0 0-1,1 0 1,-1-1-1,10 8 1,-10-9-193,1 0 1,0 0-1,0-1 1,0 0-1,1 1 1,-1-2-1,0 1 1,1-1-1,0 0 1,-1 0-1,1 0 1,9-1-1,43-6-3697,-27-4 1386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64 158 12825,'-7'10'282,"0"0"0,1 0 1,0 1-1,0 0 0,1 0 0,1 1 0,0-1 0,0 1 0,-2 18 1,2 5 582,0 70 0,4-103-826,0 1 0,0-1 1,0 1-1,1 0 0,-1-1 0,1 1 0,0-1 1,-1 1-1,1-1 0,0 1 0,1-1 0,-1 0 1,0 1-1,1-1 0,-1 0 0,1 0 0,0 0 1,-1 0-1,1 0 0,0 0 0,0-1 1,0 1-1,1-1 0,-1 1 0,0-1 0,1 0 1,-1 0-1,0 0 0,1 0 0,-1 0 0,1-1 1,0 1-1,-1-1 0,1 0 0,-1 1 0,1-1 1,0 0-1,-1-1 0,5 0 0,2 1-30,-1-1-1,0 0 1,0-1-1,0 0 1,-1 0-1,1-1 1,0 1-1,-1-2 1,0 1-1,1-1 1,-1 0-1,6-6 1,-4 1 46,0-1 0,0 0 0,-1 0-1,-1-1 1,0 0 0,-1 0 0,1 0 0,-2-1 0,0 0 0,-1 0 0,0-1 0,3-12 0,-3 6 76,-1 0 0,-1 0 0,-1 0 1,0 0-1,-1 0 0,-1 0 0,-6-30 0,5 42-96,-1 1 0,1 0 0,-1 0-1,0 0 1,0 0 0,-1 0 0,0 1 0,0 0-1,0-1 1,0 2 0,-1-1 0,0 0 0,0 1-1,0 0 1,-1 0 0,0 0 0,-11-5 0,13 7-248,-1 0-1,0 1 1,1-1 0,-1 1 0,0 0 0,0 0 0,0 0 0,0 1 0,0-1 0,1 1 0,-7 1 0,8 0-305,-1-1 0,1 1-1,0 0 1,-1 0-1,1 1 1,0-1 0,0 1-1,0-1 1,0 1 0,0 0-1,0 0 1,0 0-1,1 1 1,-1-1 0,1 1-1,-4 4 1,-2 6-4443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14489,'7'-7'708,"5"1"-144,2-1 24,3-1 37,2 3-121,2 1-156,2 2-168,-1 1-100,2 1-80,3-2-80,-2 2-252,-1-1-500,3 1-521,-2 0-367,-2 0-652,2 0-2064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46 13065,'10'313'1946,"-10"-275"-1887,-6 195 571,3-195-104,-2 0-1,-2 0 0,-1-1 0,-14 40 0,13-57 127,9-20-648,0-1 0,0 1 1,0 0-1,0 0 0,0 0 0,0 0 0,0 0 0,0 0 1,0 0-1,0 0 0,0-1 0,0 1 0,0 0 0,0 0 1,0 0-1,0 0 0,0 0 0,0 0 0,0 0 0,0 0 1,0 0-1,-1-1 0,1 1 0,0 0 0,0 0 0,0 0 1,0 0-1,0 0 0,0 0 0,0 0 0,0 0 0,0 0 1,0 0-1,0 0 0,-1 0 0,1 0 0,0 0 0,0 0 1,0 0-1,0 0 0,0 0 0,0 0 0,0 0 0,0 0 1,0 0-1,-1 0 0,1 0 0,0 0 0,0 0 1,0 0-1,0 0 0,0 0 0,0 0 0,0 0 0,0 0 1,0 0-1,-1 0 0,1 0 0,0 0 0,0 0 0,0 0 1,0 0-1,0 0 0,0 0 0,0 0 0,0 1 0,0-1 1,0 0-1,0-38 5,0 17-20,2-31 121,1 0 0,3 0 1,2 0-1,2 1 1,18-53-1,-16 66 20,3 1-1,1 0 1,1 1 0,2 1 0,1 1-1,2 1 1,33-39 0,-43 59-147,1 1 0,0 1 0,0 0 0,1 0 0,0 2 1,1 0-1,0 0 0,1 1 0,0 1 0,0 1 0,0 0 0,1 1 0,0 1 0,0 0 0,0 2 0,0 0 1,1 0-1,-1 2 0,34 3 0,-47-3 19,1 1 1,-1-1-1,1 1 1,-1 1-1,1-1 1,-1 0-1,0 1 1,0 0-1,0 0 1,0 0-1,0 1 0,0-1 1,-1 1-1,1 0 1,-1 0-1,0 0 1,0 1-1,0-1 1,0 1-1,0-1 1,-1 1-1,0 0 1,0 0-1,0 0 1,0 0-1,0 1 0,-1-1 1,0 0-1,1 7 1,-1-4-27,0-1-1,-1 1 1,0 0 0,-1 0 0,0 0 0,0 0-1,0-1 1,-1 1 0,0 0 0,0-1 0,0 1-1,-1-1 1,0 0 0,0 0 0,-1 0-1,0 0 1,0-1 0,-8 10 0,-21 14 134,0-2 0,-2-1 1,-1-1-1,-1-2 0,-41 18 0,-58 37-224,128-73 112,1 1 1,0-1 0,0 1 0,0 1 0,1-1 0,0 1 0,0 0 0,1 0 0,0 1-1,0 0 1,-6 15 0,9-19 56,0 0 1,1 1-1,0-1 0,0 1 1,0-1-1,1 1 0,-1-1 0,1 1 1,0 0-1,0-1 0,1 1 1,-1-1-1,1 1 0,0-1 1,0 1-1,1-1 0,-1 1 0,1-1 1,0 0-1,0 0 0,0 0 1,1 0-1,0 0 0,-1-1 0,4 4 1,14 13-315,1-1 1,0-1 0,1-2 0,1 0-1,1-1 1,0-1 0,1-1 0,30 11-1,-33-16-1126,-1-1-1,1-1 0,0-1 0,0-1 0,1-1 0,28 1 1,-13-4-2492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6:5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18370,'6'-7'159,"1"0"0,0 0 0,1 1-1,0 0 1,0 1 0,0-1 0,0 2 0,1-1 0,0 1 0,0 0 0,0 1 0,0 0 0,1 1 0,-1-1 0,1 2 0,-1 0 0,1 0 0,0 0 0,17 2 0,-25 0-156,0 1 0,0-1-1,-1 0 1,1 0 0,-1 1 0,1-1 0,-1 1 0,0-1 0,0 1 0,0 0 0,1-1 0,-1 1 0,-1 0 0,1 0 0,0 0 0,0 0-1,-1 0 1,1 0 0,-1 0 0,0 0 0,1 0 0,-1 0 0,0 0 0,0 0 0,-1 3 0,-3 54 499,0-43-243,-2 0 1,1-1-1,-2 0 0,0-1 0,-14 21 0,9-14-173,0 0-1,-9 26 1,19-41-182,0 0 0,0 0 0,0 0 0,1 0 0,0 1 1,1-1-1,-1 1 0,1-1 0,0 0 0,1 1 0,-1-1 0,4 10 0,-3-13-276,1 0-1,0 0 1,0-1-1,0 1 1,1-1-1,-1 0 1,1 1-1,-1-1 1,1 0-1,0 0 1,0-1-1,0 1 1,0-1-1,0 1 1,0-1-1,0 0 1,0 0-1,0 0 1,1-1-1,-1 1 1,6-1-1,1 3-693,24 5-2696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0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9165,'0'0'459,"26"-16"3602,32-3-2492,118-23 0,-112 29-680,45-4 497,207-6 1,-257 20-1367,1401-25 1410,-968 34-639,525-14 1178,-84-46-377,-818 45-1757,0-1-3982,-40 8-5040,-63 2 5636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14581,'-8'481'4487,"8"-476"-4451,0 0 0,1 0 0,-1 0 0,1 0 0,0 0 0,0 0 1,1 0-1,-1 0 0,1-1 0,0 1 0,6 8 0,-7-10-103,1-1-1,1 0 1,-1 1 0,0-1-1,0 0 1,1 0-1,0-1 1,-1 1 0,1 0-1,0-1 1,0 1-1,-1-1 1,1 0-1,0 0 1,0 0 0,0-1-1,1 1 1,-1-1-1,0 0 1,6 0 0,1 1-507,-1-1-169,1 0 1,-1 0-1,0-1 0,0 0 1,1-1-1,11-3 0,0-4-1657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29 13577,'11'-5'77,"1"0"-1,0 1 1,0 0-1,0 1 1,0 1 0,1 0-1,-1 0 1,1 1-1,-1 1 1,1 0-1,12 2 1,-24-2-68,0 1 0,0-1 0,1 0 0,-1 1 0,0-1 0,0 0 0,0 1 0,0-1 0,0 1 0,0 0 0,1-1 0,-2 1 0,1 0 0,0 0 0,0 0 0,0 0 0,0 0 0,0 0 0,-1 0 0,1 0 0,0 0 0,-1 0 0,1 0 0,-1 0 0,1 0 0,-1 2 0,1 1 8,0 0 0,-1-1 0,0 1 0,0 0 0,0 0 0,0 0 0,-1 0 0,-1 6 0,-1 1 43,0 1-1,-1-2 0,0 1 0,-1 0 1,-8 12-1,-16 16 687,-40 43-1,44-55-444,1 1 0,1 1-1,-31 54 1,53-81-290,0 0 0,-1 1 0,2-1 0,-1 0 0,0 1 0,0-1 0,1 0 0,-1 1 0,1-1 0,0 1 0,0-1 0,0 1 0,0 3 0,0-5-2,1 0 1,-1 0 0,1 0 0,-1 0 0,1 0 0,-1 0 0,1-1 0,-1 1 0,1 0 0,0 0-1,-1 0 1,1-1 0,0 1 0,0 0 0,-1-1 0,1 1 0,0-1 0,0 1 0,0-1 0,0 1-1,0-1 1,0 0 0,0 1 0,0-1 0,0 0 0,0 0 0,0 0 0,0 0 0,0 0 0,0 0-1,2 0 1,112-2-1355,60-12-7213,-114 7 4141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0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92 535 14245,'2'-88'2336,"0"28"-27,-10-113 1,6 157-2076,-1 0-1,-1 0 1,0 0-1,-1 0 1,0 0-1,-1 1 1,-1 0-1,-1 0 1,0 1-1,0 0 1,-19-22-1,27 36-241,0 0 0,0 0 0,0 0 0,0 0-1,-1 0 1,1-1 0,0 1 0,0 0 0,0 0 0,0 0-1,0 0 1,0-1 0,0 1 0,0 0 0,0 0 0,0 0-1,0 0 1,0-1 0,0 1 0,0 0 0,0 0 0,0 0-1,1 0 1,-1-1 0,0 1 0,0 0 0,0 0 0,0 0-1,0 0 1,0 0 0,0-1 0,0 1 0,1 0 0,-1 0-1,0 0 1,0 0 0,0 0 0,0 0 0,0 0 0,1 0-1,-1-1 1,0 1 0,0 0 0,0 0 0,0 0 0,1 0-1,-1 0 1,0 0 0,0 0 0,0 0 0,0 0 0,1 0-1,-1 0 1,0 0 0,0 0 0,21-2-80,24 2 106,55 4-74,85 6 1,-155-6 68,-1 0-1,1 2 1,-1 2 0,29 10 0,-56-17-5,0 0 0,1 0 1,-1 1-1,0-1 0,1 1 0,-1-1 0,0 1 0,0 0 1,0 0-1,-1 0 0,1 0 0,0 0 0,-1 0 0,1 1 0,-1-1 1,0 0-1,0 1 0,0-1 0,0 1 0,0-1 0,0 1 1,-1 0-1,1-1 0,-1 1 0,0 0 0,0-1 0,0 1 0,0 0 1,0-1-1,-1 1 0,1 0 0,-1-1 0,0 1 0,1-1 1,-1 1-1,-2 2 0,-2 10 110,-1 0-1,-1 0 1,-1 0 0,-13 19-1,-17 22 533,-4 6-126,-44 86-1,76-127-619,1 1 0,0 0 0,2 0 0,0 1 0,2-1 0,1 1 0,0 1 0,0 32 0,4-47-330,0 0 0,0 0 0,1-1 0,0 1 0,1 0 0,0-1 0,0 1 1,5 10-1,-5-15 131,0-1 0,1 1 0,-1-1 0,1 0 1,0 1-1,-1-1 0,1-1 0,0 1 1,1 0-1,-1-1 0,0 0 0,1 1 1,0-1-1,-1-1 0,1 1 0,0 0 0,0-1 1,0 0-1,8 1 0,58 3-4844,-30-5 2141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0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16 104 9085,'0'0'110,"-1"0"0,1 0 1,-1 0-1,1 0 0,-1 0 0,1 0 0,-1 0 1,1 0-1,-1 0 0,1 0 0,-1 0 1,1 0-1,-1 0 0,1 0 0,-1-1 1,1 1-1,-1 0 0,1 0 0,0 0 1,-1-1-1,1 1 0,-1 0 0,1-1 0,0 1 1,-1 0-1,1-1 0,-1 1 0,1-1 1,0 1-1,0 0 0,-1-1 0,1 1 1,0-1-1,0 1 0,-1-1 0,1 1 0,0-1 1,0 1-1,0-1 0,0 1 0,0-1 1,0 1-1,0-1 0,0 1 0,0-1 1,0 1-1,0-1 0,0 1 0,0-1 1,0 1-1,1-1 0,-1 1 0,0-1 0,0 1 1,1-1-1,-1 1 0,0 0 0,0-1 1,1 1-1,0-1 0,21-25 2475,-14 21-2300,57-34 329,-60 36-608,0 1 0,0 0 0,1 1 0,-1-1 0,0 1 0,1 0 0,-1 1 0,1-1 0,-1 1 0,1 0-1,10 1 1,-15 0-20,0 1 0,1-1 0,-1 0 0,0 0 0,0 1 0,1-1 0,-1 1 0,0-1 0,-1 1 0,1 0 0,0-1 0,0 1 0,-1 0 0,1 0 0,-1-1 0,1 1 0,-1 0 0,0 0 0,0 0 0,0-1 0,0 1 0,0 0 0,0 0 0,-1 3 0,-6 49-673,3-45 614,0 0 0,1 0-1,0 0 1,1 1 0,0-1-1,1 1 1,-1 17 0,3-25 72,1 1 1,0 0-1,0-1 1,0 1-1,0-1 1,1 0-1,-1 1 0,0-1 1,1 0-1,0-1 1,-1 1-1,1 0 1,0-1-1,0 0 1,0 1-1,4 0 0,13 8 16,-12-4-21,9 5 82,0 1 0,-1 1 0,28 27 0,-40-35 32,1 1 0,-1 0-1,-1 0 1,1 0 0,-1 0 0,0 0 0,0 1-1,-1 0 1,0-1 0,0 1 0,0 0-1,-1 0 1,0 0 0,-1 0 0,1 7-1,-2-1-89,0-1-1,-1 0 0,0 0 0,0 0 0,-1 0 0,-1-1 0,0 1 0,-1-1 0,0 0 0,-12 19 0,9-18-1341,0 0-1,-2-1 0,1 0 0,-1 0 1,-13 10-1,3-7-2930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1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23 111 29095,'-5'-15'1512,"-2"-1"-376,4 3-340,1 0-568,0 1-228,1 2 0,1 2 0,0-1 0,0 3 0,-2-1 0,2 5-1136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1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28799,'0'42'752,"0"3"-444,0 3-200,0 4-40,-2 4 44,-6 2-112,0 4-48,-7 0-656,-1 1-808,-2 2-753,-5-2-875,-1-1-588,1 0 283,2-2 209,-3-4-2872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6 254 13537,'-5'-24'2667,"5"34"1123,5 43-1409,37 435-1069,-36-11-1345,23-978 130,-13 395 29,3 1 0,56-170-1,-66 249-50,1 0-1,1 1 1,1 0-1,1 1 1,22-30-1,-30 46-53,1 1-1,0 0 1,0 1-1,0-1 0,1 1 1,0 0-1,1 1 1,-1 0-1,1 0 1,0 1-1,0 0 0,0 0 1,1 1-1,-1 0 1,1 0-1,0 1 0,0 0 1,0 1-1,15-1 1,-12 2-4,0 1 0,-1 1 0,1 0 0,-1 0 1,0 1-1,1 1 0,-1 0 0,-1 0 0,1 1 1,-1 1-1,0-1 0,11 9 0,-15-9-10,1 0-1,-1 0 1,-1 0-1,1 0 1,-1 1-1,0 0 0,0 0 1,-1 1-1,0-1 1,0 1-1,0 0 1,-1 0-1,0 1 1,0-1-1,-1 0 1,0 1-1,0 0 0,-1-1 1,1 9-1,-1-7-12,-1-1 0,0 0 0,-1 0 0,0 0-1,0 0 1,0 1 0,-1-2 0,0 1 0,-1 0-1,0 0 1,0-1 0,0 1 0,-1-1 0,-1 0-1,1 0 1,-1 0 0,0-1 0,0 0 0,-1 0-1,0 0 1,0-1 0,0 1 0,-13 7 0,-12 7-97,0-2 1,-2 0 0,-44 16 0,42-19 47,0 1 1,-57 37-1,88-50 69,0 1 1,0-1-1,0 1 1,0 0-1,0 0 1,1 0-1,-1 1 1,1 0-1,1-1 1,-1 1-1,1 0 1,-1 0-1,1 0 0,1 0 1,-1 1-1,1-1 1,0 1-1,0-1 1,0 0-1,1 1 1,0-1-1,0 1 1,0-1-1,1 1 1,0-1-1,2 8 1,1 1 131,0 0 1,1-1-1,0 0 1,1 1 0,1-2-1,0 1 1,1-1-1,16 20 1,72 78 159,19 23-3847,-42-40-5742,-50-60 5973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16522,'13'-3'5848,"25"-3"-5479,-27 5 156,95-12-121,2 5-5290,-18 2-3622,-72 4 5239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13657,'8'3'540,"-1"-1"1,0 1-1,1-1 0,0-1 0,-1 0 0,1 0 0,0 0 1,14-1-1,0 1-48,11 3-62,47 12-1,-19-2-2368,2-7-5037,-48-7 3034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34 192 13909,'1'-8'301,"0"0"1,1 0-1,0 0 0,0 0 0,0 0 0,1 1 0,1-1 1,-1 1-1,1 0 0,1 0 0,-1 0 0,1 1 0,0-1 1,0 1-1,1 0 0,0 1 0,0-1 0,12-7 0,-9 7-163,-1 0-1,1 0 1,0 1-1,0 0 1,0 1-1,1 0 0,-1 1 1,1 0-1,0 0 1,0 1-1,0 0 0,0 1 1,1 0-1,15 1 1,-24 0-128,1 1 0,0 0-1,0 0 1,0 0 0,-1 0 0,1 0 0,0 1 0,-1-1 0,0 1 0,1 0 0,-1-1 0,0 1 0,0 0 0,1 1 0,-2-1 0,1 0 0,0 0 0,0 1 0,-1-1-1,1 1 1,-1 0 0,0-1 0,0 1 0,0 0 0,0 0 0,0 0 0,-1-1 0,1 1 0,-1 4 0,2 10 46,-1-1 1,-1 1 0,-3 29-1,3-42-55,-2 7 3,0 0-1,-1 0 1,0-1 0,-1 1-1,0-1 1,0 0-1,-1 0 1,-7 10 0,-57 76 59,57-80-52,-37 46 153,23-32-97,1 1 1,2 1-1,1 1 1,2 1-1,-18 40 1,36-69-70,1 0-1,-1 0 1,1 0-1,0 0 1,0 1-1,1-1 1,-1 8-1,1-12 4,0 1 1,0-1-1,1 0 0,-1 0 0,0 0 1,0 0-1,1 1 0,-1-1 0,0 0 1,1 0-1,-1 0 0,1 0 0,0 0 1,-1 0-1,1 0 0,0 0 1,-1 0-1,1 0 0,0-1 0,0 1 1,0 0-1,0 0 0,0-1 0,0 1 1,0-1-1,0 1 0,0-1 0,0 1 1,0-1-1,0 0 0,1 1 0,-1-1 1,0 0-1,0 0 0,0 0 1,2 0-1,12 0-687,-1-2 1,1 0-1,-1 0 0,0-1 1,0-1-1,21-8 1,78-43-5866,-70 33 4193,-3 2-910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7 678 13693,'-1'-2'204,"1"0"-1,-1 0 1,0 0-1,0 0 1,1 0-1,-1 0 1,1 0-1,-1 0 1,1 0-1,0 0 1,0 0-1,0 0 1,0 0 0,0 0-1,1 0 1,0-3-1,9-33 1322,4 11-830,1 1 0,2 1 0,37-46 0,72-62-515,-104 111-101,145-130-964,14 17-7869,-165 123 6277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15421,'-3'19'1340,"1"0"-1,2 0 1,1 29-1,25 113 1058,-10-77-2017,-2 21-254,7 40-1714,3-51-4547,-8-59 2002,-8-24 1276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8765,'3'22'5550,"27"127"-4240,-9-43-1157,-16-72 33,1 1-1,2 0 0,2-1 1,1-1-1,1 0 0,23 43 1,-34-73-116,1-1 0,-1 1 1,1-1-1,0 0 0,0 1 0,0-1 1,0 0-1,0 0 0,0 0 1,1-1-1,-1 1 0,0 0 1,1-1-1,0 0 0,-1 1 1,1-1-1,0 0 0,0 0 1,-1-1-1,1 1 0,0-1 0,0 1 1,3-1-1,-3 0-41,0-1-1,-1 1 1,1-1-1,-1 0 1,0 0-1,1 0 1,-1 0 0,0-1-1,1 1 1,-1 0-1,0-1 1,0 0-1,0 1 1,0-1 0,-1 0-1,1 0 1,0 0-1,-1 0 1,1 0-1,-1-1 1,0 1 0,0 0-1,0-1 1,0 1-1,1-4 1,4-18-8,-1 0-1,-2-1 1,0 1 0,-1 0 0,-2-1-1,-2-26 1,1-5-48,-10-155 58,1-2 214,8 183-299,1 20-8,1 0 0,0 0 1,0 1-1,3-18 0,-2 26 61,0-1-1,0 1 1,0 0-1,-1 0 1,1 0 0,0 0-1,0 0 1,1 0-1,-1 0 1,0 0-1,0 0 1,0 0 0,0 1-1,1-1 1,-1 1-1,0-1 1,1 1 0,-1-1-1,1 1 1,-1-1-1,0 1 1,1 0-1,-1 0 1,1 0 0,-1 0-1,1 0 1,-1 0-1,3 1 1,47 7 192,-44-7-136,63 9-468,1-2-1,130-5 1,-44-2-7651,-113 2 4051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18438,'-9'11'163,"1"1"0,0 0 0,1 0 0,1 1 0,0 0 0,-8 23 0,-18 88-130,22-78 61,-18 107-1857,25-124 189,1 0 0,2 0 0,4 38 1,-4-66 1523,0 1 0,0-1 0,0 1 0,0-1 0,0 0 1,1 1-1,-1-1 0,1 0 0,-1 1 0,1-1 0,0 0 0,-1 0 0,1 1 1,0-1-1,0 0 0,0 0 0,-1 0 0,1 0 0,1 0 0,-1 0 0,0 0 1,0-1-1,0 1 0,0 0 0,1 0 0,-1-1 0,0 1 0,0-1 0,1 1 1,-1-1-1,1 0 0,-1 0 0,0 1 0,1-1 0,-1 0 0,1 0 0,-1 0 1,0 0-1,1-1 0,-1 1 0,0 0 0,1 0 0,-1-1 0,3 0 0,2-2 88,1 1-1,-1-1 1,0 0-1,0 0 0,-1 0 1,1-1-1,10-8 0,-14 9 54,0 1 0,1-1 0,0 1-1,-1 0 1,1 0 0,0 0 0,0 0-1,0 1 1,0-1 0,0 1 0,1 0 0,-1 0-1,5-1 1,-6 2-32,0 0 1,0 0-1,0 1 1,0-1-1,0 1 0,-1-1 1,1 1-1,0 0 1,0 0-1,-1 0 0,1 0 1,0 0-1,-1 0 1,1 0-1,-1 0 0,0 1 1,1-1-1,-1 0 0,0 1 1,0-1-1,0 1 1,0 0-1,0-1 0,0 1 1,1 3-1,6 10 205,0 1 1,2-1-1,0-1 0,0 0 0,15 15 1,-23-26-162,0-1 1,1 1 0,-1-1 0,1 0-1,0 0 1,-1 0 0,1-1-1,0 1 1,0-1 0,0 1 0,0-1-1,0 0 1,1 0 0,-1 0-1,0 0 1,0-1 0,1 0 0,-1 1-1,0-1 1,1 0 0,-1-1-1,0 1 1,1 0 0,-1-1-1,0 0 1,0 0 0,0 0 0,1 0-1,-1 0 1,0-1 0,-1 1-1,1-1 1,0 0 0,0 0 0,3-3-1,3-3 131,-1-1 1,0 1-1,0-1 0,-1-1 0,0 1 0,-1-1 1,0 0-1,-1-1 0,0 1 0,0-1 0,-1 0 1,3-14-1,-2 6 155,-2-1 1,0 1-1,-1-1 0,-1 1 1,-1-1-1,-3-31 0,2 45-375,0 1 0,0 0 0,0 0 0,-1 0-1,0 0 1,0 0 0,0 1 0,0-1 0,-1 0 0,0 1-1,0 0 1,0 0 0,0 0 0,-1 0 0,0 0 0,1 0 0,-1 1-1,-1 0 1,1 0 0,0 0 0,-1 0 0,1 1 0,-1 0-1,0 0 1,0 0 0,0 0 0,0 1 0,0 0 0,0 0 0,0 0-1,-1 1 1,1-1 0,0 1 0,0 1 0,-1-1 0,1 1-1,0 0 1,0 0 0,0 0 0,0 1 0,0 0 0,0 0 0,0 0-1,1 0 1,-1 1 0,-6 4 0,1 2-678,0-1 0,0 2 0,1-1 1,0 2-1,-8 10 0,10-10-576,0 0 1,1 0-1,0 0 0,1 1 1,-6 18-1,3-2-2247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15585,'9'-6'548,"-1"0"0,1 1 0,0 0 0,1 0 0,-1 1 0,1 0 0,19-5 0,72-10-199,16 15-5043,-82 5 936,-17-1 1081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17902,'0'6'688,"0"6"-116,0 4-156,-1 5-104,-2 2-144,-1 5-168,4 2 40,-1 2-44,1 1-40,0-5-236,0 3-580,0-4-380,0-1-173,0-6-47,0 2-4,5-9-152,-1-4-440,2-5-1608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14473,'4'6'712,"-3"7"-24,-1 9 17,0-1 39,0 7 20,0 0-140,0 4-224,0 1-208,0 1-144,0-3-32,0-1-16,0 1-64,0-5-524,0 1-824,0-7-505,0 0-515,0 0-2148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16830,'0'-31'742,"1"0"-1,1 0 1,1 0 0,2 1 0,1-1 0,14-39 0,-9 39-368,-6 11-159,2 0 0,0 1 0,1 0 0,1 0 0,1 1 0,1 0 0,21-28 1,-32 45-215,1 1 1,0-1 0,0 0-1,0 0 1,-1 0 0,1 1 0,0-1-1,0 0 1,0 1 0,0-1-1,0 1 1,0-1 0,0 1 0,0-1-1,0 1 1,1 0 0,-1 0-1,0-1 1,0 1 0,0 0 0,0 0-1,0 0 1,1 0 0,-1 0-1,0 1 1,2-1 0,-2 1 0,1 0 1,0 0-1,-1 1 0,1-1 1,-1 0-1,0 1 1,1-1-1,-1 1 0,0-1 1,0 1-1,0 0 1,0-1-1,2 5 0,1 5 11,0 1-1,0 0 0,2 20 1,-5-32-12,4 44 26,-2 0 0,-4 76 0,0-44 7,-16 78 103,17-153-90,3-27 14,57-160 10,-16 60-36,-31 82-12,2-5-162,24-52 0,-39 99 130,0 0 1,1 1-1,0-1 0,-1 1 1,1-1-1,0 1 0,0-1 0,0 1 1,0 0-1,0-1 0,0 1 1,0 0-1,1 0 0,-1 0 1,0 0-1,1 0 0,-1 0 1,1 0-1,1-1 0,-2 3 9,0-1-1,0 1 0,0 0 1,-1 0-1,1-1 1,0 1-1,0 0 0,-1 0 1,1 0-1,-1 0 0,1 0 1,-1 0-1,1 0 0,-1 0 1,1 0-1,-1 0 1,0 0-1,1 0 0,-1 0 1,0 0-1,0 0 0,0 0 1,0 0-1,0 0 0,0 0 1,0 0-1,-1 0 1,1 0-1,0 2 0,0 93 79,-18 141 0,10-181-82,0 83-1,9-139 9,1 0 0,-1 0 1,0-1-1,0 1 0,0 0 0,1-1 1,-1 1-1,0-1 0,0 0 0,0 1 1,0-1-1,0 0 0,0 0 0,0 0 1,1-1-1,23-32 23,-2-1 0,-1-2 1,-2 0-1,-1-1 0,21-63 1,-4 14-27,-29 69-12,26-48-218,-33 104 301,-19 204 527,8-140-2777,4 1-5976,7-74 3358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13 421 11565,'-3'-11'415,"0"1"0,1-1-1,0 0 1,1 1 0,0-1 0,1 0 0,0 0-1,1 0 1,0 0 0,0 1 0,1-1 0,1 0-1,0 1 1,0 0 0,9-19 0,-6 18-225,1 1 0,0 0 0,0 0 0,1 1 1,0 0-1,0 1 0,1-1 0,0 2 0,1-1 0,-1 1 1,2 1-1,-1 0 0,13-6 0,-19 10-170,0 0 0,1 1 0,-1-1 0,1 1 0,-1 0 0,1 0 0,-1 0 0,1 1 0,0 0 1,-1 0-1,1 0 0,0 0 0,-1 1 0,1 0 0,0-1 0,-1 2 0,1-1 0,-1 1 0,0-1 0,1 1 0,-1 0 0,0 1 0,0-1 0,0 1 0,-1-1 0,1 1 0,-1 1 0,1-1 0,-1 0 0,0 1 0,0-1 0,0 1 0,-1 0 0,0 0 0,1 0 0,1 6 0,9 18 37,-2-1 0,-1 2-1,11 55 1,7 95-466,-2-10 47,-21-143 345,-1-2 10,1 1-1,1-1 1,1-1 0,1 1-1,21 42 1,-28-65 33,-1 1 1,1-1-1,0 0 1,-1 0-1,1 0 1,0 1-1,0-1 0,0 0 1,0 0-1,0 0 1,0-1-1,0 1 1,0 0-1,0 0 1,0 0-1,1-1 0,-1 1 1,0-1-1,0 1 1,3 0-1,-4-2-5,1 1 0,0 0 1,0 0-1,0-1 0,0 1 0,-1-1 0,1 1 0,0-1 0,0 1 1,-1-1-1,1 1 0,-1-1 0,1 0 0,0 1 0,-1-1 0,1 0 1,-1 0-1,1 1 0,-1-1 0,0 0 0,1 0 0,0-1 0,2-9 126,0 1-1,0-1 1,2-18-1,-5 24-124,22-219 1220,8-47 381,-24 235-1582,2 0-1,2 1 0,2-1 0,0 2 0,24-44 0,-32 71-160,0 1 1,0-1-1,1 1 1,0 1-1,6-8 1,-6 9-461,1-1 1,-1 1 0,1 0 0,0 1-1,-1-1 1,8-2 0,-9 4 74,1 0 1,-1 1-1,0 0 0,1 0 1,-1 0-1,1 0 1,0 0-1,-1 1 1,1 0-1,-1 0 0,1 0 1,0 1-1,-1 0 1,1 0-1,-1 0 1,1 0-1,-1 0 0,0 1 1,0 0-1,1 0 1,-1 0-1,4 4 1,14 11-3301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12293,'0'0'84,"1"0"0,-1 0 1,1 0-1,-1 1 0,1-1 0,-1 0 0,1 0 1,0 0-1,-1 0 0,1 0 0,-1 0 0,1 0 0,0 0 1,-1 0-1,1 0 0,-1-1 0,1 1 0,-1 0 1,1 0-1,-1 0 0,1-1 0,-1 1 0,1 0 0,-1-1 1,1 1-1,-1 0 0,1-1 0,-1 1 0,0-1 0,1 1 1,-1 0-1,1-1 0,-1 0 0,22-16 173,-2-4 71,0-1-1,-1-1 0,-1 0 1,-1-1-1,-1-1 1,-1-1-1,-2 0 1,15-41-1,-23 54-13,-2 0-1,0 0 1,2-19-1,-5 28-201,1 0 0,-1-1 0,0 1 0,0 0-1,0 0 1,-1 0 0,0-1 0,0 1-1,0 0 1,0 0 0,0 0 0,-1 0-1,0 0 1,-2-4 0,3 7-111,0 0 0,1 0 0,-1 0 0,0 0 0,0 0 0,1 0 0,-1 0 1,0 1-1,0-1 0,0 0 0,0 1 0,0-1 0,0 1 0,0-1 0,0 1 0,0-1 0,-1 1 0,1 0 0,0 0 0,0 0 0,0-1 0,0 1 1,-1 0-1,1 0 0,0 0 0,0 1 0,0-1 0,0 0 0,0 0 0,-1 1 0,1-1 0,0 0 0,0 1 0,0-1 0,0 1 0,0 0 0,0-1 1,0 1-1,0 0 0,0-1 0,1 1 0,-1 0 0,0 0 0,0 0 0,1 0 0,-1 0 0,0 0 0,1 0 0,-1 0 0,1 0 0,-1 1 1,-4 6-7,1 1 1,0-1 0,0 0-1,1 1 1,-3 9 0,1 12-138,1 1 1,1-1-1,2 1 0,1 0 1,4 37-1,-3-60-289,0 0 0,0 0 1,0 0-1,1 0 0,1 0 1,-1 0-1,1-1 0,0 1 1,1-1-1,0 0 0,0 0 0,1 0 1,-1 0-1,2-1 0,-1 0 1,1 0-1,-1 0 0,2-1 0,-1 0 1,0 0-1,1-1 0,0 1 1,0-1-1,1-1 0,-1 0 1,9 3-1,16 1-2501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14633,'0'-8'244,"8"3"-244,7-1-52,8-1-208,2 1 108,5-2 52,4 4-340,3-2-524,-1 2-640,-1-1-684,2 5-1232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12737,'0'7'516,"11"-2"-384,7 0-132,7-3-104,5-2 104,9 0-20,1 0-36,4-2-416,2-6-788,0 1-1124,0-3-2321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29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17134,'13'-8'59,"1"1"0,1 0 0,0 0 0,0 2 0,0 0 0,0 0 0,1 2 0,-1 0 0,1 0 0,0 2 0,0 0 0,29 2 0,-42-1-47,-1 1 0,0-1 0,1 1 0,-1 0 0,0-1-1,1 1 1,-1 0 0,0 0 0,0 0 0,0 1 0,0-1 0,0 1 0,0-1 0,0 1 0,0-1 0,-1 1 0,1 0 0,-1 0-1,1 0 1,-1 0 0,1 0 0,-1 0 0,0 0 0,0 0 0,0 1 0,-1-1 0,1 0 0,0 1 0,-1-1 0,0 1-1,1-1 1,-1 0 0,0 1 0,0-1 0,0 1 0,-1-1 0,0 5 0,-1 4 196,0 0 1,0-1-1,-1 1 1,-1-1-1,1 0 0,-2 0 1,-6 11-1,-54 74 957,41-63-895,-27 48 1,45-70-799,1 1 1,0 1-1,0-1 1,2 1 0,-1 0-1,1-1 1,1 1 0,-2 22-1,4-4-3204,0-1-1123</inkml:trace>
  <inkml:trace contextRef="#ctx0" brushRef="#br0" timeOffset="1">466 983 26054,'0'0'228,"0"-7"-228,0-1-256,0-1-1208,6-3-1728,5-1-1040,3-2-157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64 14077,'4'-5'27,"0"0"0,0 0 0,1 0 0,0 0 0,0 1-1,0 0 1,1 0 0,-1 0 0,1 1 0,0 0 0,0 0-1,0 0 1,0 1 0,1 0 0,-1 0 0,1 1 0,-1 0-1,1 0 1,0 0 0,-1 1 0,1 0 0,9 1 0,-15-1-22,1 1 0,-1 0 0,0 0 1,0 0-1,1 0 0,-1 0 1,0 0-1,0 1 0,0-1 0,0 0 1,0 1-1,0-1 0,0 0 0,0 1 1,-1-1-1,1 1 0,-1-1 0,1 1 1,-1-1-1,1 1 0,-1 0 1,0-1-1,0 1 0,0-1 0,0 1 1,0 0-1,0 2 0,-7 47 142,0-34-79,0 0 1,-1-1-1,-1 1 1,0-2-1,-1 1 1,-1-1-1,-16 17 1,11-13-21,1 1 0,0 1 0,-11 24 0,25-44-54,0 0-1,0 1 1,0-1-1,0 0 1,1 1-1,-1-1 1,0 1-1,1 0 1,-1-1-1,1 1 1,0-1-1,-1 1 1,1 0-1,0-1 1,0 1-1,0 0 1,0-1-1,0 1 1,1 0-1,-1-1 0,1 1 1,-1 0-1,1-1 1,-1 1-1,1-1 1,0 1-1,-1-1 1,1 1-1,0-1 1,0 0-1,0 1 1,0-1-1,1 0 1,-1 0-1,0 0 1,0 0-1,1 0 1,-1 0-1,0 0 1,1 0-1,-1-1 1,1 1-1,0 0 0,-1-1 1,3 1-1,9 2-956,-1-1-1,1 0 0,-1-1 1,26-1-1,-25 0-602,18 0-2175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3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13949,'-1'45'2751,"20"203"-1048,-3-81-1628,-10-40-233,4 52-1763,14-3-3658,-16-143 2974,1-10-934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3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17902,'19'-7'1390,"1"0"1,36-8-1,98-5-143,-94 14-872,278-13-1485,-113 24-7077,-171 0 5265,-2 1-729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3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15845,'20'0'188,"3"0"-140,6-4-48,0 1-16,8 1-44,0 2-356,1 0-592,1 0-660,-4 0-764,-2 0-1812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3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14197,'9'0'480,"6"0"-120,6 0-104,1-2-120,8-3-64,0 4-12,1-1-60,5 2-40,2 0-296,0-2-684,1 0-1036,-1 2-1572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7:31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17854,'11'-11'320,"1"0"0,1 1 1,-1 0-1,2 1 0,-1 0 0,1 2 1,1-1-1,-1 2 0,1 0 1,17-5-1,-10 5-238,0 2 1,0 0-1,0 1 1,1 1-1,0 1 1,34 3-1,-54-2-28,0 0 0,-1 0 1,1 1-1,0-1 0,0 1 0,-1 0 0,1 0 1,-1 0-1,1 0 0,-1 0 0,1 0 1,-1 1-1,1-1 0,-1 1 0,0 0 0,0-1 1,0 1-1,0 0 0,0 0 0,-1 0 0,1 1 1,0-1-1,-1 0 0,0 1 0,1-1 0,-1 1 1,0-1-1,0 1 0,-1 0 0,1-1 0,0 1 1,-1 0-1,0-1 0,1 1 0,-1 0 1,0 0-1,-1-1 0,1 1 0,0 0 0,-1 0 1,-1 3-1,-1 9 203,-1 0 1,0 0-1,-1-1 1,-1 1-1,-1-1 1,-9 15-1,-24 37-385,12-21-130,-30 63 0,30-27-4026,25-64 1868,0-1 1,1 1 0,0 23 0,2-2-3825</inkml:trace>
  <inkml:trace contextRef="#ctx0" brushRef="#br0" timeOffset="1">492 1169 32767,'0'3'0,"0"0"0,-2 3 0,-3-3 0,2 2 0,-3 0-1580,1-2-3009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09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 74 9825,'0'-73'4180,"2"97"-2388,10 634 2580,-9-202-3891,14 48 243,11 671-304,-29-965-386,-28 221 0,-11-217 189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10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3308 8585,'23'-15'5773,"37"-22"-4551,-58 35-1012,107-70 1412,112-98 1,87-103-304,-220 194-984,889-800 975,-578 554-1326,74-68 397,-233 181 600,268-182 1,-430 335-130,-2-4 0,112-118-1,-175 166-1003,42-50 2735,-52 61-2814,1-1-1,-1 0 0,0 0 0,-1-1 0,1 1 0,-1-1 0,0 1 1,-1-1-1,1 1 0,-1-1 0,1-10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12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1 160 12273,'14'-19'2414,"5"11"-1730,0 0 1,0 0 0,1 2 0,-1 1 0,2 0-1,-1 2 1,24-2 0,-23 2-449,297-19 384,-48 5 892,545-26-867,-547 35-352,409 15-39,-316 3 189,91 24 184,29 0 92,-450-34-721,19-1 9,0 2 0,73 12-1,-102-8-1540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1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156 433 6685,'-1'2'416,"0"-1"0,-1 1 0,1-1-1,-1 0 1,0 0 0,1 0 0,-1 1 0,0-2 0,1 1 0,-1 0 0,0 0 0,0-1 0,0 1 0,0 0 0,-2-1 0,3-1-62,0 0 0,1-1 0,-1 1 1,0 0-1,1-1 0,-1 1 0,1-1 0,0 1 0,-1 0 0,1-1 0,0 1 0,0-1 0,0 1 1,0-1-1,0 1 0,1-3 0,-2-14-731,-3-24 1044,-1 1-1,-3-1 1,-1 2-1,-2-1 0,-1 1 1,-3 1-1,-30-59 1,35 80-753,8 14 2,5 6 7,26 12 90,8-4-40,0-2 0,1-2 1,62 3-1,-58-7-184,-1 3 0,69 15 0,-108-20 208,0 1-1,0-1 0,0 1 1,0-1-1,0 1 0,0 0 1,0 0-1,0 0 0,0 0 0,-1 0 1,1 0-1,0 0 0,-1 1 1,1-1-1,-1 0 0,1 1 1,-1 0-1,0-1 0,1 1 0,-1 0 1,0-1-1,0 1 0,-1 0 1,1 0-1,0 0 0,0 0 1,-1 0-1,1 0 0,-1 0 1,0 0-1,0 0 0,0 0 0,0 0 1,0 0-1,0 0 0,0 0 1,0 0-1,-1 0 0,1 0 1,-2 3-1,-3 9-15,-1-1 0,-1 0 0,0 0 0,-17 23 0,4-5-7,-6 15-20,-21 53 1,40-82 18,1 1-1,1-1 1,0 1 0,2 0-1,0 0 1,-1 33 0,4-39-218,0-1 0,1 0-1,-1 0 1,2 0 0,0 0 0,5 16 0,-6-24-66,1 0 0,-1 0 0,1 0-1,0-1 1,0 1 0,0 0 0,0-1 0,0 1 0,1-1 0,-1 0-1,1 1 1,0-1 0,-1-1 0,1 1 0,0 0 0,0-1-1,0 1 1,1-1 0,-1 0 0,0 0 0,0 0 0,1 0 0,-1-1-1,0 1 1,7-1 0,15 0-2718,6 0-1663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18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14117,'9'-10'144,"0"0"-1,0 1 1,1 0-1,0 1 1,0 0 0,1 1-1,0 0 1,1 0-1,0 1 1,23-8-1,-19 9-120,0 0 0,0 0 0,0 2 0,0 0 0,1 1 0,-1 1-1,1 0 1,19 2 0,-35-1-7,0 1 0,0-1 0,0 0 0,0 0 0,0 0 0,0 1 0,0-1 0,0 0 0,0 1 0,0-1 0,0 1 0,0-1-1,0 1 1,0 0 0,-1-1 0,1 1 0,0 0 0,0 0 0,-1-1 0,1 1 0,0 0 0,-1 0 0,1 0 0,-1 0 0,1 0 0,-1 0 0,1 1 0,-1 1 69,1-1 1,-1 1 0,0 0 0,0 0-1,0 0 1,0 0 0,0 0 0,-1 0-1,-1 5 1,-1 1 139,0 1-1,-1-1 1,0 0-1,-1 0 1,-5 9 0,-67 76 359,54-69-479,1 2 0,1 1-1,-31 55 1,49-78-473,1 1-1,0-1 1,0 1-1,0 0 1,1-1 0,0 1-1,0 0 1,0 0-1,1 0 1,0 0 0,0 0-1,0 0 1,1 0-1,0 0 1,0 0 0,1 0-1,-1-1 1,1 1-1,0 0 1,1-1 0,0 0-1,-1 1 1,2-1-1,-1 0 1,1 0 0,-1-1-1,1 1 1,0-1-1,1 0 1,-1 0-1,7 4 1,16 12-3216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9937,'8'0'652,"10"0"36,6 0 52,-1-2-60,9-2-124,6-2-132,1-1-24,6-1-84,3-2-172,6-3 8,-1 1-152,4 0-296,2 2-728,-3 4-428,-3-2-572,1 5-1508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1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13525,'10'-1'460,"3"-7"-144,2 2-140,9-1-76,-2 1-32,2-1-52,5 1-16,2-3 0,0 2-16,0 1-320,-1-3-664,2 3-780,0 6-1136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1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13573,'0'1'604,"0"1"-132,3-2-48,6 3-40,5-1-96,2 0-136,5-2-88,3 0-32,1 0-4,3 0-28,2-2-20,1-3-312,0 0-556,-1-2-680,0 1-980,5 0-2624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2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259 499 14445,'-5'-1'87,"-1"1"-1,1-1 1,0 1-1,0 0 1,-1 0 0,1 1-1,0 0 1,0 0-1,-1 0 1,1 0-1,0 1 1,0 0-1,0 0 1,-7 4-1,5-1-65,1 0 0,0 0 0,0 1 0,1 0-1,-1 0 1,1 0 0,0 1 0,1-1 0,-5 10-1,-12 22 99,1 2-1,-25 72 0,38-91-191,1 0-1,1 1 1,1-1-1,1 1 1,1 0-1,1 0 1,2 33-1,-1-54 54,0 0 0,0 0 0,0 0 1,1 0-1,-1 0 0,0 0 0,0 0 0,1 0 0,-1 0 0,1 0 0,-1 0 1,0 0-1,1-1 0,0 1 0,-1 0 0,1 0 0,0 0 0,-1-1 0,1 1 1,0 0-1,0-1 0,0 1 0,-1-1 0,1 1 0,0-1 0,0 1 0,2 0 1,-1-1-41,1 0 0,0 1 1,-1-1-1,1 0 0,-1-1 1,1 1-1,-1 0 1,1-1-1,-1 1 0,1-1 1,2-1-1,3-1-247,1-1-1,-1 0 1,0-1 0,0 0-1,10-7 1,1-7-77,0 0 0,-1-1 0,-1-1 0,-2-1 0,1-1 0,-2 0 0,-1 0 0,-1-1 0,-2-1 0,0 0 0,-1-1 0,8-40 0,-3-8 801,-4 0 0,-3-1 0,-3-94 0,-4-67 3310,-13 300-1813,-48 643 2367,48-531-5221,18-59-3240,-4-111 3674,-1-1 0,1 0 0,1 0-1,-1 1 1,1-1 0,0 0 0,0 0 0,3 5 0,8 5-3879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2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15917,'7'-2'29,"-1"-1"0,0 1-1,1 0 1,-1 0 0,1 1-1,0 0 1,-1 0 0,1 1-1,0-1 1,0 2 0,7 0-1,-11-1-20,-1 0-1,1 1 1,0-1-1,-1 1 1,1 0-1,-1-1 0,0 1 1,1 1-1,-1-1 1,0 0-1,1 0 1,-1 1-1,0-1 1,0 1-1,0 0 0,0-1 1,0 1-1,-1 0 1,1 0-1,-1 1 1,1-1-1,-1 0 1,0 0-1,1 1 0,-1-1 1,-1 0-1,1 1 1,0-1-1,0 1 1,-1-1-1,1 4 1,-1 8 290,0 0 1,-1 0 0,0 0 0,-1 0 0,-1 0 0,0-1 0,-1 1-1,-1-1 1,0 0 0,0 0 0,-14 22 0,12-23-430,1 0 1,1 1 0,0 0-1,1 0 1,0 0 0,1 1-1,0-1 1,1 1 0,0 0-1,2-1 1,-1 1-1,4 26 1,-1-36-321,-1 1-1,1-1 1,0 1-1,1-1 1,-1 0-1,1 0 1,0 0-1,0 0 1,0 0-1,0-1 1,1 1-1,-1-1 1,7 5-1,13 9-3021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2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14433,'6'0'544,"4"-2"-128,5-1-152,1 1-96,3 1-72,5-1-44,-2 1-24,3 1-12,3 0-24,2 0-96,0 0-516,-1 0-512,-1 0-280,-3-2-280,0 0-480,-2 0-1585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2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13397,'-4'17'666,"1"0"-1,1 0 0,0 0 1,2 0-1,0 1 1,2 17-1,0 13 428,-2-6-804,6 214-373,-1-201-4242,13 59-1,-9-75 320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2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15 262 12805,'3'179'1462,"1"-52"298,-20 194 0,13-283-1305,2-32-43,1-29-474,6-76 453,4 1-1,4 0 1,39-138 0,-40 183 104,31-77 0,-37 113-456,1 0 0,1 0 0,0 1 0,1 1 0,0-1 0,2 1 0,-1 1 0,18-16 0,-24 26-34,1-1 1,0 2 0,0-1-1,0 0 1,0 1-1,1 0 1,-1 1-1,1-1 1,0 1-1,0 1 1,0-1-1,-1 1 1,1 0-1,1 1 1,-1 0-1,0 0 1,0 0 0,0 1-1,0 0 1,0 0-1,-1 1 1,1 0-1,0 0 1,-1 1-1,1-1 1,-1 1-1,7 5 1,-5-4 3,0 1 1,-1 0-1,0 1 1,0-1-1,0 1 0,-1 0 1,0 1-1,0 0 1,0 0-1,-1 0 0,0 1 1,-1-1-1,0 1 1,0 0-1,0 1 1,-1-1-1,0 0 0,-1 1 1,0 0-1,0 0 1,0 9-1,-2-8 0,0 0 0,0 1 0,-1-1 0,0 0 0,0 0 0,-7 20 0,6-25-25,0 0-1,-1-1 1,0 1-1,1-1 1,-2 1-1,1-1 1,0 0 0,-1 0-1,0-1 1,0 1-1,0-1 1,0 0-1,-1 0 1,1 0-1,-8 4 1,-146 60-188,110-50 240,2 3 1,0 1 0,-51 34 0,90-50-47,1 0 1,0 1 0,0 0 0,1 0 0,-1 0-1,1 0 1,1 1 0,-1 0 0,1 0-1,0 0 1,1 0 0,0 1 0,0 0-1,1-1 1,0 1 0,0 0 0,0 0 0,1 0-1,1 0 1,-1 1 0,1-1 0,1 0-1,-1 0 1,4 14 0,-2-13 69,1 0 0,0-1 0,0 1 0,1-1 0,0 0 0,0 0-1,1 0 1,0 0 0,0-1 0,1 0 0,0 0 0,11 9 0,3 2-1,0-1 1,1-1-1,25 14 0,-26-17-560,1-2 0,0-1 0,43 15 0,-51-21-779,-1-1 0,1-1-1,0 0 1,0 0 0,0-1-1,0-1 1,0-1 0,23-2-1,-11-4-3554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2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18410,'1'0'57,"0"-1"1,0 0 0,0 0 0,0 1 0,0-1-1,0 1 1,1-1 0,-1 1 0,0-1 0,0 1-1,0 0 1,1-1 0,-1 1 0,0 0 0,0 0-1,1 0 1,-1 0 0,0 0 0,0 0 0,1 0-1,-1 1 1,0-1 0,0 0 0,0 1 0,1-1-1,-1 1 1,0-1 0,0 1 0,0 0 0,0-1-1,0 1 1,0 0 0,0 0 0,0-1 0,0 1-1,0 0 1,-1 0 0,1 0 0,0 0-1,-1 0 1,1 1 0,0 0 0,3 3-75,-1 0 1,0-1 0,-1 1-1,1 1 1,-1-1-1,0 0 1,0 0 0,1 8-1,22 175 74,-22-160-80,-3 52 1,-1-35-356,2-44 255,-1 0 1,1 1 0,-1-1 0,1 0 0,0 1 0,-1-1 0,1 0-1,0 0 1,0 1 0,0-1 0,0 0 0,0 0 0,0 0 0,0 0-1,0 0 1,0-1 0,0 1 0,1 0 0,-1 0 0,0-1 0,1 1 0,-1-1-1,0 1 1,3 0 0,39 9-4205,-39-9 3720,19 4-2557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2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2 784 10889,'-2'-1'4240,"12"-13"-2755,17-21-290,341-308 1747,-173 181-3807,3 5-3428,-179 142 3667,52-42-2700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2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1405 10249,'1'67'1547,"12"72"0,1-54-1189,4 1-1,3-2 0,50 124 1,-71-206-320,32 66 494,-30-65-422,-1 0-1,1 0 1,-1-1 0,1 1 0,0 0-1,0-1 1,0 1 0,1-1 0,-1 0-1,0 0 1,1 0 0,0 0 0,-1 0-1,1 0 1,0-1 0,0 1 0,0-1-1,0 0 1,0 0 0,3 1 0,-5-3-85,0 1 0,0 0 0,0-1 0,0 1 0,0-1 0,0 0 0,0 1 0,0-1 0,0 0 0,0 1 0,-1-1 0,1 0 0,0 0 0,0 0 0,-1 0 0,1 0 0,-1 1 0,1-1 0,-1 0 0,1-1 0,-1 1 0,0 0 0,1 0 0,-1 0 0,0 0 0,0 0 0,0 0 0,0-1 0,5-42 73,-5 33-50,10-402 19,3-49-22,49-81 928,-58 423-736,-5 81-229,2 0-1,1 0 1,16-76 0,-15 105-21,0-1 1,1 1-1,0 0 1,1 0 0,0 0-1,0 1 1,1 0-1,0 0 1,0 0-1,1 1 1,1 0 0,-1 0-1,1 0 1,0 1-1,1 1 1,0-1 0,0 1-1,19-8 1,-24 12 52,1 0 0,0 1 1,0 0-1,0 0 0,0 0 1,0 0-1,0 1 0,0 0 1,0 0-1,0 1 0,0-1 1,0 1-1,8 2 0,68 27 644,-31-10-530,-20-11 94,1-1-1,0-2 1,0-2 0,36 2 0,131-6 900,-86-3-1506,684-65 2119,-300 13-175,-436 50-1241,1018-94 988,-821 82-2540,-202 17-3390,1-1-3963,-34 1 4237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13489,'15'-5'344,"8"0"-84,4-2-32,5 1-84,5-1-32,5 2-44,-1 0-68,3-2-560,-4 6-788,2-1-264,-4 2-452,-3 0-1805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3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15241,'4'5'6728,"11"-2"-4410,20-3-2016,-30 0 385,55-2 334,76-11-1,-71 3-4619,1-2-5309,-47 9 5743,0 2-591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3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16097,'8'0'1129,"7"0"95,6 0-536,0 0-36,6 0 88,0 0-216,3 0-32,-1 0-72,0 0-420,-1 0 52,-3 2-176,2-1 28,-4 1-1204,1 1-1632,-1 0-153,-3 1-283,0 0-2305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5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7 697 13613,'-1'-3'199,"0"0"0,0 0 0,0 0 0,0 0 0,0 0-1,1 0 1,-1 0 0,1 0 0,0 0 0,0 0 0,0 0 0,1 0-1,0-4 1,-1 0 100,3-24 104,2-1 0,1 1-1,1 0 1,1 0 0,2 1 0,19-39-1,-9 18-111,-1 0 150,3-12 409,61-114 1,-83 176-843,1-1-1,-1 1 1,1 0 0,0 0-1,-1-1 1,1 1 0,0 0-1,0 0 1,0 0 0,0 0-1,0 0 1,0 0 0,0 0-1,0 1 1,0-1 0,1 0-1,-1 1 1,0-1 0,0 1 0,1-1-1,1 0 1,-2 1-1,0 1 1,0-1 0,0 0-1,-1 1 1,1-1-1,0 1 1,0-1-1,0 1 1,0-1 0,0 1-1,-1 0 1,1-1-1,0 1 1,-1 0-1,1 0 1,0-1-1,-1 1 1,1 0 0,-1 0-1,1 0 1,0 1-1,2 6 18,0 0 0,-1 0 0,0 0-1,0 0 1,1 12 0,2 60 153,-10 153 1,-31 80-257,32-280 219,3-29 31,3-18-26,5-29-22,1 0 0,20-54 0,-6 19-83,100-365 1146,-120 438-1175,-1 0 0,1 0-1,0 1 1,1-1-1,-1 0 1,6-7 0,-8 12-10,0 0 1,1-1 0,-1 1-1,0 0 1,0-1-1,1 1 1,-1 0 0,0 0-1,1-1 1,-1 1 0,0 0-1,1 0 1,-1 0-1,0-1 1,1 1 0,-1 0-1,1 0 1,-1 0 0,0 0-1,1 0 1,-1 0 0,1 0-1,-1 0 1,0 0-1,1 0 1,-1 0 0,1 0-1,-1 0 1,0 0 0,1 0-1,0 1 1,9 20 43,-1 22 40,-2-1 0,3 79 0,-13 89-82,1-159-58,-10 196-16,32-282 420,33-91-178,60-222-1,-64 185-14,-49 160-159,1 1 0,-1 0 0,1-1 0,0 1 0,0 0-1,0 0 1,0 0 0,0 0 0,0 0 0,1 0 0,-1 0 0,1 0-1,-1 0 1,1 0 0,0 1 0,0-1 0,-1 1 0,5-3 0,-5 4 3,-1 0 1,1 0 0,-1 0 0,1 0 0,0 0 0,-1 0 0,1 0-1,0 0 1,-1 0 0,1 1 0,-1-1 0,1 0 0,-1 0 0,1 1-1,-1-1 1,1 0 0,-1 1 0,1-1 0,-1 0 0,1 1 0,-1-1-1,1 1 1,-1-1 0,1 1 0,-1 0 0,12 29 74,-8 6-7,0 0 1,-3 1-1,-3 44 1,0-8-158,-6 106-31,1-36-2518,8-47-3447,-1-91 5533,0-1 1,1 1 0,0 0-1,0 0 1,0 0 0,0-1-1,1 1 1,0-1 0,0 1-1,0-1 1,0 0 0,1 1-1,0-1 1,4 4 0,8 6-3283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5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15273,'0'2'96,"0"0"-1,0 0 1,-1 0-1,1-1 0,1 1 1,-1 0-1,0 0 1,0 0-1,1-1 1,-1 1-1,1 0 0,-1 0 1,1-1-1,0 1 1,0 0-1,0-1 0,0 1 1,0-1-1,0 1 1,0-1-1,0 0 1,0 1-1,2 0 0,2 0 67,-1-1 0,0 0-1,1 0 1,-1 0-1,0-1 1,1 1-1,-1-1 1,8-1 0,-10 1-176,9-1 144,-1 0 0,0-1 0,0 0 0,0-1 0,0 0 0,-1 0 1,1-1-1,-1 0 0,0-1 0,0 0 0,0-1 0,-1 0 0,1 0 0,-2 0 0,1-1 1,10-13-1,-5 5 121,0 0 1,-1-1-1,-1 0 1,-1-1-1,0 0 1,-1-1 0,11-33-1,-17 40-36,0 0 0,-1 0 0,0-1 0,-1 1 0,0-1-1,-1 1 1,0 0 0,-1-1 0,-2-11 0,2 21-178,1 1 0,-1 0 0,0 0 0,1-1 0,-1 1 0,0 0 0,0 0 0,0 0 0,0 0 0,0 0 0,0 0 0,0 0 0,0 0 0,0 0 0,-1 0 1,1 1-1,0-1 0,-1 0 0,1 1 0,0-1 0,-1 1 0,1 0 0,0-1 0,-1 1 0,1 0 0,-1 0 0,1 0 0,-1 0 0,1 0 0,0 0 0,-1 0 0,1 1 0,-1-1 0,1 0 0,0 1 0,-1-1 0,1 1 0,-2 0 0,-2 1 19,0 0 0,1 0 0,-1 1 0,0-1 0,1 1-1,0 0 1,0 0 0,0 0 0,-5 5 0,0 5-4,0 0 0,1 0 0,1 1 0,0 1 0,1-1 0,0 1 0,1 0 1,1 0-1,0 1 0,-1 17 0,-1 21-38,2 84-1,4-124-34,0-4 16,0 0 0,1 1 1,0-1-1,1 0 1,0 0-1,0 0 0,1 0 1,1-1-1,5 13 1,-6-17-133,0-1 1,0 0-1,0 0 1,0 0-1,0 0 1,1 0-1,0-1 1,6 6 0,-5-6-329,-1-1 0,0 0 0,1 0 0,0 0 1,-1 0-1,1 0 0,0-1 0,0 0 0,10 1 1,47-2-8389,-28-4 2478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4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19350,'0'-1'2036,"0"-1"-1876,7 4-292,-1 1-864,3-2-1908,1 3-717,1 1-519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40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16782,'3'-7'0,"4"0"-637,1 1-1187,7-1-792,0 3-1788</inkml:trace>
  <inkml:trace contextRef="#ctx0" brushRef="#br0" timeOffset="1">460 7 12165,'3'-3'-1352,"2"-1"-1812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4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19142,'16'-5'104,"0"0"-20,-1 3-84,-5 0-584,3 2-1384,-1 0-1017,3 0-1323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4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43 211 20594,'7'-16'458,"1"1"0,0 0 0,1 0 1,1 1-1,0 0 0,0 1 0,2 0 0,0 1 0,14-12 1,-17 17-432,1 0 1,0 1-1,1 0 1,0 0-1,0 1 1,0 1-1,0 0 0,1 0 1,-1 1-1,1 1 1,0 0-1,0 0 1,20 1-1,-27 1-33,-1-1-1,1 1 0,-1 1 0,0-1 0,1 1 1,-1 0-1,0 0 0,0 0 0,1 0 0,-1 1 1,0-1-1,0 1 0,7 5 0,-9-5 62,0 1 0,1 0-1,-1 0 1,-1 0 0,1 0 0,0 0 0,-1 0-1,1 0 1,-1 1 0,0-1 0,0 0-1,0 1 1,-1-1 0,1 1 0,-1-1-1,0 1 1,0-1 0,0 5 0,-1 5 211,-1-1 0,0 1 0,0-1 0,-1 0 0,-1 0 0,0 0 0,-1 0 0,0 0 0,0-1 0,-2 0 0,-8 12 0,-14 18 270,-52 54 0,44-53-437,10-11-665,-11 12 940,-52 77 0,80-103-1523,0 1 0,1 0 0,-7 20 0,12-25-1092,1-1 0,0 1 1,0 0-1,1-1 1,0 23-1,2 1-4505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8:4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32767,'0'15'0,"0"-2"0,0-3 0,-2-3 0,2 0 0,-2-1 0,2-1 0,-2 0 0,2-3 0,0-1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9:5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1 773 11225,'0'-13'3872,"4"-61"-2966,113-402 1919,-112 457-2677,-1 4-30,-4 11-110,0 1 0,1-1 1,-1 1-1,1-1 0,0 1 0,0 0 0,0-1 0,1 1 0,-1 0 0,1 0 0,0 0 0,-1 0 0,1 0 1,1 0-1,2-3 0,-4 8 3,0-1 0,0 0 0,1 0 0,-1 1-1,0-1 1,0 1 0,-1-1 0,1 1 0,0-1 0,0 1 0,-1 0 0,1-1 0,-1 1 0,0 0 0,1-1 0,-1 4 0,5 39-17,-2 0 1,-5 72 0,0-34-40,-3 288 100,6-381-44,1 0-1,0-1 1,1 1-1,0 0 1,6-12-1,3-12 6,22-111 170,-7-1 0,11-165 0,-39 557 35,-20 259-244,21-503 23,-1-1 1,1 0-1,0 1 0,0-1 1,0 0-1,0 1 0,0-1 1,0 0-1,0 1 0,0-1 0,0 0 1,0 0-1,0 1 0,0-1 1,0 0-1,0 1 0,1-1 0,-1 0 1,0 1-1,0-1 0,0 0 1,0 0-1,0 1 0,1-1 1,-1 0-1,0 0 0,0 1 0,1-1 1,-1 0-1,0 0 0,0 0 1,1 1-1,-1-1 0,0 0 0,0 0 1,1 0-1,-1 0 0,0 0 1,1 0-1,-1 0 0,0 1 0,1-1 1,-1 0-1,1 0 0,14-10 29,11-22 10,-4-20-37,-2-1 1,24-105-1,-22 70 4,17-74 161,27-88 126,-48 212 72,-18 38-362,0 0-1,0 0 0,0-1 1,0 1-1,1 0 1,-1 0-1,0 0 1,0 0-1,0-1 1,0 1-1,0 0 1,0 0-1,1 0 1,-1 0-1,0 0 0,0-1 1,0 1-1,0 0 1,1 0-1,-1 0 1,0 0-1,0 0 1,0 0-1,1 0 1,-1 0-1,0 0 1,0 0-1,0 0 1,1 0-1,-1 0 0,0 0 1,0 0-1,0 0 1,1 0-1,-1 0 1,0 0-1,0 0 1,0 0-1,1 0 1,-1 0-1,0 0 1,0 0-1,0 0 1,1 1-1,-1-1 0,3 21-51,-3 213-1716,0 120-8729,0-285 7336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11369,'21'-7'528,"10"1"-92,6-1-120,5 0-100,3 1-164,8-3-52,4 1-520,3 1-984,2 6-1644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9:5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1 747 15761,'10'-28'881,"5"-9"11,7-6-112,4-6-180,5-4-284,7-6-160,2-2 20,3-1-44,4 0-132,0 0-348,4 1-1236,-2 5-601,-2 8 105,-2 12-284,-5 7-1196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29:5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12 13993,'0'0'14,"0"-1"1,0 1-1,0 0 0,0-1 0,0 1 0,0-1 0,0 1 0,0 0 0,0-1 0,0 1 1,0 0-1,0-1 0,0 1 0,0 0 0,-1-1 0,1 1 0,0-1 0,0 1 0,0 0 1,0 0-1,-1-1 0,1 1 0,0 0 0,0-1 0,-1 1 0,1 0 0,0 0 1,-1-1-1,1 1 0,0 0 0,0 0 0,-1 0 0,1 0 0,0-1 0,-1 1 0,1 0 1,-1 0-1,0 0 0,-15 7 465,-11 21 68,22-15-522,0-1 0,1 1-1,1 0 1,0 0 0,1 0 0,0 0-1,1 0 1,1 1 0,0-1 0,1 0-1,0 0 1,5 21 0,-1-12-3,1 0-1,1 0 1,2-1 0,0 0 0,1 0-1,17 26 1,-13-25 91,-1 0 0,-2 0-1,0 1 1,12 40 0,-19-48 85,0 1 1,-2-1-1,1 0 1,-2 1-1,0-1 1,-1 1-1,0-1 1,-5 28-1,3-35-212,-1-1-1,0 0 1,0 0 0,0 0-1,-1 0 1,0 0-1,-1-1 1,1 0-1,-1 0 1,0 0-1,-1 0 1,1-1-1,-1 0 1,0 0 0,-8 5-1,-2 0-1126,0 0-1,0-1 1,-1-1 0,0-1-1,-21 7 1,15-7-2429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12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15249,'1'-4'134,"-1"0"-1,1-1 0,0 1 0,0 0 0,0 0 0,1 0 0,-1 0 0,1 0 0,0 0 1,0 0-1,1 1 0,-1-1 0,1 1 0,0-1 0,0 1 0,0 0 0,0 0 0,0 0 1,1 1-1,-1-1 0,1 1 0,0 0 0,-1 0 0,1 0 0,0 0 0,0 1 1,0-1-1,9 0 0,-8 0-112,-1 1 1,1 0-1,0 1 1,0-1-1,-1 1 0,1 0 1,0 0-1,0 0 1,0 1-1,-1-1 1,1 1-1,0 0 0,-1 1 1,1-1-1,-1 1 1,1 0-1,-1 0 1,0 1-1,0-1 0,0 1 1,0 0-1,0 0 1,0 0-1,-1 0 1,0 1-1,4 4 0,-2 0-14,-1 1 0,0 0 0,0 1 0,-1-1 0,0 1-1,-1-1 1,0 1 0,2 19 0,-5 87-17,0-57-12,-1 28 28,-1-36 7,9 88 0,-6-134-2,1-1-1,0 0 1,0 0-1,0 0 1,0 0-1,0 0 0,1 0 1,0-1-1,0 1 1,0 0-1,0-1 1,0 1-1,1-1 0,0 0 1,-1 0-1,1 0 1,0 0-1,1 0 0,-1-1 1,0 1-1,1-1 1,-1 0-1,6 2 1,-4-3 10,0 1-1,0-1 1,0 0 0,0 0 0,1-1 0,-1 0 0,0 0 0,0 0 0,1 0 0,-1-1 0,0 0 0,0 0 0,0 0 0,0-1 0,0 0 0,0 0 0,0 0 0,6-3 0,-3-1-7,1 0 0,-1-1 0,0 0 0,0 0 0,-1 0 0,0-1 1,0 0-1,-1-1 0,0 1 0,0-1 0,-1 0 0,0-1 1,-1 1-1,0-1 0,-1 0 0,0 0 0,0 0 0,1-12 1,1-10 678,-1 0 0,-2 0 0,-2-1 0,-4-52 0,1 66-249,3 15-346,-1 1 0,0-1 1,1 0-1,0 0 0,0 1 0,0-1 0,1 0 0,1-7 0,-1 10-114,0-1 0,0 0 0,0 0 0,1 0 0,-1 1 0,1-1 1,0 0-1,-1 1 0,1 0 0,0-1 0,0 1 0,0 0 0,-1 0 0,1 0 0,1 0 0,-1 0 0,0 0 1,3 0-1,137-41-2354,5 12-10042,-120 28 7176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0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15625,'8'33'5651,"2"6"-5018,32 423 1265,-3-34-5527,-38-416 3138,3 22-1683,1-2-1,1 1 1,2-1 0,13 38-1,-14-55-459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0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4 169 13517,'0'0'162,"0"0"0,-1-1-1,1 1 1,0-1 0,-1 1 0,1-1-1,0 1 1,0-1 0,-1 1 0,1-1-1,0 1 1,0-1 0,0 0-1,0 1 1,0-1 0,0 1 0,0-1-1,0 1 1,0-1 0,0 0 0,0 1-1,0-1 1,0 1 0,0-1-1,0 1 1,1-1 0,-1 0 0,0 1-1,0-1 1,1 1 0,-1 0 0,0-1-1,1 1 1,-1-1 0,0 1-1,1-1 1,-1 1 0,1 0 0,-1-1-1,1 1 1,-1 0 0,1-1 0,-1 1-1,1 0 1,-1 0 0,1 0 0,-1-1-1,2 1 1,36-12 2026,-24 8-1268,41-11-108,0 2 0,89-9 0,-52 9-807,-82 11 63,268-39-2442,-139 26-2710,0 6-3323,-74 9 2609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0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15361,'13'-9'104,"3"-1"-64,-1 2-12,8-2-28,2 0-16,2 0-16,1 0-136,4 2-312,-2-1-364,-2 3-408,4-1-400,-6 3-224,-1 4-1040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15533,'14'0'436,"5"0"-60,1 0-71,2-2-153,0 0-112,-1 1-20,3 1-4,-2-2-28,1 2-8,0-3-124,2 1-425,0 2-391,-2-3-76,-1 1-324,2 0-412,-5 1-416,0 1-1064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09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14793,'0'-4'92,"0"-1"-1,0 1 1,0-1-1,0 1 0,1-1 1,0 1-1,0 0 1,0-1-1,0 1 0,1 0 1,0 0-1,-1-1 1,2 2-1,-1-1 0,0 0 1,1 0-1,0 1 1,0-1-1,0 1 0,0 0 1,0 0-1,1 0 1,-1 0-1,1 1 0,0-1 1,0 1-1,-1 0 1,2 0-1,-1 0 0,0 1 1,5-2-1,-6 2-74,1 0-1,-1 0 0,1 0 1,-1 1-1,1-1 0,0 1 1,-1 0-1,1 0 1,0 0-1,-1 0 0,1 1 1,-1 0-1,1-1 0,-1 1 1,1 1-1,-1-1 0,1 0 1,-1 1-1,0 0 1,6 3-1,-6-2-6,0 1-1,1 0 1,-1 0-1,-1 0 1,1 0-1,-1 0 1,1 0 0,-1 1-1,0-1 1,-1 1-1,1 0 1,-1-1 0,2 9-1,-1 4 29,-1 1 0,0-1 0,-1 1 0,-1 0 0,0-1 0,-2 1 0,-5 24 0,-4-6 100,-2 0 1,-23 44 0,20-45-72,1 0-1,-14 49 1,23-59-449,-6 44 0,12-59-408,0 0 1,1 0-1,0 1 0,3 13 0,-2-22 496,-1 1 0,1-1 0,0 0 0,0 1 0,0-1 0,0 0 1,0 0-1,1 0 0,-1 0 0,0 0 0,1 0 0,3 3 0,10 8-2663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09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14621,'-10'27'76,"-2"3"-76,1 8-76,3 6-4,-6 4 60,4 4 20,-2 3-164,0-2-384,6-6-484,-2 1-424,6-4-332,2-9-1084,0-10-1261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0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41 13645,'-9'27'436,"-1"8"-88,4 7-148,-3 5-100,1-1-52,1 4-48,-1 3-28,1-1-228,3-3-328,2-2-264,0-6-88,2-4 164,0-7-616,0-4-1520</inkml:trace>
  <inkml:trace contextRef="#ctx0" brushRef="#br0" timeOffset="1">1 10 14649,'10'-4'660,"7"1"-172,6 1-140,2 2-27,5 0-89,5 0-116,0 0-44,1 0-56,3 0-16,-1 5-472,1-1-673,-1 0-527,1-1-660,-1 3-1236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1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0 342 12641,'69'-63'931,"97"-116"0,-165 177-922,4-3 48,0-1 0,0 1 0,-1-1 0,0 0 0,0 0 0,0-1 0,-1 1 0,0-1 0,0 1 0,-1-1 0,0 0 0,0 0 0,1-9 0,-23 26 326,13-3-373,0 2-1,0-1 1,1 1 0,0 0 0,1 0 0,0 0 0,0 1 0,1 0-1,0 0 1,1 0 0,0 0 0,-2 19 0,0 11-273,1 79-1,4-109 218,-1-4 29,1 1 0,1-1 0,-1 0 0,1 0 1,0 0-1,1 0 0,-1 0 0,1 0 0,0-1 0,1 1 0,0 0 0,-1-1 0,2 0 0,6 10 1,-7-12 38,1 1 0,0-1 1,0 0-1,1 0 1,-1 0-1,1 0 1,-1-1-1,1 0 0,0 0 1,0 0-1,0-1 1,0 1-1,0-1 0,0 0 1,0-1-1,0 1 1,9-1-1,-6 0 8,-1 0 1,0 0-1,0-1 0,0 0 1,0 0-1,0-1 0,0 1 1,0-2-1,0 1 0,-1-1 1,1 0-1,-1 0 0,1-1 1,-1 1-1,0-2 0,-1 1 1,1 0-1,-1-1 0,0 0 1,0-1-1,0 1 0,-1-1 1,0 0-1,0 0 0,0 0 1,-1 0-1,0-1 0,3-7 0,-2 3-89,-1 0-1,1 0 0,-2 0 1,0-1-1,0 0 0,-1 1 0,0-1 1,-1 0-1,0 1 0,-1-1 0,-1 0 1,1 1-1,-2-1 0,0 1 0,0 0 1,-1 0-1,0 0 0,-1 0 1,0 1-1,-1 0 0,0 0 0,-1 0 1,0 1-1,0 0 0,-1 0 0,-9-8 1,11 12 78,-1 1 0,1 0 0,-1 0 0,0 0 0,0 1 0,-1 0 0,1 0-1,0 1 1,-1 0 0,0 0 0,1 1 0,-1 0 0,0 0 0,0 1 0,0 0 0,-11 2 0,15-2 17,0 1 0,0 0 0,0 0 0,0 0-1,0 1 1,0-1 0,1 1 0,-1 0 0,0 0 0,1 0 0,0 1-1,-1-1 1,1 1 0,0 0 0,0 0 0,0 0 0,1 0-1,-1 0 1,1 1 0,0-1 0,0 1 0,0 0 0,0-1-1,0 1 1,1 0 0,0 0 0,0 0 0,0 0 0,0 0-1,1 0 1,-1 8 0,0-5 150,1 1 0,0-1 0,0 0 0,1 0 0,-1 1 0,1-1 0,1 0 0,0 0 0,0 0 0,0 0 0,1 0 0,0-1 0,0 1 0,0-1 0,1 0 0,0 0 0,0 0 0,1 0 0,0-1 0,0 1 0,0-1 0,0-1 0,1 1 0,0-1 0,0 0 0,10 5 0,-4-3 13,0 0-1,0-1 1,1-1-1,-1 0 1,1 0 0,0-1-1,0-1 1,0 0 0,1-1-1,-1-1 1,0 0 0,0 0-1,1-2 1,-1 1-1,20-6 1,14-7-322,0-2 0,84-40 1,-45 17-213,-58 27-814,-10 4-1147,-1 0 0,1 2 0,21-5 0,-15 7-1601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1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13549,'202'2'6179,"1"1"-3317,408 0-2263,-350-25-1717,-113 7-2892,1 8-4465,-111 7 4209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2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22 119 9829,'-5'38'481,"2"1"0,1-1 0,4 40 1,-1 3-321,-2 47-84,-6 200 826,7-316-703,-6 28 1036,6-39-1155,0-13 0,2-55 122,3 0-1,4 0 0,2 1 0,3 0 1,3 1-1,3 1 0,2 1 0,41-80 0,-51 119-126,1 1-1,1 1 1,1 0-1,1 1 0,29-30 1,-38 44-62,1 1 1,-1 0 0,1 0 0,0 1 0,1 0-1,-1 0 1,1 1 0,11-4 0,-14 6-4,-1 1-1,1 0 1,0 0 0,0 0 0,0 1 0,0 0 0,0 0 0,0 0-1,0 1 1,0 0 0,0 0 0,0 0 0,0 1 0,7 3 0,-8-2-9,0 0 1,0 0 0,-1 0-1,1 1 1,-1-1 0,0 1 0,0 0-1,0 0 1,-1 1 0,0-1 0,1 1-1,-2 0 1,1 0 0,0 0 0,-1 0-1,0 0 1,0 0 0,-1 1-1,3 10 1,-2-3-7,0-1 0,-1 1 0,0-1 0,-1 1-1,0-1 1,-1 1 0,-1-1 0,-2 14 0,2-19-6,0-1 1,-1 0-1,0 1 1,0-1-1,0 0 1,0 0 0,-1 0-1,0-1 1,0 1-1,-1-1 1,0 0-1,1 0 1,-2-1-1,1 1 1,0-1-1,-1 0 1,0-1-1,0 1 1,0-1-1,0 0 1,-1-1-1,-10 4 1,-3-1-16,0-1 1,0-1-1,0-1 1,-1-1-1,1 0 1,-27-3 0,42 1 25,-3 0-14,-1 0 0,1 1 0,0 0 1,-1 1-1,1-1 0,-16 5 0,21-4 10,1 0-1,0 0 0,0 0 1,0 0-1,0 1 1,0-1-1,0 1 0,1 0 1,-1-1-1,0 1 0,1 0 1,-1 0-1,1 0 1,0 0-1,-1 0 0,1 0 1,0 0-1,1 0 0,-1 1 1,0-1-1,0 0 1,1 1-1,0-1 0,-1 0 1,1 1-1,0-1 0,0 1 1,1 4-1,-1 10 4,0-1 0,1 1 0,1 0 0,1-1 0,0 1 0,1-1 1,1 0-1,1 0 0,0-1 0,1 1 0,0-1 0,15 21 0,-9-16 103,1-1 1,1-1-1,0-1 1,1 0-1,1-1 1,0 0-1,1-1 1,1-2-1,0 0 1,1 0-1,0-2 0,1-1 1,1 0-1,-1-2 1,1 0-1,1-2 1,-1 0-1,1-1 1,0-2-1,39 2 1,-49-5-312,-3 1-422,0-1-1,0 0 1,0-1-1,0 0 1,-1-1-1,1 1 0,0-2 1,17-6-1,-4-5-2543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2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15841,'0'0'657,"6"0"-393,4 2-112,5 3-104,3-1-48,6 2 0,-1-1-48,5 0-440,3 2-577,0-1-503,-1-1-584,1 1-1008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17834,'0'5'844,"8"-3"-376,7 0-292,9-2-176,6 0-8,8 0-44,9 0 0,2 0-524,6 0-1256,-2 0-821,5 0-727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21050,'6'-6'-188,"4"-1"-1048,5 0-1576,1 1-1005,6-3-2243</inkml:trace>
  <inkml:trace contextRef="#ctx0" brushRef="#br0" timeOffset="1">725 37 16181,'-2'3'-876,"-10"2"-648,-3-3-732,9 2-1004</inkml:trace>
  <inkml:trace contextRef="#ctx0" brushRef="#br0" timeOffset="2">1192 105 21706,'7'2'300,"-6"-1"-216,-1 5-56,0 0-28,0 1-424,0 0-820,-6 0-956,2-1-633,4 3-383,0-3-2184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30:2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12 16454,'-12'-3'367,"-1"0"1,0 1 0,-1 0 0,1 1 0,-14 0 0,25 1-348,-1 0 1,1 0-1,0 1 1,-1-1 0,1 0-1,-1 1 1,1-1-1,0 1 1,-1 0-1,1 0 1,0 0-1,0 0 1,0 0-1,0 1 1,0-1-1,0 0 1,0 1-1,0 0 1,0-1-1,1 1 1,-1 0-1,1 0 1,-1 0-1,1 0 1,0 0-1,0 0 1,0 0-1,0 0 1,0 1 0,0-1-1,1 0 1,-1 1-1,1-1 1,-1 3-1,1 2 16,0-1 0,1 0 0,0 0 0,0 1 0,0-1 0,1 0 0,0 0 0,0 0 0,0 0 1,1-1-1,0 1 0,0 0 0,0-1 0,1 0 0,0 0 0,0 0 0,0 0 0,1-1 0,-1 0 0,9 6 0,10 7 141,1 0 0,1-2 0,31 14 0,-40-21-34,55 27 219,-30-17-294,-2 3 0,0 0 0,-1 3 0,52 42 0,-86-62-57,1 1 1,-1 0 0,0 0 0,0 0-1,0 0 1,-1 0 0,0 1 0,0 0-1,-1 0 1,1-1 0,-1 1 0,0 1-1,-1-1 1,1 0 0,-1 0 0,-1 1-1,1-1 1,-1 0 0,0 1 0,0-1-1,-1 0 1,0 1 0,0-1 0,-1 0-1,1 0 1,-1 0 0,-1 0 0,1 0-1,-1 0 1,0 0 0,0-1 0,-1 0-1,0 1 1,0-1 0,0-1 0,0 1-1,-1 0 1,1-1 0,-7 4 0,-21 17-247,-2-2 0,0-1 0,-64 30 0,-47 5-6073,100-44 2982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4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7 13701,'-4'-2'151,"1"1"0,-1 0 0,1 0 0,-1 1 0,0-1 0,1 1-1,-1-1 1,0 1 0,0 0 0,1 1 0,-1-1 0,-5 2 0,1 1 17,0 0 1,0 1-1,0 0 1,1 0 0,-1 1-1,1 0 1,0 0-1,0 1 1,1 0-1,0 0 1,0 1 0,-10 13-1,-5 9 375,-29 54 0,41-69-527,1 0 0,1 0 0,0 1 0,1 0 0,0 0 0,2 0 1,-1 1-1,2 0 0,0 0 0,0 18 0,3-34-9,0 1 0,0-1 0,1 0 0,-1 1 0,0-1 0,0 0-1,1 1 1,-1-1 0,0 0 0,1 1 0,-1-1 0,1 0 0,-1 0 0,0 0 0,1 1 0,-1-1 0,1 0 0,-1 0-1,1 0 1,-1 0 0,0 0 0,1 0 0,-1 0 0,1 0 0,-1 0 0,1 0 0,-1 0 0,1 0 0,-1 0-1,1 0 1,-1 0 0,0 0 0,1 0 0,-1-1 0,1 1 0,-1 0 0,1 0 0,-1 0 0,0-1 0,1 1 0,19-10 27,-7-1-18,-1-1 0,0-1 0,-1 0 1,-1 0-1,0-1 0,-1 0 0,0-1 0,-1 0 0,12-31 0,-12 22 102,-1 0 0,-1-1 0,-1 0 0,-1 0 1,-1 0-1,-1-27 0,18 98 783,-7 32 386,-4 1 0,-3 0 0,-7 139 0,0-167-1103,-8 100 150,3-63-1739,3-1-4810,3-34-582,0-29 1645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4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18186,'0'25'340,"0"1"-216,0 8-48,-5 1 0,2-2-76,0 2 0,-3 0-784,5-5-981,-1 4-643,2-6-1512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4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14729,'0'-3'676,"5"0"-44,4-4 5,5 2-41,1 0-124,7-3-208,0 2-260,5 3-4,4-1-192,-1 0 24,7-1 132,0 2-112,0-1-480,-2 1-537,-2 1-419,-3 1-360,2-1-224,-10 2-1264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4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14049,'19'0'292,"5"-1"-164,6-4-128,0 0-88,8 0-40,1-2 68,-1 1-228,2-1-740,0 3-900,0 0-2108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0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10325,'0'0'82,"0"0"-1,0 0 1,1 0 0,-1 0-1,0 0 1,0-1-1,0 1 1,0 0 0,1 0-1,-1 0 1,0 0 0,0 0-1,0 0 1,0 0 0,0 0-1,0-1 1,1 1 0,-1 0-1,0 0 1,0 0-1,0 0 1,0 0 0,0-1-1,0 1 1,0 0 0,0 0-1,0 0 1,0 0 0,0-1-1,0 1 1,0 0-1,0 0 1,0 0 0,0 0-1,0-1 1,0 1 0,0 0-1,0 0 1,0 0 0,0 0-1,0-1 1,0 1 0,0 0-1,0 0 1,0 0-1,0 0 1,0 0 0,-1-1-1,1 1 1,0 0 0,0 0-1,0 0 1,0 0 0,0 0-1,0 0 1,-1 0 0,1-1-1,0 1 1,0 0-1,0 0 1,0 0 0,-1 0-1,1 0 1,28-7 1022,43-1-2228,-64 7 1423,131-17-518,-14 2-1644,0 9-4495,-85 7 2253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4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14785,'-4'0'113,"0"1"-1,0 0 0,0 0 0,0 1 0,0-1 0,1 1 1,-1 0-1,0 0 0,1 0 0,0 0 0,-1 1 0,1-1 1,0 1-1,0 0 0,0 0 0,-3 5 0,-42 59 1086,44-61-1068,-16 27 198,2 1 0,-20 50 0,30-65-327,2 0 0,0 1 0,2 0 0,0 0 0,1 0 0,-1 26-1,5-46 5,-1 1 0,0-1-1,1 0 1,-1 0 0,1 1-1,-1-1 1,0 0-1,1 1 1,-1-1 0,1 0-1,-1 0 1,1 0 0,-1 0-1,1 0 1,-1 1 0,1-1-1,-1 0 1,1 0-1,-1 0 1,1 0 0,-1 0-1,0 0 1,1 0 0,-1-1-1,1 1 1,-1 0 0,1 0-1,-1 0 1,1 0-1,-1-1 1,1 1 0,-1 0-1,0 0 1,1-1 0,-1 1-1,1 0 1,-1-1 0,1 0-1,18-9-105,-9 0-35,-1 0 0,0 0-1,-1 0 1,0-1 0,0 0-1,-1-1 1,10-23 0,-5 9 36,-2-1 0,10-45 0,-12-17 318,-7 43 595,13 227 2133,0-30-938,-15-3-1395,2 51-1690,2-171-2223,0 0-1,13 44 1,-7-47-399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4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20602,'10'-8'20,"0"2"0,1-1 0,0 2 0,0-1 0,0 1 0,1 1 0,0 0 0,0 1 0,0 0 0,0 1 0,0 0 0,14 0 0,-26 2-7,1 0 1,0 0-1,-1 0 0,1 1 1,0-1-1,-1 0 0,1 0 1,0 0-1,-1 1 0,1-1 1,-1 0-1,1 1 1,-1-1-1,1 1 0,-1-1 1,1 0-1,-1 1 0,1-1 1,-1 1-1,1-1 0,-1 1 1,0-1-1,1 1 0,-1 0 1,0-1-1,0 1 0,1-1 1,-1 1-1,0 1 1,2 27 254,-14 26 858,3-37-489,0 0-1,-18 26 0,20-35-767,0 0 1,1 1-1,0 0 0,1 0 1,0 0-1,1 1 0,0-1 1,0 1-1,1 0 0,1 0 1,0 0-1,-1 13 0,3-22-286,0 1 0,0-1 1,0 0-1,0 1 0,0-1 0,1 0 0,-1 1 0,1-1 0,0 0 0,0 0 0,0 0 0,0 1 0,0-1 0,0 0 0,0 0 0,0 0 0,1-1 0,-1 1 0,1 0 0,0-1 0,-1 1 0,1 0 0,0-1 0,2 2 0,10 4-3217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16377,'5'-4'230,"-1"1"-1,1 0 0,0 0 0,0 0 0,0 1 0,0 0 0,0 0 0,0 0 0,0 0 1,10-1-1,61-6 30,-60 8-154,57-6 108,24-2-2256,-1 5-4747,-84 4 4261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12309,'0'4'616,"1"-4"-16,11 2-56,3-2-124,9 0-152,-1 0-52,7 0-104,5-2-60,2-2 36,6 0-88,0-1-116,4 2-536,-2-1-632,2 2-604,-2 2-1196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0 15677,'-4'1'24,"1"-1"-1,0 1 0,0 0 0,0 0 0,-1 0 1,1 0-1,0 1 0,1-1 0,-1 1 0,0 0 0,0 0 1,1 0-1,-1 0 0,1 0 0,-1 0 0,1 1 1,0-1-1,-3 6 0,-34 57 632,30-47-454,-2 1-139,0 1-1,1 1 1,2 0-1,0 0 1,1 1-1,1-1 1,1 2-1,0-1 0,-1 36 1,7-58-56,-1 1-1,0-1 1,0 0 0,0 1 0,0-1-1,0 1 1,1-1 0,-1 1 0,0-1-1,0 0 1,1 1 0,-1-1 0,0 0-1,1 1 1,-1-1 0,0 0 0,1 0-1,-1 1 1,1-1 0,-1 0 0,0 0-1,1 1 1,-1-1 0,1 0 0,-1 0-1,1 0 1,-1 0 0,0 0 0,1 0-1,-1 0 1,1 0 0,-1 0 0,1 0 0,-1 0-1,1 0 1,-1 0 0,1 0 0,-1 0-1,0 0 1,1 0 0,-1-1 0,1 1-1,-1 0 1,0 0 0,1-1 0,-1 1-1,1 0 1,-1 0 0,0-1 0,1 1-1,-1-1 1,25-15 98,-12 1-151,-1 0-1,-1 0 1,0-1 0,-1-1 0,-1 0 0,0 0 0,-2-1 0,10-32 0,-9 25 550,-1 0 1,-1-1-1,4-47 1,-43 630 6326,7-319-8015,20-117-9679,6-97 7126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14293,'1'-3'259,"-1"0"-1,1 0 0,0 0 1,0 1-1,0-1 1,0 0-1,0 1 0,1-1 1,-1 1-1,1-1 0,0 1 1,-1 0-1,1 0 1,0 0-1,0 0 0,0 0 1,1 0-1,-1 0 0,0 1 1,1-1-1,-1 1 1,1 0-1,0 0 0,-1 0 1,6-2-1,2 0-83,0 0 0,0 0 0,0 1-1,0 1 1,19-2 0,-28 3-161,0 0-1,0 0 1,1 0 0,-1 1 0,0-1-1,0 0 1,0 0 0,0 1 0,0-1-1,0 1 1,0-1 0,0 1-1,0-1 1,0 1 0,0-1 0,0 1-1,0 0 1,0 0 0,0 0-1,0-1 1,-1 1 0,1 0 0,0 0-1,-1 0 1,1 0 0,-1 0 0,1 0-1,-1 0 1,1 0 0,-1 0-1,0 1 1,0-1 0,1 0 0,-1 1-1,-1 53-489,0-51 454,0 1 1,1-1-1,-1 1 1,1-1-1,0 1 0,0 0 1,1-1-1,-1 1 1,1-1-1,0 1 0,0-1 1,3 8-1,28 22 43,-24-28-44,-1 1 0,-1 0-1,1 0 1,-1 1 0,-1 0 0,0 0 0,6 12 0,-7-11 143,-1 0 0,0 0 0,0 0 0,-1 0-1,-1 1 1,0-1 0,0 1 0,0-1 0,-2 17 0,0-21-304,0 1 0,0-1 0,-1 1-1,1-1 1,-1 1 0,0-1 0,-5 8-1,5-10-624,-1 1-1,1 0 0,-1-1 1,0 0-1,0 0 0,0 0 1,0 0-1,-1 0 0,1-1 0,-7 4 1,1-2-2952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16145,'1'0'234,"-1"-1"-1,1 0 0,-1 0 0,1 0 0,0 1 1,-1-1-1,1 0 0,0 1 0,0-1 0,-1 0 1,1 1-1,0-1 0,0 1 0,0-1 0,0 1 1,0 0-1,0-1 0,0 1 0,0 0 0,0 0 1,0 0-1,1-1 0,32-4-121,-27 4 236,184-20-1151,-64 17-8520,-107 4 6217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15993,'12'0'513,"3"0"-41,8 0-212,6-2-100,3-1-72,5 0-68,-1-1-4,6-1-32,-1 2-32,3 2-532,1-5-917,-2 3-1051,3-2-2072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72 16357,'-13'11'137,"0"0"0,1 1 0,0 0 0,1 1 0,0 0 0,1 1 0,1 0 0,0 1 0,1 0 0,0 0 0,1 1 0,1 0 0,1 0-1,0 0 1,1 1 0,0 0 0,2 0 0,-1 32 0,3-48-123,0 0 0,0-1 0,0 1 0,0 0 1,0-1-1,0 1 0,0 0 0,1-1 0,-1 1 0,0 0 0,1-1 0,-1 1 0,0-1 0,1 1 1,-1 0-1,1-1 0,-1 1 0,1-1 0,-1 1 0,1-1 0,-1 0 0,1 1 0,-1-1 0,1 0 1,0 1-1,-1-1 0,1 0 0,0 1 0,-1-1 0,2 0 0,27-2 104,22-19-145,-41 13-33,0-1 1,0 0-1,0 0 0,-1 0 0,-1-2 0,1 1 1,-2-1-1,1 0 0,-2 0 0,1-1 0,-2 0 1,1 0-1,3-15 0,-2-1 91,-1 0 0,-1-1 0,-2 1 1,0-58-1,-7 72 59,-4 18 44,-8 21 21,7 7 176,2 0-1,2 0 1,-3 49 0,6 102 2265,3-106-1640,-4 191 1256,1-135-3874,2 1-6522,0-105 4323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16810,'8'-5'712,"2"0"-108,7-1-208,1-3-116,6 2-120,-1 1-96,7-1-48,0 1 36,2-2-52,-2 2-32,0 3-528,2-2-692,-5 1-357,-2 3-203,-4 1-276,-2 0-1128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10297,'0'0'428,"0"-1"-68,11-4-116,9-2-116,12 1-128,3-3-88,12-3-144,6-1-248,9 1-980,4 2-1808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14465,'6'0'456,"9"0"-80,5 0-172,4 0-96,1 0-48,5 0-24,0-2-8,6-2-28,3 1-168,-4 0-844,-2 1-1424,2 1-3096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72 104 15201,'-20'11'272,"14"-4"-216,1 0-1,0 0 0,1 1 1,0 0-1,0 0 0,0 0 1,1 1-1,1-1 1,-1 1-1,1 0 0,0 10 1,-2 16 10,1 50 1,3-84-63,0 14 56,-1-6-25,1 1 0,1-1 0,-1 1-1,1-1 1,3 10 0,-3-17-15,-1 0 0,1-1 0,-1 1 0,1 0-1,0 0 1,0-1 0,0 1 0,0-1 0,0 1 0,0-1-1,1 1 1,-1-1 0,0 1 0,1-1 0,-1 0-1,1 0 1,-1 0 0,1 0 0,0 0 0,-1 0 0,1 0-1,0-1 1,0 1 0,0 0 0,-1-1 0,1 0 0,0 1-1,0-1 1,0 0 0,3 0 0,4-1 15,0 0 1,-1-1 0,1 0-1,0-1 1,-1 0-1,1 0 1,-1 0-1,0-1 1,0-1-1,0 1 1,0-1 0,-1-1-1,0 1 1,0-1-1,-1 0 1,1-1-1,-1 0 1,-1 0-1,1 0 1,-1 0 0,4-9-1,0 1-6,-1 0-1,0 0 1,-1-1-1,-1 0 0,0-1 1,-1 1-1,-1-1 1,-1 0-1,0 0 1,0-21-1,-2 25 85,-2 0-1,1 0 0,-2 0 0,0 0 0,0 1 1,-7-19-1,8 29-126,0 0 0,0-1 0,0 1 0,0 0 0,0-1 0,-1 1 0,1 0 0,-1 0-1,0 0 1,1 0 0,-1 1 0,0-1 0,0 0 0,0 1 0,0-1 0,-1 1 0,1 0 0,0 0 0,-1 0 0,1 0 0,0 0 0,-1 0 0,1 1 0,-1-1 0,0 1 0,1-1-1,-1 1 1,1 0 0,-1 0 0,1 0 0,-1 1 0,0-1 0,1 1 0,-1-1 0,1 1 0,-1 0 0,1 0 0,0 0 0,-1 0 0,-2 2 0,-3 1-606,-1 1-1,1 0 1,0 1 0,1 0 0,-1 0 0,1 1 0,0 0-1,1 0 1,-1 0 0,2 1 0,-1 0 0,1 0 0,-5 11 0,1 4-3013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16365,'-8'26'325,"-2"2"-117,1 1-92,-1 4-68,0-3-48,3-1-104,0-1-589,3-1-731,4-3-640,0-5-988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48 193 19686,'2'-9'74,"1"-1"0,0 1 0,0 0 0,1 0 0,0 0-1,0 0 1,1 1 0,1 0 0,-1 0 0,1 0 0,8-7 0,18-31 815,-22 27-638,1 3 10,-11 39-225,-11 51-3682,-28 99 0,32-141 2624,-3 5 31,6-14 911,-1-1 1,-1 0-1,-1-1 1,-1 0-1,-1 0 0,0 0 1,-15 20-1,7-27 1171,14-11 543,15-2-974,37-1-511,35 1-653,-29-5-3587,-27 0-915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16578,'-17'88'1044,"-5"0"0,-44 117 0,-19 76-2190,74-215-1036,9-22-2150,2-40 1651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16089,'0'1'56,"0"0"-1,0 0 0,0-1 0,0 1 0,0 0 0,0-1 0,0 1 0,0 0 0,1 0 1,-1-1-1,0 1 0,0 0 0,1-1 0,-1 1 0,1-1 0,-1 1 0,0 0 0,1-1 0,-1 1 1,1-1-1,-1 1 0,1-1 0,0 1 0,-1-1 0,1 0 0,-1 1 0,1-1 0,0 0 1,-1 1-1,1-1 0,0 0 0,-1 0 0,2 1 0,32-5 643,31-25-436,-48 20-126,-1-2-1,0 1 1,-1-2 0,0 0-1,0-1 1,-2 0 0,21-27-1,-26 30 145,-1-1 0,-1 1 0,0-1 0,-1-1 0,0 1 0,0-1-1,-1 0 1,-1 0 0,0 0 0,-1 0 0,0-1 0,0-21 0,-4 300 1445,2-261-1924,0 1 0,1-1 0,0 0 0,0 0 0,0 1 0,0-1-1,1 0 1,2 6 0,-2-7-457,1 0 0,-1 0 0,0-1 0,1 1 0,0-1 0,0 1 1,0-1-1,0 0 0,1 0 0,-1-1 0,1 1 0,0-1 0,0 1 0,-1-1 0,2 0 0,4 1 0,11 4-2576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5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52 18158,'72'-52'6132,"-85"52"-4077,-11 8-1690,-15 16 213,0 1-1,2 2 1,0 1 0,2 2-1,2 1 1,1 2 0,1 2 0,2 0-1,-25 40 1,47-64-561,1-1 1,1 1-1,0 0 1,1 0-1,0 0 1,0 0-1,1 1 0,1 0 1,0-1-1,0 1 1,2 0-1,-1 0 1,1 0-1,3 18 0,-2-26-15,-1-1-1,1 1 0,0-1 0,0 1 0,1-1 0,-1 0 0,1 1 1,0-1-1,0 0 0,0 0 0,0 0 0,0-1 0,0 1 1,1 0-1,5 3 0,-2-1 0,0-1-1,0 0 1,1-1-1,0 0 1,-1 0-1,1 0 1,10 2 0,6-1-3,0 0 1,0-1 0,43 0 0,42-10-2194,-56-2-1451,-1-2 1,86-29-1,-97 26-1620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20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17166,'-4'97'1769,"-3"0"1,-5-1-1,-25 95 1,-5-20-753,17-81-569,-21 164-1,45-240-436,-1-2-2,1 0 1,1-1-1,0 1 0,2 12 1,-2-22 16,0 0 1,0 0 0,0-1-1,1 1 1,-1 0-1,1 0 1,-1-1-1,1 1 1,0 0 0,0-1-1,0 1 1,0-1-1,0 1 1,0-1 0,0 1-1,0-1 1,0 0-1,1 0 1,-1 0 0,1 1-1,-1-1 1,1 0-1,-1-1 1,1 1-1,-1 0 1,1 0 0,0-1-1,-1 1 1,1-1-1,0 1 1,0-1 0,2 0-1,13 0 26,0 0-1,0-2 1,0 0 0,0-1-1,0-1 1,25-9 0,98-46-1807,-43 16-3370,46-6-4144,-97 34 3886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2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20902,'0'-1'19,"0"0"0,0 0 0,1 0 0,-1 0 0,1 0-1,-1 0 1,1 0 0,0 0 0,-1 0 0,1 0 0,0 1 0,-1-1 0,1 0 0,0 0 0,0 1 0,0-1 0,0 1 0,0-1-1,-1 0 1,1 1 0,0 0 0,0-1 0,0 1 0,1 0 0,0-1 0,37-8 35,-24 7-6,184-43-1229,103-8-8923,-279 51 7922,-4 2-843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2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13241,'0'10'536,"7"-2"-92,7-1-56,5-1-132,5-1-88,-1-3-44,9-2-68,2 0-44,4 0-12,0-4-336,5-2-684,1-4-840,-1-3-1400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164 569 12529,'10'-29'399,"-1"-1"-1,-1 0 1,-2 0 0,-1-1-1,-1 0 1,-2 1 0,-1-1-1,-6-51 1,3 65-131,-2 0-1,0 0 1,-2 0 0,1 1 0,-2 0 0,0 0 0,-1 0-1,-1 1 1,0 0 0,-1 1 0,0 0 0,-1 1 0,-25-24-1,28 32-274,11 14 68,14 15-24,11-2 68,1-2 0,0-2 0,1 0-1,1-2 1,1-2 0,61 20 0,-54-20-93,0 1 0,-1 2 0,-1 1 1,49 33-1,-79-46-4,1 0 0,-1 1 0,-1 0 1,1 0-1,-1 1 0,0-1 0,0 1 1,-1 1-1,0-1 0,0 1 0,-1 0 0,0 0 1,0 0-1,-1 1 0,0-1 0,0 1 0,-1 0 1,0 0-1,0 16 0,-2-23 3,-1 0 0,1-1 0,-1 1 0,0-1 0,0 0 0,0 1 0,0-1 0,0 1 0,0-1 0,0 0 0,0 0 0,0 0 0,-1 0 0,1 0 0,0 0 0,-1 0 0,1 0 0,-1 0 0,1-1-1,-1 1 1,1-1 0,-1 1 0,1-1 0,-4 1 0,-47 11-364,42-10 223,-80 14-273,-151 34 18,197-39-158,1 3 0,0 1 0,-54 28-1,90-39-230,-20 14-1960,20 2-3689,7-13 1964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2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18870,'0'-8'382,"-1"1"-1,2-1 1,-1 1 0,1-1 0,0 1 0,1 0-1,0-1 1,5-12 0,-5 17-330,0 0 0,0 1 0,0-1 0,1 0 0,-1 1 0,1-1 0,-1 1 0,1 0 0,0 0 0,0 0 0,0 0 0,0 0 0,0 1 0,1-1 1,-1 1-1,0 0 0,1 0 0,-1 0 0,1 1 0,6-1 0,-3 0-41,1 0 1,-1 0-1,0 1 1,1 0 0,-1 0-1,0 1 1,1 0-1,-1 1 1,0-1-1,8 4 1,-12-4-13,-1 1 1,1-1-1,0 1 0,0 0 1,-1 0-1,1 0 1,-1 0-1,1 0 0,-1 1 1,0-1-1,0 1 1,0-1-1,0 1 0,-1 0 1,1 0-1,-1-1 1,0 1-1,1 1 0,-1-1 1,0 0-1,-1 0 1,1 0-1,-1 0 0,1 1 1,-1 2-1,1 11-6,-1 1 0,0-1 0,-2 0-1,0 0 1,-6 28 0,5-36 19,0 1 0,-1-1 1,0 1-1,0-1 0,-1 0 1,0-1-1,-1 1 0,0-1 0,0 0 1,-1-1-1,-8 8 0,14-14-18,1-1 1,0 1-1,-1 0 0,1-1 0,-1 1 1,1-1-1,0 1 0,-1 0 0,1-1 0,0 1 1,0 0-1,0-1 0,-1 1 0,1 0 1,0-1-1,0 1 0,0 0 0,0 0 1,0-1-1,0 1 0,0 0 0,1-1 1,-1 1-1,0 0 0,0-1 0,0 1 0,1 0 1,-1-1-1,0 1 0,1 0 0,-1-1 1,1 1-1,-1-1 0,0 1 0,1-1 1,-1 1-1,1-1 0,0 1 0,-1-1 0,1 0 1,-1 1-1,1-1 0,0 0 0,-1 1 1,1-1-1,0 0 0,40 21 152,-31-16-172,6 3 17,-1 0 0,0 2 1,0 0-1,-1 0 0,14 15 1,-23-20 9,0 0 0,-1 0 1,1 0-1,-1 1 0,-1-1 1,1 1-1,-1 0 0,0 0 1,0 0-1,-1 1 0,1-1 1,-2 1-1,1-1 0,-1 1 1,0 0-1,1 9 0,-2-8 24,0 1-1,0-1 0,-1 1 1,0-1-1,0 1 0,-1-1 1,0 0-1,0 0 0,-1 0 1,0 0-1,-1 0 0,0 0 0,0-1 1,0 0-1,-1 0 0,0 0 1,-1 0-1,1-1 0,-1 0 1,0 0-1,-11 7 0,5-2-93,-1-2 0,0 1-1,-1-2 1,0 0 0,0-1-1,-1 0 1,0-1 0,0 0 0,-27 5-1,2-6-4135,-4-3-3923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2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18498,'19'-1'97,"0"-1"0,-1-1 0,1-1 0,-1 0 0,0-1 1,-1-1-1,1-1 0,-1 0 0,0-2 0,-1 1 0,0-2 0,0 0 1,-1-1-1,0-1 0,-1 0 0,13-16 0,-24 26 3,0-1-1,-1 0 1,1 0 0,-1 0-1,0 0 1,0 0-1,0-1 1,-1 1 0,1 0-1,-1-1 1,1 0-1,-1 1 1,0-1 0,-1 0-1,1 1 1,-1-1-1,1 0 1,-1 0 0,0 0-1,-1 1 1,1-1-1,-2-4 1,1 5-35,0 0 0,-1 0 0,1 1 0,-1-1 0,0 1-1,0-1 1,0 1 0,0 0 0,0-1 0,0 1 0,-1 0 0,1 0 0,-1 1 0,1-1 0,-1 1 0,0-1 0,0 1 0,0 0-1,0 0 1,0 0 0,0 0 0,0 0 0,0 1 0,0 0 0,0-1 0,-6 1 0,3 0-57,0-1 1,-1 1-1,1 0 0,-1 1 0,1-1 1,0 1-1,-1 1 0,1-1 1,0 1-1,0 0 0,0 0 1,0 1-1,0 0 0,0 0 1,1 0-1,0 1 0,-1 0 1,1 0-1,0 0 0,1 0 1,-1 1-1,1 0 0,0 0 1,0 0-1,1 1 0,-1-1 1,1 1-1,-2 5 0,-8 21-9,1 0 1,1 1-1,2 0 0,2 0 1,0 1-1,3 0 0,1 0 0,2 64 1,1-94 2,0-1 1,0 0 0,1 1 0,-1-1-1,1 0 1,0 1 0,0-1 0,0 0 0,0 0-1,0 0 1,1 1 0,-1-2 0,1 1 0,0 0-1,0 0 1,0 0 0,1-1 0,-1 1-1,0-1 1,1 0 0,0 0 0,-1 0 0,1 0-1,0 0 1,0-1 0,0 1 0,0-1-1,0 1 1,1-1 0,-1 0 0,0-1 0,1 1-1,-1-1 1,4 1 0,1 0 14,0-1 1,-1 0-1,1 0 1,0 0-1,0-1 0,0-1 1,0 1-1,-1-1 1,1 0-1,-1-1 1,1 0-1,-1 0 0,0-1 1,7-4-1,8-9 17,-1-1 0,-1-1 0,0-1 0,-2-1 0,0 0 0,-1-1 0,-1-1 0,14-28 0,0-6-16,-3-2 0,27-84 0,-52 181 403,-4 49 0,-11 27-176,1 132-1,11-245-236,1 0-1,0 0 1,0 0-1,0 0 1,0 0 0,0 0-1,0 0 1,0 0-1,0 0 1,0 0 0,1 0-1,-1 0 1,0-1-1,1 1 1,-1 0 0,0 0-1,1 0 1,-1 0-1,1 0 1,-1-1 0,1 1-1,0 0 1,-1 0-1,1-1 1,0 1 0,0 0-1,-1-1 1,1 1-1,0-1 1,0 1 0,0-1-1,0 1 1,0-1-1,-1 0 1,1 1 0,0-1-1,0 0 1,0 0-1,0 0 1,0 0 0,0 0-1,0 0 1,0 0-1,0 0 1,0 0 0,0 0-1,0 0 1,0-1-1,0 1 1,0 0 0,0-1-1,1 0 1,2-1 28,1 0 0,-1 0-1,1-1 1,-1 1 0,0-1 0,0 0 0,0 0 0,0-1 0,4-4-1,17-29 51,-1-1 0,-2 0-1,30-77 1,-33 71-48,1 2 0,2 0 1,32-46-1,-53 87-37,-1 0 0,0 1 0,0-1 0,1 0 0,-1 1 0,1-1 0,-1 1 0,0-1 0,1 0 0,-1 1 0,1-1 0,-1 1 0,1-1 0,0 1 0,-1-1 0,1 1 0,0 0 0,-1-1 0,1 1 0,0 0 0,-1-1 0,1 1 0,0 0 0,-1 0 0,1 0 0,0-1 0,0 1 0,-1 0 0,1 0 0,0 0 0,0 0 0,-1 0 0,1 1 0,0-1 0,0 0 0,1 1 0,-1 0 39,0 1-1,1 0 0,-1 0 0,0 0 1,0 0-1,0 0 0,0 0 0,0 0 0,-1 0 1,1 0-1,-1 0 0,1 3 0,5 68 631,-6-17-176,-2-1 0,-15 90 0,12-114-488,1 1 1,0 45-1,4-76 89,24-32 342,25-44-657,77-160 1,-55 94-95,-71 141 309,1-1 0,-1 0 1,0 0-1,0 1 0,1-1 0,-1 0 1,0 1-1,1-1 0,-1 0 1,1 1-1,-1-1 0,1 1 0,-1-1 1,1 1-1,-1-1 0,1 1 0,-1-1 1,1 1-1,0-1 0,-1 1 1,1 0-1,0-1 0,-1 1 0,1 0 1,1-1-1,5 17 232,-6 39 443,-1-48-611,0 67-794,-1 99 4595,0-49-6333,0-62-3429,1 0-4506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21042,'14'138'3097,"0"-6"-3264,-12-103-3,-1 5-358,9 47 1,-8-71-867,1 1 1,0 0-1,0-1 1,10 18-1,-13-26 1124,8 4-3738,-3-6 828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18302,'0'-2'130,"1"0"1,-1 1-1,1-1 0,-1 0 1,1 1-1,0-1 1,0 1-1,0-1 1,0 1-1,0-1 1,0 1-1,0-1 0,1 1 1,-1 0-1,0 0 1,1 0-1,-1 0 1,1 0-1,-1 0 0,3-1 1,38-17 105,-35 16-149,65-24-1031,1 3 1,2 3-1,0 3 0,121-12 1,-180 28 919,-10 1-2,1 1 0,-1-1-1,0 1 1,1 0-1,9 2 1,-15-2 54,1 1 0,-1-1 0,0 0 1,1 1-1,-1 0 0,0-1 0,0 1 0,0 0 1,0-1-1,0 1 0,0 0 0,0 0 0,0 0 1,0 0-1,0 0 0,0 0 0,0 0 0,-1 1 1,1-1-1,0 0 0,-1 0 0,1 0 1,-1 1-1,1-1 0,-1 0 0,0 1 0,0-1 1,1 0-1,-1 1 0,0 1 0,5 363 3748,-5-243-2984,3-104 136,6-32-697,5-31-105,-1-10 182,2 2 0,3 0-1,24-51 1,-33 85-212,0 0-1,1 0 1,1 1 0,1 1-1,0 0 1,2 0 0,-1 1 0,2 1-1,0 0 1,0 1 0,27-17-1,-34 26-101,0 1 0,1-1-1,-1 1 1,0 1 0,1-1 0,0 2-1,-1-1 1,1 1 0,0 0-1,11 1 1,-20 0 0,1 1 0,-1-1 1,1 0-1,-1 1 0,0-1 0,1 0 1,-1 1-1,1-1 0,-1 0 0,0 1 1,0-1-1,1 1 0,-1-1 0,0 1 1,0-1-1,0 1 0,1-1 0,-1 1 1,0-1-1,0 1 0,0-1 0,0 1 1,0-1-1,0 1 0,0-1 0,0 1 1,0-1-1,0 1 0,0-1 0,0 1 1,0-1-1,-1 1 0,1-1 0,0 1 1,0-1-1,-1 1 0,-7 20-16,-3-8 11,-1-1 0,-1-1 0,0 0-1,-16 11 1,-19 15 46,37-28-38,1 1 0,-1 1 0,2 0 0,-1 1 0,2 0-1,-1 0 1,2 0 0,0 1 0,0 1 0,1-1 0,1 1 0,0 0 0,1 0 0,0 0 0,1 1 0,1-1-1,0 1 1,1 14 0,1-22-522,0 0 0,0 0 0,1 0 0,0 0-1,0-1 1,1 1 0,0 0 0,0-1 0,5 11 0,-5-13 108,1-1 1,-1 1-1,1-1 1,0 0-1,0 0 1,0 0-1,0 0 1,0 0-1,1-1 0,0 1 1,-1-1-1,1 0 1,0 0-1,0 0 1,0-1-1,6 2 1,14 4-3697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20498,'0'0'532,"0"7"-16,0 5-136,-2 4-264,-3 9-64,-1 7-28,-1 4-24,-2 6-24,3 6-404,-3 1-1000,6-2-972,3-4-197,0-1 177,0-8-132,0-6-2080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15173,'-2'43'2078,"-6"45"-1,-27 103-518,2-14-1435,29-96-221,19-113-148,-4 14 177,57-176 204,-46 124 71,53-113 0,-72 177-57,1 0-1,0 0 0,0 0 1,0 1-1,1 0 0,0 0 1,0 0-1,1 0 1,10-7-1,-14 11-53,-1 0 0,1 0 0,-1 0 0,1 1-1,-1-1 1,1 0 0,0 1 0,-1-1 0,1 1 0,0-1 0,0 1 0,-1 0 0,1 0 0,0 0-1,0 0 1,0 0 0,-1 0 0,1 0 0,0 1 0,0-1 0,-1 0 0,1 1 0,0 0 0,-1-1-1,1 1 1,-1 0 0,1 0 0,-1 0 0,1 0 0,-1 0 0,1 0 0,-1 0 0,0 1 0,0-1-1,0 0 1,1 1 0,-1-1 0,-1 1 0,1-1 0,0 1 0,0 0 0,-1-1 0,2 3-1,3 9 63,-1 0-1,-1 1 1,1-1-1,-2 1 1,0-1-1,0 15 1,-3 88-156,-1-47-36,2-31-413,-1 52-2950,0-72 190,-1 0 1,-8 33 0,5-38-438,-1-5-2088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1 340 16806,'17'-9'122,"0"2"1,1 0-1,0 1 1,28-6-1,21-8-747,10-12 321,-1-3 1,124-81-1,-158 90 976,-41 25-549,0 0-1,1 1 0,-1-1 1,0 0-1,1 0 0,-1 1 1,1-1-1,-1 1 0,1-1 1,-1 1-1,1 0 0,-1-1 1,1 1-1,-1 0 0,1 0 1,-1 0-1,1 0 0,-1 0 1,1 0-1,1 1 0,-2 0-26,0 0 0,0-1 0,0 1 0,0 0 0,-1 0-1,1 0 1,0 0 0,0 0 0,-1 0 0,1 0 0,0 0-1,-1 0 1,1 0 0,-1 0 0,0 0 0,1 0 0,-1 0 0,0 1-1,1 1 1,0 8 262,-1 0-1,0 0 1,-1 0-1,-2 16 1,2-20-333,-9 48 1041,-3-1 1,-3 0 0,-27 63-1,42-112-1044,-12 17 82,12-41-109,8-38-64,-1 31 75,0 1-1,2-1 1,1 2-1,1-1 1,0 1 0,2 1-1,27-39 1,-38 60-7,0 1 1,0-1 0,0 1-1,0-1 1,1 1-1,-1 0 1,0 0 0,1-1-1,-1 1 1,1 0-1,-1 0 1,1 0 0,0 1-1,-1-1 1,1 0-1,0 1 1,0-1 0,-1 1-1,1-1 1,0 1 0,0 0-1,0 0 1,0 0-1,-1 0 1,1 0 0,0 0-1,0 0 1,0 1-1,0-1 1,-1 1 0,1-1-1,0 1 1,-1 0-1,1 0 1,0-1 0,-1 1-1,1 0 1,-1 0-1,1 1 1,-1-1 0,1 0-1,-1 0 1,0 1-1,2 1 1,6 9 10,-1 0 1,0 1-1,0 0 1,9 22-1,-8-16 39,6 14 41,-12-24-78,1 0 0,0 0-1,0-1 1,0 0 0,1 0 0,0 0 0,1 0-1,0-1 1,0 0 0,1 0 0,10 9 0,-15-15-7,-1 0 0,1 0 1,0-1-1,0 1 1,0 0-1,0-1 1,0 0-1,0 1 1,0-1-1,0 0 1,0 0-1,0 0 1,0 0-1,0 0 1,0 0-1,0-1 1,0 1-1,0-1 1,0 1-1,0-1 1,-1 0-1,1 0 1,0 0-1,0 0 0,-1 0 1,1 0-1,0 0 1,-1 0-1,1-1 1,-1 1-1,0-1 1,1 1-1,-1-1 1,0 0-1,0 1 1,0-1-1,1-2 1,5-8 13,-1-1 0,-1 1 1,1-1-1,3-16 1,-6 19-23,19-83-302,1-2-4007,-20 83 2429,1 0 0,1 1 1,0-1-1,1 1 0,9-14 0,-4 11-2759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31 15705,'12'-19'2843,"-12"18"-2745,0 1 0,0 0 1,0-1-1,0 1 0,0 0 0,0-1 0,0 1 0,0-1 0,-1 1 1,1 0-1,0-1 0,0 1 0,0 0 0,0-1 0,0 1 1,-1 0-1,1-1 0,0 1 0,0 0 0,-1-1 0,1 1 1,0 0-1,0 0 0,-1-1 0,1 1 0,0 0 0,-1 0 1,1 0-1,0-1 0,-1 1 0,0 0 0,-1 0 75,0-1 0,0 1 1,0 0-1,0 0 0,-1 0 0,1 0 0,0 0 0,0 1 1,0-1-1,0 1 0,0-1 0,-1 1 0,1 0 0,0 0 1,1 0-1,-5 2 0,-14 11 426,1 1 0,1 0 0,0 2 0,1 0 0,0 1 0,2 0 0,-16 25 0,9-10-384,2 2 0,1 0 0,-23 59 0,37-80-421,1 0 0,1 1 1,0-1-1,1 1 0,1-1 1,0 1-1,1 19 0,0-33 86,0 0 0,0 0 0,0 0 0,1 0-1,-1 0 1,0 0 0,0 0 0,1 0 0,-1 0-1,1 0 1,-1 0 0,1 0 0,-1 0 0,1 0 0,-1-1-1,1 1 1,0 0 0,-1 0 0,1-1 0,0 1-1,0-1 1,0 1 0,-1 0 0,1-1 0,0 1 0,2-1-1,-1 1-65,1 0-1,0 0 0,0-1 0,0 0 0,0 1 1,0-1-1,0 0 0,0-1 0,4 0 0,0 0 7,1-1-1,0 0 1,-1 0-1,1-1 0,-1 0 1,11-6-1,0-5 172,0-1 1,0-1-1,-1-1 0,27-36 0,-33 39 24,-11 14 8,1-1 0,-1 1 1,0 0-1,0-1 0,1 1 1,-1-1-1,0 1 0,0 0 0,1-1 1,-1 1-1,0 0 0,1 0 1,-1-1-1,1 1 0,-1 0 1,0 0-1,1 0 0,-1-1 0,1 1 1,-1 0-1,0 0 0,1 0 1,-1 0-1,1 0 0,-1 0 1,1 0-1,-1 0 0,1 0 1,-1 0-1,0 0 0,1 0 0,-1 0 1,1 0-1,0 1 0,8 15 237,-2 36-310,-6-41 149,14 85-1742,-11-79-670,1 1 0,0-1-1,11 23 1,-6-21-763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5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49 134 15449,'0'0'818,"-1"13"2191,-17 77 344,9-56-2848,2 1-1,2-1 1,-1 45 0,5-47-458,0-20-33,0-1 0,1 1 0,1-1 0,0 1 0,1-1 0,2 13 0,-3-22-13,1 1 0,-1 0-1,0 0 1,1-1 0,-1 1 0,1-1-1,0 1 1,0-1 0,0 0 0,0 1 0,0-1-1,1 0 1,-1-1 0,1 1 0,-1 0 0,1-1-1,-1 1 1,1-1 0,0 0 0,0 0-1,0 0 1,0 0 0,0 0 0,0-1 0,0 1-1,0-1 1,5 0 0,-1 0-45,0 0 0,-1 0 0,1-1 0,0 0 0,-1 0 0,1 0 0,0-1 0,-1 0 0,0 0 0,1-1-1,-1 0 1,0 0 0,7-5 0,-4 1 38,0-1-1,0 0 0,-1 0 1,0 0-1,0-1 0,-1 0 1,8-13-1,-1-2 77,-2 0 0,0-1 1,-2-1-1,0 0 0,10-51 0,-13 45 124,-2 0 0,-1-1 0,-2 1 0,-1-1 0,-5-50 0,4 82-242,0-1 0,-1 0 0,1 0 0,0 1 0,-1-1 0,1 0 0,-1 1 1,0-1-1,1 1 0,-1-1 0,0 1 0,0-1 0,0 1 0,0 0 0,0-1 0,0 1 1,-1 0-1,1 0 0,0 0 0,-1 0 0,1 0 0,0 0 0,-1 0 0,1 0 1,-1 0-1,0 1 0,1-1 0,-1 1 0,0-1 0,1 1 0,-1 0 0,0-1 0,1 1 1,-1 0-1,0 0 0,1 0 0,-1 0 0,0 1 0,0-1 0,1 0 0,-1 1 0,0-1 1,1 1-1,-3 1 0,-3 0-700,0 1 0,0 0 0,0 1 1,1-1-1,-1 1 0,1 1 0,0-1 1,-10 10-1,5-2-1805,1 1-1,-16 27 1,12-16-2464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39 18234,'0'0'941,"-1"22"2691,-7 7-2059,-2 0-1,-23 47 0,19-45-1050,-19 60-1,27-69-542,2 0-1,0 0 0,2 1 1,0 25-1,2-47-91,0 0 0,0 0 0,0 0 0,0 0-1,1 0 1,-1 0 0,0 0 0,0 0 0,1 0-1,-1 0 1,1 0 0,-1 0 0,1-1 0,-1 1-1,1 0 1,0 0 0,-1 0 0,1-1 0,0 1-1,0 0 1,-1-1 0,1 1 0,0 0 0,0-1 0,0 1-1,0-1 1,1 1 0,2 0-403,-1 0 1,1 0-1,0 0 1,0-1-1,-1 0 1,1 1-1,7-2 1,1 0-674,0-1 1,0 0-1,-1-1 1,14-4-1,-4-3-380,-1 0 0,0-1-1,-1-1 1,0-1 0,27-24-1,37-40-322,15-14 8549,-97 90-6547,-1 1 0,1-1 0,-1 0 1,1 1-1,-1-1 0,1 0 0,0 1 1,-1-1-1,1 1 0,0-1 0,0 1 1,-1 0-1,1-1 0,0 1 0,0 0 1,-1-1-1,1 1 0,0 0 0,0 0 1,0 0-1,0 0 0,-1 0 0,1 0 1,0 0-1,0 0 0,0 0 0,0 0 1,0 0-1,-1 0 0,1 1 0,0-1 1,0 0-1,-1 1 0,1-1 0,0 1 1,0-1-1,-1 1 0,1-1 0,0 1 1,-1-1-1,1 1 0,-1-1 0,1 1 1,0 0-1,-1-1 0,0 1 0,1 0 1,-1 0-1,1-1 0,-1 1 0,0 0 1,0 0-1,1 0 0,-1-1 0,0 3 1,7 56 3050,-7-44-2115,3 5-498,0 1 1,1-1 0,1 0 0,1 0-1,0-1 1,18 35 0,-21-49-552,0 1 0,1-1 0,0 1-1,0-1 1,0 0 0,0-1 0,1 1 0,0-1 0,0 0-1,0 0 1,8 5 0,-9-8 17,1 1 0,-1-1-1,0 1 1,0-1 0,1 0-1,-1-1 1,1 1 0,-1-1 0,1 0-1,-1 0 1,1 0 0,-1-1 0,1 1-1,-1-1 1,0 0 0,1 0-1,-1-1 1,6-2 0,-4 1 13,0-1 0,0 0 1,0-1-1,-1 1 0,0-1 0,1 0 1,-2 0-1,1-1 0,-1 0 0,1 1 1,-1-2-1,-1 1 0,0 0 0,4-8 1,2-8 392,0-1 1,10-44 0,-13 38 63,-1 1 1,-2-1 0,0 0 0,-2 0-1,-2 0 1,-4-39 0,4 64-481,0 0 1,1 0-1,-1 0 1,-1 0 0,1 0-1,0 0 1,-1 1-1,0-1 1,0 0-1,0 1 1,0 0-1,-1-1 1,1 1-1,-1 0 1,0 0 0,0 1-1,0-1 1,0 0-1,0 1 1,-1 0-1,1 0 1,-1 0-1,0 0 1,1 0 0,-1 1-1,0 0 1,0 0-1,0 0 1,-5-1-1,1 1-536,1 1 0,0 0 0,0 0-1,0 1 1,0 0 0,-14 3 0,12-1-875,0 0 0,0 0 0,1 1 0,-1 0 0,-8 6 0,-14 13-3294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14573,'0'0'382,"28"3"786,134-4 153,-144-1-2072,1 0 0,-1-1 1,1-1-1,-1-1 0,0-1 0,27-12 0,-34 12-1992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14493,'92'-92'609,"29"-33"801,-105 107-935,-1-2 0,0 0 1,-2-1-1,20-40 0,-30 51-217,1 0 1,-1-1-1,-1 1 0,0-1 1,-1 0-1,0 0 1,0 1-1,-2-14 0,1 19-135,-1 5-108,0 0 0,1 0 0,-1 1 0,0-1 0,0 0-1,1 0 1,-1 0 0,0 1 0,1-1 0,-1 0 0,0 1 0,1-1 0,-1 0 0,0 1 0,1-1 0,-1 1 0,1-1 0,-1 1-1,1-1 1,-2 2 0,-4 10 46,0 0 0,1 1 0,0 0-1,1 0 1,0 0 0,1 0 0,-2 22 0,-1 97-188,6-125 127,1 2-103,-1 0 0,1 0 0,0 0 0,1 0 0,0-1 0,0 1 0,1-1 0,0 1 0,1-1 0,0 0 0,0 0 0,1-1 0,8 12 0,-9-14-423,2 1 1,-1-1-1,1 1 1,-1-2-1,1 1 1,1-1-1,-1 1 1,1-2-1,-1 1 0,1-1 1,0 0-1,0 0 1,1-1-1,-1 0 1,0-1-1,11 2 0,25 0-3933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 20166,'0'-11'4936,"-7"34"-4062,-16 31-392,-18 70 0,35-105-691,2 1 0,0-1-1,1 1 1,1 0 0,1 0-1,1 0 1,4 30 0,-4-47-60,1 1 1,1-1-1,-1 0 1,0 0-1,1 1 1,-1-1-1,1 0 1,0 0-1,0 0 1,0-1-1,1 1 1,-1 0-1,1-1 1,-1 1-1,1-1 1,0 0-1,0 0 1,0 0-1,0 0 1,0-1-1,0 1 1,7 1-1,-1 0-913,1 0-1,-1-1 1,1 0 0,-1-1-1,1 0 1,0 0-1,11-2 1,-5 0-3241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7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75 15853,'-13'2'1463,"19"1"541,23 1-881,2-5-1278,0 0 0,0-3-1,0 0 1,40-12 0,-44 7-2177,0 0-1,41-21 1,-52 21-325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15777,'1'-1'-24,"1"-1"0,0 1 0,-1 0-1,1 0 1,0 0 0,0 0 0,-1 0-1,1 0 1,0 0 0,0 1 0,0-1-1,0 1 1,0 0 0,0-1 0,3 1-1,0-1-43,320-70-10159,-255 56 12244,-1 2 3829,-69 13-5753,0-1 0,0 1-1,1 0 1,-1 0 0,0 0 0,0 0-1,0 0 1,1 0 0,-1 0 0,0 0-1,0 0 1,1 0 0,-1 0 0,0 0-1,0 0 1,1 0 0,-1 0 0,0 0-1,0 0 1,0 0 0,1 1 0,-1-1-1,0 0 1,0 0 0,0 0 0,1 0-1,-1 0 1,0 1 0,0-1 0,0 0-1,0 0 1,1 0 0,-1 0 0,0 1-1,0-1 1,0 0 0,0 0 0,0 0-1,0 1 1,0-1 0,1 1 0,-5 12 1419,-16 21-1024,16-26 193,-12 21-525,2 1 1,2 0-1,0 1 1,3 1-1,0 0 1,2 0-1,1 0 0,2 1 1,1 0-1,1 0 1,4 40-1,-2-69-149,0-1-1,0 1 0,1 0 0,-1-1 1,1 1-1,0-1 0,0 1 1,0-1-1,0 0 0,0 1 1,1-1-1,0 0 0,-1 0 0,1 0 1,0 0-1,1 0 0,-1-1 1,0 1-1,1-1 0,0 1 1,-1-1-1,1 0 0,0 0 0,0 0 1,0 0-1,0 0 0,1-1 1,-1 0-1,0 1 0,1-1 0,-1 0 1,1-1-1,-1 1 0,1-1 1,-1 1-1,1-1 0,5-1 1,0 1 6,1-1 0,-1-1 0,1 1 0,-1-2 0,0 1 0,0-1 0,0-1 0,0 1 0,-1-2 0,1 1 0,-1-1 0,0 0 0,8-7 0,-3-1 37,0 0 1,-1-1 0,-1 0 0,0 0 0,-1-1-1,0-1 1,-2 1 0,1-2 0,-2 1-1,0-1 1,5-22 0,-5 11 35,-2 0-1,0-1 1,-2 1-1,-1-1 1,-2 0-1,-3-36 1,2 58-136,1 1 0,-2-1 0,1 0 0,-1 1 0,0 0 0,0-1 0,-1 1 0,1 0 0,-1 0 0,-1 0 0,1 1 0,-1-1 0,0 1 0,0 0 0,-1 0 0,0 0 0,0 1 0,0-1 0,0 1 0,0 1 0,-1-1 0,-8-4 0,8 6-459,1 0-1,-1 0 0,0 1 0,0 0 1,0 0-1,1 0 0,-1 0 0,0 1 1,0 0-1,0 1 0,0-1 1,0 1-1,0 0 0,0 0 0,1 1 1,-10 3-1,-9 7-2719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7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22446,'16'12'541,"0"0"-1,-1 1 1,-1 1 0,0 1-1,17 22 1,-21-23-1030,1-1 0,0-1-1,1 1 1,0-2 0,1 0 0,0 0 0,27 15 0,-35-24-37,1 1 0,0-1 0,1-1 0,-1 0 0,0 1 0,0-2 0,1 1 0,-1-1 0,0 0-1,1 0 1,-1-1 0,0 0 0,1 0 0,-1 0 0,0-1 0,0 0 0,0 0 0,0-1 0,0 1 0,-1-1 0,1 0 0,-1-1 0,0 0 0,0 1 0,0-2 0,7-6 0,2-3-236,0-1 0,-1-1-1,-1 1 1,0-2-1,-1 0 1,-1 0 0,9-22-1,14-53 4497,-27 70-1435,-1-1-1,-1 0 0,-1-1 0,0-28 0,-19 76 723,2 8-2427,1 0 0,2 0 0,2 1 1,1 1-1,1 0 0,2 0 0,1 0 0,1 0 0,3 1 0,4 47 0,-4-79-576,1-1-1,-1 0 1,1 1-1,-1-1 1,1 0-1,0 0 1,0 0-1,0 1 1,0-1-1,0 0 1,0 0-1,1 0 1,-1 0-1,1-1 1,0 1-1,-1 0 1,1-1-1,0 1 1,0-1-1,0 1 1,0-1-1,0 0 1,0 0-1,0 0 1,0 0-1,1 0 1,-1-1-1,0 1 1,1-1-1,-1 1 1,0-1-1,1 0 1,-1 0-1,1 0 1,-1 0-1,5-1 1,1 0-41,0 0 1,-1-1 0,1 0 0,0 0 0,0 0 0,-1-1 0,0 0 0,0-1 0,13-7-1,-5-3 40,0 1-1,0-2 0,-1 0 0,-1-1 0,-1 0 0,0-1 0,-1 0 0,9-21 0,10-25-1296,22-66-1,-23 46-1525,25-63-7086,-39 116 4925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19630,'0'0'792,"2"0"76,-1 2 188,-1 4-128,0 9-400,0 4-316,0 6-172,0 6-20,-5 4-20,-3 5-52,0 4-348,-1 1-1132,1-2-1136,0-1-244,5-4 51,3-3-527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21002,'-7'5'197,"1"0"0,-1 0 0,1 1 0,0 0 0,0 0 0,1 1 1,-1 0-1,2-1 0,-1 2 0,1-1 0,0 0 0,-5 13 0,-4 14 1039,-13 51-1,25-81-1132,-1 6 84,-16 67 559,17-70-713,0 0 0,1 0 1,-1 0-1,1 0 0,1 0 1,0 1-1,0-1 0,3 11 1,-3-15-87,0-1 0,0 0 0,1 0 0,-1 0 1,1 0-1,-1 0 0,1 0 0,0 0 0,0-1 1,0 1-1,0-1 0,0 1 0,0-1 0,1 0 1,-1 1-1,0-1 0,1-1 0,-1 1 0,0 0 1,1 0-1,-1-1 0,5 1 0,65 1-6752,-53-2 3840,12 0-888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0 440 22346,'1'-8'141,"0"-1"1,0 1-1,1 0 1,0 0-1,0 0 1,1 0-1,0 1 1,0-1-1,1 1 1,8-13-1,7-7-90,31-36-1,-6 10 58,7-19-72,37-48 474,-87 119-472,-1 1 0,0 0 0,0 0 0,0-1 1,0 1-1,0 0 0,0 0 0,0 0 0,0-1 0,0 1 1,0 0-1,0 0 0,1 0 0,-1 0 0,0-1 0,0 1 0,0 0 1,0 0-1,0 0 0,1 0 0,-1 0 0,0 0 0,0-1 0,0 1 1,1 0-1,-1 0 0,0 0 0,0 0 0,0 0 0,1 0 0,-1 0 1,0 0-1,0 0 0,0 0 0,1 0 0,-1 0 0,0 0 0,0 0 1,0 0-1,1 0 0,-1 0 0,0 0 0,0 0 0,0 0 0,1 0 1,-1 1-1,0-1 0,0 0 0,0 0 0,1 0 0,-1 0 0,0 0 1,0 1-1,0-1 0,0 0 0,2 18 627,-9 25-498,-35 139-580,-7 35-7085,34-154 2222,11-37 2159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18746,'8'-7'132,"6"3"-32,9 1-216,7 2-48,5-1-816,4 0-605,1 0-499,3-1-596,-3 2-2016</inkml:trace>
  <inkml:trace contextRef="#ctx0" brushRef="#br0" timeOffset="1">499 44 21342,'0'26'788,"-5"1"-224,0 2-384,2 1-76,-3 1-36,5 1-68,-1 0-356,2-4-864,0 1-972,0-6-500,0-2-53,0-4-675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3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18278,'15'-7'304,"-1"0"0,1 0 1,0 2-1,1 0 1,0 1-1,31-5 0,98 3 898,-142 6-1056,-1 0 0,1 0 0,0 0 0,0 0 0,0 0 0,0 1-1,-1-1 1,1 1 0,0 0 0,0 0 0,-1 0 0,1 0 0,-1 0 0,1 1 0,-1-1 0,1 1 0,-1 0 0,0-1 0,3 4 0,-4-3 17,1 1 1,-1-1-1,0 1 1,0-1-1,0 1 1,0 0-1,-1-1 1,1 1 0,-1 0-1,1 0 1,-1-1-1,0 1 1,0 0-1,0 0 1,0-1 0,-2 5-1,-2 11 386,-1-1-1,-1 1 1,-1-1 0,-16 29-1,14-28-783,7-13 138,-16 29 298,-18 58 1,22-23-1418,13-61 382,1 1 0,0 0 0,0-1 0,1 1 0,4 15 1,-4-23 519,-1 1 0,1-1 0,0 0 0,0 1 0,0-1 0,1 0 0,-1 0 0,0 0 0,0 0 0,1 0 0,-1 0 0,0 0 0,1 0 0,-1 0 0,1-1 0,-1 1 0,1 0 1,0-1-1,-1 0 0,1 1 0,-1-1 0,1 0 0,0 0 0,-1 0 0,1 0 0,0 0 0,-1 0 0,1 0 0,2-1 0,-1 1-348,14 0-2752</inkml:trace>
  <inkml:trace contextRef="#ctx0" brushRef="#br0" timeOffset="1">178 196 24182,'0'0'832,"0"2"-84,8 1-352,5 1-204,6-1-116,5-3 4,4 0-80,4 0-276,0 0-980,1-5-1124,-3-2-696,0-1 84,-5-3 199,-3-1-427,-7 2-1881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4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14389,'0'-2'71,"0"1"0,0 0 0,0 0 0,0-1 0,1 1 0,-1 0 0,0 0 0,1 0 0,0-1 0,-1 1 0,1 0 0,-1 0 0,1 0 0,0 0 0,0 0 0,0 0 0,-1 0-1,1 0 1,0 0 0,0 1 0,0-1 0,2-1 0,35-10 1172,-17 9-462,1 2-1,23 1 1,-30 0-38,-10 0-582,0 0-1,-1 0 1,1 0 0,-1 0-1,1 1 1,-1-1-1,1 1 1,-1 1 0,1-1-1,-1 0 1,0 1-1,0 0 1,0 0 0,0 0-1,0 1 1,0-1-1,0 1 1,-1 0 0,1 0-1,-1 0 1,0 1-1,0-1 1,0 1 0,0 0-1,-1-1 1,0 1-1,1 0 1,-1 1-1,-1-1 1,1 0 0,-1 0-1,1 1 1,-1-1-1,-1 1 1,1-1 0,0 1-1,-1 0 1,0 4-1,-1 17 412,0 0-1,-1 0 1,-2 0-1,-1 0 0,-1-1 1,-1 0-1,-12 31 1,3-13-269,7-18-148,0-1 0,-22 39 0,38-107-363,8 13 17,1 0 0,1 2 0,1 0 1,2 0-1,1 2 0,33-34 0,-36 43 116,0 2 0,1 0 0,1 1 0,0 0 0,1 2 0,1 1 0,0 0 0,1 2-1,37-13 1,-57 22 55,0 0 0,0 0 0,0 1 0,0-1 0,1 1 0,-1-1 0,0 1 0,0 0 0,0 0 0,6 2 0,-8-2 22,0 1 0,-1-1 0,1 1 0,0-1 0,0 1 0,0 0 0,-1-1 0,1 1 1,0 0-1,-1 0 0,1 0 0,-1 0 0,1-1 0,-1 1 0,1 0 0,-1 0 0,0 0 0,1 0 0,-1 0 0,0 0 0,0 0 0,0 0 1,0 0-1,0 0 0,0 0 0,0 0 0,0 0 0,0 0 0,0 0 0,0 0 0,-1 0 0,1 0 0,0 0 0,-1 1 0,-3 8 51,0 0-1,-1 0 0,0 0 0,0-1 0,-1 0 1,0 0-1,-1-1 0,-9 10 0,-24 34 392,29-33-412,1 1-1,-13 32 1,20-45-89,1 0 0,0 1 1,0 0-1,1-1 0,0 1 0,0 0 0,0 0 1,1-1-1,1 1 0,1 15 0,0-20-128,-1 0 0,0 1 0,1-1 0,0 0 1,0 0-1,0 0 0,0 0 0,0 0 0,1-1 0,-1 1 0,1-1 0,0 1 0,-1-1 0,1 0 0,0 0 0,1 0 0,5 2 0,63 23-1264,-51-21 1628,-9-2-199,10 4 53,-1-2 0,1 0 0,41 5 0,-56-10-6,0-1 1,0 0-1,0-1 1,0 0-1,0 0 1,0 0-1,0-1 1,0 0-1,-1 0 1,1-1-1,-1 1 1,1-1-1,-1-1 1,0 0-1,0 1 1,7-8-1,4-3 79,-1-2 0,-1 0 0,-1 0 0,-1-1 0,0-1 0,17-32 0,-24 40 111,-1-1 0,0 0 0,0 0 0,-2-1 0,1 1 0,-1-1 0,-1 0 0,0 0 0,-1 0 0,0 0 0,-1 0 0,0 0 0,-4-19 0,4 30-196,0 0 0,0 0-1,-1 0 1,1 0 0,-1 0 0,1 0-1,-1 0 1,1 0 0,-1 0-1,0 0 1,1 0 0,-1 0-1,0 1 1,0-1 0,1 0-1,-1 0 1,0 1 0,0-1-1,0 1 1,0-1 0,0 1 0,0-1-1,0 1 1,-2-1 0,-32 1 219,25 2-254,0 1 0,0 0 0,0 0 0,-14 8 0,4 1-524,1 0 1,0 2-1,-20 18 0,-18 23-7205,32-28 1765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60 16081,'-7'-13'20,"5"3"-20,2 2 24,0-2-48,6 3-636,11 1-1000,3 0-768,4 6-1356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5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363 125 17386,'-3'1'69,"0"-1"0,1 1 0,-1 0 0,1 0 0,-1 0 0,1 0 0,-1 0 0,1 0 1,-1 1-1,1-1 0,0 1 0,0-1 0,0 1 0,0 0 0,0 0 0,0 0 0,1 0 1,-1 0-1,0 1 0,1-1 0,-2 5 0,-25 58 981,24-55-790,-14 48 481,2 2-1,3-1 1,-12 119 0,20 185-46,6-344-679,1 0 1,0-1 0,1 1 0,1-1-1,1 0 1,1 0 0,12 27 0,-15-39 1,0 1 0,0-1 0,1 0 0,0 0 0,1 0 0,-1-1 0,1 1 0,0-1 0,0 0 0,1-1 0,0 1 0,-1-1 0,1 0 0,1 0 0,-1-1 0,1 0 0,-1 0 0,1 0 0,0-1 0,0 0 0,0-1 0,10 2 0,-7-2 87,0-1 0,-1 0 0,1-1 0,-1 0 0,1 0 0,-1-1 0,1 0 0,-1-1 0,0 0 0,0 0 0,0-1 0,0 0 0,-1-1 0,12-7 0,-4-1 45,0-1 0,-1 0 0,-1-1 0,0-1 0,20-29-1,-5 2-64,-1-1 0,-3-1-1,-2-2 1,-1 0 0,-3-2-1,-2 0 1,-2-1-1,-2 0 1,-2-1 0,-3-1-1,-2 1 1,-2-1 0,-5-94-1,0 129-102,-1 0 0,-1 0-1,0 1 1,-1-1 0,-1 1-1,0 0 1,-1 0-1,-1 1 1,-1-1 0,-14-21-1,16 29 0,0 0-1,0 1 0,-1 0 0,0 0 1,0 1-1,-1 0 0,1 0 0,-1 1 1,-1 0-1,1 0 0,-1 1 0,0 0 1,0 0-1,0 1 0,0 0 1,-1 1-1,1 0 0,-1 0 0,-16 0 1,2 3-596,0 1 0,0 0 0,1 2 0,0 1 0,-1 0 0,2 2 0,-1 1 0,1 1 0,0 0 0,1 2 0,0 0 0,1 2 0,-27 20 0,15-7-694,0 1 0,2 2 1,1 1-1,1 1 0,1 2 0,-39 64 1,62-90 1306,0 0 0,0 0 1,1 0-1,0 1 1,1-1-1,-1 1 1,1 0-1,1 0 1,-1 0-1,1 0 1,1 0-1,0 12 1,1-19 128,0 1 1,0 0 0,0-1 0,0 1-1,0-1 1,0 0 0,1 1 0,-1-1 0,1 0-1,-1 0 1,1 0 0,-1 0 0,1 0-1,-1 0 1,1-1 0,0 1 0,0 0 0,2 0-1,42 13 1936,-37-11-1521,-1-1-153,62 18 4086,115 50 0,-163-59-3939,0 0 0,-1 2 0,0 1 0,-1 0 0,-1 1 0,-1 1 0,0 1 0,31 38 0,12 35-312,-38-54 268,52 61-1,-64-86-1102,0 0-1,1-1 0,14 10 0,-15-13-668,-1-1 1,1 0-1,0-1 1,21 8-1,26 3-5615,-30-10 3144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56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18282,'1'-2'290,"-1"1"1,1-1-1,0 0 1,0 0-1,-1 1 1,1-1 0,0 0-1,0 1 1,0-1-1,1 1 1,-1-1-1,0 1 1,1 0-1,-1-1 1,1 1 0,-1 0-1,1 0 1,-1 0-1,1 0 1,3-1-1,42-18 493,-39 17-353,37-12-268,1 1 0,0 3 0,1 2 0,63-4 0,41 5-3131,0 7-5311,-115 1 5194,-18 0-492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5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18566,'9'0'667,"91"-1"3471,-26-1-4013,82-12 1,-44-4-1158,103-13-9818,-177 28 6799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5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27282,'13'-13'97,"2"0"-1,0 2 0,0-1 0,1 2 0,34-17 1,-42 23-86,0 0 1,0 1 0,0 0-1,1 1 1,-1 0 0,1 0-1,-1 1 1,1 0 0,0 0-1,0 1 1,0 0 0,-1 1-1,1 0 1,0 0 0,9 3 0,-15-3-9,-1 1 1,0-1 0,0 1 0,0 0-1,0 0 1,0 0 0,0 0-1,0 0 1,-1 0 0,1 0 0,-1 0-1,0 1 1,1-1 0,-1 1 0,0-1-1,0 1 1,-1-1 0,1 1 0,0-1-1,-1 1 1,0 0 0,1-1 0,-1 1-1,0 0 1,-1 0 0,1-1-1,0 1 1,-2 4 0,1 4 53,-1 0 1,0-1-1,-1 1 0,0-1 0,-9 21 1,-2-9 505,-1-1 1,0 0 0,-2-1 0,-25 25 0,25-30-550,2 1 0,0 1 0,1 1 0,1 0 0,0 0 0,-15 32 0,18-5-3979,11 2-7811,3-27 6134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5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32767,'0'0'0,"0"-2"0,0-1 0,0-2 0,0 2 0,0-1 0,0 1-1536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2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21946,'25'-10'279,"-1"1"0,46-10 0,-59 17-275,1 0-1,0 0 1,-1 2 0,1-1 0,0 1 0,-1 1 0,1 0 0,17 4 0,-27-4 2,-1 0 0,1 0 0,-1 0 0,1 0 0,-1 0 0,1 1-1,-1-1 1,0 0 0,0 1 0,1-1 0,-1 1 0,0-1 0,0 1 0,-1-1 0,1 1 0,0 0 0,0 0 0,-1-1-1,1 1 1,-1 0 0,0 0 0,1 0 0,-1-1 0,0 1 0,0 0 0,0 0 0,0 0 0,-1 0 0,1-1-1,-1 4 1,0 3 19,-1-1-1,1 1 1,-1-1-1,-1 0 0,1 0 1,-5 9-1,-12 13 572,-1-2 0,-26 29 0,22-28-136,-38 58-1,33-23-3301,26-54 1737,0 1 0,1-1 1,1 1-1,0 0 0,0 11 1,1 9-3668</inkml:trace>
  <inkml:trace contextRef="#ctx0" brushRef="#br0" timeOffset="1">142 1234 31215,'0'0'0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1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17622,'0'0'877,"-13"28"859,-5 20-901,3 1 0,-17 97 0,8-30 13,23-110-777,-42 197 1163,39-171-1199,0 1-1,2 0 1,2 0 0,4 41 0,-3-67-114,0-1-1,1 1 1,0-1-1,0 0 1,0 1 0,1-1-1,0 0 1,0 0 0,0-1-1,1 1 1,0-1 0,0 0-1,0 1 1,0-2-1,1 1 1,0-1 0,0 1-1,1-1 1,-1-1 0,1 1-1,-1-1 1,1 0-1,0 0 1,1-1 0,-1 1-1,0-1 1,12 2 0,11 1-2261,0-1 1,0-2-1,1-1 1,53-4 0,-43-1-1188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1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14865,'0'0'1412,"10"0"-155,244-17-1111,-85-5-4081,-103 13 580,-41 6 874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1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19290,'22'-21'776,"4"0"-248,8-1-300,7 3-228,5-2-256,4 0 8,3 6 172,1 1-24,1 5-480,2 0-1148,-4 7-589,-1 2-139,-5 0-680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19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18578,'-15'12'1993,"-16"20"-1186,1 1 0,2 2-1,2 0 1,1 2-1,1 0 1,-29 67 0,46-88-766,1 0 0,1 1 1,0-1-1,1 1 0,-2 22 1,6-34-204,-1 0 1,1 0-1,0 0 1,0-1-1,0 1 1,0 0-1,1 0 1,0 0-1,0-1 1,0 1-1,1 0 1,0-1-1,0 1 1,0-1-1,0 0 1,1 1-1,-1-1 1,1 0-1,0-1 1,0 1-1,1 0 1,-1-1 0,6 4-1,0-1-951,1 0 0,0-1 0,1-1 0,-1 0 0,1 0 0,0-1 1,11 2-1,21 2-3281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14145,'11'-7'508,"3"0"-216,7 3-20,0-3-168,6 3-96,3 0-8,0 0 12,5 1 64,2 1-76,2-1-40,-1 3-144,0-2-512,1 2-712,-1 0-620,0 0-772,-3 0-1581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2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18634,'-1'7'2986,"-3"29"-1565,-6 85 1040,-46 219 0,51-317-2505,2 1 0,1 0 0,1 35 0,1-58 142,26-1-208,243-110-1757,-254 104-723,7-2-6020,-15 6 4851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2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14165,'0'0'1793,"16"0"1261,10-4-2555,-1-2 1,0 0 0,35-13 0,23-7-2420,-4 5-5036,-55 17 3458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21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17594,'13'0'84,"-1"0"-54,-1 0 0,0 0 0,1 1 0,17 4 0,-27-4-28,0-1-1,0 1 1,0-1 0,0 1-1,0 0 1,0 0-1,-1 0 1,1 0 0,0 0-1,0 1 1,-1-1-1,1 0 1,-1 1 0,1-1-1,-1 1 1,1 0-1,-1-1 1,0 1 0,0 0-1,0 0 1,0 0-1,0 0 1,0 0 0,-1 0-1,1 0 1,-1 0-1,1 0 1,-1 0-1,0 0 1,0 4 0,0 4 241,-1 1 1,0 0-1,0-1 1,-1 1-1,-1-1 1,0 1 0,0-1-1,-1 0 1,0 0-1,-1 0 1,0-1-1,-8 11 1,-16 41 31,28-58-377,-1 1 1,1 0-1,0 0 1,0 0-1,0 0 1,1 1-1,0-1 1,-1 0-1,1 0 1,1 0-1,-1 0 1,1 0-1,-1 0 1,3 5-1,-3-8-181,2 0 0,-1 0-1,0 0 1,0 0-1,0 0 1,0 0-1,1 0 1,-1-1-1,0 1 1,1 0-1,-1-1 1,0 1-1,1-1 1,-1 0-1,1 1 1,-1-1-1,1 0 1,-1 0-1,0 0 1,3 0-1,-1 0-248,17 2-2570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2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17446,'13'-3'313,"0"2"0,0-1 1,0 2-1,0 0 0,0 0 1,0 1-1,0 1 0,0 0 1,0 1-1,0 0 0,-1 1 1,1 0-1,-1 1 0,0 0 1,-1 1-1,12 8 0,-14-8-178,0 0 0,-1 1-1,1-1 1,-2 2 0,1-1 0,-1 1 0,0 0-1,-1 1 1,0-1 0,0 1 0,-1 0-1,0 1 1,-1-1 0,0 1 0,0 0 0,-1 0-1,0 1 1,-1-1 0,0 0 0,0 12-1,-1 9-61,-1 0-1,-2-1 0,0 1 1,-3 0-1,0-1 0,-2 0 1,-19 51-1,-10 7-371,-16 41-3041,45-107 608,1 0-1,1 0 1,-5 44 0,9-45-1816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2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21698,'18'-14'4,"7"4"-8,7-2-52,1 5-164,5-4-492,1 4-892,-1 3-532,1 2-177,-3 2-439,-6 0-1944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22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17294,'22'0'24,"5"-1"-28,3-4-20,7 0-4,0-2-228,1 0-653,0 1-627,1-1-452,-4 1-1008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2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16305,'1'-7'619,"0"0"-1,0 0 1,1 0-1,0 0 1,1 0-1,-1 1 0,1-1 1,1 1-1,-1-1 1,1 1-1,9-10 1,-2 1-274,2 1 0,0 0 0,19-15 1,-23 21-315,1 2 0,-1-1 0,1 1 0,19-8 0,-25 12-21,0 0 1,1 1-1,0 0 0,-1-1 1,1 2-1,0-1 0,-1 0 1,1 1-1,0 0 0,0 0 1,-1 0-1,1 1 1,0 0-1,5 1 0,-8-1-10,0 0 1,0 1-1,0-1 0,0 0 0,0 1 0,0-1 0,0 1 0,-1 0 1,1 0-1,-1 0 0,1 0 0,-1 0 0,1 0 0,-1 0 0,0 0 1,0 0-1,0 1 0,-1-1 0,1 0 0,0 1 0,-1-1 0,0 0 1,1 4-1,1 65 57,-3-51 68,0-9-79,0 1-1,0-1 1,-1 0 0,-1 0-1,0 0 1,0 0-1,-6 11 1,-42 76 484,4-5 465,43-84-757,0 0 0,1 0 0,0 1 0,0 0 1,1-1-1,1 1 0,-1 0 0,2 0 0,-1 0 0,2 11 0,-1-20-198,1 0-1,0 0 0,-1 0 0,1 0 1,-1 0-1,1 0 0,0 0 0,0 0 0,0 0 1,-1 0-1,1-1 0,0 1 0,0 0 1,0-1-1,0 1 0,0-1 0,0 1 0,0-1 1,1 1-1,-1-1 0,0 0 0,0 1 1,0-1-1,0 0 0,0 0 0,1 0 1,-1 0-1,1 0 0,45 0 1305,-35 0-1172,80-5-2606,45-12-5953,-28 2 3191,-79 13 1011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3:4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225 262 11825,'-3'0'80,"-1"1"-1,1 0 1,-1 0-1,1 0 1,-1 0-1,1 1 1,0-1-1,0 1 0,0 0 1,0 0-1,0 0 1,0 0-1,0 1 1,1-1-1,-1 1 1,1-1-1,0 1 1,-4 5-1,-31 57 849,15-14-487,2 1 1,3 0-1,2 1 1,-15 99-1,18-39-41,1 148 0,11-249-343,0-1-1,1 1 1,1-1-1,0 1 0,0-1 1,1 0-1,0 0 1,1 0-1,8 16 0,-10-24 17,0 0-1,0 0 0,1 0 0,-1 0 0,0 0 0,1 0 1,0-1-1,0 1 0,0-1 0,0 0 0,0 0 0,0 0 1,0 0-1,1 0 0,-1-1 0,0 0 0,1 0 0,0 0 0,-1 0 1,1 0-1,0-1 0,-1 1 0,1-1 0,0 0 0,0 0 1,-1 0-1,1-1 0,0 1 0,-1-1 0,1 0 0,-1 0 1,1 0-1,4-3 0,3-1-13,0-1 1,-1 0 0,1-1-1,-1 0 1,-1 0-1,1-1 1,-1 0 0,-1-1-1,1 0 1,-2-1-1,11-13 1,5-13-19,37-74 0,-34 51 31,-3-1 1,-2-2-1,-3 0 0,-2 0 0,7-72 0,-12 31 607,-4 0 0,-9-148 0,2 246-691,0-1 0,-1 1-1,1-1 1,-1 1 0,0 0 0,-1-1 0,1 1 0,-1 0 0,0 0 0,0 0 0,-1 0-1,1 0 1,-1 1 0,0-1 0,-1 1 0,1 0 0,-6-5 0,5 5-193,-1 2 1,0-1-1,0 0 0,0 1 1,0 0-1,-1 0 1,1 1-1,-1-1 0,1 1 1,-1 0-1,1 1 1,-1-1-1,1 1 0,-1 0 1,0 1-1,-7 1 0,3-1-369,1 1-1,0 1 0,0 0 1,0 0-1,1 1 0,-1 0 1,1 0-1,-1 1 0,1 0 1,1 1-1,-1-1 0,1 2 1,0-1-1,-10 12 0,-4 8-2226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3:4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18038,'51'47'2711,"75"89"0,-78-81-2457,72 65 0,-11-32-1496,-50-52-3363,7-7-3738,-44-22 3661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3:4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1 13269,'-1'6'86,"0"-1"1,0 1-1,-1-1 0,1 1 1,-1-1-1,-1 1 0,1-1 0,-1 0 1,0 0-1,0 0 0,0-1 1,0 1-1,-9 7 0,-60 55 678,63-59-604,-98 77 2387,-144 85 0,250-169-2540,0-1 0,-1 1 0,1-1-1,0 1 1,0 0 0,0 0 0,-1 0 0,1 0 0,0-1-1,0 1 1,0 1 0,0-1 0,1 0 0,-1 0-1,0 0 1,0 0 0,1 1 0,-1-1 0,1 0 0,-1 1-1,1-1 1,-1 0 0,1 1 0,0-1 0,0 1-1,-1 1 1,2-1 30,0 0 0,0 0 0,0-1 1,0 1-1,0 0 0,0-1 0,1 1 0,-1-1 0,1 0 0,-1 1 0,1-1 0,-1 0 0,1 0 0,-1 0 0,1 0 0,3 1 0,9 5 138,1-1-1,0-1 1,23 5-1,-10-5-255,-1-1 0,43 1-1,58-7-4780,-60 0 590,-32 1 1373,-2-1-1523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2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11865,'7'0'780,"10"0"-32,2 0 60,5-4-248,1-1-128,5 0-116,3-2-124,1 1-112,0-2-44,3 1-36,2 0 80,-2 2-80,-1 3-220,-1-1-676,2 3-868,-2 0-1372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3:4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86 105 14993,'-1'7'109,"0"-1"0,-1 1 0,0-1 0,0 0 0,-1 1 0,0-1 0,0 0 0,-5 6 0,-10 26 222,8-10-218,2 1 1,1 0-1,1 0 0,1 0 1,1 1-1,2 0 0,1 0 1,5 44-1,-4-72-55,1 0 1,-1 0-1,1 0 0,-1 0 1,1 0-1,0-1 0,0 1 1,0 0-1,0 0 0,0-1 1,0 1-1,0 0 0,0-1 1,1 1-1,-1-1 0,1 0 1,-1 1-1,1-1 0,0 0 1,-1 0-1,1 0 1,2 1-1,0-1 34,1 1 1,0-1-1,-1 0 1,1 0-1,0-1 1,0 1-1,-1-1 1,1 0-1,6-1 1,-1 0 5,1-1 1,-1 0-1,0 0 1,0-1-1,0 0 1,0-1 0,-1 0-1,13-8 1,-8 2 4,0-1 1,-1-1-1,0 0 1,0-1-1,-2-1 1,1 1 0,-2-2-1,0 0 1,-1 0-1,0 0 1,-1-1-1,-1-1 1,0 1 0,-2-1-1,0 0 1,0-1-1,-2 1 1,0-1-1,1-28 1,-4 24-20,1 5 76,-1 0 0,-1 0-1,-1 0 1,-5-26 0,7 40-210,-1-1 1,0 1-1,0 0 0,-1 0 1,1 0-1,-1 0 0,1 0 1,-1 0-1,0 0 1,0 0-1,0 1 0,-1-1 1,1 1-1,0-1 1,-1 1-1,0 0 0,0 0 1,1 0-1,-1 0 1,0 1-1,0-1 0,-1 1 1,1 0-1,0 0 0,0 0 1,-1 0-1,1 0 1,-6 0-1,0 1-555,-1 1 1,1 0-1,0 0 0,0 1 1,0 0-1,0 0 0,0 1 0,0 0 1,1 1-1,0 0 0,-1 0 1,1 1-1,1 0 0,-1 0 1,1 1-1,0 0 0,0 0 1,0 0-1,-7 11 0,-18 19-3726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3:4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17698,'68'-83'2172,"3"2"0,128-112 0,-45 46-1380,-83 77-1368,88-90-411,-57 50-6853,-66 70 3426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2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13629,'12'62'5452,"9"48"-3460,4 331 1816,-28-145-4793,1-56-4693,2-237 5289,3 43-1977,-3-45 2069,1 1 1,-1 0 0,0-1-1,1 1 1,-1 0-1,1-1 1,0 1 0,0 0-1,-1-1 1,1 1-1,0-1 1,0 0 0,0 1-1,1-1 1,-1 0-1,0 0 1,0 1-1,1-1 1,-1 0 0,0 0-1,1 0 1,2 1-1,4-2-4232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2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15345,'11'-2'4456,"31"6"-3182,20 8-559,1-3 0,1-2 0,86-3 0,22-12-2824,-3-6-6276,-114 9 3981,-30 4 551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2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16698,'21'-2'2217,"38"-8"-822,23-4-1822,114-5 0,-80 16-7954,-86 3 4147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2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13609,'2'-5'123,"-1"1"-1,1-1 1,0 1 0,1-1-1,-1 1 1,1 0 0,0 0-1,0 0 1,6-6 0,6-9 231,-4 0 300,0 1 0,-2-1 0,0-1 0,-1 0 0,-1 0 0,0-1 0,-2 1 0,-1-1 0,0-1 0,1-40 0,-5 61-643,0 29 172,-6 134 400,1 62-3457,5-222 2557,0 0 0,0-1 0,0 1 0,0-1 0,0 1 1,1-1-1,-1 1 0,1-1 0,-1 1 0,1-1 0,-1 0 1,1 1-1,0-1 0,0 0 0,-1 1 0,1-1 0,0 0 1,0 0-1,0 0 0,1 0 0,-1 0 0,0 0 0,0 0 1,0 0-1,1 0 0,-1 0 0,1-1 0,-1 1 0,3 0 1,5-1-3629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2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16830,'5'-6'135,"1"0"1,1 1 0,-1-1 0,1 2 0,-1-1 0,11-5 0,-14 9-113,-1-1 0,1 1 0,0-1 0,0 1 0,0 0 0,0 0 0,0 1 0,0-1 0,0 0 0,0 1 0,0 0 0,0 0 0,0 0 0,0 0 0,0 0 0,0 1 0,0-1 0,1 1 0,-2 0 0,5 1 0,-6 0-13,0 0 0,0 0 0,0 0 0,0 0 0,0 0 0,0 0 0,0 0 0,-1 0 0,1 0 0,-1 1 0,1-1 0,-1 0 0,0 0-1,0 1 1,0-1 0,0 0 0,0 0 0,-1 3 0,-7 44 253,1-26 406,-2-1 1,-20 39-1,21-47-585,1-1 0,0 1 0,1 1 0,1-1 0,0 1 0,1 0 0,0 0 0,1 1 0,-1 19 0,4-33-130,1-1 0,-1 0 0,0 1 0,0-1 0,1 0 0,-1 0 0,0 1 0,1-1 0,-1 0-1,1 0 1,0 0 0,-1 1 0,1-1 0,0 0 0,0 0 0,-1 0 0,1 0 0,0 0 0,0-1 0,0 1 0,0 0 0,1 0 0,-1-1 0,0 1 0,0 0 0,0-1 0,0 1 0,1-1-1,-1 0 1,2 1 0,46 3-4522,-35-4 2528,3 2-987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2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15725,'226'10'2745,"-119"-3"-3227,110-8 0,-215 1 427,0 0 1,0 0-1,-1-1 1,1 1-1,0-1 1,0 0-1,0 0 1,-1 1-1,1-1 1,0 0 0,-1-1-1,1 1 1,-1 0-1,1 0 1,-1 0-1,0-1 1,1 1-1,-1-1 1,0 1-1,0-1 1,0 0-1,0 1 1,0-1 0,-1 0-1,1 0 1,0 1-1,-1-1 1,1 0-1,-1-3 1,3-9-167,-2 1 1,0-1 0,-1-20 0,2-13 33,-2 45 181,1-1 1,-1 1-1,1 0 1,0 0-1,0-1 1,0 1-1,0 0 0,0 0 1,0 0-1,1 0 1,-1 0-1,1 0 1,-1 1-1,1-1 0,0 0 1,0 1-1,0 0 1,0-1-1,0 1 1,2-2-1,1 1 3,0 1 0,0-1 0,1 1 0,-1 0 0,0 0-1,0 0 1,0 1 0,11 0 0,6 2 35,1 2-1,-1 0 0,29 9 1,-45-11-16,29 8 174,8 1 833,-1 2 1,0 2 0,47 24 0,-88-39-947,0 1 1,0-1-1,0 0 1,0 1-1,0-1 1,0 1-1,-1-1 0,1 1 1,0-1-1,0 1 1,0-1-1,-1 1 1,1 0-1,0 0 1,-1-1-1,1 1 1,-1 0-1,1 0 1,-1 0-1,1-1 1,-1 1-1,0 0 0,1 0 1,-1 0-1,0 0 1,0 0-1,1 0 1,-1 0-1,0 0 1,0 0-1,0 0 1,0 0-1,0 0 1,0 0-1,-1 0 1,1 0-1,0-1 0,0 1 1,-1 0-1,1 0 1,-1 0-1,1 0 1,-1 0-1,1 0 1,-1-1-1,1 1 1,-1 0-1,0 0 1,1-1-1,-1 1 1,0-1-1,0 1 0,1 0 1,-1-1-1,0 1 1,0-1-1,0 0 1,0 1-1,-1-1 1,-7 6-68,-1-1 1,1 0 0,-19 5-1,-9 1-2462,-20 4-7523,56-15 9714,-11 2-4518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4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11357,'0'0'639,"0"28"1449,-7 248 3342,-7 0-3460,-7 272-2419,20-524-16,2 38-1625,-1-59 1786,0 0 1,1 1-1,-1-1 1,1 0-1,0 0 0,0 0 1,0 0-1,0 0 1,0 0-1,1 0 0,0 0 1,-1 0-1,1-1 1,4 5-1,-6-7 179,0 0-1,1 1 1,-1-1 0,0 0 0,1 0-1,-1 0 1,0 0 0,1 0 0,-1 0-1,0 0 1,1 0 0,-1 0 0,0 0-1,1 0 1,-1 0 0,0 0 0,1 0-1,-1 0 1,0 0 0,1 0 0,-1 0-1,0 0 1,1 0 0,-1-1 0,0 1-1,1 0 1,-1 0 0,0 0 0,0 0-1,1-1 1,-1 1 0,0 0 0,0 0-1,1-1 1,-1 1 0,0 0 0,0-1-1,0 1 1,0 0 0,1-1 0,-1 1-1,3-11-3515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4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85 12889,'-1'-1'171,"1"0"1,-1 1-1,0-1 0,1 0 0,-1 0 1,0 0-1,1 0 0,-1 0 0,1 0 1,0 0-1,-1 0 0,1 0 0,0 0 1,-1 0-1,1 0 0,0 0 0,0 0 1,0 0-1,0 0 0,0 0 0,0 0 1,0 0-1,0 0 0,1 0 0,-1 0 1,0 0-1,1 0 0,-1 0 0,0 0 1,1 0-1,-1 0 0,1 0 0,0 0 1,-1 1-1,1-1 0,0 0 0,-1 0 0,1 1 1,0-1-1,0 0 0,0 1 0,-1-1 1,1 1-1,0-1 0,0 1 0,2-1 1,45-20 1772,-17 14-1685,0 1-1,0 2 1,63-2 0,35 8-3419,-26 1-4959,-55-3 2949,-24 0 818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5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14369,'5'-15'204,"0"0"-1,1 0 0,1 0 1,0 1-1,1 0 0,1 1 1,0 0-1,1 0 0,0 1 1,1 0-1,12-11 0,-6 8-77,0 0 1,1 1-1,0 1 0,1 1 0,0 1 1,1 1-1,28-11 0,-42 19-113,0 0 1,1 0-1,-1 1 0,0 0 1,1 0-1,-1 1 1,10 0-1,-14 0-1,-1 0-1,1 0 1,-1 0-1,1 0 1,-1 1-1,0-1 1,1 1 0,-1-1-1,1 1 1,-1-1-1,0 1 1,1 0-1,-1 0 1,0-1-1,0 1 1,0 0 0,0 0-1,0 0 1,0 1-1,0-1 1,0 0-1,0 0 1,0 0 0,-1 1-1,1-1 1,0 0-1,-1 1 1,1-1-1,-1 0 1,1 1 0,-1-1-1,0 1 1,0-1-1,0 1 1,0 2-1,1 7 26,-2 0-1,1 0 0,-2 0 1,1 0-1,-1 0 0,-1 0 1,0-1-1,-1 1 0,0-1 0,0 0 1,-1 0-1,0-1 0,-1 1 1,-10 13-1,-30 34 453,25-32-345,0 1 0,2 1-1,-28 51 1,45-75-151,1 1 0,-1-1 0,1 1-1,0-1 1,0 1 0,0-1 0,1 1 0,-1 0 0,1-1-1,0 1 1,0 0 0,0 0 0,1 5 0,0-7-120,0 1 0,0-1 0,0 0 0,0 0 0,0 0 0,1 0 0,-1 0 0,0 0 0,1 0 0,0 0 0,-1-1 0,1 1 0,0 0 0,0-1 0,0 0 0,0 1 0,0-1 0,0 0 0,1 0 0,-1 0 0,3 0 0,55 18-4000,-23-9 1034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4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14593,'42'5'4915,"91"-7"-1947,66-14-3612,-51 1-10431,-121 13 6295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44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86 13857,'-1'-2'2618,"5"-1"-896,14-2-279,15 7-841,0 1-1,39 9 0,23 3-1705,-79-13-573,-1-1 0,1-1 0,31-4 0,-45 4 1463,-1-1 0,0 1 0,1-1 0,-1 0 0,0 1 0,0-1 0,0 0 0,1 0 0,-1 0 0,0 0 0,0 0 0,0 0 0,0 0 0,0 0 0,-1 0 0,1 0 0,0 0 0,0-1 0,-1 1 0,1 0 0,-1-1 0,1 1 0,-1 0 0,0-1 0,1 1 0,-1-1 0,0 1 0,0 0 0,0-1 0,0 1 0,0-1 0,0 1 0,0 0 0,-1-1 0,1 1 0,0-1 0,-2-1 0,2-1 477,-1 0 0,-1-1 0,1 1 0,0 0 0,-1 0 1,0 1-1,0-1 0,0 0 0,0 0 0,-1 1 0,-3-5 0,11 4 2938,35 1-1886,16 3 226,-30-2-943,0 1 0,1 1-1,-1 2 1,0 0 0,1 2-1,-1 1 1,-1 1 0,26 10-1,-50-16-504,1 1 0,0-1 0,-1 1 0,1-1 0,0 1 0,-1 0 0,1-1 0,-1 1 0,1 0 0,-1 0 0,0 0 0,1 0 0,-1 1 0,0-1 0,0 0 0,0 0-1,1 1 1,-2-1 0,1 1 0,0-1 0,0 1 0,0-1 0,-1 1 0,1-1 0,0 1 0,-1 0 0,0-1 0,1 1 0,-1 3 0,-1-2-153,-1 0 0,1 0 1,-1 0-1,0 0 0,1-1 0,-1 1 1,-1-1-1,1 1 0,0-1 0,-1 0 0,1 0 1,-1 0-1,1 0 0,-7 3 0,-36 20-8866,38-22 5164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4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13081,'3'-4'6590,"12"-24"-5394,11-30 84,-13 33-725,-2 0 1,0-1 0,-1 0 0,-2-1 0,-1 0-1,-1 0 1,4-49 0,-9 149-206,-7 171-6553,4-210 4972,-3 0 0,-1 0 0,-1 0 0,-2-1 0,-14 33 1,23-63 1182,-1-1 0,0 1 0,0-1 0,0 0 0,0 0 0,-1 0 0,1 1 0,-1-1 0,1 0 0,-1-1 0,1 1 0,-1 0-1,0 0 1,0-1 0,0 1 0,0-1 0,0 0 0,-3 2 923,48-16-595,-31 9-1575,1 0-1086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47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15125,'1'-3'185,"-1"0"-1,1 0 0,0 0 0,0 0 0,0 0 0,0 0 1,0 0-1,1 1 0,-1-1 0,1 0 0,0 1 0,0-1 1,0 1-1,0-1 0,0 1 0,1 0 0,-1 0 1,1 0-1,2-1 0,-2 0-81,1 1 1,0-1-1,0 1 0,-1 0 1,2 0-1,-1 1 1,0-1-1,0 1 1,0 0-1,0 0 0,1 1 1,-1-1-1,6 1 1,-9 1-131,0 0 0,0 1 0,-1-1 0,1 0 0,0 1 0,0-1 0,-1 1 0,1-1 0,-1 1 0,1-1 0,-1 1 0,0 0 0,0-1 0,0 1 1,0-1-1,0 1 0,0 0 0,0 2 0,-2 36-1082,-11 44-776,15-81 1859,0-1 1,0 1-1,0-1 1,0 0-1,0 0 1,0 1-1,1-1 1,-1-1-1,1 1 1,0 0-1,-1-1 1,1 1-1,0-1 1,5 2-1,10 7-7,-9-3 180,-1 1-1,0 0 0,0 0 1,0 1-1,-1 0 0,-1 1 1,1-1-1,-2 1 0,1 0 1,-1 1-1,-1-1 0,0 1 0,0 0 1,-1 0-1,-1 0 0,0 1 1,0-1-1,-1 0 0,0 1 1,-1-1-1,-1 1 0,-2 18 0,1-23-114,0 0 0,-1 0 0,0 0 0,0-1 0,0 1 0,-1-1 0,0 0 0,0 0 0,0 0 0,-1-1 0,0 1-1,0-1 1,0 0 0,-1 0 0,-7 4 0,9-6-898,0-1 0,0 0 0,0 0 0,0 0 0,0 0 0,0-1 0,0 0 0,0 1-1,-6-1 1,3 0-3819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0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8117,'-1'1'250,"1"0"1,0 0 0,0 0-1,0-1 1,0 1 0,0 0-1,0 0 1,0 0 0,0 0-1,0 0 1,0 0-1,0-1 1,0 1 0,1 0-1,-1 0 1,0 0 0,1-1-1,-1 1 1,1 0 0,-1 0-1,1-1 1,-1 1 0,1 0-1,-1-1 1,1 1 0,0 0-1,-1-1 1,1 1-1,0-1 1,-1 1 0,1-1-1,0 0 1,0 1 0,0-1-1,-1 0 1,1 1 0,0-1-1,0 0 1,0 0 0,0 0-1,-1 0 1,1 0-1,0 0 1,0 0 0,0 0-1,0 0 1,0 0 0,0 0-1,-1 0 1,1-1 0,0 1-1,1-1 1,12 1-256,24-2 590,57-10 1,-35 3-2313,0 4-3349,-22 2 130,-19 2 1145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14357,'0'0'2147,"32"0"681,97 7-3113,-28-1-5269,-70-4 2670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0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10325,'0'0'1459,"0"29"1864,-18 265 511,3-49-1520,16-256-2166,1 0 1,0 0 0,0 0-1,1 0 1,1 1 0,0-1-1,1 1 1,-1 0 0,2 0-1,0 1 1,0-1 0,0 1 0,1 0-1,1 1 1,15-15 0,13-9-451,1 1 1,52-32 0,40-17-3197,6 10-6792,-121 64 7389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0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13557,'14'17'1035,"0"0"0,1-2-1,1 0 1,33 24-1,79 42 0,-117-75-1295,1-1-1,-1 0 0,1 0 0,0-1 0,14 3 0,34 0-7765,-44-6 2593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09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14 9573,'0'0'80,"1"0"-1,-1-1 1,0 1 0,0-1 0,0 1-1,0-1 1,0 1 0,0-1-1,0 1 1,0-1 0,-1 1 0,1-1-1,0 1 1,0-1 0,0 1 0,0-1-1,-1 1 1,1 0 0,0-1 0,0 1-1,-1-1 1,1 1 0,0 0 0,-1-1-1,1 1 1,0 0 0,-1-1-1,1 1 1,-1 0 0,1 0 0,0-1-1,-1 1 1,1 0 0,-1 0 0,1 0-1,-1-1 1,1 1 0,-1 0 0,1 0-1,-1 0 1,-24 11 1203,-18 28-35,28-19-1133,1 1 0,1 1 0,1 0 0,0 0 1,2 1-1,1 0 0,0 1 0,2 0 0,1 1 0,1-1 0,1 1 1,1 0-1,1 38 0,2-61-112,-1-1 1,1 1-1,0 0 1,0 0-1,1-1 0,-1 1 1,0 0-1,0 0 1,1-1-1,-1 1 1,1 0-1,0-1 0,-1 1 1,1-1-1,0 1 1,0-1-1,0 1 1,0-1-1,0 1 0,0-1 1,1 0-1,-1 0 1,0 0-1,1 1 1,-1-1-1,1 0 0,-1-1 1,1 1-1,-1 0 1,1 0-1,-1-1 1,1 1-1,0-1 0,0 1 1,-1-1-1,1 0 1,0 0-1,0 0 0,-1 0 1,1 0-1,0 0 1,0 0-1,-1 0 1,4-2-1,1 1-6,0-1 0,-1 0-1,1 0 1,-1 0 0,0-1 0,1 0 0,-1 0 0,-1 0-1,1-1 1,0 1 0,-1-1 0,6-7 0,-1 0-15,-1-1 0,0 0 0,-1 0 0,0-1 0,-1 0 1,-1 0-1,0 0 0,5-23 0,-5 6 56,-1 1 0,-2-1-1,-1-32 1,1 24 4,-1 26-37,0 1 0,-1-1 0,-1 0 0,-2-18 0,0 29 283,0 8-121,-1 11 153,5 94 1169,-19 398 2198,12-467-3741,-7 92-2807,13-115-56,0-1 0,5 29 0,-2-38-1062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0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13957,'0'13'516,"0"9"-136,-3 3-100,-4 3 120,2 5-152,-4 2-212,4 1-40,-1-3 4,1 2-52,-2 0-576,4-5-772,1-2-352,2-7-644,0-2-1817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84 123 14473,'1'-5'67,"0"-1"-1,0 0 0,1 1 0,0-1 0,0 1 0,1 0 1,-1 0-1,1-1 0,0 2 0,1-1 0,-1 0 0,1 1 1,0-1-1,0 1 0,0 0 0,1 1 0,-1-1 0,1 1 1,0 0-1,0 0 0,0 0 0,0 0 0,0 1 1,10-3-1,-4 2-47,-1 0 0,0 1 0,1 0 0,-1 0 0,1 1 0,0 0 0,-1 1 0,1 0 0,0 1 0,-1 0 0,1 1 0,18 5 0,-27-6 6,1 0-1,-1 0 0,0 0 0,1 0 0,-1 0 0,0 1 0,0-1 0,0 1 0,0-1 0,0 1 0,0 0 0,0 0 0,0 0 0,-1 0 0,1 0 0,-1 0 0,0 0 0,1 1 0,-1-1 0,0 0 0,0 1 0,0-1 1,-1 1-1,1-1 0,-1 1 0,1 0 0,-1-1 0,0 1 0,0-1 0,0 1 0,0 0 0,-1-1 0,1 1 0,-1-1 0,1 1 0,-1-1 0,0 1 0,0-1 0,-2 5 0,-2 5 102,-1-1-1,0 0 1,-1 0 0,0 0-1,-1-1 1,-15 17-1,-96 82 1026,72-70-855,-64 73-1,107-107-280,0 0 0,1 0 0,0 0-1,0 1 1,0-1 0,0 1-1,1 0 1,0 0 0,-2 11-1,3-15-142,1-1 0,0 1 0,0 0 0,0-1 0,0 1 0,0-1 0,0 1 0,0 0 0,0-1 0,1 1 0,-1 0 0,1-1 0,-1 1 0,1-1-1,-1 1 1,1-1 0,0 1 0,0-1 0,0 0 0,0 1 0,0-1 0,0 0 0,0 0 0,0 1 0,1-1 0,-1 0 0,0 0 0,1-1 0,-1 1-1,1 0 1,-1 0 0,1-1 0,-1 1 0,1 0 0,-1-1 0,1 0 0,0 1 0,-1-1 0,1 0 0,-1 0 0,4 0 0,46 1-4376,-18-1 902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1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 14197,'-2'-2'91,"-1"1"0,1 0-1,0 0 1,-1 1 0,1-1 0,0 0-1,-1 1 1,1 0 0,-1-1-1,1 1 1,-1 0 0,1 0 0,-1 0-1,1 1 1,-1-1 0,1 0-1,-1 1 1,1 0 0,0 0 0,-1-1-1,1 1 1,0 1 0,0-1-1,0 0 1,0 1 0,-3 1 0,-2 2 208,0 0 0,0 1 1,1 0-1,0 0 1,0 1-1,-6 8 0,-5 10 228,1 1 0,1 0 1,-17 41-1,27-54-475,0 0 1,1 0 0,1 1 0,0-1 0,0 1 0,2 0 0,0 0 0,0 0-1,3 26 1,-2-39-58,1 1-1,-1-1 1,1 1-1,0 0 1,0-1-1,-1 0 1,1 1-1,0-1 1,0 1-1,0-1 1,0 0-1,1 0 1,-1 0-1,0 1 0,0-1 1,1 0-1,-1-1 1,1 1-1,-1 0 1,1 0-1,-1 0 1,1-1-1,-1 1 1,1-1-1,0 0 1,-1 1-1,1-1 1,0 0-1,-1 0 1,1 0-1,0 0 1,-1 0-1,1 0 1,0 0-1,-1-1 0,1 1 1,-1-1-1,3 0 1,3 0-22,-1-1 1,0 0 0,1 0-1,-1-1 1,0 1-1,0-1 1,0 0-1,8-7 1,-6 1 12,0 0 0,-1 0-1,-1 0 1,0-1 0,0 0 0,0-1 0,-2 1 0,1-1 0,-1 0-1,-1 0 1,0-1 0,0 1 0,1-19 0,0-10 25,-1 0 0,-4-41 0,1 59-19,3 161 1208,0-65 114,-3 0 0,-18 136 1,-11-6-2530,26-136-2757,6 1-4467,-2-62 4974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1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 17238,'4'-1'175,"-1"-1"0,1 0 0,0 1 1,0 0-1,0 0 0,-1 0 1,1 1-1,0-1 0,0 1 1,0 0-1,7 0 0,-10 0-94,0 0 0,1 1 0,-1-1-1,1 0 1,-1 0 0,0 1 0,1-1-1,-1 1 1,0-1 0,1 1 0,-1 0 0,0 0-1,0-1 1,0 1 0,0 0 0,0 0 0,0 0-1,0 0 1,0 0 0,0 0 0,0 0 0,0 1-1,0-1 1,-1 0 0,1 0 0,-1 1-1,1-1 1,-1 0 0,1 1 0,-1-1 0,0 0-1,0 1 1,1-1 0,-1 3 0,-1 9 499,-1 1 1,0-1-1,-1 1 1,0-1-1,-1 0 1,0 0-1,-1-1 1,-1 1-1,0-1 1,-15 22-1,2 1-57,12-24-358,-28 62 203,33-67-359,0-1 1,0 1 0,1-1 0,-1 1 0,1 0 0,1-1 0,-1 1 0,1 0-1,0 0 1,1 0 0,0 8 0,0-13-12,0 1 0,0-1-1,0 0 1,0 0 0,0 0 0,0 0-1,0 0 1,0 0 0,0 0 0,1-1-1,-1 1 1,0 0 0,0-1 0,1 1-1,-1-1 1,1 1 0,-1-1 0,0 1-1,1-1 1,-1 0 0,1 0 0,-1 0 0,1 0-1,1 0 1,43-1-3419,-40 1 1443,31-6-8039,-15 0 1982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1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11877,'12'1'5655,"41"2"-3663,210-17 533,1 0-2058,104-3-526,-247 0-3113,-1-8-4467,-84 16 2774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3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111 150 5809,'-24'9'4051,"23"-9"-3930,0 1 1,0 0 0,1-1-1,-1 1 1,0-1-1,0 1 1,0-1-1,0 1 1,0-1 0,0 0-1,1 1 1,-1-1-1,0 0 1,0 0 0,0 0-1,0 0 1,0 1-1,0-1 1,0-1-1,0 1 1,0 0 0,0 0-1,0 0 1,0 0-1,0-1 1,0 1-1,0 0 1,0-1 0,0 1-1,1-1 1,-1 1-1,0-1 1,0 1-1,0-1 1,1 0 0,-1 1-1,0-1 1,1 0-1,-1 0 1,1 0-1,-1 1 1,1-1 0,-1 0-1,1 0 1,-1 0-1,1 0 1,-1-1-1,0-1-102,0 0 0,0 1-1,0-1 1,0 0-1,0 0 1,1 0 0,-1 0-1,1 0 1,0 0-1,0 0 1,0 0 0,0 0-1,1 0 1,-1 0 0,1 0-1,0 0 1,-1 0-1,1 0 1,1 0 0,-1 1-1,0-1 1,1 0-1,2-3 1,-2 3-6,-1 1-1,1 0 1,-1 0-1,1 0 1,0 0-1,0 0 1,0 0-1,0 0 1,0 1 0,1-1-1,-1 1 1,0-1-1,1 1 1,-1 0-1,1 0 1,0 0-1,-1 1 1,1-1 0,-1 0-1,1 1 1,0 0-1,0 0 1,-1-1-1,1 2 1,0-1-1,-1 0 1,4 1 0,-4 0 15,0 1 1,-1-1 0,1 0-1,0 1 1,-1 0 0,1-1-1,-1 1 1,1 0 0,-1 0-1,0 0 1,0 0 0,0 0 0,0 0-1,0 0 1,0 0 0,0 0-1,-1 1 1,1-1 0,-1 0-1,0 0 1,1 1 0,-1-1-1,0 0 1,0 0 0,-1 3 0,1 1 59,0 0 1,0 1 0,-1-1-1,0 0 1,0 0 0,0 0-1,-1 0 1,-3 7 0,5-11-49,-1 0-1,0 0 1,-1 0 0,1 0 0,0-1 0,0 1 0,-1 0-1,1-1 1,-1 1 0,1-1 0,-1 1 0,0-1 0,0 0 0,0 0-1,0 1 1,-3 0 0,4-2-33,0 0 1,0 0-1,0 0 0,0 0 0,0 0 1,0-1-1,0 1 0,0 0 0,0 0 1,0-1-1,0 1 0,0-1 0,1 1 1,-1-1-1,0 1 0,0-1 0,1 0 1,-1 1-1,0-1 0,0 0 0,1 1 1,-1-1-1,1 0 0,-1 0 0,0-1 1,-2-4-2,0 0 1,1 0-1,0 0 1,0-1-1,0 1 1,1-1-1,-1 0 0,2 1 1,-1-9-1,1 14-5,0-4 14,-1-1 0,1 0 0,1 0 0,-1 0 0,1 1 0,0-1 0,4-10 0,-4 15-17,0-1 0,0 0 0,1 1 0,-1-1 0,1 1 0,-1-1 0,1 1 0,-1 0 0,1 0 0,0 0 0,-1 0 0,1 0 0,0 0 0,0 0 0,0 0 0,0 1 0,0-1 0,0 1 0,0 0 0,0-1 0,0 1 0,0 0 0,0 0 0,0 0 0,3 1 0,-3-2 2,0 1 0,0 0 0,1 0 0,-1 0 0,0 0 0,0 1 0,0-1 0,0 0 0,0 1 0,0-1 0,1 1 0,-1 0 0,0 0 0,-1 0 0,1 0 0,0 0 0,0 0 0,0 1 0,-1-1 0,1 0 0,0 1 0,-1-1 0,1 1 0,-1 0 0,2 3 0,-1 1 20,0 0-1,-1 0 1,0 1-1,0-1 1,0 0-1,-1 0 0,0 11 1,0-13-2,-1 1 46,1-1 0,-1 1 1,0-1-1,0 1 0,0-1 0,-1 1 0,0-1 1,0 0-1,0 0 0,0 0 0,0 0 0,-1 0 0,0 0 1,0 0-1,0-1 0,0 0 0,-1 0 0,1 1 1,-1-2-1,1 1 0,-7 3 0,7-4-40,0 0 0,0-1 0,-1 1 0,1-1 0,0 0 0,-1 0 0,1 0 0,-1 0 0,0 0 0,1-1 0,-1 0 0,1 0 0,-1 0 0,0 0 0,1 0 0,-1-1 0,0 1 0,1-1 0,-1 0 0,1 0 0,0-1 0,-1 1 0,1-1 0,0 1 0,0-1 0,0 0 0,0 0 0,-3-3 0,4 3-23,0 0 0,0 0 0,0 0 1,1 0-1,-1 0 0,1-1 1,0 1-1,-1 0 0,1-1 0,0 1 1,0-1-1,1 1 0,-1-1 1,0 0-1,1 1 0,0-1 0,-1 0 1,1 1-1,0-1 0,1 0 0,-1 1 1,0-1-1,1 0 0,-1 1 1,1-1-1,0 1 0,1-4 0,1 0-4,-1 1 0,1 0-1,0 0 1,0 1 0,1-1-1,-1 1 1,1-1-1,0 1 1,0 0 0,1 1-1,7-6 1,-8 6 4,0 1 0,0 0 0,0 0 0,1 1 0,-1-1 0,1 1 0,-1 0 0,1 0 0,-1 0 0,1 1 0,-1 0 0,1 0 0,0 0 0,-1 0 0,1 1 0,-1-1 0,1 1 0,-1 1 0,1-1 0,-1 0 0,0 1 0,1 0 0,-1 0 0,0 0 0,0 1 0,-1-1 0,1 1 1,0 0-1,-1 0 0,1 0 0,-1 1 0,0-1 0,0 1 0,-1 0 0,1-1 0,-1 1 0,0 0 0,0 1 0,0-1 0,0 0 0,-1 1 0,0-1 0,1 1 0,-2-1 0,1 1 0,0-1 0,-1 1 0,0 5 0,0-5 54,0 0 0,0 0 0,-1 0 0,1 0 0,-1 0 0,0 0 0,-1 0 0,1-1 0,-1 1 0,0 0 0,-3 6 0,3-8-21,0-1 1,-1 0-1,1 1 1,0-1-1,-1 0 1,1-1-1,-1 1 1,1 0 0,-1-1-1,0 1 1,0-1-1,0 0 1,0 0-1,0 0 1,0 0-1,0-1 1,0 1-1,0-1 1,0 0-1,-4 0 1,3 1-25,0-1 0,-1 0 1,1 0-1,-1-1 0,1 1 0,0-1 1,-1 0-1,1 0 0,0-1 0,0 1 1,0-1-1,0 0 0,0 0 1,0 0-1,0-1 0,1 1 0,-1-1 1,1 0-1,-1 0 0,-2-3 0,3 1-11,-1 0 0,1-1 0,0 1-1,0-1 1,1 0 0,0 1 0,0-1-1,0 0 1,1 0 0,0 0 0,0-1-1,0 1 1,1-11 0,0 12-3,0 0 0,0 0 0,1 0-1,-1 0 1,1 0 0,0 0 0,1 0 0,-1 0 0,1 0 0,0 0 0,0 1 0,1-1 0,-1 1 0,1 0 0,0-1 0,0 1 0,0 0-1,1 1 1,-1-1 0,1 1 0,0-1 0,0 1 0,0 0 0,1 1 0,-1-1 0,1 1 0,-1 0 0,1 0 0,0 0 0,0 0 0,0 1-1,0 0 1,0 0 0,0 1 0,0-1 0,7 1 0,-9 1 5,0-1 0,-1 1-1,1 0 1,0 0 0,0 0-1,-1 1 1,1-1 0,0 1 0,-1-1-1,0 1 1,1 0 0,-1 0-1,0 0 1,0 0 0,0 0 0,0 1-1,0-1 1,0 1 0,-1-1-1,3 5 1,0 1 4,0 0 1,0 0-1,-1 0 1,0 0-1,3 16 0,-5-12 44,0 0-1,0 0 0,-2 1 0,1-1 0,-1 0 0,-1 0 1,-1 0-1,1 0 0,-9 21 0,10-30-31,0 1 0,-1-1 0,1 0 0,-1 0 0,1 1 0,-1-1 0,0 0 1,0 0-1,-1-1 0,1 1 0,0 0 0,-1-1 0,0 0 0,0 1 0,1-1 0,-1 0 0,-1 0 0,1-1 0,0 1 0,0-1 0,-1 1 0,1-1 1,0 0-1,-1 0 0,1-1 0,-1 1 0,0-1 0,1 0 0,-1 0 0,1 0 0,-1 0 0,1 0 0,-1-1 0,1 0 0,-1 1 0,1-1 0,-6-3 1,4 2-23,1 0 1,0-1 0,-1 0-1,1 0 1,0 0 0,0-1-1,0 1 1,1-1 0,-1 0 0,1 0-1,0 0 1,0-1 0,1 1-1,-1-1 1,1 1 0,0-1-1,0 0 1,0 0 0,-1-8 0,-1-1 3,2-1 1,-1 1 0,2-1 0,0 0 0,2-24 0,-1 35-2,1 0 0,0-1-1,0 1 1,0 0 0,0 0 0,1 0 0,0 0-1,0 1 1,0-1 0,0 0 0,0 1 0,1-1 0,0 1-1,0 0 1,0 0 0,0 0 0,0 0 0,0 0 0,1 1-1,-1 0 1,1-1 0,0 1 0,0 1 0,0-1-1,7-2 1,-6 2 2,1 1 0,-1-1-1,1 1 1,-1 1-1,1-1 1,0 1 0,-1 0-1,1 0 1,0 0-1,0 1 1,-1 0 0,1 0-1,-1 0 1,1 1-1,-1 0 1,0 0 0,1 0-1,6 5 1,-7-4-1,-1 0 0,0 1 0,0-1 0,-1 1-1,1 0 1,-1 0 0,1 0 0,-1 1 0,0-1 0,-1 1 0,1-1 0,-1 1 0,0 0 0,0 0 0,1 8 0,-2-9 31,-1 0 1,1 0-1,-1 0 1,0 0-1,0 0 1,-1 0-1,1-1 0,-1 1 1,0 0-1,0 0 1,0 0-1,-1-1 1,1 1-1,-1 0 1,0-1-1,0 0 1,0 1-1,0-1 1,-1 0-1,1 0 1,-6 5-1,-1-1 40,1 0-1,-1 0 1,-1-1 0,1 0-1,-1-1 1,0 0 0,0 0-1,0-1 1,-22 5-1,29-8-68,-1 0 0,1 0 0,-1-1 0,0 0 0,1 1-1,-1-1 1,0-1 0,1 1 0,-1 0 0,1-1 0,-1 0-1,0 0 1,1 0 0,0 0 0,-1 0 0,1-1 0,0 1-1,-1-1 1,1 0 0,0 0 0,0 0 0,1-1 0,-1 1-1,0-1 1,1 1 0,-1-1 0,1 0 0,0 0 0,0 0-1,0 0 1,0 0 0,1-1 0,-1 1 0,0-5 0,0 4-2,1 1-1,0-1 1,0 0 0,1-1 0,-1 1 0,1 0 0,0 0 0,0 0 0,0 0 0,0 0 0,1 0 0,-1 0-1,1 0 1,0 0 0,1 0 0,-1 0 0,1 0 0,0 0 0,4-6 0,-4 7-9,0 1 0,0 0 1,0-1-1,0 1 0,1 0 0,-1 0 1,1 0-1,0 1 0,-1-1 0,1 1 0,0-1 1,0 1-1,0 0 0,0 0 0,0 0 1,0 1-1,0-1 0,0 1 0,1 0 1,-1-1-1,0 1 0,0 1 0,0-1 1,0 0-1,0 1 0,6 1 0,8 8-1379,-6 0-2598,-7-6 770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40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146 232 11329,'-1'0'147,"0"0"-1,-1-1 1,1 1 0,-1 0-1,1-1 1,0 1 0,-1-1-1,1 0 1,0 1 0,-1-1-1,1 0 1,0 0 0,0 0 0,0 0-1,0 0 1,0 0 0,0 0-1,0 0 1,0 0 0,0 0-1,0-1 1,1 1 0,-1 0-1,0-1 1,1 1 0,-1 0-1,1-1 1,0 1 0,-1-1-1,1 1 1,0 0 0,0-3-1,-1-2 77,1-1 0,0 1 0,0-1 0,0 1 0,1-1 0,2-10 0,-3 15-214,1 0 0,0 1 0,0-1 0,0 0 0,0 0-1,0 1 1,0-1 0,1 1 0,-1-1 0,0 1 0,1 0 0,-1-1 0,1 1-1,0 0 1,-1 0 0,1 0 0,0 0 0,0 0 0,0 0 0,-1 1-1,1-1 1,0 1 0,0-1 0,0 1 0,0 0 0,0-1 0,0 1-1,0 0 1,0 0 0,0 1 0,0-1 0,0 0 0,0 1 0,2 0-1,-2-1 43,1 1-1,-1-1 0,1 1 0,-1 0 0,1-1 0,-1 1 1,0 0-1,0 0 0,1 1 0,-1-1 0,0 0 0,0 1 1,0 0-1,0-1 0,-1 1 0,1 0 0,0 0 0,-1 0 1,1 0-1,-1 0 0,0 0 0,1 0 0,-1 1 0,0-1 1,0 0-1,-1 1 0,2 2 0,-2-1 27,1 1-1,-1-1 1,0 0 0,0 1 0,-1-1-1,1 0 1,-1 0 0,0 0-1,0 1 1,0-1 0,-1 0-1,1 0 1,-1 0 0,0-1-1,0 1 1,-4 5 0,3-7-53,0 0 1,0 0-1,0 0 1,0 0-1,0 0 1,0-1 0,0 1-1,-1-1 1,1 0-1,-1 0 1,1 0-1,-1 0 1,1-1 0,-1 0-1,1 1 1,-1-1-1,0-1 1,1 1-1,-1 0 1,-3-2 0,3 2-18,1-1 1,-1 0 0,1-1-1,0 1 1,0 0 0,-1-1 0,1 0-1,0 0 1,0 0 0,1 0-1,-1 0 1,0 0 0,1-1-1,-1 0 1,1 1 0,0-1 0,0 0-1,0 0 1,0 0 0,1 0-1,-1 0 1,1-1 0,-1 1-1,1 0 1,0-1 0,0-6 0,-2-2 13,1 0 0,1 1 0,0-1 0,1 0 0,1 0 0,2-22 0,-2 30-17,0 0 0,1 0 1,-1 0-1,1 0 0,0 0 0,0 0 0,0 0 0,1 1 1,-1-1-1,1 1 0,0 0 0,0 0 0,0 0 1,0 0-1,1 0 0,-1 0 0,1 1 0,0 0 1,0 0-1,6-3 0,-8 4 1,1 0 1,-1 0-1,1 0 0,-1 1 1,1-1-1,-1 1 0,1 0 1,-1-1-1,1 1 0,0 0 1,-1 0-1,1 1 0,-1-1 1,1 1-1,-1-1 0,1 1 1,-1 0-1,1 0 0,-1 0 1,1 0-1,-1 0 0,0 0 1,0 1-1,0-1 0,0 1 1,0 0-1,0-1 0,0 1 1,0 0-1,0 0 0,-1 0 1,1 1-1,-1-1 0,2 4 1,1 3 54,-1-1 1,0 1-1,0 0 0,-1 0 1,0 1-1,-1-1 1,0 0-1,0 1 0,-1-1 1,0 1-1,-1-1 1,0 0-1,-4 15 1,5-20-35,-1 0 0,0-1 0,-1 1 0,1 0 0,0-1 0,-1 1 0,0-1 0,0 0 0,0 1 1,0-1-1,-1 0 0,1 0 0,-1 0 0,0-1 0,0 1 0,0-1 0,0 1 0,0-1 1,0 0-1,-1 0 0,1 0 0,-1-1 0,1 1 0,-1-1 0,0 0 0,1 0 0,-1 0 0,0 0 1,0-1-1,0 0 0,0 0 0,1 0 0,-1 0 0,-4-1 0,5 1-14,0-1-1,0 0 1,0 0-1,0-1 1,0 1-1,0 0 1,1-1-1,-1 0 1,0 0-1,1 0 1,0 0-1,-1 0 1,1 0-1,0 0 1,0-1-1,0 1 1,0-1-1,1 0 1,-1 1-1,1-1 1,-1 0-1,1 0 0,0 0 1,0 0-1,1 0 1,-1 0-1,0 0 1,1 0-1,0 0 1,0-1-1,0 1 1,0 0-1,1-5 1,-1 2-8,0 1 1,1-1-1,0 1 1,-1-1-1,2 1 1,-1 0-1,1-1 1,0 1-1,0 0 1,0 0-1,1 0 1,0 0-1,0 0 1,0 1-1,0-1 1,1 1-1,0 0 1,6-5-1,-6 6-4,1 1 0,0-1 0,0 1-1,-1 1 1,1-1 0,0 1 0,0-1 0,1 2 0,-1-1-1,0 0 1,0 1 0,0 0 0,0 0 0,1 1-1,-1-1 1,0 1 0,0 0 0,7 3 0,-9-3 2,1 1 1,-1-1-1,0 1 1,0 0-1,0 0 1,0 0-1,0 0 1,0 1-1,-1-1 1,1 1-1,-1 0 1,0-1-1,1 1 1,-1 0-1,-1 0 1,1 0-1,0 1 1,-1-1-1,1 0 1,-1 1-1,0-1 1,0 1-1,-1-1 1,1 1-1,-1-1 1,1 1-1,-1 3 1,0 13 55,-1-1 0,-1 0 0,0 1 0,-8 28 0,9-43-28,-1 1 1,0-1-1,0 1 1,0-1 0,-1 0-1,1 0 1,-1 0 0,-1 0-1,1-1 1,-1 1-1,1-1 1,-1 0 0,-1 0-1,1 0 1,0-1 0,-1 1-1,0-1 1,0 0-1,0 0 1,-6 2 0,8-4-29,0 0 0,0-1 0,0 1 1,-1-1-1,1 1 0,0-1 0,-1 0 0,1 0 1,0-1-1,0 1 0,-1-1 0,1 1 1,0-1-1,0 0 0,0 0 0,0-1 0,0 1 1,0 0-1,0-1 0,0 0 0,1 0 1,-1 0-1,1 0 0,-1 0 0,1 0 0,0-1 1,0 1-1,0-1 0,0 0 0,0 1 1,0-1-1,1 0 0,-3-6 0,-1-2 9,1 0-1,-1 0 0,2 0 1,0-1-1,0 0 1,1 1-1,0-1 1,1-14-1,0 15 7,2-1-1,-1 0 1,2 1-1,-1-1 1,1 0-1,6-16 1,-6 24-27,0 0 1,0 0 0,0 0-1,1 0 1,-1 0-1,1 1 1,0-1-1,0 1 1,0-1-1,1 1 1,-1 0-1,1 1 1,0-1-1,0 0 1,0 1 0,0 0-1,0 0 1,0 0-1,7-1 1,-8 1 10,1 1 1,-1 0 0,0 0 0,0 0-1,0 1 1,1-1 0,-1 1-1,0-1 1,1 1 0,-1 0-1,1 1 1,-1-1 0,0 1 0,0-1-1,1 1 1,-1 0 0,0 0-1,0 0 1,0 1 0,0-1 0,0 1-1,0-1 1,0 1 0,0 0-1,-1 0 1,1 1 0,-1-1 0,1 0-1,-1 1 1,0-1 0,0 1-1,0 0 1,-1 0 0,1 0 0,2 5-1,0 2 27,-1 1 0,-1-1 0,1 1 0,-2 0 0,1-1 0,-1 1 0,-1 0 0,0 0 0,-3 20 0,2-27-20,0-1 0,0 1 0,0-1 0,0 1 0,-1-1 0,0 1 0,0-1 0,0 0 1,0 0-1,0 0 0,0 0 0,-1 0 0,0-1 0,1 1 0,-1-1 0,0 1 0,0-1 0,0 0 0,-1 0 0,1-1 0,0 1 0,-1-1 0,1 1 0,-1-1 0,1 0 1,-1 0-1,0-1 0,1 1 0,-1-1 0,0 0 0,0 0 0,1 0 0,-1 0 0,0-1 0,1 1 0,-1-1 0,0 0 0,1 0 0,-1 0 0,1-1 0,-1 1 0,1-1 1,0 0-1,0 0 0,0 0 0,0 0 0,0-1 0,0 1 0,0-1 0,1 0 0,-1 1 0,1-1 0,0-1 0,0 1 0,0 0 0,0 0 0,-1-5 0,0-3 4,0-1 0,0 1 0,1-1 0,1 0 0,0 1 0,1-1 0,0 0 0,1 0 0,2-12 0,-2 23-12,-1-1-1,1 0 0,0 0 1,0 0-1,0 0 1,0 1-1,1-1 0,-1 0 1,0 1-1,1-1 0,-1 1 1,1 0-1,0 0 0,-1-1 1,1 1-1,0 0 0,0 0 1,0 0-1,0 1 1,-1-1-1,1 0 0,0 1 1,0-1-1,1 1 0,-1 0 1,0-1-1,0 1 0,0 0 1,0 0-1,0 1 0,0-1 1,0 0-1,4 2 0,-1-1 2,0-1-1,0 1 1,0 1-1,0-1 1,-1 1-1,1 0 1,0 0-1,-1 0 1,1 1-1,-1 0 0,0-1 1,7 8-1,-7-5 21,0 0 0,-1 0 0,1 1 0,-1-1-1,-1 1 1,1 0 0,-1 0 0,0 0-1,0 0 1,-1 0 0,1 0 0,-1 0 0,-1 1-1,1-1 1,-1 0 0,-1 1 0,-1 12-1,1-16-11,0 1 0,0-1-1,0 1 1,0-1 0,-1 0 0,0 1-1,0-1 1,0 0 0,0 0-1,0 0 1,-1 0 0,1-1-1,-1 1 1,0-1 0,1 1-1,-1-1 1,0 0 0,-1 0-1,1 0 1,0-1 0,0 1 0,-1-1-1,1 0 1,-1 0 0,1 0-1,-1 0 1,0 0 0,1-1-1,-1 0 1,0 1 0,-4-2-1,1 1-14,0-1 0,0 0 0,0-1-1,0 1 1,0-1 0,1-1-1,-1 1 1,1-1 0,0 0-1,-1 0 1,1-1 0,1 0-1,-1 0 1,1-1 0,-1 1 0,1-1-1,0 0 1,1-1 0,0 1-1,-1-1 1,2 0 0,-1 0-1,-4-8 1,7 11 7,0 1-1,0 0 1,0 0 0,1-1-1,-1 1 1,0 0-1,1-1 1,0 1 0,-1 0-1,1-1 1,0 1 0,0-1-1,0 1 1,1 0-1,-1-1 1,1 1 0,-1-1-1,1 1 1,0 0 0,0 0-1,0-1 1,2-3-1,0 3-2,-1 0 0,1 0 0,0 0 0,1 0 0,-1 1 0,0-1 0,1 1 0,0 0 0,-1 0 0,1 0 0,0 0 0,5-1 0,2 0 0,-1 0 1,1 1-1,1 0 0,-1 0 1,0 1-1,0 1 1,0 0-1,1 0 1,13 3-1,-22-2 14,0 0 0,0 0-1,-1 0 1,1 1 0,0-1-1,-1 1 1,1-1 0,-1 1 0,1 0-1,-1 0 1,0 0 0,0 0-1,0 1 1,0-1 0,0 0 0,0 1-1,-1 0 1,1-1 0,-1 1-1,0 0 1,1 0 0,-1 0 0,-1-1-1,1 1 1,0 0 0,-1 0-1,1 0 1,-1 0 0,0 1 0,0-1-1,0 0 1,-1 4 0,0-2 5,1-1 1,-1 1 0,0 0-1,0-1 1,0 1-1,-1 0 1,1-1 0,-1 0-1,0 1 1,-1-1 0,1 0-1,-1 0 1,0 0-1,0 0 1,0-1 0,0 1-1,0-1 1,-1 0 0,0 0-1,-4 3 1,3-3-265,-1-1 0,0 0 0,0 0 0,0 0 0,0-1 0,0 0 0,-7 0-1,-24 0-5286,28-1 3709,-6 0-3158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0:42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65 183 13329,'-1'-4'293,"1"1"0,-1-1-1,0 1 1,1-1 0,0 1-1,0-1 1,0 0 0,0 1-1,0-1 1,1 1 0,1-6 0,0 4-212,1 1 1,0-1 0,0 1-1,0-1 1,0 1 0,1 0-1,-1 1 1,1-1 0,0 0-1,0 1 1,1 0 0,-1 0-1,1 0 1,-1 1-1,1 0 1,0 0 0,0 0-1,0 0 1,0 1 0,0-1-1,0 1 1,0 1 0,1-1-1,-1 1 1,0 0 0,1 0-1,-1 0 1,0 1 0,0 0-1,7 1 1,-10 0-30,0-1 0,0 1 0,-1-1-1,1 1 1,0 0 0,-1 0 0,1 0 0,-1 0 0,1 0-1,-1 0 1,0 0 0,0 0 0,0 1 0,0-1 0,-1 0-1,1 1 1,0-1 0,-1 1 0,0-1 0,1 0 0,-1 1 0,0-1-1,0 1 1,-1-1 0,1 1 0,0-1 0,-2 5 0,1 0-26,-1 1 1,0-1 0,0 1 0,0-1-1,-1 0 1,0 1 0,-8 12 0,7-15 38,0-1 0,0 1 0,-1 0 0,1-1 0,-1 0 0,0 0 0,0-1 0,0 1 0,0-1 0,-1 0 0,1 0 0,-1-1 0,0 0 0,0 0 0,-8 2 0,11-4-37,0 0 0,0 1 0,0-1 0,0 0 0,0-1-1,-1 1 1,1-1 0,0 1 0,0-1 0,0 0 0,0 0 0,0 0 0,0 0 0,0-1 0,1 1 0,-1-1-1,0 0 1,1 0 0,-1 0 0,1 0 0,0 0 0,0 0 0,0-1 0,0 1 0,0-1 0,0 1 0,0-1-1,1 0 1,0 0 0,-1 0 0,0-5 0,-2-3 11,1 0 0,0-1 0,1 1 0,1-1 0,0 1 0,0-1 0,2-22 0,-1 30-35,1 0-1,-1-1 1,0 1-1,1 0 1,0 0-1,0 0 1,0 0 0,1 0-1,-1 0 1,1 0-1,0 0 1,0 1-1,0-1 1,1 1 0,-1-1-1,1 1 1,0 0-1,0 0 1,0 0-1,0 0 1,0 1 0,1-1-1,-1 1 1,1 0-1,4-2 1,-5 3 3,-1 0 0,1 0 0,0 0 0,1 1 0,-1-1 0,0 1 1,0 0-1,0 0 0,0 0 0,0 0 0,0 1 0,0-1 0,0 1 0,0 0 0,0 0 1,0 0-1,0 0 0,0 0 0,-1 1 0,5 2 0,-3-1 6,-1 0 0,0 1 0,0-1 0,0 1 0,0 0 0,0 0 0,-1 0 0,0 0-1,0 1 1,0-1 0,0 0 0,1 6 0,1 6 24,-2-1-1,1 0 0,-2 1 1,0-1-1,0 1 1,-2-1-1,-2 20 1,2-29-7,0-1 1,-1 0-1,1 0 1,-1 0 0,0-1-1,0 1 1,0 0 0,-1-1-1,0 1 1,0-1 0,0 0-1,0 0 1,-7 7 0,8-10-21,0 1 1,0-1-1,0 0 1,0 1-1,0-1 1,-1 0-1,1 0 1,0-1-1,0 1 1,-1 0-1,1-1 1,0 1 0,-1-1-1,1 0 1,-1 0-1,1 0 1,0 0-1,-1 0 1,1-1-1,-1 1 1,1-1-1,0 1 1,-1-1-1,1 0 1,0 0 0,0 0-1,0 0 1,0 0-1,0-1 1,0 1-1,0 0 1,-2-3-1,-3-2-6,0-1 1,1-1-1,0 1 0,0-1 0,0 0 0,1 0 0,1 0 0,-1-1 0,1 0 0,1 0 1,-1 0-1,2 0 0,-1-1 0,1 1 0,1-1 0,0 1 0,0-1 0,1 0 1,0 1-1,0-1 0,3-13 0,-3 20-4,1 1-1,-1 0 1,0-1-1,1 1 1,0 0-1,-1 0 1,1-1 0,0 1-1,0 0 1,0 0-1,0 0 1,1 0-1,-1 0 1,1 0 0,-1 0-1,1 1 1,-1-1-1,1 1 1,0-1-1,0 1 1,0-1 0,2 0-1,0 0 6,-1 1 0,1 0 0,0 0-1,0 0 1,0 1 0,0-1 0,-1 1 0,1 0-1,0 0 1,0 0 0,0 1 0,5 0 0,-1 1 6,1 0 1,-1 1-1,0-1 0,0 2 1,0-1-1,-1 1 1,1 0-1,-1 0 1,0 1-1,0 0 1,10 11-1,-14-12 4,0 1 0,0 0 0,-1 0 0,0 1 1,0-1-1,0 0 0,-1 1 0,1-1 0,-1 1 0,-1-1 0,1 1 0,-1-1 1,0 1-1,0 0 0,-1-1 0,1 1 0,-4 9 0,3-10-3,0 0 0,0-1 0,0 1 0,-1-1 0,1 0 0,-1 1 0,0-1 0,-1 0 0,1 0 0,-1 0 0,0-1 0,0 1 0,0-1 0,0 1 0,0-1 0,-1 0 0,0 0 0,0 0-1,1-1 1,-1 0 0,-9 4 0,11-5-11,1-1 0,-1 1-1,0-1 1,1 1-1,-1-1 1,0 0 0,1 0-1,-1 0 1,0 0 0,1 0-1,-1-1 1,0 1 0,1 0-1,-1-1 1,0 1-1,1-1 1,-1 0 0,1 1-1,-1-1 1,1 0 0,-1 0-1,1 0 1,-2-2-1,0 0 4,1 0-1,0 0 0,0 0 0,0 0 1,0-1-1,0 1 0,1-1 0,-1 1 1,1-1-1,-1-4 0,-1-11 16,0 0 0,2 1-1,0-27 1,1 38-14,0-3 0,1 0 0,0 0 0,1 0 0,0 0 0,5-15 0,-7 23-6,0 1-1,0-1 1,1 1 0,-1-1-1,1 1 1,0-1-1,-1 1 1,1-1 0,0 1-1,0 0 1,0-1-1,0 1 1,0 0 0,0 0-1,0-1 1,1 1-1,-1 0 1,0 0 0,1 0-1,-1 1 1,0-1-1,1 0 1,-1 0 0,1 1-1,-1-1 1,1 1-1,-1-1 1,1 1 0,0 0-1,-1 0 1,1 0-1,0 0 1,-1 0 0,1 0-1,-1 0 1,1 0 0,0 0-1,-1 1 1,1-1-1,-1 1 1,1-1 0,-1 1-1,1 0 1,2 1-1,-2 0 13,1 0-1,-1 0 0,0 1 1,1-1-1,-1 1 0,0-1 1,-1 1-1,1 0 0,0-1 1,-1 1-1,1 0 0,-1 0 1,0 0-1,0 0 0,0 0 1,0 1-1,-1-1 0,1 5 1,0 0 79,-1 1 0,0-1 1,0 0-1,0 0 0,-1 0 1,-3 13-1,3-18-52,-1-1-1,1 1 0,0 0 1,-1-1-1,1 1 1,-1-1-1,0 0 1,0 1-1,0-1 0,0 0 1,0 0-1,0 0 1,0-1-1,-1 1 1,1 0-1,-5 1 0,6-3-33,0 1-1,1-1 0,-1 0 1,0 1-1,0-1 0,0 0 1,0 0-1,1 0 0,-1 0 1,0 0-1,0 0 0,0 0 0,0 0 1,0 0-1,0 0 0,1 0 1,-1-1-1,0 1 0,0 0 1,0 0-1,-1-2 0,1 1-3,0 0 0,0 0 0,1 0-1,-1 0 1,0 0 0,0 0 0,1-1-1,-1 1 1,1 0 0,-1 0 0,1-1 0,0 1-1,-1 0 1,1-1 0,0 1 0,0 0-1,0-1 1,0 1 0,0-2 0,0-10 40,2-34-1,-2 46-42,0 0 0,0 0 0,1 0 0,-1 0 0,0 0 0,1 0 0,-1 0 0,1 0 0,-1 0 0,1 1 0,-1-1 0,1 0 0,0 0 0,-1 0 0,1 1 0,0-1 0,0 0 0,-1 1 0,1-1 0,0 1 0,0-1 0,0 1 0,0-1 0,0 1 0,0-1 0,0 1 0,0 0 0,0 0 0,0-1 0,0 1 0,0 0 0,0 0 0,0 0 0,0 0 0,0 0 0,0 0 0,0 1 0,0-1 0,1 0 0,-1 3 11,0-1 1,0 0-1,0 0 0,0 0 0,-1 1 1,1-1-1,-1 0 0,1 0 1,-1 1-1,0-1 0,0 1 0,0-1 1,-1 3-1,0 18 172,1-18-165,0 0-1,0 1 0,-1-1 1,0 0-1,0 0 0,-1 1 1,1-1-1,-5 9 0,0-4-3141,-3 0-3323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0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31 15305,'-5'-1'97,"0"0"0,0 1 0,0 0 0,0 0 0,0 0 0,0 0 0,-1 1 0,1 0 0,0 0 0,0 0 0,0 1 0,1-1 0,-1 1 0,0 0 0,-7 5 0,5-2 12,-1 1 1,1 0-1,0 0 1,1 0-1,-1 1 0,1 0 1,1 0-1,-7 11 1,3-2 17,0 0 0,1 1 1,1-1-1,1 2 0,0-1 0,1 1 1,1 0-1,-2 26 0,5-41-111,-1 20 66,1 1-1,1 0 0,4 36 0,-4-58-70,0-1 0,1 1 1,-1-1-1,0 1 0,1-1 0,0 1 0,-1-1 0,1 1 0,0-1 0,-1 0 0,1 1 0,0-1 0,0 0 0,0 0 0,0 1 0,1-1 0,-1 0 0,0 0 0,0 0 0,1 0 0,-1-1 0,0 1 0,3 1 0,-1-2-4,0 1-1,-1-1 1,1 1 0,0-1-1,0 0 1,0 0 0,0 0-1,-1-1 1,1 1 0,0-1-1,0 1 1,3-2 0,1-1-12,0 0 1,0 0-1,-1 0 0,1-1 1,-1 0-1,0 0 1,0 0-1,0-1 0,7-8 1,-5 2 4,0 0-1,-1 0 1,-1-1 0,0-1 0,0 1-1,-1-1 1,-1 1 0,0-1 0,4-26-1,-5 11 65,-1 0 0,-1 1 0,-5-53 0,-11 32 315,13 42-349,-1 0 0,1-1 0,0 1 0,0 0 0,1-1 0,-1-7 0,2 13 13,0 40 479,2 0 719,2 1 1,16 66-1,3 27 450,-14 20-961,3 28-1777,-8-150-2486,15 54-1,-18-80 2859,1 0 0,0 0 0,0-1-1,0 1 1,0-1 0,0 1-1,1-1 1,0 0 0,0 0 0,0 0-1,7 6 1,5 2-4185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0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17310,'0'14'960,"0"6"-112,0 3 56,0 7-60,0 5-36,0 4-52,0 3-204,0-1-312,0 1-164,0-3-48,0 4-28,-2-7-156,1-1-892,-2-7-1292,1 1-976,2-9-1365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0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55 13841,'-4'1'52,"-1"0"-1,1 0 0,0 0 0,-1 0 1,1 1-1,0 0 0,0 0 1,0 0-1,0 0 0,1 1 1,-1 0-1,1-1 0,-1 1 0,1 1 1,0-1-1,0 0 0,0 1 1,1-1-1,-4 7 0,-2 3 179,0 0-1,1 0 0,0 1 1,-7 23-1,6-11-107,2 1 0,0-1 0,2 1 0,0 1-1,2-1 1,1 1 0,5 44 0,-4-69-104,0-1 0,1 1-1,-1-1 1,1 1 0,0-1 0,-1 1 0,1-1 0,0 1 0,1-1 0,-1 0-1,0 0 1,1 1 0,-1-1 0,1 0 0,0 0 0,-1 0 0,1-1 0,0 1-1,0 0 1,1-1 0,-1 1 0,0-1 0,0 0 0,1 0 0,-1 0-1,0 0 1,1 0 0,-1 0 0,1-1 0,-1 1 0,1-1 0,0 1 0,-1-1-1,1 0 1,-1 0 0,1 0 0,0-1 0,-1 1 0,1-1 0,-1 1 0,6-3-1,1 1 28,0-1 0,0 0-1,0-1 1,0 0-1,0-1 1,-1 1-1,1-2 1,-1 1-1,14-13 1,-15 9-20,0 0 0,0 0 1,-1-1-1,0 1 0,0-1 0,-1-1 1,0 1-1,-1-1 0,-1 0 0,1 0 0,2-19 1,-2 0-40,-2-1 1,-1 0 0,-3-35-1,1 52 24,-1-1-1,-1 1 0,0 0 0,-1 0 1,0 0-1,-1 1 0,-1-1 0,0 1 1,-11-17-1,17 30-9,0 0 1,0 0-1,0 0 0,0 0 1,0-1-1,0 1 0,0 0 1,0 0-1,0 0 0,-1 0 0,1-1 1,0 1-1,0 0 0,0 0 1,0 0-1,0 0 0,0 0 1,-1-1-1,1 1 0,0 0 1,0 0-1,0 0 0,0 0 1,0 0-1,-1 0 0,1 0 1,0 0-1,0 0 0,0 0 0,0 0 1,-1 0-1,1-1 0,0 1 1,0 0-1,0 0 0,-1 0 1,1 1-1,0-1 0,0 0 1,0 0-1,0 0 0,-1 0 1,1 0-1,0 0 0,0 0 0,0 0 1,0 0-1,-1 0 0,1 0 1,0 0-1,0 1 0,0-1 1,0 0-1,0 0 0,-1 0 1,1 0-1,0 1 0,-4 16 150,4 34 423,0-43-371,15 186 2744,0-36-956,-14-32-1440,-3-75-1245,3 0 0,12 83 0,-12-127-130,0 0 0,0-1-1,1 1 1,0-1 0,0 0-1,1 1 1,0-1 0,0 0-1,0-1 1,1 1 0,5 7-1,6-4-2612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05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20334,'2'-2'21,"-1"1"0,0-1-1,1 0 1,0 0 0,-1 1 0,1-1 0,0 1-1,0 0 1,-1-1 0,1 1 0,0 0 0,0 0 0,1 0-1,-1 0 1,0 1 0,0-1 0,0 0 0,0 1-1,1 0 1,-1-1 0,0 1 0,1 0 0,-1 0 0,0 0-1,0 1 1,3 0 0,-3 0 7,0 0 1,0 1-1,0-1 0,0 1 0,-1-1 0,1 1 1,0 0-1,-1-1 0,0 1 0,1 0 1,-1 0-1,0 0 0,0 0 0,0 1 0,0-1 1,0 0-1,-1 0 0,1 1 0,-1-1 1,1 0-1,-1 0 0,0 1 0,0-1 1,0 0-1,0 4 0,-3 36 681,-1 0 0,-3 0-1,-1 0 1,-21 63 0,25-89-697,1-6-8,0-1 0,1 1 0,1 0 0,0 0 0,0 0 0,1 0 0,0 0 0,3 17 0,-2-25-39,0-1-1,0 1 1,1-1-1,-1 0 1,0 0-1,1 1 1,0-1-1,-1 0 1,1 0-1,-1-1 1,1 1-1,0 0 1,0 0-1,-1-1 1,1 1-1,0-1 1,0 1-1,0-1 1,0 0-1,0 0 1,0 0 0,-1 0-1,4-1 1,48-2-4992,-27-2 1624,4-4-657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59 12185,'-3'-3'74,"1"0"0,-1 0 0,0 1 0,1-1 0,-1 1 0,0 0 0,0 0 0,-1 0 0,1 0 0,0 0 0,-1 1 0,1 0 0,-1 0 1,1 0-1,-1 0 0,0 0 0,1 0 0,-1 1 0,0 0 0,0 0 0,1 0 0,-1 0 0,0 1 0,0-1 0,1 1 0,-1 0 0,1 0 0,-1 0 0,1 1 0,-1-1 0,1 1 0,0 0 0,-1 0 0,1 0 0,0 0 0,1 1 0,-5 3 0,-3 3-21,1 2-1,0-1 1,1 2-1,0-1 0,1 1 1,0 0-1,0 0 1,-8 25-1,11-25-44,-1 1 0,2 0 0,0 0 0,0 0-1,1 0 1,1 1 0,0-1 0,1 0 0,2 22 0,-1-34-2,-1 1 1,1 0-1,-1-1 0,1 1 1,0-1-1,-1 1 0,1-1 1,0 1-1,0-1 1,0 1-1,0-1 0,0 0 1,1 0-1,-1 1 0,0-1 1,0 0-1,1 0 1,-1 0-1,1 0 0,-1-1 1,4 2-1,-1 0-1,0-1-1,1 0 1,-1 0-1,1-1 1,-1 1 0,1-1-1,-1 0 1,7-1-1,0 0-18,1-1-1,-1 0 1,0-1 0,0 0-1,0-1 1,10-5-1,-6 0 14,0-1-1,0 0 0,-1-1 0,0 0 0,-1-2 0,20-23 0,-26 28-50,-1 0 1,0 0-1,0-1 1,-1 1-1,0-1 1,0-1-1,-1 1 0,-1 0 1,1-1-1,-2 0 1,1 0-1,-1 0 1,0-12-1,-1 16 39,-1 0-1,0 0 0,-1 0 1,1 1-1,-1-1 1,0 0-1,-1 0 1,1 1-1,-1-1 1,-5-9-1,5 13 19,0-1 0,0 1-1,0 0 1,-1 0 0,1 0-1,-1 0 1,1 1 0,-1-1-1,0 0 1,1 1 0,-1 0-1,0 0 1,0 0 0,0 0-1,0 0 1,0 1 0,0-1-1,-1 1 1,1 0 0,0 0-1,-6 0 1,1 1 44,0-1-1,-1 1 1,1 1 0,-1-1 0,1 2-1,0-1 1,0 1 0,0 0-1,0 1 1,1-1 0,0 2 0,-1-1-1,1 1 1,1 0 0,-1 0-1,1 1 1,0 0 0,-8 9 0,7-6 51,1 0 0,0 0 0,0 1 1,1 0-1,0 0 0,0 0 0,2 1 0,-1-1 1,1 1-1,0 0 0,1 0 0,1 0 1,-1 19-1,2-21 99,0 0 0,0 0 0,1 1-1,0-1 1,1 0 0,0 0 0,0 0 0,1-1 0,5 11 0,-6-14-136,1-1 1,1 1 0,-1-1 0,0 0 0,1 0 0,0-1-1,0 1 1,0-1 0,1 0 0,-1 0 0,1 0 0,0 0-1,-1-1 1,1 0 0,0 0 0,0 0 0,8 1 0,33 6-306,1-2 1,0-2-1,0-2 1,84-6-1,19 2-7099,-105 4 3204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1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16630,'0'0'484,"0"31"2592,-6 60-1463,-3 1 0,-29 122 0,30-176-1222,-11 52 207,7-40-348,2 0-1,2 1 1,0 58-1,7-105-251,1 0-1,0-1 0,0 1 1,1 0-1,-1 0 0,1-1 0,0 1 1,0 0-1,0-1 0,0 1 0,0-1 1,1 1-1,0-1 0,0 0 0,0 1 1,0-1-1,0 0 0,0 0 0,1-1 1,0 1-1,-1 0 0,1-1 0,0 0 1,0 0-1,1 1 0,-1-2 0,0 1 1,1 0-1,-1-1 0,1 1 0,-1-1 1,1 0-1,5 0 0,25 6-27,1-1 0,-1-2-1,55-1 1,-23-5-2361,-5-3-3508,-29 1 1756,0-2-1761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0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17 12993,'0'-1'95,"0"0"0,0 1-1,0-1 1,0 0 0,0 1-1,0-1 1,0 1 0,0-1-1,0 0 1,-1 1 0,1-1-1,0 0 1,0 1 0,-1-1-1,1 1 1,0-1 0,-1 1-1,1-1 1,-1 1 0,1-1-1,-1 1 1,1-1 0,-1 1 0,1 0-1,-1-1 1,1 1 0,-1 0-1,1-1 1,-1 1 0,0 0-1,1 0 1,-2-1 0,-25 4 1225,18 1-1192,1-1 1,0 1-1,0 0 1,-11 8-1,2 0 22,1 2-1,1 0 0,0 0 0,1 2 1,0 0-1,1 0 0,1 1 0,1 1 1,1 0-1,0 1 0,1-1 0,1 2 1,1-1-1,0 1 0,2 0 0,0 1 1,1-1-1,2 1 0,-1 24 0,2-40-141,1 0 0,0 0-1,0-1 1,1 1-1,0 0 1,-1-1 0,1 1-1,1-1 1,-1 1-1,1-1 1,0 1 0,3 5-1,-3-8-6,0 0 0,1 0-1,-1 0 1,0-1-1,1 1 1,-1-1-1,1 1 1,-1-1 0,1 0-1,0 0 1,0 0-1,-1 0 1,1-1 0,0 1-1,0-1 1,0 1-1,0-1 1,0 0-1,-1 0 1,1-1 0,4 0-1,0 0-79,-1 0 0,0 0 0,0-1 0,0 0 0,0 0 0,-1-1 0,1 1 0,0-1 0,-1-1 0,0 1 0,0-1 0,0 0 0,0 0 0,-1 0-1,1-1 1,-1 1 0,0-1 0,0 0 0,-1 0 0,0-1 0,0 1 0,0-1 0,3-8 0,0-2 53,0 0 0,-1 0 0,0-1 0,-2 0-1,0 0 1,-1 0 0,0-23 0,-2 36 40,1-16 38,-1 1-1,-1 0 1,-1 0 0,0-1-1,-2 1 1,-6-19-1,6 27-114,2 13 106,2 23 258,8 40 433,30 245 3816,-28 2-4537,-7-227-3590,8-2-4924,-5-62 4568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15929,'1'-5'329,"1"0"-1,-1-1 1,1 1-1,0 0 0,0 0 1,0 1-1,1-1 0,0 0 1,0 1-1,0-1 1,0 1-1,8-7 0,-8 9-290,-1 0-1,1 0 1,-1 0-1,1 1 0,0 0 1,0-1-1,-1 1 1,1 0-1,0 0 1,0 0-1,0 1 0,0-1 1,0 1-1,0-1 1,0 1-1,1 0 1,-1 0-1,0 1 0,0-1 1,0 1-1,0-1 1,0 1-1,0 0 1,3 1-1,-3 0-28,-1-1 0,1 1 0,0 0 0,0 0 0,-1 0 0,1 0 0,-1 1 0,0-1 0,0 1 0,0-1 0,0 1 0,0 0 0,0-1 0,-1 1 0,1 0 0,-1 0 0,0 1 0,0-1 0,0 0 0,0 0 0,-1 0 0,1 1 1,-1-1-1,0 5 0,1-4 4,-1 0 0,0 0 0,-1-1 1,1 1-1,-1 0 0,1 0 1,-1 0-1,0 0 0,-1 0 0,1-1 1,0 1-1,-1-1 0,0 1 1,0-1-1,0 1 0,-1-1 0,1 0 1,-1 0-1,-4 5 0,6-8-17,0 1 0,1 0-1,-1-1 1,1 1-1,-1 0 1,1 0 0,-1 0-1,1-1 1,0 1-1,-1 0 1,1 0 0,0 0-1,0 0 1,0 0-1,0 0 1,0 0 0,0 0-1,0-1 1,0 1-1,0 0 1,0 0 0,0 0-1,0 0 1,1 0 0,-1 0-1,0 0 1,1-1-1,-1 1 1,0 0 0,1 0-1,-1 0 1,1-1-1,0 1 1,-1 0 0,1-1-1,-1 1 1,1-1-1,1 2 1,40 39 5,-11-12-59,-26-21 103,1 1 0,-2 0 0,1-1-1,-1 2 1,0-1 0,-1 0 0,0 1 0,-1-1 0,0 1 0,0 0 0,-1 0 0,0 0 0,-1 0 0,0 0 0,-2 16 0,1-22 46,0 0 0,0-1 1,0 1-1,0 0 0,-1 0 0,1-1 0,-1 1 1,0-1-1,0 1 0,0-1 0,-1 0 0,1 0 0,-1 0 1,1 0-1,-1 0 0,0-1 0,0 1 0,-1-1 1,1 0-1,-7 3 0,-34 15-1421,4-11-6749,33-7 5166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3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7433,'113'92'885,"-39"-34"-322,-1 3 0,123 138 1,-84-68-1571,-94-111-629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3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8137,'7'-9'252,"0"-3"-156,1 0-52,8-3 16,-1 2-32,2-1-28,3 1-8,2-2-132,1 1-368,2 1-556,4-4-853,2-1-599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3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9353,'13'-17'408,"2"-1"-184,0-2-140,5-1-84,-2 0-8,6-2-32,-1 3-356,-2-2-1264,3-1-2169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5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2 175 11997,'-1'-5'313,"1"-1"0,0 0 0,0 1 0,0-1 0,1 0-1,0 1 1,0-1 0,0 1 0,0-1 0,1 1 0,0 0 0,0-1 0,1 1 0,0 0 0,0 1-1,0-1 1,0 0 0,0 1 0,1 0 0,0-1 0,0 2 0,9-8 0,-13 11-267,0 0 1,1-1 0,-1 1-1,1 0 1,-1-1 0,1 1-1,-1 0 1,1 0 0,0-1-1,-1 1 1,1 0 0,-1 0-1,1 0 1,-1 0-1,1 0 1,0 0 0,-1 0-1,1 0 1,-1 0 0,1 0-1,0 0 1,-1 0 0,1 0-1,-1 1 1,1-1 0,-1 0-1,1 0 1,-1 0 0,1 1-1,0 0 1,7 18 660,-7 35-75,-2-44-277,1-5-257,-1 0 1,1 0-1,-1-1 0,0 1 1,0-1-1,-1 1 1,1-1-1,-4 7 0,5-10-86,-1 0 0,1 0-1,-1 0 1,1 0 0,-1 0 0,0 0-1,0 0 1,1 0 0,-1 0 0,0-1-1,0 1 1,0 0 0,0 0 0,0-1-1,0 1 1,0-1 0,0 1 0,0-1-1,0 1 1,0-1 0,-1 1 0,1-1-1,0 0 1,0 0 0,0 0-1,0 0 1,-1 0 0,1 0 0,0 0-1,0 0 1,0 0 0,-1 0 0,1-1-1,0 1 1,0 0 0,0-1 0,0 1-1,0-1 1,-2 0 0,1-1 22,1-1 1,-1 1-1,1-1 1,-1 1-1,1-1 1,0 1-1,0-1 1,0 0-1,0 1 1,0-1-1,1 0 0,-1 0 1,1 0-1,0 1 1,0-1-1,0-4 1,4-47 263,-3 53-286,-1-1-1,1 0 1,-1 1-1,1-1 1,0 1-1,-1-1 1,1 1 0,0-1-1,0 1 1,0-1-1,0 1 1,1 0 0,-1 0-1,0 0 1,0-1-1,1 1 1,-1 0-1,1 1 1,-1-1 0,1 0-1,-1 0 1,1 1-1,0-1 1,-1 0 0,1 1-1,0 0 1,-1-1-1,1 1 1,0 0-1,-1 0 1,1 0 0,0 0-1,0 0 1,-1 1-1,1-1 1,0 0 0,-1 1-1,1-1 1,1 2-1,0-1 26,0 0 0,-1 0-1,1 0 1,-1 1 0,1-1-1,-1 1 1,0-1-1,0 1 1,0 0 0,0 0-1,0 0 1,0 1 0,0-1-1,0 0 1,-1 0 0,1 1-1,-1-1 1,0 1 0,0 0-1,0-1 1,0 1-1,0 0 1,0 4 0,0 3 40,0 2 133,0 0 0,-1-1-1,0 1 1,-3 13-1,3-23-194,0-1-1,0 1 1,-1 0-1,1-1 0,-1 1 1,1-1-1,-1 1 1,1-1-1,-1 1 0,0-1 1,1 0-1,-1 1 1,0-1-1,0 0 0,0 1 1,0-1-1,0 0 0,-1 0 1,1 0-1,0 0 1,0 0-1,-1 0 0,1 0 1,-1-1-1,1 1 1,-1 0-1,1-1 0,-1 1 1,1-1-1,-1 0 0,1 1 1,-1-1-1,0 0 1,1 0-1,-1 0 0,1 0 1,-1 0-1,-1-1 1,1 1-19,1-1 1,-1 1 0,1-1 0,-1 0 0,1 0 0,-1 1 0,1-1 0,0 0-1,-1 0 1,1 0 0,0-1 0,0 1 0,0 0 0,0 0 0,0-1 0,0 1-1,0-1 1,0 1 0,0-1 0,1 1 0,-1-1 0,1 1 0,-1-1 0,1 1-1,-1-1 1,1 0 0,0-2 0,-2-52 126,3 41-88,-1 7-5,4-51 15,-4 56-55,1 0 1,-1 1 0,1-1 0,0 1-1,-1-1 1,1 1 0,1 0 0,-1-1-1,0 1 1,0 0 0,1 0 0,-1 0-1,1 0 1,0 0 0,0 0 0,0 0-1,0 0 1,0 1 0,4-3 0,-5 3 18,0 1 0,0-1 0,0 1 0,0 0 0,0-1 0,0 1 0,0 0 0,1 0 0,-1 0 0,0 0 0,0 0 0,0 0 0,0 0 0,0 0 0,1 0 0,-1 1 0,0-1 0,0 0 0,0 1 0,0-1 0,0 1 0,0-1 0,0 1 0,0-1 0,1 2 0,1 0 5,-1 1 0,0-1 0,0 1 0,0-1 1,-1 1-1,1 0 0,-1-1 0,1 1 0,1 4 0,0 4 76,0-1 0,-1 1 0,0 0 0,1 15 0,-2-16 54,0 1 96,-1-1 1,0 1-1,-3 18 0,3-28-237,0 0 0,0 1 1,0-1-1,0 0 0,0 0 0,0 0 0,-1 0 0,1 0 0,0 0 0,-1 0 1,1 0-1,-1-1 0,1 1 0,-1 0 0,1 0 0,-1 0 0,0 0 0,1-1 0,-1 1 1,0 0-1,0 0 0,0-1 0,1 1 0,-1-1 0,0 1 0,0-1 0,0 1 1,0-1-1,0 0 0,0 1 0,0-1 0,0 0 0,0 0 0,0 0 0,0 1 1,0-1-1,0 0 0,0 0 0,0-1 0,0 1 0,0 0 0,-1 0 0,1 0 0,0-1 1,1 1-1,-1-1 0,0 1 0,-1-1 0,0 0-5,0-1-1,0 1 1,0-1 0,0 1 0,0-1-1,0 0 1,1 0 0,-1 0 0,1 0-1,0 0 1,-1 0 0,1 0-1,0 0 1,0-1 0,0 1 0,0 0-1,1-1 1,-1 1 0,1 0 0,-1-5-1,0-56-15,1 45 17,0 9-22,0 0 1,1 0 0,0 0 0,4-13 0,-5 20 20,0 1 0,0 0 1,0 0-1,1 0 1,-1 0-1,0 0 0,1 0 1,-1 0-1,1 0 1,-1 0-1,1 0 1,0 0-1,0 0 0,-1 0 1,1 0-1,0 0 1,0 0-1,0 1 0,0-1 1,0 0-1,0 1 1,0-1-1,0 1 0,0-1 1,0 1-1,0-1 1,0 1-1,0 0 1,0 0-1,0-1 0,0 1 1,1 0-1,-1 0 1,0 0-1,0 0 0,0 0 1,0 1-1,0-1 1,1 0-1,-1 0 1,0 1-1,0-1 0,0 1 1,0-1-1,0 1 1,0-1-1,2 2 0,0 1 27,1 0 0,-1 0-1,0 0 1,0 0 0,0 1-1,-1-1 1,1 1 0,-1-1-1,0 1 1,0 0 0,0 0-1,0 0 1,-1 0 0,0 1-1,0-1 1,0 0-1,0 0 1,0 8 0,1 4 232,-2 1 1,1 0-1,-4 24 0,3-39-239,0-1-1,0 1 0,-1 0 0,1-1 1,0 1-1,-1-1 0,1 1 0,0-1 1,-1 1-1,0-1 0,1 0 0,-1 1 0,0-1 1,0 0-1,0 1 0,0-1 0,0 0 1,0 0-1,0 0 0,0 0 0,0 0 1,-1 0-1,1 0 0,0 0 0,-1-1 0,1 1 1,0 0-1,-1-1 0,1 1 0,-1-1 1,1 1-1,-1-1 0,1 0 0,-1 0 0,1 0 1,-1 0-1,-2 0 0,2 0-23,0-1 1,0 1-1,0-1 0,0 0 0,0 0 1,0 0-1,0 0 0,0 0 0,1 0 1,-1 0-1,0 0 0,1-1 0,-1 1 1,1-1-1,-1 1 0,1-1 0,0 0 1,0 0-1,0 1 0,0-1 1,0 0-1,0 0 0,0 0 0,1 0 1,-1 0-1,1 0 0,-1 0 0,1-2 1,-4-55-40,4 55 19,-1 0 0,2 1-1,-1-1 1,0 0 0,1 1-1,-1-1 1,1 0 0,0 1-1,0-1 1,1 1 0,-1-1-1,1 1 1,2-4 0,-4 6 28,1 1 1,-1-1 0,1 0-1,-1 1 1,1-1 0,-1 1-1,1-1 1,0 1-1,-1-1 1,1 1 0,0-1-1,0 1 1,-1 0-1,1-1 1,0 1 0,0 0-1,-1 0 1,1 0 0,0-1-1,0 1 1,0 0-1,0 0 1,-1 0 0,1 0-1,0 0 1,0 1 0,0-1-1,-1 0 1,1 0-1,0 0 1,0 1 0,1 0-1,-1 0 9,1 1-1,0-1 1,-1 1 0,0 0-1,1 0 1,-1 0 0,0 0-1,0 0 1,0 0 0,0 0-1,1 4 1,1 4 71,-1 1 1,0-1-1,2 22 1,-4-23-530,0 10 1969,-3-15-4202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5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176 280 2844,'7'-25'416,"6"-28"2739,-8-3 5353,-28 68-6283,14-2-1727,0 1-1,0 0 1,1 1 0,1-1-1,0 2 1,0-1-1,-8 25 1,2-8-127,-5 12-284,2 0-1,2 1 1,2 1 0,2 1-1,1-1 1,3 1 0,1 1-1,2-1 1,3 0 0,6 66-1,-4-95-93,1 0-1,1 0 1,0-1-1,0 1 1,2-1-1,0 0 1,0 0-1,1 0 1,1-1-1,0-1 1,1 1-1,1-1 1,12 13-1,-17-20 23,0 0-1,1 0 1,-1-1-1,1 0 1,0 0-1,1 0 1,-1-1-1,0 1 1,1-2-1,0 1 1,-1-1-1,1 0 1,0 0-1,0-1 1,1 0-1,-1 0 0,0 0 1,0-1-1,0-1 1,0 1-1,1-1 1,-1 0-1,0-1 1,0 1-1,0-1 1,-1-1-1,1 1 1,0-1-1,10-7 1,1-1 24,-1-1 0,0-1 0,-1-1 0,0 0 0,-1-1 1,-1-1-1,0 0 0,13-21 0,-6 4 29,-2-1 0,0 0 0,20-58 0,-29 60-37,-1-1 0,-2 0 0,-2 0 0,0-1 0,-3 0 0,0 0 0,-3 0 0,-4-42 0,0 50 150,-1 0 0,-2 0 1,0 0-1,-1 1 0,-2 0 1,-1 1-1,0 0 0,-2 1 1,-1 1-1,-17-22 0,23 34-16,0 0-1,0 1 1,-1 0 0,0 0-1,0 1 1,-1 1-1,0 0 1,-17-8-1,22 12-259,0 0 1,0 1-1,0-1 0,-1 2 0,1-1 1,-1 1-1,1 0 0,-1 0 0,0 0 1,1 1-1,-1 0 0,0 1 0,1 0 1,-1 0-1,1 0 0,-1 1 0,1-1 1,-10 5-1,9-2-603,1 0 0,-1 1 0,1-1 1,-1 1-1,2 1 0,-1-1 0,0 1 0,1 0 0,0 0 1,-6 10-1,2-1-1105,1 0-1,0 1 1,-9 29 0,7-11-2048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1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19822,'6'1'117,"1"-1"1,-1 2 0,0-1-1,1 1 1,-1 0-1,0 0 1,0 1 0,0-1-1,0 1 1,0 1 0,-1-1-1,1 1 1,-1 0-1,0 0 1,0 1 0,-1-1-1,1 1 1,-1 0-1,5 7 1,9 15 266,-1 0 1,24 52-1,-21-40 444,-13-24-495,1-1 0,1-1 0,0 0 0,0 0 0,2 0 0,17 16 0,-22-24-234,1 0 0,-1 0 0,1-1 0,0 1 0,0-2 0,1 1-1,-1-1 1,1 0 0,0-1 0,-1 1 0,1-1 0,0-1 0,0 0-1,15 1 1,-6-3-114,-1 0 0,0-1-1,1-1 1,-1-1 0,0 0 0,22-9-1,26-15-2529,-2-5-4846,-32 16 1890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2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72 1388,'-29'-41'701,"8"10"3981,21 31-4610,0 0 1,0 1-1,0-1 0,0 0 0,0 0 0,0 0 0,0 1 0,0-1 0,0 0 0,0 0 1,0 0-1,0 0 0,0 1 0,0-1 0,0 0 0,0 0 0,0 0 0,-1 0 0,1 0 1,0 1-1,0-1 0,0 0 0,0 0 0,0 0 0,-1 0 0,1 0 0,0 0 0,0 0 1,0 0-1,0 1 0,0-1 0,-1 0 0,1 0 0,0 0 0,0 0 0,0 0 0,-1 0 1,1 0-1,0 0 0,0 0 0,0 0 0,0 0 0,-1 0 0,1 0 0,0 0 0,0 0 1,0 0-1,0-1 0,-1 1 0,1 0 0,0 0 0,0 0 0,5 18 715,21 12-1040,37 30-1,88 57-7821,-119-96 6605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13477,'535'-60'4418,"-217"21"-4365,-170 26-1313,-1 10-4236,-103 5 2441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3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7857,'18'17'484,"4"-2"-204,-3 0-68,0 0-124,0 1-48,2-1 24,-2 1-52,2 2-12,1-3-12,-2 2-24,2 1-120,-2 0-328,4-1-652,-3 3-905,2-1-371</inkml:trace>
  <inkml:trace contextRef="#ctx0" brushRef="#br0" timeOffset="1">719 584 7417,'18'15'0,"0"4"-32,2-3-292,2 3-212,1 2-428,-1-1-397,3 2-151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3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1708,'23'20'0,"1"2"-28,-3-2-336</inkml:trace>
  <inkml:trace contextRef="#ctx0" brushRef="#br0" timeOffset="1">667 645 3784,'23'28'16,"0"-1"-16,-1 2-16,2-4-76,-1 1-208,0-1-336,0-1-540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3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0 609 9157,'12'-13'-48,"3"-4"20,-1 2-220,7-5-880,1 3-1641</inkml:trace>
  <inkml:trace contextRef="#ctx0" brushRef="#br0" timeOffset="1">581 142 8589,'18'-22'36,"5"1"-36,1-4-152,4 1-872,1 1-1241,1-3-627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2:3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1 706 9933,'22'-15'36,"-3"-4"-16,5 3-4,-1-4-32,3 1-124,0-1-748,-1 2-1852</inkml:trace>
  <inkml:trace contextRef="#ctx0" brushRef="#br0" timeOffset="1">465 354 10733,'5'-11'46,"1"0"1,0 0-1,1 1 1,0 0-1,1 1 1,0 0-1,16-15 1,7-2 49,34-21 0,18-15 65,36-41 937,-99 89-2675,-14 7-3213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06.5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65 501 6537,'9'-35'197,"2"1"0,1 0 0,1 0 0,2 2 0,2 0 0,23-35 0,11-7 782,76-84 0,-182 224-780,-207 228 485,261-292-502,9-6-74,25-18-40,43-31-23,3-8 39,-38 28-50,1 3-1,68-39 0,-110 68-32,0 1 0,1 0 0,-1 0-1,0 0 1,0 0 0,0 0-1,0-1 1,0 1 0,0 0 0,1 0-1,-1 0 1,0 0 0,0 0-1,0 0 1,0 0 0,0 0 0,1 0-1,-1-1 1,0 1 0,0 0-1,0 0 1,0 0 0,1 0 0,-1 0-1,0 0 1,0 0 0,0 0-1,0 0 1,1 0 0,-1 0 0,0 0-1,0 1 1,0-1 0,0 0-1,1 0 1,-1 0 0,0 0 0,0 0-1,0 0 1,0 0 0,0 0-1,1 0 1,-1 1 0,0-1 0,0 0-1,0 0 1,0 0 0,0 0-1,0 0 1,0 0 0,1 1 0,-1-1-1,0 0 1,0 0 0,0 0-1,0 0 1,0 1 0,0-1 0,0 0-1,0 0 1,-6 16 37,-15 18 12,-156 173 232,-54 72 57,228-272-186,8-8-48,22-14 8,33-31 42,240-234 293,-65 58-127,-220 209-260,-5 4 3,-1 1-1,-1-1 1,14-17 0,-21 25-73,-20 13-15,1 0 0,0 2 1,1 0-1,1 1 0,0 0 1,-15 20-1,-6 5-6,-83 86 116,-170 229-1,288-352-83,-31 51-9,32-52 10,0 1 1,0-1-1,-1 0 1,2 1-1,-1 0 0,0-1 1,0 1-1,1 0 1,-1-1-1,1 1 1,0 0-1,0-1 0,0 1 1,0 0-1,1 0 1,-1-1-1,1 1 0,-1 0 1,3 4-1,1-5 9,-1-1-1,1 0 0,0 0 1,0 0-1,0 0 1,0-1-1,0 1 0,0-1 1,0 0-1,0 0 0,0-1 1,0 1-1,0-1 1,4-1-1,7-3 6,0 0 1,-1-1 0,0 0-1,0-2 1,0 1-1,-1-2 1,0 0-1,12-11 1,93-90 251,-113 104-257,31-29 20,-3 3-19,-1-1-1,-2-2 0,45-65 1,-168 187-297,-13 26 274,-243 251 776,347-363-764,-25 27-8,21-18 44,19-15 79,49-35-16,-1-3-1,-2-2 1,55-55-1,148-169-3491,-236 240 2314,5-4-2904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07.7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436 98 8841,'1'-10'170,"-4"-22"222,2 31-387,1 1 1,-1-1 0,1 0-1,-1 0 1,0 1-1,1-1 1,-1 0-1,0 1 1,1-1-1,-1 1 1,0-1-1,0 1 1,0 0 0,0-1-1,1 1 1,-1 0-1,0-1 1,0 1-1,0 0 1,0 0-1,0 0 1,0 0 0,0 0-1,0 0 1,1 0-1,-1 0 1,0 0-1,0 0 1,0 0-1,0 1 1,0-1-1,0 0 1,-1 1 0,-7 2 16,1 1 1,-1 0 0,1 0 0,0 1 0,0 0-1,0 0 1,0 1 0,1 0 0,0 0 0,-6 7 0,-64 81 23,51-61-21,8-10 1,-90 120 97,94-122-63,1 1-1,1 0 1,0 1 0,-15 45 0,27-66-40,-1 0 1,0 0-1,1 0 1,-1 0 0,1 0-1,-1 0 1,1 1 0,0-1-1,0 0 1,0 0-1,0 0 1,1 1 0,-1-1-1,0 0 1,1 0 0,1 3-1,-2-4-11,1 0 0,0 0 0,0-1 0,-1 1 0,1 0 0,0-1 0,0 1 0,0-1 0,0 1 0,0-1-1,0 0 1,0 1 0,0-1 0,0 0 0,0 1 0,0-1 0,0 0 0,0 0 0,0 0 0,0 0 0,0 0 0,0 0 0,0 0 0,1-1 0,8-2 11,1 0 1,-1 0-1,0-1 0,-1-1 1,11-5-1,61-40 142,-2-3 0,-3-3 0,81-78-1,-16 14-259,62-43 169,-352 315 876,113-113-922,-471 536 1228,501-568-1247,0 0 6,0 0 1,0 1-1,1-1 1,0 1-1,1 0 1,-1 0-1,2 1 0,-1-1 1,-2 11-1,6-18-5,1-1-1,-1 1 1,1-1-1,-1 1 1,1 0 0,0-1-1,-1 1 1,1-1-1,-1 1 1,1-1-1,0 0 1,-1 1-1,1-1 1,0 0-1,0 1 1,-1-1 0,1 0-1,0 0 1,0 0-1,-1 0 1,1 0-1,0 0 1,0 0-1,0 0 1,-1 0-1,1 0 1,0 0-1,0 0 1,-1 0 0,1-1-1,0 1 1,0 0-1,-1 0 1,2-1-1,31-7 58,30-23-7,0-1-1,-2-4 1,94-72 0,-143 99-73,133-97-19,212-201 0,-332 280-19,-21 21 75,-17 16 20,-287 243 641,-70 63-212,349-297-456,-2 2-26,-33 35 0,52-51 25,0 0 0,0 1-1,0-1 1,1 0 0,-1 1-1,1 0 1,1 0 0,-1 0-1,1 0 1,0 0 0,0 1-1,1-1 1,-1 10 0,2-15-8,0-1 0,0 1 1,0-1-1,1 1 0,-1 0 1,0-1-1,0 1 0,1-1 0,-1 1 1,0-1-1,1 1 0,-1-1 1,0 1-1,1-1 0,-1 0 0,1 1 1,-1-1-1,1 0 0,-1 1 1,1-1-1,-1 0 0,1 1 0,-1-1 1,1 0-1,-1 0 0,1 0 1,0 1-1,-1-1 0,1 0 1,-1 0-1,1 0 0,0 0 0,0 0 1,26-1 88,-21 1-58,24-4 1,-1-1 0,1-1 0,-1-1 0,49-20 0,110-57-190,-155 68 147,249-122-212,-281 138 220,-1-1-1,0 1 1,1 0 0,-1-1 0,0 1-1,1 0 1,-1 0 0,1-1 0,-1 1 0,0 0-1,1 0 1,-1-1 0,1 1 0,-1 0-1,1 0 1,-1 0 0,1 0 0,-1 0 0,0 0-1,1 0 1,-1 0 0,1 0 0,-1 0-1,1 0 1,-1 0 0,1 0 0,-1 0 0,1 0-1,-1 0 1,1 1 0,-1-1 0,0 0-1,1 0 1,0 1 0,-10 14 79,-26 20 63,-18 10-1,-245 223-212,283-252 57,0 0 0,-18 28-1,29-39 20,1 0 0,0 0 0,0 0 0,1 0-1,0 1 1,0 0 0,0-1 0,0 1 0,1 0-1,0 0 1,0-1 0,1 1 0,0 0 0,0 9-1,1-13-4,-1 0-1,1 0 1,0-1-1,0 1 1,0 0-1,0 0 1,0 0-1,0-1 0,1 1 1,-1-1-1,1 1 1,-1-1-1,1 1 1,-1-1-1,1 0 1,0 0-1,-1 0 0,1 0 1,0 0-1,0 0 1,0 0-1,0 0 1,0-1-1,0 1 0,0-1 1,0 0-1,4 1 1,66 1-83,-54-2 69,15-2-10,0-1-1,-1-2 0,1-1 0,-1-2 0,0-1 0,-1-1 0,52-25 0,202-124 27,-244 134 3,30-19-14,-176 121 202,63-49-184,1 3-1,2 1 0,-56 58 0,65-46-800,21-10-2848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3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2133 2332,'1'-1'363,"1"-1"-1,-1 1 1,0-1-1,0 0 1,1 1-1,-1-1 1,0 0-1,-1 0 1,1 0-1,0 0 1,0 0-1,-1 0 1,1-3-1,12-25 2729,23-19-1847,-2-1 0,34-66 0,-16 25-1275,-13 22 239,38-92-1,42-96 1949,-86 181-1989,-25 53-139,2 0 0,16-27 0,17-38 96,-11 21 62,76-162 498,-90 191 106,21-62 1,-25 59-691,29-58 0,-19 56-147,-1 2 505,-2-1-1,23-64 1,-29 60-195,27-58 0,-34 87-220,-5 9-84,0 1 0,1 0-1,0 0 1,9-12 0,-13 19-115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3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0 368 11777,'0'0'1446,"7"-17"1184,17-17-1688,3 1-1,38-38 1,7-7 348,35-56-422,-103 142-858,-1 0 1,0 0-1,0 1 1,0-1-1,1 12 1,51 202 410,-21-99-265,-33-122-133,-1 0 1,0-1-1,0 1 0,0-1 1,1 1-1,-1 0 1,0-1-1,0 1 0,0 0 1,0-1-1,0 1 0,0 0 1,0-1-1,0 1 1,0 0-1,0-1 0,-1 1 1,1 0-1,0-1 0,0 1 1,-1-1-1,1 1 1,0 0-1,-1-1 0,1 1 1,0-1-1,-1 1 0,1-1 1,-1 1-1,1-1 1,-1 1-1,0-1 0,-24-1 273,-38-26-247,53 22 14,-77-39 1240,-84-58 0,148 85-2106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3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11545,'14'67'5854,"8"38"-3666,-5 115-824,0 9-1814,4-77-6283,-18-147 5455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3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11281,'9'-2'1024,"0"0"-1,0 0 1,0 1-1,0 0 1,18 1-1,-20-1-775,340-3-11876,-337 4 9262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4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13481,'2'45'318,"3"0"-1,2 0 1,1-1-1,3 0 1,1 0 0,36 81-1,-41-110-250,0-1 0,1 1 0,18 22 0,-24-34 52,0 0 1,0 0-1,0 0 1,0-1-1,0 1 1,1-1-1,-1 0 0,1 1 1,0-1-1,0 0 1,0-1-1,0 1 1,0 0-1,0-1 0,0 0 1,0 0-1,1 0 1,-1 0-1,0 0 1,1-1-1,-1 1 0,1-1 1,-1 0-1,5 0 1,-6-1-112,-1 0 0,1 0 0,-1 0 0,1 0 0,-1 0 0,0 0 0,0-1 0,0 1 0,1 0 1,-1-1-1,-1 1 0,1 0 0,0-1 0,0 1 0,0-1 0,-1 0 0,1 1 0,-1-1 0,1 1 0,-1-1 0,0 0 0,1 1 1,-1-1-1,0-2 0,0-51 62,-1 38-54,0-44-2,0 19 49,1 1-1,10-70 0,-7 98 1,0 0 0,0 0 0,2 0 0,-1 1 0,2-1-1,-1 1 1,2 0 0,-1 0 0,2 1 0,0 0 0,0 1 0,14-15 0,0 5 3,0 2 1,2 0 0,0 1 0,0 1 0,2 2 0,0 0 0,0 2 0,2 1 0,-1 1 0,52-11 0,-47 14-1275,60-3-1,-59 9-1878,58 6-1,-58 1 736,-1 5-888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3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11341,'101'-2'4515,"-60"-1"-4435,65-13-1,-2-4-6018,-84 16 2848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3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11737,'0'0'2607,"15"-27"-565,-7 14-1677,0-1 0,-1 1 0,-1-1 0,0 0 0,-1-1 1,-1 1-1,0-1 0,-1 0 0,0 0 0,0-21 0,-3 35-402,0 48 1059,-1 51-592,1 1-3945,0-95 2958,0-1 1,1 1 0,0 0-1,0-1 1,0 1-1,0-1 1,1 0 0,-1 1-1,1-1 1,0 0-1,0 0 1,0 0 0,0 0-1,1 0 1,-1 0 0,1-1-1,5 5 1,-1-1-3431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3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94 9813,'-1'0'133,"0"-1"1,0 1 0,0-1-1,0 0 1,0 1-1,0-1 1,0 0-1,1 0 1,-1 0-1,0 0 1,0 0-1,1 0 1,-1 0-1,0 0 1,1 0-1,-1 0 1,1 0 0,-1 0-1,1 0 1,0 0-1,-1 0 1,1-1-1,0 1 1,0 0-1,0 0 1,0 0-1,0-1 1,0 1-1,0 0 1,0 0 0,1-2-1,0-1-37,-1 1 1,1-1-1,0 1 0,0 0 0,0-1 1,0 1-1,1 0 0,-1 0 0,1 0 0,2-4 1,-3 6-86,0-1 0,1 1 1,-1-1-1,0 1 0,1-1 0,-1 1 1,1 0-1,-1 0 0,1 0 0,0 0 1,-1 0-1,1 0 0,0 0 0,0 1 1,0-1-1,-1 0 0,1 1 0,0 0 1,0-1-1,0 1 0,0 0 1,0 0-1,0 0 0,3 1 0,-4-1 0,1 1 1,-1 0-1,1 1 0,-1-1 0,0 0 0,1 0 0,-1 0 1,0 1-1,0-1 0,0 1 0,0-1 0,0 1 0,0-1 0,-1 1 1,1 0-1,0-1 0,-1 1 0,1 0 0,-1-1 0,0 1 1,1 0-1,-1 0 0,0 0 0,0-1 0,0 1 0,-1 2 0,2 0-1,-1 0 0,0-1 0,0 1 0,0 0-1,-1-1 1,1 1 0,-1-1 0,0 1 0,0-1 0,0 1-1,0-1 1,-1 1 0,1-1 0,-1 0 0,0 0-1,0 0 1,0 0 0,0 0 0,-1 0 0,-3 3-1,-3 5-24,1 0 1,0 0-1,1 0 0,-8 17 0,13-24 10,0 1 0,0 0 1,0 0-1,1 0 0,0 0 1,0 0-1,0 0 0,1 1 1,-1-1-1,1 0 0,1 0 1,-1 0-1,1 1 0,1 6 1,0-10 6,-1 0 0,0 0 0,1 0 0,0 0 1,-1 0-1,1-1 0,0 1 0,0 0 0,0-1 0,0 0 0,0 1 1,1-1-1,-1 0 0,0 0 0,0 0 0,1 0 0,-1-1 1,1 1-1,-1-1 0,0 1 0,1-1 0,4 0 0,58-1-3892,-47-2 1575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3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8113,'57'-1'6827,"16"-1"-5110,124-3-2629,-141 3-1158,1-2 0,94-19 1,-150 23 2121,0 0 1,0-1 0,0 1 0,0 0 0,1-1-1,-1 1 1,0 0 0,0 0 0,0 0 0,0 0-1,0 0 1,0 0 0,0 0 0,0 1 0,0-1 0,1 0-1,-1 1 1,0-1 0,1 1 0,-1 1 84,0-1 1,-1 1 0,0-1-1,1 1 1,-1-1 0,0 1-1,1 0 1,-1-1-1,0 1 1,0-1 0,0 1-1,-1-1 1,1 1 0,0 0-1,-1 1 1,1-2-102,0-1-1,0 0 1,0 0 0,0 0-1,0 1 1,0-1 0,0 0-1,0 0 1,0 0 0,0 1-1,0-1 1,0 0 0,0 0-1,0 1 1,0-1 0,0 0-1,0 0 1,0 0 0,0 1-1,0-1 1,0 0 0,0 0-1,-1 0 1,1 0 0,0 1-1,0-1 1,0 0 0,0 0-1,0 0 1,-1 0 0,1 1-1,0-1 1,0 0 0,0 0 0,0 0-1,-1 0 1,1 0 0,0 0-1,0 0 1,0 0 0,-1 0-1,1 0 1,0 0 0,0 1-1,0-1 1,-1 0 0,1 0-1,0 0 1,0-1 0,-1 1-1,1 0 1,0 0 0,-9-12 488,-4-21-160,-2-6 333,11 31-691,1 0 0,0 0 0,0-1 1,1 1-1,0-1 0,-1-12 0,6 24 2,1-1-1,0 0 1,0 1 0,0-2 0,0 1-1,0 0 1,6 1 0,-7-2 4,39 13 59,-27-10-55,-1 1 0,1 0 1,-1 1-1,0 1 0,0 0 1,-1 1-1,16 12 0,-28-19 15,0 0 0,-1-1 0,1 1 0,0 0 0,0 0 0,-1 0 0,1 0 0,-1 0 0,1 0 0,-1 0 0,1 0 0,-1 0 0,1 0 0,-1 0 0,0 0 0,0 0 0,0 0 0,1 0 0,-1 0 0,0 0 0,0 0 0,0 0 0,-1 0 0,1 1 0,0 0 0,-1 1 6,0-1-1,-1 1 1,1 0-1,-1-1 1,1 1-1,-1-1 1,0 0-1,0 1 1,-3 2-1,-49 36-32,17-13-1207,14-7-2372,22-20 3437,-7 7-2452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5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1936 1568,'-1'-7'9358,"-3"-22"-8490,-140-289 1418,107 232-1652,-96-159 0,118 217-431,-19-41 1,0-4 104,-154-216 491,127 203-661,38 49-25,-26-54 1,33 56 137,-2 1 1,-33-45 0,26 43-172,2-1 1,-20-45-1,16 29-32,18 36-33,-2-3 69,0 0 0,-7-24 0,-7-4 46,20 40-122,0 1-1,1-1 1,0 1 0,0-1 0,-5-17-1,6 19 824,1 3-2127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53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26 390 9209,'-3'-36'9376,"-2"-16"-6389,-9-116-3381,11 34 488,3 134-131,38 5 95,-8 6 3,-1 2 0,-1 1 0,0 1-1,27 20 1,-10-7-12,-20-11-53,-19-12 25,1 0-1,-1 0 0,1-1 1,0 0-1,0 0 0,0-1 0,0 0 1,1 0-1,15 3 0,-55 8 3111,1 0-2993,-19 9 253,2 2-1,0 2 1,-84 64-1,123-85-562,-1 0-2475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5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2304,'1'-26'-60,"0"1"-1,2-1 1,1 1 0,12-44-1,-5 17 2241,7-68-1,-13 50 9127,17 555-5271,6 58-9062,-21-503-855,0-28 201,-6-13 3494,0 1 1,-1-1-1,1 1 1,-1-1 0,1 1-1,-1-1 1,1 1-1,-1-1 1,1 1-1,-1-1 1,1 1 0,-1-1-1,0 0 1,1 1-1,-1-1 1,0 0-1,0 1 1,0-1 0,1 0-1,-1 0 1,0 1-1,0-1 1,0-1-1,3-16-2625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5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2 106 7997,'-1'0'249,"1"-1"1,0 0-1,0 1 1,0-1-1,0 0 0,0 0 1,0 1-1,0-1 1,1 0-1,-1 1 1,0-1-1,0 0 1,1 0-1,-1 1 1,0-1-1,1 1 0,-1-1 1,0 0-1,1 1 1,-1-1-1,1 1 1,-1-1-1,1 1 1,-1-1-1,1 1 0,0-1 1,0 0-1,22 1 3025,-14 0-3143,61 4 1444,98-8 1,-111-1-1932,0-3-1,64-18 0,-82 15-1293,7-2-2805,69-10 1,-93 22 1291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10233,'0'0'2655,"34"-9"350,6 3-1945,0 2 1,74 3 0,-29 1-2415,-1-6-4212,-62 2 2564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10905,'0'0'60,"0"1"1,1-1-1,-1 0 0,0 1 0,0-1 1,0 0-1,0 0 0,0 1 1,1-1-1,-1 0 0,0 0 0,0 0 1,0 1-1,1-1 0,-1 0 1,0 0-1,0 0 0,1 0 1,-1 1-1,0-1 0,0 0 0,1 0 1,-1 0-1,0 0 0,0 0 1,1 0-1,-1 0 0,0 0 0,1 0 1,-1 0-1,0 0 0,0 0 1,1 0-1,-1 0 0,0 0 0,1 0 1,-1 0-1,0 0 0,0 0 1,1 0-1,-1 0 0,0 0 1,0-1-1,1 1 0,-1 0 0,0 0 1,0 0-1,1-1 0,-1 1 1,0 0-1,0 0 0,0 0 0,0-1 1,1 1-1,-1 0 0,0 0 1,0-1-1,0 1 0,16-17 672,-5-19-37,11-60 1,-16 66 455,-4 24-247,-1 9 276,-2 50-1053,2 72 130,9-46-6976,-7-67 3998,2-5-1418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2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29 13917,'4'-3'230,"45"-18"709,-46 20-842,-1 0 1,1 1-1,-1-1 0,1 0 1,-1 1-1,1 0 1,-1-1-1,1 1 1,-1 0-1,1 0 1,-1 1-1,1-1 0,0 1 1,-1-1-1,1 1 1,-1 0-1,4 1 1,-5 3 139,1 0 0,-1 0 1,0 0-1,-1 0 0,1 0 1,-1 1-1,0-1 0,0 0 1,-1 0-1,1 0 0,-4 10 1,-1 0 116,-2 0 0,0-1 0,0 0 0,-1 0 0,-15 19 0,14-21-249,0 0 1,1 1-1,1 0 1,0 0-1,1 0 1,-7 22-1,12-33-93,0 0-1,0 0 1,1 0 0,-1 0-1,1 0 1,-1 1 0,1-1-1,0 0 1,0 0 0,0 0-1,0 1 1,0-1-1,1 0 1,-1 0 0,0 0-1,1 0 1,0 0 0,-1 0-1,1 0 1,0 0 0,0 0-1,0 0 1,1 0 0,-1 0-1,0-1 1,1 1 0,-1 0-1,1-1 1,-1 1-1,1-1 1,0 0 0,0 0-1,-1 1 1,4 0 0,4 1-170,0-1-1,0 0 1,0-1 0,0 0 0,1 0 0,15-2 0,-14 1-318,72 0-6379,-55 0 3756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5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38 106 528,'-2'-14'716,"-4"12"2326,-11-1 2866,16 1-5624,0 1 0,-1-1 0,1 0 0,0 0 0,0 0 0,0 1 1,1-1-1,-1 0 0,0 0 0,1 0 0,-1-1 0,1 1 0,0 0 1,-1 0-1,1 0 0,0-3 0,2-35 2190,-1 39-2443,0 0-1,1 0 1,-1 0-1,0 0 1,0 0-1,0 0 0,1 1 1,-1-1-1,0 0 1,1 1-1,-1-1 1,1 1-1,-1 0 1,1 0-1,-1-1 1,0 1-1,1 0 1,-1 0-1,1 0 0,-1 0 1,1 0-1,-1 1 1,2-1-1,38 7 184,-35-5-170,0 0 1,0 1-1,0 0 0,0 0 1,-1 0-1,1 1 0,8 8 1,-13-10-55,0-1 1,0 1-1,0 0 1,0-1-1,0 1 0,0 0 1,-1 0-1,1 0 1,0 0-1,-1 0 1,0 0-1,0 0 1,1-1-1,-1 1 1,0 0-1,-1 0 1,1 0-1,0 0 1,0 0-1,-1 0 1,1 0-1,-1 0 1,0 0-1,0 0 1,1-1-1,-1 1 1,0 0-1,0-1 1,-3 4-1,2-3-75,1 1-1,-1 0 1,1 0-1,0 1 1,-1-1-1,1 0 0,1 0 1,-1 0-1,0 1 1,1-1-1,0 0 1,-1 1-1,1-1 1,1 1-1,-1-1 1,0 0-1,1 1 0,0-1 1,1 6-1,3 0 24,0 1-1,0-1 1,1 0 0,13 16-1,-13-18 56,0 1 0,0-1 0,-1 2-1,0-1 1,-1 0 0,0 1 0,5 13-1,-7-16 31,2 9 200,0 0-1,-1 0 1,-1 1-1,0-1 1,-1 1-1,-2 28 1,0-42-176,0-1 1,0 1 0,0 0 0,0 0 0,-1-1-1,1 1 1,0-1 0,-1 1 0,1-1 0,-1 1-1,1-1 1,-1 0 0,0 0 0,0 0-1,1 0 1,-1 0 0,0 0 0,0 0 0,0-1-1,0 1 1,-3 0 0,-43 9-5052,41-8 2118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4:5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5 281 10961,'-4'-4'3077,"12"-5"-1868,12-6-349,31-1-218,0 2 0,1 2-1,1 2 1,65-3 0,216 7-4075,-221 7 1575,-110-1 1812,23 2 251,-23 3 213,-12 4 157,-11 6 296,17-13-824,0 0 0,-1 0 0,1 1-1,0-1 1,0 0 0,1 1 0,-1 0 0,0 0 0,1 0 0,-1 0 0,1 0 0,0 0 0,0 0 0,1 1 0,-1-1 0,0 1 0,1 0-1,0-1 1,0 1 0,0 0 0,1 0 0,-1-1 0,1 1 0,0 8 0,1 3-305,-1-5 1721,-9-21-701,0-6-806,0 0-1,2-1 0,0 0 1,0 0-1,-5-34 0,-8-99 171,19 135-77,-1 9-188,1 10-190,1-1 326,1-1 0,-1 1-1,1-1 1,-1 1 0,1 0 0,0-1 0,-1 0 0,1 1 0,0-1 0,0 1 0,0-1 0,0 0 0,2 2 0,9 9 54,-3-1-54,1 0 0,0-1 0,1-1 0,0 0 0,0 0 0,1-1 0,0 0 0,0-1 0,1-1-1,0 0 1,24 7 0,-32-11 164,0-1 0,0 1 0,1-1 0,-1 2 0,0-1 0,9 6 1,-14-8-92,1 0 1,-1 1 0,0-1 0,1 0-1,-1 1 1,0-1 0,1 1 0,-1-1 0,0 0-1,1 1 1,-1-1 0,0 1 0,0-1 0,0 1-1,1-1 1,-1 1 0,0-1 0,0 0-1,0 1 1,0-1 0,0 1 0,0-1 0,0 1-1,0-1 1,0 1 0,0-1 0,0 1 0,0-1-1,0 2 1,-2-1-12,1 1 0,0-1-1,0 0 1,0 1 0,-1-1 0,1 0-1,-1 0 1,1 0 0,-1 0-1,1 0 1,-1 0 0,0 0 0,-1 0-1,-44 19-199,-51 25-167,40-9-6817,51-29 4052,2 0-1566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1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67 441 9953,'3'-9'3922,"8"-12"-2284,4-9-960,-10 9-11,-1 0-1,0 0 0,-2 0 0,0 0 0,-2 0 0,0 0 0,-1 0 0,-7-39 0,3 47-584,0 0 0,0 1 0,-1 0 0,0 0 0,-1 0-1,-1 1 1,0 0 0,0 0 0,-1 1 0,0 0 0,-18-15 0,36 30-145,0-1 0,1-1 0,0 0 0,0 0-1,0-1 1,0-1 0,15 2 0,88 3 426,-50-5-350,-18-2-148,-1 3 1,64 10-1,-107-12 144,1 1 0,-1-1 0,0 1 0,0-1 0,1 1 0,-1 0 0,0-1 0,0 1 0,0 0 0,0 0 0,0 0 0,0 0 0,0 0 0,0 0 0,0 0 0,-1 0 0,1 0 0,0 1 0,-1-1 0,1 0 0,-1 0 0,1 1 0,-1-1 0,1 0 0,-1 1 0,0-1 0,0 1 0,0-1 0,0 0 0,0 1 0,0-1 0,0 0-1,0 1 1,0-1 0,-1 0 0,1 1 0,-1-1 0,1 0 0,-1 2 0,-2 5 22,1 0 0,-1-1-1,0 1 1,-1-1 0,-6 10-1,1-3 20,-17 25-24,-27 53 0,47-79-69,0 1-1,1-1 1,0 1 0,1 0-1,1 1 1,0-1-1,1 1 1,-1 19 0,3-27-313,0 0 1,0-1 0,1 1-1,-1 0 1,1-1 0,1 1-1,3 10 1,-4-15-20,0 0 1,0 0-1,1 0 0,-1 0 0,1-1 0,0 1 1,-1 0-1,1-1 0,0 0 0,0 1 0,0-1 1,0 0-1,0 0 0,0 0 0,0 0 0,0 0 1,1-1-1,-1 1 0,0-1 0,0 1 1,1-1-1,-1 0 0,0 0 0,1 0 0,3-1 1,14 1-2793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1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10901,'1'-1'118,"0"0"1,1 1-1,-1-1 0,1 0 0,-1-1 1,0 1-1,0 0 0,0 0 1,0-1-1,0 1 0,0 0 1,0-1-1,0 1 0,0-1 0,-1 1 1,1-1-1,0 0 0,0-2 1,10-31 953,-4-1 335,-1 0-1,3-70 0,6 278-298,-15-152-1375,2 31-2187,-2-48 1934,0 1-1,1-1 1,0 0 0,-1 0 0,1 0-1,0 0 1,1 0 0,-1 0 0,1 0-1,-1-1 1,1 1 0,3 3 0,3 1-2699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20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13181,'2'-4'34,"-1"1"0,1 0 0,0 0 0,0-1 0,0 1 0,0 1 0,1-1 0,-1 0 0,1 1 0,0-1 0,0 1 0,0 0 0,0-1 0,0 2 0,0-1 0,4-2 0,-5 3 20,0 0 0,0 0 0,0 0 0,1 0 0,-1 0 0,0 0 0,0 0 0,1 1 0,-1-1 0,1 1 1,-1 0-1,0-1 0,1 1 0,-1 0 0,1 0 0,-1 1 0,0-1 0,1 0 0,-1 1 0,0 0 0,1-1 0,-1 1 0,0 0 1,0 0-1,3 2 0,-4 0 31,1-1 0,-1 1 0,0 0 0,0 0 0,0 0 0,0 0 0,0 0 0,-1 0 0,1 0 0,-1 0 0,0 0 0,0 0 0,0 4 0,-3 41 634,-1-34-579,0 0 0,0 0 1,-2 0-1,1-1 1,-14 22-1,-7 19-44,24-48-90,0-1-1,0 0 0,0 1 0,1-1 0,0 1 1,0-1-1,0 1 0,1 0 0,0-1 0,1 10 1,-1-13-15,1-1 0,-1 1 0,1 0 0,0 0 0,0 0 0,-1-1 1,1 1-1,1 0 0,-1-1 0,0 1 0,0-1 0,1 1 0,-1-1 0,0 0 1,1 1-1,0-1 0,-1 0 0,1 0 0,0 0 0,-1 0 0,1-1 1,0 1-1,0 0 0,0-1 0,-1 1 0,1-1 0,0 0 0,0 1 0,0-1 1,0 0-1,0 0 0,4-1 0,64-2-7478,-53 0 2982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74 463 15777,'2'-2'198,"0"0"-1,0 0 0,0-1 1,0 1-1,0 0 0,-1-1 1,1 1-1,-1-1 1,0 0-1,1 1 0,-1-1 1,-1 0-1,2-3 0,0 1 289,4-13 47,0 0 0,-1-1 0,-1 1 0,-1-1 0,0 0 0,-2 0-1,0 0 1,-1 0 0,-3-22 0,2 31-299,0 1-1,-1 0 1,0 0-1,0-1 1,-1 1-1,-1 1 1,1-1-1,-1 0 1,-1 1-1,1 0 1,-2 0-1,1 0 1,-1 1-1,0-1 1,0 1-1,-1 1 1,0-1-1,0 1 1,-1 1-1,-9-7 1,0 6-293,39 9-18,23-6 28,72-13 0,-87 10-1,1 2-1,-1 0 0,0 2 1,1 1-1,54 6 0,-84-5 52,1 1 0,-1-1 0,0 1 0,0-1 0,0 1 0,0-1 0,0 1 0,0 0-1,0-1 1,0 1 0,0 0 0,0 0 0,-1 0 0,1 0 0,0 0 0,-1 0 0,1 0 0,0 0 0,-1 0 0,1 0-1,-1 0 1,0 0 0,1 1 0,-1-1 0,0 0 0,1 0 0,-1 0 0,0 1 0,0-1 0,0 0 0,0 0-1,-1 0 1,1 1 0,0-1 0,0 0 0,-1 0 0,1 0 0,0 1 0,-1-1 0,-1 2 0,1 2 0,-2 1 0,1 0 0,0-1 0,-1 0 0,0 0 1,-1 1-1,-3 3 0,-25 26 64,1 1 0,2 1-1,2 1 1,-29 54 0,44-68-156,1 0 0,1 1-1,1 0 1,2 0 0,0 1 0,2 0 0,0 0-1,2 0 1,0 31 0,3-53-181,0-1-1,0 1 1,0-1 0,1 1-1,-1-1 1,1 1 0,0-1-1,0 1 1,0-1 0,0 1-1,0-1 1,1 0 0,0 0-1,0 0 1,0 0-1,3 4 1,-2-4-532,0-1-1,0 1 0,1-1 1,-1 0-1,1 0 1,-1 0-1,1 0 0,0-1 1,5 2-1,7 1-2554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2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14953,'12'-22'916,"3"-8"906,-1 1 0,-1-2-1,-2 0 1,14-62 0,-37 152-2609,-13 75 1808,20-89-4358,3 1-3964,3-39 4471,3-4-625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2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15461,'1'-5'187,"1"0"0,-1 0 0,1 1 0,-1-1 1,1 0-1,1 1 0,-1-1 0,1 1 0,-1 0 0,1-1 0,1 1 0,-1 1 0,0-1 0,1 0 0,0 1 0,0 0 0,0 0 0,0 0 0,7-4 0,-5 4-114,-1-1 0,1 1 1,0 0-1,0 1 0,0-1 1,0 1-1,0 0 0,0 1 1,1-1-1,-1 1 1,1 0-1,-1 1 0,1 0 1,-1 0-1,9 1 0,-14 0-56,0-1 1,0 1-1,-1 0 0,1 0 0,0-1 0,0 1 0,0 0 0,-1 0 1,1 0-1,0 0 0,-1 0 0,1 0 0,-1 0 0,1 0 1,-1 0-1,0 0 0,1 0 0,-1 1 0,0-1 0,0 0 1,0 0-1,0 0 0,0 0 0,0 0 0,0 1 0,0-1 1,0 0-1,0 0 0,-1 0 0,0 2 0,-10 32 241,-38 23 401,31-39-465,1 2-1,-18 26 0,31-39-188,0-1 1,0 1 0,0 0 0,1 0-1,0 1 1,1-1 0,0 0 0,0 1-1,1 0 1,-1 15 0,2-22-105,0-1 1,1 1-1,-1-1 1,1 0-1,-1 1 1,1-1-1,0 0 1,0 1-1,-1-1 1,1 0-1,0 0 1,0 0-1,0 0 1,0 0-1,0 0 1,1 0-1,-1 0 1,0 0-1,0 0 1,1 0-1,-1-1 1,0 1-1,1-1 1,-1 1-1,0-1 1,1 1 0,-1-1-1,1 0 1,-1 0-1,1 0 1,1 0-1,56 3-5888,-48-3 3673,7 0-2087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12425,'0'-2'123,"1"-1"0,-1 1 0,1 0 0,0-1-1,0 1 1,0-1 0,0 1 0,1 0 0,-1 0 0,1 0 0,-1 0-1,1 0 1,0 0 0,-1 0 0,1 1 0,0-1 0,0 0 0,0 1 0,0 0-1,1-1 1,-1 1 0,0 0 0,3-1 0,-2 1-95,-1 0 0,0 0 0,0 0 0,1 0 0,-1 1 0,1-1 0,-1 1 1,0-1-1,1 1 0,-1 0 0,1 0 0,-1 0 0,1 0 0,-1 1 0,1-1 0,-1 0 0,0 1 0,1 0 1,-1 0-1,0 0 0,1 0 0,-1 0 0,0 0 0,3 2 0,-3 0 14,-1 0 0,1 0 0,-1 0 0,0 0 0,0 0 0,0 1 0,0-1 0,-1 0 0,1 0 0,-1 1 0,0-1 0,0 0 0,0 1 0,-1 4 0,0-1 85,1-1-1,-1 1 1,0-1 0,-1 0 0,0 1-1,-4 9 1,-10 8 91,13-21-184,0 1 0,0-1 0,1 1 0,-1 0 0,1 0 0,0 0 0,0 1 0,0-1 0,1 0 0,0 1 0,-1-1 0,1 1 0,1-1 0,-1 1 0,1-1 0,0 9 0,0-12-41,1 1-1,0-1 1,0 0 0,0 0-1,0 1 1,0-1 0,0 0-1,0 0 1,0 0 0,0 0 0,0 0-1,0-1 1,1 1 0,-1 0-1,0 0 1,1-1 0,-1 1-1,0-1 1,1 1 0,-1-1-1,1 0 1,-1 1 0,1-1-1,-1 0 1,3 0 0,47 1-1710,-42-1 843,35 0-3583,-30 0 1807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18626,'-9'-4'660,"1"-1"-96,1 2-476,2 0-32,3 1-72,1-2-72,1 3 88,0-1-144,0-1-968,0 0-1104,0-1-541,5 1-1043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18490,'20'-11'744,"8"-1"-232,6 2-280,7 0-52,6 0 32,0 1-212,3 2-784,-3-4-1172,-3 4-241,3 1-399,0 1-3276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5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11065,'-6'2'117,"1"1"0,0-1 1,0 1-1,0 1 0,0-1 0,0 1 0,1-1 0,-1 2 1,1-1-1,0 0 0,0 1 0,1-1 0,-4 7 0,-39 74 699,35-62-524,-43 92 585,5 2 0,5 3 0,-48 216 0,64-188-735,6 2 0,-4 279 1,26-332-665,16 128 0,-11-191-341,1-1 1,2 1 0,2-1-1,1 0 1,1-1 0,2-1-1,24 42 1,17 10-3487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3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79 453 10309,'1'0'147,"0"-1"0,0 1 0,0-1 0,0 1 0,0-1 0,0 1 0,0-1 0,0 0 0,0 1 0,0-1 0,-1 0 0,1 0 0,0 1 0,0-1 0,-1 0 0,1 0 0,-1 0 0,1 0 0,-1 0 0,1 0 0,-1 0-1,1 0 1,-1 0 0,0 0 0,0 0 0,1-1 0,-1 1 0,0-2 0,3-34 1183,-3-7 50,1 2-9,-8-66 0,5 93-1191,-1 1 0,0 0-1,-1 0 1,-1 0 0,0 1 0,-1-1 0,0 1 0,-12-18-1,-21-22 311,39 53-542,-1 0 54,1 0-1,0 0 1,0 0-1,0 0 1,0 0-1,-1 0 1,1 0-1,0 0 1,0 0-1,0 0 1,0 0-1,0 0 1,0 1-1,-1-1 1,1 0-1,0 0 1,0 0-1,0 0 1,0 0-1,0 0 1,0 0-1,0 1 1,0-1-1,-1 0 1,1 0-1,0 0 1,0 0-1,0 0 1,0 1-1,0-1 1,0 0-1,0 0 1,0 0-1,0 0 1,0 1-1,0-1 1,0 0-1,0 0 1,0 0-1,0 0 1,0 0-1,0 1 1,0-1-1,1 0 1,-1 0-1,0 0 1,0 0-1,0 0 1,0 1-1,0-1 1,0 0-1,0 0 1,0 0-1,0 0 1,1 0-1,-1 0 1,0 0-1,0 0 1,0 1-1,0-1 1,1 0-1,6 7-98,1-2 129,1-1-1,0 0 1,0 0 0,1-1 0,-1 0 0,1-1 0,0 0 0,19 1 0,88-4-609,-59-1 535,57-1-108,66 1-214,-180 2 360,0 0 1,0 0-1,0 0 1,0 0-1,0 0 1,0 0 0,-1 0-1,1 0 1,0 0-1,0 1 1,0-1-1,0 0 1,0 1 0,-1-1-1,1 0 1,0 1-1,0-1 1,0 1-1,-1-1 1,1 1 0,0 0-1,-1-1 1,1 1-1,-1 0 1,1-1-1,-1 1 1,1 0-1,-1 0 1,1-1 0,-1 1-1,1 0 1,-1 0-1,0 0 1,0 0-1,1 0 1,-1-1 0,0 1-1,0 0 1,0 0-1,0 0 1,0 0-1,0 0 1,0 0 0,0 0-1,-1 0 1,1-1-1,0 1 1,0 0-1,-1 0 1,1 0 0,-1 0-1,1-1 1,-1 1-1,1 0 1,-1 0-1,1-1 1,-1 1-1,0 0 1,-41 51 83,36-46-95,-37 43 122,-66 97 0,95-125-41,1 1-1,2 0 0,0 1 1,1 0-1,2 1 1,0 0-1,-8 45 1,14-57-396,1-1-1,0 1 1,1-1 0,0 1 0,1-1 0,0 1 0,4 15-1,-4-22-50,1-1-1,0 0 0,-1 0 0,1 0 1,1 0-1,-1 0 0,1 0 0,-1 0 1,1-1-1,0 0 0,1 1 0,-1-1 1,0 0-1,1 0 0,0-1 0,-1 1 1,1-1-1,0 0 0,1 0 0,-1 0 1,5 1-1,14 4-1925,0 0-831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13381,'1'-5'181,"1"-1"-1,0 1 1,1-1-1,-1 1 1,1 0-1,0 0 1,0 0-1,7-8 1,0 0-34,16-31 1055,-1 0 0,23-61 1,-39 66 630,-9 32-1033,-4 27-702,-22 186-554,22-138-3087,3 1-3935,1-62 5001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4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10 129 17062,'6'-12'385,"0"-1"1,1 1 0,0 0 0,1 1 0,13-16 0,-18 23-359,-1 1 0,1 0 1,0 0-1,1 0 0,-1 0 1,0 0-1,1 1 0,0-1 1,0 1-1,-1 0 1,1 0-1,0 1 0,1-1 1,-1 1-1,0 0 0,0 0 1,1 0-1,-1 1 0,0-1 1,1 1-1,4 0 0,-8 1-30,1 1 0,-1-1 0,0 1 0,1-1 0,-1 1 0,0-1 0,0 1 0,0-1 0,-1 1 0,1 0 0,0 0 0,-1-1 0,1 1 0,-1 0 0,1 0 0,-1 0 0,0 0 0,0 0 0,0-1 0,0 1 0,0 0 0,0 0 0,-1 3 0,-5 50 160,-2-36-123,0 0 0,-2-1 0,0 0 0,0 0 1,-21 23-1,20-27 6,1 0-1,0 1 1,1 0 0,0 0 0,1 1 0,1 0-1,0 1 1,-4 17 0,11-32-117,-1-1 0,1 0 1,0 1-1,-1-1 0,1 1 0,0-1 1,0 1-1,0-1 0,0 0 0,0 1 0,0-1 1,1 1-1,-1-1 0,0 1 0,1-1 1,-1 0-1,1 1 0,-1-1 0,1 0 1,0 1-1,0-1 0,-1 0 0,1 0 0,0 0 1,0 0-1,0 0 0,0 0 0,0 0 1,0 0-1,1 0 0,-1 0 0,0 0 1,0-1-1,1 1 0,-1-1 0,0 1 1,1-1-1,-1 1 0,1-1 0,-1 0 0,3 1 1,3-1-714,0 0 0,1 0 0,-1-1 1,1 0-1,-1 0 0,1 0 0,6-4 1,8-1-2746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12149,'0'4'1341,"1"-7"123,6-17-75,120-213 2381,-118 215-3435,-3 7-181,0-1-1,-1 0 1,0 0-1,-1 0 1,0-1-1,-1 1 1,-1-1-1,2-17 1,-4 29-155,0 1 0,0 0 0,0 0 0,0-1 0,0 1 0,0 0 0,0-1 0,-1 1 0,1 0 0,0-1 0,0 1 0,0 0 0,0-1-1,0 1 1,1 0 0,-1 0 0,0-1 0,0 1 0,0 0 0,0-1 0,0 1 0,0 0 0,0-1 0,0 1 0,1 0 0,-1 0 0,0-1 0,0 1 0,0 0 0,1 0 0,-1-1 0,0 1 0,0 0 0,1 0 0,-1 0 0,0 0 0,1-1 0,-1 1 0,0 0 0,0 0-1,1 0 1,-1 0 0,1 0 0,11 12 185,8 20 185,9 30-275,33 105 0,-36-91-2611,3-2-3700,-17-46 2847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42 14365,'-1'0'235,"1"0"-1,0 0 1,-1 0 0,1 0-1,0 0 1,-1 0-1,1 0 1,0 0 0,-1 0-1,1 1 1,0-1-1,-1 0 1,1 0-1,0 0 1,-3 2 1642,3-2-1643,0 0 1,0 1-1,0-1 1,-1 0 0,1 1-1,0-1 1,0 0-1,0 1 1,0-1 0,0 0-1,0 1 1,0-1-1,-1 1 1,16 3 2155,26-3-2971,-39-1 1027,37-1-778,43-7 0,37-12-3933,31-4-6502,-126 22 7096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14633,'-7'14'612,"7"-3"-104,0-1 36,0-1 61,5-3-201,7 1-124,6 0-96,7 0-184,7-4-72,6-3-460,2 0-645,4 0-575,2 0-680,3-7-2204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17770,'0'79'2318,"-3"-1"0,-25 150 0,18-184-1817,0-2 481,2 1 0,-5 85 0,43-152-226,44-55-170,57-58-214,5 25-1485,5 9-6281,-57 43-269,-60 41 4549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16386,'0'28'852,"0"-1"60,6 2-268,8-5-332,7 1-224,1-3 96,8-1-184,0 0-432,2-4-1368,5-4-729,-2 3-595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9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83 16678,'0'-1'102,"0"-1"1,0 0 0,0 0 0,0 1-1,-1-1 1,1 1 0,0-1 0,-1 0 0,1 1-1,-1-1 1,1 1 0,-1-1 0,0 1-1,0-1 1,0 1 0,0-1 0,0 1 0,0 0-1,0-1 1,0 1 0,0 0 0,-1 0-1,1 0 1,0 0 0,-1 0 0,1 0 0,-1 1-1,1-1 1,-1 0 0,1 1 0,-1-1-1,0 1 1,1-1 0,-1 1 0,0 0 0,1 0-1,-1 0 1,0 0 0,-1 0 0,-1 0-65,0 1 1,0-1 0,0 1 0,0 0 0,1 0 0,-1 0-1,0 0 1,1 1 0,-1 0 0,1 0 0,-1 0 0,1 0-1,0 0 1,0 0 0,0 1 0,-4 3 0,-8 17 20,1 0 0,2 0 0,0 1 0,1 1 0,1 0 0,2 1 1,0-1-1,2 1 0,-4 36 0,7-44-58,1-1 0,1 1 0,1 0 0,3 24 0,-3-41 1,0 0-1,1 1 0,-1-1 1,1 0-1,-1 0 0,1 0 1,-1 0-1,1 0 0,0 0 1,-1 0-1,1-1 0,0 1 1,0 0-1,0 0 0,0 0 1,0-1-1,0 1 0,0-1 1,0 1-1,0 0 0,0-1 1,0 0-1,0 1 0,0-1 1,0 0-1,0 1 0,1-1 1,-1 0-1,0 0 0,0 0 1,0 0-1,0 0 0,1 0 1,-1 0-1,0-1 0,0 1 1,0 0-1,1-1 0,3 0 3,0 0-1,0-1 1,0 1-1,-1-1 1,1 0-1,-1-1 1,8-4-1,-2-1-7,-1-2 0,0 1-1,-1-1 1,0 0-1,0-1 1,-1 0 0,0 0-1,-1-1 1,-1 1 0,0-2-1,0 1 1,-1 0-1,-1-1 1,4-18 0,-1-17-24,-1-1 1,-2-70 0,-3 114 27,0-45 229,0 41-30,0 33-22,0 2 361,-5 338 4046,-28 0-4746,19-248-4484,13 1-8019,2-103 8254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39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19134,'0'17'536,"0"6"-212,0 4-212,0 4-112,-6 3-68,-1 1-172,1 0-1084,0-2-857,5 1-147,1-6-556,0 0-1632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5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11225,'27'28'353,"-2"0"0,-1 1 0,-2 2 0,0 0 0,-3 2 0,0 0 0,-2 1 0,-2 0 0,-1 1 1,-2 1-1,14 64 0,-8 1 333,-4 0 1,-5 1 0,-4 113-1,-9-109-407,-4 0 0,-42 196 0,-84 202-1212,94-366 0,-31 115-6132,62-213 3904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21 17210,'-7'7'324,"0"0"1,1 1-1,0 0 1,0 0-1,1 0 1,0 1 0,0 0-1,1 0 1,0 0-1,1 0 1,0 1 0,-3 19-1,1 4-233,2 1 1,1 47-1,2-76-72,0-2-17,1 1-1,-1-1 1,1 1 0,-1-1-1,1 1 1,0-1-1,1 1 1,-1-1 0,1 0-1,-1 0 1,1 1 0,0-1-1,0-1 1,0 1-1,1 0 1,-1 0 0,1-1-1,-1 1 1,1-1 0,0 0-1,0 0 1,0 0 0,0 0-1,0 0 1,0-1-1,1 0 1,-1 1 0,1-1-1,-1 0 1,1-1 0,-1 1-1,1 0 1,-1-1 0,1 0-1,-1 0 1,1 0-1,0 0 1,-1-1 0,1 0-1,-1 1 1,1-1 0,-1 0-1,0-1 1,1 1-1,-1-1 1,0 1 0,0-1-1,5-3 1,-3 0-65,0 1-1,0-1 1,0 0-1,0 0 1,-1 0-1,0-1 1,0 0 0,-1 0-1,0 0 1,0 0-1,0 0 1,0 0-1,-1-1 1,0 0 0,-1 1-1,0-1 1,0 0-1,0 0 1,0 1 0,-2-15-1,0-1 55,-1 0 0,0 0 0,-2 0 0,-1 1 0,-9-27 1,11 39 55,2 3-17,-1 0 1,0 0 0,0 1-1,0-1 1,-1 1 0,0-1 0,0 1-1,0 0 1,-7-7 0,6 55 393,5-23-177,1 0-1,1-1 1,7 23 0,5 44 1060,-12-21-214,-2 0-1,-4 0 1,-15 91 0,-32 74-7374,42-189 1647,7-15-1881,1-17 945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14 137 9093,'0'0'129,"-1"0"0,0 0 1,1 0-1,-1-1 0,0 1 1,1 0-1,-1-1 0,0 1 1,1 0-1,-1-1 0,0 1 0,1-1 1,-1 1-1,1-1 0,-1 0 1,1 1-1,-1-1 0,1 1 1,0-1-1,-1 0 0,1 1 0,0-1 1,-1 0-1,1 1 0,0-1 1,0 0-1,0 0 0,0 1 1,-1-1-1,1 0 0,0 0 1,0 1-1,0-1 0,1 0 0,-1 0 1,0 1-1,0-1 0,0 0 1,1 0-1,-1 1 0,0-1 1,0 0-1,1 1 0,-1-1 0,1 0 1,0 0-1,15-34 2808,-15 34-2776,6-9 604,0 0 0,0 1-1,1-1 1,9-7 0,-16 15-693,0 1-1,1 0 1,-1-1-1,1 1 1,0 0-1,-1 0 1,1 0-1,0 0 1,0 0-1,-1 0 0,1 0 1,0 1-1,0-1 1,0 1-1,0-1 1,0 1-1,0 0 1,0-1-1,0 1 1,0 0-1,0 1 1,0-1-1,0 0 1,0 1-1,0-1 1,0 1-1,0-1 1,0 1-1,0 0 0,0 0 1,-1 0-1,4 2 1,-4-1-51,1 1 0,-1-1 1,1 1-1,-1 0 0,0 0 0,0 0 1,0 0-1,-1 0 0,1 0 1,-1 0-1,1 0 0,-1 0 0,0 0 1,0 0-1,-1 5 0,-7 48-138,4-46-46,0 0 0,-1-1 0,0 0 0,0 0 0,0 0 0,-2-1 0,1 1 0,-1-2 0,0 1 0,0-1 0,-1 0 0,-13 9 0,25-16 108,-1-1-1,1 0 1,-1 1 0,1 0 0,0-1 0,0 2-1,-1-1 1,1 0 0,0 1 0,-1-1 0,1 1-1,-1 0 1,1 0 0,-1 1 0,1-1 0,-1 1-1,0 0 1,0-1 0,0 1 0,0 1 0,0-1-1,0 0 1,0 1 0,-1 0 0,5 5-1,-2-3 100,-1 0-1,1 1 1,-1 0-1,0 0 1,-1 0-1,1 1 0,-1-1 1,-1 1-1,1-1 1,-1 1-1,0 0 0,0 0 1,-1 0-1,0 9 1,-1-7 3,0 0-1,-1 0 1,-1 0 0,1 0 0,-1 0 0,-1-1 0,0 1 0,0 0 0,0-1 0,-1 0 0,-1 0 0,-8 13 0,-19 11-2905,-8-8-4024,22-17 1574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1 229 18274,'80'-12'3325,"129"-19"1293,106 1-2834,-119 21-1512,200-37 0,-147-9-6898,-136 24-743,-62 17 3788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0 536 16646,'5'-3'240,"-1"-1"1,0 1 0,0-1-1,0 1 1,0-1 0,0-1-1,-1 1 1,1 0 0,-1-1-1,-1 0 1,4-6-1,-3 6 3,6-11 41,0 0 0,-2-1 0,0 0 0,0 0 0,-2-1 0,0 0 0,3-23 0,-3-1 258,-2 0 0,-3-45 0,-1 77-374,0 1 0,-1-1 0,1 1 0,-2 0 0,0 0 0,0 0-1,-6-12 1,8 17-161,-1 0-1,0 0 0,-1 0 0,1 1 1,-1-1-1,1 0 0,-1 1 1,0 0-1,0 0 0,-1 0 0,1 0 1,-1 0-1,1 1 0,-1-1 0,0 1 1,0 0-1,-7-3 0,-4 5-86,16 9 103,1-8-12,-1 1 0,1 0 1,0 0-1,-1-1 0,1 1 0,0-1 0,0 0 1,0 1-1,0-1 0,4 1 0,40 9 3,-1-2 0,2-3-1,73 2 1,-72-7-123,-1 3 0,1 2-1,65 16 1,-111-22 115,-1 0 1,1 1-1,-1-1 0,1 0 0,-1 1 0,0-1 0,1 1 0,-1 0 0,0-1 1,0 1-1,0 0 0,1 0 0,-1 0 0,0 0 0,0 0 0,0 0 0,0 0 1,0 0-1,0 0 0,-1 0 0,1 0 0,0 1 0,-1-1 0,1 0 0,-1 1 1,1-1-1,-1 0 0,1 1 0,-1-1 0,0 1 0,0-1 0,0 0 0,0 1 1,0-1-1,0 1 0,0-1 0,0 1 0,0-1 0,-1 0 0,1 1 0,-1-1 1,1 0-1,-1 1 0,1-1 0,-1 0 0,0 1 0,0-1 0,-1 1 0,-5 9 105,-1 0 0,0-1 0,0 0 0,-13 11 0,13-14-42,-24 26 78,2 2 0,1 0 1,2 2-1,-37 64 0,52-78-235,1 1 1,0 1-1,2 0 0,1 0 0,1 1 0,1 0 0,1 0 0,2 1 1,-1 33-1,4-55-411,0 0 1,0 1 0,0-1 0,1 0-1,-1 0 1,1 0 0,1 0-1,-1 0 1,4 9 0,-3-12 135,0 0 0,-1 0 1,1 0-1,0-1 0,0 1 1,0 0-1,0-1 0,0 1 1,0-1-1,1 0 0,-1 0 1,0 0-1,1 0 0,-1 0 1,0 0-1,1-1 0,-1 1 1,1-1-1,-1 0 0,1 0 1,4 0-1,18 0-2918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17234,'30'-34'1099,"-2"-1"1,-2-2 0,-1 0-1,21-42 1,-39 62 117,0-1 0,-1 0-1,4-22 1,-12 68-1180,-1 0 0,-2 0 0,-13 44 0,-1 6-906,9-27-1501,2-18-3456,-5 56 1,13-61 1701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9 117 5697,'-3'-7'6360,"-3"-10"-1506,7 13-4279,-1-1 1,1 0-1,0 0 1,0 0-1,1 0 1,-1 1-1,1-1 0,0 1 1,0-1-1,1 1 1,-1 0-1,5-6 1,-5 8-543,0 0 0,-1 0 0,1-1 0,0 2 0,0-1 0,0 0 0,0 0 1,1 1-1,-1-1 0,0 1 0,1 0 0,-1-1 0,1 1 0,-1 0 0,1 1 1,0-1-1,-1 0 0,1 1 0,0-1 0,-1 1 0,1 0 0,0 0 0,0 0 1,3 1-1,-5 0-31,0 0 1,0 0 0,1 1-1,-1-1 1,0 0-1,0 1 1,0-1 0,0 0-1,0 1 1,-1-1-1,1 1 1,0 0 0,-1-1-1,1 1 1,-1-1 0,0 1-1,1 0 1,-1 0-1,0-1 1,0 1 0,0 0-1,0-1 1,-1 3-1,-1 50-723,2-48 550,-2 4-51,0 0 1,0 0 0,-1 0 0,-7 16 0,7-19 33,0 0-1,1 0 1,-1 0 0,1 0-1,1 1 1,0-1 0,0 1-1,0 0 1,1 13 0,1-19 182,1 1 1,0-1-1,0 0 1,0 1 0,0-1-1,0 0 1,0 0-1,0-1 1,1 1-1,-1 0 1,0-1 0,1 1-1,0-1 1,-1 0-1,6 1 1,21 16 3,-24-12-9,0 1 0,0 0 0,0 0-1,-1 0 1,0 1 0,-1 0 0,1-1 0,-2 1 0,1 0 0,-1 0 0,0 1 0,-1-1-1,0 0 1,0 1 0,-1-1 0,0 1 0,0-1 0,-1 1 0,0-1 0,0 0-1,-1 0 1,0 1 0,-1-1 0,0-1 0,0 1 0,-1 0 0,-7 11 0,-23 24-8146,26-37 5458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17302,'4'-4'74,"0"0"0,-1 1 0,1-1 0,0 1 1,1 0-1,-1 0 0,0 1 0,1-1 1,0 1-1,0 0 0,-1 0 0,1 0 0,0 1 1,0 0-1,11-1 0,-14 1-54,0 1-1,0 0 1,0 0 0,0 0-1,0 0 1,0 0 0,0 1 0,0-1-1,0 1 1,0-1 0,0 1-1,0 0 1,0-1 0,0 1-1,0 0 1,-1 1 0,1-1 0,0 0-1,0 0 1,-1 1 0,1-1-1,-1 1 1,0-1 0,1 1-1,-1-1 1,0 1 0,0 0-1,0 0 1,0 0 0,0 0 0,0 0-1,-1 0 1,1 0 0,-1 0-1,1 0 1,-1 0 0,0 0-1,0 0 1,0 0 0,0 4-1,-1 4 41,0 0-1,-1 0 0,0 0 0,0 0 0,-1 0 0,-1 0 0,0-1 1,0 1-1,-1-1 0,0 0 0,0-1 0,-11 14 0,2-1-14,12-19-72,0 0-1,1 0 1,-1 1 0,1-1 0,0 1 0,-1-1-1,1 1 1,0-1 0,0 1 0,1 0-1,-1-1 1,1 1 0,-1 0 0,1 0 0,0-1-1,0 1 1,0 0 0,0 0 0,0 0-1,1-1 1,0 1 0,-1 0 0,3 4 0,-1-5-229,0 1 1,0-1-1,0 0 1,1 0-1,-1 0 1,1 0-1,0 0 1,0 0-1,0 0 1,0-1-1,0 0 1,0 1 0,0-1-1,0 0 1,0-1-1,0 1 1,1 0-1,-1-1 1,5 0-1,35 2-2964,-20-1 734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15489,'-7'0'0,"4"-2"-124,3-3-56,0-1-648,0-1-832,0 0-852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0 518 14645,'13'-24'585,"-1"-1"0,-1 1 0,-1-2 0,-2 0 0,0 0 0,-2 0-1,0-1 1,-2 0 0,-2 0 0,0 0 0,-1 0 0,-2 0 0,-5-35-1,3 49-368,-1 0-1,-1 1 0,0-1 0,0 1 0,-1 0 0,-1 1 0,-13-19 0,20 30-205,-1 0-121,36 23-134,-4-9 296,1-2 0,57 14 1,33 13-175,-119-38 112,0 0 0,0 1 1,0-1-1,0 1 0,0 0 1,0 0-1,0 0 0,-1 0 0,1 0 1,-1 1-1,1-1 0,-1 1 1,0 0-1,0 0 0,0-1 0,0 1 1,-1 0-1,1 1 0,-1-1 1,0 0-1,0 0 0,0 1 1,0-1-1,-1 0 0,1 1 0,-1-1 1,0 1-1,0-1 0,0 0 1,0 1-1,-1-1 0,1 1 0,-1-1 1,0 0-1,-2 6 0,-5 12 104,0 0 0,-2-1-1,0 0 1,-19 27-1,7-11 275,2 0 127,-26 66 0,40-84-493,0 0 0,2 0 0,0 1 0,1-1-1,0 1 1,1 20 0,2-31-85,0 0 0,0 0 1,1-1-1,0 1 0,0 0 0,1-1 1,0 1-1,0-1 0,1 1 0,6 11 1,-7-16-206,0 0 0,1 0 0,-1 0 0,1 0 1,0 0-1,0 0 0,0-1 0,0 0 0,5 3 1,-3-2-562,1 0 0,-1-1 1,1 0-1,0 0 1,0-1-1,-1 1 0,8-1 1,14 2-2525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14633,'0'0'640,"14"-17"776,7-9-409,-1-2 0,-1 0 0,-1 0 0,-1-2 0,-2 0 0,12-36 0,-25 58-699,0 0 0,0 1 1,-1-1-1,-1 0 0,1 0 0,-2-10 0,1 6-9,-10 37-247,8 20 433,-11 64 1,-2 17-3576,3-16-8187,11-91 7812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5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11705,'0'-2'21,"1"1"-1,0 0 1,-1 0 0,1 0-1,0 0 1,0 0 0,0 0-1,-1 0 1,1 0 0,0 1-1,0-1 1,0 0 0,1 0-1,-1 1 1,0-1-1,0 1 1,0-1 0,0 1-1,1-1 1,-1 1 0,0 0-1,0 0 1,1-1 0,-1 1-1,0 0 1,0 0 0,1 0-1,-1 1 1,0-1 0,1 0-1,-1 0 1,0 1 0,0-1-1,0 0 1,2 2-1,0-2-5,0 1 0,0 0 0,0 0-1,0 0 1,0 0 0,0 1-1,0-1 1,0 1 0,0-1 0,-1 1-1,1 0 1,-1 0 0,5 5-1,-4 0 35,0 0-1,0 0 0,-1 1 0,0-1 0,-1 0 0,1 1 0,-1-1 0,-1 1 0,1-1 0,-1 1 0,-1-1 0,1 1 0,-3 9 0,0 0 176,-1-1-1,-1 0 1,0-1 0,-1 1 0,-8 14 0,-3 1 100,-20 41 12,35-68-330,0 1-1,0 0 0,1-1 0,0 1 0,0 0 0,0 0 0,1 0 0,-1 0 0,1-1 0,0 1 0,1 0 0,-1 0 0,2 5 0,-1-8-31,0 0 1,1 0-1,-1 0 0,0-1 0,1 1 0,-1-1 0,1 1 0,0-1 0,-1 1 0,1-1 0,0 0 0,0 0 0,0 0 1,0 0-1,0 0 0,0 0 0,0-1 0,4 2 0,47 9-1871,-38-8 914,23 4-1366,7 0-1186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7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12397,'0'-5'510,"0"-1"1,1 0-1,0 0 0,1 1 0,-1-1 0,1 1 1,0-1-1,0 1 0,1 0 0,-1 0 0,1 0 1,0 0-1,6-7 0,-6 9-408,-1 0 0,1 0 1,0 1-1,0-1 0,0 1 0,0-1 0,0 1 0,1 0 1,-1 0-1,1 1 0,-1-1 0,1 1 0,-1-1 1,1 1-1,0 0 0,0 1 0,0-1 0,-1 1 0,1-1 1,0 1-1,4 1 0,-6 1-130,-1 1 0,0 0 1,0 0-1,0 0 0,0 0 1,0 0-1,-1 0 0,0 0 0,1 0 1,-1 0-1,0 1 0,-1-1 0,1 0 1,-1 4-1,0 2-128,-6 32-613,5-36 702,1-1-1,0 1 1,0 0-1,0 0 0,0 0 1,1 0-1,0 0 1,0 0-1,1 8 1,1-9 70,0 0 0,0-1 0,0 0 0,0 1 0,1-1 0,-1 0 0,1 0 0,0-1 0,0 1-1,3 3 1,-1-3-16,-1 1-1,-1-1 0,1 1 1,0 0-1,-1 1 0,5 7 0,-3 3 46,-1 1 0,-1 0 0,0-1 0,-1 1 0,-1 1-1,0-1 1,-1 0 0,-3 18 0,2-8-69,-6 18-1525,-10-4-5156,11-30 2737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4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14637,'4'-11'587,"1"0"0,0 0 0,1 1-1,0 0 1,1 0 0,-1 0 0,16-14-1,-3 0 321,7-15 250,-2-2-1,-2 0 1,-2-1 0,21-62 0,-41 104-1155,0 0 0,0 0-1,0-1 1,0 1 0,0 0 0,0 0 0,0 0 0,1 0 0,-1 0 0,0 0 0,0-1 0,0 1-1,0 0 1,0 0 0,0 0 0,0 0 0,0 0 0,1 0 0,-1 0 0,0 0 0,0 0 0,0 0-1,0 0 1,0-1 0,1 1 0,-1 0 0,0 0 0,0 0 0,0 0 0,0 0 0,0 0 0,1 0-1,-1 0 1,0 0 0,0 0 0,0 1 0,0-1 0,0 0 0,1 0 0,-1 0 0,0 0 0,0 0-1,0 0 1,0 0 0,0 0 0,0 0 0,1 0 0,-1 0 0,0 0 0,0 1 0,0-1 0,0 0-1,0 0 1,0 0 0,0 0 0,0 1 0,9 12 212,4 14 88,71 217-8189,-72-215 3221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1240 13829,'9'-25'419,"0"2"0,2 0 0,0 0 0,2 0 0,0 2 0,19-23 0,-8 9 196,38-58-136,303-445 2491,-114 186-9669,-224 313 1227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0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14085,'-1'14'149,"-1"-1"1,0 1-1,-5 18 0,-4 26-87,1 56 617,4 145 1,6-256-669,1-1 0,-1 1 0,1 0 0,0 0 0,-1 0 0,1-1 0,0 1 0,1-1 0,-1 1 0,0-1 0,1 1 0,-1-1 0,1 0 0,0 1 0,0-1 0,0 0 0,0 0 0,0 0 0,0-1 0,1 1 0,-1 0 0,1-1 0,-1 0 0,1 1 0,-1-1 0,1 0 0,0 0 0,-1-1 0,1 1 0,5 0 0,8 1-18,1 0 0,0-1 0,0-1 0,18-2 0,-18 1-185,22-3 127,71-16-1,3-1 360,-108 17 1687,-13-3-1487,-11-4-425,-5 0-48,1-2 1,0-1-1,1 0 0,1-2 0,-36-33 0,26 17-2661,1-1 0,-43-61 1,56 67-656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112 411 14233,'-7'-20'681,"0"0"0,2 0-1,0-1 1,1 0-1,1 0 1,0-23 0,1 17 489,-1 0 1,-13-51-1,13 68-1074,0 0-1,0 0 1,-1 0 0,-1 1-1,0 0 1,0 0-1,0 0 1,-1 0-1,-12-11 1,64 18-833,346-2 529,-390 4 215,0 0 0,0 0 0,1 0 0,-1 0 0,0 0 0,0 0 0,0 1 0,0-1 0,0 1 0,0-1 0,0 1 0,0 0 0,0 0 0,0 0 0,0 0 0,-1 0 0,1 0 0,0 0 0,-1 1 0,4 2 0,-5-3 6,1 1 1,0 0-1,-1 0 1,1-1-1,-1 1 0,0 0 1,1 0-1,-1-1 1,0 1-1,0 0 1,0 0-1,-1 0 0,1-1 1,0 1-1,-1 0 1,1 0-1,-1-1 0,-1 4 1,-3 7 24,-1-1 0,-1 1 0,0-2 0,-1 1 1,-10 11-1,-139 178-3,139-171-47,0 0 1,2 1-1,1 1 0,1 0 1,-13 48-1,22-60-352,2 0-1,0 1 1,1-1-1,1 1 1,3 31-1,-2-49 148,0-1-1,1 1 1,-1 0-1,1 0 1,-1-1-1,1 1 1,0 0-1,0-1 1,-1 1-1,1 0 1,0-1-1,1 1 1,-1-1-1,0 0 1,0 1-1,1-1 0,-1 0 1,0 0-1,1 0 1,-1 0-1,1 0 1,0 0-1,-1 0 1,1 0-1,3 0 1,47 8-5020,-46-9 4391,17 3-2840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13213,'0'0'712,"0"3"-336,0 4-4,0 6-148,0 1-104,0 5-36,0 3-36,0 2-12,0 4-36,-2-1-128,1 1-436,-2 0-564,3 1-404,0-6-380,0-1-1508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14885,'4'-4'31,"0"0"0,0 0-1,0 0 1,1 1-1,-1 0 1,1 0-1,0 0 1,0 1-1,0 0 1,0 0 0,9-3-1,-10 4-24,0 0 0,0 0 0,0 0 0,0 0 0,0 1 0,0 0 0,0 0 0,0 0 0,0 0 0,0 0 0,0 1 0,0 0 0,0 0 0,0 0 0,0 0 0,6 3 0,-9-2 5,1 0 1,-1 0-1,0 1 0,0-1 1,1 0-1,-2 1 0,1-1 0,0 0 1,0 1-1,-1-1 0,1 1 1,-1-1-1,0 1 0,0-1 1,0 1-1,0-1 0,0 1 0,-1 3 1,-10 47 500,-21 9 466,20-42-840,2 1 0,-12 29 0,20-40-641,-1-1 1,1 0 0,1 0-1,-1 1 1,1 12 0,1-22 429,0 0 0,0 1 0,0-1 0,0 0 0,0 0 0,0 1 0,0-1 0,0 0 0,0 1 0,0-1 0,1 0 0,-1 1 0,0-1 0,0 0 0,0 0 0,0 1 0,0-1 0,1 0 0,-1 0 0,0 1 0,0-1 0,1 0 0,-1 0 0,0 0 0,0 1 0,1-1 0,-1 0 0,0 0 0,0 0 0,1 0 0,-1 0 0,0 1 0,1-1 0,-1 0 0,0 0 0,1 0 0,-1 0 1,0 0-1,0 0 0,1 0 0,-1 0 0,0 0 0,1 0 0,-1 0 0,1-1 0,13 2-2820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13 157 11937,'0'-1'59,"-1"1"0,0 0 1,1 0-1,-1-1 0,0 1 0,1 0 0,-1-1 0,0 1 0,1-1 1,-1 1-1,1-1 0,-1 1 0,1-1 0,-1 1 0,1-1 0,-1 1 1,1-1-1,0 0 0,-1 1 0,1-1 0,0 0 0,0 1 0,-1-1 1,1 0-1,0 1 0,0-1 0,0 0 0,0 0 0,0 0 1,14-16 1652,-8 13-1438,0 0 0,0 1-1,0 0 1,0 1 0,10-4 0,26 0-675,1 2 0,-1 2-1,1 2 1,0 1 0,65 11 0,81 3-2899,-178-15 3218,0-1 1,0 0-1,0 0 1,0-1-1,-1 0 1,1-1 0,16-6-1,-23 7 146,1 0 0,-1-1 0,0 1 0,0-1-1,0 0 1,-1 0 0,1 0 0,0 0 0,-1-1 0,0 1 0,0-1-1,0 0 1,-1 0 0,1 0 0,-1 0 0,0-1 0,0 1 0,0-1-1,0 1 1,0-7 0,-1 10 14,0 0 0,-1 0-1,1 0 1,0 0 0,0 0 0,0 0 0,-1 0-1,1 0 1,0 0 0,1 0 0,-1 0-1,0 1 1,0-1 0,0 0 0,0 1-1,0-1 1,1 1 0,-1-1 0,0 1 0,1 0-1,-1-1 1,0 1 0,1 0 0,-1 0-1,0 0 1,1 0 0,-1 0 0,0 0-1,1 0 1,-1 1 0,0-1 0,2 1 0,54 13 1272,-44-11-940,4 1 228,-9-3-97,-1 1 0,1 0-1,0 0 1,-1 1 0,0-1-1,0 1 1,0 1 0,8 5 0,-17-7-856,0-1 0,-1 1 1,1 0-1,-1-1 1,0 1-1,1-1 0,-1 0 1,0 0-1,0 0 1,0 0-1,-5 1 0,3-1-570,-7 4-455,1 0 1,0 1-1,0 1 0,-11 7 0,13-8 246,-11 8-2236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14821,'13'0'1556,"49"-4"28,0-3 0,101-24 0,-72 12-1213,248-33-70,-193 36-3283,27 10-4738,-137 6 4726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106 206 15293,'-5'-25'1299,"0"0"0,-1 0 0,-2 0 0,-21-45-1,29 68-1269,-1 0-1,0 0 1,0 0 0,0 0-1,0 0 1,-1 0-1,1 0 1,0 1 0,-1-1-1,1 0 1,-1 1-1,0-1 1,0 1-1,1 0 1,-1-1 0,0 1-1,0 0 1,0 0-1,0 0 1,0 1-1,0-1 1,-1 0 0,1 1-1,0-1 1,0 1-1,0 0 1,-1 0-1,-2 0 1,5 1-37,0-1 0,0 1 0,0-1 0,0 1 0,0 0 0,0-1 0,0 1 0,0-1-1,0 1 1,0 0 0,0-1 0,1 1 0,-1-1 0,0 1 0,0 0 0,0-1 0,1 1 0,-1-1 0,0 1 0,1-1 0,-1 1 0,1-1-1,-1 1 1,0-1 0,1 0 0,-1 1 0,1-1 0,0 1 0,19 4 30,0 0 0,1-2-1,-1 0 1,0-1 0,1-2 0,-1 0 0,23-3-1,16 1-57,63 1-913,-121 1 953,-1 0 0,0 0 0,1 0-1,-1 0 1,0 0 0,0 0-1,1 0 1,-1 0 0,0 0 0,1 0-1,-1 1 1,0-1 0,1 0 0,-1 0-1,0 0 1,0 0 0,1 0-1,-1 1 1,0-1 0,0 0 0,1 0-1,-1 1 1,0-1 0,0 0 0,0 0-1,1 1 1,-1-1 0,0 0 0,0 0-1,0 1 1,0-1 0,0 0-1,0 1 1,1-1 0,-1 0 0,0 1-1,0-1 1,0 0 0,-5 17 46,-13 13-8,-42 42 191,-64 82 66,112-137-323,2 0 1,0 0 0,1 1-1,1 0 1,1 0 0,0 1-1,-6 32 1,12-46-116,0 0 1,0 0-1,1 0 1,0 0-1,0 0 0,0 0 1,0-1-1,1 1 0,0 0 1,0 0-1,0 0 0,1-1 1,3 9-1,-2-9-454,0 0 0,0 0 0,0 0 0,0-1 0,1 0 0,-1 1 0,1-1 0,0 0 0,0-1 0,0 1 0,0-1 0,0 0 0,1 0 0,5 2 0,10 4-3096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2:59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9253,'0'0'1245,"22"-5"726,21-2-1784,150-23 175,-65 22-4687,-97 8 1717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15909,'53'-117'2341,"-32"76"-364,-2-2 1,23-77-1,-44 148-1940,1 0 0,3 37 0,0 30-5675,-3-22-2518,1-51 3894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5:5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19098,'5'-5'45,"0"0"1,0 0-1,0 1 1,1-1-1,0 1 1,-1 0 0,2 1-1,-1 0 1,0 0-1,1 0 1,-1 1-1,1-1 1,0 2-1,0-1 1,-1 1-1,1 0 1,0 0-1,0 1 1,13 1-1,-19-1-11,1 1 0,-1 0 0,0 0 0,0 0 0,0 0 0,0 0-1,0 0 1,0 0 0,0 1 0,-1-1 0,1 0 0,0 0-1,-1 1 1,1-1 0,-1 0 0,1 1 0,-1-1 0,0 1 0,1-1-1,-1 0 1,0 1 0,0-1 0,0 1 0,0-1 0,0 1-1,0-1 1,-1 0 0,1 2 0,-8 45 1144,1-28-482,-2 0 0,-21 38 0,22-47-694,1 1 0,1 0 0,0 0 0,1 1-1,0 0 1,1 0 0,0 0 0,1 0 0,0 1-1,-1 20 1,5-31-37,-1 0 1,0-1-1,1 1 0,-1 0 0,1 0 0,0 0 1,0 0-1,0 0 0,0-1 0,1 1 0,-1-1 1,1 1-1,-1-1 0,1 1 0,0-1 0,0 0 1,0 0-1,0 0 0,1 0 0,-1 0 0,1 0 1,-1-1-1,1 1 0,-1-1 0,1 0 0,0 1 1,-1-1-1,1 0 0,0-1 0,0 1 0,0 0 1,4-1-1,50 5-3809,-5-10-4146,-34 2 4017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1 399 14205,'2'-13'228,"2"-2"-64,0-3-64,4-4-48,-1 2 4,1-3-16,1-2-28,4 0-4,2-4 20,0 3-28,0-3-68,0 1-396,2-2-620,2-4-552,2 4-780,2-2-1985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0 710 13313,'9'-17'0,"0"-2"-36,5-3-232,1-3-392,0-4-484,5 3-792,0-3-1680</inkml:trace>
  <inkml:trace contextRef="#ctx0" brushRef="#br0" timeOffset="1">399 159 11645,'12'-18'0,"-1"-4"-80,4-4-432,0-3-696,6-1-1060,0-3-1461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14301,'23'-35'60,"2"1"-40,6-7-20,0-1-12,3-1 8,4-2-100,0-4-188,1 1-284,-1 1-392,1-1-536,-1-1-1668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1167 11189,'0'0'73,"0"0"1,0 0-1,0 0 1,0 1-1,0-1 0,0 0 1,0 0-1,0 0 0,0 1 1,0-1-1,0 0 1,0 0-1,0 0 0,0 0 1,-1 1-1,1-1 1,0 0-1,0 0 0,0 0 1,0 0-1,0 0 0,0 1 1,0-1-1,-1 0 1,1 0-1,0 0 0,0 0 1,0 0-1,0 0 1,0 0-1,-1 0 0,1 0 1,0 1-1,0-1 0,0 0 1,0 0-1,-1 0 1,1 0-1,0 0 0,0 0 1,0 0-1,-1 0 0,1 0 1,0 0-1,0 0 1,0 0-1,0 0 0,-1-1 1,1 1-1,0 0 1,0 0-1,0 0 0,0 0 1,-1 0-1,1 0 0,0 0 1,0 0-1,0-1 1,-16-11 808,-13-18-1163,-16-31-61,-70-125 1,-19-80-5321,44 82-40,-8 9 11789,79 147-5689,-1 0-1,-2 2 0,-46-46 0,-2-2-5118,45 46 1873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665 964 8949,'-17'-19'0,"-5"-1"-204,2 3-704,0 1-916,-2-2-445</inkml:trace>
  <inkml:trace contextRef="#ctx0" brushRef="#br0" timeOffset="1">326 565 11033,'-22'-30'564,"-1"1"-196,1-2-60,0 1-72,1-1-116,-1-2-120,0 3-36,4-3-20,-4-2 56,4 1 0,-4-4 0,2-2-192,0-1-344,0 0-276,5-4-428,-1 1-1892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3956 7981,'0'-143'11819,"7"-268"-6861,1 226-3239,4-201 680,-7 193-842,-3-116-116,-8-125-956,3 46-77,-32-120-408,20 382 0,-9-152 0,10 73 0,0 35 0,12 105-2455,1-89-9027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38 712 16390,'6'-60'6394,"17"-34"-3633,-5 26-1392,2-15-448,4 1 1,4 2 0,65-134-1,-73 186-906,-20 28-16,1-1 0,0 1 0,-1 0 0,1-1 0,0 1 0,-1 0 0,1 0 0,0 0 0,0 0 0,-1-1 0,1 1 0,0 0-1,0 0 1,-1 1 0,1-1 0,0 0 0,-1 0 0,1 0 0,0 0 0,0 1 0,-1-1 0,1 0 0,0 1 0,-1-1 0,1 0 0,0 1 0,-1-1 0,1 1 0,-1-1-1,1 1 1,-1-1 0,1 1 0,-1-1 0,1 1 0,-1 0 0,0-1 0,1 1 0,-1 0 0,0-1 0,1 1 0,-1 1 0,73 104 24,-38-59-73,-3 1 1,-2 1-1,32 72 1,-62-120 85,0-1 0,0 1 0,0 0 0,1 0 0,-1 0 0,0-1 0,0 1 0,0 0 0,-1 0 1,1 0-1,0 0 0,0-1 0,0 1 0,0 0 0,-1 0 0,1-1 0,0 1 0,-1 0 0,1-1 0,-1 1 0,1 0 0,-1-1 0,1 1 0,-1 0 0,1-1 0,-1 1 0,0-1 0,1 1 0,-1-1 0,0 1 0,1-1 0,-1 0 0,0 1 1,1-1-1,-1 0 0,0 0 0,0 1 0,0-1 0,1 0 0,-2 0 0,-42 8 179,30-7-102,-302 36 623,248-33-4336,1-3-3783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15421,'2'153'8330,"7"97"-5197,2 92-2685,0-134-730,0-140-2218,6-1-3346,-17-67 5673,0 1-1,0-1 1,0 1-1,0 0 1,1-1-1,-1 1 1,0 0-1,0-1 1,0 1-1,1-1 1,-1 1-1,0 0 1,1-1-1,-1 1 1,0-1-1,1 1 1,-1-1-1,1 0 1,-1 1-1,1-1 1,-1 1-1,1-1 1,-1 0-1,1 1 0,-1-1 1,1 0-1,0 1 1,-1-1-1,1 0 1,-1 0-1,1 0 1,0 0-1,-1 0 1,1 1-1,0-1 1,-1 0-1,1-1 1,0 1-1,-1 0 1,1 0-1,-1 0 1,1 0-1,0-1 1,3-6-3028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10217,'7'0'448,"6"0"-136,4 0-80,1-2-64,6-1-56,-1-2-32,5 2-36,1-1-40,0 1-4,4-2-540,-1 4-1252,7-5-3309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17314,'25'3'1498,"0"0"1,0-2-1,0 0 1,0-2 0,25-4-1,142-28-3681,-34 5-6220,-101 25 4410,-33 3 1056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14225,'0'0'1979,"7"0"1890,14 0-2540,1-2-967,-1-1 0,1-1 0,-1 0 0,0-2 0,29-12 0,27-6-613,-46 16-2493,1 3 0,0 0 1,56-1-1,-51 6-907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16446,'0'7'680,"0"6"-204,0 1-192,0 5-140,0 1-48,2 7-32,0 0-48,3-1 32,-2 0-64,-2-3 0,3 0-240,1-3-384,-2 1-441,1-8-123,1-2-12,-2-4-412,-2 0-1472</inkml:trace>
  <inkml:trace contextRef="#ctx0" brushRef="#br0" timeOffset="1">0 77 18234,'2'-4'1012,"6"-1"-452,7 2-276,0 0-96,7-2-60,1-2-60,4-2-68,3 3-276,0-1-1300,2 1-1257,-2-1-803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4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15757,'1'0'44,"0"0"-1,-1 0 0,1 0 0,-1 0 1,1 0-1,-1 0 0,1 0 0,0 0 0,-1 0 1,1 0-1,-1-1 0,1 1 0,-1 0 1,1 0-1,-1-1 0,1 1 0,-1 0 1,1-1-1,-1 1 0,1 0 0,-1-1 0,0 1 1,1-1-1,-1 1 0,0-1 0,1 1 1,-1-1-1,0 1 0,0-1 0,1 1 0,-1-1 1,0 1-1,0-1 0,0 1 0,0-1 1,0 1-1,0-1 0,0 0 0,0 1 0,0-1 1,0 1-1,0-1 0,0 1 0,0-1 1,0 0-1,0 1 0,0-1 0,-1 1 0,1-1 1,0 1-1,0-1 0,-1 1 0,1-1 1,0 1-1,-1 0 0,1-1 0,-1 1 1,1-1-1,-1 1 0,1 0 0,0-1 0,-1 1 1,1 0-1,-1-1 0,1 1 0,-1 0 1,0 0-1,0-1 0,55-5 581,-46 5-638,52-3 20,90-12 169,-129 13-792,-1-1 1,0-1 0,-1-1-1,1-1 1,22-12-1,-38 17 523,-1 0-1,1-1 0,0 0 1,-1 1-1,1-1 1,-1-1-1,0 1 0,0 0 1,-1-1-1,1 1 1,0-1-1,-1 0 0,0 0 1,0 0-1,0 0 1,-1 0-1,1-1 0,-1 1 1,0 0-1,0-1 1,-1 1-1,1-1 0,-1 1 1,0-1-1,0 1 1,-1-1-1,1 1 0,-1 0 1,0-1-1,0 1 1,0-1-1,-1 1 0,-3-7 1,7 11 144,0-1 0,0 1 0,0 0 0,0 0 0,-1-1 0,1 1 0,0 0 1,0 1-1,0-1 0,0 0 0,0 0 0,0 1 0,-1-1 0,3 2 0,29 8 781,-13-5-93,0 1-1,0 1 1,-1 1-1,0 1 1,0 0-1,-1 1 1,28 21 0,-46-30-854,1-1 1,0 1-1,-1 0 1,1 0 0,0 0-1,-1 1 1,1-1 0,-1 0-1,1 0 1,-1 0 0,0 0-1,1 0 1,-1 0 0,0 1-1,0-1 1,0 0-1,0 0 1,0 0 0,0 3-1,-1 1-1960,1 4-2158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139 292 11653,'2'-1'89,"0"1"1,1-1-1,-1 0 0,0 0 0,0 0 1,0-1-1,0 1 0,0 0 1,0-1-1,0 1 0,0-1 0,0 0 1,-1 0-1,1 1 0,-1-1 1,1 0-1,1-3 0,26-45 531,-22 38-457,0-2 5,0 0 1,-1 0-1,0 0 1,4-22 0,-8 32-163,-1-1 1,0 1 0,0-1 0,-1 0 0,1 1 0,-1-1 0,0 0 0,0 0-1,-1 1 1,0-1 0,1 0 0,-1 1 0,-1-1 0,1 1 0,-1-1-1,0 1 1,0 0 0,-3-6 0,4 8-7,-1 1 0,1 0 1,0-1-1,-1 1 0,1 0 0,-1 0 0,1-1 0,-1 1 1,0 0-1,1 1 0,-1-1 0,0 0 0,0 0 0,0 1 1,1-1-1,-1 1 0,0 0 0,0-1 0,0 1 0,0 0 1,0 0-1,0 0 0,0 1 0,0-1 0,1 0 0,-1 1 1,0-1-1,0 1 0,0-1 0,0 1 0,1 0 0,-1 0 1,0 0-1,1 0 0,-3 1 0,-2 3-28,0 0 0,0 0 0,1 0 0,-1 1 0,1-1 1,0 1-1,-5 9 0,-7 13 4,0 1-1,2 0 1,2 1 0,1 0 0,1 1 0,1 0 0,2 1-1,1 0 1,1 0 0,2 1 0,2-1 0,2 53 0,0-82 28,1 1 1,-1-1-1,1 1 1,0-1 0,1 0-1,-1 0 1,0 0-1,1 1 1,0-1 0,-1-1-1,1 1 1,0 0 0,1 0-1,-1-1 1,0 1-1,1-1 1,-1 0 0,1 0-1,0 0 1,0 0-1,0 0 1,0 0 0,0-1-1,0 0 1,0 1-1,1-1 1,-1 0 0,0-1-1,5 2 1,12 1 22,0-1 0,0-1 0,40-3 0,-26 1-3,73 6 181,150 25 1,-226-25-199,-1-1 76,0-2 0,48-1-1,-77-2-87,1 1 0,-1 0-1,1-1 1,-1 1-1,1-1 1,-1 0 0,1 0-1,-1 1 1,0-1-1,1 0 1,-1 0-1,0 0 1,0 0 0,0 0-1,0 0 1,0-1-1,0 1 1,0 0 0,0-1-1,0 1 1,-1 0-1,1-1 1,0 1-1,-1-1 1,1 1 0,-1-1-1,0 1 1,1-1-1,-1 0 1,0 1 0,0-4-1,-2-58-655,1 51 442,-2-8 145,0 0 0,-2 0 0,0 0 0,-1 1 0,-2 0 0,1 0 0,-2 1-1,-1 0 1,0 0 0,-25-31 0,33 46 63,-1 0-1,1 0 0,-1 0 1,0 1-1,1-1 1,-1 1-1,0 0 1,-1 0-1,1 0 0,0 0 1,0 1-1,-1-1 1,1 1-1,-1 0 0,0 0 1,1 0-1,-1 0 1,0 1-1,-5-1 0,4 2-6,-1-1 0,1 2 0,0-1 0,-1 0 0,1 1 0,0 0-1,0 0 1,0 0 0,1 1 0,-1 0 0,0 0 0,-4 4 0,-4 4 26,1 1 0,0 0 1,0 1-1,1 0 0,1 1 1,0 0-1,-11 22 1,15-26 21,1 1 1,0 1 0,1-1 0,0 1 0,1 0-1,1 0 1,-1 0 0,2 0 0,0 0 0,0 0-1,1 1 1,0-1 0,4 21 0,-2-31-4,-1 0 1,1 0 0,0 0-1,-1 0 1,1 0-1,0-1 1,0 1 0,0 0-1,0-1 1,0 0-1,1 1 1,-1-1-1,0 0 1,1 0 0,-1 0-1,1-1 1,-1 1-1,1 0 1,-1-1-1,1 0 1,-1 1 0,1-1-1,-1 0 1,1 0-1,0-1 1,4 0-1,6 0 64,1 0 0,0-1-1,24-7 1,10-10-60,-1-2 0,-1-2 0,-1-3 0,68-49 0,-58 38 345,1 1 0,63-28-1,-114 62-371,0 0 0,0 0 0,1 0-1,-1 0 1,1 1 0,-1 0-1,1 0 1,-1 1 0,1-1-1,-1 1 1,1 0 0,0 1 0,-1-1-1,1 1 1,-1 0 0,1 1-1,8 3 1,-10-3 3,-1 0-1,1 0 1,-1 1 0,0-1 0,0 1-1,0 0 1,0 0 0,0 0-1,0 0 1,-1 0 0,0 1-1,1-1 1,-1 1 0,-1 0-1,1 0 1,0-1 0,-1 1 0,0 0-1,0 0 1,0 0 0,0 1-1,-1-1 1,0 0 0,0 5-1,2 4 37,-2 0-1,0 0 0,0 0 1,-1 0-1,-1-1 0,0 1 1,0 0-1,-2 0 0,1-1 1,-2 0-1,0 0 0,-7 14 1,-13 19 222,19-31-216,-1 0 0,-1 0 1,0-1-1,-1 0 0,0-1 0,-1 0 0,0 0 0,-1-1 0,0 0 0,-14 9 1,23-19-75,0 0 0,0 0 0,0-1 1,0 1-1,0-1 0,0 1 1,0-1-1,0 0 0,0 0 0,0 0 1,0 0-1,0 0 0,-1-1 1,1 1-1,0 0 0,0-1 1,0 0-1,0 1 0,0-1 0,1 0 1,-1 0-1,0 0 0,0 0 1,0-1-1,1 1 0,-1 0 0,1-1 1,-1 1-1,1-1 0,-1 1 1,-1-5-1,2 5-462,0-1-1,-1 0 1,1 0 0,1 1 0,-1-1 0,0 0 0,0 0 0,1 0-1,-1 0 1,1 0 0,-1-4 0,1 1-3555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0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13437,'2'-5'75,"1"-1"-1,-1 1 0,1 0 0,0 0 1,1 0-1,-1 0 0,1 1 0,0-1 1,0 1-1,1 0 0,-1 0 1,1 0-1,-1 1 0,11-6 0,-7 5-57,-1 0-1,1 1 1,0-1-1,0 2 1,1-1 0,-1 1-1,1 0 1,-1 1-1,14 0 1,-21 0-17,0 2 1,0-1-1,0 0 0,0 0 1,0 0-1,0 0 1,0 0-1,-1 1 1,1-1-1,0 0 0,0 1 1,0-1-1,0 1 1,0-1-1,-1 1 1,1 0-1,0-1 1,0 1-1,-1 0 0,1-1 1,-1 1-1,1 0 1,0 0-1,-1-1 1,1 1-1,0 1 0,2 31 33,-4-24-33,0 0 1,-1 0-1,0 1 0,-1-2 0,-3 11 1,0-6-10,3-8-11,0 0 0,0 1 1,1 0-1,0 0 0,0-1 0,1 1 0,-2 7 0,4-11 11,-1 0 1,0 0-1,0-1 0,0 1 1,1 0-1,-1 0 0,1 0 1,0-1-1,-1 1 1,1 0-1,0-1 0,0 1 1,0 0-1,0-1 0,0 1 1,1-1-1,-1 0 1,0 1-1,1-1 0,-1 0 1,1 0-1,-1 0 0,1 0 1,-1 0-1,1 0 1,0 0-1,0-1 0,2 2 1,8 2-4,-1 2 1,0-1 0,-1 1 0,1 1 0,-1 0 0,0 1 0,-1 0-1,0 0 1,0 1 0,0 0 0,-1 0 0,-1 1 0,0 0-1,0 1 1,-1-1 0,0 1 0,-1 0 0,0 1 0,-1-1-1,0 1 1,-1 0 0,0 0 0,-1 0 0,-1 1 0,0-1-1,0 17 1,-2-19 42,1 0 0,-2 0 0,0 0 0,0 0 0,0-1 0,-1 1 1,-1-1-1,0 0 0,0 0 0,-1 0 0,0 0 0,0-1 0,-1 0 0,0 0 0,0 0 0,-1-1 0,0 0 0,-1 0 0,1-1 0,-13 8 0,7-5-243,0-1 0,-1-1 0,0 0 0,0-1 0,-1 0-1,0-1 1,0-1 0,0 0 0,-1-1 0,1-1 0,-1 0 0,-21-1 0,35-1 5,0 0 0,-1 0 0,1-1 0,0 1 0,0 0-1,-1-1 1,1 0 0,0 1 0,0-1 0,0 0 0,0 0 0,-3-2 0,-3-8-2130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76 15225,'-18'174'2163,"18"-160"-2097,-1 4 3,1 0-1,1 0 0,0 0 1,2 0-1,6 26 1,-7-40-59,-1 1 1,1-1 0,0 0 0,1 0 0,-1 0 0,1 0 0,0 0 0,0 0-1,0 0 1,0-1 0,0 0 0,1 0 0,0 0 0,0 0 0,-1 0 0,2-1 0,-1 0-1,0 1 1,0-2 0,1 1 0,-1 0 0,1-1 0,-1 0 0,1 0 0,0 0-1,5 0 1,6 0 53,1-1 0,-1 0-1,1-1 1,-1 0 0,0-1-1,1-2 1,-1 1 0,0-2-1,-1 0 1,1-1 0,-1 0-1,0-1 1,0-1-1,25-18 1,-30 18-20,0 0 1,0 0-1,-1-1 0,0-1 0,-1 1 1,0-1-1,0-1 0,-1 1 0,0-1 0,-1 0 1,-1-1-1,0 0 0,0 0 0,-1 0 1,0 0-1,-1-1 0,-1 1 0,0-1 1,0-20-1,-2 26-49,0 1 0,-1-1 0,1 0 0,-1 1 0,-1-1 0,0 1 0,1 0 0,-2-1 0,1 1-1,-1 0 1,0 0 0,0 1 0,-1-1 0,0 0 0,0 1 0,0 0 0,-9-9 0,6 9-11,0 0-1,0 0 0,-1 1 1,1 0-1,-1 0 0,0 0 1,0 1-1,0 0 0,0 1 1,-1 0-1,1 0 0,-1 1 0,-13 0 1,1 0-271,0 1 1,0 1-1,-1 2 1,1 0-1,1 1 0,-22 6 1,26-4-690,0 0 1,0 1 0,1 0 0,0 2-1,0-1 1,1 2 0,-25 20 0,25-16-2014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1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2 116 15449,'-1'20'157,"1"-16"-131,0 0 1,-1 0 0,1 0-1,1 0 1,-1 0 0,1 0-1,-1 0 1,3 5-1,-3-8 9,1 0 0,0 0 0,0 1 0,0-1 0,0 0 0,0 0 0,0 0 0,1 0 0,-1 0 0,0-1 0,0 1 0,1 0 0,-1-1 0,1 1 1,-1 0-1,0-1 0,1 0 0,-1 1 0,1-1 0,-1 0 0,1 0 0,-1 0 0,1 1 0,-1-2 0,4 1 0,3-1 119,0 1 0,0-2 0,0 1 0,0-1 1,0 0-1,-1-1 0,1 0 0,-1 0 0,1-1 1,-1 0-1,0 0 0,11-9 0,-14 10-58,-1 0 0,1 0 0,-1 0 1,0 0-1,0 0 0,-1 0 0,1-1 0,-1 1 0,1-1 0,-1 0 0,0 0 0,-1 0 0,1 0 0,-1 0 1,1 0-1,-1 0 0,0-1 0,-1 1 0,1 0 0,-1 0 0,0-1 0,0 1 0,0-1 0,-1 1 1,-1-7-1,1 8-92,0 1 0,-1-1 0,1 1 0,-1-1 0,1 1 1,-1 0-1,0 0 0,0 0 0,0 0 0,0 0 0,-1 0 1,1 1-1,0-1 0,-1 1 0,1-1 0,-1 1 0,1 0 1,-1 0-1,0 0 0,1 0 0,-1 1 0,0-1 1,-3 1-1,-11-3-1052,0 2 0,-28 0 0,33 1-608,-10 0-1226,1 1-1042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5428,'10'-2'9907,"38"-5"-8762,-2 5-208,0 2 0,0 2 0,72 13 0,-100-11-864,0 1 0,-1 0 0,1 1 0,-1 1 0,0 1 0,-1 0 0,0 1 0,0 1 1,-1 0-1,0 1 0,25 25 0,32 50-1424,-10 7-6047,-44-66 3435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13 148 6941,'0'0'199,"-1"-1"1,1 1 0,-1 0-1,1 0 1,-1 0 0,1 0-1,-1-1 1,1 1 0,-1 0-1,1-1 1,-1 1 0,1 0-1,-1-1 1,1 1 0,-1 0-1,1-1 1,0 1 0,-1-1-1,1 1 1,0-1 0,-1 1 0,1-1-1,0 1 1,0-1 0,-1 1-1,1-1 1,0 1 0,0-1-1,0 0 1,-2-27 2282,2 22-2298,1 0-1,0 1 1,0-1 0,0 0-1,1 0 1,3-8-1,0 7-162,1 0-1,0-1 0,0 2 1,12-11-1,-17 16-16,0-1 0,0 1 0,0 0 0,0 0 0,1 0-1,-1 1 1,0-1 0,1 0 0,-1 0 0,1 1 0,-1-1 0,1 1 0,-1-1-1,1 1 1,-1-1 0,1 1 0,-1 0 0,1 0 0,-1 0 0,1 0-1,-1 0 1,1 0 0,0 0 0,-1 1 0,1-1 0,-1 0 0,1 1 0,-1 0-1,1-1 1,-1 1 0,0 0 0,1-1 0,-1 1 0,0 0 0,2 2 0,-1 1 5,0-1 0,0 1 1,-1 0-1,0 0 1,0 0-1,0 0 0,0 0 1,0 0-1,-1 0 1,0 1-1,0-1 0,-1 6 1,-7 50-424,6-56 304,0 0 0,1 1 0,0-1 0,-1 0 0,1 0 0,1 1 1,-1-1-1,1 0 0,-1 1 0,1-1 0,1 1 0,-1-1 0,0 1 1,1-1-1,0 0 0,0 0 0,1 1 0,-1-1 0,1 0 0,0 0 0,3 5 1,4 2 118,-1 0 0,1 1 0,-2 0 0,0 1 0,0-1 0,-1 1 1,-1 0-1,0 1 0,-1-1 0,0 1 0,-1 0 0,0 0 0,-2 0 1,1 1-1,-2-1 0,-1 22 0,0-33-2,0 0 0,0 0 0,0 0 0,0 1 1,-1-1-1,1-1 0,-1 1 0,0 0 0,0 0 0,0 0 0,0-1 0,0 0 0,-1 1 0,-4 3 1,-45 28-1743,29-20-821,12-6-69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10961,'-28'42'325,"1"2"0,2 1-1,2 1 1,2 1 0,-22 76 0,40-112-277,0 1-1,2-1 1,-1 1 0,2-1 0,0 15 0,0-22-31,0-3-14,0 0-1,0-1 1,1 1 0,-1 0-1,0-1 1,1 1 0,-1 0 0,1-1-1,-1 1 1,1-1 0,-1 1 0,1-1-1,-1 1 1,1-1 0,-1 1-1,1-1 1,0 1 0,-1-1 0,1 0-1,0 0 1,-1 1 0,1-1-1,0 0 1,-1 0 0,1 0 0,0 1-1,0-1 1,-1 0 0,1 0 0,0 0-1,0 0 1,-1 0 0,1-1-1,0 1 1,0 0 0,0 0 0,33-8-51,-8-3 40,-1-1 1,0-1-1,-1-1 0,-1-1 1,0-2-1,-1 0 0,0-1 0,-2-1 1,33-39-1,-46 35 118,-11 19 84,-7 11-37,-3 9-14,0 1 1,0 0-1,2 1 1,0 1-1,1 0 1,-13 32-1,9-11-401,1 1-1,-12 58 1,22-81-889,1 0 0,1 0 0,1 0 0,1 0 1,2 30-1,4-20-2772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86 12565,'0'0'43,"-13"25"658,6-8-509,1-1 1,1 1-1,0 1 0,2-1 1,0 0-1,0 1 1,2 0-1,0-1 1,3 24-1,-2-40-166,0 1 0,1-1 0,-1 1 0,1-1 0,0 0 0,-1 0 0,1 1 0,0-1 0,0 0 0,0 0 0,0 0 0,0 0 0,0 0 0,0 0 0,0 0 0,0 0 0,0 0 0,1 0 0,-1-1 0,0 1 0,1-1 0,-1 1 0,0-1 0,1 1 0,-1-1 1,1 0-1,-1 1 0,1-1 0,-1 0 0,0 0 0,1 0 0,-1 0 0,1 0 0,-1-1 0,1 1 0,-1 0 0,2-1 0,3 0 17,0 0 0,0 0 0,0-1 0,-1 1 0,1-1 1,0-1-1,9-5 0,-3 0 82,-1-2 1,0 1 0,-1-1-1,0-1 1,-1 0-1,0 0 1,0-1 0,12-24-1,-17 29-67,-1-1 0,1 1 0,-1-1-1,-1 0 1,0 1 0,0-1 0,0 0-1,-1-1 1,0 1 0,-1 0 0,0 0-1,0 0 1,-1 0 0,0 0 0,0 0 0,-1 0-1,-3-11 1,4 17-126,0-1-1,-1 1 1,1-1-1,0 1 1,-1 0-1,0 0 1,1-1-1,-1 1 1,0 0-1,0 1 1,0-1-1,0 0 1,-1 0-1,1 1 1,0 0-1,-1-1 1,1 1-1,-1 0 1,1 0-1,-1 0 1,0 0-1,1 1 1,-1-1-1,0 1 1,0 0-1,1-1 1,-1 1-1,0 1 1,0-1-1,-4 1 1,-1 0-586,0 1 1,1 0-1,-1 0 1,0 1-1,1 0 1,0 0-1,-1 1 1,1 0-1,-8 6 1,-2 3-2769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10513,'0'0'58,"1"38"1691,-1-36-1679,0-1 0,0 0 0,0 0 0,0 1 0,0-1 0,0 0 0,1 0 0,-1 0 0,0 0 0,1 1 0,-1-1 0,1 0 1,-1 0-1,1 0 0,0 0 0,0 0 0,-1 0 0,1 0 0,0 0 0,0 0 0,0-1 0,0 1 0,0 0 0,0-1 0,0 1 0,0 0 0,0-1 0,0 1 0,0-1 1,1 1-1,-1-1 0,0 0 0,0 0 0,0 1 0,1-1 0,-1 0 0,0 0 0,0 0 0,0 0 0,1-1 0,-1 1 0,0 0 0,0 0 0,0-1 0,1 1 0,0-1 1,2 0 39,0-1 1,0 1-1,0-1 1,-1 0 0,1 0-1,-1 0 1,1-1 0,-1 1-1,0-1 1,0 0 0,0 0-1,0 0 1,2-3 0,-2 1-111,-1 0 0,0 0 0,-1 0 0,1 0 0,-1 0 0,0 0 0,0 0 0,0 0 0,-1-10 0,-2-26-6289,1 34 1557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15433,'-9'1'38,"1"0"0,-1 0-1,1 1 1,0 0-1,0 1 1,0 0-1,0 0 1,0 1-1,1 0 1,-1 0 0,1 1-1,0 0 1,0 0-1,1 0 1,0 1-1,0 0 1,0 1 0,1-1-1,-1 1 1,-6 12-1,-6 10 31,2 1 0,0 1-1,-19 57 1,31-76-39,-31 100 77,32-101-97,1-1 0,0 1-1,1 0 1,0-1 0,1 1-1,1 0 1,-1-1 0,5 20-1,-5-29-3,1 0 0,0 0 0,0 0 1,0 0-1,0 0 0,0 0 0,0 0 0,0 0 0,0 0 0,0 0 0,0-1 0,1 1 0,-1 0 0,0-1 0,0 1 1,1-1-1,-1 0 0,0 1 0,1-1 0,-1 0 0,1 0 0,-1 0 0,0 0 0,1 0 0,-1 0 0,1 0 0,-1 0 1,3-1-1,39-10 47,-32 4-45,0-1 0,0 0 1,-1-1-1,0 0 0,0-1 0,-1 0 0,-1 0 0,0-1 0,0 0 0,-1-1 0,0 1 0,7-21 0,2-4 32,-3-1 0,-1 0 0,7-42 0,-10 21 345,-7 41 24,0-1 0,2 1 0,8-27 0,-12 44-385,0 1 1,0-1-1,0 0 0,0 1 0,0-1 0,0 0 0,0 1 0,1-1 0,-1 0 0,0 0 0,0 1 0,0-1 0,1 0 0,-1 0 0,0 1 0,0-1 0,1 0 0,-1 0 0,0 0 0,0 0 0,1 1 0,-1-1 0,0 0 0,1 0 1,-1 0-1,0 0 0,0 0 0,1 0 0,-1 0 0,0 0 0,1 0 0,-1 0 0,0 0 0,1 0 0,-1 0 0,0 0 0,1 0 0,-1 0 0,0 0 0,1 0 0,-1 0 0,0-1 0,0 1 0,1 0 0,-1 0 0,0 0 0,0 0 1,1-1-1,-1 1 0,0 0 0,0 0 0,1-1 0,-1 1 0,0 0 0,0 0 0,0-1 0,0 1 0,1 0 0,-1-1 0,0 1 0,0 0 0,0 0 0,0-1 0,0 1 0,0 0 0,0-1 0,10 29 427,-10-25-319,9 33 501,-1 0 0,-3 1 1,2 47-1,-7 115-182,-2-87-535,2-70 28,4 105-2325,-2-131 673,1 1-1,1-1 1,8 27 0,-11-42 1447,-1 1-1,1-1 1,-1 1 0,1-1 0,0 0 0,0 1 0,0-1 0,0 0 0,0 0-1,0 1 1,0-1 0,0 0 0,0 0 0,0 0 0,0 0 0,1-1 0,-1 1-1,0 0 1,3 1 0,11 0-4392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18642,'1'-4'32,"1"0"0,0 0 0,0 1 1,0-1-1,0 0 0,1 1 0,-1-1 1,1 1-1,0 0 0,0 0 0,0 0 1,0 0-1,1 0 0,-1 1 0,1 0 1,0-1-1,0 1 0,0 1 0,0-1 1,0 0-1,0 1 0,0 0 0,0 0 1,0 0-1,1 1 0,-1-1 0,0 1 1,1 0-1,4 1 0,-7 0-28,0 0 0,-1 0-1,0 0 1,1 0 0,-1 1 0,0-1-1,0 0 1,1 1 0,-1-1-1,0 1 1,0-1 0,-1 1 0,1 0-1,0-1 1,0 1 0,-1 0 0,1-1-1,-1 1 1,0 0 0,1 0-1,-1 0 1,0-1 0,0 1 0,0 0-1,0 0 1,0 0 0,-1-1 0,0 5-1,-9 53-86,-15 14 295,18-57-179,2-1 1,-1 0 0,2 1-1,0 0 1,1 0 0,-2 32-1,5-42-67,0 0 0,0 0 0,1 0-1,0 0 1,0 0 0,1 0 0,-1 0 0,1 0 0,1 0-1,-1-1 1,1 1 0,0-1 0,4 5 0,-2-3-816,1 0 0,1-1 0,-1 0 1,1 0-1,0-1 0,0 0 0,1 0 0,12 6 0,-1-2-2835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14261,'187'-8'6952,"92"-23"-5413,-61 7-2092,-105 11-919,37-2-4726,-90 11 2934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14897,'1'2'208,"1"0"0,-1 0 0,1 0-1,-1 0 1,0 0 0,1 1-1,-1-1 1,-1 1 0,1-1 0,0 0-1,0 1 1,-1-1 0,1 5-1,0 0 130,7 34 26,-2 0 0,-1 0 0,-3 1 0,-4 57 0,1-26-261,-1-1-356,-18 112 1,-30 71-5313,38-195 3270,8-41 1728,2-6 211,0 0 0,-1-1 0,0 1 1,-1 0-1,0-1 0,-1 0 0,-1 0 0,0 0 0,-8 12 0,12-23 558,0 0-1,0 0 0,0 0 1,0 0-1,0-1 0,0 1 1,0 0-1,0-1 0,0 0 1,0 1-1,0-1 0,-2 0 1,-3-1 3156,19 1-1895,38-3 224,94-17 1,-88 11-1643,66-4 0,-45 10-5101,-57 1 1669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3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13161,'0'-5'73,"0"0"1,1 0-1,-1 0 0,1 0 0,0 1 1,1-1-1,-1 0 0,1 0 0,0 1 1,0-1-1,0 1 0,1 0 0,0 0 1,-1 0-1,1 0 0,1 0 0,-1 1 1,1-1-1,-1 1 0,1 0 0,0 0 1,0 0-1,0 0 0,1 1 0,-1 0 1,0 0-1,9-3 0,-11 4-56,0 0 0,1 0 0,-1 1 0,0-1 0,0 1 0,0-1 0,1 1 0,-1 0 0,0 0 0,0 0 0,1 0 0,-1 0 0,0 1 0,0-1 0,5 2 0,-6-1-2,0 0 1,0 0-1,0 0 1,0 0-1,0 0 1,0 0-1,0 1 1,-1-1-1,1 0 1,0 1-1,-1-1 1,1 0-1,-1 1 1,1-1 0,-1 1-1,0-1 1,1 1-1,-1-1 1,0 1-1,0-1 1,0 1-1,-1 2 1,0 5 153,0 1-1,-1-1 1,0 0 0,0 0 0,-1 0-1,-1 0 1,1-1 0,-1 1 0,-1-1-1,-5 9 1,5-9-107,0 0-1,0 0 1,1 1-1,1-1 1,-1 1 0,1 0-1,1 0 1,0 0-1,0 0 1,-1 11-1,3-18-144,1 1 0,-1-1 0,0 0 0,1 1 0,-1-1 0,1 0 0,0 0 0,0 1-1,0-1 1,0 0 0,0 0 0,0 0 0,1 0 0,-1 0 0,1-1 0,-1 1 0,1 0 0,0 0 0,0-1-1,2 3 1,3-1-1114,-1 1-1,1 0 0,-1-1 0,1 0 1,11 2-1,-4 0-3193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1 588 10005,'1'7'5266,"6"26"-3990,1-18-1132,1 0 0,1-1 0,0 1 0,1-2 0,0 0-1,1 0 1,20 16 0,105 72-13,-88-67-95,-43-30-59,55 34 351,-58-37-253,0 1 0,0 0 0,0-1 0,0 0 0,1 0 0,-1 0 0,0 0 0,1-1 0,-1 1 0,1-1 0,-1 0 0,0 0 0,1 0 0,-1 0 0,1-1 0,-1 1 0,6-3 0,-8 2-48,1 0 0,0 0 0,-1-1 0,1 1 0,-1-1 0,1 1 0,-1-1 0,0 0 0,0 0 0,1 1 0,-1-1 0,-1 0 0,1 0 0,0 0 0,0 0 0,-1 0 0,1 0 0,-1 0 0,0-1 0,1-1 0,0-50 276,-1 39-244,0-569 1527,0 563-1312,1-1 1,0 0 0,2 1-1,0 0 1,1-1-1,2 1 1,15-39 0,-20 57-196,1 0 1,0 1 0,0 0 0,1-1 0,-1 1 0,0 0-1,1 0 1,-1 0 0,1 0 0,0 1 0,-1-1-1,1 1 1,0-1 0,0 1 0,0 0 0,0 0 0,0 1-1,1-1 1,4 0 0,69 0 664,-49 2-696,174-2-218,-100 0-3415,-2 1-4811,-59 0 5016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32 126 6669,'-2'0'338,"0"-1"1,1 0-1,-1 1 1,1-1 0,-1 0-1,1 0 1,-1 0-1,1 0 1,0 0 0,-1-1-1,1 1 1,0 0 0,0 0-1,0-1 1,0 1-1,0-1 1,0 1 0,0-1-1,1 1 1,-1-1-1,0 0 1,1 1 0,-1-1-1,1 0 1,0 1-1,0-3 1,-1 1-120,0 0 1,0 0-1,1 0 0,0 1 1,-1-1-1,1 0 0,0 0 0,1 0 1,-1 0-1,0 0 0,1 0 1,0 1-1,-1-1 0,1 0 1,0 0-1,2-2 0,1 1-143,-1 1 0,1-1 0,0 1 1,0 0-1,1 0 0,-1 0 0,0 1 0,1 0 0,0-1 0,-1 2 0,1-1 1,0 0-1,0 1 0,8-1 0,-11 2-99,0-1 0,1 1 0,-1 0 0,1 0 0,-1 0 0,0 1 0,1-1 0,-1 0 0,0 1 0,0 0 0,1-1 0,-1 1 0,0 0 0,0 0 0,0 0 0,0 0 0,0 1 0,0-1 0,0 1 0,0-1 0,-1 1 0,1-1 0,0 1 0,-1 0 0,1 0 0,-1 0 0,0 0 0,0 0 0,0 0 0,0 0-1,0 0 1,0 0 0,1 5 0,0 5-127,0 0 0,-1 1 0,-1-1 0,0 0 0,0 1-1,-1-1 1,-1 0 0,0 1 0,0-1 0,-6 13-1,7-21 57,0-1 1,0 1-1,0 0 0,1-1 0,-1 1 0,1 0 0,0 0 1,0-1-1,0 1 0,1 0 0,-1 0 0,1 0 0,0-1 0,0 1 1,2 5-1,2-1-34,-1 0 0,1-1 0,1 1 0,10 11 0,17 25 190,-31-39-80,0 1 1,-1-1-1,1 1 1,-1-1-1,-1 1 1,1 0-1,-1-1 1,0 1-1,0 0 1,-1 0-1,1-1 1,-1 1-1,-1-1 1,1 1-1,-1-1 1,0 1-1,0-1 1,0 0-1,-1 0 0,0 0 1,-6 8-1,-36 37-5605,30-34 905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7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14629,'6'3'450,"-1"-1"0,1 0 0,-1-1-1,1 1 1,0-1 0,0 0 0,7 0-1,-7 0-201,59 4-370,0-2 0,1-3 0,108-14-1,-43 2-6648,-92 11 3033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50 10433,'-20'35'201,"1"1"-1,3 1 1,1 0 0,1 1 0,2 1-1,2 0 1,2 0 0,1 1 0,-2 67-1,9-106-189,-1 0 0,1 1-1,1-1 1,-1 0-1,0 0 1,0 0-1,0 0 1,0 0 0,1 0-1,-1 0 1,1 0-1,-1 0 1,0 0-1,1 0 1,0 0 0,-1 0-1,1-1 1,0 1-1,-1 0 1,1 0-1,0 0 1,0-1 0,0 1-1,-1 0 1,3 0-1,-1 0 2,1 0-1,-1-1 0,0 1 1,1-1-1,-1 0 0,0 0 1,1 1-1,-1-2 1,0 1-1,1 0 0,2-1 1,4-1 0,-1 0 0,0 0 0,0-1 0,0 0 0,13-8 0,-4 0 2,-2-1-1,1 0 1,-2-1 0,0 0-1,0-1 1,-1-1 0,-1 0-1,0-1 1,-1 0 0,-1-1 0,-1 0-1,0-1 1,-1 1 0,-1-2-1,-1 1 1,0-1 0,-1 0-1,-2 0 1,0 0 0,0-1 0,-2-30-1,-2 45-9,0 0 0,0-1 1,0 1-1,-1 0 0,0 0 0,0 0 0,0 0 0,-1 0 0,0 0 0,0 1 1,0-1-1,0 1 0,-1 0 0,1 0 0,-1 0 0,0 1 0,0-1 0,-1 1 1,1 0-1,-1 0 0,0 0 0,1 1 0,-7-3 0,7 3 1,-1 1-1,1-1 0,0 1 0,-1 0 1,1 0-1,-1 0 0,1 1 1,-1 0-1,1 0 0,-1 0 1,1 0-1,-1 1 0,1-1 1,-1 1-1,1 0 0,0 1 0,-1-1 1,1 1-1,0 0 0,0 0 1,0 0-1,0 0 0,1 1 1,-1-1-1,0 1 0,1 0 1,0 0-1,-4 5 0,-2 4 50,1 0 1,0 0-1,1 1 0,1 0 0,0 0 1,0 1-1,1 0 0,1 0 0,-4 25 1,2 5 647,2 84 1,4-126-692,1 7 26,-1 1 1,2-1-1,-1 1 1,1-1-1,1 0 0,0 0 1,0 0-1,0 0 1,1-1-1,1 1 0,0-1 1,0 0-1,0 0 1,1-1-1,0 1 0,0-1 1,1-1-1,0 1 1,0-1-1,1 0 0,0-1 1,0 0-1,13 7 1,-4-3-344,1-1 0,1-1 0,-1 0 0,27 5 0,-22-7-1033,0-1 0,0-1-1,27-1 1,-6-2-2127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 19930,'12'-6'101,"-1"0"1,1 1 0,0 0-1,0 1 1,0 0-1,13-2 1,-21 5-105,-1 0 0,0 1 0,1-1 1,-1 1-1,1 0 0,-1-1 0,1 2 0,0-1 0,-1 0 0,1 1 1,-1-1-1,0 1 0,1 0 0,-1 0 0,0 1 0,1-1 0,-1 1 1,0-1-1,0 1 0,0 0 0,0 0 0,-1 1 0,1-1 0,0 0 1,-1 1-1,4 4 0,-4-2-2,0 0 1,-1 0 0,1 0-1,-1 0 1,0 0-1,-1 0 1,1 0 0,-1 0-1,0 0 1,0 1-1,-2 8 1,1-4-6,-1 0 0,0 1 1,-1-1-1,-6 18 0,-14 16 104,-29 43 1,27-48 241,-27 57 0,46-81-296,0 0 1,0 1-1,2 0 0,0-1 1,1 1-1,1 1 1,-2 27-1,4-36-69,0 0 0,1-1 0,-1 1 0,1 0-1,1 0 1,-1 0 0,2-1 0,-1 1 0,1-1 0,0 0 0,4 9 0,-3-12-355,0 1 0,0 0 1,0-1-1,0 0 0,1 0 0,0 0 1,0-1-1,0 1 0,0-1 1,0 0-1,1-1 0,-1 1 1,1-1-1,-1 0 0,9 1 0,0 0-973,0 0-1,0-1 0,0-1 0,16 0 0,0-1-2090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1446 15889,'23'-48'1246,"2"1"-1,2 1 0,52-68 0,116-116-447,-139 166-787,135-150-392,119-139-1585,-115 110-5534,-132 157 4201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3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15985,'15'-7'164,"4"-1"-152,5 0-52,-1-1 40,9-1-100,-2 2 132,9 0 136,1-3-336,-2 2-172,-1 2-772,-3-2-160,-1 3-284,-4-1-404,-5 4-1144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3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13313,'2'0'136,"9"0"108,9 0-80,7 0-164,5-4-184,5-3-268,1 0-80,7 0-644,5 1-1476,0-1-2305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3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15501,'2'-7'178,"0"1"-1,0 0 1,0-1-1,1 1 1,0 0-1,0 1 1,1-1-1,-1 0 1,1 1-1,0 0 1,1 0-1,-1 0 1,1 1-1,0-1 1,0 1-1,1 0 1,-1 0-1,1 1 1,9-4-1,-8 2-69,1 2-1,0-1 0,-1 1 1,1 0-1,1 1 0,-1 0 0,0 0 1,1 1-1,-1 0 0,0 0 1,1 1-1,-1 0 0,1 1 0,-1 0 1,9 2-1,-14-2-79,0 0 0,0 0 0,0 1 0,0 0 1,-1-1-1,1 1 0,-1 0 0,1 0 0,-1 0 0,0 1 0,1-1 0,-1 1 0,0-1 1,-1 1-1,1 0 0,0-1 0,-1 1 0,0 0 0,1 0 0,-1 0 0,0 0 1,-1 0-1,1 1 0,-1-1 0,1 0 0,-1 0 0,0 0 0,0 1 0,0-1 1,-1 4-1,0 2 64,0 1 1,-1-1 0,0 1 0,0-1 0,-1 0-1,0 0 1,-1 0 0,-9 17 0,-67 81 1325,58-82-1198,2 1-1,1 0 1,1 2-1,-15 30 1,31-50-224,-1 0-1,1-1 1,0 1 0,1 0-1,0 0 1,0 0-1,1 0 1,0 0 0,0 0-1,3 12 1,-2-18 5,-1 0 0,1-1 0,0 1-1,0 0 1,1-1 0,-1 1 0,0-1 0,1 1 0,-1-1-1,0 0 1,1 1 0,0-1 0,-1 0 0,1 0 0,0 0 0,-1 0-1,1-1 1,0 1 0,0 0 0,0-1 0,0 1 0,0-1 0,-1 0-1,1 1 1,3-1 0,55 3-1465,-51-3 616,71 0-8199,-62 0 5786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0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13013,'0'0'370,"0"25"1660,9 229 860,-10-199-2284,-3 1 0,-16 83 0,17-126-405,-9 44 126,13-41 347,8-25 873,27-47-787,2 2 0,3 2-1,57-59 1,-57 71-1834,50-37-1,-55 50-3927,71-40 1,-82 54 2051,-5 5-1256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15709,'0'12'452,"1"1"-131,13 3-21,0-1-48,10 1-160,0 1-92,4 2-56,1-3-661,4-1-791,-2 0-960,4-2-2644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49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1343 13325,'0'-21'1072,"8"-12"-124,5-9 189,9-4 19,12-11 48,6-12-400,7-4-276,10-9 164,8-1-276,7-11-224,1-2-72,6-1-44,1 3-12,5-2-64,3 4-288,4-2-1332,0 6-1620,2 3-965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11873,'0'-4'980,"2"2"-124,8-2-84,5-3-136,8 0-132,5-1-152,6-4-132,5-1-31,5-2-57,8 0 28,1-2-160,3 0-272,5 4-901,-1-1-555,-3 1-384,-1 7-604,-3-3-1877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0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13661,'7'0'460,"6"-7"-164,11 2-96,4-2-52,9 1-128,6-3-20,5 3-328,6-3-544,3 1-672,4 1-728,0 0-1908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68 13393,'13'-11'149,"-1"1"-1,1 0 1,15-9-1,-24 17-122,0-1-1,0 1 1,0 0 0,0 1 0,0-1-1,1 1 1,-1 0 0,1 0-1,-1 0 1,0 0 0,1 1-1,-1 0 1,1 0 0,-1 0 0,1 0-1,5 2 1,-9-1-3,0 0 0,0 0 0,0 0 0,1 0 0,-1 0 0,0 0 0,-1 0 0,1 1 0,0-1 0,0 0 0,0 1 0,-1-1 1,1 1-1,-1-1 0,1 0 0,-1 1 0,0 0 0,1-1 0,-1 1 0,0-1 0,0 1 0,0-1 0,0 1 0,-1 1 0,-2 41 505,0-32-275,0 0 0,-1 0 1,0-1-1,0 1 0,-2-1 0,-9 16 0,-47 64 1486,29-46-1355,16-22-350,8-11-9,0 0 0,1 1-1,-7 15 1,13-24-24,1 0-1,-1 0 1,1 0 0,0 0-1,0 1 1,0-1 0,0 0-1,1 0 1,0 1 0,0-1 0,0 0-1,0 1 1,1-1 0,0 0-1,2 7 1,-2-8-98,1-1 0,0 1 0,0-1 0,0 0 0,0 0 0,0 0 0,0 0 0,0 0 0,1 0 1,-1 0-1,1-1 0,-1 0 0,1 1 0,0-1 0,0 0 0,-1 0 0,1 0 0,5 0 0,60 11-3738,-57-11 3082,28 3-2354,6-1-1615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0 18610,'-8'1'91,"1"0"0,-1 0 0,1 1 0,0 0 0,0 0 0,-1 1 0,1 0 0,1 0 0,-1 0 0,0 1 0,1 0 0,0 0 0,0 1 0,0 0 0,0 0 0,1 0 0,0 1 0,0-1 0,1 1 0,-6 8 0,-9 16-14,2 0 1,1 2 0,-13 33-1,21-47-25,-3 7-36,1 1 1,2 0 0,0 0 0,2 0 0,1 1 0,1 0-1,-1 45 1,5-71-11,0 0 0,0 0-1,0 0 1,0 0-1,0 0 1,0 0 0,1 0-1,-1 0 1,0 0 0,0 0-1,1 0 1,-1 0 0,1-1-1,-1 1 1,1 0-1,-1 0 1,1 0 0,0-1-1,-1 1 1,1 0 0,0-1-1,-1 1 1,1 0 0,0-1-1,0 1 1,1 0-1,0 0 4,1-1-1,-1 1 1,1-1-1,-1 0 0,0 1 1,1-1-1,-1 0 0,1 0 1,-1 0-1,5-2 0,-1 1 5,1 0-1,0-1 1,-1-1-1,1 1 0,-1-1 1,0 0-1,8-5 1,-5 0-38,1 0 1,-2-1 0,1 0 0,-1-1 0,-1 0-1,0 0 1,0-1 0,-1 1 0,0-1 0,-1-1 0,0 1-1,-1-1 1,0 0 0,2-15 0,2-18 10,-2-1 1,0-70-1,-4 47 120,-6 129 3085,-2-5-2875,-15 68 0,9-74-353,-27 110-340,-22 188 0,54-234-3039,7-102 2207,0 0 0,1 0 0,0 0 0,1 0 0,0 0 0,1 0-1,8 20 1,-2-16-3072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21078,'8'-9'314,"0"0"-1,1 1 1,0 0 0,10-6 0,-15 11-286,0 1 1,-1 0-1,1 0 1,0 1-1,0-1 1,0 1-1,0 0 1,0 0-1,0 0 1,0 0 0,0 1-1,0 0 1,0 0-1,9 1 1,-12-1-26,0 0 0,0 1 0,0-1 0,0 1 1,0-1-1,0 1 0,0 0 0,0-1 0,0 1 0,0 0 0,0 0 1,0-1-1,-1 1 0,1 0 0,0 0 0,-1 0 0,1 0 1,0 0-1,-1 0 0,1 0 0,-1 0 0,0 1 0,1-1 0,-1 0 1,0 0-1,0 0 0,0 0 0,1 2 0,-1 40 63,-1-29-50,0 2 16,-1 0-1,-1 0 1,0 0-1,-1 0 1,-10 25-1,8-26-28,1 1 0,0-1 0,2 1 0,-1 0-1,0 28 1,6-3-1799,-1-35 732,0-1-1,1 1 1,0-1-1,0 0 1,0 1 0,1-1-1,-1 0 1,5 6-1,1 1-2288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17558,'261'-3'6381,"-1"-5"-4197,-1-3-4386,1-1-4575,-144 6 2207,-50 3 757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17194,'2'0'113,"0"1"1,-1 0 0,1-1 0,-1 1 0,1 0 0,-1 0-1,1 0 1,-1 0 0,1 1 0,-1-1 0,0 0 0,0 1-1,0-1 1,0 1 0,0-1 0,0 1 0,0-1 0,0 1-1,0-1 1,-1 1 0,1 0 0,0 2 0,13 44-23,-13-44-15,10 53 24,-4 1-1,-1 0 0,-4 0 1,-7 98-1,-2-104-96,-2-1 1,-2-1 0,-2 0-1,-29 70 1,-19 70-4,57-157-45,3-32 84,1-1 0,0 1 0,0 0 0,0 0 0,0-1 1,0 1-1,0 0 0,0-1 0,0 1 0,1 0 0,-1-1 0,0 1 1,0 0-1,0-1 0,1 1 0,-1 0 0,0-1 0,1 1 1,-1-1-1,1 1 0,-1 0 0,1-1 0,-1 1 0,1-1 0,-1 0 1,1 1-1,-1-1 0,1 1 0,-1-1 0,1 0 0,0 1 0,-1-1 1,1 0-1,0 0 0,1 1 0,37-4 537,1-1 0,-1-2 0,44-12-1,6-1-1352,7-4-2953,-1-7-6012,-67 21 4530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16802,'2'-6'67,"1"0"1,1 0-1,-1 1 1,1-1-1,0 1 1,0 0-1,0 0 1,1 0-1,0 1 1,0-1 0,0 1-1,0 0 1,1 1-1,-1-1 1,1 1-1,0 0 1,0 1-1,0-1 1,1 1-1,-1 1 1,0-1 0,1 1-1,0 0 1,-1 0-1,1 1 1,-1 0-1,1 0 1,8 1-1,-13 0-57,-1 0 0,1 0 0,-1 0-1,1 0 1,-1 0 0,0 0 0,1 0 0,-1 0-1,0 0 1,0 1 0,0-1 0,0 0-1,0 1 1,0-1 0,0 1 0,-1-1 0,1 1-1,-1 0 1,1-1 0,-1 1 0,1-1-1,-1 1 1,0 0 0,0-1 0,1 1 0,-1 0-1,-1 0 1,1-1 0,0 1 0,0 0-1,-1 1 1,0 5 77,0 0 0,0 0-1,-1 0 1,1 0-1,-6 10 1,-18 30 329,19-39-390,1-1 0,0 1-1,0 1 1,1-1 0,0 0-1,1 1 1,0 0-1,1 0 1,0 0 0,-1 16-1,3-25-82,1 0-1,-1-1 1,1 1-1,0 0 1,-1-1 0,1 1-1,0 0 1,0-1-1,-1 1 1,1-1-1,0 1 1,0-1-1,0 0 1,0 1 0,0-1-1,0 0 1,0 1-1,0-1 1,0 0-1,0 0 1,0 0-1,-1 0 1,1 0-1,2 0 1,31 1-2601,-31-1 2104,47 0-4848,-33 0 2086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1072 3608,'-30'-161'2126,"6"-1"0,8-2 0,10-312 0,7 466-1973,-1 1-28,0 1-1,0-1 1,1 0-1,0 1 0,1-1 1,-1 1-1,2 0 0,-1-1 1,7-11-1,-9 20-89,0 0-1,0 0 1,1 0-1,-1-1 1,0 1-1,1 0 0,-1 0 1,0 0-1,1 0 1,-1 0-1,0 0 1,1 0-1,-1 0 1,0 0-1,1 0 1,-1 0-1,0 0 0,1 0 1,-1 0-1,1 0 1,-1 0-1,0 0 1,1 0-1,-1 0 1,0 0-1,1 0 1,-1 1-1,0-1 0,0 0 1,1 0-1,-1 0 1,0 1-1,0-1 1,1 0-1,-1 0 1,0 1-1,0-1 1,1 0-1,-1 1 0,0-1 1,0 0-1,0 1 1,0-1-1,1 0 1,-1 1-1,0-1 1,0 0-1,0 1 1,0-1-1,0 0 0,0 1 1,0-1-1,0 0 1,0 1-1,0-1 1,0 0-1,0 1 1,-1 0-1,6 28 326,-5-26-245,29 473 3357,-21-277-3186,10 579-370,-6-130-1476,13-219-2539,10-155-403,-8-157 949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14 181 12789,'0'0'79,"-1"-1"1,0 1-1,1 0 0,-1 0 0,1 0 0,-1 0 0,0 0 1,1-1-1,-1 1 0,1 0 0,-1-1 0,1 1 1,-1 0-1,1-1 0,-1 1 0,1-1 0,-1 1 0,1 0 1,-1-1-1,1 1 0,0-1 0,-1 1 0,1-1 0,0 0 1,0 1-1,-1-1 0,1 1 0,0-1 0,0 0 1,0 1-1,0-1 0,-1 1 0,1-1 0,0 0 0,0 1 1,0-1-1,1 1 0,-1-1 0,0 0 0,0 1 1,0-1-1,0 0 0,0 1 0,1-1 0,-1 1 0,0-1 1,1 1-1,-1-1 0,0 1 0,1-1 0,-1 1 0,1-1 1,-1 1-1,0-1 0,1 1 0,-1 0 0,1-1 1,-1 1-1,1 0 0,0-1 0,-1 1 0,1 0 0,-1 0 1,1 0-1,0-1 0,47-2 324,-1 3 1,0 1-1,1 2 0,67 15 1,-51-8-3006,95 3 0,-136-12 1651,24 0-697,-45-1 1465,0 0-1,0 0 1,1 0 0,-1 0 0,0 0 0,0-1-1,0 1 1,0-1 0,0 0 0,0 0 0,0 0-1,0 0 1,-1 0 0,1 0 0,2-2 0,-3 2 93,0-1 0,0 0 1,0 1-1,0-1 0,0 0 1,-1 0-1,1 0 1,-1 1-1,1-1 0,-1 0 1,0 0-1,1 0 0,-1 0 1,0 0-1,0 0 1,-1 0-1,1 0 0,0 0 1,-1 1-1,1-1 0,-1 0 1,1 0-1,-1 0 1,0 0-1,0 1 0,0-1 1,0 0-1,0 1 0,0-1 1,-3-2-1,-4-5 578,0 1 1,-1-1-1,-16-11 0,18 14-289,-10-7 458,14 12-567,0-1 0,0 1 0,1-1 0,-1 0 0,0 0 0,1-1 0,-1 1 0,1 0 1,0-1-1,0 1 0,0-1 0,0 0 0,0 0 0,0 0 0,1 0 0,0 0 0,-1 0 0,1 0 1,0 0-1,-1-7 0,46 8 2257,1 5-1168,-1 3 1,0 1 0,-1 2-1,62 22 1,-73-21-429,-4 4-28,-27-14-708,-1 1-1,1-1 1,-1 1-1,1-1 1,-1 1-1,1 0 1,-1-1 0,0 1-1,1-1 1,-1 1-1,0 0 1,0-1-1,1 1 1,-1 0 0,0-1-1,0 1 1,0 0-1,0-1 1,0 1-1,0 0 1,0 0-1,0-1 1,0 2 0,-1 0-161,-1 1 1,1-1-1,-1 0 1,1 0 0,-1 0-1,0 0 1,0 0 0,0-1-1,0 1 1,0-1-1,0 1 1,0-1 0,-1 0-1,1 1 1,-1-1-1,1 0 1,-4 0 0,-87 36-7985,70-27 3801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10589,'10'-2'5027,"40"-7"-3376,186 8 234,-151 4-3628,88-8-1,-166 5 1268,0-1 0,-1 0 0,1-1 0,0 1 0,-1-1 0,8-3-1,-13 4 341,1 0-1,0 0 0,-1 0 0,1 0 0,-1 0 0,1 0 1,-1 0-1,0-1 0,0 1 0,1-1 0,-1 1 0,0-1 1,0 1-1,0-1 0,-1 1 0,1-1 0,0 0 0,-1 0 1,1 1-1,-1-1 0,1 0 0,-1 0 0,0 0 0,0 1 1,0-4-1,0-8 158,-1 1 0,-1-1 0,0 0 0,-4-13 0,4 20 66,1 2 34,0 0 0,0 0 0,0 0 0,1 0 0,-1-1 0,1 1 0,0 0 0,0 0 0,1 0 0,-1 0 0,1 0 0,0 0 0,2-5 0,-2 7-34,0 0 1,1 0-1,-1 0 0,1 0 1,-1 1-1,1-1 0,0 0 1,0 1-1,0-1 0,0 1 1,0 0-1,0-1 0,0 1 0,0 0 1,1 0-1,-1 1 0,0-1 1,1 0-1,-1 1 0,0-1 1,1 1-1,3 0 0,35-4 1521,81 3 0,-101 3-1128,-1 0 1,1 1-1,-1 1 0,0 1 0,37 14 0,-54-18-419,0 0-1,0 0 0,0 1 0,0-1 1,0 1-1,0 0 0,-1-1 0,1 1 0,0 1 1,-1-1-1,0 0 0,1 0 0,-1 1 1,0 0-1,0-1 0,0 1 0,-1 0 0,1 0 1,-1 0-1,0 0 0,1 0 0,-1 0 1,0 0-1,-1 0 0,1 1 0,-1-1 1,1 0-1,-1 0 0,0 1 0,0-1 0,0 0 1,-1 1-1,1-1 0,-1 0 0,-1 5 1,-3-3-493,1 0 0,0-1 0,-1 0 0,0 0 0,0 0 1,0 0-1,0-1 0,-1 0 0,0 0 0,1 0 0,-1-1 1,-8 3-1,-9 5-3072,8-2 500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56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12561,'4'19'5023,"11"22"-2726,-1-1-1193,1 20-338,-2 0 1,-3 1 0,2 73 0,-9 185-770,-5-220 40,-3 113-2203,1-87-2484,2-1-3310,2-103 4939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5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12049,'9'-9'8817,"12"5"-5387,33 5-3227,-38-1 1000,328-2 940,-172 0-7341,0 1-8151,-149 1 10244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8869,'0'0'961,"25"-3"2513,264-10 691,-52 6-3578,172-46-1316,-77 8-4419,-254 37 2462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5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13597,'12'3'4516,"23"-2"-2833,-27-2-1034,222-13 693,-102 3-5273,1 7-4447,-98 5 4268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58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12973,'0'0'635,"13"29"2173,-7-12-2614,-2 1 0,0 0 0,-1 0 0,-1 0 0,0 1 0,-2-1 0,0 0 0,-4 25 0,2 17-242,2 19-1163,0-27-3925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6:5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14297,'0'0'1367,"27"0"2691,26 0-2706,117-1-1918,-56-3-9394,-87 2 4997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0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10325,'0'0'1829,"28"-2"3479,149-31-2856,-20 3-7517,-68 15-1277,-61 12 1923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13937,'42'-2'1928,"46"-8"-1,-46 4-1804,48 0-1,-26 4-648,-32 1-1957,0 0 1,51 7 0,-60-1-421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09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147 377 7905,'-1'-1'156,"0"0"1,-1 1 0,1-1-1,0 0 1,0 1-1,0-1 1,0 0-1,0 0 1,-1 0 0,2 0-1,-1 0 1,0 0-1,0 0 1,0 0 0,0-1-1,1 1 1,-1 0-1,1 0 1,-1-1 0,1 1-1,-1 0 1,1-1-1,0 1 1,-1 0 0,1-1-1,0 1 1,0 0-1,0-1 1,0 1 0,1-3-1,0-58 126,0 50 199,1-5-188,1 1 0,1 0 0,0 0-1,1 0 1,0 0 0,2 1 0,0-1 0,0 2 0,2-1 0,-1 1-1,2 0 1,0 1 0,1 0 0,21-19 0,-29 29-217,1 1 0,-1-1 1,1 1-1,0 0 0,0 0 0,0 0 1,0 1-1,0-1 0,0 1 0,1 0 1,-1 1-1,0-1 0,0 1 0,8-1 1,-9 2-55,-1-1 0,1 0 1,-1 1-1,1-1 1,-1 1-1,1 0 0,-1 0 1,0 0-1,1 0 1,-1 0-1,0 0 1,0 1-1,0-1 0,0 1 1,0-1-1,0 1 1,0 0-1,-1 0 0,1 0 1,0 0-1,-1 0 1,0 0-1,1 0 1,-1 1-1,0-1 0,1 4 1,3 14-6,-1 0 1,0 1-1,-2-1 0,0 1 1,-1 0-1,-1 0 1,-1-1-1,-1 1 0,-1 0 1,-1-1-1,0 1 1,-2-1-1,0 0 1,-1-1-1,-1 0 0,-1 0 1,-21 32-1,20-36-9,0-1-1,-1-1 1,-1 0 0,0 0-1,-1-1 1,0-1-1,-25 17 1,34-25-44,-1 0-1,1-1 1,-1 0-1,0 0 1,0 0 0,1 0-1,-1-1 1,0 0-1,0 0 1,-1 0 0,1 0-1,0-1 1,0 0-1,0 0 1,0-1 0,0 1-1,0-1 1,0 0-1,0 0 1,0-1 0,0 0-1,0 0 1,0 0-1,1 0 1,-1-1 0,1 1-1,0-1 1,0 0 0,0-1-1,-4-3 1,1 0 27,6 6-15,-1-1-1,1 0 1,-1 0 0,0 1-1,1-1 1,-1 1 0,0 0-1,0-1 1,0 1-1,0 0 1,0 0 0,0 0-1,0 0 1,-1 1-1,-3-2 1,6 6 10,0 0 1,0 0-1,0 0 1,1 0-1,-1 0 0,1 0 1,0 0-1,2 5 0,3 2 14,0 1 1,1-1-1,0 0 0,0 0 0,1-1 0,1 0 0,0 0 0,0-1 0,1 0 0,0-1 0,0 0 0,1 0 0,16 7 0,-10-7 64,0-1-1,0-1 0,0 0 0,1-2 0,0 0 0,0-1 0,0 0 1,36-1-1,-37-2-255,0-1 1,0-1-1,0 0 1,0-1-1,-1-1 1,21-7-1,-16 2-2404,-1 0 0,25-15 0,-23 11-1937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0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12113,'0'0'936,"6"30"1563,4 29-1262,-4 1-1,-1 0 1,-7 95 0,0-51-584,-26 252 99,9-178-3325,10 1-6906,9-172 6828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14085,'1'-1'217,"-1"0"0,1-1-1,-1 1 1,1 0-1,0-1 1,-1 1 0,1 0-1,0 0 1,0 0 0,0 0-1,0 0 1,0 0 0,0 0-1,0 0 1,1 0-1,-1 1 1,0-1 0,0 0-1,1 1 1,-1-1 0,0 1-1,1-1 1,-1 1 0,2-1-1,44-10 729,-34 8-446,40-7-64,1 2 0,96-1 0,110 16-2515,-225-5 890,-6-1-701,0 0 0,1 3 0,-1 0 0,44 13 1,-56-10-895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13433,'1'1'69,"-1"-1"0,0 1 1,1 0-1,-1-1 0,0 1 0,1-1 0,-1 1 0,0-1 0,1 1 0,-1-1 1,1 0-1,-1 1 0,1-1 0,-1 0 0,1 1 0,0-1 0,-1 0 0,1 1 0,-1-1 1,1 0-1,-1 0 0,1 0 0,0 0 0,-1 1 0,1-1 0,0 0 0,-1 0 1,2-1-1,24 2 608,-22-1-429,87-4-17,104-18 0,-101 10-3967,-60 8 1477,1 3-674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12221,'0'33'1576,"1"5"-1149,-2 1 0,-2-1 0,-7 39 0,4-23-915,9-20-4029,-1-32 2584,5-2-957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3 121 7397,'-1'-3'207,"1"0"-1,-1 0 1,1 0 0,0 0 0,0 0 0,0 0 0,0 0-1,0 0 1,1 0 0,-1 0 0,1 1 0,0-1 0,0 0 0,0 0-1,0 0 1,0 1 0,0-1 0,1 0 0,3-4 0,-1 3-63,0 0 1,0 0 0,1 1 0,-1-1 0,1 1 0,0 0 0,0 0 0,0 1 0,10-4-1,3 0-73,0 1-1,1 2 1,-1-1-1,1 2 1,27 0-1,-39 2-27,0 0 0,1 0 0,-1 1 1,0 0-1,0 0 0,1 1 0,-1 0 0,0 0 0,6 3 0,-10-3-18,-1 0 0,1-1 0,-1 1 1,0 0-1,1 0 0,-1 0 0,0 0 0,0 1 0,-1-1 0,1 0 1,0 1-1,-1 0 0,1-1 0,-1 1 0,0 0 0,0-1 0,0 1 1,0 0-1,-1 0 0,1 0 0,-1 0 0,0 0 0,0 0 1,0 4-1,0 2 51,-1-1-1,0 1 1,-1-1 0,0 1 0,0-1 0,-1 0 0,0 1 0,0-1 0,-1-1 0,0 1-1,0-1 1,-9 12 0,-7 6 379,-1-1 0,-28 24 1,-5 6 163,51-51-621,-13 14 46,1 1 0,-21 33 0,33-46-72,0 0 1,1 0-1,-1 0 0,1 0 1,0 0-1,0 1 1,1-1-1,-1 1 0,1 0 1,1-1-1,-1 1 1,1 0-1,0-1 1,0 1-1,0 0 0,3 9 1,-2-13-95,0 0 0,0 0 0,0-1 1,0 1-1,0 0 0,0-1 0,1 1 0,-1-1 1,0 1-1,1-1 0,0 0 0,-1 0 0,1 1 1,0-1-1,-1 0 0,1-1 0,0 1 0,0 0 0,0 0 1,3 0-1,44 7-3306,-48-8 3309,37 2-3256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16353,'5'-7'60,"1"1"-1,-1 0 0,2 0 0,-1 0 0,1 0 0,-1 1 1,1 1-1,1-1 0,-1 1 0,1 0 0,0 0 0,0 1 0,0 0 1,0 1-1,0 0 0,0 0 0,1 1 0,-1 0 0,1 0 0,11 1 1,-19 1-49,0-1 0,0 1 0,1 0 1,-1 0-1,0 0 0,0 0 0,0 0 1,0 0-1,0 0 0,0 0 0,-1 0 1,1 1-1,0-1 0,-1 0 0,1 1 1,0-1-1,-1 0 0,0 1 0,1-1 1,-1 0-1,0 1 0,0-1 0,0 1 1,1-1-1,-2 0 0,1 1 0,0-1 1,0 1-1,0-1 0,-1 1 0,1 0 1,-11 49 554,-27 12 467,26-46-853,1 0-1,-11 24 0,19-36-176,1 1-1,0-1 1,1 1 0,-1-1-1,1 1 1,0 0 0,0-1-1,1 1 1,0 0-1,0 0 1,0 0 0,2 9-1,-1-14-110,-1 0 0,1 1 0,0-1 0,0 0 0,0 0 0,-1 1 0,1-1 0,0 0 0,0 0 0,1 0 0,-1 0 0,0 0-1,0 0 1,0-1 0,1 1 0,-1 0 0,0 0 0,1-1 0,-1 1 0,1-1 0,-1 0 0,0 1 0,4-1 0,40 5-4426,-32-5 2894,7 2-1263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1 761 11225,'27'-9'2083,"50"-48"-17,-2-3 0,114-120-1,-151 143-1584,45-47 4,121-114-1653,-59 80-7179,-121 101 5520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13469,'80'-113'1424,"-56"83"-700,-1-1 0,-2-1-1,-2 0 1,17-37 0,-35 66-629,1-2 261,1-1-1,-1 0 0,0 0 1,-1 0-1,1 0 0,-1 0 1,0-7-1,-1 12-175,0 28 115,-2 29-161,-12 64 0,-3 34-3644,17-131 397,0 1 1,5 30 0,-2-45-113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1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13065,'0'-4'173,"1"0"0,-1-1 0,1 1 0,0 0 0,1 0 0,-1 0 0,1 0 0,0 0 0,-1 0 0,2 0 0,-1 1 0,0-1 0,1 1 0,0-1 0,0 1 0,0 0 0,0 0 0,0 0 1,0 0-1,1 1 0,-1 0 0,1-1 0,0 1 0,0 0 0,0 1 0,0-1 0,0 1 0,0 0 0,0 0 0,1 0 0,4 0 0,-8 1-163,0 1 0,-1-1 0,1 1 0,0-1 0,-1 1 0,1 0 0,-1-1 0,1 1 1,-1 0-1,0-1 0,1 1 0,-1 0 0,0 0 0,1-1 0,-1 1 0,0 0 0,0 0 0,1 0 1,-1-1-1,0 1 0,0 0 0,0 0 0,0 0 0,0-1 0,-1 3 0,1 27 323,0-25 50,1 10 393,0 1-1,2 0 1,0 0 0,5 16 0,-3-15-588,-1 1 1,-1-1-1,2 22 1,-4-24-678,0 15 909,0-1-1,-2 1 0,-7 43 0,6-64-695,0 0 0,-1 0 0,0 0-1,-1 0 1,0 0 0,-6 9 0,7-12-686,-2 0 0,1-1 0,0 0 0,-1 0 0,0 0 0,0 0 0,0-1 0,-1 0 0,-10 6 0,5-3-2577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12465,'11'-16'2069,"-10"36"465,-1-4-2525,-2 429 3485,2 332-2724,35-3-5031,-2-499-469,-10-150 1757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7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28 10529,'0'-2'110,"-1"0"1,0 0-1,0 0 1,0 0-1,0 0 1,0 0-1,0 0 0,0 0 1,-1 0-1,1 1 1,-1-1-1,-2-2 1,3 4-58,1 0 0,0 0 0,-1-1 1,1 1-1,-1 0 0,1 0 1,-1 0-1,1 0 0,-1 0 0,1 0 1,-1 0-1,1 0 0,-1 0 1,1 0-1,-1 1 0,1-1 1,-1 0-1,1 0 0,-1 0 0,1 0 1,0 1-1,-1-1 0,1 0 1,-1 0-1,1 1 0,0-1 0,-1 0 1,1 1-1,0-1 0,-1 1 1,1-1-1,0 0 0,-1 2 1,-2 3 154,1 1 1,-1 0-1,1-1 1,0 1-1,1 0 1,-1 0-1,0 10 1,-8 109 1028,9 159-1,3-134-1226,13 302-974,-3-325-3010,43 191 0,-32-222 226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7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12453,'0'-3'1708,"0"10"-796,-2 9-112,-1 11-67,2 11-13,-5 14-84,5 12-228,-1 12-288,2 11-104,0 10-32,0 6-16,0 6-220,0 1-616,0 5-497,0 0-191,0 1-508,0-7-1344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0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0 618 14329,'1'0'82,"0"0"0,-1-1 0,1 1 0,0-1 0,-1 1 0,1 0 0,0 0-1,0 0 1,-1-1 0,1 1 0,0 0 0,0 0 0,0 0 0,-1 0 0,1 0 0,0 0 0,0 0-1,-1 1 1,1-1 0,0 0 0,0 0 0,-1 0 0,1 1 0,0-1 0,-1 0 0,2 2-1,19 19 812,7 29-382,-28-49-495,32 70 89,69 132-127,-89-183 26,1 0-1,1-1 1,0 0-1,2-1 1,0-1 0,1-1-1,27 21 1,-38-33 18,0 0 0,0 0 0,1-1 0,-1 0 0,1 0 0,0 0 1,0-1-1,0 0 0,0-1 0,0 1 0,0-1 0,10 0 0,-14-1-9,0 0-1,0-1 1,0 1-1,-1-1 1,1 0-1,0 1 1,0-1-1,-1 0 1,1-1-1,-1 1 1,1 0-1,-1-1 1,1 1-1,-1-1 1,0 0-1,0 0 1,0 0-1,0 0 1,0 0-1,0 0 1,0 0-1,-1-1 1,1 1-1,-1-1 1,0 1-1,0-1 1,0 0-1,0 1 1,0-1-1,0 0 1,-1 0-1,1 1 1,-1-5-1,3-47 57,-1 1 0,-4-1 0,-15-103 0,0-2-145,14-73 133,3 149 5,0 71 0,1 0 0,0 0 0,0 0 0,2 0 0,-1 0 0,1 1 0,1-1 0,0 1 0,1 0 0,0 0 0,0 0 0,1 1 0,1 0 0,0 0 0,11-13 0,-7 12 9,1 1 1,-1 0-1,2 1 1,-1 1-1,1-1 1,0 2-1,1 0 1,0 1-1,0 0 1,0 1-1,28-6 1,-11 5-388,1 1 1,43 0-1,65 9-5445,-94 2 2713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0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13785,'-1'-6'234,"1"-1"-1,0 0 0,0 1 1,1-1-1,0 0 1,0 1-1,1-1 1,0 1-1,0 0 0,0-1 1,1 1-1,0 0 1,0 0-1,0 1 0,1-1 1,0 1-1,0-1 1,0 1-1,1 1 0,0-1 1,0 0-1,0 1 1,0 0-1,1 1 0,8-6 1,-10 7-213,-1 1 0,1-1 0,0 1 0,0 0 0,0 0 0,0 0 0,0 0 0,0 1-1,6-1 1,-9 1-21,1 0-1,-1 0 0,0 0 0,0 0 0,0 0 0,0 1 0,0-1 0,0 0 1,0 0-1,0 1 0,0-1 0,0 1 0,0-1 0,0 1 0,0-1 0,0 1 0,0-1 1,0 1-1,0 0 0,-1 0 0,1-1 0,0 1 0,-1 0 0,1 0 0,0 0 0,-1 0 1,1 0-1,-1 0 0,1 0 0,-1 0 0,0 0 0,1 0 0,-1 0 0,0 0 1,0 0-1,1 0 0,-1 1 0,-1 22-782,-1-1 0,-9 40 1,8-46 384,2-12 292,0 1 1,0-1 0,0 0-1,1 1 1,0-1-1,0 1 1,0-1 0,1 0-1,0 1 1,0-1 0,0 1-1,3 7 1,-1-8 2,1 0 1,-1 1-1,1-1 1,1 0-1,-1-1 0,0 1 1,1-1-1,0 0 1,0 0-1,6 3 0,5 4 228,-1 0 1,-1 0-1,0 1 0,13 15 0,-23-22-70,0 1 1,-1-1-1,1 1 1,-1 0 0,0 0-1,0 0 1,-1 1-1,0-1 1,0 0-1,0 1 1,-1-1-1,0 1 1,0 0 0,-1 10-1,0-8 114,0 1 0,0-1 1,-2 1-1,1-1 0,-1 0 0,0 1 0,-1-1 0,0 0 0,0 0 0,-1-1 1,0 1-1,-1-1 0,0 0 0,0 0 0,-1 0 0,0-1 0,-13 13 0,-58 51-862,23-29-3177,32-27 1022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16526,'35'72'697,"-3"1"0,-4 1 0,35 138 0,-37-111 108,-26-100-780,0 0 0,0 0 0,1-1 0,-1 1 1,0 0-1,1 0 0,-1-1 0,1 1 1,-1 0-1,1 0 0,-1-1 0,1 1 0,-1-1 1,1 1-1,0 0 0,-1-1 0,1 1 1,0-1-1,0 0 0,-1 1 0,1-1 1,0 1-1,0-1 0,0 0 0,0 0 0,-1 0 1,1 1-1,0-1 0,2 0 0,-1-1 11,1 1-1,-1-1 1,1 1-1,-1-1 1,0 0-1,1 0 1,-1 0-1,0-1 0,1 1 1,2-3-1,47-45 212,-48 45-217,47-48-256,2 3 0,76-55 0,-44 45-3209,3 3-3928,-66 43 2974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15961,'0'0'1511,"0"26"1162,-16 121 184,-1 59-836,16-182-2118,1-13 114,-1 1 0,2-1 0,0 1 0,0-1 0,5 21 0,-5-29-79,1 1-1,-1-1 1,1 0 0,0 1-1,0-1 1,0 0 0,0-1-1,1 1 1,-1 0 0,1-1-1,-1 1 1,1-1 0,0 0-1,0 1 1,0-2 0,0 1-1,0 0 1,1-1 0,-1 1-1,1-1 1,-1 0 0,7 1-1,1 0-849,0 0-1,0-1 0,0-1 1,0 0-1,0-1 1,0 0-1,0 0 0,0-1 1,-1-1-1,1 0 0,-1 0 1,1-1-1,18-10 1,6-7-3373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3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1 860 10869,'15'-34'540,"7"-7"-60,5-8 52,7-6-68,10-7-188,6-6-204,8-9-72,8 2-8,5-5-48,6 0-452,7-2-744,1 2-784,1 3-1592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5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15477,'-7'21'664,"7"0"13,0 0-57,0-1-72,5 2-128,3 1-292,8-1-124,3 3-4,5-5-16,1 0-12,5-4-620,0 0-901,5-3-463,3 2-440,0-7-764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1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93 2928,'0'-4'62,"-1"-1"0,1 1-1,-1-1 1,0 0 0,0 1 0,-1 0-1,0-1 1,1 1 0,-1 0 0,-1 0-1,1 0 1,0 0 0,-1 0 0,0 0-1,-6-5 1,-20-9-3146,24 16 2560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11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9773,'-7'1'6852,"7"0"-6689,0-1 0,0 0 0,0 0 0,0 0 0,0 1 1,0-1-1,0 0 0,0 0 0,0 0 0,0 1 0,0-1 0,0 0 0,0 0 1,0 0-1,0 1 0,2 23 2286,10 24-1754,14 55 137,-5 2 0,-4 1 0,-5 1-1,-3 180 1,-8-274-874,0 23-904,-6-20-3787,-15-12-9397,-1-14 12934,19 8 1767,0 1 1,0-1-1,0 0 1,1 0 0,-1 0-1,1 0 1,-1 0 0,1 0-1,-1 0 1,1 0 0,0 0-1,0-1 1,0 1 0,-1-5-1,3-1-227,0 1-1,1-1 1,0 1-1,0 0 1,0 0-1,1 0 0,0 0 1,1 0-1,7-12 1,47-60 2752,-45 62-2200,31-36 1231,71-70 0,-52 66-1575,2 3 0,85-53 0,-68 48 381,-19 14-2529,-19 17-7788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1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16061,'3'2'476,"0"0"0,1 0 1,-1-1-1,1 1 0,-1-1 0,1 0 0,-1 0 0,1 0 0,0-1 0,-1 1 0,7-1 0,-2 1 179,107 10 2562,-92-10-2730,0 0 0,0 1-1,-1 1 1,1 1-1,-1 1 1,0 1 0,35 15-1,-44-14-329,-1 1-1,-1 1 1,0 0-1,0 1 1,11 11-1,36 31-150,-37-45-2286,-5-7-6468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26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2987 12033,'0'0'186,"0"-26"1102,7-193 4083,19-112-1966,-5 69-1718,60-579 2292,-52 572-3518,31-156 101,-12 103-2710,-26 106-6972,-17 162 2838,-4 32 2153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26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29 575 15633,'3'-40'829,"2"1"-1,2-1 1,1 1-1,20-56 1,-6 17 239,-3 3-344,-8 26-141,23-62 0,-34 110-582,0 1 0,0-1 0,0 1 0,1 0 0,-1-1 0,0 1 0,0 0 0,0-1 0,0 1 0,1 0 0,-1-1 0,0 1 0,0 0 0,1-1 0,-1 1 0,0 0 0,0-1 0,1 1 0,-1 0-1,0 0 1,1 0 0,-1-1 0,0 1 0,1 0 0,-1 0 0,1 0 0,-1 0 0,0 0 0,1 0 0,-1 0 0,1-1 0,-1 1 0,0 0 0,1 0 0,0 1 0,12 10 65,12 31 38,-20-33-116,83 150 134,-57-100-68,2-1-1,44 58 1,-71-109-8,-2-3 69,-1 0 0,0 0 0,0 0 0,0 0 0,0 0 0,-1 1 0,3 6 486,-24-11 7,-152-4 1255,-68 1-1636,205 8-5082,16 3-4548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27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0 216 18890,'18'-25'488,"1"0"0,1 1 0,31-28 0,-40 41-366,1 2-1,0-1 0,0 2 1,1-1-1,0 2 0,1 0 0,0 0 1,27-8-1,-38 14 15,1-1 1,0 1-1,-1 1 0,1-1 1,0 0-1,0 1 0,0 0 0,-1 0 1,1 0-1,0 0 0,0 1 1,0-1-1,-1 1 0,1 0 1,7 3-1,-9-2-55,0 0 1,0 0 0,0 0-1,-1 0 1,1 0-1,0 1 1,-1-1 0,1 0-1,-1 1 1,0-1-1,0 1 1,0 0-1,0-1 1,-1 1 0,1 0-1,-1-1 1,1 1-1,-1 0 1,0 0 0,0 0-1,-1 4 1,0 27 355,-2 0 1,-1 0 0,-14 56 0,-40 95 754,0 1-634,50-152-598,1 0 1,2 0 0,-2 58-1,7-76-301,0-1 1,1 1-1,1 0 0,0-1 0,8 27 0,-7-35-195,1 1 1,-1-1-1,1 1 0,0-1 1,1-1-1,0 1 0,0-1 0,0 1 1,1-1-1,0-1 0,0 1 1,12 7-1,-6-5-447,1-1 1,0 0-1,0-1 0,0 0 1,1-1-1,0-1 0,0 0 1,0-1-1,0-1 0,1 0 1,-1 0-1,1-2 0,-1 0 1,24-3-1,-21-1-2245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27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0 109 15225,'8'2'4012,"14"-2"-2743,-19 0-666,24-2 642,0-1 0,-1-2 1,1-1-1,-1-1 1,43-17-1,32-9-681,-76 27-674,52-12-1401,-25 12-7601,-27 6 981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16 209 6713,'1'-43'2881,"3"0"1,8-44 0,-10 52 6907,-3 56-8240,-10 181 2517,-2 56-3758,9-144-722,-1 183 532,10-101-4979,-5-185 3766,1 0 1,1 1-1,0-1 0,6 18 1,-7-26 688,0 0 1,0-1 0,0 0 0,0 1 0,0-1-1,0 1 1,1-1 0,-1 0 0,1 0 0,0 0-1,0 0 1,-1 0 0,1 0 0,0 0-1,1-1 1,-1 1 0,0-1 0,0 0 0,1 1-1,-1-1 1,1 0 0,-1 0 0,1-1 0,-1 1-1,4 0 1,5 0-3218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15029,'1'-6'6497,"8"2"-3974,17-3-1893,-21 6 315,70-15 198,0 4 0,106-4 0,-11 12-1474,-1 5-3504,-27 0-3466,-125-1 5978,46 4-4695,-46 1 2734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1101 6929,'1'-6'385,"-1"0"1,1 1 0,0-1 0,1 0 0,-1 1 0,1-1 0,1 1-1,-1 0 1,1 0 0,3-5 0,37-51 521,-18 29-250,89-116 42,229-227 0,-213 241-709,83-83-2785,-145 149-30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18422,'28'0'3121,"22"-3"-2426,-2-3 0,68-15 0,-59 10-642,69-16-680,24-5-3753,-114 27 1659,0 1 0,46 1 0,-53 4-949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15353,'3'17'598,"0"0"-1,-1 0 0,0 0 0,-2 0 0,0 1 0,-3 18 0,1 17-65,-8 108 384,3-80-2658,4 1-7456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18634,'0'0'2088,"7"0"-1264,6-3-56,4 3-76,5-2-132,1 0-252,5 1-200,4-3-68,-2 1-8,0 0-32,5-1-32,0-1-776,0 0-1412,2 2-1252,0-4-513,-3 0-1183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3 222 15941,'-1'-2'177,"1"-1"0,-1 1 0,1 0 0,0 0 0,-1 0 0,1 0 0,0 0 0,0 0-1,1 0 1,-1-1 0,0 1 0,1 0 0,-1 0 0,1 0 0,0 0 0,-1 0-1,1 0 1,0 0 0,0 0 0,0 1 0,1-1 0,1-3 0,0 3-118,0 0-1,0 0 1,0 0 0,0 0 0,1 1 0,-1-1 0,0 1 0,1 0-1,-1 0 1,1 0 0,-1 0 0,6 0 0,10 0-161,-1 1 1,1 1 0,0 0-1,21 5 1,17 3-1262,0-3-1,75-1 1,-111-6 992,1 0 0,-1-1 0,0-1 0,1-1 0,-1-1 0,-1-1 0,1-1 0,-1 0 0,27-16 0,-37 17 358,-1-1 1,-1 0-1,1-1 1,13-17-1,-16 18 147,1-1-1,0 1 0,0 1 1,0-1-1,0 1 1,17-9-1,-14 12 208,1 0 0,0 1 0,-1 1 0,1-1 1,0 2-1,0 0 0,0 0 0,0 1 0,-1 0 0,1 0 0,0 2 0,18 5 0,-28-8-184,0 1-1,1-1 1,-1 1-1,0 0 1,0-1 0,1 1-1,-1 0 1,0 0-1,0-1 1,0 1-1,0 0 1,0 0 0,0 0-1,0 1 1,0-1-1,-1 0 1,1 0 0,0 0-1,-1 1 1,1-1-1,-1 0 1,1 0 0,-1 1-1,1-1 1,-1 2-1,0 0 12,0-1-1,-1 1 1,1-1-1,-1 1 1,1-1-1,-1 1 0,0-1 1,0 1-1,0-1 1,0 0-1,-1 1 1,-1 2-1,-5 5-42,-1 0 0,1-1 0,-1 0 0,-12 10 0,-24 29-2681,22-14-5855,22-27 5201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15957,'19'0'1097,"4"-7"-221,4 1-160,3-1-216,5 0-224,1-1-80,3-2 36,7 0-232,0 2-308,2 1-140,-1 0 88,-2 2-776,0 5-561,-8 0-199,-4 0-200,-8 0-164,-8 0-1208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14657,'13'4'640,"8"0"-204,4-2-164,6-2-112,7 0-84,2 0-76,9 0-424,3 0-1176,0 1-880,-1 1-1496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15985,'0'108'5507,"2"23"-3884,1 194-589,-4-324-969,1 0 0,0 0 1,0 0-1,0 1 0,-1-1 0,1 0 1,0 0-1,0 0 0,1 0 0,-1 0 1,0 1-1,0-1 0,0 0 0,1 0 1,-1 0-1,1 0 0,-1 0 0,1 0 1,-1 0-1,1 0 0,-1 0 0,1 0 1,0 0-1,0 0 0,-1-1 0,1 1 0,0 0 1,0 0-1,0-1 0,0 1 0,0-1 1,0 1-1,0 0 0,0-1 0,2 1 1,-1-1 34,1-1-1,-1 0 1,0 0 0,0 1 0,0-1 0,0 0 0,0 0 0,0-1-1,0 1 1,-1 0 0,1-1 0,0 1 0,-1-1 0,1 0 0,-1 1 0,1-1-1,1-3 1,54-69 42,3 2-1,3 3 0,3 2 0,113-86 1,34 4-7855,-203 142 5963,1 0 0,1 1-1,-1 1 1,1 0 0,22-7 0,-17 10-3245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17246,'0'17'928,"10"2"100,5 2-108,8-3-348,6 4-364,2-2-84,7 0-120,8 0-60,-1-4 56,2 1-672,-3 2-1212,7-4-845,-3-2-375,4-1-892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13833,'-6'0'150,"-1"-1"0,0 1 0,0 0-1,1 1 1,-1 0 0,0 0 0,0 0 0,1 1-1,-1 0 1,1 0 0,0 0 0,-10 6 0,5-2 17,1 1-1,0 0 1,1 1 0,-1 0 0,2 0 0,-13 15 0,1 4-40,0 1 0,2 1 1,1 1-1,-13 33 1,20-39-113,1 0 0,1 1 0,2 0 1,0 0-1,2 0 0,1 1 0,1-1 1,1 38-1,1-60-9,0 0 0,0 0 0,0 0 1,0 0-1,1 1 0,-1-1 0,1 0 0,0 0 0,0 0 1,0 0-1,0 0 0,1 0 0,-1-1 0,1 1 1,0 0-1,-1-1 0,1 1 0,0-1 0,1 0 0,-1 1 1,0-1-1,3 2 0,0-2 17,1 0-1,-1 0 1,0 0 0,0 0 0,1-1 0,-1 0-1,1 0 1,0-1 0,-1 1 0,1-1 0,9-2-1,1 0-22,0-1 0,0 0 1,0-2-1,-1 0 0,0 0 0,0-2 0,0 0 0,-1 0 0,0-2 0,0 1 0,-1-2 0,15-13 0,-7 4-50,-1 0 0,0-1 0,-2-1 0,0-1 0,-2-1 0,19-31 0,-27 34 85,0 0 1,-1-1-1,-1 1 1,-1-1-1,0-1 0,-2 1 1,-1 0-1,0-1 1,-2 0-1,-3-32 0,3 51 20,0-1-1,-1 1 0,0 0 1,1-1-1,-1 1 0,-1 0 0,1 0 1,0 0-1,-1 0 0,1 0 1,-1 0-1,0 0 0,-3-3 1,5 6-18,-1-1 0,1 1 0,-1-1 0,1 1 0,-1 0 0,1-1 0,-1 1 0,1 0 1,-1-1-1,1 1 0,-1 0 0,0 0 0,1-1 0,-1 1 0,0 0 0,1 0 0,-1 0 1,1 0-1,-1 0 0,0 0 0,1 0 0,-1 0 0,0 0 0,1 0 0,-1 0 0,-1 1 0,1 0 31,0 0 0,0 0 0,-1 0-1,1 0 1,0 0 0,0 1 0,0-1 0,0 0-1,0 1 1,0-1 0,1 1 0,-1-1-1,0 1 1,1-1 0,-1 4 0,-14 52 1005,2 1 1,3 0 0,-4 112 0,5-40-497,0-37-714,5 1-1,13 153 1,-7-229-735,0 0-1,2 0 1,0-1 0,7 20-1,-9-32 237,0 0-1,0-1 0,0 1 1,1 0-1,0-1 1,0 1-1,0-1 0,0 0 1,1 0-1,-1 0 0,1-1 1,0 1-1,0-1 1,0 0-1,1 0 0,-1 0 1,1-1-1,8 4 0,9-1-4526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15601,'5'-10'192,"0"1"-1,1-1 0,1 1 0,-1 1 0,1-1 0,1 1 0,-1 1 0,2-1 0,16-11 0,-18 14-94,-1 1-1,1 0 0,0 1 0,0 0 0,0 0 1,0 0-1,1 1 0,-1 0 0,1 0 1,-1 1-1,1 0 0,0 1 0,0-1 1,14 3-1,-20-2-64,0 1 1,0 0-1,0 0 1,0-1 0,0 2-1,-1-1 1,1 0-1,0 0 1,-1 0-1,1 1 1,-1-1 0,1 1-1,-1-1 1,0 1-1,1 0 1,-1-1-1,0 1 1,0 0 0,0 0-1,0 0 1,-1 0-1,1 0 1,-1 0-1,1 0 1,-1 0 0,1 0-1,-1 0 1,0 0-1,0 2 1,1 11 308,-1 1 1,-3 28-1,2-29-53,-2 4-145,0 0 0,-1-1 0,-11 31 0,9-32-112,1 1 0,0-1 0,1 1 0,-1 21 0,4-20-111,0-1-1,2 1 0,3 23 1,-2-35-298,-1 0 0,2 0-1,-1 1 1,1-1 0,0-1 0,0 1-1,1 0 1,0-1 0,0 1 0,9 8 0,14 13-2768,2-4-617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9921,'0'-2'180,"1"1"1,-1-1 0,1 0-1,0 0 1,0 0-1,-1 0 1,1 1-1,1-1 1,-1 0 0,0 1-1,0-1 1,0 1-1,1-1 1,-1 1-1,1 0 1,-1 0 0,1-1-1,0 1 1,-1 0-1,1 0 1,0 1-1,3-2 1,55-20-117,-31 12 195,89-33-989,2 8-5332,-88 26 2445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6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13021,'0'0'1848,"8"0"420,21-2-540,0-1 0,35-9 1,17-1-584,-65 11-1166,628-62 917,-429 52-4925,1 7-5288,-155 5 4614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16718,'3'17'671,"-1"1"1,0-1 0,-1 1 0,-1 0 0,-3 19 0,1 13-235,-2 27-74,-4-1 0,-30 132 0,21-132-94,4 0 1,-7 134 0,19-181-237,0-14 5,1-1-1,0 0 1,1 0-1,1 0 1,0 0-1,5 17 1,-6-28-5,1 1 1,0-1-1,-1 0 1,1 1-1,1-1 0,-1 0 1,0 0-1,1-1 1,-1 1-1,1 0 0,0-1 1,0 0-1,0 1 1,0-1-1,0 0 1,0-1-1,1 1 0,-1-1 1,1 1-1,-1-1 1,1 0-1,-1 0 0,1-1 1,0 1-1,-1-1 1,1 1-1,0-1 0,6-1 1,5 0-32,-1 0 0,1-1 1,-1-1-1,0 0 0,18-7 1,73-32-3744,-41 15-1248,-18 9 1204,-2 1-1110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18662,'4'-4'37,"-1"0"-1,1 0 1,0 1 0,0-1 0,1 1 0,-1 0-1,1 0 1,-1 0 0,1 1 0,0 0 0,0 0-1,0 0 1,0 0 0,1 1 0,-1 0 0,0 0 0,0 1-1,1-1 1,-1 1 0,1 0 0,9 2 0,-11-2-26,-1 0 0,1 1 1,0-1-1,-1 1 1,1 0-1,-1 0 0,0 1 1,1-1-1,-1 1 1,0-1-1,0 1 0,0 0 1,0 0-1,0 0 1,0 1-1,-1-1 0,1 1 1,-1-1-1,1 1 1,-1 0-1,0 0 0,0 0 1,0 0-1,-1 1 1,1-1-1,-1 0 0,0 1 1,0-1-1,0 1 1,0-1-1,-1 1 0,1-1 1,-1 5-1,0 6 131,-1-1-1,-1 1 1,0 0-1,-1 0 0,-1-1 1,0 1-1,0-1 1,-2 0-1,1-1 1,-2 1-1,-9 13 1,12-18-105,0 0 0,0 1 0,0 0 0,1-1 0,0 1 0,1 1 0,-3 14 0,5-21-203,0 1-1,0-1 1,0 0-1,0 0 0,0 0 1,0 0-1,1 0 1,0 0-1,0 0 1,-1 0-1,2 0 1,-1 0-1,0 0 0,1-1 1,-1 1-1,1 0 1,0-1-1,0 1 1,0-1-1,0 0 1,0 0-1,0 0 1,1 0-1,-1 0 0,6 3 1,48 17-5813,-18-13 1320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1 659 13237,'3'57'685,"3"-1"-1,2 1 1,22 79 0,-24-115-338,0 0 1,2 0-1,1-1 1,0 0-1,1 0 0,2-1 1,0-1-1,0 0 1,2-1-1,0 0 1,32 28-1,-41-40-191,1 0 0,0-1 0,0 0 0,0 0-1,1 0 1,-1-1 0,1 0 0,0 0 0,0-1 0,0 0-1,0 0 1,0 0 0,1-1 0,-1 0 0,0-1 0,1 0-1,-1 0 1,13-2 0,-17 1-133,-1 0-1,1 0 1,-1-1 0,0 1-1,0-1 1,1 0 0,-1 1-1,0-1 1,0 0 0,-1 0-1,1 0 1,0 0 0,-1-1-1,1 1 1,-1 0 0,0-1-1,0 1 1,0-1 0,0 1-1,0-1 1,0 0 0,-1 1-1,0-1 1,1-2 0,4-72 99,-5 70-129,-21-328 240,8 200 62,7 41 205,10-141 0,-3 221-502,1 0 0,0 0 0,1 0 0,1 0 0,0 1-1,1-1 1,0 1 0,1 0 0,0 1 0,1 0 0,1 0-1,0 0 1,1 1 0,0 0 0,0 0 0,1 1 0,1 0 0,17-12-1,-13 12-556,1 0 0,0 1 0,0 1 0,1 1 0,31-10 0,-26 11-924,0 1 0,1 1 1,-1 1-1,35 0 0,-48 3 1120,16 0-1266,0 1 0,29 5 1,1 7-2750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64 211 8393,'-1'0'47,"0"-1"0,0 1 0,0-1 0,1 0 0,-1 1 0,0-1 0,0 0 0,0 0 0,1 0 0,-1 0 0,0 0 0,1 0 0,-1 0 1,1 0-1,-1 0 0,1 0 0,0 0 0,-1 0 0,1 0 0,0-2 0,0 2 7,-1 0 0,1 0 0,0 0-1,0 0 1,0 0 0,-1 0 0,1 0 0,0 0 0,-1 1 0,1-1-1,-1 0 1,1 0 0,-1 0 0,1 1 0,-1-1 0,0 0 0,1 1-1,-1-1 1,0 0 0,1 1 0,-1-1 0,0 1 0,0-1-1,0 1 1,1-1 0,-1 1 0,0 0 0,0-1 0,0 1 0,0 0-1,-1 0 1,1 0 73,-1 0-1,1 0 0,0-1 1,-1 1-1,1 0 0,0 0 0,-1-1 1,1 1-1,0-1 0,0 1 1,-1-1-1,1 0 0,0 1 1,0-1-1,0 0 0,0 0 1,0 0-1,0 0 0,0 0 0,0 0 1,0 0-1,0 0 0,1 0 1,-1 0-1,0 0 0,0-2 1,1 1-4,0 0 1,0 0 0,0 0-1,1 0 1,-1 0-1,1 0 1,-1 0 0,1 0-1,0 0 1,-1 0 0,1 0-1,0 1 1,0-1-1,1 0 1,1-2 0,5-6 293,0 1 0,1 1 0,0-1 0,20-13 0,-12 11-150,1 1 1,30-14-1,-42 21-265,0 1 1,0 0-1,0 0 0,0 1 0,1 0 0,-1 0 0,1 0 0,-1 1 0,0 0 0,1 0 1,-1 1-1,11 1 0,-16-1-4,1 0 0,-1 1 0,1-1 0,-1 0 0,0 1 0,1-1 0,-1 1 0,0-1 1,0 1-1,0-1 0,0 1 0,0 0 0,0 0 0,-1-1 0,1 1 0,0 0 0,-1 0 0,0 0 0,1 0 0,-1 0 1,0 0-1,0 0 0,0 0 0,0 3 0,-4 51 165,1-47-153,1 1-1,-2-1 0,1 0 1,-1 1-1,-1-2 0,0 1 1,-9 13-1,8-15-53,1 0 1,1 0-1,0 1 0,0-1 0,0 1 1,1 0-1,0 0 0,1 0 0,-1 1 1,1-1-1,-1 15 0,5-18 22,-1 0 0,1-1-1,0 1 1,0 0 0,0-1 0,0 1 0,1-1-1,0 0 1,0 0 0,0 0 0,0 0 0,1 0-1,-1-1 1,1 0 0,0 1 0,0-2 0,5 4-1,28 29-13,-29-26 52,-2 1 0,1-1 0,-1 1 1,-1 0-1,0 1 0,0-1 0,-1 1 0,0 0 0,-1 0 0,-1 0 0,1 1 0,-2-1 1,1 18-1,-2-19 57,-1 0 0,0 0 1,-1-1-1,0 1 0,-1 0 1,0-1-1,0 0 1,-1 1-1,0-1 0,-1-1 1,1 1-1,-2-1 0,1 0 1,-1 0-1,-1 0 0,-7 7 1,-11 9-1065,-39 32 1,54-49-802,-1 0-1,1-1 1,-1 0-1,-16 6 1,20-11-2735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15109,'10'18'584,"0"0"-1,-2 1 0,0 1 0,-1-1 1,-1 1-1,-1 0 0,6 41 0,-5 5 852,-2 75 0,-4 89 830,0-229-2218,0 1 0,0-1 0,0 0 1,0 0-1,0 1 0,0-1 1,1 0-1,-1 0 0,0 0 0,1 1 1,-1-1-1,1 0 0,-1 0 1,1 0-1,-1 0 0,1 0 0,0 0 1,0 0-1,-1 0 0,1 0 0,0 0 1,2 1-1,-2-2 2,0 1 0,0-1 0,0 0 0,1 0 1,-1 0-1,0 0 0,0 0 0,0 0 0,0 0 0,1 0 0,-1-1 0,0 1 1,0 0-1,0-1 0,0 1 0,0-1 0,0 1 0,2-2 0,4-2 119,-1-1-1,1 0 0,-1 0 1,0-1-1,6-8 1,16-19-37,42-54-16,4 4-1,167-147 1,-121 141-4802,5 11-6894,-106 70 8332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12629,'0'21'916,"0"-1"-76,0 1-80,0 1-36,3 5 5,7 1-121,5-1-312,2 1-296,5 4 72,-1-5-96,4 1-56,6-1 60,-2-1-564,0-5-641,1-2-315,1-4-420,-1-5-464,1-3-1196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3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15357,'306'-416'8955,"-299"404"-8781,1 1 1,1-1-1,0 1 0,0 0 0,1 1 0,1 0 0,13-9 1,-21 17-163,0 0 0,1 0 1,-1 0-1,0 1 1,1-1-1,0 1 0,-1 0 1,1 0-1,0 0 1,-1 1-1,1-1 1,0 1-1,0 0 0,-1 0 1,1 0-1,0 1 1,0 0-1,0-1 0,-1 1 1,1 0-1,-1 0 1,1 1-1,-1-1 0,1 1 1,-1 0-1,0 0 1,1 0-1,-1 0 0,0 1 1,-1-1-1,1 1 1,2 3-1,70 75-274,-7 6-3752,-2-3-4906,-41-53 4094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5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3616,'0'0'1582,"0"42"2785,1-21-3721,1 0 0,1-1 0,8 28-1,7 41 266,-3 52-283,8 111 320,-12-66-842,3 100 407,-9 402-52,3-293-458,11 168 76,-36-253-43,17-323-10637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8:5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10401,'0'24'1969,"5"1"-1252,1 0-1,15 41 0,2 5-136,15 86 90,23 82 115,-58-228-761,-2-4-6,1-1 1,1 1-1,-1 0 0,1-1 1,0 1-1,6 8 0,-2-57 247,-7 38-230,1-12-24,2 0 0,0 0 0,0 1-1,1-1 1,1 1 0,1 0 0,0 1 0,12-22-1,-5 17-36,1 0 0,0 0-1,1 1 1,1 1 0,21-17 0,73-76 32,-80 78 22,-29 30-27,5-4 40,0 0 0,0 0 0,-1-1 0,0 0 0,4-8 1,-8 14 1,-1-1 1,1 1 0,0-1 0,-1 1 0,1-1 0,-1 1 0,0-1 0,1 1 0,-1-1-1,0 1 1,0-1 0,0 1 0,0-1 0,0 1 0,-1-1 0,1 0 0,0 1 0,-1-1-1,1 1 1,-1 0 0,1-1 0,-1 1 0,0-1 0,0 1 0,1 0 0,-1-1 0,0 1 0,0 0-1,0 0 1,-1 0 0,1 0 0,0 0 0,0 0 0,-2-1 0,-6-3 19,0-1-1,0 2 1,-1-1 0,1 1 0,-1 1 0,0 0-1,0 0 1,0 1 0,-1 0 0,1 1 0,0 0-1,-1 1 1,1 0 0,0 0 0,-1 1 0,1 1-1,0 0 1,-18 5 0,19-4-565,0 1 1,-1 0-1,1 0 0,0 1 0,1 0 0,-1 1 1,-7 6-1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11329,'17'-1'268,"3"-6"-160,4 3-108,1 0 0,5-2-184,1 3-376,1-3-752,3 0-1588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1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14017,'1'-3'133,"0"1"-1,-1 0 0,1 0 0,0 0 0,0 0 1,0 0-1,0 0 0,0 0 0,1 0 1,-1 0-1,1 1 0,-1-1 0,1 0 0,-1 1 1,1-1-1,0 1 0,0 0 0,0 0 1,0-1-1,0 1 0,0 1 0,0-1 0,4-1 1,57-18 252,-54 18-313,22-4 315,1 1 0,0 2 0,58 2 0,-74 1 85,-47 11 236,-28-4 447,-103-2-1,158-5-1206,4 0-128,4 1 121,1 0 50,-1-1 0,1 1 0,-1-1 0,1 0 0,-1-1 0,6 0 1,0 0-155,233-20 703,-200 16 1541,-208 38-982,81-13-1102,41-13-1738,15-2-4288,18-4 1510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3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4500,'-1'17'6358,"-1"19"-4366,-1 103-1131,2-69-3179,0 1-4513,1-51 3969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6441,'8'146'3628,"-3"-74"-3529,1 427-1874,-7-422 3056,7 102-6683,-3-135 4952,13 361 1642,-4-195 4968,-9-69-8986,-3-127-438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7:24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10881,'0'10'1555,"2"75"7320,-1-70-8150,1-1 0,0 1-1,7 21 1,-7-29-657,1-1 0,0 1 0,-1-1 1,2 0-1,-1 1 0,1-2 0,0 1 0,0 0 1,1-1-1,0 1 0,0-1 0,0-1 0,0 1 1,1-1-1,0 0 0,0 0 0,0 0 1,0-1-1,1 0 0,-1-1 0,10 4 0,-3-3-50,0 1 0,0-2 0,0 0 0,0-1 1,1 0-1,-1 0 0,0-2 0,1 0 0,-1 0 0,0-1 0,13-4 0,12-6-2692,-1-1 0,48-25 0,5-2-5570,-65 31 5020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1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92 12925,'-1'-2'534,"1"-1"1,0 1-1,0 0 0,0 0 0,0-1 1,1 1-1,-1 0 0,0 0 0,1 0 1,0 0-1,-1-1 0,1 1 0,0 0 1,0 0-1,0 0 0,0 0 0,1 1 1,1-4-1,0 4-145,1-1-1,-1 1 1,0-1-1,0 1 1,1 0-1,-1 0 1,1 1-1,-1-1 1,1 1-1,-1-1 1,6 1 0,89-5 388,25-2 46,-42 1-3548,-12-1-3297,-1-2-4683,-46 5 5758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1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12397,'2'15'4623,"-4"25"-2379,1-14-765,1 319 6059,0-231-10221,0 1-5725,0-94 3187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2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36 32767,'-19'-15'0,"-4"5"0,0 3 0,3 3 0,-4 4 0,3 0 0,2 0 0,4 4 0,1 3 0,0-1 0,6 1 0,0 2 0,8 2 0,0 1-1756,0 1-3125,4 0-1375,8 4 751,5 0-843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24190,'-8'45'784,"0"7"-112,1 6 0,-1 5 96,1 6-151,0 6-317,1 9-284,-3 4-16,1 7 0,1 4 120,-5 3-144,1-1-12,-1-1-1337,1-4-1491,-1-1-920,2-7-369,-2-8-407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2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12541,'1'-3'136,"-1"1"0,1-1 0,0 1 1,-1-1-1,1 1 0,0 0 0,1-1 0,-1 1 0,0 0 0,1 0 0,-1 0 0,1 0 0,-1 0 0,1 0 1,0 0-1,0 0 0,0 1 0,0-1 0,0 1 0,0 0 0,1-1 0,-1 1 0,0 0 0,1 0 0,-1 1 1,1-1-1,2 0 0,13-4-59,0 1 0,31-4-1,-36 7 70,115-12-37,40-6-3220,-134 13 591,-1-1-1,63-22 1,-93 27 2405,1 1 0,-1-1 0,1 1 1,-1-1-1,1 0 0,-1 0 1,0-1-1,0 1 0,0-1 1,0 1-1,-1-1 0,1 0 1,-1 0-1,0 0 0,1-1 0,-1 1 1,-1 0-1,1-1 0,1-3 1,0-3 845,-1-1 1,-1 1 0,1-1 0,-2 1-1,0-17 1,0 15 130,0 11-802,0 0 0,1 0 0,-1 0 0,0 0 0,1 0 0,-1 1 0,1-1 0,-1 0 0,1 0 0,-1 0 0,1 0 0,0 1 0,-1-1 1,1 0-1,0 1 0,0-1 0,-1 0 0,1 1 0,0-1 0,0 1 0,0-1 0,0 1 0,0 0 0,0-1 0,0 1 0,0 0 0,0 0 0,0-1 0,0 1 0,0 0 0,0 0 0,1 0 0,46 1 837,-33 0-506,283 0 3968,-297-1-4266,-15 19-534,-43 29-5547,43-37 3226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2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16101,'7'154'7609,"20"119"-6480,-1-17-1290,-16-119-71,15 157-2,5-102-3595,-28-179 2869,1 0 0,0 0-1,1 0 1,0 0 0,1 0-1,0-1 1,1 0 0,9 14-1,-5-19-2120,0-5-1410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12437,'7'-10'195,"1"0"-1,0 1 1,0 0 0,0 0-1,1 0 1,1 1-1,0 1 1,14-10 0,-17 13-170,0 1 1,0 0-1,0 0 1,1 0-1,-1 1 1,0 0-1,1 1 1,-1 0 0,1 0-1,0 0 1,-1 1-1,1 0 1,0 1-1,13 2 1,-19-3-16,-1 1 1,1 0-1,0 0 1,0-1-1,-1 1 1,1 1-1,-1-1 1,1 0-1,-1 0 1,1 0-1,-1 1 1,0-1-1,0 1 1,1-1-1,-1 1 1,0-1-1,0 1 1,-1 0-1,1 0 0,0-1 1,0 1-1,-1 0 1,1 0-1,-1 0 1,0 0-1,0-1 1,1 1-1,-1 0 1,0 0-1,0 0 1,-1 0-1,1 0 1,0 0-1,-2 2 1,1 4 27,0-1 1,-1 0-1,0 1 1,0-1-1,-1 0 1,0 0-1,-7 11 1,-8 7 421,-44 42 1,48-54-425,1 0 0,0 1 1,1 1-1,0-1 0,1 2 0,1 0 1,1 0-1,-15 33 0,23-47-75,1 0-1,-1 0 0,0 0 1,1 0-1,-1 0 1,1 0-1,-1 0 1,1 0-1,0 0 1,0 0-1,0 0 0,0 0 1,0 0-1,0 0 1,1 0-1,-1 0 1,1 0-1,-1 0 0,1 0 1,0-1-1,0 1 1,0 0-1,0 0 1,0 0-1,0-1 0,0 1 1,1-1-1,-1 1 1,0-1-1,1 1 1,-1-1-1,1 0 0,0 0 1,-1 0-1,1 0 1,3 1-1,4 1-690,0-1-1,0 0 0,0 0 1,0-1-1,1-1 0,14 0 1,9 0-2289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14985,'1'-3'246,"-1"1"0,1 0 0,0-1-1,0 1 1,1 0 0,-1 0-1,0 0 1,1 0 0,-1 0 0,1 0-1,0 0 1,-1 0 0,1 1-1,0-1 1,0 1 0,0-1 0,0 1-1,0 0 1,1 0 0,-1 0 0,0 0-1,1 0 1,-1 0 0,0 1-1,4-1 1,71-16 460,-71 16-455,377-54-399,-127 25-4135,-249 30 3973,17-4-910,0 2 1,0 0-1,1 2 0,-1 1 1,31 5-1,-41 2-883,-5 4-698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2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15677,'3'0'917,"7"0"107,5 0-68,7 0-280,0-1-232,6-5-152,2 0-196,9-1 24,1 1-120,5-5-64,3 0-308,5-1-272,1 0-836,0 1-501,4 1-99,-5 1-544,0 3-1456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2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11025,'0'0'316,"-11"14"587,4-2-691,1 1 0,1 0 0,0 0 0,0 0 0,2 1 0,-4 22 0,-5 88 496,11-97-537,0-18-94,-3 155 875,4-144-848,2-1 1,0 1-1,1-1 0,1 1 0,1-1 0,8 21 0,-11-34-87,0-1 0,1 0 0,-1 0-1,1-1 1,0 1 0,0 0-1,1-1 1,-1 0 0,1 0 0,0 0-1,0 0 1,0 0 0,1-1-1,-1 0 1,1 0 0,0 0 0,0-1-1,0 1 1,0-1 0,0 0-1,0-1 1,1 1 0,-1-1 0,0 0-1,1 0 1,0-1 0,-1 1-1,1-2 1,-1 1 0,1 0-1,-1-1 1,1 0 0,-1 0 0,0-1-1,1 1 1,-1-1 0,0 0-1,0-1 1,0 1 0,0-1 0,-1 0-1,1 0 1,-1-1 0,1 1-1,-1-1 1,0 0 0,-1 0 0,7-9-1,-2 2 12,-2 0 0,1 0-1,-1-1 1,-1 0 0,0 0 0,-1 0-1,0-1 1,-1 0 0,0 0-1,0-13 1,1-21 325,-3-70 1,-2 57 156,0 34-357,0 0 1,-1 1-1,-7-26 1,8 43-158,-1 1 1,0 0-1,0-1 0,0 1 1,-1 0-1,-1 0 0,1 1 0,-1-1 1,0 1-1,0 0 0,-1 0 1,0 0-1,0 0 0,-10-8 0,13 13-166,-1-1-1,1 1 0,-1 0 1,0-1-1,1 1 1,-1 1-1,0-1 0,0 0 1,0 1-1,0-1 0,1 1 1,-1 0-1,0 0 0,0 0 1,0 0-1,0 1 0,0-1 1,1 1-1,-1-1 0,0 1 1,-4 2-1,1 0-632,0 0 0,0 1 0,1-1 0,-1 1 0,1 0 0,0 0 0,0 1 0,-6 7 0,0 1-2392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2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13281,'17'6'616,"6"1"-27,0 0 0,0 2 0,-1 0 0,0 2 0,-1 0 0,0 2 0,-1 0 0,35 29 0,-23-6-440,-26-27-178,0-2 1,1 1-1,0-1 1,0 0-1,1 0 1,0-1-1,0 0 1,0 0-1,15 6 1,-20-11-293,-1 0 1,1-1 0,0 1 0,0-1-1,0 0 1,-1 0 0,1 0-1,0 0 1,0-1 0,0 1 0,-1-1-1,1 1 1,0-1 0,-1 0-1,1 0 1,0 0 0,-1-1 0,1 1-1,-1-1 1,0 1 0,0-1-1,1 0 1,-1 0 0,0 0 0,2-2-1,11-15-3276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12993,'0'0'1092,"3"0"-704,4 0-96,1-1-116,5 1-112,2-2-4,0 0-36,9 0-24,1-1-540,3 0-1408,4-2-2560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84 11121,'-5'2'3849,"9"-2"-1490,24 1-779,43-6-1593,124-34-521,-65 8-5776,-104 25 3948,-3 1-1331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10945,'0'1'184,"1"0"1,0 0-1,0-1 0,0 1 1,0-1-1,-1 1 0,1-1 1,0 1-1,0-1 0,0 1 0,0-1 1,0 0-1,0 1 0,0-1 1,0 0-1,0 0 0,0 0 1,0 0-1,0 0 0,0 0 1,2 0-1,35-1 261,-30 1-94,49-3-149,-1-3 0,69-15 0,0 0-7078,-96 17 2218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11437,'3'129'3706,"1"24"-3028,-4 272 1594,0-425-2240,0 1 0,0-1 0,0 0 0,0 1 0,0-1-1,0 0 1,0 1 0,0-1 0,0 0 0,0 1 0,0-1 0,0 0 0,0 1 0,0-1 0,0 0 0,0 1 0,0-1-1,0 0 1,0 1 0,1-1 0,-1 0 0,0 1 0,0-1 0,1 0 0,-1 1 0,0-1 0,0 0 0,1 0 0,-1 0-1,0 1 1,0-1 0,1 0 0,-1 0 0,0 0 0,1 1 0,-1-1 0,0 0 0,1 0 0,-1 0 0,0 0 0,1 0 0,0 0-1,15-10 604,13-22-280,-22 22-278,121-176 625,-105 157-655,0 2 0,2 0 0,1 1 1,34-25-1,-45 40-463,1 1 0,0 0 1,25-11-1,7 6-3777,1 13-5060,-43 3 5484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9561,'0'4'324,"1"0"1,-1 0-1,1 0 1,0 0-1,0 0 1,1 0-1,-1-1 0,1 1 1,0 0-1,0-1 1,0 1-1,0-1 1,1 0-1,2 3 1,47 44 1733,-17-19-736,-23-18-1215,127 124 2384,-63-75-3643,4-11-4372,-53-39 2371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19 13597,'-1'-2'79,"-1"0"-1,0 1 0,0-1 0,1 1 1,-1 0-1,0-1 0,0 1 1,0 0-1,-1 0 0,1 0 0,0 0 1,0 0-1,0 1 0,-1-1 1,1 1-1,0-1 0,-1 1 0,1 0 1,0 0-1,-1 0 0,1 0 1,-4 1-1,1 1 21,1-1 1,-1 1 0,1 0-1,0 1 1,0-1 0,0 1-1,0-1 1,0 1 0,1 0-1,-6 6 1,-5 7 92,1 0-1,1 1 1,1 0 0,-10 20 0,1 0-102,2 2 1,2 0 0,1 1-1,2 1 1,2 0-1,1 1 1,3 0-1,1 0 1,0 61-1,6-101-93,0 0 0,0 0 0,0 0 0,0 1-1,1-1 1,-1 0 0,1 0 0,-1 0 0,1 0-1,0 0 1,-1 0 0,1-1 0,0 1-1,0 0 1,1 0 0,-1 0 0,0-1 0,0 1-1,1-1 1,-1 1 0,1-1 0,0 0 0,-1 1-1,1-1 1,0 0 0,0 0 0,0 0 0,-1 0-1,1 0 1,0-1 0,0 1 0,0-1 0,0 1-1,1-1 1,-1 0 0,0 0 0,0 0 0,0 0-1,0 0 1,0 0 0,0 0 0,0-1 0,4 0-1,3-1 1,0 0 0,0-1 0,0 1 0,-1-2 0,1 1-1,-1-1 1,0 0 0,0-1 0,9-6 0,-5 0 13,-1 0 0,0-1 1,-1 0-1,0-1 0,0 0 0,-2-1 1,0 0-1,0 0 0,-1 0 1,-1-1-1,0 0 0,-1-1 1,3-20-1,-2 4-10,-1 1 1,-2-1 0,-2-1-1,0 1 1,-8-55 0,-7 12 400,6 47-35,6 25-109,1 11 61,5 59 311,3 0 0,25 103 0,-17-96-568,30 221-157,-18-104-2330,10-2-5492,-29-156 5315,2-5-1054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11177,'-10'8'151,"0"2"0,1-1 0,0 1 0,1 1-1,0 0 1,0 0 0,2 0 0,-1 1 0,1 0 0,1 0 0,-6 21-1,6-18-53,1 0 0,0 0 0,1 1-1,1 0 1,1-1 0,0 1-1,1 0 1,0 0 0,5 24 0,-4-38-71,0 1 0,1 0 0,-1 0 0,1 0 0,-1-1 1,1 1-1,0-1 0,0 0 0,0 1 0,1-1 1,-1 0-1,0 0 0,1 0 0,0-1 0,-1 1 0,1 0 1,0-1-1,0 0 0,-1 0 0,1 0 0,0 0 0,0 0 1,0 0-1,1-1 0,-1 0 0,0 1 0,5-2 0,6 2 27,0-1-1,-1 0 0,1-1 0,26-6 1,-26 3-31,0 0 1,-1-2 0,1 0 0,-1 0 0,0-1-1,-1-1 1,0 0 0,0-1 0,-1 0-1,15-15 1,-20 18-61,-1 0 0,0 0 1,0-1-1,-1 1 0,0-1 0,0 0 0,-1 0 0,1-1 0,2-9 0,-5 12-17,0 0 1,0 0-1,-1 0 0,0 0 1,1 0-1,-2 0 0,1 0 0,0 0 1,-1 0-1,0 0 0,0 0 0,-1 1 1,1-1-1,-1 0 0,-4-7 1,2 5 72,-1 0 1,0 1 0,0-1 0,0 1 0,0 1 0,-1-1-1,0 1 1,-1 0 0,1 0 0,-1 0 0,0 1-1,0 0 1,0 1 0,0-1 0,-1 2 0,1-1 0,-16-3-1,18 5-10,0 0 0,-1 1-1,1-1 1,-1 1 0,1 0-1,-1 0 1,1 1-1,-1 0 1,1 0 0,0 0-1,0 1 1,-1-1 0,1 1-1,0 0 1,0 1-1,0-1 1,1 1 0,-1 0-1,1 0 1,-1 1 0,1-1-1,0 1 1,1 0-1,-1 0 1,0 0 0,-4 9-1,0 2 85,2 1-1,0 0 1,1 0-1,1 1 1,0-1-1,1 1 1,1 0-1,0 0 1,1 0-1,1 0 1,1 0-1,5 32 1,-3-40 7,0 0 0,0 0-1,1 0 1,0-1 0,0 1 0,1-1 0,0 0 0,1 0 0,-1-1 0,2 1-1,-1-1 1,1-1 0,0 1 0,0-1 0,1 0 0,10 6 0,-3-3-365,0 0 1,1-1-1,0 0 1,0-1-1,1-1 0,0-1 1,32 7-1,35-10-4881,-54-2 1932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15025,'2'24'612,"-2"4"-216,0 6-176,0 4-79,0 4-65,1-1 32,1-1-36,-1 2-72,1 0-148,2-6-569,-1-2-803,0-6-764,0-1-1700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260 188 12613,'-14'17'316,"2"0"0,0 0 0,1 1-1,1 1 1,0 0 0,2 0 0,-9 29 0,-31 149 604,38-145-782,-6 54 224,4 1 1,5 210-1,8-290-346,1 0 0,1-1 1,1 1-1,9 32 0,-10-48-2,1 0 1,0 0 0,0 0-1,1-1 1,1 1-1,0-1 1,0-1-1,1 1 1,0-1-1,0 0 1,1-1-1,13 11 1,-17-16 7,1 0 0,0 0 1,0-1-1,-1 0 0,2 0 0,-1 0 0,0 0 1,0-1-1,1 0 0,-1 0 0,0 0 1,1-1-1,-1 0 0,1 0 0,-1 0 0,0-1 1,1 0-1,8-2 0,-5 0 17,0 1-1,-1-2 1,0 1 0,1-1-1,-1 0 1,0-1 0,-1 0-1,1 0 1,-1-1 0,9-9-1,3-7 26,0-1-1,-2-1 1,-1-1-1,0-1 1,-2 0-1,-1 0 1,-2-1-1,14-46 1,-10 19-9,-2 0 1,-3-1-1,5-91 0,-12-177-212,-6 279 277,-2 1 1,-1 0 0,-2 1 0,-3-1 0,-20-55-1,25 82-44,-1 1-1,0-1 0,-2 1 0,1 0 1,-2 1-1,0 0 0,-14-16 1,18 25-72,-1-1 1,1 1 0,-1 0 0,0 0 0,0 1 0,0 0 0,-1 1 0,0-1 0,1 1 0,-1 1 0,0-1 0,0 1 0,-1 1 0,1-1 0,0 2 0,-15-1 0,11 1-105,-1 1 1,0 1 0,0 0 0,1 1-1,-1 0 1,1 1 0,0 0 0,0 1-1,0 0 1,0 1 0,1 0 0,0 1 0,1 0-1,-1 1 1,1 0 0,1 1 0,0 0-1,-12 14 1,12-11-748,0 0 0,1 1-1,0 0 1,1 0 0,1 0 0,0 1 0,1 0-1,0 0 1,-5 30 0,5-7-2767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16345,'46'29'2097,"-13"-9"-1486,0 2 0,-1 1 0,-2 2 0,32 31 0,-32-21-283,37 59-1,-44-59-162,2-2-1,37 40 0,-56-66-127,1-1 0,0 0 1,0-1-1,1 1 0,0-1 1,-1-1-1,2 0 0,-1 0 1,0 0-1,1-1 0,0-1 0,0 1 1,0-1-1,0-1 0,0 0 1,0 0-1,0 0 0,0-1 1,0-1-1,11-1 0,-6-1-169,-1 0-1,1-1 1,-1-1-1,0 0 1,0 0-1,-1-1 1,0-1-1,0 0 1,0-1-1,-1 0 1,0-1-1,15-16 1,10-14-3752,-2-1 1,45-72-1,-52 72-1007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3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10017,'1'0'88,"-1"0"1,1 0-1,-1 0 1,1 0-1,-1 0 0,1 0 1,-1 0-1,0 0 1,1 0-1,-1 0 0,1 1 1,-1-1-1,0 0 1,1 0-1,-1 1 1,1-1-1,-1 0 0,0 1 1,1-1-1,-1 0 1,0 1-1,0-1 0,1 0 1,-1 1-1,0-1 1,0 1-1,1-1 1,-1 0-1,0 1 0,0-1 1,0 1-1,0-1 1,0 1-1,0-1 0,0 1 1,0-1-1,0 0 1,0 1-1,0-1 1,0 1-1,0-1 0,0 1 1,0-1-1,0 1 1,0-1-1,-1 0 0,1 1 1,0-1-1,0 1 1,-1-1-1,1 0 1,0 1-1,0-1 0,-1 0 1,1 1-1,0-1 1,-1 0-1,1 1 0,-1-1 1,1 0-1,0 0 1,-1 1-1,1-1 1,-1 0-1,1 0 0,-1 0 1,39 5 1952,288-2 2271,164-18-2987,-124 1-1236,-129 1 222,-120-6-2953,-85 11-1878,49-19-1,-55 16 706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45.3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2660,'0'0'132,"0"-2"768,0 0 676,0 1-531,0-1-1109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48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85 174 7925,'0'-37'3805,"0"33"-887,0 24-2139,13 229 250,-14-84-424,7 309 396,4 326 501,-11-522-1440,1 873-116,-9-1018-48,9-133 208,-3-43 707,14-620 2231,3 181-2089,-8 179-774,0 89 116,-24-245-1,-9 51-226,16 216-30,-7-55-23,-22-102-75,40 346 73,0 1 0,-1-1 0,1 0 0,-1 0 0,0 0 0,0 1 0,0-1 0,0 0 0,0 1 0,-1-1 0,1 1 0,-1-1 0,1 1 0,-4-3 0,4 7-10,0 1 1,0-1 0,1 1 0,-1 0 0,1 0 0,0-1-1,0 1 1,0 0 0,1 5 0,-1-5 20,22 403 281,-4-169-68,-17 324-1,-1 289 141,4-443-592,1 8 21,6-280 158,3 91-40,1-24-22,1-786 471,-5-159 330,-11 523-664,-17-217-94,10 239-5,-10-107-162,-5 18 500,16 184-265,2 63-12,-13-53 0,9 60-139,3 0 1,-4-58-1,9 90-6,0 27 26,13 210 289,0 2-212,-12-1 387,-8 437 333,2-90-910,6-341 2,15-5 141,-2-49 107,-3 21-82,2 137 526,-18-284-837,2-72-7774,-1-8 1814,2 1-607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49.4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201 30 9185,'-5'-21'6996,"-8"13"-4006,11 8-2929,0 0-1,-1 0 1,1 0-1,0 1 1,-1-1-1,1 1 1,0 0-1,0-1 1,0 1-1,0 0 1,-1 0 0,1 1-1,0-1 1,1 0-1,-5 3 1,-5 6 45,1 1-1,0-1 1,0 2 0,1-1 0,1 1 0,-13 23-1,-34 83 589,52-105-715,0 0 0,1 0 1,1 0-1,0 1 0,0-1 0,2 0 1,1 18-1,-1-21 14,-1-7 14,0 0-1,1 0 1,-1 0 0,1 0-1,0-1 1,0 1-1,0 0 1,0 0 0,0 0-1,0-1 1,1 1-1,-1-1 1,1 1 0,0-1-1,0 0 1,0 1-1,0-1 1,0 0 0,0 0-1,1 0 1,-1-1-1,1 1 1,-1-1 0,1 1-1,0-1 1,-1 0-1,1 0 1,0 0 0,0 0-1,0 0 1,0-1-1,0 1 1,0-1 0,0 0-1,0 0 1,0 0-1,0 0 1,0-1 0,-1 1-1,1-1 1,0 0-1,0 0 1,0 0 0,0 0-1,-1 0 1,1 0-1,0-1 1,-1 1 0,1-1-1,-1 0 1,0 0-1,1 0 1,-1 0 0,0 0-1,0 0 1,-1-1-1,4-4 1,3-10 29,-1-1 0,-1 1 1,-1-1-1,0 0 0,-1-1 0,1-21 0,0-112-23,-5 124-84,0 28-319,-1 0 8,1 0-1,-1 0 0,0 0 1,1 0-1,-1 0 0,1 0 0,-1 0 1,0 0-1,1 1 0,-1-1 1,0 0-1,1 0 0,-1 1 0,1-1 1,-1 0-1,1 1 0,-1-1 1,1 1-1,-1-1 0,1 1 1,-1-1-1,1 1 0,-1-1 0,1 1 1,-1 0-1,1 3-2515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49.8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13813,'-1'97'7408,"0"5"-3417,3 343-1102,-1-432-2892,0 0 0,0 0-1,2 1 1,-1-2-1,2 1 1,0 0 0,0-1-1,11 21 1,-13-29 2,1 1 0,0-1 0,0 1 0,1-1 0,0 0 0,-1 0 0,1 0 0,0-1 0,1 1 0,-1-1 0,1 0-1,-1 0 1,1-1 0,0 1 0,0-1 0,0 0 0,0-1 0,1 1 0,-1-1 0,0 0 0,1 0 0,-1 0 0,8-1 0,-6 0-435,1-1 1,-1 0-1,0 0 1,0 0-1,11-4 1,32-18-9129,-32 14 5080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5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102 963 6973,'0'0'417,"7"-25"2684,244-177 177,-46 42-2674,-122 89-508,312-253 187,-351 289-281,2 3 0,74-40-1,-175 124 635,-530 436-218,187-148-384,304-261 52,94-78 92,-14-8-168,15 1-9,0 0 1,0 0 0,1 1-1,0-1 1,0 0-1,0 1 1,0-1-1,1 1 1,0 0 0,0 0-1,1 0 1,-1 0-1,1 0 1,8-7-1,11-10 37,40-30 0,-39 33 5,527-402 666,-323 250-631,9-7-22,-218 165-44,-15 11 17,0-1-1,0 1 0,-1-1 0,1 0 0,-1 0 0,0 0 0,6-7 1,-9 9 16,0 0 94,-2 4-144,-1 0 0,1 0 1,0 0-1,-1-1 0,0 1 1,0-1-1,0 0 0,0 1 1,0-1-1,0-1 0,0 1 1,-4 1-1,-11 8 63,-242 188 670,-3 3-746,-211 200 95,378-329 179,60-47-342,1 0 0,2 3 0,-34 36 0,59-50-2247,7-4-2197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56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11545,'-33'1'831,"26"1"-766,0 1 0,1 0 0,0 1 1,0-1-1,0 1 0,0 1 0,0-1 1,1 1-1,0 0 0,0 0 0,0 0 0,-4 7 1,-8 10 312,-22 40 1,31-49-333,1 1 0,1 0-1,0 1 1,1-1 0,0 1-1,1 0 1,1 0 0,1 0-1,0 0 1,0 1 0,2-1-1,0 1 1,4 27 0,-4-41-24,1 1 1,-1-1 0,1 1 0,0-1-1,0 0 1,-1 0 0,2 1 0,-1-1 0,0 0-1,0 0 1,1 0 0,-1 0 0,1 0-1,-1-1 1,1 1 0,0 0 0,0-1-1,0 1 1,0-1 0,0 1 0,0-1-1,0 0 1,0 0 0,1 0 0,-1 0-1,0-1 1,0 1 0,1-1 0,-1 1 0,1-1-1,-1 0 1,1 0 0,-1 0 0,0 0-1,1 0 1,2-1 0,1 0 60,-1 0-1,1-1 1,-1 0 0,0 0 0,0 0 0,0 0-1,0-1 1,0 0 0,-1 0 0,1 0 0,-1-1-1,0 0 1,0 1 0,0-1 0,3-5 0,7-10 135,-1-1 1,-1 0-1,-1-1 1,0 0 0,-2 0-1,-1-1 1,0-1 0,-2 1-1,0-1 1,-2 0 0,0-1-1,0-29 1,-4 51-252,0-1-1,0 1 1,0-1 0,-1 1-1,1-1 1,-1 1 0,1-1-1,-1 1 1,0-1 0,0 1 0,0 0-1,0-1 1,-1 1 0,1 0-1,0 0 1,-1 0 0,0 0-1,1 0 1,-1 0 0,0 1 0,0-1-1,0 0 1,0 1 0,0 0-1,0-1 1,-1 1 0,1 0-1,0 0 1,-1 0 0,-3 0 0,3 0-160,-1 0 0,0 1 0,1 0 0,-1 0 1,0 0-1,0 0 0,1 1 0,-1-1 0,0 1 1,1 0-1,-1 0 0,1 0 0,-1 0 0,1 1 1,0 0-1,-1-1 0,1 1 0,0 1 0,0-1 1,0 0-1,-2 3 0,4-4 189,0 0-1,0 1 1,1-1 0,-1 0-1,1 0 1,-1 0-1,1 1 1,-1-1 0,1 0-1,0 0 1,-1 1 0,1-1-1,0 0 1,0 1-1,0-1 1,0 0 0,0 1-1,0-1 1,1 0 0,-1 1-1,0-1 1,1 0 0,0 2-1,14 30 790,-12-27-612,13 20 247,0 0 1,2-1-1,0-1 1,2-1 0,1-1-1,0 0 1,2-2-1,0-1 1,1 0 0,46 25-1,-67-42-409,1 0-1,-1-1 0,1 1 1,0-1-1,0 0 1,-1 0-1,1-1 0,0 1 1,0-1-1,0 0 1,0 0-1,0 0 0,0 0 1,-1-1-1,1 1 1,0-1-1,0 0 0,3-2 1,28-15-1829,-4-6-3420,-17 11 1246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14617,'8'-4'62,"-1"0"0,1 0 0,0 1-1,0 0 1,1 1 0,-1 0 0,0 0 0,1 0-1,-1 1 1,1 1 0,-1-1 0,1 1-1,0 1 1,-1 0 0,1 0 0,14 4-1,-21-3 10,1-1 0,-1 1-1,0-1 1,0 1 0,0 0-1,0 0 1,0 0 0,0 0-1,-1 0 1,1 1 0,0-1-1,-1 1 1,0-1 0,0 1-1,0-1 1,0 1 0,0-1-1,0 1 1,-1 0 0,1 0-1,-1-1 1,0 1 0,0 0-1,0 0 1,0-1 0,0 1-1,0 0 1,-1 0 0,0-1-1,-1 6 1,-1 4 349,0 0 1,-1 0-1,0-1 0,0 1 1,-11 17-1,-4 0-70,12-19-319,0-1 0,1 1 0,0 1 0,1-1 0,0 1 0,0 0 0,1 0 0,1 1-1,0-1 1,0 1 0,-1 18 0,4-28-20,0 1 0,0 0-1,1 0 1,-1 0 0,1 0 0,-1 0-1,1-1 1,0 1 0,0 0-1,1 0 1,-1-1 0,0 1 0,1-1-1,0 1 1,-1-1 0,1 0-1,4 4 1,-1-2-206,-1-1 0,1 0 0,0 0 0,0 0 0,0-1 0,0 0 0,0 0-1,11 3 1,7-1-1549,1-1 0,0-1-1,36-1 1,-46-1 631,24 0-2486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04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 13909,'-5'0'367,"-1"-1"0,0 1 0,1-1 0,-1 2 0,0-1 0,-10 2 0,7 2-172,-1 0 1,1 1 0,0 0-1,0 0 1,0 1 0,1 0-1,0 0 1,0 1 0,0 0-1,-8 11 1,-1 3 35,0 0 0,-24 42 1,30-43-188,1-1 1,0 2-1,2-1 1,0 1 0,1 0-1,2 1 1,0 0-1,1-1 1,1 2-1,0 42 1,3-64-43,0 0 1,0 0-1,0 0 1,0 0-1,0 0 1,0-1-1,0 1 1,0 0-1,0 0 1,0 0-1,0 0 1,1 0-1,-1-1 1,0 1-1,1 0 1,-1 0-1,1-1 1,-1 1-1,0 0 0,1 0 1,0-1-1,-1 1 1,1 0-1,-1-1 1,1 1-1,0-1 1,-1 1-1,1-1 1,0 1-1,0-1 1,0 0-1,-1 1 1,1-1-1,0 0 1,0 0-1,0 1 1,0-1-1,-1 0 1,1 0-1,0 0 1,0 0-1,0 0 1,0 0-1,0 0 1,-1 0-1,1-1 1,0 1-1,0 0 1,0 0-1,0-1 1,-1 1-1,1 0 0,0-1 1,0 1-1,0-2 1,5 0 6,-1-1 0,0 0 0,0 0 0,0-1 1,-1 1-1,1-1 0,4-5 0,0-3-221,0 0-1,-1-1 1,0 0 0,0-1-1,-2 0 1,0 0 0,8-27 0,-6 6-2450,-1 1 0,3-46 1,-7 51-53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0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15385,'0'23'3914,"0"56"-1047,7 304 4467,12-193-8897,19-6-4476,-34-170 3435,0 0-1,1-1 1,10 21-1,-5-17-2206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0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18286,'4'-5'125,"0"-1"0,1 1 1,0 0-1,0 0 0,1 1 1,-1-1-1,1 1 0,0 1 1,0-1-1,0 1 0,1 0 0,-1 0 1,1 1-1,0 0 0,0 0 1,-1 0-1,1 1 0,0 0 1,0 1-1,0-1 0,0 1 1,0 1-1,0-1 0,0 1 1,12 3-1,-17-3-107,-1 0 0,1 0 0,-1 0 0,1 0 0,-1 1 0,0-1 0,0 0 0,0 1 0,1-1 0,-1 0 0,-1 1 0,1 0 0,0-1 0,0 1 0,0-1 0,-1 1 0,1 0 0,-1-1 0,1 1 0,-1 0 0,0 0 0,0 0 0,0-1 0,0 1 0,0 0 0,0 0 0,0-1 0,-1 1 0,1 0 0,-1 0 0,1-1 0,-1 1 0,1 0 0,-2 1 0,-1 5 188,-1 0 1,0 0 0,0 0 0,-1-1-1,-8 11 1,-9 8 181,13-16-319,0 1 1,0-1 0,1 2-1,0-1 1,1 1-1,-11 25 1,17-34-113,0 0 0,0 0 0,0 0-1,1 1 1,-1-1 0,1 0 0,0 1 0,0-1 0,0 0 0,1 1 0,-1-1-1,1 0 1,-1 1 0,1-1 0,0 0 0,0 0 0,1 0 0,-1 0 0,1 0-1,-1 0 1,1 0 0,0 0 0,0-1 0,0 1 0,1-1 0,-1 1 0,1-1 0,4 3-1,1 1-1090,1-1 0,1 0-1,-1 0 1,1-1 0,-1-1-1,1 0 1,0 0 0,12 2-1,0 0-1913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11925,'-2'18'1037,"-4"23"-587,2 0 0,2 0 0,4 63 0,0-19-268,-3-19-40,-1-33-42,2-1 0,1 1 0,1-1 0,2 1 0,8 33 0,-12-65-43,0-1 0,0 1 0,0 0 0,0 0-1,0-1 1,0 1 0,0 0 0,1 0 0,-1-1 0,0 1-1,0 0 1,1-1 0,-1 1 0,0 0 0,1-1 0,-1 1 0,1 0-1,-1-1 1,1 1 0,-1-1 0,1 1 0,-1-1 0,1 1 0,0-1-1,-1 0 1,1 1 0,0-1 0,-1 0 0,1 1 0,0-1 0,-1 0-1,1 0 1,0 0 0,1 1 0,-1-2 51,1 0-1,-1 0 1,1-1 0,-1 1 0,0 0-1,1 0 1,-1-1 0,0 1 0,0-1-1,0 1 1,0-1 0,0 1 0,0-3-1,22-56 1582,-23 60-1688,14-40 528,1 1 0,2 0 0,1 2 0,3 0 0,45-62 0,-24 44-930,4 2 1,88-80 0,-125 126-195,43-36-4020,-49 41 3917,0 1 0,0-1 0,0 1 0,0 0 0,0-1 0,0 1 0,0 0 0,0 1 0,1-1 0,3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1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13561,'0'28'560,"7"-1"-96,2 2-92,4-3-196,0 4-72,4-3-40,-3 1-80,5-1 16,2-2-48,3-5-4,-2 2 20,1-9-300,4-2-624,1-3-636,2-7-228,0-1-492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1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1 611 14889,'17'-19'559,"0"0"-1,-1-1 0,-1 0 1,-1-2-1,18-35 0,44-121 1886,-67 155-2110,69-206 2062,-78 228-2382,0 0 0,1 0-1,-1 0 1,0 0 0,1-1-1,-1 1 1,1 0-1,0 0 1,-1 0 0,1 0-1,0 0 1,-1 0-1,1 0 1,0 1 0,0-1-1,0 0 1,0 0 0,0 0-1,0 1 1,0-1-1,0 1 1,0-1 0,0 1-1,0-1 1,0 1-1,1 0 1,-1-1 0,0 1-1,0 0 1,0 0 0,0 0-1,1 0 1,-1 0-1,0 0 1,0 0 0,0 0-1,1 0 1,-1 1-1,0-1 1,0 1 0,0-1-1,0 1 1,0-1 0,0 1-1,1-1 1,-1 1-1,-1 0 1,1-1 0,0 1-1,0 0 1,0 0-1,0 0 1,1 2 0,7 6 26,-1 1 1,0 0-1,13 20 0,-18-26-62,55 78-824,-17-30-5074,-22-30 1511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0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13029,'0'-2'125,"0"1"-1,0-1 0,-1 1 1,1-1-1,0 1 0,0 0 1,1-1-1,-1 1 0,0-1 1,0 1-1,1-1 0,-1 1 1,1 0-1,-1-1 0,1 1 1,1-2-1,8 17 2863,7 43-454,-2 34-747,6 153 1,-20 95-1156,-1-14-2797,1-299 875,3 48-3404,-4-69 3676,1 0 0,0-1 0,1 1 0,-1 0 0,1-1 0,4 9 0,-3-8-2774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1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19030,'1'-1'233,"0"0"0,0 0 1,-1 0-1,1 0 1,0 0-1,0 0 0,0 0 1,0 0-1,0 1 0,0-1 1,0 0-1,0 1 1,1-1-1,-1 1 0,0-1 1,0 1-1,0 0 0,1 0 1,-1-1-1,0 1 1,3 0-1,39-6-63,-31 4 360,398-48 1649,-232 38-3822,-52 7-3548,0 4-4885,-111 1 7381,-1 4-827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1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15009,'4'0'3083,"23"2"-1811,29-6-767,0-2 0,-1-2 0,71-21 0,12-1-903,-45 18-3435,-2 6-3629,-60 5 3899,-12-1 223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1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14825,'0'0'231,"30"-1"2804,63 3-2511,90-3-659,-161-1-978,0-1 0,0-1 0,28-10 0,-46 13 883,-1 0 1,1 0-1,-1 0 0,0-1 1,1 0-1,-1 0 1,0 1-1,0-2 0,0 1 1,0 0-1,-1-1 0,1 1 1,-1-1-1,1 0 1,-1 0-1,0 0 0,0 0 1,0 0-1,-1 0 0,1 0 1,1-5-1,-2 1 201,1-1-1,-1 0 1,-1 0-1,0 0 1,0 0-1,0 0 1,-1 0-1,-3-14 1,3 20 75,1 1 0,-1-1 0,1 1 1,0-1-1,0 1 0,0-1 0,0 1 0,0-1 1,0 1-1,0-1 0,0 1 0,0-1 0,1 1 1,-1-1-1,1 1 0,-1-1 0,1 1 1,0-1-1,-1 1 0,1 0 0,0-1 0,0 1 1,0 0-1,0 0 0,0 0 0,0 0 0,0 0 1,0 0-1,2-1 0,2 0 142,1-1 1,-1 2-1,1-1 0,-1 1 0,1 0 1,9-1-1,-5 1-31,34-6 1341,0 3 0,1 1-1,-1 2 1,64 8-1,-102-6-1102,-1 1-1,1-1 1,0 1-1,-1 1 0,1-1 1,-1 1-1,7 4 1,-11-6-357,0-1 0,-1 1 0,1-1 1,0 1-1,-1-1 0,1 1 1,0 0-1,-1-1 0,1 1 0,-1 0 1,1 0-1,-1-1 0,1 1 0,-1 0 1,0 0-1,1 0 0,-1-1 0,0 1 1,0 0-1,0 0 0,1 0 1,-1 1-1,-1-1-267,1 0 1,-1 0-1,0 0 1,1 0-1,-1 0 1,0 0-1,0 0 1,0 0-1,0 0 1,0 0 0,0 0-1,0-1 1,0 1-1,0 0 1,0-1-1,0 1 1,0-1-1,0 1 1,0-1-1,-3 1 1,-17 8-6102,9-5 2103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16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3996,'1'3'7348,"6"11"-7174,31-4 838,59 6 0,-42-9-965,-1 2 0,83 25 0,188 65 97,-221-69-226,106 38 62,134 60 153,-117-47 156,-158-59-455,77 16 0,-75-22 183,73 28 0,55 17 214,-97-31-55,-24-11-27,-49-13-85,-1 2 0,39 14 0,-5 3 50,-31-13-103,-1 1 0,46 26 0,-30-13-105,-35-21 68,0 1-1,0 0 1,-1 0 0,0 1 0,16 14 0,-3 1 57,2-2 0,0-1 0,35 20 0,-29-20-29,116 62 112,-100-49 148,26 15 249,73 12-156,-96-41-150,93 47 0,-134-60-215,16 11 63,0-2 0,0-1 0,1 0 1,1-3-1,0 0 0,38 8 0,-19-7 607,-34-7-632,0-1 0,0-1 0,0 0-1,15 0 1,-7-1-485,1 0-3242,-13-1 520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1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43 192 12105,'-2'0'30,"0"1"1,1-1-1,0 1 0,-1 0 0,1 0 0,-1-1 1,1 1-1,0 0 0,-1 0 0,1 1 0,0-1 1,0 0-1,0 0 0,0 1 0,0-1 0,0 0 1,0 1-1,1-1 0,-1 1 0,0-1 0,1 1 1,-1-1-1,1 1 0,-1 2 0,-9 41 1050,5 13 450,5 110 1,1-143-1420,-1-16-76,0 1-1,1-1 1,1 1 0,0-1 0,0 0 0,1 0 0,0 0 0,0 0 0,8 13 0,-9-18-8,1 0 0,-1-1 0,1 1 0,0-1-1,0 0 1,0 0 0,0 0 0,1 0 0,-1 0 0,1-1 0,0 0 0,-1 1 0,1-1 0,0-1-1,0 1 1,1-1 0,-1 1 0,0-1 0,0 0 0,1-1 0,-1 1 0,8-1 0,-2 0 41,-1-1 0,1 0 0,-1 0 0,0-1 0,1-1 0,-1 1 1,0-1-1,0-1 0,-1 0 0,1 0 0,-1-1 0,0 0 0,0 0 1,0-1-1,-1 0 0,0 0 0,0-1 0,0 1 0,-1-2 0,0 1 1,0-1-1,-1 0 0,0 0 0,-1 0 0,5-11 0,1-5 126,-1-1 0,-1 0-1,-1 0 1,-1-1 0,-1 0-1,-2 0 1,1-52 0,-3 51 223,-2 1 1,-1 0-1,-1 0 1,-1 0-1,-10-34 1,12 54-396,-1 0 0,1 0 0,-1 0 0,0 1 0,0-1 0,-1 1 0,1 0 0,-1 0 1,-1 0-1,1 0 0,-1 1 0,-5-5 0,6 6-142,0 1 0,-1 0 0,1 0-1,-1 0 1,0 0 0,0 1 0,0-1 0,0 1 0,0 0 0,0 1 0,0-1-1,0 1 1,0 0 0,0 1 0,0-1 0,0 1 0,-7 2 0,6-2-388,0 1-1,0 1 1,0-1 0,0 1 0,0 0 0,1 0 0,0 1 0,0 0-1,0-1 1,0 2 0,0-1 0,1 1 0,0-1 0,-5 7 0,-3 7-2175,0 1 0,-16 33 0,16-25-505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49:1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11997,'112'44'6436,"-7"-3"-3922,-63-21-1482,68 23 0,-95-39-972,-1 0-1,1-1 1,0 0 0,1-1 0,-1-1-1,0 0 1,1-1 0,24-4 0,-35 3-258,-1 0 1,1 0-1,-1-1 0,1 0 1,-1 0-1,0 0 0,0-1 1,0 1-1,5-6 0,0 0-1831,0 0 0,-1-1 1,0 0-1,12-20 0,-5 4-3238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2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465 159 2632,'80'-19'-202,"1"3"-1,1 3 0,0 4 0,0 4 1,1 3-1,0 4 0,133 21 1,-71 3 405,-2 7 0,-1 5 1,194 82-1,-270-93 160,-2 2 0,-1 3 1,-1 3-1,-2 3 0,-2 2 0,81 73 0,-112-87-212,0 1 0,-2 2-1,-1 0 1,-1 2 0,-2 0 0,-1 2 0,-1 0-1,-2 1 1,-2 1 0,-1 0 0,-1 1 0,-2 1-1,10 65 1,-13-46 22,-4 0 0,-2 0 0,-2 1 0,-3-1 0,-2 0 0,-3-1 0,-2 1-1,-2-1 1,-3-1 0,-2-1 0,-29 63 0,12-49-180,-2-2 1,-4-1-1,-2-2 0,-2-1 1,-3-3-1,-3-2 0,-2-2 0,-3-3 1,-1-2-1,-3-2 0,-1-3 1,-3-3-1,-78 38 0,99-59-62,-1-2-1,-1-2 0,-1-2 1,0-2-1,-1-2 1,0-2-1,0-2 1,0-1-1,-1-3 0,0-2 1,0-2-1,1-3 1,-1-1-1,1-2 1,1-2-1,0-2 0,0-2 1,1-2-1,-61-31 1,25 2 415,1-2-1,3-4 1,2-3 0,2-4 0,3-2 0,3-3 0,3-4 0,2-2 0,4-2 0,-91-148 0,131 187-360,0 0 0,2-1 1,2-1-1,1 0 0,1 0 0,2-1 1,1-1-1,3 1 0,0-1 0,2 0 1,2 0-1,1-1 0,2 1 1,2 0-1,1 1 0,1-1 0,3 1 1,17-49-1,4 15-3,3 1 0,4 1 0,2 2 0,3 2 0,3 2 0,79-84 0,-45 64-335,4 5 0,2 2 0,168-107 0,-173 132-1084,127-56 1,-55 42-1126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3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 11601,'-13'1'339,"0"1"0,0 0 0,0 1 0,1 0 0,-1 1 0,1 1 0,0 0 0,0 1 0,0 0 0,1 0 0,0 2 0,-10 7 0,-17 15 561,-62 64 0,67-61-563,2 1 0,1 2 0,-31 49 0,51-69-332,1 1 0,1 0 0,0 0 1,1 1-1,1 0 0,1 0 0,1 0 0,0 1 0,1-1 0,-1 34 0,4-49-63,0 0 1,0-1 0,0 1 0,0 0-1,0-1 1,1 1 0,-1-1-1,1 1 1,-1 0 0,1-1-1,0 1 1,0-1 0,0 0-1,0 1 1,1-1 0,-1 0-1,1 0 1,-1 1 0,3 1 0,0-2-96,-1-1 1,0 1-1,0-1 1,1 0-1,-1 0 1,1 0-1,-1-1 1,1 1-1,-1-1 1,1 0 0,-1 0-1,1 0 1,-1 0-1,5-2 1,1 1-191,-1-1 0,1 0 1,-1-1-1,0 0 0,0 0 0,0-1 1,-1 0-1,1-1 0,-1 1 0,0-1 1,0-1-1,0 1 0,6-8 0,10-11-2472,39-53-1,-28 31-65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3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94 9313,'0'-5'200,"1"-2"34,-1 1 1,0 0-1,0 0 0,0 0 0,-1 0 1,0 0-1,0 0 0,-1 0 0,0 0 1,0 0-1,0 0 0,-6-9 0,7 62 3023,3-12-2557,2 0 0,2-1 0,1 1 0,14 39 0,5 27 258,31 245 3536,-37 2-3590,-22-302-1502,1 32-3262,2-70 2485,-1 0-1,1 0 1,1 1 0,0-1-1,0 0 1,5 12 0,-1-9-2962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4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65 416 5352,'1'0'156,"0"1"-1,0-1 1,0 1-1,0-1 1,0 1-1,0-1 1,0 0-1,0 1 1,0-1-1,0 0 1,0 0-1,0 0 1,0 0-1,0 0 0,0 0 1,0 0-1,0 0 1,0-1-1,0 1 1,0 0-1,0 0 1,0-1-1,0 1 1,0-1-1,0 1 1,0-1-1,-1 1 0,1-1 1,0 0-1,0 1 1,0-1-1,-1 0 1,1 0-1,0 1 1,0-3-1,30-35 358,-25 29-216,6-9-200,0-1-1,-1 0 1,-1-1-1,-1 0 1,-1 0-1,0-1 0,-2 0 1,0-1-1,-2 0 1,0 1-1,-1-1 1,-2-1-1,0-24 1,-1 45-98,0 0 0,0 0 0,-1 0 0,1 1-1,0-1 1,-1 0 0,1 0 0,-1 0 0,1 1 0,-1-1 0,0 0 0,0 0 0,0 1 0,0-1 0,0 1 0,0-1 0,0 1-1,-1 0 1,1-1 0,0 1 0,-1 0 0,1 0 0,-1 0 0,1 0 0,-1 0 0,0 0 0,0 0 0,1 1 0,-1-1 0,-3 0-1,2 0 1,0 1-1,1-1 1,-1 1-1,0 0 1,1 0-1,-1 1 0,1-1 1,-1 0-1,0 1 1,1-1-1,-1 1 1,1 0-1,-1 0 0,1 0 1,-1 0-1,1 1 1,0-1-1,0 1 1,0-1-1,0 1 0,-4 3 1,-6 10-13,1 1 0,0 0 0,1 1 0,1 0 0,0 1 1,-11 33-1,6-5 11,-14 75 0,15-27-45,13-85 27,-1 1 0,1-1 0,1 1 0,0-1 0,0 1 1,1-1-1,4 16 0,-4-22 18,-1 0 0,1 0 0,0-1 0,0 1 0,0 0 0,0-1 0,1 1 0,-1-1 0,1 0 0,-1 0 0,1 0 0,0 0 0,0-1 0,2 2 0,52 19 11,0 1 18,-42-13-26,0-1 0,0 0-1,1-2 1,30 12 0,-40-18 4,-1 0 1,1 0 0,0 0 0,-1 0 0,1-1 0,0 0 0,-1-1 0,1 1 0,0-1 0,-1 0 0,1 0 0,-1-1 0,1 0 0,-1 0 0,0 0 0,0 0 0,0-1 0,0 0 0,6-5 0,-3 2-3,0 0 0,-1-1 1,0 0-1,0 0 0,-1 0 1,0-1-1,0 0 0,-1-1 1,0 1-1,0-1 0,-1 0 1,0 0-1,0 0 1,-1-1-1,-1 1 0,0-1 1,0 0-1,0 0 0,-1 1 1,-1-1-1,0 0 0,0 0 1,-1 0-1,0 0 0,-4-13 1,4 20-16,0-1-1,0 1 1,0 0 0,-1-1-1,0 1 1,1 0 0,-1 0-1,0 0 1,-1 0 0,1 0-1,0 1 1,-1-1-1,1 1 1,-1-1 0,0 1-1,0 0 1,0 0 0,0 0-1,0 0 1,-1 1 0,1 0-1,0-1 1,-1 1 0,1 0-1,-1 0 1,1 1 0,-1-1-1,0 1 1,1 0 0,-1 0-1,1 0 1,-1 0 0,0 1-1,1-1 1,-1 1 0,1 0-1,-1 0 1,1 0 0,0 0-1,-1 1 1,1 0 0,0-1-1,0 1 1,0 0 0,-5 5-1,-1 3-5,1 0 0,0 1-1,0 0 1,1 0 0,1 1-1,0 0 1,0 0-1,1 0 1,1 1 0,0-1-1,1 1 1,0 0 0,1 0-1,-1 14 1,4-26 20,-1 0 0,1-1 0,-1 1 1,1-1-1,-1 1 0,1 0 0,-1-1 0,1 1 0,-1-1 1,1 1-1,0-1 0,-1 0 0,1 1 0,0-1 1,0 0-1,-1 1 0,1-1 0,0 0 0,0 0 1,-1 0-1,1 0 0,0 1 0,0-1 0,-1 0 0,1 0 1,0 0-1,0-1 0,-1 1 0,1 0 0,0 0 1,0 0-1,-1-1 0,1 1 0,0 0 0,0-1 1,0 1 0,15-5 13,0-1-1,-1-1 1,1 0-1,-1-1 1,-1-1-1,26-19 1,-19 13 24,0 2 1,24-13-1,-28 18 18,1 0 0,-1 1 0,1 1 0,1 1-1,-1 0 1,1 2 0,0 0 0,-1 1 0,1 0 0,0 2 0,0 0-1,0 2 1,23 3 0,-40-4-53,1-1 1,-1 0-1,1 1 0,-1-1 0,0 1 1,1 0-1,-1 0 0,0 0 0,1 0 1,-1 0-1,0 0 0,0 1 0,0-1 1,0 1-1,0-1 0,-1 1 0,1 0 1,0-1-1,-1 1 0,1 0 0,-1 0 1,1 1-1,-1-1 0,0 0 0,0 0 0,0 0 1,0 1-1,-1-1 0,1 1 0,-1-1 1,1 0-1,-1 1 0,0-1 0,0 1 1,0-1-1,0 1 0,0-1 0,-1 1 1,1-1-1,-1 0 0,1 1 0,-1-1 1,0 0-1,0 1 0,0-1 0,0 0 1,-2 3-1,-7 11-444,0 0 0,0 0-1,-2-1 1,-22 23 0,34-37 401,-51 61-4511,36-44 1495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4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9925,'1'-7'178,"0"0"1,0 1-1,1-1 0,-1 1 0,1 0 1,1-1-1,-1 1 0,1 0 1,0 1-1,1-1 0,0 0 0,-1 1 1,2 0-1,7-8 0,-6 6-139,0 1-1,0 1 1,1-1-1,0 1 1,0 0-1,0 1 1,1 0-1,-1 0 1,1 0-1,0 1 1,10-3-1,-17 6-37,1 0 0,0-1 0,-1 1 0,1 0 1,0 0-1,-1 0 0,1 0 0,0 0 0,-1 1 0,1-1 0,-1 0 0,1 1 0,0-1 0,-1 1 0,1 0 0,-1-1 0,1 1 0,-1 0 0,0 0 0,1 0 1,-1 0-1,0 0 0,0 0 0,1 0 0,-1 0 0,0 1 0,0-1 0,0 0 0,0 1 0,-1-1 0,1 1 0,0-1 0,-1 1 0,1-1 0,-1 1 0,1 0 1,-1-1-1,0 1 0,1 2 0,1 10-107,-1-1 1,-1 1-1,-1 28 1,0-17-117,1 14-166,1 0-1,3 0 1,14 65 0,-15-88 189,0 0 0,-1-1 0,-1 1 0,0 0 0,-1 0 0,0 0 0,-2 0 0,0 0 0,-1-1 0,0 1 0,-1-1 0,-1 0 0,0 0-1,-1 0 1,-1-1 0,0 1 0,-1-2 0,-19 25 0,-2 0-2780,14-24 1085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4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9837,'3'1'61,"-1"-1"1,1 1-1,-1 0 0,0 0 1,0 0-1,1 0 1,-1 0-1,0 0 0,0 0 1,0 1-1,0-1 1,0 1-1,-1 0 0,1-1 1,1 3-1,32 39 20,-10-12 118,-19-24-131,0-2 0,1 1 0,0-1 0,0 1 0,0-2 0,0 1-1,1-1 1,0 0 0,-1-1 0,2 0 0,-1 0 0,0-1 0,0 0 0,1 0 0,-1-1 0,1 0 0,0-1 0,-1 0 0,1 0 0,0 0-1,-1-1 1,1-1 0,-1 0 0,0 0 0,1 0 0,-1-1 0,0 0 0,0-1 0,-1 0 0,1 0 0,-1 0 0,14-11 0,-13 8-53,1-1 1,-1 0-1,0 0 1,-1 0-1,0-1 1,0 0 0,-1 0-1,0-1 1,-1 0-1,0 0 1,-1 0-1,0-1 1,0 1-1,-1-1 1,0 0 0,-1 0-1,0 0 1,-1 0-1,-1 0 1,1 0-1,-2-1 1,-1-14 0,1 22-22,0 0 0,0-1 1,0 1-1,-1 0 0,0-1 1,0 1-1,0 0 0,0 1 1,0-1-1,-1 0 1,0 0-1,0 1 0,0 0 1,0 0-1,0 0 0,-1 0 1,1 0-1,-1 0 0,0 1 1,0 0-1,0 0 0,0 0 1,0 0-1,0 0 1,0 1-1,-1 0 0,1 0 1,-1 0-1,1 1 0,-1-1 1,-7 1-1,1 0-114,-1 0 0,1 1 0,-1 0 0,1 1 0,0 0 0,0 1 0,0 0 0,0 1 0,0 0 0,0 1 0,-13 8 0,12-5-666,0 0 1,1 1 0,0 0-1,1 1 1,0 1 0,1-1 0,-12 17-1,6-4-2161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4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 9277,'-13'100'1084,"13"-94"-936,0 0 0,0 0 0,1 0 0,-1-1 0,1 1 0,4 11 0,-5-16-117,1 0 0,-1 0-1,0 0 1,1-1 0,-1 1 0,1 0-1,-1-1 1,1 1 0,0-1 0,-1 1-1,1 0 1,0-1 0,-1 1 0,1-1-1,0 0 1,-1 1 0,1-1 0,0 1-1,0-1 1,0 0 0,-1 0 0,2 1-1,0-1 13,0 0 0,0-1-1,0 1 1,0 0 0,0-1-1,0 1 1,0-1-1,0 0 1,0 0 0,0 0-1,0 0 1,-1 0 0,4-2-1,0-1 2,1-1 0,-1 0 0,0-1 0,-1 1 0,1-1 0,-1 0-1,0 0 1,-1 0 0,1-1 0,-1 1 0,0-1 0,-1 0 0,0 0 0,0 0 0,0 0 0,-1 0-1,0 0 1,0-1 0,-1 1 0,0 0 0,0 0 0,-1-1 0,0 1 0,-2-7 0,3 12-80,-1 0 1,0 0 0,1 1 0,-1-1-1,0 0 1,0 0 0,0 1 0,0-1-1,0 1 1,0-1 0,-1 1-1,1-1 1,-1 1 0,1 0 0,-1 0-1,1 0 1,-1 0 0,1 0 0,-1 0-1,0 0 1,0 0 0,0 0 0,1 1-1,-1-1 1,-4 0 0,2 0-435,-1 1 1,1-1-1,-1 1 1,1-1-1,-1 2 1,1-1-1,-1 0 0,1 1 1,-1 0-1,-4 1 1,-6 4-2540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4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10897,'24'-12'-36,"-1"4"-336,5 1-556,1 1-528,-1 4-640,2 2-313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17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249 1 7465,'0'2'427,"1"1"0,-1 0 0,1-1 0,0 1 0,0-1 0,0 0-1,0 1 1,0-1 0,3 3 0,46 31 471,-34-26-848,-1 0 0,0 1 0,-1 0 0,0 1 0,0 1 0,-1 0 0,-1 1 0,-1 0 0,0 1 1,9 16-1,-13-19 121,14 36-189,-20-45 174,0 0 1,0-1-1,0 1 0,-1 0 1,1 0-1,-1 0 1,0 0-1,0 0 1,0 0-1,0 0 0,0 0 1,-1 0-1,1 0 1,-2 2-1,0-3-54,-1 0 0,0 0 0,-1 0 0,1-1 0,0 0 0,0 1 0,-1-1 0,1 0 0,0-1 0,-1 1 0,-4 0 0,1 0 79,-267 48 2565,137-26-6884,116-18 1271,8 0-516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4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11421,'9'0'276,"7"0"-96,2 0-116,4-2-28,1-1-40,0-2 4,0 5-216,2 0-436,0 0-412,2 0-144,-2 0-1876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73 108 12557,'1'-14'569,"1"0"0,1 1-1,0 0 1,0-1 0,11-22-1,-10 32 1311,0 14-1340,-2 12-354,-6 47-1,-2-1 0,-4 1 0,-31 116 0,37-168-140,-32 150-229,33-144 119,0 0 0,2 0 0,0 0 0,2 0 0,4 29 0,-4-48 72,0 0 1,1 0-1,-1-1 1,1 1-1,0-1 1,0 1-1,0-1 0,0 0 1,1 0-1,-1 0 1,1 0-1,0 0 0,0-1 1,0 1-1,0-1 1,0 0-1,0 0 0,1 0 1,-1 0-1,1-1 1,-1 1-1,1-1 1,0 0-1,0 0 0,6 1 1,11 2-2,1-1-1,-1-1 1,29-2 0,-42 0-21,73-2-1047,-47 0-553,1 1 0,-1 2 0,0 1 0,36 7 0,-65-8 1077,-1 0-1,0 0 1,1 1 0,-1-1 0,0 1 0,0 0 0,7 5 0,4 6-2550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5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12549,'0'-1'107,"1"1"0,-1-1 0,1 0 0,-1 0-1,1 0 1,-1 0 0,1 1 0,0-1 0,-1 0 0,1 1 0,0-1-1,-1 0 1,1 1 0,0-1 0,0 1 0,0-1 0,0 1 0,-1-1-1,1 1 1,0 0 0,0 0 0,0-1 0,0 1 0,2 0 0,30-6 240,-25 4-112,52-7-216,75-2 1,62 8-4947,-159 3 3080,-7 1-674,-1 1-974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5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14353,'9'-6'127,"0"1"-1,0 0 0,1 0 0,-1 1 0,1 0 1,18-4-1,-22 7-113,0-1-1,-1 1 1,1 1 0,0-1-1,0 1 1,0 0 0,0 0 0,0 1-1,-1 0 1,1 0 0,0 0-1,0 1 1,7 3 0,-11-4-9,1 0 0,-1 1 1,0-1-1,0 1 1,0-1-1,0 1 0,-1 0 1,1 0-1,0 0 0,-1 0 1,1 0-1,-1 0 0,0 0 1,0 0-1,0 1 0,0-1 1,0 0-1,0 3 1,1 1 59,-1 0 0,-1-1 0,1 1 0,-1 0 0,0 0 0,-1 0 0,-1 9 0,0-2 149,-2 1 1,0-1-1,0 0 0,-1 0 0,-13 23 1,-1-6 52,2-4 35,-19 42 1,32-60-289,1-1 0,0 1 1,1-1-1,0 1 0,0 0 1,1 0-1,0 0 0,0 0 0,1 1 1,1 14-1,0-22-10,-1 0-1,1 0 1,0 0 0,0 0-1,0 0 1,0 0-1,0 0 1,0 0 0,0 0-1,0 0 1,1-1 0,-1 1-1,0 0 1,0-1-1,1 1 1,-1-1 0,0 0-1,1 1 1,-1-1 0,0 0-1,1 0 1,-1 1-1,0-1 1,3-1 0,41 3-409,-38-2 75,139 1-7221,-113 1 3895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5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9661,'9'-1'5125,"12"1"-3300,51-3-1790,212-21-1374,-1 21-6871,-253 6 5907,-5 3-411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5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13261,'2'-2'46,"0"-1"0,0 1-1,0 0 1,0 0 0,1 0-1,-1 0 1,1 0-1,-1 0 1,1 1 0,0-1-1,-1 1 1,1 0 0,5-2-1,46-11 75,-38 11-77,45-10-541,1 3-1,1 3 0,0 2 0,107 6 1,-160 0 497,0 0 1,0 0-1,0 1 1,0 0-1,0 0 0,-1 1 1,1 1-1,-1-1 1,1 2-1,-2-1 1,1 1-1,0 1 1,-1-1-1,0 1 0,0 1 1,-1 0-1,1 0 1,-1 0-1,-1 1 1,0 0-1,0 0 1,0 1-1,-1-1 0,-1 1 1,1 0-1,-1 1 1,-1-1-1,5 20 1,-3-11 78,-2-3 46,1-1 0,12 28 0,-16-40-76,1 0 0,0 0 1,0 0-1,0 0 1,0 0-1,0 0 1,1 0-1,-1 0 1,0-1-1,1 1 0,-1-1 1,1 1-1,0-1 1,0 0-1,-1 1 1,1-1-1,0 0 0,0 0 1,0 0-1,0 0 1,0-1-1,0 1 1,0-1-1,1 1 1,-1-1-1,0 1 0,3-1 1,-3-1-7,1 0 1,-1-1-1,0 1 1,0 0-1,0-1 0,0 1 1,-1-1-1,1 1 1,0-1-1,-1 0 0,1 0 1,-1 0-1,0 0 1,1 0-1,-1 0 0,0 0 1,0-1-1,0 1 1,-1 0-1,1 0 0,0-1 1,-1 1-1,1-4 1,8-59 183,-7 40-23,-1 0-1,-1-1 1,-2 1 0,0 0-1,-1 0 1,-2 0 0,0 0-1,-2 1 1,-1 0 0,0 0 0,-14-24-1,6 17 535,0 2-1,-2 0 1,-2 1-1,-40-46 1,90 81-372,174 75 104,97 45-22,-297-125-428,10 4 72,0 2 1,-1-1-1,22 18 1,-33-23-46,1 0 1,-1 0 0,0 0-1,0 0 1,0 0 0,0 1 0,0-1-1,0 1 1,0-1 0,-1 1-1,1 0 1,-1 0 0,0-1-1,0 1 1,0 0 0,0 0 0,-1 0-1,1 0 1,-1 1 0,0-1-1,0 0 1,0 0 0,0 0-1,0 0 1,-2 6 0,-1-5-48,0 1-1,-1 0 1,1-1 0,-1 1 0,-1-1 0,1 0-1,0 0 1,-1-1 0,0 0 0,0 1 0,0-2-1,-10 6 1,-6 4-4,-371 194 240,166-95-4837,177-87-3009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5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35 12165,'-2'-3'101,"-1"0"1,0 1-1,1-1 0,-1 0 0,0 1 0,0 0 1,-1-1-1,1 1 0,0 1 0,-1-1 0,1 0 1,-1 1-1,1 0 0,-1 0 0,0 0 1,0 0-1,1 0 0,-1 1 0,0 0 0,-7 0 1,-5 0 173,0 0 1,0 1 0,-28 7-1,25-2-140,-1 0 1,1 2-1,0 1 0,1 0 0,0 1 0,0 1 0,1 1 0,1 0 0,0 1 0,0 1 0,2 0 0,0 1 0,0 1 0,1 0 0,1 1 0,1 0 0,1 1 0,0 0 1,1 1-1,-8 24 0,14-32-200,0 0 0,1 0 0,0 0 1,1 0-1,0 0 0,1 0 0,0 0 0,3 16 1,-3-24 7,1 1 0,-1-1 0,1 0 0,0 0 0,0 0 0,0 0 0,0 0 0,1 0 1,-1-1-1,1 1 0,-1 0 0,1-1 0,0 1 0,0-1 0,0 1 0,0-1 0,1 0 0,-1 0 0,1 0 1,-1 0-1,1-1 0,0 1 0,0-1 0,-1 1 0,1-1 0,0 0 0,0 0 0,0 0 0,1 0 0,-1-1 1,0 0-1,6 1 0,0-2-270,1 1 1,-1-1-1,0-1 0,0 0 1,0 0-1,0-1 0,-1 0 1,1-1-1,-1 0 0,0 0 1,0-1-1,9-5 1,-2-2-773,-1 0 0,0 0 0,-1-1 0,0-1 0,11-16 0,0-3-1878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5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9409,'-2'433'10677,"1"-162"-11531,1-9-9557,0-235 5754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0:5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12649,'19'-11'3074,"235"-20"-5156,-170 24-2465,-48 4 1462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0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13921,'0'0'444,"7"0"-80,9 0-60,8-3-84,-1-1-124,2 1-16,5-2-68,2 2-12,3-4-660,3 4-600,-3-2-524,2 5-1364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19.4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7909,'0'0'390,"22"20"2651,-2-4-2363,1-1 0,1-1-1,40 19 1,5 4 235,173 84-78,-131-70-820,449 169 1110,8 2-818,-317-92-20,217 96 305,-401-201-621,301 125-120,-13 29 399,-82-32 1343,-496-209 309,-529-192-1668,632 208-251,2-5 0,3-5-1,2-5 1,3-5 0,-175-136 0,-223-146-309,389 280 380,-3 4 1,-190-67-1,-251-44-340,564 174 260,-1 1 1,1-1-1,-1 1 0,0-1 1,1 1-1,-1-1 0,0 1 0,0 0 1,1 0-1,-1 0 0,0 0 1,0 0-1,1 1 0,-1-1 1,0 0-1,-2 2 0,3-2 24,1 1-1,0 0 1,0-1-1,0 1 1,-1-1-1,1 1 1,0 0-1,0-1 1,0 1-1,0 0 1,0-1-1,0 1 1,0 0-1,0-1 1,0 1 0,1 0-1,-1-1 1,0 1-1,0-1 1,1 1-1,-1 0 1,0-1-1,1 1 1,-1-1-1,0 1 1,1-1-1,-1 1 1,1 0-1,44 47 137,-40-43-167,53 47 67,2-2 0,69 44 0,143 75-234,-59-40 90,111 72 936,675 305-1,-585-335-1038,433 194-144,-535-230 47,-135-60 1424,-338-161 634,-514-269-985,-186-126-1466,518 292 814,121 63-100,-259-136-209,391 220 223,-2 4 0,-2 4 0,-143-33-1,197 58-104,15 3-198,0 1 0,0 1 0,-31-1 0,60 6 277,1 1 1,-1-1-1,0 1 0,1 0 0,-1 0 1,0 0-1,4 4 0,12 5-71,211 89-207,175 80 603,348 166 83,20-49 217,-458-196-299,211 73-528,-401-123-2487,-6 11-7540,-96-47 6017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11561,'-9'75'6461,"-23"64"-4500,-1 2-1895,27-111-73,-5 24 177,3 1 0,-3 72 0,4 25 848,7-151-997,1-1 0,-1 1 0,1 0 0,-1 0 0,1 0 0,-1-1 0,1 1 0,0 0 0,-1-1 0,1 1 0,0 0 0,0-1 0,-1 1 0,1-1-1,0 1 1,0-1 0,0 0 0,0 1 0,0-1 0,-1 0 0,1 1 0,0-1 0,0 0 0,0 0 0,0 0 0,0 0 0,0 0 0,0 0 0,1 0 0,40-1-261,-31 1 130,20-2 117,0-2 1,0-1 0,43-12 0,18-4-2353,68-6-6984,-122 24 5520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12669,'15'-5'2491,"16"-6"-1262,0 1 0,1 1 0,59-8 1,-43 9-880,398-56-1031,-254 51-5421,-117 13 335,-56 0 2390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12661,'0'15'301,"1"-1"-1,0 0 1,2 0-1,-1 0 1,1 0-1,1 0 1,12 26-1,-6-19-190,2-1 0,0 0 0,2 0-1,16 18 1,-12-15 24,61 66 273,-72-81-344,1-1 0,1 0 1,-1 0-1,1-1 0,0 0 0,0-1 1,1 0-1,16 6 0,-25-11-36,0 0 1,1 1-1,-1-1 0,0 0 0,0 0 0,1 0 0,-1-1 1,0 1-1,0 0 0,0 0 0,1-1 0,-1 1 0,0 0 1,0-1-1,0 1 0,0-1 0,0 0 0,0 1 0,1-1 1,-2 0-1,1 0 0,0 1 0,0-1 0,0 0 0,0 0 0,0 0 1,-1 0-1,1 0 0,0 0 0,-1 0 0,1-1 0,-1 1 1,1 0-1,-1 0 0,0 0 0,0-1 0,1 1 0,-1 0 1,0 0-1,0-2 0,5-64 493,-5 51-360,4-82 882,-2 27-364,3 0 0,15-77 0,-17 133-581,1 0 0,0 0 0,1 0 0,1 1 0,0 0 0,1 0-1,0 0 1,12-14 0,-13 20-432,1 0 1,0 1-1,1 0 0,0 0 0,0 1 0,0-1 0,1 2 0,0-1 1,0 2-1,0-1 0,0 1 0,1 0 0,12-3 0,5-1-1838,44-9-3576,-43 16 3270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9989,'0'-4'336,"0"-1"0,0 1 0,0-1 0,1 1 0,0-1 1,0 1-1,0-1 0,1 1 0,-1 0 0,1 0 0,0-1 0,0 1 0,4-5 1,-3 6-293,-1 1 0,0 0 0,1-1 0,0 1 0,0 0 0,-1 0 0,1 1 0,0-1 1,0 1-1,1-1 0,-1 1 0,0 0 0,0 0 0,1 1 0,-1-1 0,0 0 0,1 1 1,-1 0-1,4 0 0,-5 0-43,-1 1-1,0-1 1,0 0 0,0 1 0,0-1 0,0 1 0,0 0 0,0-1-1,0 1 1,0 0 0,0-1 0,0 1 0,0 0 0,0 0 0,-1 0-1,1 0 1,0 0 0,-1 0 0,1 0 0,0 0 0,-1 0-1,0 0 1,1 0 0,-1 0 0,1 0 0,-1 1 0,0-1 0,0 0-1,0 0 1,0 0 0,0 1 0,0-1 0,0 0 0,0 2 0,-5 60-399,2-33 182,3-26 185,1 0 0,-1 0 1,1-1-1,0 1 0,0 0 1,1-1-1,-1 1 0,1-1 1,-1 1-1,1-1 0,0 0 1,1 0-1,-1 0 1,0 0-1,1 0 0,4 4 1,57 41-114,-19-16-1,-40-27 179,0-1 0,0 1 0,0 0 0,-1 0 0,0 0 0,0 1 0,0-1 0,0 1 0,-1 0 0,0 0 0,0 0 0,-1 1 0,0-1 0,0 1 0,0-1 0,-1 1 0,0 0 0,0-1 0,-1 1 0,0 0 0,0 0 0,0-1 0,-1 1 0,0 0 0,0 0 0,-1-1 0,0 1 0,0-1 0,-1 0 0,1 1 0,-1-1 0,-1 0 0,1-1 0,-1 1 0,0 0 0,0-1 0,-1 0 0,1 0 0,-8 5 0,8-6-143,-1 0-1,1 0 0,-1 0 0,-1-1 1,1 0-1,-8 4 0,-21-1-6290,30-6 3133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13893,'13'-10'600,"6"1"-176,4-1-204,7 1 44,2-3-16,6 3-112,4 3-80,3-1-20,2 0-40,-2 1-36,5-1-268,-1 0-384,0 2-288,-2 4-152,0-1-164,-7 2-504,-3 0-816,-9 0-877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1 466 13213,'12'-5'901,"28"-6"-589,1 2 0,-1 2-1,82-3 1,-43 9-913,90 11 0,-121-3 468,-1 2 0,1 2 0,-2 2 0,0 2 0,83 39 0,-128-53 144,0-1 0,0 1 0,-1 0 0,1-1 0,0 1 0,0-1 1,0 1-1,0-1 0,0 1 0,1-1 0,-1 0 0,0 1 1,0-1-1,0 0 0,0 0 0,0 0 0,0 0 0,0 0 0,1 0 1,-1 0-1,0 0 0,0-1 0,0 1 0,0 0 0,0-1 0,0 1 1,0-1-1,0 1 0,0-1 0,0 1 0,0-1 0,0 0 1,0 1-1,0-1 0,-1 0 0,1 0 0,0 0 0,-1 1 0,1-1 1,0 0-1,-1 0 0,1 0 0,-1 0 0,1 0 0,-1-2 1,2-4 56,-1-1 1,0 0 0,-1 0 0,0 0 0,-1-13 0,-1-2-53,2-8 356,-3 0 1,0 0 0,-2 1-1,-1-1 1,-2 1 0,-1 1 0,-1-1-1,-1 2 1,-2-1 0,-1 2-1,-28-43 1,38 64-211,-1 1 0,1 0 0,-1 0 1,0 1-1,0-1 0,0 1 0,0 0 0,-1 1 0,-9-6 1,16 12-151,1 0 0,0-1 0,-1 0 0,1 1 0,0-1 1,0 0-1,0 0 0,0 0 0,0 0 0,1 0 0,-1 0 0,1-1 1,-1 1-1,1-1 0,-1 0 0,1 0 0,0 0 0,4 1 1,7 5 14,56 27 143,132 45 0,-141-59 4,-1 3 1,-1 3 0,85 50 0,-140-74-131,1 2 1,-1-1-1,0 0 1,-1 1-1,1-1 1,-1 1-1,1 0 1,-1 0-1,0 1 0,-1-1 1,1 1-1,-1-1 1,0 1-1,3 7 1,-5-9-34,1 0-1,-1 0 1,1 0 0,-1 0 0,0-1 0,0 1 0,0 0-1,-1 0 1,1 0 0,0 0 0,-1-1 0,0 1 0,0 0-1,0 0 1,0-1 0,0 1 0,-1-1 0,1 1 0,-1-1 0,1 1-1,-1-1 1,0 0 0,0 0 0,0 0 0,0 0 0,-4 2-1,-27 17-55,0-2-1,-2-1 1,0-2-1,-1-1 0,-54 13 1,-12 7-800,56-19-200,30-12 2,1 1 0,0 1 0,0 0 0,1 0 0,0 2 0,0 0 0,-17 13 0,22-9-1958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89 13669,'1'-6'172,"3"-46"2756,-4 50-2855,0 1 0,0 0 0,0 0 0,-1-1 1,1 1-1,0 0 0,-1-1 0,1 1 0,0 0 0,-1 0 1,0 0-1,1 0 0,-1 0 0,0-1 0,1 1 0,-1 0 1,0 0-1,0 1 0,0-1 0,0 0 0,0 0 0,0 0 1,0 1-1,0-1 0,0 0 0,-1 1 0,1-1 0,0 1 1,0-1-1,0 1 0,-1 0 0,1 0 0,-2-1 0,-5 1-2,1 1 0,0 0 0,-1 0 0,1 1 0,0-1 0,0 2 0,0-1 0,0 1 0,1 0-1,-1 0 1,1 1 0,-1 0 0,1 0 0,0 0 0,1 1 0,-1 0 0,1 0 0,0 0 0,0 1 0,1 0-1,0 0 1,-5 8 0,-8 13-4,2 1 0,1 0 0,-18 55 0,21-49-4,2 1 0,1 1 0,2 0 0,1-1 0,2 2 0,2 38 0,0-74-53,1 0 0,0 1 1,0-1-1,0 1 0,1-1 0,-1 0 1,0 1-1,0-1 0,1 1 0,-1-1 1,1 0-1,-1 0 0,1 1 0,-1-1 1,1 0-1,0 0 0,0 0 0,0 1 1,0-1-1,-1 0 0,1 0 0,1-1 1,-1 1-1,0 0 0,0 0 0,0 0 1,0-1-1,1 1 0,-1 0 0,0-1 1,0 1-1,1-1 0,-1 0 0,0 1 1,1-1-1,-1 0 0,1 0 0,-1 0 1,0 0-1,1 0 0,-1 0 0,1 0 1,-1-1-1,0 1 0,1 0 0,-1-1 1,0 1-1,1-1 0,-1 1 0,2-2 1,3 0 15,1-1 0,0 0 0,-1 0 0,1-1 0,-1 0 0,0 0 0,0 0 0,8-8 0,-3-1 6,-1-1 1,-1 0-1,0-1 1,-1 0 0,0 0-1,-1 0 1,-1-1-1,0 0 1,-2 0-1,5-23 1,-5 13-809,-1 0 0,0-27 0,-9-51-6481,1 78 4194,1 2-1375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17374,'-3'6'617,"1"0"1,0 0 0,0 0-1,0 1 1,1-1 0,-1 8 0,3 75 1261,1-43-1194,-2-3-516,-1 71 833,18 131 0,-11-202-1369,2-1 0,17 49 0,-16-64-549,2-1 1,0 0-1,2 0 1,19 28-1,-26-46 211,-1 0 0,1-1 1,0 0-1,1 0 0,-1-1 1,1 0-1,1 0 0,-1 0 0,1-1 1,0 0-1,0-1 0,1 0 0,15 6 1,6-3-2005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16534,'1'-5'170,"0"0"1,1 0-1,0 0 1,0 0-1,0 0 1,1 0-1,-1 0 1,1 1-1,0 0 1,1-1-1,-1 1 1,1 0-1,0 1 1,0-1-1,0 1 1,0-1-1,0 1 1,1 1-1,0-1 1,8-3-1,-5 2-111,0 1-1,1 0 0,-1 0 1,1 1-1,0 0 1,0 1-1,-1 0 1,1 0-1,0 1 0,0 0 1,17 3-1,-24-2-46,0 0 0,0 0 0,0 1-1,0-1 1,0 0 0,0 1 0,-1 0-1,1-1 1,0 1 0,-1 0 0,1 0-1,-1 0 1,0 0 0,0 0 0,0 0-1,0 0 1,0 0 0,0 1 0,0-1 0,-1 0-1,1 1 1,-1-1 0,0 0 0,1 1-1,-1-1 1,0 0 0,-1 5 0,1 8 174,0-1 0,-2 0 0,-3 19 0,1-14 100,-2 0 0,-16 35 1,16-42-286,0 1 0,1 0 0,0 0 0,1 0 0,1 1 0,0-1 0,-1 27 0,3-36-170,1 1-1,1-1 1,-1 1-1,1-1 1,0 1-1,0-1 1,0 1 0,0-1-1,1 0 1,0 1-1,0-1 1,0 0-1,3 4 1,-1-3-486,1 0 1,0 0-1,0 0 0,1-1 0,-1 0 1,1 0-1,0 0 0,8 3 0,18 9-2268,5-3-936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12397,'1'-1'86,"-1"0"0,1 0 0,-1 0 0,1 0 0,0 0 0,-1 0-1,1 0 1,0 0 0,0 0 0,0 1 0,-1-1 0,1 0 0,0 0 0,0 1 0,0-1 0,0 1-1,1-1 1,-1 1 0,0-1 0,0 1 0,0 0 0,0-1 0,2 1 0,34-8 444,-32 7-398,64-9-343,76-2 0,-2 9-5809,-119 3 3214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13181,'4'2'184,"-1"-1"0,1 0-1,0 0 1,0 0 0,0 0 0,0-1-1,0 0 1,0 0 0,0 0 0,0 0-1,5-1 1,-2 1 0,16-2-315,1-1 1,-1-1-1,0-1 0,30-10 0,12-3-3047,-40 11 52,-15 3 227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16886,'-4'1'225,"0"0"0,0 0 1,1 0-1,-1 0 0,1 1 1,-1 0-1,1 0 0,0-1 1,-1 2-1,1-1 1,0 0-1,0 1 0,1-1 1,-1 1-1,1 0 0,-1 0 1,1 0-1,0 0 0,-3 5 1,-3 6 283,-1 1 0,2-1 0,-6 18 0,0 0-68,-13 66 0,23-83-467,1 0 0,0 0 1,1 0-1,1 1 0,0-1 1,5 29-1,-4-40-84,1-1-1,-1 1 1,1-1 0,0 0 0,0 1 0,0-1 0,0 0-1,0 0 1,1 0 0,-1 0 0,1-1 0,0 1-1,0-1 1,0 1 0,0-1 0,0 0 0,1 0-1,-1-1 1,0 1 0,1-1 0,0 1 0,-1-1-1,1 0 1,0 0 0,-1-1 0,1 1 0,0-1-1,6 0 1,0 1-668,1-1 0,-1 0 0,0-1 0,1 0 0,-1-1 0,0 0 0,0 0 0,0-1 0,15-7 0,-3-2-1852,-2-1-1394</inkml:trace>
  <inkml:trace contextRef="#ctx0" brushRef="#br0" timeOffset="1">51 244 14397,'0'0'664,"8"-2"-232,3 1-32,4 1 20,9-2-43,-1 0-101,0-1-272,4-2 40,1-2-44,1 1-128,-1-1-228,-3 0-453,-1-3-387,-6 0-452,-3 4-1152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21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750 349 12465,'0'0'37,"-1"-1"0,1 0 0,-1 1 0,1 0 0,-1-1 0,0 1 0,1-1-1,-1 1 1,1 0 0,-1-1 0,0 1 0,0 0 0,1-1 0,-1 1 0,0 0 0,1 0 0,-1 0 0,0 0 0,0 0-1,1 0 1,-1 0 0,0 0 0,0 0 0,0 0 0,1 14 1627,17 23-30,15-5-1062,0-1 0,69 49 1,-57-47-22,54 52 1,-75-63-375,-7-6-134,0 1 1,18 24 0,-30-35 26,0 0 0,0 0 0,-1 0 1,0 0-1,-1 0 0,1 1 1,-1-1-1,0 1 0,-1 0 0,0-1 1,0 1-1,0 9 0,-1-12-16,-1 1-1,1-1 1,-1 1-1,0-1 1,-1 1-1,1-1 1,-1 0-1,0 0 1,0 0 0,0 0-1,-1 0 1,1 0-1,-1 0 1,0-1-1,0 0 1,0 1-1,-1-1 1,1 0-1,-1 0 1,1-1-1,-1 1 1,-7 3-1,-10 4-13,-1 0 0,0-1 0,-29 7 0,20-5 127,-118 32-101,-270 43-1,110-32-147,307-52 46,11 1 65,15 0 47,74-8 97,1-5 0,117-26 0,58-8-602,307 23 1827,-580 21-1127,-14 0-174,-306 25 548,198-12-573,-755 118 380,813-122-737,63-9 224,3-2 50,0 0-1,1 1 1,-1-1-1,1 1 0,-1 0 1,1 0-1,-1 1 1,6-1-1,5-2-2,128-33 29,236-53-131,-274 70-62,178-10-1,-217 28 187,-31 2 759,-1-2 0,46-7-1,-79 7-688,0 0 0,1 0 0,-1 0 0,0 0 0,0 0 0,0 0 0,0 0 1,0 0-1,0 0 0,0 0 0,0 0 0,-1 0 0,1 0 0,0 0 0,0 0 0,-1 0 0,1 0 0,-1 0 0,1 0 0,-1 0 0,1 0 0,-1 0 0,0 1 0,1-1 0,-2-1 0,-86-75 195,5-4 1,2-4 0,-100-137 0,125 133-268,52 81-89,0-1-1,0 1 1,1-1-1,0 0 1,0 0-1,1 0 1,1-1-1,-2-16 1,4 26 84,-1 0 0,1-1 0,-1 1-1,1 0 1,0-1 0,-1 1 0,1 0 0,0 0 0,-1-1 0,1 1 0,0 0 0,-1 0 0,1 0 0,0 0 0,-1 0 0,1 0 0,0 0 0,0 0 0,-1 0 0,1 1 0,0-1 0,-1 0 0,1 0-1,0 0 1,-1 1 0,1-1 0,20 7 0,9 9-86,0 1 0,-2 1 0,0 1 0,-1 2 0,-1 1 0,-1 1 0,43 50 0,-41-39 1,-2 1-1,-1 2 1,-1 0-1,-2 1 0,28 73 1,-42-91 325,0 1 1,-1-1-1,-1 1 1,4 42 1001,-30-80-1022,-44-46-140,3-3 0,3-2 0,3-3 0,3-2 0,3-2-1,3-3 1,4-1 0,-56-146 0,96 217-81,-1-3-123,0 0-1,0 0 1,1-1 0,1 1-1,-2-18 1,36 49 170,3 13-104,-3 1-1,-1 1 1,-1 2-1,-2 1 0,46 82 1,81 224-108,-140-306 131,9 15-239,-14-35 387,-2 1 0,0 0 0,-1 0 0,7 36 0,-17-65 26,-1-1 0,-1 0 0,0 1 0,-1 0 0,0 0 0,-14-18 0,-6-12-77,-68-129-42,9-5-1,-66-186 1,90 199-841,68 237 898,171 534-342,-93-399-162,-29-75 894,-87-215-2106,-44-47-9941,46 83 6342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11681,'0'0'840,"12"0"-588,7-1-64,7-5 0,4 3-168,8-3-20,2-1-140,5 0-220,2 0-204,5 1-392,-2-1-564,0 0-692,-3 2-753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0 11793,'-6'1'197,"0"0"0,0 0-1,0 1 1,0 0 0,0 0 0,1 0-1,-1 1 1,1-1 0,0 1 0,0 1-1,0-1 1,0 1 0,0 0 0,1 0-1,0 0 1,-1 0 0,-5 10 0,-7 8 291,2 1 1,-19 34-1,8-6 264,3 1 1,1 2-1,3 0 0,-21 96 0,26-69-263,3 0 1,0 140-1,11-171-605,3 0 0,2 0 1,2 0-1,2 0 0,17 53 1,-17-77-671,2 1 1,0-1-1,2-1 1,20 31 0,-21-39-387,0-1 0,1-1 0,0 0 0,1 0 0,1-2 0,30 22 0,-2-8-2311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14673,'-4'13'862,"-20"52"-628,3 1 0,3 2 0,-9 70 1,23-117-131,-8 36 96,3 1 0,2 0 0,1 117 0,6-172-182,1 0-1,-1 1 1,1-1-1,-1 0 1,1 0-1,0 0 1,0 1-1,1-1 1,-1 0-1,1-1 1,-1 1-1,1 0 1,0 0 0,0-1-1,0 1 1,0-1-1,1 0 1,-1 1-1,5 2 1,-2-2 20,1 0 1,-1 0 0,1-1 0,0 0-1,0 0 1,0 0 0,0-1 0,0 1-1,10-1 1,9 0-278,0-1 1,0-2-1,0 0 0,25-7 0,183-25-7202,-185 30 5335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0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9953,'36'2'3681,"-31"-2"-3268,345-16 2845,5-1-5223,-304 16 702,66 3-3654,-85 3 1746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1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13145,'0'10'78,"1"-1"0,1 1-1,0-1 1,0 0 0,0 0-1,1 0 1,1 0 0,0 0-1,5 9 1,51 74 242,-34-55-199,10 13 125,54 61 0,-88-109-207,0 0-1,0 1 0,1-1 0,-1 0 0,0-1 1,1 1-1,-1 0 0,1-1 0,0 1 1,0-1-1,-1 0 0,1 0 0,0 0 0,0 0 1,0 0-1,4 0 0,-6-1-22,1 0-1,-1-1 1,0 1-1,1 0 1,-1-1-1,1 1 0,-1-1 1,0 0-1,1 1 1,-1-1-1,0 0 1,0 0-1,0 0 1,1 1-1,-1-1 1,0-1-1,0 1 1,0 0-1,-1 0 1,1 0-1,0 0 1,0-1-1,-1 1 1,1 0-1,0-1 1,-1 1-1,1 0 1,-1-1-1,0 1 1,0-1-1,1 1 0,-1-1 1,0-1-1,13-146 1240,-12 112-821,1-1 0,3 1 0,0 1 0,3-1 0,13-39 0,-17 66-404,1 0-1,1 0 0,0 1 0,0 0 1,1 1-1,0-1 0,0 1 0,1 0 1,0 1-1,0 0 0,1 0 0,0 1 1,18-10-1,0 2-788,0 2 0,1 1 0,53-14 0,-66 21-184,-1 1 1,1 0 0,0 2 0,0-1 0,0 2 0,0 0 0,-1 1-1,1 0 1,15 4 0,-6 5-3200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1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2 110 5925,'-1'-48'7054,"2"44"-6944,0 0-1,1 1 1,-1 0-1,1-1 1,0 1-1,0 0 1,0 0 0,1 0-1,-1 0 1,1 0-1,-1 1 1,1-1-1,0 1 1,0-1-1,0 1 1,0 0-1,1 0 1,-1 1-1,0-1 1,1 1 0,-1-1-1,1 1 1,0 0-1,-1 1 1,1-1-1,7 0 1,-9 6-198,-1 0-1,0 0 1,0 0 0,0 0 0,0 0 0,-1 0-1,0 1 1,0-1 0,-2 7 0,2-4 102,0 16-75,-1-21 57,0 0 1,1 0-1,0-1 1,0 1-1,-1 0 1,2 0-1,-1 0 0,0 0 1,1 0-1,-1 0 1,1 0-1,0 0 1,0-1-1,0 1 1,0 0-1,0 0 1,1-1-1,-1 1 1,1-1-1,0 0 1,0 1-1,0-1 1,0 0-1,0 0 1,0 0-1,1 0 1,-1-1-1,0 1 1,1 0-1,2 0 1,5 4 6,-1 0 1,1 0-1,-2 1 0,1 0 1,-1 1-1,0 0 1,11 14-1,-15-16-7,0 1-1,0-1 1,-1 1 0,0-1-1,0 1 1,-1 0 0,0 0-1,0 0 1,-1 1-1,0-1 1,0 0 0,0 12-1,-1-11-71,0 1 0,0-1 0,-1 1-1,0-1 1,-1 1 0,0-1 0,0 0-1,0 0 1,-1 0 0,-5 10 0,5-13-674,0-1 1,-1 1-1,1-1 1,-1 0-1,0 0 1,-6 5-1,1-2-2353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1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12341,'136'117'3879,"-81"-72"-3146,-1 2-1,-2 3 1,51 63 0,-81-84-661,-1 0-1,-2 2 1,-1 0-1,-1 1 1,-2 0-1,-1 1 1,-2 1-1,-1 1 1,-2-1 0,-1 1-1,-2 1 1,4 66-1,-10-25 12,-3 1 0,-3-1-1,-4 0 1,-3-1 0,-3 0 0,-32 88 0,-97 236-519,43-125-4293,99-266 3834,0 0 0,-1 0-1,0 0 1,0 0 0,-1-1 0,-8 12 0,7-16-2927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11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15405,'2'-3'55,"1"1"-1,-1 0 0,1 0 0,-1 0 0,1 0 0,0 0 1,0 1-1,-1-1 0,1 1 0,0-1 0,0 1 0,1 0 1,-1 0-1,0 1 0,0-1 0,0 1 0,1-1 1,-1 1-1,0 0 0,0 0 0,1 1 0,-1-1 0,5 2 1,-6-2-43,1 1 0,-1 0 0,1 0 1,-1 0-1,0 0 0,0 0 1,1 0-1,-1 1 0,0-1 0,0 1 1,0-1-1,0 1 0,0 0 1,-1 0-1,1 0 0,0 0 0,-1 0 1,0 0-1,1 0 0,-1 0 1,0 1-1,0-1 0,0 0 1,0 1-1,-1-1 0,1 1 0,-1-1 1,1 1-1,-1 4 0,0 7 175,-1 0 0,-1 0 0,0 0 0,-1-1 0,0 1 0,-1 0-1,-1-1 1,0 0 0,0 0 0,-2-1 0,0 1 0,-13 18 0,9-14-97,1 0 0,-13 32 0,20-43-69,1 0 1,0 0-1,0 0 1,1 0-1,0 1 1,0-1-1,1 1 1,0-1-1,0 0 1,0 1-1,0-1 1,3 10-1,-2-13-52,1-1 0,-1 1 0,1 0-1,-1-1 1,1 0 0,0 1 0,0-1-1,0 0 1,0 0 0,0 0 0,0 0 0,1 0-1,-1-1 1,1 1 0,-1-1 0,1 1-1,0-1 1,2 1 0,54 16-2313,-57-18 2206,36 7-3142,70 3 0,-101-9 2903,36 2-2535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3:2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4 198 12297,'0'-3'135,"-1"0"1,0-1-1,0 1 0,1-1 1,0 1-1,0 0 0,0-1 0,0 1 1,0 0-1,1-1 0,-1 1 0,1 0 1,0-1-1,0 1 0,0 0 1,0 0-1,1 0 0,0 0 0,-1 0 1,1 0-1,0 0 0,0 0 0,0 1 1,1-1-1,-1 1 0,4-3 1,8-9-93,1 2 1,0 0 0,20-12 0,-24 16-346,2 1 0,-1 1-1,16-7 1,-18 10-784,1 0 0,-1 0 0,0 1 0,20-2 0,-14 4-1663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3:29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10393,'-21'85'1347,"-16"128"-1,17-78-813,13-90-597,-3 82-1,13-126 76,1 1 1,0-1-1,-1 0 1,1-1-1,0 1 1,-1-1-1,1 1 1,0-1-1,0 0 0,-1 0 1,7-2-1,-3 2 21,15 0 19,1 1 1,-1 1 0,0 0 0,0 2-1,-1 1 1,1 0 0,-1 2 0,28 12-1,-41-15 3,-1 0-1,1 0 1,-1 0-1,0 1 1,-1 1-1,1-1 1,-1 1-1,0 0 0,-1 0 1,1 1-1,-1-1 1,0 1-1,-1 1 1,0-1-1,0 0 1,0 1-1,-1 0 1,0 0-1,-1 0 0,0 0 1,0 1-1,0-1 1,-1 0-1,0 18 1,-1-14-19,1 12-10,-1 1-1,-1-1 1,-1 1 0,-1-1 0,-2 1 0,0-1-1,-11 30 1,3-21-534,-26 44 0,32-66-255,0-1-1,-1 1 1,0-1-1,-11 10 1,3-6-1953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 14045,'0'0'34,"0"0"-1,0 0 1,0 0-1,0 0 1,0 0-1,0 0 0,-1 0 1,1 0-1,0 0 1,0 0-1,0 0 1,0 0-1,0 0 1,0 0-1,0 0 1,0 0-1,-1 0 0,1 0 1,0 0-1,0 0 1,0 0-1,0 0 1,0 0-1,0 0 1,0 0-1,0 0 1,-1 0-1,1 0 0,0 0 1,0 0-1,0 0 1,0 0-1,0 0 1,0-1-1,0 1 1,0 0-1,0 0 1,0 0-1,0 0 0,0 0 1,0 0-1,0 0 1,0 0-1,0-1 1,0 1-1,-9 20 691,-7 30 320,-69 276 2496,-65 155-2635,129-416-1440,-24 117-1,34-99-2912,8 3-3648,3-72 3655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3:2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13849,'6'1'49,"0"0"0,-1 0 0,1 1-1,0 0 1,0 0 0,0 0 0,-1 1 0,0 0 0,1 0-1,-1 0 1,0 0 0,0 1 0,-1 0 0,1 0-1,7 9 1,2 4 147,0 0-1,-1 1 1,12 20 0,-9-10 220,-2 2-1,-1-1 1,-1 2 0,-1 0 0,-2 0 0,10 62 0,-12-31 462,-2 1 1,-7 104 0,-2-120-671,-3 0-1,-1 0 1,-3-1-1,-21 62 1,-23 34-1694,-6-3-5202,59-134 6305,-20 43-3625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4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9961,'0'0'160,"1"0"1,0 0 0,0 0-1,-1 0 1,1 1-1,0-1 1,0 0 0,-1 0-1,1 1 1,0-1-1,-1 1 1,1-1 0,0 1-1,-1-1 1,1 1-1,-1-1 1,1 1 0,-1-1-1,1 1 1,-1 0-1,1-1 1,-1 1-1,0 0 1,1 0 0,-1-1-1,1 2 1,19 27 198,112 244 943,-97-190-903,4-1 1,58 89-1,-90-160-266,3 6 211,1-1 1,0 0-1,2-1 1,-1 0-1,2-1 1,24 20-1,-37-34-285,-1 0-1,1 0 0,-1 0 0,0 0 1,1 0-1,-1 0 0,0 0 0,1 0 1,-1 0-1,0 0 0,1 0 0,-1-1 0,0 1 1,0 0-1,1 0 0,-1 0 0,0-1 1,1 1-1,-1 0 0,0 0 0,0-1 0,1 1 1,-1 0-1,0 0 0,0-1 0,0 1 1,0 0-1,1-1 0,-1 1 0,0 0 1,0-1-1,0 1 0,0 0 0,0-1 0,0 1 1,0 0-1,0-1 0,0 1 0,0 0 1,0-1-1,0 1 0,0 0 0,0-1 1,0 1-1,0 0 0,0-1 0,-1 1 0,2-29-340,-2 22 508,-2-60-122,-25-129 0,5 47 310,21 138-353,-6-47 142,2 0 0,2-1 1,3 1-1,10-87 1,-6 129-171,1 1 1,0-1-1,1 1 1,0 0-1,1 1 1,1-1-1,1 1 1,0 1-1,0-1 1,1 1-1,1 1 1,22-22-1,-15 19-52,2 0-1,0 1 1,0 1-1,1 1 1,1 1-1,0 0 0,1 2 1,23-7-1,113-35-2563,3 11-5931,-103 31 5142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4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13697,'0'-4'32,"1"0"0,0 0 0,-1 0 0,1 0 0,0 0 0,1 0 0,-1 0-1,1 1 1,0-1 0,0 1 0,0-1 0,0 1 0,0 0 0,1-1 0,-1 1 0,1 1 0,6-6-1,-6 6-29,-1 0 0,1 0 0,-1 0 0,1 1 0,0-1 0,0 1 0,-1 0 0,1 0 0,0 0 0,0 0 0,0 0 0,1 1 0,-1-1 0,0 1 0,0 0-1,0 0 1,0 0 0,0 0 0,0 1 0,0-1 0,1 1 0,-1 0 0,5 2 0,-6-2 4,0 0 1,0 0-1,0 1 0,0-1 0,0 1 1,-1-1-1,1 1 0,0 0 1,-1-1-1,0 1 0,1 0 1,-1 0-1,0 0 0,0 0 0,0 0 1,0 1-1,0-1 0,0 3 1,6 48-48,-7-46 29,1 0 0,-1 0-1,1-1 1,1 1 0,-1 0 0,1-1 0,4 10-1,2-4-46,1-2 0,0 1-1,1-1 1,0 0-1,1-1 1,0 0 0,0-1-1,1 0 1,21 10 0,-18-10 13,-1 0 0,0 1 0,-1 1 0,0 0 0,0 0 0,22 26 1,-30-29 101,-1 0 0,1 0 0,-1 1 0,0 0 0,-1 0 0,0 0 0,0 1 0,-1-1 0,0 0 0,0 1 0,-1 0 0,0-1 0,-1 1 1,0 0-1,-1 14 0,-1-11 130,-1 0 0,1 0 1,-2-1-1,0 1 0,0-1 1,-1 0-1,-1 0 0,0 0 1,0-1-1,-12 15 0,1-3-144,-1-2 0,-1 0-1,-27 22 1,33-32-1157,0-1-1,0 0 1,-29 13-1,29-17-1327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4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13545,'13'137'3385,"-9"212"1,-6-186-1187,2-162-1670,1-32 147,8-5-693,1 1 0,2 1 0,1 0 1,2 1-1,1 0 0,2 2 0,1 0 1,1 0-1,29-32 0,-24 36-1903,47-42-1,-44 47-2567,56-35-1,-53 40 804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4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14737,'0'23'956,"2"4"-115,7 1-9,7-1-4,-1 7-128,6-3-180,1 1-176,1 3-104,9-6-136,-2 4-104,0-5-104,2 1-356,-1-1-1172,5-3-897,0-3-527,-3-1-2136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4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6 11209,'-1'0'87,"1"-1"1,-1 0-1,0 1 0,0-1 1,0 1-1,1 0 0,-1-1 1,0 1-1,0 0 0,0 0 0,0-1 1,0 1-1,0 0 0,0 0 1,0 0-1,0 0 0,1 0 1,-1 0-1,0 0 0,0 0 1,0 1-1,0-1 0,0 0 1,-1 1-1,-26 5 64,18 0-3,0 0 0,1 0 0,0 0 0,0 2 0,0-1 1,1 1-1,0 0 0,1 0 0,-10 14 0,-53 91 1132,59-95-1136,-66 134 292,69-135-443,2 1 0,0 0 0,2 0-1,0 0 1,0 1 0,0 36 0,3-54 9,1 0 1,0-1 0,0 1 0,0 0 0,0 0 0,0-1 0,1 1 0,-1 0-1,0 0 1,0 0 0,0-1 0,1 1 0,-1 0 0,0-1 0,1 1 0,-1 0 0,1-1-1,-1 1 1,1 0 0,-1-1 0,1 1 0,-1-1 0,1 1 0,-1-1 0,1 1 0,0-1-1,-1 1 1,1-1 0,1 1 0,0-1 0,0 0-1,0 1 0,0-1 1,0 0-1,0 0 1,0-1-1,0 1 1,0 0-1,0-1 1,0 1-1,3-2 1,2-1-1,0 0 0,0-1 0,0 0 0,0 0 0,8-7 0,-1-2 4,-1-1 0,-1 0 0,0-1 0,-1 0 0,-1-1 0,0 0 0,-1-1 0,0 0 0,-2 0 0,10-32 0,-3-7 207,-3 0 0,4-69 1,-7 62 159,-9 63-373,1-1 0,0 1-1,0-1 1,0 1 0,0-1 0,0 1 0,0-1 0,0 1-1,0-1 1,0 1 0,0-1 0,0 1 0,0-1-1,0 1 1,0-1 0,0 1 0,1 0 0,-1-1 0,0 1-1,0-1 1,0 1 0,1-1 0,-1 1 0,0 0-1,1-1 1,-1 1 0,0 0 0,1-1 0,-1 1 0,0 0-1,1-1 1,-1 1 0,1 0 0,-1 0 0,1-1 0,-1 1-1,0 0 1,1 0 0,-1 0 0,2 0 0,12 18 466,8 35 403,-4 5-150,-2 1 0,-4 0 0,-1 1 0,3 98 0,-18 249-1100,-3-144-10342,7-242 7344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4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12641,'9'-10'218,"1"0"-1,0 1 1,0 0-1,1 0 1,0 1-1,13-7 1,-18 12-162,0-1 0,0 2-1,0-1 1,1 1 0,-1 0 0,1 0 0,-1 0 0,1 1 0,-1 0 0,1 0 0,0 1-1,0 0 1,-1 0 0,11 2 0,-15-1 34,-1 0-1,0 1 1,1-1-1,-1 0 1,0 1-1,0-1 1,0 0-1,0 1 1,0-1-1,-1 1 1,1-1-1,0 1 1,-1 0-1,1-1 1,-1 1-1,1 0 1,-1 0 0,0-1-1,0 1 1,0 0-1,0-1 1,0 1-1,0 0 1,-1 2-1,-3 46 1429,-2-30-1279,-1-1 0,0 0 0,-2-1 0,-11 20 0,-10 22-125,23-43-187,1 0 0,0 0 0,2 1 1,0 0-1,1-1 0,1 1 0,0 0 1,1 1-1,3 18 0,-2-33-289,1 0 0,0 0 1,0 0-1,1 0 0,-1 0 0,1 0 0,0-1 0,0 1 1,0-1-1,0 1 0,1-1 0,-1 0 0,1 0 0,0 0 1,0 0-1,0 0 0,0-1 0,0 1 0,1-1 0,-1 0 1,1 0-1,0 0 0,-1-1 0,1 1 0,0-1 0,4 1 1,15 3-3252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4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12993,'10'-3'4337,"18"1"-2672,-17 1-741,455-55 3464,-54 7-5224,-309 36-4982,113-1 0,-162 14 2436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4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15585,'0'22'255,"1"55"520,-3-1 0,-3 1 0,-20 95 0,-80 225 1578,39-158-1445,58-207-868,1 0 0,1 0 0,2 1 0,0 35 0,4-68-38,0 0-1,0 1 1,0-1 0,0 0 0,0 1 0,0-1 0,1 0 0,-1 1 0,0-1 0,0 0-1,0 1 1,0-1 0,0 0 0,1 1 0,-1-1 0,0 0 0,0 0 0,1 1-1,-1-1 1,0 0 0,0 0 0,1 0 0,-1 1 0,0-1 0,1 0 0,-1 0 0,0 0-1,1 0 1,-1 1 0,0-1 0,1 0 0,-1 0 0,0 0 0,1 0 0,-1 0-1,0 0 1,1 0 0,20-4 28,20-13-42,-39 16 10,101-56-972,-3-6-3672,-7 5-1798,-51 33 1100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31 15733,'6'-4'6,"0"0"0,1 0 0,0 1 0,0 0 0,0 1 0,0-1 0,0 1-1,0 1 1,0-1 0,1 1 0,-1 0 0,1 1 0,-1 0 0,1 0 0,10 2-1,-16-1 23,0 0-1,-1 0 1,1 0-1,0 0 1,-1 1-1,1-1 1,-1 0-1,0 1 1,1-1-1,-1 1 1,0-1-1,0 1 1,0 0-1,0-1 1,0 1-1,0 0 1,0 0-1,-1-1 1,1 1-1,-1 0 1,1 0-1,-1 0 0,0 0 1,0 0-1,1 0 1,-2 0-1,1 0 1,0 4-1,-1 1 241,1 0 0,-1 1 0,0-1 0,0 0-1,-1 0 1,-5 12 0,-8 9 518,-2-2 0,-1 0 0,-34 38 0,31-39-530,1 0-1,1 1 0,-21 39 1,38-63-257,1 1 1,0-1-1,0 0 0,-1 1 1,2-1-1,-1 0 1,0 1-1,0-1 1,1 1-1,-1-1 0,1 1 1,0 0-1,0-1 1,0 1-1,0-1 1,0 1-1,0 0 0,1-1 1,-1 1-1,1-1 1,0 1-1,0-1 0,2 4 1,-1-3-7,0-1-1,1 0 1,-1 0-1,1 0 1,0 0 0,-1-1-1,1 1 1,0-1-1,0 1 1,0-1 0,0 0-1,0 0 1,0 0 0,1-1-1,-1 1 1,3-1-1,13 2-202,-1-2-1,0 0 1,1-2 0,-1 0-1,25-6 1,67-24-7223,-73 19 3152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1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0 692 14141,'10'-30'2732,"236"-258"1300,-23 31-2639,-200 226-1213,-15 19-188,0 0 1,0 1-1,1 1 1,1-1-1,17-14 1,-26 25 4,0-1 1,-1 1-1,1-1 1,0 1-1,0 0 1,0-1-1,-1 1 0,1 0 1,0-1-1,0 1 1,0 0-1,0 0 1,0 0-1,0 0 1,0 0-1,-1 0 1,1 0-1,0 0 1,0 0-1,0 1 0,0-1 1,0 0-1,0 1 1,-1-1-1,1 0 1,0 1-1,0-1 1,0 1-1,-1-1 1,1 1-1,0-1 1,-1 1-1,1 0 1,-1-1-1,1 1 0,0 0 1,-1 0-1,1 0 1,18 38 45,-15-28-55,79 212 82,-60-152-78,2-1 1,55 103-1,-74-164 139,-3-4 65,1 0 1,-1 0 0,-1 1-1,1-1 1,-1 0-1,0 1 1,0 0-1,-1 0 1,2 6 391,-6-13-567,0 0-1,0 0 1,0 0 0,0-1-1,0 1 1,0-1-1,1 0 1,-1 0-1,-3-3 1,-5-3 7,-70-40 268,-113-50 0,141 75-844,-1 3 0,-1 3 0,-80-16-1,74 25-3375,54 7 2852,0 1 1,0 0 0,1 1 0,-1-1-1,0 1 1,-11 3 0,7 3-2386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1 351 10557,'0'0'1539,"24"0"1422,-5-2-2284,0-1-1,-1-1 1,0 0 0,0-2 0,0 0 0,27-14 0,-8 5-111,28-11-436,304-121 2070,-125 45-8822,-214 87 2566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12541,'0'0'1336,"10"0"-1268,5-2-68,6-1-124,6-2 16,7 2 80,3-3-68,4 0 32,2-1-4,-1-1-428,3 1-492,-2 3-312,-4-2-836,-1 3-1317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13949,'4'6'648,"11"-3"-148,9 0-436,13-2-36,6 1-168,9-2 132,6 4 36,4-4-64,8 0-732,4 0-1508,2-9-2336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13657,'0'2'692,"0"0"-80,6 1 4,0 0-168,9 2-288,5 0-12,4 0-39,5-1 23,3 0-132,7-2 80,7-2-80,6 0-897,3 0-1215,10-8-1536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12293,'3'11'270,"-1"0"0,-1 0 0,0 0 1,0 0-1,-1 0 0,-3 21 0,1 5-12,1 75 644,3 122 410,-2-233-1250,0 0 0,-1 0 0,1 0-1,1 0 1,-1 0 0,0 0 0,0 0 0,0 0 0,0 0 0,1 0 0,-1 0 0,0 0 0,1 0 0,-1 0 0,1 0 0,-1 0 0,1 0 0,0-1 0,-1 1 0,1 0 0,0 0 0,1 0 0,-1 0-6,-1-1-1,1 0 1,0 0-1,0 0 0,0 0 1,0-1-1,0 1 1,-1 0-1,1 0 1,0 0-1,0-1 0,0 1 1,0 0-1,-1-1 1,1 1-1,0-1 0,-1 1 1,1-1-1,0 1 1,0-2-1,37-43 836,-32 38-1104,30-36 375,1 2-1,3 2 1,1 2 0,1 1-1,66-41 1,67-28-1228,6 8-4720,-130 70 2935,-18 11-430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12337,'0'9'381,"2"-1"0,-1 0 0,1 1 0,0-1 0,1 0-1,0 0 1,0 0 0,1 0 0,0-1 0,9 14 0,9 10 197,29 31 0,-26-33-415,5 8-244,2-2-1,37 33 1,-53-54-1424,2-1 0,0-1-1,36 19 1,-28-17-1767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24 12525,'-4'-3'47,"-1"0"0,1 0 0,-1 1 0,0 0 0,0 0 0,0 0 0,0 0 1,0 1-1,0 0 0,-1 0 0,1 0 0,0 1 0,-1-1 0,1 1 0,-1 1 0,1-1 0,0 1 0,0 0 0,-1 0 0,1 0 0,0 1 0,0 0 0,0 0 0,0 0 0,0 1 0,1-1 0,-1 1 1,1 0-1,0 1 0,-1-1 0,1 1 0,1 0 0,-1 0 0,1 0 0,-1 0 0,-2 5 0,-10 18-23,0 0 1,2 1-1,0 1 0,3 0 0,0 1 1,2 0-1,1 1 0,1 0 0,2 0 1,1 1-1,0 53 0,4-83-22,0 0 0,0 0-1,0 0 1,0 1 0,0-1-1,0 0 1,1 0 0,-1 0 0,0 0-1,1 0 1,0 0 0,0 0-1,-1 0 1,1 0 0,0 0-1,1-1 1,-1 1 0,0 0-1,0 0 1,1-1 0,-1 1 0,1-1-1,-1 0 1,1 1 0,0-1-1,0 0 1,-1 0 0,1 0-1,0 0 1,0 0 0,0 0-1,0-1 1,0 1 0,0 0 0,0-1-1,0 0 1,0 0 0,1 1-1,-1-1 1,0 0 0,0-1-1,0 1 1,0 0 0,0-1-1,2 0 1,5-1 4,0 0-1,-1-1 1,0 1-1,0-2 1,0 1-1,0-1 0,0-1 1,-1 0-1,0 0 1,8-6-1,-3-1 36,0 0 0,-1-1-1,-1-1 1,0 0 0,0 0-1,-2-1 1,1 0 0,-2 0 0,6-18-1,-2-1 50,-2-1-1,-1 0 0,4-46 0,-12 81-83,0-1-1,0 1 1,0-1-1,-1 0 0,1 1 1,0-1-1,0 1 0,0-1 1,0 0-1,1 1 1,-1-1-1,0 1 0,0-1 1,0 0-1,0 1 1,1-1-1,-1 1 0,0-1 1,0 1-1,1-1 0,-1 1 1,0-1-1,1 1 1,-1-1-1,1 1 0,-1-1 1,0 1-1,1 0 1,-1-1-1,1 1 0,-1 0 1,1-1-1,0 1 0,-1 0 1,2-1-1,13 19 839,7 36 197,-3 13-316,-3 1-1,-3 0 0,6 102 0,-12 58-266,-8-76-3229,1-28-2321,0-93 2147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86 440 12165,'-7'7'80,"1"0"0,-1 1-1,2 0 1,-1 0 0,1 0 0,0 0-1,1 1 1,0 0 0,0 0 0,1 0-1,0 0 1,-2 14 0,-2 16 175,-3 63-1,10-101-249,-4 66 441,6 114 0,0-159-385,1-1-1,0 0 1,2 0 0,0 0-1,2-1 1,0 0 0,1 0-1,1 0 1,17 26 0,-21-39-6,0 0 0,0-1 1,0 0-1,1 0 0,0 0 0,0-1 1,0 0-1,1 0 0,-1 0 1,1-1-1,1 0 0,-1-1 0,0 1 1,1-1-1,0-1 0,-1 0 1,1 0-1,0 0 0,0-1 0,0 0 1,1 0-1,-1-1 0,0 0 0,0-1 1,0 0-1,0 0 0,0-1 1,0 1-1,0-2 0,8-3 0,5-2-47,0-1-1,0-1 1,-2-1-1,1-1 0,-1-1 1,-1 0-1,0-2 0,-1 0 1,25-28-1,-22 19 30,-2-1 0,0-1 1,-2 0-1,-1-1 0,-1-1 0,-2 0 0,0-1 0,-2 0 0,-2-1 1,9-45-1,-6-8 203,-4 0 0,-5-137 0,-3 184-40,-1 0 1,-2 0-1,-12-53 0,13 79-165,1 0 0,-2 0 0,1 0 0,-1 0 0,-1 1 0,0-1-1,0 1 1,0 0 0,-2 1 0,1-1 0,-1 1 0,0 1 0,0-1 0,-1 1-1,0 0 1,-14-8 0,14 11-134,0 1-1,0 0 1,-1 0-1,1 1 1,-1 0-1,1 1 1,-1 0 0,0 0-1,0 1 1,1 0-1,-1 0 1,0 1-1,1 0 1,-1 1-1,1 0 1,-1 0-1,1 1 1,0 0 0,0 1-1,0-1 1,0 1-1,-14 10 1,0 2-516,0 0-1,1 2 1,1 0 0,0 1 0,2 1-1,-19 25 1,16-16-709,1 0 0,1 1 0,2 1 0,1 1 0,-17 44 0,17-20-1855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10553,'17'29'568,"1"-1"-1,1-1 1,1-1-1,2 0 1,0-2-1,2 0 1,0-2-1,2-1 1,0 0 0,2-2-1,31 16 1,-26-17-470,1-2 1,0-2 0,2-1 0,-1-1-1,1-2 1,1-2 0,0-1 0,0-2-1,58 1 1,-75-7-423,1 0-1,-1-1 1,0-1 0,37-10-1,-37 7-1186,-1-2-1,0 0 1,0-1-1,30-21 1,-17 9-3129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1:5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9465,'748'-17'8998,"373"-46"-7381,-738 39-1553,-264 16-35,0 1-1996,-41 2-3477,-46 4 443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6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15785,'0'1'161,"1"1"-1,0 0 1,0-1-1,0 0 0,0 1 1,0-1-1,0 1 0,1-1 1,-1 0-1,0 0 1,1 0-1,-1 0 0,1 0 1,-1 0-1,1 0 0,-1 0 1,1-1-1,0 1 1,-1-1-1,1 1 0,0-1 1,0 0-1,-1 1 0,1-1 1,3 0-1,50 6 114,-20-6-535,1 0-1,57-10 1,15-11-6708,-82 15 3970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0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35 10573,'4'-6'76,"15"-21"1517,-11 26-551,-2 18-233,-2 42-438,-2 1 0,-3-1 0,-10 66 1,-40 174 228,-6 62-333,54-325-248,1 1 0,2 0 0,5 38 1,-3-69-12,0 1 0,1-1 1,0 0-1,0 0 1,0 0-1,0 0 1,1-1-1,0 1 0,0-1 1,1 0-1,0 0 1,-1-1-1,1 1 0,1-1 1,-1 0-1,12 6 1,4 3-51,2-2 1,-1 0-1,28 9 1,-28-14-411,-1 0 1,36 5 0,44-4-5339,-67-7 1671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0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8673,'0'-7'213,"0"0"1,0 0 0,1 0-1,0 0 1,0 1-1,1-1 1,-1 0 0,1 1-1,1-1 1,3-7-1,-3 10-170,0 0 0,1 0 0,-1 0 0,1 0-1,0 0 1,0 1 0,0 0 0,0 0 0,0 0-1,1 0 1,-1 1 0,1 0 0,0 0 0,7-3-1,-9 4-23,-1 0 0,1 0 0,-1 0 0,1 0 0,0 1 0,0-1 0,-1 1 0,1-1 0,0 1 0,0 0 0,0 0 0,-1 0 0,1 1 0,0-1 0,0 1 0,0-1 0,-1 1 0,5 2 0,-5-2 41,-1 1 0,1 0 0,-1 0 0,1 0 0,-1 0 0,1 0 0,-1 0 0,0 0 0,0 0 0,0 1 0,0-1 0,-1 0 0,1 1 0,-1-1 0,1 0 0,-1 1 0,0-1 0,0 1 0,0-1 0,0 4 0,-2 8 82,0 0-1,-1 0 1,0 0-1,-1-1 1,0 1-1,-1-1 1,-1-1 0,0 1-1,-16 23 1,-20 49 43,39-77-185,0 0 1,1 0-1,0 0 0,1 0 1,-1 1-1,2-1 0,-1 0 1,1 1-1,1 10 0,1-16-69,-1 0 1,0 0-1,0-1 0,1 1 0,0 0 0,-1-1 0,1 0 0,0 1 0,0-1 0,1 0 0,-1 0 1,0 0-1,1 0 0,-1-1 0,1 1 0,-1 0 0,1-1 0,0 0 0,0 0 0,0 0 0,0 0 1,-1 0-1,6 0 0,5 2-1082,0 0 0,0-1 0,27 1-1,-9-3-2010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0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96 12497,'1'-5'16,"1"-1"0,0 1 0,0 0 1,0 0-1,0 0 0,1 1 0,0-1 0,0 1 0,1-1 0,-1 1 0,1 0 0,0 0 0,0 0 0,0 1 0,0 0 1,1-1-1,-1 2 0,1-1 0,0 0 0,0 1 0,0 0 0,0 0 0,0 0 0,0 1 0,1 0 0,-1 0 1,1 0-1,-1 1 0,10 0 0,-14 0-13,0 1-1,0-1 1,0 1 0,0 0 0,0-1-1,0 1 1,0 0 0,0 0 0,0 0-1,0 0 1,0 0 0,0 0 0,-1 0-1,1 0 1,0 0 0,-1 0 0,1 1-1,-1-1 1,1 0 0,-1 0 0,1 1-1,-1-1 1,0 0 0,0 1 0,0-1-1,0 0 1,0 0 0,0 1 0,0-1 0,0 0-1,0 1 1,-1-1 0,0 2 0,1 4 17,-1-1 0,0 1 0,0 0 0,0 0 0,-4 9 0,-5 3 37,6-12-39,0 0 1,1 1 0,0-1 0,0 1-1,1 0 1,0 0 0,0 0-1,0 0 1,1 0 0,0 10 0,3-8 21,-1-1 0,1 1 0,1 0 0,0-1 1,0 0-1,1 0 0,1 0 0,-1 0 1,1 0-1,12 14 0,-8-9 207,-1 0 0,0 0-1,6 16 1,-11-21-51,0-1-1,-1 1 1,0 0-1,-1 0 1,0 0 0,0-1-1,-1 1 1,0 0-1,0 0 1,-1 0-1,0 0 1,-1 0 0,0 0-1,-1-1 1,1 1-1,-1-1 1,-9 16-1,-3 1-319,-2-1 0,0 0-1,-2-1 1,-23 22-1,-23 28-6293,58-64 1909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09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9441,'8'3'3157,"25"-1"-2444,-33-2-645,375-2 2567,-187 0-4202,-1 2-5858,-163 0 4007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10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1 758 10793,'0'1'130,"0"0"0,0 0 0,0 0-1,0-1 1,1 1 0,-1 0 0,0 0 0,0-1 0,1 1 0,-1 0 0,1 0-1,-1-1 1,1 1 0,-1-1 0,1 1 0,-1 0 0,1-1 0,-1 1 0,1-1-1,0 1 1,-1-1 0,1 1 0,0-1 0,-1 0 0,1 1 0,1-1 0,32 6 984,44-11-1379,-65 3 517,307-55-146,-78 10-1056,-155 34-740,0 3 0,0 5 0,125 7 0,-194 0 1333,0 0 0,31 10 0,-43-11 335,1 2 1,-1-1-1,0 0 1,-1 1 0,1 0-1,0 1 1,-1-1-1,0 1 1,0 0-1,0 0 1,6 6 0,-10-8 126,1 0 1,-1 0-1,0 1 1,0-1-1,1 0 1,-2 0-1,1 1 1,0-1 0,0 1-1,-1-1 1,1 1-1,-1-1 1,0 1-1,1-1 1,-1 1-1,0-1 1,-1 1 0,1-1-1,0 1 1,-1-1-1,-1 4 1,-1 4 239,-2 0 1,1 0-1,-13 18 1,13-23-262,0 1 1,1-1-1,0 1 0,0 0 1,0 0-1,1 1 1,-1-1-1,2 1 1,-3 10-1,4-17-17,0 1-1,-1-1 1,1 1 0,0-1-1,0 1 1,0 0 0,0-1-1,0 1 1,0-1-1,0 1 1,0-1 0,0 1-1,0-1 1,0 1 0,0-1-1,1 1 1,-1-1 0,0 1-1,0 0 1,0-1-1,1 0 1,-1 1 0,0-1-1,1 1 1,-1-1 0,0 1-1,1-1 1,-1 0 0,1 1-1,-1-1 1,0 0 0,1 1-1,-1-1 1,1 0-1,-1 1 1,1-1 0,-1 0-1,1 0 1,0 0 0,0 0-1,20-12 944,-13 5-864,-1 0 1,0-1 0,0 0-1,-1 0 1,0-1 0,0 0-1,-1 0 1,7-16 0,-3 2 231,-1 0 1,9-37-1,-12 22-263,-1 0 0,-2 0 0,-1 0-1,-6-47 1,0 49-9,-1 0 1,-1 1-1,-21-58 0,-49-100 1354,64 163-1176,13 28-293,-1 1 0,0-1 0,1 1 0,-1-1 0,1 0 0,-1 1 0,1-1 0,0 1 0,0-1 0,-1 0 0,1 1 0,1-1 1,-1 0-1,0-1 0,0 2 7,1 0 1,-1 1 0,0-1 0,1 1-1,-1-1 1,1 1 0,-1-1 0,1 1-1,-1-1 1,1 1 0,-1-1 0,1 1-1,-1-1 1,1 1 0,-1 0 0,1-1-1,0 1 1,-1 0 0,1 0 0,0 0-1,-1-1 1,1 1 0,1 0-1,4 0 15,0 0 0,1 1 0,-1-1 0,0 1 0,12 4 0,695 223 301,-652-206-328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1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1 564 10105,'0'0'1330,"11"-13"826,268-185 1331,-133 99-2681,76-48-1956,-67 62-5494,-110 63 2579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1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193 468 10933,'-3'0'32,"1"0"0,-1 0 1,1-1-1,-1 2 0,1-1 0,-1 0 0,1 0 1,-1 1-1,1-1 0,0 1 0,-1 0 0,1 0 1,0 0-1,-1 0 0,1 0 0,0 0 0,-3 3 1,0 0 79,1 0 1,-1 1 0,1-1-1,0 1 1,0 0 0,-5 10-1,-2 6 310,1 0 0,-13 40 0,22-58-398,-17 65 218,2 0 1,3 1-1,4 1 1,2 0-1,3 0 1,12 137-1,-6-181-198,2 0 0,1 0 0,1 0 0,1-1 0,1 0 0,1-1 0,1 1 0,2-2 0,0 0 0,24 34 0,-26-44-2,1 1-1,0-1 1,1-1 0,1 0-1,0-1 1,0 0-1,1-1 1,1 0 0,-1-1-1,1-1 1,1-1-1,0 0 1,0-1-1,0 0 1,1-1 0,0-1-1,17 1 1,-16-2 46,2-1-1,-1-1 1,0 0 0,0-2-1,0 0 1,0-2 0,0 0-1,0 0 1,-1-2 0,0-1 0,1 0-1,-2-1 1,1-1 0,-1 0-1,0-2 1,-1 0 0,0 0 0,-1-2-1,0 0 1,-1-1 0,25-28-1,-18 15-76,-2-1-1,-1-1 0,-1 0 0,-2-1 1,-1-1-1,-1-1 0,-1 0 0,-2 0 1,-1-1-1,5-39 0,-5 7-46,-3 0 0,-3 0-1,-2 0 1,-11-84 0,4 97 96,-3 1 0,-2 0 1,-2 1-1,-2 0 1,-2 1-1,-2 1 0,-3 1 1,-1 1-1,-2 1 1,-3 0-1,-43-53 0,55 80-81,0 0-1,-2 0 0,0 2 0,0 0 1,-1 1-1,-1 1 0,0 1 0,-1 1 0,0 1 1,-27-10-1,36 16-167,0 1-1,0 0 1,0 0-1,-1 1 1,1 1 0,-1 0-1,1 1 1,-1 0-1,1 1 1,-1 0-1,1 1 1,0 0 0,0 1-1,0 0 1,0 1-1,0 1 1,1 0 0,-1 0-1,1 1 1,1 1-1,-11 7 1,6-1-448,0 1 1,1 1-1,0 0 1,1 0-1,1 2 0,0-1 1,2 2-1,0-1 1,0 1-1,2 1 0,0 0 1,2 0-1,0 0 1,1 1-1,-3 22 0,0 14-2069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10957,'36'36'1365,"2"-1"1,1-2-1,73 48 1,142 66 1027,-71-44-948,106 55 61,-281-154-1497,-1-1 0,1 0 0,-1 0 0,1 0 0,0-1 0,0-1 0,0 1 0,0-1 0,1-1-1,-1 1 1,0-1 0,0-1 0,0 0 0,15-3 0,-15 2-472,-1-1-1,1-1 1,-1 1 0,0-1-1,0 0 1,0-1 0,0 0-1,-1 0 1,9-8 0,42-41-4827,-26 25 969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1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13397,'14'0'596,"10"-1"-192,1-1-148,5 1-72,5-1-12,2-1 4,1-3-68,2 0-72,5 1-36,1 0-404,0 0-584,-1 1-588,-2 0-752,-3 0-2156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1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13865,'0'4'840,"0"2"-60,0-2-128,5 4 45,8-4 59,9 3-76,1 1-88,6-3-144,2 0-172,8-2-148,-1 1-28,4-2-100,4-2-48,0 0-1024,4 0-1621,0 0-1251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14601,'0'5'292,"0"-2"-164,8-1-32,7 0-36,10-2-60,5 0-596,5 0-1152,3 0-1440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1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16121,'15'-1'5313,"21"-1"-3151,17-4-631,0-2 0,73-20 0,25-17-3160,-19 6-7987,-106 33 5189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0 591 12157,'3'17'397,"0"-1"-1,0 0 1,2 0-1,0 0 1,1 0-1,0-1 1,1 0 0,14 21-1,-2 2-67,133 245 828,-112-217-827,4-2 0,59 68 0,-87-115-201,0 1 0,23 17 0,-34-31-44,0 0 0,0-1 0,0 1 1,1-1-1,-1 0 0,1 0 1,0-1-1,0 0 0,0 0 0,0 0 1,1-1-1,-1 0 0,8 1 0,-13-2-74,0-1 0,0 1 0,0 0 0,0 0 0,-1-1 1,1 1-1,0-1 0,0 1 0,0-1 0,0 1 0,0-1 0,-1 1 0,1-1 0,0 0 0,0 1 0,-1-1 0,1 0 0,0 0 0,-1 1 0,1-1 0,-1 0 0,1 0 0,-1 0 0,0 0 0,1 0 0,-1 0 0,0 0 0,1 0 0,-1 0 0,0 0 0,0 0 0,0-1 0,1-42 19,-2 31-3,-4-78-35,-4 0-1,-34-152 1,19 125-6,4 1 494,5-1 0,1-159 1,14 268-482,1-1 0,0 1-1,1 0 1,-1 0 0,2 0 0,-1 1 0,1-1 0,1 1 0,0-1 0,0 1 0,0 0 0,1 0 0,0 1 0,1-1 0,-1 1-1,1 0 1,1 1 0,-1 0 0,1 0 0,1 0 0,-1 1 0,1 0 0,0 0 0,12-5 0,17-7-27,1 3-1,0 1 1,1 1 0,48-7 0,-69 15 12,60-10-3773,1 3 1,152-1 0,-165 12-455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2560,'3'-4'674,"0"1"-1,0-1 1,-1 0-1,0 0 1,0 0-1,0 0 1,0 0-1,0-1 0,1-6 1,1-1-77,1 1-216,0 0 0,1 0 0,0 1 0,13-16 0,-18 24-369,0 0-1,1 0 1,-1 0 0,1 0-1,0 1 1,0-1-1,-1 0 1,1 1 0,0 0-1,0-1 1,0 1-1,1 0 1,-1 0-1,0 0 1,0 0 0,1 1-1,-1-1 1,0 0-1,1 1 1,-1 0-1,1 0 1,-1-1 0,0 1-1,1 1 1,-1-1-1,1 0 1,-1 1-1,0-1 1,1 1 0,-1-1-1,3 2 1,-4 0-8,1-1 0,-1 1-1,1 0 1,-1 0 0,0-1 0,0 1 0,0 0 0,0 0 0,0 0 0,0 0-1,0 1 1,-1-1 0,1 0 0,-1 0 0,1 0 0,-1 0 0,0 1 0,0-1-1,0 3 1,-3 51-163,3-47 104,-12 50-377,8-47 324,1 0-1,1 0 1,0 0 0,0 13 0,2-19 76,1 0 0,0 1 1,0-1-1,0 0 0,0 0 0,1 0 0,0 0 0,0 0 0,1-1 0,0 1 0,0-1 0,0 1 0,1-1 0,-1 0 0,1 0 0,0-1 0,1 1 1,8 6-1,-8-5 53,0 0 1,1 1 0,-2-1 0,1 1 0,-1 0 0,0 0 0,-1 1-1,1-1 1,-1 1 0,-1 0 0,0 0 0,0 0 0,0 0-1,-1 0 1,0 15 0,-1-11 43,-1 0 1,-1-1-1,0 1 0,0-1 0,-2 1 0,1-1 1,-1 0-1,-1 0 0,0 0 0,-9 14 0,-10 12-643,-3-1-1,0-2 1,-36 35-1,46-51-2120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1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14041,'15'0'748,"6"0"-224,8 0-204,2-3-24,7-2-48,10-2-132,-4 1-48,11-1-15,-1-3-45,-1-4-8,2 3 0,2-3-121,5 1-359,-2-4-552,0 1-652,0 1-512,-2 2-1424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10541,'0'-4'38,"1"1"0,-1 0 0,1-1 0,0 1 0,0 0 1,0 0-1,0 0 0,1 0 0,-1 0 0,1 0 0,0 0 0,0 0 0,0 0 0,0 1 0,0-1 1,0 1-1,1 0 0,0-1 0,-1 1 0,1 0 0,0 1 0,0-1 0,0 0 0,0 1 0,6-3 1,-2 2-47,0 0 1,0 0-1,0 0 1,0 1-1,0 0 1,1 0-1,-1 0 1,0 1-1,0 1 1,1-1-1,11 3 1,-17-2-4,0-1 1,0 1-1,0 0 1,0 0 0,-1 0-1,1 0 1,0 1-1,0-1 1,-1 0-1,1 1 1,-1-1 0,1 1-1,-1 0 1,0-1-1,0 1 1,0 0-1,0 0 1,0 0 0,0-1-1,0 1 1,0 0-1,-1 0 1,1 0-1,0 4 1,4 60-465,-2-14 365,2-41 2,0 0 1,0-1-1,1 0 1,0 0 0,1 0-1,0-1 1,0 1 0,1-2-1,16 15 1,-11-10 31,0 0 0,19 26 0,-29-33 100,1 0 0,-1-1-1,0 1 1,-1 0-1,0 1 1,1-1 0,-2 0-1,1 1 1,-1-1-1,0 1 1,0 10 0,-1-4 93,0 1 0,-1-1 0,-1 0 0,0-1 1,0 1-1,-1 0 0,-1-1 0,0 1 1,-1-1-1,0 0 0,-1-1 0,0 1 0,-1-1 1,0 0-1,-15 16 0,9-10-339,-1-1 0,0 0-1,-2-1 1,1 0 0,-2-1-1,0-1 1,-36 21 0,41-31-1944,3-2-1543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11333,'-15'11'118,"0"1"0,0 1 0,1 0 0,1 1 0,0 1 0,1 0 0,1 0 0,0 1 0,-13 27 0,-6 19-10,-28 85 0,49-122-63,8-22-41,-12 27 48,2 1 0,2 0-1,1 0 1,1 1-1,-5 54 1,37-110 73,7-24-26,-2-2 0,-2-1-1,-2-1 1,28-85 0,-20 52-35,-33 83-25,-1 0-1,1 1 0,-1-1 0,1 1 1,-1-1-1,1 1 0,0-1 1,0 1-1,0-1 0,0 1 0,0-1 1,0 1-1,0 0 0,0 0 1,1 0-1,-1 0 0,0 0 0,1 0 1,-1 0-1,1 0 0,2-1 1,-3 2 0,0 1 1,0-1 0,0 1 0,0-1 0,1 1-1,-1-1 1,0 1 0,0 0 0,0-1 0,0 1-1,0 0 1,-1 0 0,1 0 0,0-1 0,0 1-1,0 0 1,-1 0 0,1 1 0,0-1 0,-1 0-1,1 0 1,0 1 0,6 16 389,-1-1-1,9 35 1,-12-40-363,10 45 503,-3 0 0,7 106 0,-16 121 225,-2-185-723,-28 258 130,9-175-1372,11 1-3993,9-160 2883,0-8-1592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10921,'103'-3'4579,"12"-4"-3453,153-5-8013,-236 12 3517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12193,'8'13'3446,"12"-8"-3040,1-1 0,0-1 0,0-1 0,0-1 0,0-1 0,32-3 0,11 1-488,112-3-619,2 0-5887,-146 5 3691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14537,'0'0'1600,"8"-2"-1039,7 0-89,3 0-184,6-1-164,4 0-84,4-1-32,5 3-8,5-4-12,2 0-144,3 0-512,2-2-629,6 2-443,-2 0-464,2-2-1204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3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11461,'-1'-7'290,"1"0"0,0-1 0,1 1 0,0-1 0,0 1 0,1 0 0,3-10 0,-4 14-297,0 1 0,0 0 0,1 0 0,-1 0 0,1 1 0,0-1 0,-1 0 0,1 0 1,0 1-1,0-1 0,0 1 0,0 0 0,0 0 0,1 0 0,-1 0 0,0 0 0,0 0 0,1 0 0,-1 1 0,1-1 0,-1 1 1,0-1-1,1 1 0,-1 0 0,1 0 0,2 1 0,-3-1 2,0-1 1,0 1-1,0 0 0,-1 0 0,1 1 1,0-1-1,0 0 0,-1 0 1,1 1-1,0-1 0,-1 1 0,1 0 1,0-1-1,-1 1 0,1 0 1,-1 0-1,1 0 0,-1 0 1,1 0-1,-1 0 0,0 1 0,0-1 1,1 0-1,-1 1 0,0-1 1,1 3-1,0 1 38,-1 0 0,0 1-1,0-1 1,0 1 0,-1-1 0,0 1 0,0 6-1,0-2 47,-6 38-171,4-40-40,1 1 0,0-1 1,0 0-1,1 1 0,0-1 1,1 10-1,1-13 115,1 0 1,-1 0 0,1 0-1,0 0 1,0 0 0,0 0-1,1-1 1,7 8 0,12 16-8,-17-16 18,-1 0-1,0 0 0,0 1 1,-1 0-1,-1 0 0,0 0 1,-1 0-1,0 0 1,-1 0-1,-1 1 0,-1 22 1,1-20 15,-1-11 31,1 0 0,-1 1 0,0-1 0,-1 0-1,1 0 1,-1 0 0,0 0 0,0 0 0,-1 0 0,0 0-1,1-1 1,-1 1 0,-1-1 0,1 0 0,-7 6 0,-28 21-893,-3-12-4144,31-17 1156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14573,'0'3'3609,"6"-3"-2281,3 0-140,4 0-216,2 0-144,5-5-132,2 0-188,3-2-240,7-1-196,-2 1-64,5 1-8,3-3-656,1-1-1812,1 0-1944,1-3-561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0 500 12977,'89'301'1233,"-23"-93"-1159,-29-95 243,-37-113-309,0-1 1,0 1-1,0 0 1,0 0-1,0 0 1,0-1-1,1 1 0,-1 0 1,0 0-1,0 0 1,0-1-1,0 1 1,0 0-1,1 0 1,-1 0-1,0-1 1,0 1-1,0 0 1,1 0-1,-1 0 1,0 0-1,0 0 1,0 0-1,1 0 1,-1-1-1,0 1 0,0 0 1,1 0-1,-1 0 1,0 0-1,0 0 1,1 0-1,-1 0 1,0 0-1,0 0 1,0 0-1,1 0 1,-1 0-1,0 1 1,0-1-1,1 0 1,-1 0-1,0 0 1,0 0-1,0 0 0,1 0 1,-1 0-1,0 1 1,0-1-1,0 0 1,1 0-1,-1 0 1,0 1-1,0-1 1,0 0-1,0 0 1,1 1-1,5-25 4,-6 23 17,8-58 44,-3-1 0,-2 0 0,-5-62 0,1 23 181,1 96-240,-1-56 451,3 0 1,13-78 0,-12 120-400,1-1 0,1 0 0,0 1 0,2 0 0,0 0 0,0 0 0,2 1 1,0 0-1,1 1 0,1 0 0,24-26 0,-13 20-104,2 1 0,0 1 0,2 1-1,0 1 1,0 1 0,2 2 0,0 0 0,41-12 0,-32 14-918,2 1 1,-1 3-1,1 1 1,1 2 0,-1 1-1,46 3 1,-53 3-902,-1 4-725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3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11661,'0'-3'14,"-1"0"-1,1-1 1,0 1-1,1 0 1,-1 0 0,0-1-1,1 1 1,0 0-1,0 0 1,0 0 0,0 0-1,0 0 1,0 0-1,1 0 1,0 0 0,-1 0-1,1 1 1,0-1-1,1 1 1,-1-1 0,0 1-1,1 0 1,-1 0-1,1 0 1,-1 0 0,1 0-1,0 1 1,0-1-1,0 1 1,0-1-1,0 1 1,0 0 0,0 1-1,1-1 1,-1 0-1,0 1 1,0 0 0,1 0-1,-1 0 1,7 1-1,-9-1-23,0 1-1,0-1 1,0 1-1,1 0 0,-1-1 1,0 1-1,0 0 0,0 0 1,0 0-1,0 0 1,0 0-1,0 0 0,0 0 1,-1 0-1,1 0 0,0 0 1,-1 1-1,1-1 1,-1 0-1,1 0 0,-1 1 1,1-1-1,-1 3 0,9 41 71,-7-29-83,1-6 49,1 1 0,1-1 0,0 1 0,0-1 0,0-1 1,2 1-1,7 9 0,-6-9 18,-1 1 1,0 0 0,0 1-1,-1 0 1,7 18-1,-9-8-349,-1-1 0,0 1 0,-2-1 0,-2 42 0,1-17-2723,0-14-1059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3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1236 12233,'0'-23'604,"0"-9"-64,9-5-24,6-8-48,5-8-32,7-7-4,8-7-68,3-5-104,7-8-180,7-2-80,8-8-128,7-1-4,8-5-168,1-1-564,6-4-544,1-3-380,3-1-1280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10477,'-1'-4'38,"1"0"-1,0 0 1,0 0 0,1 1-1,-1-1 1,1 0 0,0 0-1,0 0 1,0 0 0,0 0-1,1 1 1,-1-1 0,1 1-1,0-1 1,0 1 0,0 0-1,1-1 1,-1 1 0,1 0-1,0 1 1,-1-1 0,1 0-1,1 1 1,-1 0 0,0-1-1,1 1 1,-1 1 0,1-1-1,-1 0 1,1 1 0,0 0-1,0 0 1,-1 0 0,1 0-1,0 1 1,0-1 0,0 1-1,0 0 1,0 0 0,0 0-1,7 2 1,-9-1-35,0-1-1,0 1 1,0 0 0,0 0-1,0 0 1,0 0-1,0 0 1,-1 0 0,1 1-1,0-1 1,-1 1 0,1-1-1,-1 1 1,1-1 0,-1 1-1,0 0 1,1 0-1,-1 0 1,0-1 0,0 1-1,0 0 1,-1 0 0,1 1-1,-1-1 1,1 0-1,-1 0 1,1 0 0,-1 3-1,2 10-17,-1 0 1,-1 1-1,-1 15 0,1-10 39,0-12 1,-1-2 0,0 0 0,1 1-1,0-1 1,0 0 0,1 0 0,0 0 0,0 0 0,1 0-1,0 0 1,0-1 0,1 1 0,-1 0 0,1-1 0,1 0-1,-1 0 1,1 0 0,6 8 0,0-2 40,-1 1 1,-1 0-1,0 0 0,-1 1 1,0 0-1,-1 0 0,0 1 1,-2-1-1,0 1 1,0 1-1,-1-1 0,-1 0 1,-1 1-1,0-1 0,-1 1 1,0-1-1,-2 1 1,-3 20-1,1-23-680,0 0 0,-1-1-1,0 0 1,-1 0 0,-9 15 0,8-15-1323,-1 3-2063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2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11577,'23'2'2626,"80"-8"-1500,0-4 0,0-5 0,106-31 0,27-3-4234,-162 37-1011,91-3 0,-119 15 582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33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1233 12085,'0'-19'648,"12"-13"-8,13-8 32,12-5-240,6-12-72,10-11 12,8-4-64,5-3-20,3-9-136,7-3 40,4 3-192,2-3-28,2 3-660,-1 1-364,2 1-180,1 2-372,0 3-572,-2 1-2969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3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238 201 11797,'0'-5'149,"0"0"41,0 1 0,0-1 1,0 0-1,-1 0 1,0 1-1,1-1 0,-3-5 1,3 9-172,-1 1 1,1-1 0,0 1 0,0 0 0,-1-1 0,1 1 0,0-1-1,-1 1 1,1 0 0,0 0 0,-1-1 0,1 1 0,0 0-1,-1-1 1,1 1 0,-1 0 0,1 0 0,-1 0 0,1 0 0,-1-1-1,1 1 1,0 0 0,-1 0 0,1 0 0,-1 0 0,1 0 0,-1 0-1,1 0 1,-1 0 0,-23 15 256,8 1-166,1 0 0,1 2 1,0-1-1,1 2 0,-10 20 0,-48 103 154,66-131-238,0-1 0,1 1 0,0 0 0,1 0 1,0 0-1,0 0 0,-1 19 0,5-30-27,-1 1 1,1-1-1,-1 0 0,1 0 1,-1 0-1,0 1 1,1-1-1,-1 0 0,1 0 1,-1 0-1,1 0 0,-1 0 1,1 0-1,-1 0 0,1 0 1,-1 0-1,0 0 0,1 0 1,-1 0-1,1 0 1,-1 0-1,1-1 0,-1 1 1,1 0-1,-1 0 0,0 0 1,1-1-1,-1 1 0,1 0 1,-1-1-1,0 1 0,1 0 1,-1-1-1,18-10-21,6-7 28,-1-1 0,0-1 0,-2-1 0,-1-1 0,0 0 0,-2-2 0,21-33 0,-27 38 9,-2-1 1,0 0-1,-1-1 0,-1 0 1,0 0-1,-2-1 0,-1 0 0,-1 0 1,0 0-1,0-30 0,-1 6 128,-3 36 114,-4 35 124,-4 60 735,5 166 0,5-128-536,-2 62-562,-2 295 608,-9-160-7006,11-294 3365,0-6-2537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36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10073,'58'-6'4361,"44"-15"-4238,-18 3-382,-42 10-450,137-18-5734,-157 24 4025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3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 9277,'-4'7'460,"4"-4"160,0 0 24,0 1-56,3-2-16,4 0-64,8-2-92,6 0-120,2 0-168,-1 0-80,10 0-16,4 0-32,1-4-4,5 0-52,2-2-356,0 1-612,4-1-632,5 0-1788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2:37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9465,'0'-1'171,"1"-1"1,-1 1 0,1 0-1,-1 0 1,1 0-1,-1-1 1,1 1-1,0 0 1,-1 0-1,1 0 1,0 0-1,0 0 1,0 0 0,0 0-1,0 0 1,0 1-1,0-1 1,0 0-1,1 1 1,-1-1-1,0 0 1,0 1-1,0-1 1,1 1 0,-1 0-1,0 0 1,1-1-1,-1 1 1,2 0-1,55-5 519,-34 4-347,203-34-3374,-166 24 109,-16 4-580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12357,'1'1'266,"-1"-1"1,1 1-1,0 0 0,-1-1 0,1 1 1,0-1-1,0 1 0,-1-1 0,1 1 1,0-1-1,0 0 0,-1 1 0,1-1 1,0 0-1,0 0 0,0 0 1,0 1-1,0-1 0,0 0 0,-1 0 1,1 0-1,0 0 0,0 0 0,0-1 1,0 1-1,0 0 0,0-1 0,41 2 1168,-40-1-1107,45-3 453,-1-2 1,0-3 0,85-24 0,-23 5-859,-72 19-639,107-22-9587,-98 23 5624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3:0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12189,'0'-8'160,"0"2"-212,3-3 52,5 3-264,4-1 112,3-1 116,-2 1 36,2-2-68,9 3-72,-2-1-192,1 0-408,0-1-324,0 2-480,6-2-848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3:0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9913,'-10'9'120,"1"1"1,0 1-1,1 0 0,0 0 1,0 1-1,-10 22 0,15-26-93,-1 0 0,2 0 0,-1 0 1,1 0-1,0 0 0,1 0 0,0 0 0,0 1 0,1-1 0,0 0 0,0 1 0,3 13 0,-1-19-6,0 1 0,-1 0-1,1-1 1,1 0 0,-1 1 0,0-1 0,1 0-1,0 0 1,0 0 0,0-1 0,0 1 0,0-1-1,0 1 1,1-1 0,-1 0 0,1 0 0,3 1-1,73 27 101,-66-25-104,16 4 145,0 0 25,47 21-1,-71-27-111,1 1-1,-1-1 1,0 1-1,0 0 1,0 0-1,-1 1 0,1 0 1,-1 0-1,0 0 1,0 0-1,-1 1 0,7 11 1,-8-12-44,-1 1 1,0-1 0,0 0-1,-1 0 1,1 1-1,-1-1 1,-1 1-1,1-1 1,-1 1 0,0 0-1,0-1 1,0 1-1,-1-1 1,0 1-1,-2 6 1,0-4 0,0 1 1,-1 0-1,0-1 1,0 0-1,-1 0 0,0 0 1,-1-1-1,-9 10 1,-3 1-366,-1 0 1,-1-2-1,-1 0 1,0-1-1,-36 18 1,-2-6-2611,35-18 383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3:0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46 114 12457,'12'-10'314,"42"-29"12,-51 37-299,-1 1 1,1-1-1,-1 1 1,1 0-1,0 0 1,-1 1 0,1-1-1,0 0 1,0 1-1,-1 0 1,1-1-1,0 1 1,0 0-1,0 1 1,-1-1 0,1 0-1,0 1 1,0-1-1,-1 1 1,5 2-1,-6-2-14,0 0-1,0 0 0,0 0 1,0 0-1,-1 0 1,1 0-1,0 0 0,-1 0 1,1 1-1,-1-1 1,1 0-1,-1 1 0,0-1 1,1 0-1,-1 1 1,0-1-1,0 0 0,0 1 1,0 0-1,-1 37 145,0-23-37,1-2-76,-2 0 1,0 0-1,0 0 1,-1-1-1,-10 27 1,-35 68 308,9-22-127,25-51-202,1 2 0,2-1 0,1 2 0,2-1 0,2 1 0,2 0 0,1 1-1,3 67 1,0-102-21,1-1 0,-1 0-1,0 1 1,1-1 0,0 0-1,0 0 1,0 0 0,0 1-1,0-1 1,1 0 0,-1 0-1,1-1 1,0 1 0,0 0-1,0 0 1,0-1 0,0 1-1,1-1 1,-1 0 0,1 0-1,-1 0 1,1 0-1,0 0 1,0-1 0,0 1-1,0-1 1,0 1 0,0-1-1,0 0 1,0 0 0,1-1-1,-1 1 1,0-1 0,1 0-1,-1 1 1,0-2 0,1 1-1,-1 0 1,0 0 0,1-1-1,-1 0 1,0 0 0,0 0-1,0 0 1,0 0 0,0-1-1,0 1 1,0-1 0,0 0-1,0 0 1,-1 0-1,1 0 1,-1 0 0,1-1-1,3-4 1,-1-1-12,-1 0 0,0 0 0,-1-1-1,1 1 1,-2-1 0,1 0 0,-1 0 0,0 0-1,-1 0 1,0 0 0,-1-9 0,1-18-100,-7-49-1,-4 26 97,-2 1-1,-39-110 0,23 80 10,5 22-299,14 43-27,1 0-1,1 0 1,1-1-1,1 0 1,-3-43-1,8 66 185,0 0 0,0-1-1,0 1 1,0 0 0,0 0-1,0-1 1,1 1 0,-1 0-1,0 0 1,1 0 0,-1-1-1,1 1 1,0 0-1,-1 0 1,1 0 0,0 0-1,0 0 1,-1 0 0,1 0-1,0 0 1,0 0 0,0 1-1,0-1 1,0 0 0,0 1-1,2-2 1,12-5-2348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3:0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0 532 11677,'1'-27'263,"1"-1"1,1 1-1,2-1 0,0 1 0,2 0 0,1 1 1,1 0-1,1 0 0,26-45 0,-25 49-75,29-50 273,-36 66-425,-1 1-1,1 0 1,0-1 0,1 2-1,-1-1 1,1 0 0,0 1-1,0 0 1,11-6 0,-16 10-25,1-1 1,0 1-1,0 0 1,0-1-1,0 1 1,0 0-1,0 0 1,0-1-1,0 1 1,0 0-1,0 0 1,0 0-1,0 0 1,0 0-1,0 0 1,0 1-1,0-1 1,0 0 0,-1 0-1,1 1 1,0-1-1,0 1 1,0-1-1,0 1 1,0-1-1,-1 1 1,1-1-1,0 1 1,0 0-1,-1-1 1,1 1-1,0 0 1,-1 0-1,1-1 1,-1 1-1,1 0 1,-1 0-1,1 0 1,-1 0-1,0 0 1,1 0-1,-1 0 1,0 0-1,0 0 1,0 0-1,0 0 1,0-1-1,0 3 1,3 56 113,-3-49-76,0 286 276,-1-295-324,1-1 0,0 0 0,0 1 0,0-1 0,0 0 0,0 1 0,0-1 0,0 0 0,0 0 0,0 1 0,0-1 0,0 0 0,0 1 0,0-1 0,0 0 0,0 1 0,0-1 0,1 0 0,-1 0 0,0 1 0,0-1 0,0 0 0,0 0 0,0 1 0,1-1 0,-1 0 0,0 0 0,0 1 0,1-1 0,-1 0 0,0 0 0,0 0 0,1 0 0,-1 1 0,0-1 0,0 0 0,1 0 0,-1 0 0,0 0 0,1 0 0,12-8 6,9-21-57,6-24-63,34-89 1,-23 49 139,-23 53 26,-11 27 11,0 1-1,0-1 1,1 1-1,0 0 1,1 1-1,12-15 1,-19 26-47,0-1 1,0 1-1,0 0 1,0 0-1,0 0 1,1-1-1,-1 1 1,0 0 0,0 0-1,0 0 1,0 0-1,0 0 1,1-1-1,-1 1 1,0 0 0,0 0-1,0 0 1,1 0-1,-1 0 1,0 0-1,0 0 1,0 0 0,1 0-1,-1 0 1,0 0-1,0 0 1,0 0-1,1 0 1,-1 0 0,0 0-1,0 0 1,0 0-1,1 0 1,-1 0-1,0 0 1,0 0-1,0 0 1,1 0 0,-1 0-1,0 0 1,0 0-1,0 1 1,1-1-1,-1 0 1,0 0 0,0 0-1,0 0 1,0 1-1,5 15 335,-5 28-225,0-38-31,-1 83-7,2 98 49,1-165-768,0-1 1,2 1-1,0-1 0,2 0 1,0 0-1,12 26 1,-3-19-1807,2-7-1210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3:0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560 374 11417,'21'-1'164,"1"-2"0,-1 0 1,0-1-1,-1-1 0,1-1 0,-1-1 0,32-15 0,-1-3-150,76-53 0,-115 71 22,-1-1 0,-1 0 0,1-1 1,-1 0-1,12-16 0,-19 21-9,0 1 0,-1-1 0,0 0-1,0 1 1,0-1 0,0 0 0,0 0 0,-1-1 0,1 1-1,-1 0 1,-1 0 0,1-1 0,0 1 0,-1-1 0,0 1-1,0 0 1,0-1 0,-1 1 0,1 0 0,-3-8 0,1 9 7,0-1 1,0 1 0,0 0 0,0 0 0,0 0-1,-1 0 1,1 1 0,-1-1 0,0 1 0,0-1 0,0 1-1,0 0 1,0 0 0,-1 0 0,1 1 0,-1-1-1,1 1 1,-1 0 0,1 0 0,-7-1 0,-8-2 70,1 1 0,-37-1 0,29 3-5,-1 2 0,0 1 0,1 1 0,0 1 0,0 1 0,0 1 0,0 2 1,1 0-1,0 1 0,1 2 0,0 0 0,0 2 0,-24 18 0,-3 5 421,2 3 0,1 1 1,2 3-1,2 2 0,2 1 0,2 2 0,3 2 1,1 1-1,-30 61 0,54-87-483,1 0 1,0 0 0,2 1-1,-7 39 1,12-49-27,1 1 0,0-1 1,2 1-1,-1 0 1,2-1-1,1 1 1,0 0-1,6 22 1,-6-32-2,1 0 0,0 0 1,0 0-1,0-1 0,1 1 0,0-1 1,0 0-1,1 0 0,-1-1 1,1 1-1,1-1 0,8 7 1,-4-5 11,0 0 0,1-1 0,0 0 1,0-1-1,1 0 0,21 5 0,1-2 73,1-2-1,0-2 1,-1-1 0,47-2-1,-25-4-368,-1-2-1,85-19 1,106-40-6216,-138 34 1936,-54 15 654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3:5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111 249 6141,'0'-5'3212,"1"-81"561,-1 86-3762,0-1 1,-1 1-1,1-1 1,0 1-1,0-1 1,0 1-1,0 0 1,1-1-1,-1 1 1,0-1 0,0 1-1,0-1 1,0 1-1,0-1 1,0 1-1,1 0 1,-1-1-1,0 1 1,0-1-1,1 1 1,-1 0-1,0-1 1,1 1-1,-1 0 1,0-1-1,1 1 1,-1 0-1,0-1 1,1 1-1,-1 0 1,1 0-1,-1 0 1,1-1-1,-1 1 1,0 0-1,1 0 1,-1 0-1,1 0 1,-1 0-1,1 0 1,-1 0-1,1 0 1,-1 0-1,1 0 1,-1 0-1,1 0 1,-1 0 0,0 0-1,1 1 1,-1-1-1,1 0 1,-1 0-1,1 0 1,-1 1-1,0-1 1,1 0-1,-1 0 1,0 1-1,1-1 1,1 2 86,0 0 0,0-1 1,-1 1-1,1 0 0,-1-1 1,1 1-1,-1 0 1,0 0-1,1 0 0,0 4 1,-1-5-46,-1 1 1,1-1 0,-1 0-1,1 1 1,-1-1 0,0 1-1,0-1 1,0 0 0,1 1-1,-1-1 1,-1 1 0,1-1-1,0 1 1,0-1 0,0 1-1,-1-1 1,0 2 0,1-3-42,-1 1 1,1-1-1,-1 0 1,1 1-1,-1-1 0,1 0 1,-1 0-1,1 1 1,-1-1-1,1 0 1,-1 0-1,1 0 1,-1 0-1,1 0 0,-1 0 1,1 0-1,-1 0 1,1 0-1,-1 0 1,0 0-1,1 0 1,-1 0-1,1 0 0,-1 0 1,1 0-1,-1-1 1,1 1-1,-1 0 1,0-1-1,-2 0-10,0-1 0,0 0 0,1 0 0,-1 0 0,0 0 0,1 0-1,-1-1 1,1 1 0,0-1 0,0 1 0,0-1 0,0 0 0,-2-5 0,2 1-9,0 0 0,0 0 0,1-1 0,0 1 1,1-1-1,0-14 0,1 7-146,0 15 153,1-1 0,-1 1 0,1 0 0,-1-1-1,1 1 1,-1 0 0,1 0 0,-1 0 0,1 0 0,-1 0-1,1 0 1,-1 1 0,1-1 0,-1 1 0,0-1 0,1 0-1,-1 1 1,1 0 0,-1-1 0,3 3 0,-1 1 34,-1 1 1,1-1 0,-1 1-1,0 0 1,0-1 0,-1 1-1,1 0 1,-1 0 0,0 0-1,0 1 1,-1-1 0,1 0-1,-1 0 1,-1 0 0,0 9-1,1 3 238,-1-16-272,1 0 1,-1-1-1,1 1 1,0-1-1,-1 1 1,1-1-1,-1 1 1,1-1-1,-1 1 1,0-1-1,1 0 1,-1 1-1,1-1 1,-1 0-1,0 1 0,1-1 1,-1 0-1,0 0 1,1 0-1,-1 0 1,0 0-1,0 0 1,1 1-1,-1-2 1,0 1-1,1 0 1,-1 0-1,0 0 1,1 0-1,-1 0 1,0 0-1,1-1 1,-1 1-1,0 0 0,1-1 1,-2 0-1,-27-10-54,26 8 48,-1-1 1,1 1 0,0-1 0,1 1 0,-1-1 0,1 0 0,0 0-1,-1 0 1,2 0 0,-1-1 0,0 1 0,1 0 0,0-1 0,-1-8-1,1 3-48,0 1 1,0-1-1,1 0 0,1 1 0,0-1 0,2-11 0,-3 20 51,0 1 1,0-1-1,0 0 1,0 1-1,0-1 0,1 0 1,-1 1-1,0-1 1,1 0-1,-1 1 0,0-1 1,1 0-1,-1 1 1,1-1-1,-1 1 1,1-1-1,-1 1 0,1-1 1,-1 1-1,1-1 1,-1 1-1,1 0 0,0-1 1,-1 1-1,1 0 1,0-1-1,-1 1 1,1 0-1,0 0 0,-1 0 1,1-1-1,0 1 1,-1 0-1,1 0 0,0 0 1,0 0-1,-1 0 1,1 1-1,0-1 1,-1 0-1,1 0 0,0 0 1,0 1-1,-1-1 1,1 0-1,-1 0 0,2 2 1,0-1 15,0 0 0,-1 0 0,1 0-1,-1 0 1,1 0 0,-1 1 0,1-1 0,-1 1 0,0-1 0,1 1 0,-1-1 0,0 1-1,0 0 1,0 0 0,-1 0 0,1-1 0,1 4 0,-1 6 182,0 1 1,0-1 0,-2 21-1,1-30-154,0 0-1,-1 1 0,1-1 0,-1 0 0,0 0 1,1 0-1,-1 0 0,0 0 0,0 0 0,0 0 1,0 0-1,-2 2 0,2-4-34,0 1-1,0 0 1,1-1 0,-1 1-1,0-1 1,0 1 0,0-1 0,0 0-1,0 1 1,0-1 0,0 0-1,0 0 1,0 1 0,0-1-1,0 0 1,0 0 0,0 0-1,0 0 1,0 0 0,0-1 0,0 1-1,0 0 1,0 0 0,0-1-1,0 1 1,-2-1 0,1 0-9,1 0 1,-1-1-1,1 1 1,-1 0-1,1 0 1,0-1-1,-1 1 0,1-1 1,0 1-1,0-1 1,0 1-1,0-1 1,0 0-1,0 1 1,1-1-1,-1 0 1,0 0-1,1 0 1,0 0-1,-1 0 1,1 1-1,0-4 1,0-49-28,0 36-163,0 17 188,0 0 0,0 1 1,0-1-1,0 1 0,0-1 0,0 0 1,1 1-1,-1-1 0,0 0 0,0 1 1,0-1-1,1 1 0,-1-1 0,0 0 1,1 1-1,-1-1 0,0 1 0,1-1 1,-1 1-1,1-1 0,-1 1 0,1 0 1,-1-1-1,1 1 0,-1 0 0,1-1 1,-1 1-1,1 0 0,0-1 0,-1 1 1,1 0-1,-1 0 0,1 0 0,0 0 1,-1-1-1,1 1 0,0 0 0,-1 0 1,1 0-1,-1 0 0,1 1 0,0-1 1,-1 0-1,1 0 0,0 0 0,-1 0 1,1 1-1,-1-1 0,1 0 0,0 1 1,1 0 13,0-1 0,1 1-1,-1 0 1,0 1 0,0-1 0,0 0 0,-1 0 0,1 1 0,0-1 0,0 1 0,-1 0 0,1-1-1,-1 1 1,2 2 0,-1 2 84,0-1 0,0 1 0,-1 0 0,0 0 0,0 0 0,0 0-1,-1-1 1,0 1 0,0 0 0,0 0 0,-1 0 0,-1 7 0,2-12-79,-1 1 0,1 0 0,-1 0 0,1-1 1,-1 1-1,1 0 0,-1-1 0,0 1 1,0-1-1,0 1 0,0-1 0,0 1 0,0-1 1,-1 0-1,1 1 0,0-1 0,-1 0 1,1 0-1,0 0 0,-1 0 0,0 0 0,1 0 1,-1-1-1,1 1 0,-1 0 0,0-1 0,0 0 1,1 1-1,-1-1 0,0 0 0,0 0 1,1 1-1,-1-1 0,0-1 0,0 1 0,0 0 1,1 0-1,-1-1 0,0 1 0,1-1 0,-1 1 1,0-1-1,-2-1 0,1 0-16,0 1-1,1-1 0,-1 0 1,0 0-1,1 0 1,0 0-1,-1-1 0,1 1 1,0-1-1,0 1 1,0-1-1,0 1 1,1-1-1,-1 0 0,1 0 1,0 0-1,0 0 1,0 0-1,0 0 0,0-1 1,0-4-1,-1-6-66,1 1-1,0-1 0,3-23 1,-2 36 62,0 0-1,0 0 1,0 0 0,0 0 0,1 0-1,-1 0 1,0 0 0,1 0 0,-1 0-1,0 0 1,1 0 0,-1 1 0,1-1-1,0 0 1,-1 0 0,1 0 0,0 1 0,-1-1-1,1 0 1,0 1 0,0-1 0,0 0-1,-1 1 1,1-1 0,0 1 0,0-1-1,0 1 1,0 0 0,0-1 0,0 1-1,0 0 1,0 0 0,0 0 0,0 0 0,0 0-1,0 0 1,0 0 0,0 0 0,0 0-1,0 0 1,0 0 0,0 1 0,0-1-1,1 1 1,1-1 13,0 1 0,0 0-1,-1 0 1,1 1 0,0-1 0,0 0-1,-1 1 1,1 0 0,-1-1 0,0 1-1,1 0 1,-1 0 0,0 1 0,2 2-1,0 2 49,0 0-1,-1 1 0,0-1 0,0 1 0,-1 0 0,0 0 0,-1 0 1,1 0-1,-1 0 0,-1 0 0,0 1 0,0-1 0,-2 15 0,2-22-46,-1 0 0,1 0 0,-1 0 0,1 0 0,-1 0-1,1-1 1,-1 1 0,1 0 0,-1 0 0,0 0 0,0 0 0,1-1-1,-1 1 1,0 0 0,0-1 0,0 1 0,0 0 0,0-1-1,0 1 1,0-1 0,0 0 0,0 1 0,0-1 0,0 0-1,0 1 1,0-1 0,0 0 0,0 0 0,0 0 0,0 0-1,0 0 1,0 0 0,-1 0 0,1-1 0,0 1 0,0 0-1,0-1 1,0 1 0,0 0 0,-1-2 0,-2 1-40,1 0 1,-1 0-1,1 0 1,0-1-1,-1 0 1,1 0-1,0 0 1,0 0 0,0 0-1,1 0 1,-4-4-1,-4-13-3234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1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123 257 360,'-1'1'205,"1"1"0,0-1 1,-1 0-1,0 1 0,1-1 0,-1 0 1,0 0-1,1 0 0,-1 0 0,0 0 0,0 1 1,0-2-1,0 1 0,0 0 0,0 0 0,0 0 1,0 0-1,0-1 0,-1 1 0,-1 0 1,2-1-97,1 0 1,-1-1-1,0 1 0,1-1 1,-1 0-1,0 1 1,1-1-1,-1 1 1,1-1-1,-1 0 1,1 0-1,-1 1 1,1-1-1,-1 0 1,1 0-1,0 1 1,-1-1-1,1 0 1,0 0-1,0 0 1,0 0-1,-1-1 1,-5-69 1894,6 65-1843,-1-25 222,-1 2-137,2 0 0,4-37 0,-4 65-241,0 0 0,0 0 0,0 0 0,0 0 0,0-1 0,0 1 0,0 0 1,1 0-1,-1 0 0,0 0 0,1 0 0,-1 0 0,1 0 0,-1 0 0,1 0 0,0 0 1,-1 0-1,1 0 0,0 0 0,0 0 0,0 0 0,-1 1 0,1-1 0,0 0 0,0 1 1,0-1-1,0 0 0,0 1 0,0 0 0,1-1 0,-1 1 0,0-1 0,0 1 0,0 0 1,0 0-1,2 0 0,-2 0 6,1 1 1,0 0-1,-1-1 1,1 1-1,-1 0 1,0 0-1,1 0 1,-1 0-1,0 0 1,0 0 0,1 1-1,-1-1 1,0 0-1,0 1 1,0-1-1,-1 0 1,1 1-1,0-1 1,0 1-1,-1 0 1,1-1-1,-1 1 1,0-1-1,1 1 1,-1 2-1,5 31 88,-3 1 0,0-1-1,-4 38 1,1-70-85,1 0 0,-1 0 0,0 0 1,0-1-1,0 1 0,0 0 0,0 0 0,-1-1 0,1 1 0,-1 0 0,0-1 0,0 0 1,1 1-1,-2-1 0,1 0 0,-4 3 0,5-4-6,-1 1 0,1-1 0,-1 0 0,1 0 0,-1 0 0,0 0 0,0-1 0,1 1 0,-1 0 0,0-1 0,0 1 0,0-1 0,0 0 0,0 1 0,1-1 0,-1 0 0,0 0 0,0 0 0,0-1 0,0 1 0,0 0 0,0-1 0,0 1 0,1-1 0,-1 0 0,0 1 0,-2-3 0,2 2-7,1-1 1,-1 0-1,1 1 1,0-1-1,-1 0 0,1 0 1,0 0-1,0 0 0,0 0 1,0 0-1,1 0 1,-1 0-1,0-1 0,1 1 1,0 0-1,-1 0 0,1-4 1,1-47 42,-1 34-30,0 16 3,3-42 26,-3 44-45,0 0 0,0 0 0,0 1 0,0-1 1,0 0-1,0 0 0,0 0 0,0 1 1,0-1-1,0 0 0,1 0 0,-1 1 1,0-1-1,1 0 0,-1 0 0,0 1 0,1-1 1,-1 0-1,1 1 0,-1-1 0,1 1 1,-1-1-1,1 0 0,-1 1 0,1-1 0,0 1 1,-1-1-1,1 1 0,0 0 0,0-1 1,-1 1-1,1 0 0,0 0 0,0-1 0,-1 1 1,1 0-1,0 0 0,0 0 0,0 0 1,-1 0-1,1 0 0,0 0 0,0 0 1,1 0-1,0 2 24,-1-1 0,1 1 0,-1 0-1,1-1 1,-1 1 0,0 0 0,1 0 0,-1 0 0,0 0 0,0 0 0,-1 0 0,1 0 0,0 0 0,-1 0 0,1 1 0,-1-1 0,1 4 0,2 40 534,-3-35-330,-2 38 152,2-47-353,-1 0 0,1 0 0,0 0 0,-1 0 0,0 0 0,1-1 0,-1 1 0,0 0 0,0 0 0,0-1 0,0 1 0,0-1 0,0 1 0,0-1 1,0 1-1,-1-1 0,1 0 0,-1 1 0,1-1 0,-1 0 0,-2 1 0,4-1-24,-1-1 0,1 0 0,-1 0-1,1 0 1,-1 0 0,1 0 0,0 0 0,-1 0 0,1 0 0,-1 0 0,1 0-1,-1 0 1,1 0 0,-1 0 0,1 0 0,0 0 0,-1 0 0,1 0 0,-1-1-1,1 1 1,0 0 0,-1 0 0,1-1 0,-1 1 0,1 0 0,0 0 0,-1-1-1,1 1 1,0 0 0,0-1 0,-1 1 0,1-1 0,-7-19 3,5-29 29,2 43-6,0-4-11,3-22-83,5 28 29,7 15 49,-9-4 16,-1 1-1,1 0 1,-1 0 0,-1 0 0,0 0 0,0 1 0,0 0 0,-1 0 0,-1 0 0,1 0 0,-2 0 0,1 0 0,-1 1-1,0-1 1,-2 18 0,1-26-26,0-1-1,-1 1 0,1 0 1,0-1-1,0 1 1,-1-1-1,1 1 0,0-1 1,-1 1-1,1-1 1,-1 0-1,1 1 0,0-1 1,-1 1-1,1-1 0,-1 0 1,1 1-1,-1-1 1,1 0-1,-1 0 0,0 1 1,1-1-1,-1 0 0,1 0 1,-1 0-1,1 0 1,-1 0-1,0 0 0,1 0 1,-1 0-1,1 0 1,-1 0-1,0 0 0,1 0 1,-1 0-1,1 0 0,-1-1 1,1 1-1,-1 0 1,0 0-1,1-1 0,-1 1 1,1 0-1,-1-1 0,-27-12 11,22 7-18,0 0 0,0 0 1,0 0-1,1-1 0,0 1 1,1-1-1,-1-1 0,1 1 1,1 0-1,-1-1 0,1 0 1,1 0-1,-4-15 0,2-3-18,0 0 0,2-1-1,2-26 1,2 53 26,0 1 0,0 0 1,0 0-1,0 0 0,0 0 0,0 0 0,0 1 1,0-1-1,0 0 0,3 4 0,5 6 20,-1 1-1,-1 0 0,0 0 1,0 1-1,-1 0 1,0 0-1,-2 0 0,9 28 1,-8-16 91,-1 0 0,-1 0 0,-1 0 0,0 34 0,-4-58-111,1-1 0,-1 1 1,1-1-1,-1 0 0,1 1 1,-1-1-1,1 1 0,-1-1 1,0 0-1,1 0 0,-1 1 1,0-1-1,1 0 0,-1 0 0,0 0 1,1 0-1,-1 0 0,1 0 1,-1 0-1,0 0 0,1 0 1,-1 0-1,0 0 0,1 0 1,-1 0-1,0-1 0,1 1 1,-1 0-1,0 0 0,1-1 1,-1 1-1,0-1 0,-24-9-24,20 5 18,0 0 0,0 0-1,1 0 1,-1-1-1,1 1 1,0-1-1,1 0 1,-1 0 0,1-1-1,0 1 1,1-1-1,-4-12 1,3 1-6,0-1 0,1 1-1,0-31 1,2 48 10,0 0-1,0 1 1,0-1-1,0 0 1,0 0-1,1 0 1,-1 1-1,0-1 1,0 0-1,0 0 1,1 1-1,-1-1 1,1 0-1,-1 0 1,0 1 0,1-1-1,-1 0 1,1 1-1,-1-1 1,1 1-1,0-1 1,-1 0-1,1 1 1,0-1-1,-1 1 1,1 0-1,0-1 1,0 1 0,27 0-37,-24 1 39,0 0 1,0 1-1,0-1 1,0 1-1,0 0 1,0 0-1,-1 0 1,1 1-1,0-1 1,-1 1 0,4 3-1,-3 3 24,0 0 0,0 0 0,-1 0 0,-1 1 0,1-1 0,-2 1 0,1 0 0,-1-1 0,-1 1 0,1 0 0,-2 0 0,-1 15-1,1-11 17,1-12-38,0 0 1,-1 1 0,1-1 0,-1 0 0,1 1-1,-1-1 1,0 0 0,0 0 0,0 1-1,0-1 1,0 0 0,0 0 0,0 0-1,-1 0 1,1-1 0,-1 1 0,-2 2 0,4-4-3,-1 1 0,1-1 1,-1 0-1,1 1 0,-1-1 1,0 0-1,1 0 1,-1 0-1,1 1 0,-1-1 1,1 0-1,-1 0 0,0 0 1,1 0-1,-1 0 0,0 0 1,1 0-1,-1 0 1,1 0-1,-1 0 0,0-1 1,1 1-1,-1 0 0,0-1 1,0 0-1,-1 0 0,1 0 0,0 0 0,0 0 0,0 0 0,0 0 0,0-1 0,0 1 0,1 0 0,-1-1 0,0 1-1,1 0 1,-1-1 0,0-1 0,-3-12-2,1 0 0,0 0-1,2 0 1,-1-1 0,2 1-1,1-16 1,-1 3-10,0 27 9,0 0 1,0 1-1,0-1 1,0 0-1,0 0 1,0 1-1,0-1 1,0 0-1,0 1 1,0-1-1,1 0 1,-1 1-1,0-1 1,0 0-1,1 1 1,-1-1-1,0 1 1,1-1-1,-1 0 1,1 1-1,-1-1 1,0 1-1,1-1 1,-1 1-1,1-1 1,0 1-1,-1 0 1,1-1-1,-1 1 1,1 0 0,0-1-1,-1 1 1,1 0-1,0 0 1,-1 0-1,1-1 1,0 1-1,-1 0 1,1 0-1,0 0 1,-1 0-1,1 0 1,0 0-1,-1 0 1,1 0-1,0 1 1,0-1-1,-1 0 1,1 0-1,-1 1 1,1-1-1,0 0 1,-1 1-1,1-1 1,0 1-1,3 1 6,-1-1-1,0 1 1,1 0-1,-1 1 0,0-1 1,0 0-1,-1 1 1,5 4-1,0 5 37,-2 1 1,1-1-1,-2 1 0,0 0 1,0 0-1,-1 0 0,-1 0 1,0 1-1,-1-1 0,0 1 1,-2 24-1,1-37-34,0 0 0,0 0 0,0 1 0,0-1 0,0 0-1,-1 0 1,1 0 0,0 0 0,0 0 0,-1 0 0,1 0 0,-1 0 0,1 0-1,-1 0 1,1 0 0,-1 0 0,0 0 0,1 0 0,-1 0 0,0 0 0,0 0 0,0-1-1,0 1 1,1 0 0,-1-1 0,0 1 0,0 0 0,0-1 0,0 1 0,-1-1-1,1 0 1,0 1 0,0-1 0,0 0 0,0 0 0,0 0 0,0 0 0,-1 0 0,0 0-1,-1 0-8,1 0 1,-1 0-1,1-1 0,-1 0 0,1 1 0,0-1 0,-1 0 0,1 0 0,0 0 0,0 0 0,0 0 0,0-1 0,0 1 0,0-1 1,0 1-1,0-1 0,-2-3 0,-1-3 3,-1 0 0,2-1 0,-1 0 0,2 0 0,-1 0 0,1-1 0,0 1 0,1-1 0,-1-9 0,0-12 0,1-47 1,2 58-20,0 20 17,0-1-1,0 0 0,0 0 0,0 0 0,0 0 0,0 1 0,0-1 0,0 0 0,1 0 0,-1 0 0,0 1 0,0-1 0,1 0 0,-1 0 0,1 1 0,-1-1 0,1 0 0,-1 1 0,1-1 0,-1 1 1,1-1-1,-1 0 0,1 1 0,0-1 0,-1 1 0,1-1 0,0 1 0,0 0 0,0-1 0,2 1 2,-1-1 0,0 1 0,0 0 1,1 0-1,-1 0 0,0 0 0,0 0 0,1 0 0,-1 1 1,4 1-1,0-1 7,0 2 0,0-1 1,0 1-1,0 0 0,0 0 1,-1 0-1,6 5 0,-5-1 57,0 0 1,0 1-1,-1-1 0,0 1 0,0 1 1,-1-1-1,0 0 0,-1 1 0,0 0 1,0 0-1,0 0 0,-2 0 0,1 0 0,-1 1 1,0-1-1,-1 0 0,0 1 0,0-1 1,-3 13-1,3-20-61,-1-1 1,1 0-1,-1 0 1,1 0-1,-1 0 0,1 0 1,-1 0-1,1 0 1,-1 0-1,0 0 1,0 0-1,1 0 0,-1 0 1,0 0-1,0 0 1,0-1-1,0 1 1,0 0-1,0-1 0,0 1 1,0 0-1,-1-1 1,1 0-1,0 1 1,0-1-1,0 0 0,0 1 1,-1-1-1,1 0 1,0 0-1,0 0 1,-1 0-1,1 0 0,0 0 1,0-1-1,0 1 1,-1 0-1,1-1 1,-1 0-1,-3 0-1,0 0 0,1-1 1,-1 1-1,1-1 0,0 0 0,0 0 0,-1-1 1,-5-4-1,3-1-9,0-1 0,1 0 0,-1 0 0,2-1 0,-1 1 0,2-1 0,-1 0 0,1-1 0,1 1 0,0-1 0,0 0 0,1 1 0,0-1 0,1 0 0,0 0 0,1 0 0,0 0 0,1 0 0,3-15 0,-3 25 3,0 0 1,-1 0-1,1 1 1,0-1-1,0 0 1,1 1-1,-1-1 1,0 0-1,0 1 1,0-1 0,0 1-1,0 0 1,1-1-1,-1 1 1,0 0-1,0 0 1,1 0-1,-1 0 1,0 0-1,0 0 1,1 0-1,1 1 1,30 3-32,-27-2 37,0 1 1,0 0-1,0 0 1,0 0 0,0 1-1,-1 0 1,1 0-1,-1 0 1,0 1 0,0-1-1,-1 1 1,1 1-1,-1-1 1,0 1 0,4 7-1,-6-8 14,1 0 0,-1 0 0,0 0-1,0 0 1,-1 0 0,1 0 0,-1 1 0,-1-1 0,1 1-1,-1-1 1,1 0 0,-1 1 0,-1-1 0,1 1-1,-1-1 1,0 1 0,0-1 0,-1 0 0,-3 8 0,4-10-10,-1 1 1,1-1-1,-1 0 1,0 0-1,0 0 1,0-1-1,-1 1 1,1 0-1,-1-1 1,1 0-1,-1 1 1,0-1-1,0 0 1,0 0-1,0-1 1,0 1-1,-1 0 1,1-1-1,0 0 1,-1 0-1,1 0 1,-1 0-1,1-1 1,-1 1-1,1-1 1,-1 0-1,1 0 1,-1 0-1,1-1 1,-1 1-1,1-1 1,-1 0-1,1 0 1,-1 0-1,1 0 1,0 0-1,0-1 1,-1 0-1,1 1 1,0-1-1,0-1 1,1 1-1,-1 0 1,0 0-1,-2-4 1,-2-2-87,6 7-59,0 0 0,0 0 0,1 0 0,-1 0 0,0 0 0,0 0 0,0 0 0,1 0 0,-1-1 0,0 1 0,1 0 1,-1 0-1,1-1 0,0 1 0,-1-1 0,1 1 0,0-3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13789,'0'-2'78,"1"0"0,-1 1-1,1-1 1,0 1 0,0-1 0,0 1-1,0 0 1,0-1 0,0 1-1,0 0 1,0-1 0,0 1 0,0 0-1,1 0 1,-1 0 0,1 0 0,-1 0-1,0 1 1,1-1 0,0 0-1,-1 1 1,1-1 0,-1 1 0,1-1-1,0 1 1,-1 0 0,1-1-1,0 1 1,-1 0 0,1 0 0,1 1-1,73-2-536,-55 1 661,19 1-35,12-1-1145,68-7-1,-102 4 778,-1 0 1,0-1-1,0-1 1,0-1-1,0 0 1,-1-1 0,28-16-1,-33 16 275,1 0 1,0 0-1,0 1 0,0 1 0,1 0 0,0 0 0,0 2 1,0-1-1,0 2 0,0 0 0,1 0 0,-1 1 1,1 1-1,19 2 0,-10 1 221,-1 0 0,1 2-1,-1 1 1,40 15 0,82 47 2917,-142-67-3044,0 0 0,0 0 0,0 0 0,0 0 1,0 0-1,0 1 0,-1-1 0,1 1 0,0 0 1,-1-1-1,1 1 0,-1 0 0,1 0 0,-1 0 1,0 0-1,0 0 0,0 0 0,1 4 0,-2-5-146,0 0-1,0-1 0,0 1 1,0 0-1,0-1 0,0 1 0,0 0 1,0-1-1,-1 1 0,1 0 1,0-1-1,0 1 0,-1-1 0,1 1 1,0 0-1,-1-1 0,1 1 1,-1-1-1,1 1 0,-1-1 0,1 1 1,-1-1-1,0 1 0,-27 6-638,-39-6-5113,39-1-373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4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 14753,'-13'21'502,"1"1"1,1 1-1,1 0 0,0 0 0,2 1 0,-8 40 0,-1-5 165,-98 289 2870,16-50-2897,91-277-626,2 0 0,1 1 0,1 0 0,1 0 0,0 0 0,2 1 0,1-1 0,2 25 0,-1-44-24,0 0-1,0 0 0,0 0 1,0-1-1,1 1 1,-1 0-1,1 0 1,0-1-1,0 1 0,0-1 1,0 0-1,0 1 1,0-1-1,1 0 1,-1 0-1,1 0 0,-1-1 1,1 1-1,0-1 1,0 1-1,-1-1 1,1 0-1,0 0 0,5 1 1,6 1-61,0 0 0,-1-1 1,1 0-1,16 0 0,51-2-1021,158-21 1,-147 5-4518,128-39 1,-181 42 2729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12653,'0'3'127,"0"-1"1,0 0-1,0 1 0,1-1 1,-1 0-1,1 1 0,0-1 1,0 0-1,0 0 0,0 1 0,0-1 1,0 0-1,0 0 0,1 0 1,-1 0-1,1-1 0,-1 1 1,4 3-1,0-2-31,-1 0 0,1 0 0,0 0 0,0-1-1,0 0 1,0 0 0,0 0 0,6 1 0,10 1-48,-1-1 0,1-1-1,29-1 1,10-2-552,0-3 0,87-16 0,28-26-7131,-138 34 4652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8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1 488 15309,'45'-86'1351,"-14"31"58,-3-1-1,-2-1 1,21-70-1,-44 110-363,0-1 0,-2 1 0,0-31 0,-1 42-736,0 5-234,-10 27-102,2 0-1,0 0 0,1 1 0,2 0 0,-3 44 1,3-32-7,-10 142-1650,15 1-8597,1-176 9564,-1 1 1,1-1 0,1 0 0,-1 0-1,1 0 1,2 6 0,4 7-2818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13953,'33'-15'739,"1"2"0,1 1 0,0 2 0,0 2 0,66-8 0,-79 13-612,339-36 306,-204 43-5014,-119 2-419,-24-6 522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14529,'3'0'804,"5"0"-124,-1-1-27,1-3-45,4 1-100,3-1-220,0 0-192,0 1-16,7-1-32,0-1-32,-1 3-32,2 1-116,1-1-760,-1 2-613,2 0-395,-1 0-628,-1 0-1844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16614,'0'0'672,"1"0"-100,12 0 84,2 0-128,9 0-152,4 0-80,2-3-148,4-4-64,2 0-16,3 1-68,-4-1-160,3 1-948,1-3-788,-3 4-217,1 4-639,1-1-2936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14153,'0'20'1740,"-34"429"1766,6-156-1403,27-282-2184,0 13 695,4-20-185,5-11-118,30-42-101,1 2-1,3 1 0,2 3 1,69-55-1,48-17-2118,6 9-7198,-143 92 6062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16486,'0'26'844,"0"1"208,0 0-28,7 1-84,10-1-168,3 1-332,5-1-296,7 3-144,3-2 4,3-1-12,7 0-64,0-8-612,2-1-1404,0-5-725,5-1-203,1-6-1264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0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6 158 10909,'0'0'101,"-1"0"1,1 0-1,0-1 0,-1 1 0,1 0 1,-1-1-1,1 1 0,0-1 0,-1 1 1,1 0-1,0-1 0,0 1 0,-1-1 1,1 1-1,0-1 0,0 1 0,0-1 1,-1 1-1,1-1 0,0 1 0,0-1 1,0 1-1,0-1 0,0 1 0,0-1 1,0 1-1,0-1 0,0 1 0,0-1 1,1 1-1,-1-1 0,0 1 0,0-1 1,0 1-1,1-1 0,-1 1 0,0-1 1,0 1-1,1-1 0,-1 1 1,0 0-1,1-1 0,-1 1 0,1 0 1,-1-1-1,0 1 0,1 0 0,-1-1 1,1 1-1,-1 0 0,1 0 0,0-1 1,26-17 1782,12 6-1146,-1 1 0,2 3 0,53-6 0,27-5-32,173-25-381,-293 44-339,16-4-2393,-7-2-4344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61 8061,'0'-1'59,"0"1"0,0 0 1,0-1-1,0 1 1,0 0-1,-1-1 0,1 1 1,0 0-1,0-1 1,0 1-1,0 0 0,0-1 1,-1 1-1,1 0 0,0-1 1,0 1-1,0 0 1,-1 0-1,1-1 0,0 1 1,0 0-1,-1 0 0,1-1 1,0 1-1,-1 0 1,1 0-1,0 0 0,0 0 1,-1-1-1,1 1 0,-1 0 1,1 0-1,0 0 1,-1 0-1,1 0 0,0 0 1,-1 0-1,-19 4 842,-15 14-229,15 2-359,1 1 0,1 1 1,1 0-1,1 1 0,1 1 0,-17 37 0,8-9 43,2 1-1,-17 66 1,21-54-201,3 1-1,3 0 0,2 1 0,4 0 1,4 131-1,2-188-136,1 0-1,1 0 1,0-1 0,0 1 0,1 0-1,0-1 1,1 0 0,0 0 0,0 0-1,1 0 1,1-1 0,-1 1 0,1-1-1,0-1 1,1 1 0,0-1 0,0 0-1,1 0 1,-1-1 0,1 0 0,1-1 0,-1 0-1,1 0 1,0-1 0,0 0 0,0 0-1,1-1 1,-1 0 0,1-1 0,0 0-1,0-1 1,14 1 0,-8-1 1,0-2 0,0 0 0,-1 0 0,1-2 1,0 0-1,-1 0 0,0-2 0,0 0 0,0-1 0,-1 0 0,1-1 1,-1 0-1,-1-2 0,0 1 0,0-2 0,-1 0 0,0 0 0,0-1 1,-1 0-1,10-14 0,1-2-12,-2 0 1,0-2-1,-2 0 0,-1-1 0,-2-1 1,-1-1-1,-1 0 0,12-47 1,-13 27 158,-2-1 0,-2-1-1,-2 1 1,-4-92 0,-3 126-117,-1 1-1,-1-1 0,-1 0 1,-1 1-1,0 0 1,-2 0-1,0 0 0,0 1 1,-2 0-1,0 0 0,-1 1 1,-1 0-1,0 1 0,-1 0 1,-1 1-1,0 0 1,-16-11-1,15 13-220,-1 0 0,0 1-1,-1 1 1,0 0 0,-1 2 0,0-1 0,0 2-1,-1 1 1,0 0 0,0 1 0,-1 1 0,1 0-1,-1 2 1,0 0 0,1 1 0,-1 1 0,-22 2-1,35-1-264,0 1-1,1-1 0,-1 1 1,1 0-1,-1 1 1,1-1-1,0 1 0,0 0 1,0 0-1,0 1 0,-8 7 1,-4 8-2412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11273,'36'45'1092,"3"-2"-1,2-1 1,47 37 0,-65-61-628,1-1 1,1 0-1,0-2 0,1-1 1,1-1-1,0-1 0,53 15 0,-67-24-433,-1 0-1,1-1 1,-1-1-1,1 0 1,0-1-1,-1 0 0,1-1 1,0 0-1,-1-1 1,1 0-1,-1-1 0,0-1 1,0 0-1,0-1 1,0 0-1,19-11 1,-14 4-564,-1-1 1,0 0-1,-1-1 1,0 0 0,-1-1-1,-1-1 1,0 0 0,-2-1-1,17-30 1,13-30-3498,-23 41 865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5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8845,'-1'0'126,"0"1"1,0-1-1,0 1 0,0-1 1,1 1-1,-1 0 1,0-1-1,0 1 1,1 0-1,-1 0 0,0 0 1,1 0-1,-1 0 1,1-1-1,-1 1 1,1 0-1,-1 0 0,1 0 1,0 0-1,-1 0 1,1 0-1,0 1 0,0-1 1,0 0-1,0 0 1,0 0-1,0 2 1,1-2 31,0 0 0,0 1 1,0-1-1,0 0 0,0 1 1,0-1-1,0 0 0,1 0 1,-1 0-1,0 0 1,1 0-1,-1 0 0,1 0 1,-1-1-1,3 2 0,9 3 371,1-1 1,-1-1-1,17 3 0,-27-5-528,439 46 4025,-254-32-3229,301 8 680,-370-26-1229,0-5-1,129-26 1,-212 28-400,46-2 1,-31 7-9365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0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131 103 11493,'-5'0'41,"1"1"-1,0 0 0,-1 0 1,1 0-1,0 0 1,0 1-1,0 0 1,0 0-1,0 0 1,0 0-1,0 1 0,1 0 1,-1-1-1,1 1 1,0 0-1,0 1 1,0-1-1,0 1 1,0-1-1,1 1 1,0 0-1,0 0 0,0 0 1,0 0-1,0 0 1,-1 6-1,-4 13 20,0 1 0,1 0 0,-3 35 0,2 5 68,3 1 0,8 118 0,-3-171-112,1-1 0,0 1 0,1-1 0,0 0 0,0 0 0,9 16 0,-12-25-11,1 0 0,0 0 0,0 0 0,0 0 1,0 0-1,0 0 0,1-1 0,-1 1 0,0 0 0,1-1 1,0 1-1,-1-1 0,1 0 0,0 1 0,0-1 1,-1 0-1,1 0 0,0 0 0,0 0 0,0 0 1,0-1-1,1 1 0,-1-1 0,0 1 0,0-1 1,0 0-1,0 1 0,0-1 0,1 0 0,-1-1 0,0 1 1,0 0-1,0-1 0,0 1 0,1-1 0,-1 0 1,0 1-1,0-1 0,0 0 0,-1 0 0,5-3 1,0-1 15,0 0 1,0 0 0,-1 0-1,0-1 1,0 0 0,0 0 0,0-1-1,-1 1 1,0-1 0,3-9-1,29-75 34,-35 86-50,13-42 17,-2 0 0,-3-1 0,-1-1-1,-3 1 1,-1-1 0,-3 0 0,-7-63-1,6 101 5,-1 1 0,0 0 0,-1 0-1,0 0 1,0 0 0,-1 0 0,-1 0 0,1 0 0,-10-16-1,13 26-24,-1 0-1,1 0 0,0-1 0,0 1 0,0 0 1,0 0-1,0-1 0,-1 1 0,1 0 0,0 0 1,0 0-1,-1-1 0,1 1 0,0 0 1,0 0-1,0 0 0,-1 0 0,1-1 0,0 1 1,-1 0-1,1 0 0,0 0 0,0 0 0,-1 0 1,1 0-1,0 0 0,-1 0 0,1 0 0,0 0 1,0 0-1,-1 0 0,1 0 0,0 0 1,-1 0-1,1 0 0,0 0 0,0 0 0,-1 1 1,1-1-1,0 0 0,0 0 0,-1 0 0,1 0 1,0 1-1,0-1 0,0 0 0,-1 0 1,1 0-1,0 1 0,-6 20 53,3 25 45,3-45-98,1 54 211,1 0 1,4 0-1,1 0 0,3-1 0,2-1 0,3 0 0,26 63 0,-33-96-149,1 0 1,1-1-1,0 0 0,2 0 0,0-1 1,26 29-1,-30-39-405,1-1-1,-1 1 1,1-2 0,1 1-1,-1-1 1,1 0 0,0-1-1,0 0 1,0-1-1,1 0 1,0-1 0,0 0-1,0 0 1,21 1 0,2-3-2286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13593,'0'0'748,"7"0"-80,6 0-60,3 0-28,7 0-63,0-3-173,7-2-156,2 1-72,6-2-36,1-1-4,-1-1-76,4 1-384,1 1-789,-1 0-799,-4 0-544,1 2-408,-1 2-1325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0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13065,'1'-1'16,"-1"0"0,0 0 0,1 1 0,-1-1 0,1 0 0,-1 0 0,1 0 0,-1 0 0,1 1 0,-1-1 0,1 0-1,0 1 1,-1-1 0,1 0 0,0 1 0,0-1 0,0 1 0,-1-1 0,1 1 0,0-1 0,0 1 0,0 0 0,0-1 0,0 1 0,0 0 0,0 0 0,0 0-1,0 0 1,0 0 0,0 0 0,0 0 0,0 0 0,-1 0 0,1 0 0,0 0 0,0 1 0,0-1 0,0 0 0,1 1 0,3 0-10,-1 0 1,0 0 0,-1 0-1,1 1 1,0-1 0,0 1-1,0 0 1,-1 0 0,6 4-1,-5-3 28,-1 2 0,1-1-1,-1 0 1,0 1-1,0-1 1,-1 1 0,1 0-1,-1 0 1,0 0 0,0 0-1,-1 0 1,1 0 0,-1 0-1,0 1 1,-1-1-1,1 1 1,-1-1 0,-1 9-1,-2 8 254,-1 0-1,0 0 1,-12 30-1,10-34-213,1-1 0,1 1-1,0 1 1,-2 25-1,7-42-74,0 0 0,0 1 0,0-2 0,0 1 0,0 0 0,1 0 0,-1 0 0,0 0-1,1-1 1,0 1 0,-1-1 0,1 1 0,0-1 0,0 0 0,-1 0 0,1 1 0,0-1-1,0-1 1,0 1 0,3 1 0,46 17-1418,-51-19 1396,51 5-3030,-36-5 1610,10 0-1538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0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0 11397,'-19'7'276,"2"1"0,-1 0 0,1 1 0,0 1-1,1 1 1,0 0 0,1 1 0,0 0 0,-20 23 0,9-6 97,0 2 0,2 1 0,-33 57-1,15-7 127,2 1-1,5 3 1,-26 93-1,-49 277 962,73-243-1191,9 1-1,0 332 0,28-420-264,7 1-1,26 151 1,-19-213-598,43 126 0,-39-145-571,2-2 0,1 0 0,40 58 0,-7-35-1766,6-10-1634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171 821 4384,'14'-55'361,"3"2"0,2 0 0,3 1 0,2 1 0,2 1 0,2 1 0,2 1 0,49-58 0,-55 79-312,0 1 0,2 1-1,0 2 1,2 0 0,1 2 0,0 1 0,1 1 0,2 2 0,-1 1 0,2 1 0,0 2-1,1 2 1,0 1 0,47-8 0,-23 9-21,0 3 0,0 3-1,0 2 1,0 2 0,0 3 0,0 3-1,-1 2 1,0 3 0,0 2 0,-2 2-1,0 3 1,-1 3 0,-1 1 0,0 3-1,57 40 1,-58-31 25,-2 2 1,-2 2-1,-1 2 0,-3 3 1,63 76-1,-85-91 65,-1 0 0,-2 1 0,-1 2 0,-1 0 0,-2 0 0,-1 2 1,-1-1-1,-2 2 0,-2 0 0,-1 0 0,3 36 0,-7-27-73,-3 0 0,-1-1 0,-3 1 0,-1-1 0,-3 1 0,-1-2 0,-2 1 0,-1-1 0,-3 0 0,-2-2 0,-1 0 1,-2 0-1,-1-2 0,-3 0 0,-32 42 0,28-45-29,-2-1-1,-1-1 1,-1-2 0,-2-1 0,-1-1 0,-63 40-1,65-51 73,-1 0 0,0-3 0,-1 0 0,-1-2-1,0-2 1,-1-1 0,0-2 0,-52 5-1,19-8 17,1-3-1,-1-4 1,0-2-1,1-3 1,-1-3-1,2-3 1,-125-42-1,104 22 14,1-4 0,2-4 0,1-4 0,3-3 0,-92-71 1,145 98-113,2-2 0,0 0 0,1-2 0,1-1 0,1 0 0,-28-46 0,38 51-109,1-1-1,1-1 1,1 0 0,2-1-1,0 0 1,1 0 0,1-1-1,2 1 1,-4-47-1,6 26-567,1 0-1,3-1 1,1 1-1,3 0 1,1 0-1,3 1 1,22-65-1,19-11-2004,12-3 20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8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1785 6201,'-18'7'292,"-1"-2"0,1 0 1,-1-1-1,0-1 0,0-1 1,0-1-1,-37-2 0,46 0-285,0 0-1,1-1 0,0 0 0,-1-1 1,1 0-1,0 0 0,0-1 0,1 0 0,-1-1 1,1 0-1,0 0 0,0-1 0,1 0 1,-1 0-1,1-1 0,1 0 0,-10-12 0,6 3 8,0 0-1,1-1 1,0-1-1,2 1 1,0-1-1,1 0 1,1-1-1,0 0 1,-3-37-1,4-5 96,6-110-1,3 124-59,1 1-1,3-1 0,2 2 0,1 0 0,3 0 0,1 1 0,37-69 0,-18 49-96,3 2-1,3 2 1,3 1 0,60-63 0,-56 73 93,1 3 0,3 2 0,2 2-1,1 3 1,2 2 0,1 2 0,115-48 0,-121 62-29,2 3-1,0 2 1,0 2-1,2 3 1,-1 2-1,2 2 1,-1 3-1,0 3 1,100 9 0,-126-3 66,-1 1 1,0 1-1,0 2 0,0 1 1,-1 1-1,-1 1 1,0 2-1,-1 1 1,0 1-1,-1 0 1,-1 2-1,-1 1 1,0 2-1,-2-1 1,0 2-1,-1 1 1,30 46-1,-26-30-15,-1 2 0,-1 1-1,-3 0 1,-2 2 0,-1 0 0,-2 0-1,-3 2 1,-1-1 0,-2 1 0,3 85-1,-10-50-86,-12 106 0,5-141 12,-2-1 0,-3 0 0,-27 79 0,8-51 130,-3 0 1,-3-3 0,-82 121 0,93-156-44,-1-2 1,-2 0-1,-2-2 1,-1-1-1,-1-2 1,-1-1-1,-1-1 1,-66 36 0,74-49-105,0-2 1,-1-1-1,0-1 1,0-2 0,-1 0-1,0-2 1,0-1-1,-1-1 1,1-2 0,-1 0-1,1-2 1,-42-7 0,33 1 40,0-2 0,1-1 0,0-1 1,0-3-1,2-1 0,0-1 0,0-2 1,-57-41-1,25 9-96,3-3 0,3-3 1,-71-82-1,89 88-834,2-2-1,3-2 1,2-1 0,-46-101-1,37 46-2582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3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1712 1112,'2'48'3753,"0"0"7878,-2-88-10237,-1-109 1125,3-165-1641,26-113 1645,-15 134-2048,12-171 346,-21 343-4441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3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131 601 11073,'3'-32'568,"1"0"0,1 0 0,2 1 0,1 0-1,22-55 1,-7 18-26,1-3 174,63-125 0,-72 177-438,-14 18-247,0 1 1,-1 0-1,1-1 1,-1 1-1,1 0 1,0 0-1,-1 0 0,1 0 1,-1 0-1,1-1 1,0 1-1,-1 0 0,1 0 1,-1 0-1,1 1 1,0-1-1,-1 0 1,1 0-1,0 0 0,-1 0 1,1 1-1,0-1 1,3 3 129,-1 0-1,1 0 1,-1 1 0,0-1 0,0 0 0,-1 1 0,5 7 0,5 7-266,23 32 144,42 85-1,-25-41 47,-44-81 145,20 40-396,-19-18 3695,-46-38-3129,1-1 0,0-3 0,1 0 0,-40-15 0,25 8 269,-5-1-671,-112-27 1659,141 38-3993,-1 0 0,-31 1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3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11905,'-7'53'5361,"-19"66"-3328,4-18-1058,21-96-954,-18 86 188,4 1 1,-5 149-1,20-238-216,0 0 1,0 0 0,0 1-1,1-1 1,0 0 0,-1 0 0,1 0-1,0 0 1,1 0 0,-1 0-1,0-1 1,1 1 0,-1 0-1,1-1 1,0 1 0,0-1 0,0 1-1,4 2 1,-1-1-144,0-1 0,0 0 1,0 0-1,1 0 0,-1 0 0,1-1 0,-1 0 1,1 0-1,6 1 0,13 1-1018,-1-1 0,1-1 0,41-2 0,-58-1 800,15-1-1524,-1 0 1,0-2-1,41-12 0,-47 11-550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3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11177,'0'0'78,"40"-17"3032,-3 6-2903,0-1 0,-2-1 1,36-19-1,46-18-2119,-36 28-4129,-72 22 3748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3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12669,'1'-2'226,"-1"0"0,1 0-1,-1 0 1,1 1 0,0-1 0,0 0-1,0 0 1,0 1 0,0-1 0,0 0-1,0 1 1,0-1 0,1 1-1,-1 0 1,1-1 0,-1 1 0,1 0-1,-1 0 1,4-2 0,42-21 864,-30 16-523,310-142-1082,-313 145-468,0 1-1,0 1 0,1 0 0,-1 0 0,1 1 1,-1 1-1,1 1 0,22 1 0,-10 3-2399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3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 11329,'-1'-2'2808,"-1"6"-1192,-6 16-822,-6 31-992,6 28 449,2 97-1,7-172-247,-1 0 0,0 0 0,1 0 0,0 0 0,0 0 0,0 0-1,0-1 1,1 1 0,0 0 0,-1-1 0,1 1 0,0-1 0,1 1 0,-1-1 0,4 4-1,-4-5 16,0-1 0,-1 1-1,1-1 1,0 0-1,-1 0 1,1 0-1,0 0 1,0 0 0,0 0-1,0 0 1,0 0-1,0-1 1,0 1-1,0-1 1,0 0-1,0 1 1,1-1 0,-1 0-1,0 0 1,0 0-1,0-1 1,0 1-1,0 0 1,0-1 0,0 0-1,0 1 1,0-1-1,0 0 1,0 0-1,3-2 1,-2 1-4,-1 0 1,1 0-1,-1-1 1,0 1-1,1-1 1,-1 0-1,0 0 0,-1 0 1,1 0-1,0 0 1,-1 0-1,0 0 1,0 0-1,0-1 1,0 1-1,0 0 0,0-1 1,-1-3-1,2-68 91,-2 53-35,0 4-68,0 1 206,0 1 1,-1-1-1,-5-26 1,5 38-170,-1-1 0,0 1 1,0-1-1,0 1 0,-1 0 0,0 0 1,0 0-1,0 0 0,0 1 0,-1-1 0,0 1 1,0 0-1,0 0 0,-6-4 0,6 5-77,0 0 0,-1 0-1,1 1 1,-1-1 0,0 1-1,0 0 1,0 1 0,0-1-1,0 1 1,-10-1 0,-13 4-4204,21 10-3650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15937,'-4'4'134,"0"1"0,0 0-1,0 1 1,1-1-1,0 1 1,0-1 0,0 1-1,1 0 1,-1 0-1,-1 9 1,-12 70 887,11-50-763,-8 41-105,4 0 1,1 100-1,8-175-155,0 1 0,0 0 0,0 0 0,0-1 0,0 1 0,1 0 0,-1-1-1,0 1 1,1 0 0,0-1 0,-1 1 0,1 0 0,0-1 0,0 1 0,0-1 0,0 0-1,0 1 1,0-1 0,0 0 0,1 1 0,-1-1 0,0 0 0,1 0 0,-1 0-1,1 0 1,-1-1 0,1 1 0,-1 0 0,1 0 0,-1-1 0,1 1 0,0-1 0,0 0-1,-1 1 1,1-1 0,0 0 0,-1 0 0,4 0 0,0-1 5,-1 1-1,0 0 1,0-1 0,0 0 0,0 0-1,1-1 1,-1 1 0,-1-1 0,1 1-1,0-1 1,0-1 0,-1 1 0,1 0-1,-1-1 1,5-4 0,0-3 6,-1 1 0,-1-2-1,0 1 1,0-1 0,-1 1 0,-1-1 0,1-1 0,2-11 0,9-60 697,-27 162-661,1-19-1446,-2 92 0,11-133 247,3 29-2096,-1-47 3096,-1 0 0,0 1 0,1-1 0,0 0 0,-1 0 0,1 0 0,-1 1-1,1-1 1,0 0 0,0 0 0,0 0 0,0 0 0,0 0 0,0-1 0,0 1 0,0 0 0,0 0-1,0 0 1,0-1 0,0 1 0,0-1 0,1 1 0,-1-1 0,0 1 0,0-1 0,1 0 0,-1 0-1,0 0 1,1 1 0,-1-1 0,2-1 0,13 1-2384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3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9021,'0'0'126,"1"-1"-1,0 1 1,-1-1 0,1 1 0,-1-1 0,1 1 0,0-1-1,0 1 1,-1-1 0,1 1 0,0 0 0,0 0-1,-1-1 1,1 1 0,0 0 0,0 0 0,0 0-1,-1 0 1,1 0 0,0 0 0,0 0 0,0 0 0,-1 0-1,1 0 1,0 0 0,0 0 0,0 1 0,-1-1-1,1 0 1,1 1 0,27 7 754,28 30-102,-44-28-641,1-1 1,0 0-1,19 8 0,-27-15-91,-1 0 0,1 0 0,0-1 0,-1 1 0,1-2 0,0 1 0,0 0-1,0-1 1,0 0 0,0-1 0,-1 1 0,1-1 0,6-2 0,-7 2-71,0-2 0,0 1 0,-1-1 1,1 1-1,-1-1 0,0 0 0,0-1 1,0 1-1,0-1 0,0 0 0,5-7 1,31-50-1924,10-28-3899,-34 59 1560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3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14213,'0'0'93,"0"-1"0,0 0 0,0 1 0,0-1-1,0 1 1,-1-1 0,1 0 0,0 1 0,0-1-1,0 1 1,0-1 0,1 0 0,-1 1 0,0-1-1,0 1 1,0-1 0,0 1 0,1-1 0,-1 0-1,0 1 1,0-1 0,1 1 0,-1-1 0,1 1-1,-1 0 1,0-1 0,1 1 0,-1-1 0,1 1-1,-1 0 1,2-1 0,23-4 1347,39 15-656,-54-8-578,23 4-15,22 6-48,-1-2 0,1-3 1,0-3-1,61-2 0,-113-2-126,0 0 0,0 0 0,0-1 1,0 1-1,0-1 0,1 0 0,-1 0 0,0 0 0,-1 0 0,1 0 1,0-1-1,0 1 0,0-1 0,-1 0 0,1 0 0,-1 0 1,0 0-1,1 0 0,-1-1 0,0 1 0,2-4 0,-2 3-3,-1-1 0,1 0 0,-1-1-1,0 1 1,0 0 0,0 0 0,-1 0-1,1-1 1,-1 1 0,0 0 0,0-1-1,-1 1 1,-1-8 0,0 0 69,-2 0 1,1 0-1,-2 0 1,0 0-1,0 1 1,-1 0-1,0 0 1,-1 0-1,-14-16 1,18 23 15,-1 0 0,1 0 1,-1 1-1,0-1 0,0 1 1,-1 0-1,1 0 0,-1 1 1,1-1-1,-1 1 0,0 0 1,0 0-1,1 1 0,-1-1 1,-1 1-1,-8-1 0,14 2-101,0 1-1,-1-1 1,1 0-1,0 0 1,0 0-1,-1 1 1,1-1-1,0 0 1,0 0-1,-1 1 1,1-1-1,0 0 1,0 1-1,0-1 1,0 0-1,0 1 1,-1-1-1,1 0 1,0 1-1,0-1 1,0 0-1,0 1 1,0-1-1,0 0 1,0 1-1,0-1 1,0 0-1,0 1 1,0-1-1,0 0 1,0 1-1,0-1 1,1 0-1,-1 1 1,0-1-1,0 0 1,0 0-1,0 1 1,1-1-1,-1 0 1,0 1-1,0-1 1,1 0-1,-1 0 1,0 0-1,1 1 1,9 14-11,6-3 27,1-1-1,1 0 0,0-1 1,0-1-1,1-1 0,0-1 1,35 9-1,-23-7 235,-1 2 0,31 15 0,-60-25-175,1 0 0,-1 0 0,0 0-1,1 0 1,-1 0 0,0 1 0,0-1 0,0 0 0,0 1 0,0-1 0,0 1 0,0 0 0,0-1 0,0 1 0,-1-1 0,1 1 0,-1 0 0,1 0 0,-1-1 0,0 1 0,0 0 0,0 0 0,0 0 0,0-1 0,0 1 0,0 0 0,0 0 0,-1-1 0,1 1 0,-1 0 0,1-1 0,-1 1 0,0 0 0,0-1 0,1 1 0,-3 2 0,-4 9-357,0-1 1,-1 0-1,-13 15 0,16-21 136,-54 64-10450,48-55 7118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 25338,'-3'2'0,"-2"-1"0,4-1-56,-1 0-328,-4-15-11809,5 2 6017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30 8221,'-5'-29'2698,"5"29"-2641,-1 0-1,1 0 0,-1 0 1,1 0-1,-1 0 0,1 0 1,0 0-1,-1 0 0,1 0 1,-1 0-1,1 1 0,-1-1 1,1 0-1,0 0 0,-1 1 1,1-1-1,0 0 0,-1 0 1,1 1-1,0-1 0,-1 0 1,1 1-1,0-1 0,0 1 1,-1-1-1,1 0 1,0 1-1,0-1 0,0 1 1,-1-1-1,1 0 0,0 2 1,-22 55 1117,7-3-931,2 1 0,3 0 1,2 1-1,0 106 0,8-158-229,0 0-1,1 0 1,-1 0-1,1 0 1,0 0-1,1 0 1,-1 0-1,0 0 1,1 0-1,0-1 1,0 1-1,0-1 1,1 1-1,-1-1 1,1 0-1,-1 0 1,1 0-1,0 0 1,0 0-1,1-1 1,-1 1-1,0-1 1,1 0-1,7 3 1,-1-1-216,0 0 0,0 0 0,1-1 1,-1-1-1,1 0 0,0 0 1,0-1-1,11 0 0,-9-1-906,0-1-1,0 0 0,0-1 1,-1-1-1,1 0 0,-1 0 0,18-8 1,-14 5-1762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9473,'0'0'546,"34"2"1933,-11-2-2249,0-2 0,0 0 0,0-2 0,0-1 1,0 0-1,35-15 0,2-10-2174,-8-10-3668,-44 33 3191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2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9821,'0'0'68,"0"1"0,0-1 0,0 0-1,0 1 1,0-1 0,0 0 0,0 1 0,0-1 0,0 0 0,0 1 0,0-1-1,0 0 1,1 1 0,-1-1 0,0 0 0,0 1 0,0-1 0,0 0 0,1 1-1,-1-1 1,0 0 0,0 0 0,0 1 0,1-1 0,-1 0 0,0 0 0,1 1-1,-1-1 1,0 0 0,0 0 0,1 0 0,-1 0 0,0 1 0,1-1 0,-1 0 0,0 0-1,1 0 1,0 0 0,24 4 837,26-6-556,-38-1-449,1 0 0,-1-2-1,0 1 1,0-2 0,-1 0 0,0 0 0,0-1 0,13-10-1,47-41-7137,-62 47 4496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3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8417,'-1'0'83,"1"0"-1,0 0 1,-1 0 0,1 0 0,0 0 0,0 0-1,-1 0 1,1 0 0,0 0 0,-1 0 0,1 0 0,0 1-1,0-1 1,-1 0 0,1 0 0,0 0 0,0 0-1,0 0 1,-1 1 0,1-1 0,0 0 0,0 0-1,0 1 1,0-1 0,-1 0 0,1 0 0,0 1 0,0-1-1,0 0 1,0 0 0,0 1 0,0-1 0,0 0-1,0 0 1,0 1 0,0-1 0,0 0 0,0 1 0,0-1-1,0 0 1,0 0 0,0 1 0,0-1 0,0 0-1,0 0 1,0 1 0,0-1 0,0 0 0,0 1-1,1-1 1,-1 0 0,0 0 0,0 0 0,0 1 0,0-1-1,1 0 1,12 14 965,-4-11-1109,-1-1 0,0-1-1,1 1 1,-1-1-1,1 0 1,-1-1 0,1 0-1,15-2 1,37-11-8102,-50 11 4729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10177,'5'0'340,"3"0"-32,2-1-16,7-2-68,-2-1-84,0-1-52,0-1-84,0 0-20,3 2-32,-1-1-448,1-2-628,1 2-800,-3 0-1869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13945,'10'-15'90,"0"0"0,1 1 0,14-14-1,-21 24-75,-1 0 0,1 1 0,0-1-1,0 1 1,0 0 0,1 1-1,-1-1 1,1 1 0,-1-1 0,1 2-1,0-1 1,0 0 0,0 1 0,0 0-1,8-1 1,-12 2 2,0 1 0,0-1-1,0 1 1,-1-1 0,1 1 0,0 0 0,0-1-1,0 1 1,-1 0 0,1-1 0,0 1 0,-1 0-1,1 0 1,0 0 0,-1 0 0,1-1-1,-1 1 1,0 0 0,1 0 0,-1 0 0,0 0-1,1 0 1,-1 0 0,0 0 0,0 0 0,0 0-1,0 0 1,0 0 0,0 0 0,0 2 0,-1 43 574,1-32-286,-3 26 80,-1-1 1,-2 0-1,-11 44 0,7-44-431,2 0 0,2 1 0,-1 46-1,7-69-390,-1-9-147,1 0 0,1 1 0,-1-1 0,1 0-1,3 13 1,-2-18-11,-1 1 1,0-1-1,1 0 0,0 1 0,0-1 0,0 0 0,0 0 0,0-1 1,6 6-1,2 1-2849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11601,'0'0'1091,"22"-7"636,14-1-1560,-1 2 1,1 1 0,0 2 0,0 2 0,44 3 0,-10-1-305,-26 4 38,-4-1-23,-36-5-180,-19-6-279,-124-59 1139,138 66-624,28 7 242,9 3-86,57 7 0,-59-12 149,-1 2 0,43 14-1,-55-17 468,-21-4-678,0 0 1,0 0-1,0 0 1,0 0-1,1 0 1,-1 0-1,0-1 1,0 1-1,0 0 1,0 0-1,1 0 1,-1 0-1,0 0 1,0 0-1,0-1 1,0 1-1,0 0 1,1 0-1,-1 0 1,0 0-1,0 0 1,0-1-1,0 1 1,0 0-1,0 0 1,0 0-1,0-1 1,0 1-1,0 0 1,0 0-1,0 0 1,0 0-1,0-1 1,0 1-1,0 0 1,0 0-1,0 0 1,0-1-1,0 1 1,0 0-1,0 0 1,0 0-1,0 0 1,0-1-1,-1 1 1,-20-31 2113,7 15-2582,1-3 593,6 11-101,0 0 0,1-1-1,0 0 1,1 0 0,0 0 0,0-1-1,1 0 1,0 0 0,1 0-1,0 0 1,-2-17 0,54 19-51,16 4-72,-14 2 148,-38-1 429,-15-1 519,-3 2-1077,0-1-1,1 1 1,-1 1-1,0-1 1,0 1-1,0-1 1,0 2-1,0-1 1,0 0 0,0 1-1,0 0 1,0 0-1,0 1 1,-9 1-1,10-1 9,0 1 0,0 0 0,0 0 0,0 0-1,1 1 1,-1-1 0,0 1 0,1 0 0,0 0-1,0 0 1,0 0 0,0 0 0,0 1 0,1 0-1,0-1 1,-1 1 0,-1 6 0,-48-16-179,42 3-626,-1 1 0,0 1 1,1 0-1,-1 0 0,0 1 0,0 0 0,1 1 0,-1 0 0,0 1 0,1 0 0,-1 1 1,1 0-1,0 0 0,0 1 0,0 1 0,1-1 0,-1 2 0,-9 6 0,8-6-1245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13625,'42'-7'-82,"-1"-1"1,67-23-1,-14 3-1066,202-51-285,-270 72 1996,-22 6-511,41-7 2455,-45 7-2391,1 1-1,0 0 1,0 0-1,0 0 1,0 0-1,0 1 1,0-1-1,0 0 1,0 0-1,0 0 1,-1 1-1,1-1 1,0 1-1,0-1 1,0 0 0,-1 1-1,1-1 1,0 1-1,0 0 1,-1-1-1,1 1 1,0 0-1,-1-1 1,1 1-1,-1 0 1,1 0-1,-1-1 1,1 1-1,-1 0 1,0 0-1,1 0 1,-1 0-1,0-1 1,0 1-1,1 0 1,-1 0-1,0 0 1,0 0-1,0 1 1,-6 191 4620,0 1-6984,6-169 151,5 45-1,-3-60 852,0-1 0,1 0 0,-1 0 1,8 15-1,-6-17-2667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2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76 14633,'0'17'860,"-6"228"680,1-1-3986,5-244 2398,0 1 1,-1 0-1,1-1 1,0 1-1,0 0 1,1-1-1,-1 1 1,0 0-1,0-1 1,0 1-1,0 0 1,0-1-1,1 1 1,-1 0-1,0-1 1,1 1-1,-1-1 1,0 1-1,1 0 1,-1-1-1,1 1 1,-1-1-1,1 1 1,-1-1-1,1 0 1,-1 1 0,1-1-1,-1 1 1,1-1-1,0 0 1,-1 0-1,1 1 1,0-1-1,-1 0 1,1 0-1,0 0 1,-1 1-1,1-1 1,0 0-1,-1 0 1,1 0-1,0 0 1,-1-1-1,1 1 1,0 0-1,-1 0 1,1 0-1,0 0 1,-1-1-1,1 1 1,-1 0-1,1-1 1,0 1-1,-1 0 1,1-1-1,3-1-166,0 0-1,0 0 0,-1 0 0,1-1 1,-1 1-1,0-1 0,0 0 1,4-4-1,6-13 105,0-1 1,-1 0-1,-1-1 0,-1-1 1,-2 1-1,0-2 0,-1 1 1,-1-1-1,4-37 0,-3-9 1908,-3-1 0,-5-71 1,1 140-1748,0 1 1,0 0-1,0-1 1,0 1 0,0 0-1,0-1 1,0 1-1,-1 0 1,1-1-1,0 1 1,-1 0 0,1 0-1,-1-1 1,1 1-1,-1 0 1,0 0 0,1 0-1,-1 0 1,-1-2-1,1 4-34,0-1 0,0 1 0,1-1 0,-1 1-1,0-1 1,1 1 0,-1 0 0,0-1 0,1 1 0,-1 0-1,1-1 1,-1 1 0,1 0 0,-1 0 0,1 0 0,-1-1-1,1 1 1,0 0 0,0 0 0,-1 0 0,1 0-1,0 0 1,0 0 0,0 0 0,0 0 0,0-1 0,0 3-1,-11 87 530,5 0 0,5 123 0,2-100-563,-1-86-49,-1-18-360,0 0 1,0 0 0,1 0 0,1 1-1,0-1 1,0 0 0,1 0-1,0-1 1,0 1 0,1 0 0,0-1-1,7 14 1,-10-22 346,0 1 0,0-1 0,0 0 0,1 1 0,-1-1 0,0 0 0,0 1 0,0-1 0,1 0 0,-1 1 0,0-1 0,1 0 0,-1 1 0,0-1 0,0 0 0,1 0 0,-1 1 0,0-1 0,1 0 0,-1 0 0,1 0 0,-1 0 0,0 1 0,1-1 0,-1 0 0,0 0 0,1 0 0,-1 0 0,1 0 0,-1 0 0,0 0 0,1 0 0,-1 0 0,1 0 0,-1 0 0,0 0 0,1-1 0,-1 1 0,0 0 0,1 0 0,-1 0 0,1 0 0,-1-1 0,0 1 1,1 0-1,-1 0 0,0-1 0,0 1 0,1 0 0,-1 0 0,0-1 0,0 1 0,1 0 0,-1-1 0,0 1 0,0 0 0,0-1 0,0 1 0,1-1 0,-1 1 0,0 0 0,0-1 0,0 1 0,0-1 0,0 1 0,0 0 0,0-1 0,0 1 0,0-1 0,4-31-3633,-4 31 3761,2-19-1238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5 186 13757,'0'0'24,"0"0"0,-1 0 1,1 0-1,0 0 0,0 0 0,0 0 0,0 0 0,0 0 0,-1 0 0,1 0 0,0 0 0,0 0 1,0 0-1,0 0 0,-1 0 0,1 0 0,0 0 0,0 0 0,0-1 0,0 1 0,0 0 1,0 0-1,-1 0 0,1 0 0,0 0 0,0 0 0,0 0 0,0 0 0,0-1 0,0 1 0,0 0 1,0 0-1,-1 0 0,1 0 0,0 0 0,0 0 0,0-1 0,0 1 0,0 0 0,0 0 0,0 0 1,0 0-1,0-1 0,0 1 0,0 0 0,0 0 0,0 0 0,0 0 0,0 0 0,0-1 1,0 1-1,7-10 761,12-7 187,2 4-457,0 2 1,1 1-1,1 0 0,0 2 0,0 0 0,31-5 1,143-11 2180,-67 12-3571,-93 6-1340,55-15-1,-73 15-215,24-5-4024,-28 10 3341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0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11501,'19'107'1663,"-6"0"0,0 130 288,-15-250-1886,0 0-1,-1 0 1,-1 1 0,0-1-1,0 1 1,-1 0 0,-1 0-1,-13-21 1,-10-23 31,-12-29 1033,21 46-184,-19-55 0,43 99-978,-1 0 0,1-1-1,1 0 1,-1 0 0,0 0-1,1 0 1,0-1 0,9 5-1,55 31-112,-49-31 151,2-1-1,-1 0 0,1-2 1,0 0-1,0-2 1,40 2-1,34 6-126,-94-11 149,1 0-1,-1 0 1,1 1-1,-1 0 0,1-1 1,-1 1-1,1 0 0,-1 0 1,0 0-1,1 0 0,-1 1 1,0-1-1,0 1 0,0-1 1,0 1-1,0 0 0,0 0 1,-1 0-1,1 0 1,-1 0-1,1 0 0,-1 0 1,0 0-1,1 1 0,-1-1 1,-1 0-1,1 1 0,0-1 1,0 1-1,0 3 0,-1-1 82,0 1 0,-1-1 0,1 0 0,-1 0 0,0 0 0,-1 0 0,1 0 0,-1 0 0,0 0-1,0-1 1,0 1 0,-1-1 0,0 1 0,-6 7 0,-53 59 818,-87 78-1,129-129-1302,18-19-545,-5 6 784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1336 140 6745,'-13'-20'4994,"-6"8"-4153,1 1-1,-1 1 1,-1 1 0,0 1-1,0 0 1,-1 2 0,-29-6-1,-156-16 256,170 25-960,-146-9 155,-211 12 0,181 22 496,123-5-3602,89-17 2678,-1 0-98,0 0 1,1-1 0,-1 1-1,0 0 1,1 1 0,-1-1-1,1 0 1,-1 0 0,0 0 0,1 0-1,-1 0 1,0 1 0,1-1-1,-1 0 1,1 1 0,-1-1-1,1 0 1,-1 1 0,1-1-1,-1 1 1,1-1 0,-1 0 0,1 1-1,-1-1 1,1 1 0,0 0-1,-1-1 1,1 1 0,0-1-1,-1 1 1,1-1 0,0 1-1,0 0 1,0-1 0,-1 2 0,1 3-2727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598 532 11077,'-59'-47'1277,"-1"3"-1,-87-49 1,-73-53-517,191 124-590,16 13-84,-1-1 1,2-1 0,-23-23-1,34 33-89,0 0-1,1 0 1,-1 0-1,0 0 1,0 0-1,1 0 1,-1 0-1,1-1 1,-1 1-1,1 0 1,-1 0-1,1 0 1,0-1-1,0 1 0,-1 0 1,1 0-1,0-1 1,0 1-1,0 0 1,0 0-1,1-1 1,-1 1-1,0 0 1,0 0-1,1-1 1,0 0-1,1-1 4,-1 1 1,1 0-1,0 0 0,0 0 0,0 0 0,0 0 1,0 0-1,0 1 0,1-1 0,-1 1 1,5-3-1,7-2 29,1 0 0,1 2 0,19-5 1,-30 8-21,64-11-89,1 4 1,0 2-1,92 5 0,20-1 70,-181 2 6,1-1 1,-1 1-1,0 0 1,1-1-1,-1 1 0,0 0 1,1 0-1,-1 0 1,1 0-1,-1 0 0,0 0 1,1 1-1,-1-1 0,0 0 1,1 1-1,-1-1 1,0 1-1,0-1 0,1 1 1,-1 0-1,0-1 0,0 1 1,0 0-1,0 0 1,0 0-1,0 0 0,2 2 1,-3-1-147,-1 1 0,1 0 1,-1-1-1,0 1 1,0-1-1,0 0 0,0 1 1,0-1-1,0 0 0,-1 0 1,1 1-1,-1-1 0,1 0 1,-1-1-1,-2 3 1,-35 41-3806,16-19 1086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72 109 3812,'-10'3'413,"-1"-1"0,1 0 0,-1-1 0,-18-1 0,29 0-199,11-25 2517,-5 20-2395,1 1-1,-1-1 0,1 1 1,0 1-1,0-1 1,1 1-1,-1 0 1,1 1-1,0 0 1,15-3-1,10 2 421,45-1 0,-17 2-13,97-12 653,73-6-1091,291 11-1,-474 13-2238,27 1-5048,-62-5 4106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8653,'2'1'1403,"-2"-1"-1336,0 0 0,0 0 0,0 0-1,0 0 1,0 0 0,0 1 0,0-1 0,0 0 0,0 0-1,0 0 1,0 0 0,0 0 0,0 0 0,0 0 0,0 0-1,-1 1 736,1-1-735,17 8 1020,25 6-537,201 5 960,-167-17-1375,112 18-1,-186-20-30,0 1 0,0-1-1,0 0 1,0 1 0,0 0 0,0-1 0,0 1 0,0 0-1,0 0 1,0 0 0,0 0 0,-1 0 0,1 1-1,0-1 1,-1 0 0,1 1 0,-1-1 0,1 1-1,-1 0 1,0-1 0,1 1 0,-1 0 0,1 3-1,-2-3-30,0 0-1,0 0 1,0 0 0,0 0-1,0 0 1,0 1-1,-1-1 1,1 0-1,-1 0 1,1 0-1,-1 0 1,0 0 0,0 0-1,0-1 1,0 1-1,0 0 1,0 0-1,-1-1 1,1 1-1,0-1 1,-1 1-1,1-1 1,-1 1 0,-2 0-1,-167 132-1298,49-57-6984,92-62 4600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1 930 11921,'2'-15'293,"1"1"-1,0 0 1,1-1-1,1 1 1,0 0-1,1 1 1,1 0-1,13-22 1,4-8 39,243-422-828,-221 390-829,61-95-4669,-86 141 3427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11101,'2'-11'388,"4"-10"-132,3-4-76,1-8-64,5-5-68,0-9-48,5-2-4,1-6-160,3 0-512,2-5-828,6-2-1920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1 776 9541,'0'-13'396,"0"-12"48,3-7 16,9-9-148,3-10-148,8-4-96,0-6-36,4-1-16,4-2-16,-2 2-20,3 3-288,0 3-412,-1 3-240,0 7-144,-2 9-316,-5 7-457,0 9 161,-6 13 336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23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6 381 8833,'-5'2'272,"5"-9"-72,0-5 24,0-6-68,5-4-28,7-5-4,4-6-52,0 0-60,3-6 8,5-2-28,1-6-332,5-2-800,4-6-1664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3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12977,'0'-2'198,"1"0"-1,0-1 1,0 1 0,0 0-1,0 0 1,0 0-1,1 0 1,-1 0 0,1 0-1,-1 0 1,1 1-1,0-1 1,-1 0 0,1 1-1,0 0 1,0-1-1,0 1 1,0 0 0,0 0-1,1 0 1,-1 0-1,0 0 1,0 0 0,4 0-1,69-17-432,-65 16 415,73-11-2884,42 6-5598,-94 7 4922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4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10 135 3056,'-5'-44'4889,"0"-47"2673,12 122-4358,8 61-1285,5 152 1,-19 97-852,-4-152-1053,2-71-171,3 133-1552,1-204-3460,15 69 0,-14-105 2364,1-6-1021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4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13101,'3'49'894,"2"0"0,21 90 0,-3-22-135,-11-31 717,-1 114 1,-11-230-1468,1 1 1,2-1-1,0 1 0,15-53 0,-15 72-11,0-1 0,1 1 0,1 0-1,-1 0 1,2 1 0,-1-1-1,2 1 1,-1 0 0,1 1 0,0-1-1,1 1 1,0 1 0,0-1-1,0 1 1,1 1 0,14-8-1,-15 10 4,1 0-1,0 0 0,0 1 0,1 0 1,-1 1-1,19-2 0,10 2 5306,-88-18-3964,33 15-1581,-147-42 1041,79 37-4076,71 10 1208,1 1-1,-1 0 1,1 1 0,-15 3-1,8 2-1297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4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37 10761,'0'-6'767,"1"5"-477,-1-1 0,1 1 0,-1 0 1,0 0-1,0 0 0,0-1 0,0 1 0,0 0 0,0 0 0,0-1 1,0 1-1,0 0 0,-1 0 0,1 0 0,0-1 0,-1 1 0,1 0 1,-1 0-1,1 0 0,-1 0 0,0 0 0,1 0 0,-1 0 1,-1-1-1,-8 42 695,-59 362 806,60-315-2025,3 101-1,7-182 236,-1 0-1,1-1 1,0 1-1,1 0 0,-1-1 1,1 0-1,0 1 1,1-1-1,-1 0 1,1 0-1,0 0 1,0-1-1,0 1 0,1-1 1,0 1-1,0-1 1,0 0-1,0-1 1,6 5-1,-3-3-328,0 0 0,0-1 0,0 0 0,1 0 0,-1-1 0,1 0 0,0 0 0,0-1 0,1 0 0,-1 0 0,0-1 0,12 1 0,-8-2-346,0 0 0,0-2 0,0 1 0,0-1 0,-1-1 1,1 0-1,-1 0 0,1-2 0,-1 1 0,-1-1 1,1-1-1,-1 0 0,1 0 0,-2-1 0,11-9 1,2-4-2160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44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89 9249,'-30'21'747,"29"-21"-719,1 0 1,-1 1-1,1-1 0,0 0 1,-1 1-1,1-1 1,-1 0-1,1 1 0,0-1 1,-1 0-1,1 1 1,0-1-1,0 1 0,-1-1 1,1 1-1,0-1 0,0 1 1,0-1-1,0 0 1,-1 1-1,1-1 0,0 1 1,0-1-1,0 1 1,0-1-1,0 1 0,0-1 1,0 1-1,0-1 0,1 1 1,-1-1-1,0 1 1,0-1-1,0 1 0,0-1 1,1 1-1,-1-1 1,0 1-1,0-1 0,1 0 1,-1 1-1,0-1 0,1 1 1,-1-1-1,0 0 1,1 1-1,-1-1 0,1 0 1,-1 0-1,1 1 1,-1-1-1,1 0 0,-1 0 1,0 0-1,1 0 0,-1 1 1,1-1-1,-1 0 1,1 0-1,-1 0 0,1 0 1,-1 0-1,1 0 1,-1 0-1,1 0 0,-1-1 1,1 1-1,0 0 0,21 2-38,0-1-1,0-1 0,0 0 1,-1-2-1,1-1 0,0 0 0,-1-2 1,0 0-1,0-1 0,0-2 1,-1 0-1,0-1 0,24-15 0,-9 6-1140,27-18-4644,-53 30 3593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4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10081,'0'-3'180,"1"0"0,0 0-1,0 0 1,0 0 0,0 0 0,1 0 0,-1 1 0,1-1 0,-1 0-1,1 1 1,0-1 0,0 1 0,0 0 0,1 0 0,-1 0 0,1 0-1,-1 0 1,1 0 0,5-2 0,64-33 21,-54 29-61,26-12-326,1 2 0,81-21 0,-97 33-1431,0 1 0,0 1-1,36 1 1,-33 3-1595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4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 11793,'0'-1'46,"0"1"-1,0-1 0,-1 1 1,1 0-1,0 0 1,0-1-1,0 1 0,-1 0 1,1-1-1,0 1 1,-1 0-1,1 0 1,0-1-1,0 1 0,-1 0 1,1 0-1,0 0 1,-1-1-1,1 1 0,0 0 1,-1 0-1,1 0 1,-1 0-1,1 0 1,0 0-1,-1 0 0,1 0 1,0 0-1,-1 0 1,1 0-1,-1 0 1,1 0-1,0 0 0,-1 0 1,1 0-1,0 0 1,-1 0-1,1 1 0,0-1 1,-1 0-1,1 0 1,0 0-1,-1 1 1,1-1-1,0 0 0,-1 0 1,1 1-1,-19 12 287,15-5-306,0-1-1,0 1 0,1 0 1,0 1-1,0-1 0,1 1 1,0-1-1,-1 17 1,-3 75 8,6-82-26,0 123-117,0-140 168,3-30 102,10-74-86,-6 28-232,-7 74 154,0 1 1,0 0 0,0-1-1,0 1 1,0-1-1,0 1 1,0 0 0,0-1-1,0 1 1,1 0 0,-1-1-1,0 1 1,0 0 0,0-1-1,0 1 1,1 0-1,-1-1 1,0 1 0,0 0-1,1 0 1,-1-1 0,0 1-1,1 0 1,-1 0 0,0 0-1,1-1 1,-1 1 0,0 0-1,1 0 1,-1 0-1,0 0 1,1 0 0,-1-1-1,0 1 1,1 0 0,0 0-1,14 8 79,14 19 130,-27-25-209,11 12-87,-1 1 1,-1 1-1,0 0 0,-1 1 0,13 31 1,12 46-4340,-25-61 1549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4:4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8645,'0'0'1707,"32"5"377,22 8-1918,0-3 1,1-2-1,83 2 1,-137-10-157,1 0 1,-1 0-1,0 0 0,1 0 1,-1 0-1,1 0 1,-1-1-1,1 1 0,-1-1 1,0 1-1,1-1 1,-1 1-1,0-1 0,1 0 1,-1 0-1,0 1 0,0-1 1,0 0-1,0 0 1,0 0-1,0 0 0,0-1 1,0 1-1,0 0 1,1-2-1,-1 0 0,0 0 1,0 0-1,-1 0 0,1-1 1,0 1-1,-1 0 0,0 0 1,0-1-1,0 1 1,0 0-1,-1-4 0,-1-2 3,0-1 0,0 1 0,-1 0 0,0 0 0,-1 0-1,0 0 1,-6-10 0,-47-54-201,57 73 184,0 0 1,0-1-1,0 1 0,0 0 0,0 0 0,0 0 0,0 0 0,0-1 1,0 1-1,0 0 0,0 0 0,0 0 0,0 0 0,0-1 1,0 1-1,0 0 0,0 0 0,0 0 0,0 0 0,0 0 0,0-1 1,0 1-1,0 0 0,0 0 0,1 0 0,-1 0 0,0 0 0,0-1 1,0 1-1,0 0 0,0 0 0,0 0 0,0 0 0,1 0 1,-1 0-1,0 0 0,0-1 0,0 1 0,0 0 0,1 0 0,-1 0 1,0 0-1,0 0 0,0 0 0,0 0 0,1 0 0,-1 0 1,0 0-1,0 0 0,0 0 0,0 0 0,1 0 0,-1 0 0,0 0 1,18 2-18,15 6 70,-2 1 30,-11-4 106,0 1 0,-1 0 0,0 1 0,0 2 0,-1 0 0,0 0 0,18 14 0,-34-21-200,-1-1-1,1 1 0,-1 0 0,0-1 1,1 1-1,-1 0 0,0 0 0,0 0 1,0 0-1,-1 0 0,1 0 0,0 0 0,-1 0 1,1 0-1,-1 0 0,0 0 0,0 0 1,0 0-1,0 0 0,0 1 0,0-1 1,0 0-1,-1 0 0,1 0 0,-1 0 1,1 0-1,-1 0 0,0 0 0,-2 3 1,-2 6-1491,-2 0 1,1 0-1,-15 16 1,18-23 717,-12 16-3001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1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3172 1380,'1'-276'9132,"-5"-466"-7511,-10 79-1395,40 243 366,0-1 184,-24 97-291,0 1-4641,-2 320 2088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0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81 11273,'1'-1'78,"-1"-1"-1,0 1 1,0-1-1,0 1 1,0-1 0,0 1-1,0 0 1,0-1-1,0 1 1,-1-1 0,1 1-1,0-1 1,-1 1-1,0 0 1,1-1 0,-1 1-1,0 0 1,1-1-1,-1 1 1,0 0 0,0 0-1,0 0 1,0 0-1,0 0 1,0 0 0,-1 0-1,1 0 1,-3-1-1,2 2-41,-1 0-1,1 0 0,-1 0 1,1 1-1,-1-1 1,1 1-1,-1 0 0,1 0 1,-1 0-1,1 0 0,0 0 1,0 0-1,-1 0 1,1 1-1,0-1 0,0 1 1,-3 3-1,-9 9 55,0 1-1,1 0 1,0 0-1,1 2 1,1-1-1,1 2 1,0-1 0,1 1-1,-7 23 1,-7 25-46,-19 85-1,33-108-3,2 0-1,1 1 0,1 60 1,5-103-39,0 0 0,-1 0 1,1 0-1,0 1 0,0-1 1,0 0-1,1 0 0,-1 0 1,0 0-1,0 0 0,1 0 0,-1 1 1,0-1-1,1 0 0,-1 0 1,1 0-1,-1 0 0,1 0 1,0 0-1,-1-1 0,1 1 1,0 0-1,0 0 0,1 1 1,0-2-5,-1 0 1,0 0 0,0 0-1,0 0 1,1 0 0,-1 0 0,0 0-1,0 0 1,1 0 0,-1-1 0,0 1-1,0 0 1,0-1 0,0 1-1,0-1 1,1 0 0,-1 1 0,1-2-1,5-3-3,0 0-1,-1-1 0,0 0 0,0 0 0,8-11 0,14-27 174,-3 0 0,-1-2 0,-3-1 0,-1 0 0,-3-2 0,-2 0 0,-2 0 0,-2-2 0,-2 1 0,-3-1 0,1-96 0,23 493 2033,3 47-1658,-27-293-741,11 174-530,4-94-7158,-16-153 3960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0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38 304 6569,'-17'-13'2825,"15"11"-2447,0 1 0,0 0 0,0-1 0,0 1-1,1-1 1,-1 0 0,1 1 0,-1-1 0,1 0 0,-3-3 0,4 4-318,1 0 0,-1-1 0,0 1 1,0 0-1,0 0 0,1 0 0,-1 0 0,0 0 1,1 0-1,-1 1 0,1-1 0,-1 0 0,1 0 1,0 0-1,-1 0 0,1 0 0,0 1 0,-1-1 0,1 0 1,0 1-1,0-1 0,0 0 0,0 1 0,0-1 1,0 1-1,0-1 0,0 1 0,0 0 0,0 0 1,1-1-1,13-5 337,-1 0 1,2 1-1,-1 0 0,0 1 1,1 1-1,18-1 0,100-1 995,-64 4-960,410-5 974,151-7-712,-450 1-472,265-53-1,-48-32-97,-359 87-424,-16 6-2060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30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73 13429,'7'-10'166,"-4"6"22,0 1-1,0-1 0,-1 0 0,1 0 1,-1 0-1,0 0 0,0 0 0,-1 0 1,1 0-1,-1-1 0,0 1 0,0-1 1,0-4-1,-31 13 523,21 0-689,1 0 0,-1 1 0,1 0 1,0 0-1,0 1 0,1 0 0,0 0 0,0 1 1,0 0-1,1 0 0,-7 10 0,5-6 7,1 1-1,0-1 1,0 2-1,1-1 1,1 0 0,0 1-1,-4 18 1,7-22-25,0 0 1,1 1-1,0-1 1,0 1-1,1 0 1,0-1-1,0 1 1,1-1-1,1 1 1,0-1-1,0 0 1,1 1-1,0-1 1,0 0-1,1-1 1,0 1-1,1-1 1,0 1-1,0-1 1,1-1-1,0 1 1,0-1-1,14 12 1,-3-4-17,-11-10 20,0 0 0,0 0 0,-1 1 1,1-1-1,8 13 0,-14-16-6,1-1 0,0 1 0,0-1 0,-1 1 0,1-1 0,-1 1 0,0 0 0,1-1 0,-1 1 0,0 0 0,0-1 0,0 1 0,0 0 0,0-1 0,0 1 0,-1 0 0,1-1 0,-1 1 0,1 0 0,-1-1 0,1 1 0,-1-1 0,0 1 0,0-1 0,0 0 0,1 1 1,-2-1-1,1 0 0,0 1 0,0-1 0,0 0 0,-3 2 0,-142 129-676,145-132 594,0 1 0,0 0 1,0-1-1,1 1 0,-1 0 0,0 0 1,1-1-1,-1 1 0,0 0 1,1 0-1,-1 0 0,1 0 0,0 0 1,-1 0-1,1 0 0,0 0 0,-1 0 1,1 0-1,0 0 0,0 0 0,0 0 1,0 0-1,0 0 0,0 0 1,0 0-1,0 1 0,1-1 0,-1 0 1,0 0-1,1 0 0,-1 0 0,1 0 1,-1-1-1,1 1 0,-1 0 0,1 0 1,-1 0-1,1 0 0,0 0 0,0-1 1,-1 1-1,1 0 0,0-1 1,0 1-1,0-1 0,0 1 0,0-1 1,0 1-1,0-1 0,1 1 0,5 3-68,-1-1-1,1-1 1,0 1-1,1-1 0,11 2 1,63 4 730,-1-4 0,95-8 0,-142 3-253,18-7 1577,-52 8-1833,1 0 1,-1 0 0,1-1 0,-1 1 0,1 0-1,-1 0 1,1 0 0,-1-1 0,0 1 0,1 0-1,-1 0 1,0-1 0,1 1 0,-1 0-1,1-1 1,-1 1 0,0-1 0,0 1 0,1 0-1,-1-1 1,0 1 0,0-1 0,1 1 0,-1-1-1,0 1 1,0 0 0,0-1 0,0 1 0,0-1-1,0 1 1,0-2 0,-1 1 29,1-1 0,-1 1 0,0 0 0,0-1 0,-1 1-1,1 0 1,0 0 0,0-1 0,-1 1 0,1 0 0,-1 0 0,1 1 0,-1-1 0,-2-1 0,-2-2-86,0 1 1,-1 0 0,0 1-1,1-1 1,-1 1-1,0 1 1,0-1-1,0 1 1,0 0 0,0 1-1,0-1 1,0 2-1,-1-1 1,-9 2-1,14 0-780,-1 0-1,0 0 0,1 1 0,0-1 0,0 1 0,0 0 0,0-1 0,0 1 0,0 1 0,1-1 0,-1 0 0,-2 5 0,-3 5-3865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1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360 220 3884,'14'-18'1060,"0"0"-1,-2-1 0,0 0 1,-1-1-1,-1 0 0,12-33 1,-20 0 2842,-29 57-2818,13 3-866,1 1-1,0 0 1,0 1-1,1 1 0,0 0 1,1 1-1,-18 21 1,2 2 113,-36 58 0,28-29-309,2 2 0,3 1 0,3 1 0,3 1 0,3 1 0,4 1 0,-11 77 0,23-98-615,2 1 1,5 80 0,-2-124 246,1 0 0,-1 0 0,1 0 1,1 0-1,-1 0 0,1 0 0,0 0 0,0-1 1,0 1-1,1-1 0,0 1 0,0-1 0,0 0 1,1 0-1,0 0 0,0-1 0,0 1 0,0-1 1,1 0-1,0 0 0,0-1 0,0 1 0,0-1 1,0 0-1,1 0 0,-1-1 0,1 0 0,10 3 1,15-1-3542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1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116 151 11077,'-9'10'134,"0"-1"-1,1 1 1,1 1-1,-1-1 1,2 1-1,-1 0 1,2 1-1,-1 0 1,2 0-1,-6 21 1,-1 9 201,-9 78 1,17-101-267,1 0-1,1 0 0,1 0 1,4 36-1,-3-53-62,0-1 1,-1 1-1,1-1 0,0 1 0,0-1 0,1 1 1,-1-1-1,0 0 0,0 0 0,1 1 1,-1-1-1,0 0 0,1 0 0,-1-1 0,1 1 1,-1 0-1,1 0 0,0-1 0,-1 1 0,1-1 1,0 1-1,0-1 0,-1 0 0,1 0 0,0 1 1,0-1-1,-1 0 0,1-1 0,0 1 0,-1 0 1,1-1-1,0 1 0,0 0 0,1-2 0,6 1 14,-1-2-1,0 1 0,0-1 0,0 0 0,14-7 0,-9 0-13,1 0 0,-2-1-1,1 0 1,-1 0 0,-1-2-1,0 1 1,-1-2 0,0 1-1,-1-1 1,-1-1 0,8-18-1,-7 13 22,-1-2 0,-1 1 0,0-1 0,-2 0 0,-1-1 0,-1 1 0,1-40 0,-4 49-16,0 0 0,-1 0 0,0 0 0,-2 1 0,1-1 0,-1 1 0,-1-1 0,-9-20 0,10 28-90,1 1 1,-1-1 0,0 1 0,0 0-1,-1 0 1,1 0 0,-1 0 0,0 1 0,0-1-1,0 1 1,0 0 0,0 0 0,-1 1-1,0-1 1,1 1 0,-1 0 0,0 0-1,0 1 1,0-1 0,0 1 0,0 0 0,0 0-1,-1 1 1,-7 0 0,9 0-269,1 0-1,0 0 1,-1 0 0,1 1 0,0-1 0,-1 1 0,1 0-1,0 0 1,-1 0 0,1 1 0,0-1 0,0 1 0,-3 2-1,-3 5-3253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1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12681,'9'29'3172,"7"49"-1187,10 146 1,-19 82-1803,-7-274-430,0-1 0,3 1-1,0-1 1,12 47 0,-13-71-86,0 0-1,0 0 1,0 0-1,1-1 1,0 1-1,1-1 1,-1 1-1,1-1 1,0 0-1,1-1 1,-1 1-1,1-1 1,1 1-1,-1-2 1,0 1 0,1 0-1,0-1 1,0 0-1,1-1 1,-1 1-1,1-1 1,-1-1-1,1 1 1,0-1-1,10 2 1,22 0-2697,1-4-893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1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11273,'6'-2'2652,"28"-5"-2096,164-26 334,13-2-5408,-177 35 642,-18 0 703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18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9505,'-2'181'5591,"5"194"-6896,8-319-2202,-3-34 896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1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49 168 11453,'-9'27'137,"2"0"-1,1 1 1,1 0 0,1 0-1,2 0 1,0 0 0,2 0-1,6 50 1,-5-74-128,-1 0 0,1-1 0,0 1 1,0-1-1,0 1 0,1-1 0,-1 1 0,1-1 0,0 0 0,0 1 0,0-1 0,0 0 0,0-1 0,1 1 1,0 0-1,-1-1 0,1 1 0,0-1 0,0 0 0,4 2 0,-5-2 8,0-1 0,1-1 0,-1 1-1,1 0 1,-1-1 0,1 1 0,0-1 0,-1 1 0,1-1-1,0 0 1,-1 0 0,1-1 0,0 1 0,-1-1 0,1 1-1,-1-1 1,1 0 0,-1 1 0,1-1 0,-1-1 0,0 1 0,1 0-1,-1-1 1,0 1 0,0-1 0,0 1 0,0-1 0,0 0-1,2-2 1,4-7 4,0 1-1,0-2 1,-1 1-1,0-1 1,-1 0-1,-1 0 1,0-1-1,0 1 0,-1-1 1,-1 0-1,0-1 1,1-13-1,-1-1-8,-1-1-1,-2 1 1,0-1-1,-8-48 1,6 67-7,-1 0 1,0 0 0,0 1 0,-1 0 0,0 0 0,0 0 0,-1 0-1,0 0 1,-1 1 0,-12-15 0,15 19-23,-1 1 0,1 0-1,0-1 1,-1 1 0,0 1 0,0-1 0,0 0 0,0 1-1,0 0 1,0 0 0,-1 0 0,1 1 0,-1-1 0,1 1-1,-1 0 1,0 0 0,1 1 0,-1-1 0,0 1 0,0 0-1,1 0 1,-1 1 0,0 0 0,1-1 0,-6 3 0,8-2-46,-1 0 1,1 0-1,0 0 1,0 0-1,1 0 1,-1 1 0,0-1-1,0 1 1,1-1-1,-1 1 1,1 0 0,-1 0-1,1-1 1,0 1-1,-1 0 1,1 0 0,0 0-1,0 1 1,1-1-1,-1 0 1,0 0-1,1 0 1,-1 1 0,1-1-1,0 3 1,-1-2 12,1 0 1,0 1-1,0-1 0,1 0 1,-1 0-1,1 0 0,0 0 1,-1 0-1,1 0 0,0 0 1,1 0-1,-1 0 0,1 0 1,-1 0-1,1 0 0,0-1 1,0 1-1,2 2 0,87 88 133,15 15 1612,-100-104-1577,0 0 0,0 0 0,0-1 0,1 1 0,-1-2-1,1 1 1,0-1 0,0 0 0,0 0 0,0-1 0,1 1 0,-1-2 0,0 1 0,0-1 0,13-1 0,13-3 25,0-1 1,37-10 0,-32 6-380,31-11-3846,-46 14 1427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19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11953,'28'5'333,"-1"1"0,0 1 0,-1 2-1,0 0 1,0 2 0,-1 1 0,0 0 0,-1 2 0,-1 1-1,27 22 1,-37-25-113,0 1 0,0-1 0,-1 2 0,-1 0-1,-1 0 1,0 1 0,0 0 0,-2 1 0,0 0-1,-1 1 1,0-1 0,-1 1 0,-1 0 0,-1 1-1,0-1 1,1 34 0,-2-2-45,-2 0-1,-2 0 1,-3 0 0,-1 0 0,-3-1-1,-2 0 1,-19 58 0,-64 147-791,62-169-2069,0-1-3512,29-73 3091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2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13861,'0'-2'66,"0"1"-1,-1-1 0,1 1 0,1-1 1,-1 1-1,0 0 0,0-1 0,0 1 1,1-1-1,-1 1 0,1-1 1,-1 1-1,1 0 0,-1-1 0,1 1 1,0 0-1,0 0 0,0 0 0,0-1 1,0 1-1,1-1 0,0 1-43,-1 1 0,0-1 0,0 1 0,0 0 0,1 0 0,-1-1 0,0 1 0,1 0 1,-1 0-1,0 0 0,0 0 0,1 0 0,-1 1 0,0-1 0,0 0 0,1 1 0,-1-1 0,0 1 0,2 0 0,1 1-12,0 0 0,0 1 0,0-1 0,-1 1 1,1 0-1,-1 0 0,0 0 0,1 1 0,-1-1 0,-1 1 1,1-1-1,-1 1 0,4 6 0,-1 7 89,-1 1 0,0 0 0,-1-1 0,-1 1 0,-1 1 0,0-1 0,-3 25 0,4 62 595,-2-103-702,0-1 0,1 1 0,-1 0 1,1-1-1,0 1 0,-1 0 0,1-1 0,0 1 0,0-1 0,0 1 0,0-1 0,0 1 0,0-1 0,1 0 0,-1 0 0,0 1 0,1-1 0,-1 0 1,1 0-1,-1 0 0,1-1 0,-1 1 0,1 0 0,-1 0 0,1-1 0,0 1 0,0-1 0,-1 0 0,1 1 0,0-1 0,0 0 0,-1 0 1,1 0-1,0 0 0,0-1 0,-1 1 0,1 0 0,2-1 0,12-2-858,0 0 0,-1-2 0,22-7-1,-16 5-1012,10-3-1083,5 3-1845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2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11565,'15'2'261,"0"0"-1,-1 1 1,1 1-1,-1 0 1,0 1 0,20 9-1,81 50 443,-64-35-294,26 16-86,-2 2 1,-2 4-1,-3 3 0,-2 2 0,-2 4 0,-3 3 0,57 74 0,-83-89-102,-2 1 1,-3 1-1,-2 2 1,-2 1-1,-2 1 0,-3 1 1,-2 1-1,-3 1 0,-2 1 1,-3 1-1,8 82 0,-15-40 81,-4 0 0,-4 0-1,-5 0 1,-4-1 0,-5 0-1,-51 173 1,-11-31-193,-12-5 0,-9-3 1,-194 329-1,157-347-2054,-12-11-4991,101-147 2979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2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14269,'27'-3'8707,"26"-10"-5728,26-4-3082,43 5 181,-25 4-3994,0-8-6337,-77 12 7097,-4 3-1405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3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10 13481,'-1'-1'23,"1"1"0,-1-1 0,0 0 0,0 0 0,0 1 0,0-1 0,0 0 0,0 1 0,0-1 0,0 1 0,0-1 0,0 1-1,0 0 1,0-1 0,0 1 0,0 0 0,-1 0 0,1 0 0,0 0 0,0 0 0,0 0 0,0 0 0,0 0 0,0 0 0,-1 0 0,1 1 0,0-1 0,0 0 0,0 1-1,0-1 1,0 1 0,0-1 0,0 1 0,0 0 0,0-1 0,-1 2 0,-3 2 44,1 0 0,-1-1 0,1 1 1,0 1-1,0-1 0,-4 6 0,-17 32 257,2 2 0,2 0 0,1 1 0,3 1 1,2 1-1,2 0 0,-10 63 0,20-88-311,0 0 0,2 0 1,1 0-1,3 33 0,-3-53-3,0-1 1,1 0-1,-1 0 1,1 1-1,-1-1 1,1 0-1,-1 0 1,1 0-1,0 0 1,0 0-1,-1 0 0,1 0 1,0 0-1,0 0 1,0 0-1,0 0 1,0 0-1,0-1 1,0 1-1,1 0 1,-1-1-1,0 1 0,0-1 1,1 1-1,-1-1 1,0 0-1,0 0 1,1 1-1,-1-1 1,0 0-1,1 0 1,-1 0-1,0 0 1,1-1-1,-1 1 0,0 0 1,0 0-1,1-1 1,1 0-1,1 0 7,1 0 0,0-1-1,0 1 1,-1-1 0,1 0 0,-1-1-1,0 1 1,1-1 0,6-5-1,-1-3-18,-1-1 0,0 0 0,0 0 0,-1-1 0,-1 0 0,0 0 0,-1-1-1,0 0 1,-1 0 0,-1 0 0,0 0 0,2-24 0,0-15 47,-2-1 0,-5-63 0,0 47 17,1 70-161,-1 7 207,0-1 1,0 1-1,1 0 1,0 0-1,1 0 0,-1 0 1,1 0-1,2 8 1,-2-9 40,11 64 444,3-1 0,3 0 1,3-1-1,32 72 0,-48-130-1267,-1 0 0,1 0 0,1-1 1,0 0-1,0 0 0,1 0 0,0-1 0,0 0 0,1 0 0,0-1 0,0 0 0,1 0 1,0-1-1,18 10 0,-9-12-2347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2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14937,'20'3'660,"-1"-1"0,0 0 0,1-2-1,-1 0 1,27-4 0,95-23 506,-95 16-4511,80-9 1,-101 20-1600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5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9797,'228'1'9323,"4"0"-5087,563 0-1051,-567-23-1326,-83 4-4469,-47 14-7931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10225,'31'-8'5351,"39"-10"-1242,-35 10-4009,1 1 0,0 2-1,41-1 1,46 7 280,37 1-2838,-3-11-6771,-133 6 6077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2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11893,'1'2'173,"0"0"0,0 0 1,0 0-1,0 0 0,0 0 0,0 0 0,0 0 0,1 0 1,-1-1-1,1 1 0,-1 0 0,1-1 0,0 1 0,-1-1 0,1 0 1,0 1-1,0-1 0,0 0 0,0 0 0,0 0 0,0-1 1,1 1-1,-1 0 0,0-1 0,0 1 0,3-1 0,69 13 1188,-67-12-1136,77 5-156,84-4 1,-90-3-2972,-32 1-324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3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23 618 10189,'-1'2'135,"-2"3"289,0-1-1,1 0 0,-1 1 1,1 0-1,0 0 0,1-1 1,-1 1-1,1 0 1,0 0-1,0 1 0,0 4 1,34-38 2920,3-11-2915,-2-1 1,-2-2-1,48-84 0,-64 97-223,-1-1 0,-2 0 0,-1-1 0,-1-1 0,-2 1 0,-1-2 0,4-41 0,-11-29 1380,0 103-1582,-1 0 0,0-1-1,0 1 1,0-1 0,0 1-1,1 0 1,-1-1 0,0 1-1,0-1 1,0 1 0,0 0 0,0-1-1,0 1 1,0-1 0,0 1-1,0 0 1,0-1 0,0 1-1,0-1 1,-1 1 0,1 0 0,0-1-1,0 1 1,0-1 0,0 1-1,-1 0 1,1-1 0,0 1-1,0 0 1,-1-1 0,1 1-1,0 0 1,-1-1 0,1 1 0,0 0-1,-1 0 1,1 0 0,0-1-1,-1 1 1,1 0 0,-1 0-1,1 0 1,0 0 0,-1 0 0,1-1-1,-1 1 1,1 0 0,0 0-1,-1 0 1,1 0 0,-1 0-1,1 0 1,0 1 0,-1-1 0,0 0-1,0 1 2,0 0 0,-1 0-1,1 0 1,0 0 0,0 0 0,0 0-1,0 1 1,0-1 0,0 0 0,0 1-1,0-1 1,1 1 0,-2 2 0,-5 27-11,2 1 1,0 0 0,3 0 0,0 0 0,5 47 0,-2-13-129,2 58-3578,33 223 1,-34-334 3394,3 10-422,-1 0 0,-1 0 0,-2 0 0,0 0 0,-1 0 0,-6 43 0,4-61 629,0-1 0,0 1 0,0-1 1,0 0-1,-1 0 0,0 0 0,0 0 0,0 0 0,0-1 0,-1 1 0,0-1 0,1 0 0,-1 0 0,0 0 0,0-1 0,-1 1 0,1-1 0,0 0 0,-1 0 0,1-1 0,-1 1 0,0-1 0,0 0 0,1 0 0,-9 0 0,-1 0 532,0 0-1,1 0 1,-1-2-1,0 1 1,0-2-1,1 0 1,-27-7-1,40 9-312,-1 0-1,1 0 1,-1 0 0,1 0 0,-1 0-1,0 0 1,1 0 0,-1 0-1,1 0 1,-1-1 0,1 1-1,-1 0 1,1 0 0,-1 0 0,1-1-1,0 1 1,-1 0 0,1-1-1,-1 1 1,1 0 0,-1-1-1,1 1 1,0-1 0,-1 1-1,1 0 1,0-1 0,0 1 0,-1-1-1,1 1 1,0-1 0,0 1-1,0-1 1,-1 1 0,1-1-1,0 1 1,0-1 0,0 1 0,0-1-1,21-10 2324,53-4-610,-62 13-1552,62-12 24,118-19-1452,-62 25-6995,-93 8 3123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3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96 9633,'-15'-4'6234,"35"-5"-3601,39-6-666,21 3-1370,1 3 1,158 4-1,-59 3-604,-116 0 60,184-10-1659,-84-4-4674,-98 6 2506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3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40 11953,'6'-20'1027,"0"0"889,-15 33-1061,-50 118 89,-63 207-1,95-257-821,17-51-134,0 1 0,2 0 0,1 0 0,1 1 0,-2 50 0,9-81 7,-1 0 0,1-1-1,-1 1 1,1 0 0,-1-1 0,1 1-1,0 0 1,-1-1 0,1 1-1,0-1 1,-1 1 0,1-1 0,0 1-1,-1-1 1,1 0 0,0 1-1,0-1 1,0 0 0,-1 0 0,1 1-1,0-1 1,0 0 0,0 0-1,0 0 1,0 0 0,-1 0 0,1 0-1,0 0 1,0-1 0,0 1-1,0 0 1,-1 0 0,1-1 0,0 1-1,0 0 1,-1-1 0,2 0-1,34-12 22,-18 0-11,-1-1 0,0 0 1,-2-2-1,1 1 0,-2-2 0,0 0 1,-1-1-1,-1 0 0,-1-1 0,0 0 1,-2-1-1,0 0 0,-1-1 0,6-25 1,-4-14 105,-9 52-20,-1 33-21,0-10-59,-1 122 62,0 35-1332,4-58-2681,-3-109 3507,0 1 0,1-1 0,0 0 0,0 0 1,0 0-1,0 0 0,1 0 0,0 0 1,3 7-1,10 5-2786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3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13217,'0'9'1208,"-3"54"32,-17 92 0,-2 23-946,18-113-432,-1 0-434,3 0 0,7 68-1,-5-132 477,0 0 1,0 0-1,0-1 0,1 1 1,-1 0-1,0 0 0,0-1 0,0 1 1,1 0-1,-1-1 0,0 1 1,1 0-1,-1-1 0,1 1 0,-1 0 1,1-1-1,-1 1 0,1-1 1,-1 1-1,1-1 0,0 1 0,-1-1 1,1 0-1,-1 1 0,1-1 1,0 0-1,0 1 0,-1-1 1,1 0-1,0 0 0,-1 0 0,1 1 1,0-1-1,0 0 0,-1 0 1,1 0-1,0 0 0,0-1 0,-1 1 1,1 0-1,0 0 0,0 0 1,-1 0-1,1-1 0,0 1 0,-1 0 1,1-1-1,0 1 0,-1-1 1,1 1-1,0 0 0,-1-1 0,1 1 1,-1-1-1,2-1 0,32-27-2659,-16 6 1794,-1 0 0,-1 0 0,-2-2 0,14-29 1,-10 12 1339,25-85 0,-30 75 2547,-2 0 0,-2-1-1,2-93 1,-14 223-2218,-15 82-1,-3 55-914,20 14-3301,1-226 3351,0-1-21,-1 1 0,1 0 0,0-1 0,0 1 1,0-1-1,0 1 0,0 0 0,0-1 1,1 1-1,-1 0 0,0-1 0,1 1 1,-1-1-1,1 1 0,0-1 0,-1 1 1,1-1-1,0 0 0,0 1 0,0-1 1,0 0-1,0 1 0,0-1 0,0 0 0,3 2 1,3-3-3126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3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11 130 10825,'-1'-1'134,"0"0"0,0 0-1,0 0 1,1 0 0,-1-1 0,0 1-1,0 0 1,1 0 0,-1 0 0,1-1-1,-1 1 1,1 0 0,0 0 0,-1-1-1,1 1 1,0 0 0,0-1 0,0 1-1,0-1 1,0 1 0,0 0 0,0-1-1,1 1 1,-1 0 0,1-3 0,0 2 18,1 0-1,-1 0 1,1 0 0,0 0 0,0 0 0,0 0 0,0 1 0,0-1 0,0 1 0,0-1 0,0 1 0,4-2 0,10-4 277,0 2 0,1-1 0,21-3 0,-26 7-142,60-13-180,2 3 1,82-2-1,151 16-7321,-207 10 2542,-55-6 795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3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70 11237,'0'-16'1012,"1"12"-786,-1 1-1,0 0 1,0-1-1,0 1 1,0-1-1,-1 1 0,0-1 1,1 1-1,-3-5 1,2 7-202,0-1 0,0 1 0,-1 0 0,1 0 1,0 0-1,-1 0 0,1 0 0,0 0 0,-1 1 0,1-1 0,-1 0 1,0 1-1,1-1 0,-1 1 0,1-1 0,-1 1 0,0 0 1,1 0-1,-1 0 0,0 0 0,0 0 0,-2 0 0,-4 1 38,1 0 0,0 1 0,0 0-1,0 0 1,1 0 0,-1 1 0,0 0-1,1 0 1,0 0 0,0 1-1,0 0 1,0 0 0,0 1 0,1 0-1,-8 9 1,1-2-43,1 0 1,1 2-1,1-1 0,-1 1 1,-11 25-1,18-32-20,0-1-1,1 1 1,0 0 0,0 0 0,1 0 0,-1 0 0,2 0-1,-1 0 1,1 1 0,0-1 0,0 0 0,1 0 0,0 0-1,0 0 1,1 0 0,4 12 0,-2-9 14,0-1 1,1-1-1,1 1 0,-1-1 1,1 0-1,1 0 0,-1 0 1,1-1-1,1 0 0,-1-1 1,11 8-1,119 63 258,-137-77-271,0 0 1,0 0 0,1 0 0,-1 1 0,0-1 0,0 0 0,1 0 0,-1 0 0,0 1 0,0-1 0,1 0 0,-1 0 0,0 1 0,0-1 0,0 0 0,0 0 0,1 1 0,-1-1 0,0 0 0,0 0 0,0 1 0,0-1 0,0 0 0,0 1 0,0-1 0,0 0 0,0 1 0,0-1 0,0 0 0,0 1 0,0-1 0,0 0 0,0 0 0,0 1 0,0-1 0,0 0 0,-1 1 0,1-1 0,-13 11-23,-21 3-48,32-13 71,-67 25 215,-79 42 0,130-59-217,1 1 0,0 1 0,0 1 0,1 0 0,1 1 0,0 1-1,0 0 1,2 1 0,-19 26 0,31-39-16,-1-1 0,1 1 0,0 0 0,0 0 0,0-1 0,1 1 0,-1 0 0,0 0 0,1 0 0,-1 0 0,1 0 0,-1 0 0,1 0 0,0 0 0,0 0 0,0 0 0,0 0 0,0-1 0,1 1 0,-1 0 0,1 0 0,-1 0 0,1 0 0,-1 0 0,1 0 0,0 0 0,0-1 0,0 1 0,0 0 0,0-1 0,1 1 0,-1-1 0,0 1 0,1-1 0,-1 0 0,1 1 0,-1-1 0,1 0-1,0 0 1,-1 0 0,1 0 0,0 0 0,0-1 0,3 2 0,10 4-61,1-2 0,-1 0 1,1 0-1,22 1 0,-30-4 160,95 13 40,0-5 1,158-6-1,-223-6-93,0-1-1,51-14 1,-72 14-4,0-1 0,0-1 0,0-1 0,-1 0 0,0-1 0,0-1 0,18-13 0,-32 20 25,1 0 1,-1 1-1,0-1 0,0 0 0,-1 0 0,1-1 1,0 1-1,-1 0 0,1 0 0,-1-1 0,0 1 0,1-1 1,-1 1-1,-1-1 0,1 0 0,0 1 0,-1-1 1,1 0-1,-1 0 0,0 1 0,0-5 0,0 5-4,-1 0 0,1 0-1,-1 0 1,0 0 0,0 0 0,0 0-1,0 1 1,0-1 0,0 0-1,0 1 1,0-1 0,-1 1-1,1-1 1,-1 1 0,1 0-1,-1-1 1,0 1 0,1 0 0,-1 0-1,0 0 1,0 0 0,0 0-1,0 1 1,0-1 0,0 1-1,0-1 1,0 1 0,0 0-1,-3-1 1,-12 0 179,0 0-1,1 0 1,-1 2-1,0 0 1,-31 6 0,39-5-582,-1 1 1,1 0-1,0 0 0,-1 1 1,2 0-1,-1 0 1,0 1-1,1 0 1,0 1-1,0 0 1,-9 9-1,8-3-1942,5 0-575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3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17442,'1'-4'105,"1"-1"1,0 1 0,1 0-1,-1 0 1,1 0 0,0 0 0,0 0-1,0 0 1,0 1 0,1-1-1,-1 1 1,1 0 0,0 0 0,0 0-1,0 1 1,0 0 0,1-1-1,-1 1 1,8-2 0,0 0-171,0 0 0,0 0 0,1 1 0,-1 1 0,1 0 0,16 0 0,-27 1 84,-1 1 0,0 0 0,0 0 0,0 0 0,0 0 0,0 0 0,0 1 0,0-1-1,0 0 1,0 0 0,0 1 0,0-1 0,0 1 0,0-1 0,0 1 0,0-1 0,0 1 0,0-1 0,0 1 0,0 0 0,-1-1 0,1 1-1,0 0 1,0 0 0,-1 0 0,1 0 0,-1 0 0,1 0 0,0 1 0,-1 1 26,1-1 0,-1 1 0,0-1 1,0 1-1,0 0 0,0-1 0,-1 1 0,1-1 0,-1 1 1,1-1-1,-1 1 0,-1 2 0,-4 9 192,-1 0 1,0 0-1,-12 15 0,-1 0-2,7-11-195,0 1 0,-13 27 1,23-39-44,1 0 1,-1 0 0,1 0-1,0 0 1,0 0-1,1 0 1,0 1 0,1-1-1,-1 0 1,2 1-1,0 9 1,0-15-89,-1 0 0,1-1 0,0 1 0,0 0 0,1 0 0,-1 0 0,0-1 0,1 1 0,-1-1 0,1 1 0,-1-1 0,1 1 0,0-1 0,-1 0 0,1 0 0,0 0 0,0 0 0,0 0 0,0 0 0,0 0 0,2 0 0,51 13-5390,-48-12 4378,23 3-2770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3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31 11409,'0'-2'43,"-1"1"-1,1-1 1,-1 1-1,0-1 1,1 1 0,-1-1-1,0 1 1,0 0-1,0-1 1,0 1-1,0 0 1,0-1 0,0 1-1,0 0 1,-1 0-1,1 0 1,0 0-1,-1 0 1,1 0 0,0 1-1,-1-1 1,1 0-1,-1 1 1,-2-1 0,0 0 50,0 1 0,0 0 0,0 0 0,0 0 0,0 0 0,0 1 0,1 0 0,-1-1 1,-8 4-1,-1 1 159,0 1 0,0 0 0,0 1 0,-19 15 0,-5 8 232,3 2 0,0 1 0,2 2 0,2 1 0,1 2 0,-43 74 0,7 8 270,-52 136-1,62-118-541,5 2-1,7 2 1,6 2-1,6 1 1,7 2-1,-10 289 1,33-339-147,4 1 0,26 164 0,-22-226-63,2 0 0,2-1 0,0 0 0,3-1 0,1-1 0,1 0 0,2 0 0,1-2 0,1-1 0,36 42 0,-30-46-550,0 0 0,2-1 0,1-2-1,0-1 1,44 24 0,-29-22-1399,1-3 0,0-1 0,72 19 0,-32-16-3086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36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225 327 8925,'-5'1'57,"0"0"1,0 1-1,0-1 1,0 1-1,0 0 1,0 0-1,1 0 0,-1 1 1,1-1-1,0 1 1,0 0-1,0 1 1,0-1-1,0 1 1,0 0-1,1-1 0,0 1 1,0 1-1,0-1 1,0 0-1,-1 6 1,-8 12 122,1-1 1,1 2-1,-7 24 0,-3 22 228,3 1 0,2 0 0,-6 97 0,10 216 931,11-360-1264,1-1 0,1 1 0,1-1 0,1 0 1,1 0-1,9 27 0,-11-42-50,0 0 0,0 0 0,1 0 0,-1 0 0,2-1 0,-1 1 1,1-1-1,0 0 0,0 0 0,1-1 0,-1 1 0,1-1 0,0-1 0,1 1 1,-1-1-1,1 0 0,0 0 0,0-1 0,0 0 0,1 0 0,9 1 0,-2 0-16,1-2-1,-1 0 1,1-1-1,0 0 1,-1-1-1,1-1 0,0-1 1,-1 0-1,1-1 1,28-9-1,-23 4 5,0-1 0,-1-1 0,0-1-1,-1 0 1,0-2 0,0 0 0,16-16 0,-5 0 22,-2-1 0,0-2 1,-3 0-1,0-2 0,-2 0 1,-2-2-1,33-75 0,-31 53 11,-4-2-1,-2 0 1,-2-1-1,7-76 1,-13 47-40,-5 0 0,-8-119 0,1 177-21,0 0 0,-3 0 0,-11-41 0,13 61 11,0-1 0,-1 1 1,0 0-1,-1 1 0,0 0 0,-1 0 1,0 0-1,0 0 0,-1 1 1,-1 1-1,-11-12 0,13 17-49,1 0 0,-1 0 0,1 0 0,-1 0 0,0 1-1,0 1 1,-1-1 0,1 1 0,0 0 0,-1 1 0,1-1 0,-1 2 0,0-1 0,1 1-1,-1 0 1,0 0 0,1 1 0,-1 0 0,1 1 0,-1 0 0,1 0 0,-1 0 0,-7 5-1,-7 3-299,1 0-1,0 2 0,1 0 1,0 2-1,1 0 0,-21 21 1,-1 3-355,3 2 0,1 2 0,-33 48 0,50-61 462,2 1 1,0 1 0,2 0 0,2 1-1,-21 65 1,30-78 381,2 0-1,-1 0 1,2 0 0,1 0 0,0 0-1,1 0 1,1 1 0,1-1-1,1 0 1,9 32 0,-8-37 123,1-1 1,1 0-1,0 0 0,0-1 0,1 0 1,1 0-1,0-1 0,1 0 1,0 0-1,1-1 0,0 0 1,0 0-1,1-2 0,0 1 1,15 8-1,2-3 87,0 0 1,1-2-1,1-1 0,53 12 0,127 13 738,224-5-6,-247-32-5273,-125-2 1584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3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13289,'15'-11'2750,"28"-3"-1735,1 1-1,0 3 0,0 2 0,64-4 1,187 7 793,-41 3-807,-85-14-848,-1-7 0,-1-7 0,267-84 0,-300 71-567,119-34-872,-83 39-2960,-134 33 941,48-1 0,-38 6-1630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43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23 12285,'10'-23'2325,"-5"31"-677,-4 46-147,-2-40-1468,-1 35 438,-3 0 0,-20 84-1,14-85-422,2 1 0,-4 87 0,12-112-67,2 21 108,0-43-70,-1 0 1,1 0-1,-1 0 0,1 0 0,0 0 0,0 0 0,-1-1 1,1 1-1,1 0 0,-1 0 0,0-1 0,0 1 0,1-1 1,-1 1-1,1-1 0,-1 0 0,1 1 0,3 1 0,2 0-16,1 1-1,0-1 1,0-1-1,1 0 0,-1 0 1,0 0-1,1-1 0,-1 0 1,1-1-1,9 0 0,0-1-1849,-1-1 0,1-1-1,31-8 1,-21 3-2447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4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5:4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89 5144,'-1'0'288,"0"0"0,0 0-1,1 0 1,-1 0 0,0 0-1,0-1 1,0 1 0,0 0-1,0 0 1,0-1 0,0 1-1,1 0 1,-1-1 0,0 1-1,0-1 1,0 1 0,1-1-1,-1 1 1,0-1-1,1 0 1,-1 1 0,0-1-1,1 0 1,-1 0 0,1 1-1,-1-1 1,0-1 0,1 0-109,-1 0 0,1 0 0,0 1 0,0-1 0,-1 0 0,1 0 1,0 0-1,1 0 0,-1 0 0,0 0 0,0 1 0,1-1 0,0-2 1,0 1-146,0 0 0,0 0 1,0 1-1,0-1 1,1 1-1,-1-1 0,1 1 1,-1 0-1,1 0 1,0-1-1,0 1 0,0 0 1,0 1-1,0-1 0,1 0 1,-1 1-1,0-1 1,1 1-1,-1-1 0,6-1 1,-5 3-25,-1-1 0,0 1 1,1 0-1,-1 0 0,1 0 0,0 0 1,-1 0-1,1 0 0,-1 1 0,0-1 1,1 1-1,-1-1 0,1 1 0,-1 0 1,0 0-1,1 0 0,-1 1 1,0-1-1,0 0 0,0 1 0,3 2 1,-3-1-4,0 0 0,-1 0 0,1 0 0,0 0 0,-1 0 0,0 0 0,0 0 0,0 0 0,0 1 1,-1-1-1,1 0 0,-1 1 0,0-1 0,0 5 0,0 3 39,-2 1 0,1 0-1,-1-1 1,-1 1 0,0-1 0,-1 0-1,0 0 1,-8 15 0,6-18-47,2 1-1,-1 0 1,1 0-1,0 0 1,1 1 0,0-1-1,1 1 1,0-1-1,0 1 1,0 11 0,2-20-37,1 0 1,-1-1 0,1 1 0,-1 0-1,1 0 1,0 0 0,-1 0 0,1-1 0,0 1-1,-1 0 1,1-1 0,0 1 0,0 0-1,0-1 1,0 1 0,0-1 0,-1 0 0,1 1-1,0-1 1,0 0 0,0 1 0,0-1 0,0 0-1,0 0 1,0 0 0,0 0 0,0 0-1,0 0 1,2 0 0,39 0-2405,-33 0 1665,14 0-1268,0 0-939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6:2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19 528 9325,'-15'37'3269,"12"-33"-1129,10-24-1372,85-167-30,22-56 1562,-102 213-1911,-7 21-202,-1-1 0,-1 1 0,1-1 0,-2 0 0,1 0 0,1-20 0,-4 30-157,0 11 59,-3 49 198,-18 100 0,2-27-184,2 130-454,21-89-5301,-3-166 5179,0 0-1,0 1 0,1-1 1,0 0-1,3 8 0,-5-14 203,1 0 0,0 0-1,0 0 1,0 0 0,0 0-1,0-1 1,0 1 0,1 0-1,-1-1 1,1 1 0,-1-1-1,1 1 1,0-1 0,-1 1-1,1-1 1,0 0 0,0 0-1,0 0 1,0 0 0,0 0-1,0-1 1,0 1 0,4 0-1,9 0-3045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6:2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8 136 15437,'2'-8'229,"0"0"0,0 0 0,0 0-1,1 0 1,1 1 0,-1 0-1,1-1 1,0 1 0,1 0-1,-1 1 1,1-1 0,11-10-1,-13 14-230,-1 1 0,1-1-1,0 1 1,0-1 0,0 1-1,0 0 1,1 0 0,-1 0-1,0 1 1,1-1 0,-1 1-1,1 0 1,0 0 0,-1 0-1,1 0 1,0 1 0,-1-1-1,1 1 1,0 0 0,0 0-1,0 1 1,-1-1 0,1 1-1,0 0 1,-1 0 0,1 0-1,-1 0 1,1 0 0,6 4-1,-7-2 2,0 0 0,1 0 0,-1 0 0,0 1 0,-1-1 0,1 1 0,-1-1 0,1 1-1,-1 0 1,0 0 0,0 0 0,-1 0 0,1 0 0,-1 0 0,0 1 0,0-1 0,-1 0 0,1 8-1,1 11 170,-2 0 0,-3 30-1,2-35 59,-1 3-141,-1-1-1,-1 0 0,0 1 0,-2-2 1,-11 27-1,-49 93 275,12-31 271,44-86-502,-25 68 18,32-82-133,1 0 0,1 0 0,-1 0 0,2 0 1,-1 1-1,1-1 0,0 0 0,1 0 0,1 13 1,-1-20-19,0 0 1,-1 1 0,1-1-1,0 0 1,0 1 0,0-1-1,0 0 1,0 0 0,0 0-1,0 0 1,0 0 0,1 0-1,-1 0 1,0 0 0,0-1-1,1 1 1,-1 0 0,1-1-1,-1 1 1,1-1 0,-1 0-1,0 1 1,1-1 0,-1 0-1,3 0 1,43 2-2032,-37-2 841,63-10-4916,-60 8 4663,24-5-3706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6:3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3 142 14569,'-3'0'4217,"9"-4"-1475,22-9-409,38-14-1389,152-35-2053,-69 34-6676,-95 21 4075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6:3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11701,'-5'0'82,"0"0"-1,-1 1 1,1 0-1,0 0 1,0 0 0,-1 1-1,1 0 1,0 0-1,0 0 1,1 0-1,-1 1 1,0 0 0,-6 5-1,2 0 24,1 0 1,0 0-1,0 1 0,1 0 1,-12 20-1,0 5 81,2 1-1,-21 64 1,38-98-184,-21 61 185,-12 67 1,27-99-188,1 1 1,2-1-1,0 1 1,4 44-1,-1-74 2,0-1 0,0 1 0,0-1 0,1 1 0,-1-1 0,0 1 0,0-1 0,0 1 0,1-1 0,-1 1 0,0-1 0,0 1 0,1-1 0,-1 1 0,0-1 0,1 0 0,-1 1 0,1-1 0,-1 0 0,0 1 0,1-1 0,-1 0 0,1 0 0,-1 1 0,1-1 0,-1 0 0,1 0 0,-1 0 0,1 0 0,-1 1 0,1-1 0,-1 0 0,1 0 0,-1 0 0,1 0 0,0 0 0,-1 0 0,1-1 0,-1 1 0,1 0 0,-1 0 0,1 0 0,-1 0-1,1-1 1,-1 1 0,1 0 0,-1 0 0,0-1 0,1 1 0,25-17 19,-13 0-16,0 0 1,-1-1-1,-1 0 1,0 0 0,-2-1-1,0-1 1,-1 0-1,8-29 1,-1-16 383,11-90 0,-22 112 905,-2-58 1,-2 67-755,14 83 520,9 77-429,-5 1 0,-6 1-1,-5 146 1,-13-141-1542,-23 135 0,19-112-8457,10-134 5848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3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102 143 14781,'-2'-2'80,"-1"0"-1,1 0 0,0 0 1,0-1-1,0 1 0,0 0 1,1-1-1,-1 1 0,1-1 1,-1 1-1,1-1 0,0 0 1,0 0-1,0 0 0,1 1 1,-1-1-1,0 0 0,1 0 1,0 0-1,0 0 0,0 0 0,0 0 1,0 0-1,1 0 0,-1 0 1,1 0-1,0 0 0,0 1 1,0-1-1,0 0 0,0 0 1,1 1-1,2-5 0,-1 3-81,0 1 0,0-1 0,1 0-1,0 1 1,-1 0 0,1 0 0,0 0-1,1 0 1,-1 1 0,0-1 0,1 1-1,0 0 1,-1 0 0,1 1 0,0 0 0,0 0-1,0 0 1,0 0 0,6 0 0,-4 1 16,-1 0 1,0 0-1,0 0 1,0 1-1,0 0 1,0 0-1,0 1 1,0-1-1,6 4 1,-10-4 2,0 1 1,0 0-1,0-1 1,0 1-1,0 0 1,-1 0-1,1 0 1,-1 0-1,1 0 0,-1 1 1,0-1-1,0 0 1,0 1-1,0-1 1,0 0-1,0 1 1,-1-1-1,1 1 1,-1 0-1,0-1 1,1 1-1,-1-1 1,-1 6-1,1-3 30,-1 0 0,0 1 1,0-1-1,0 0 0,-1 0 0,1 0 0,-1 0 0,0 0 0,-1 0 0,1-1 0,-1 1 0,0-1 0,-6 7 0,-6 6 557,-35 30-1,-1 2-19,38-34-547,-54 68-38,61-75-9,1 1 0,0-1 0,0 1 0,1 0 0,0 1 0,0-1 0,1 1 0,-2 12 1,4-21 13,1 1 0,-1 0 0,1 0 0,-1 0 0,1 1 0,0-1 0,0 0 0,0 0 0,0 0 1,0 0-1,1 0 0,-1 0 0,1 0 0,-1 0 0,1 0 0,0 0 0,-1 0 0,1-1 1,0 1-1,0 0 0,0 0 0,1-1 0,-1 1 0,0-1 0,1 1 0,-1-1 0,1 1 0,-1-1 1,3 1-1,2 0-306,0 0 0,0 0 0,0-1 0,1 0 0,-1-1 0,0 1 0,13-2 0,-12 1-236,9 0-1288,-1-1-1,1 0 1,29-8-1,-7-2-3091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6:3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7477,'10'1'6316,"19"-8"-5488,-20 4-163,37-2 1023,-1 1 0,79 3 0,-14 1-167,733 7 1732,-274 3-2987,40-30-1111,-479 12-3483,1-2-3876,-86 6 2804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6:5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10 208 10193,'-1'-4'221,"-1"1"-1,1-1 1,-1 1 0,1-1 0,1 1-1,-1-1 1,0 0 0,1 1 0,0-1-1,0 0 1,0 1 0,0-1 0,2-7-1,-1 3-50,0 0 0,1 0 0,0 0 0,0 1 0,6-13 0,-2 10-33,-1 1 1,2 0-1,-1 0 1,1 1-1,13-12 1,-18 17-121,1 1 0,-1 0 0,1-1 0,0 1 1,0 0-1,0 1 0,0-1 0,0 0 1,1 1-1,-1 0 0,0 0 0,1 0 1,-1 0-1,1 0 0,-1 1 0,1-1 1,-1 1-1,1 0 0,-1 0 0,1 0 1,4 2-1,-7-2-19,1 1 0,-1 0 1,0 0-1,1 0 0,-1 0 1,0 0-1,0 1 0,0-1 1,0 0-1,0 1 0,0-1 1,0 0-1,0 1 0,0-1 1,-1 1-1,1-1 0,0 1 0,-1 0 1,0-1-1,1 1 0,-1 0 1,0-1-1,0 1 0,0 1 1,1 52-374,-2-39 133,1 15-57,-2-24 181,2 1-1,-1-1 1,1 1 0,0-1-1,1 0 1,-1 1 0,2-1 0,-1 0-1,1 0 1,0 1 0,0-1-1,1-1 1,0 1 0,0 0-1,1-1 1,6 10 0,24 21-237,-14-17 330,-2 2 0,23 33 0,-35-47 68,-2 0 0,1 1-1,-2 0 1,1-1 0,-1 1-1,0 1 1,-1-1 0,0 0-1,0 1 1,-1-1 0,0 12-1,-1-10-4,-1 0-1,0 1 1,0-1-1,-2 0 0,1 0 1,-1-1-1,-1 1 0,0 0 1,0-1-1,-1 0 1,0 0-1,-1 0 0,0-1 1,0 0-1,-1 0 1,-10 10-1,-43 45-995,14-30-3195,33-27 792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6:5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 12429,'0'-2'90,"1"0"-1,0 1 1,0-1 0,0 1 0,1-1-1,-1 1 1,0 0 0,1-1-1,-1 1 1,0 0 0,1 0-1,0 0 1,-1 0 0,3-1-1,-3 2-44,0 0 0,-1 0-1,1 0 1,0 0 0,-1 1 0,1-1-1,0 0 1,-1 1 0,1-1-1,-1 0 1,1 1 0,0-1 0,-1 0-1,1 1 1,-1-1 0,1 1-1,-1-1 1,1 1 0,-1 0 0,0-1-1,1 1 1,-1-1 0,0 1-1,1 0 1,-1-1 0,0 1-1,0 0 1,0-1 0,1 1 0,-1 0-1,0-1 1,0 1 0,0 0-1,0-1 1,0 1 0,0 0 0,0-1-1,-1 1 1,1 0 0,0 0-1,0 56 420,-1-1 0,-3 1 0,-3-1 0,-2-1 0,-3 1 0,-24 71-1,-2 19 514,35-130-959,1-1 0,0 1 1,1-1-1,1 1 0,0-1 0,1 1 0,5 23 0,-5-34-94,1-1-1,0 0 1,0 0 0,0 0 0,0 0-1,1-1 1,0 1 0,0-1 0,0 1 0,0-1-1,0 0 1,1 0 0,-1 0 0,1-1-1,0 1 1,0-1 0,0 0 0,0 0 0,0 0-1,0-1 1,0 0 0,1 1 0,-1-1-1,8 0 1,13 3-1672,-1-2 0,1-1 0,30-2-1,-33 1 16,16-1-2559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6:5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14329,'1'-5'58,"0"1"0,0 0 0,0 0 0,1 0-1,0 0 1,-1 0 0,2 0 0,-1 0 0,0 1-1,1-1 1,-1 1 0,1-1 0,0 1 0,0 0 0,0 0-1,1 0 1,-1 1 0,1-1 0,-1 1 0,1 0-1,5-3 1,-6 4-49,-1 0 0,0-1-1,1 1 1,-1 0 0,1 0-1,-1 0 1,1 0 0,0 0-1,-1 1 1,1-1-1,0 1 1,0 0 0,-1 0-1,1 0 1,0 0 0,0 0-1,-1 1 1,1-1 0,0 1-1,-1 0 1,1-1 0,-1 1-1,1 1 1,-1-1 0,1 0-1,-1 0 1,1 1 0,-1 0-1,0-1 1,0 1 0,0 0-1,0 0 1,0 0-1,1 3 1,1 6-16,-2-1 0,0 2 1,0-1-1,-1 0 0,0 0 0,-1 0 0,0 1 0,-1-1 0,-3 14 1,4-22 6,-3 12 82,0-1-1,-1 1 1,-1 0-1,0-1 1,-1 0-1,-10 16 1,10-18-42,-1 0 1,2 0-1,0 1 1,0-1-1,1 1 0,1 0 1,0 0-1,-2 25 1,6-37-97,-1 1 1,1 0-1,0-1 0,-1 1 1,1-1-1,0 1 1,0 0-1,0-1 0,0 0 1,0 1-1,0-1 1,0 0-1,1 1 0,-1-1 1,0 0-1,1 0 1,-1 0-1,1 0 0,-1 0 1,1-1-1,-1 1 1,1 0-1,0-1 0,-1 1 1,1-1-1,0 1 1,-1-1-1,3 0 0,50 7-2497,13-7-1488,-28 0 741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0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10133,'-17'9'1439,"5"8"-1319,1 1 0,0 1-1,2 0 1,0 0 0,1 1-1,1 0 1,1 0-1,0 0 1,2 1 0,0 0-1,0 37 1,3-57-115,1-1 0,0 1-1,0-1 1,1 1 0,-1-1 0,0 1 0,0-1 0,0 1 0,0-1 0,0 1-1,0-1 1,1 1 0,-1-1 0,0 1 0,1-1 0,-1 0 0,0 1 0,0-1-1,1 1 1,-1-1 0,1 0 0,-1 1 0,0-1 0,1 0 0,-1 1 0,1-1-1,-1 0 1,1 0 0,-1 1 0,1-1 0,-1 0 0,1 0 0,0 0 0,23-3 78,21-16-6,-7-8-37,24-13-251,-59 38 252,1 0-1,0 0 0,-1 1 1,1-1-1,0 1 0,0 0 1,0 0-1,0 1 0,0-1 1,0 1-1,0 0 1,0 0-1,1 0 0,4 1 1,-7 0-3,0 0 1,0 0 0,-1 1-1,1-1 1,0 0-1,0 1 1,-1-1 0,1 1-1,-1-1 1,1 1 0,-1 0-1,0 0 1,1 0 0,-1 0-1,0-1 1,0 2 0,-1-1-1,1 0 1,0 0 0,-1 0-1,1 0 1,-1 0 0,1 4-1,3 57 85,-4-57-73,-1 113-89,-16 119 0,10-127-4269,7-83 330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0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9609,'3'1'186,"0"-1"0,0 1 1,0 0-1,-1-1 0,1 1 0,0 1 0,0-1 1,0 0-1,-1 1 0,1-1 0,-1 1 0,1 0 1,-1 0-1,4 3 0,31 37 686,-28-31-543,44 58 324,-3 1 1,-3 3 0,-3 2 0,38 89 0,-32-45 292,-5 3 0,32 138 0,-57-168-313,-3 0 1,4 106 0,-16 190 186,-12-273-794,-4 0 0,-34 141 1,-78 223-148,81-328-28,-11 32-1518,16-61-2985,29-97 3136,-5 18-1484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0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49 598 5024,'-2'2'218,"1"-1"0,0 0-1,0 0 1,-1 0-1,1 0 1,-1 0-1,1 0 1,-1 0-1,1 0 1,-1 0 0,0-1-1,1 1 1,-1-1-1,0 1 1,1-1-1,-1 0 1,0 0 0,0 0-1,-1 0 1,2 0-66,0-1 0,1 0 0,-1 1 0,1-1 0,-1 0 1,1 1-1,-1-1 0,1 0 0,-1 0 0,1 1 0,-1-1 1,1 0-1,0 0 0,0 0 0,-1 0 0,1 1 0,0-1 1,0 0-1,0 0 0,0 0 0,0 0 0,0 0 0,0 0 1,0 1-1,1-3 0,1-7 221,0 0 0,1-1-1,0 1 1,9-19 0,212-393 966,-210 391-996,-12 25-313,-1 1-1,1 1 1,0-1 0,0 0-1,1 0 1,0 1-1,0-1 1,0 1 0,0 0-1,0 0 1,1 0 0,0 1-1,4-5 1,-8 8-19,1 0-1,-1 0 1,0 0 0,0 0 0,1 0-1,-1 0 1,0 0 0,0 0 0,1 0-1,-1-1 1,0 1 0,0 0 0,1 0-1,-1 0 1,0 0 0,1 1 0,-1-1-1,0 0 1,0 0 0,1 0 0,-1 0-1,0 0 1,0 0 0,0 0 0,1 0-1,-1 1 1,0-1 0,0 0 0,1 0-1,-1 0 1,0 0 0,0 1 0,0-1-1,0 0 1,1 0 0,-1 0 0,0 1-1,0-1 1,0 0 0,0 1 0,4 16 264,-6 19-56,-9-7 42,-1-2-1,0 0 0,-2 0 0,-2-1 0,-24 32 0,6-7 16,-119 187 348,127-184-714,24-50 63,3-7 2,10-31-3,11-31 84,3 1 0,3 1 0,2 1 0,3 2 0,47-65 0,-72 118 10,-10 21 196,1-10-288,-4 18 171,-2 0 1,0-1 0,-16 31 0,-8 24-12,-31 74-10,40-103-63,3 1-1,-17 59 1,30-74-77,5-24-47,-1 0 0,0 0-1,0 0 1,-1 0-1,-7 15 1,10-23-9,37-18 374,-24 9-306,0 1 0,1 0 1,0 1-1,0 0 0,1 1 0,0 1 1,18-4-1,-17 5 63,0-1 1,-1-1-1,1 0 1,-1-1-1,0-1 1,17-10-1,-19 8-89,0 0 0,20-22 0,-29 28 63,-1 0 0,0-1-1,0 0 1,-1 1 0,1-1-1,-1 0 1,1 0 0,-1-1-1,-1 1 1,1 0 0,-1-1 0,1 1-1,-1-1 1,0 1 0,0-6-1,-1 10-148,-3 2 148,1 1 0,0-1 0,-1 1 0,1 0 0,1 0 0,-1 0 0,0 0 0,1 0 0,-1 0 0,1 0 0,-2 6 0,2-5 2,-9 30-13,1 1 0,3 0 0,0 0 0,2 1 0,1 49 0,-3 18 12,-3-18-54,-5 85-423,23-173-6304,-1-5 2936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20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3483 10209,'-1'-4'276,"0"0"0,0-1 0,1 1-1,-1 0 1,1-1 0,0 1 0,0 0 0,1-5 0,-1 4 40,35-637 5767,-3 186-3377,72-818-108,-34 469-1896,-63 682-647,-5 93-229,2-29-866,-3 19-5755,1 34 3088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21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186 629 9909,'-11'12'2744,"6"-12"-868,6-26-4,15-42-605,114-405 2222,-108 401-3466,-22 72-21,0 0 0,0 0 0,1 0 1,-1-1-1,0 1 0,0 0 0,1 0 0,-1 0 0,0 0 1,0 0-1,1 0 0,-1 0 0,0 0 0,1 0 1,-1 0-1,0 0 0,0 0 0,1 0 0,-1 0 0,0 0 1,0 0-1,1 0 0,-1 0 0,0 0 0,0 0 0,1 1 1,-1-1-1,0 0 0,0 0 0,1 0 0,-1 0 0,0 1 1,0-1-1,0 0 0,0 0 0,1 0 0,-1 1 0,0-1 1,0 0-1,0 0 0,0 1 0,0-1 0,1 0 0,-1 0 1,0 1-1,0-1 0,0 0 0,0 1 0,7 12 67,32 76 106,4-3 1,3-1-1,4-3 1,91 116 0,-80-134 478,-107-61 121,-379-78 610,261 41-3241,147 31-1943,-1 1 1,-30 1 0,30 1-1585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21.7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2 144 13077,'-1'-9'160,"1"1"-1,-1-1 1,2 0 0,-1 1-1,1-1 1,1 1 0,2-12-1,-2 16-120,-1 1 1,1 0-1,0 0 0,-1 0 0,1 0 0,1 0 0,-1 0 0,0 0 1,1 0-1,-1 1 0,1 0 0,0-1 0,0 1 0,0 0 0,0 0 0,0 1 1,0-1-1,1 1 0,-1-1 0,5 0 0,-1-1 67,0 1-1,0 0 1,0 1-1,1 0 1,-1 0-1,1 0 0,-1 1 1,1 0-1,-1 0 1,0 1-1,1 0 1,-1 0-1,9 4 1,-11-3-12,-1 0-1,1 0 1,-1 1 0,0 0 0,0 0-1,0 0 1,0 0 0,-1 0 0,1 1-1,-1 0 1,0 0 0,0 0-1,0 0 1,-1 0 0,0 0 0,1 1-1,-1-1 1,-1 1 0,1 0 0,-1-1-1,1 7 1,4 25 133,-2 0 0,-1 0 0,-3 1 0,-6 71 0,-5-29-179,-31 117-1,1-6-19,32-132-171,3 1-1,3 89 0,3-145-25,0 1 0,1 0 0,-1 0-1,1 0 1,0-1 0,0 1-1,1-1 1,-1 1 0,1-1 0,-1 1-1,1-1 1,0 0 0,1 1-1,-1-1 1,0-1 0,1 1 0,0 0-1,0 0 1,0-1 0,0 0-1,0 0 1,0 1 0,0-2 0,1 1-1,-1 0 1,1-1 0,-1 1 0,1-1-1,0 0 1,-1-1 0,6 2-1,2-1-495,0 1 0,-1-2 0,1 1-1,0-2 1,-1 1 0,1-1-1,0-1 1,-1 0 0,1-1 0,12-4-1,-1-4-1773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3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14541,'-7'6'192,"1"1"-1,-1 0 1,2 0-1,-1 1 0,1-1 1,0 1-1,-7 17 1,-22 65 680,24-59-604,-1 0-237,2 1 1,1 0-1,1 1 1,2 0-1,-2 64 1,7-96-30,-1 1 1,1 0 0,0-1 0,0 1 0,1-1 0,-1 1-1,0 0 1,0-1 0,1 1 0,-1-1 0,1 1-1,0-1 1,-1 1 0,1-1 0,0 1 0,0-1 0,0 0-1,0 0 1,0 1 0,0-1 0,0 0 0,0 0-1,0 0 1,1 0 0,-1 0 0,0 0 0,1 0 0,-1-1-1,1 1 1,-1 0 0,1-1 0,-1 1 0,1-1-1,-1 0 1,1 1 0,-1-1 0,1 0 0,0 0 0,-1 0-1,1 0 1,-1 0 0,1 0 0,0-1 0,-1 1 0,1 0-1,-1-1 1,1 1 0,2-2 0,3 0-88,0-1 0,0 0 0,-1 0 0,1 0 0,-1-1 0,0 1 0,0-2 0,0 1 0,9-9 0,-5 1-6,-1-2-1,0 1 1,-1-1-1,0 0 1,-1 0-1,-1-1 0,0 0 1,-1-1-1,5-25 1,-4 2 635,-1 0 0,0-70 1,-5 108-587,0 33 673,0 1-80,0 125 2035,-25 203-1,8-201-4481,15-121-1332,2-1 1,6 44-1,-1-59 181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22.0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23 10273,'-12'7'665,"17"0"1161,21 3 257,10-9-1286,-1-1 0,1-1 0,0-3 0,67-14-1,-56 9-3669,92-7 0,-105 16-67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25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466 4019 3320,'-27'-20'75,"1"-1"0,1-2-1,1 0 1,1-2 0,1 0 0,1-1-1,1-2 1,2 0 0,-24-47 0,8 2 458,3-1 0,-39-147 0,44 115 179,6-2 0,-10-138 1,23-223 164,14 367-762,4 1 0,5 1 0,3 0 0,6 2 0,3 0 0,5 2 0,88-181 0,-57 159-61,6 3 1,4 2 0,5 4-1,5 4 1,149-145-1,-156 177 19,4 4 1,2 3-1,3 4 0,3 3 0,116-55 0,-129 78-76,1 3 0,1 4-1,2 4 1,1 3-1,0 4 1,2 3 0,94-5-1,-79 16-128,0 3-1,156 21 1,-183-9 152,0 4 0,-1 3 0,-1 2-1,84 38 1,-62-15-1,-2 5-1,-2 3 0,-3 4 1,103 87-1,-77-46 215,-4 4 0,127 158 1,-148-149 60,-6 4 1,-4 4-1,81 170 0,-80-122-32,-8 4 0,50 189 0,-89-252-216,-5 1 1,-4 1 0,-5 0 0,-5 1 0,-4 1 0,-17 203 0,3-256-26,-2 0-1,-4-1 1,-1 0-1,-3-1 1,-43 90-1,26-79-28,-2-1-1,-3-2 1,-3-1 0,-51 55-1,23-41-96,-3-2 0,-3-4 0,-3-4 0,-3-2 0,-3-5 0,-150 79-1,159-101 135,-1-4-1,-2-3 0,-1-4 1,-1-3-1,-1-4 0,-1-3 1,0-4-1,-160 1 0,152-15 107,1-4-1,-1-4 1,2-4 0,-1-4-1,2-3 1,1-5-1,1-4 1,-90-44 0,49 10 100,4-6 0,3-5 0,-221-180 1,246 170-145,3-5 0,4-3 1,4-4-1,-116-175 0,162 209-332,2-1 0,3-2 0,4-2 0,2 0 0,3-2 0,3-1 0,3-1 0,4 0 0,-12-137 0,21 92-1042,9-127 0,3 176 441,2 0-1,3 1 1,27-85 0,26-27-1679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26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3203 7633,'-41'-69'118,"4"-2"1,2-2 0,4-1 0,3-2-1,3 0 1,4-2 0,3 0 0,-13-146-1,18 86-87,7 0 0,6 0 0,24-194 0,-12 252 27,3 0 0,4 1 0,3 1 1,3 1-1,4 2 0,4 0 0,50-85 0,-38 89-33,3 2 0,3 2 0,3 2 0,3 3 0,2 2 0,3 3 0,3 3 0,132-86 0,-127 98 17,2 3 1,2 4 0,0 2 0,3 4-1,0 3 1,2 4 0,0 3 0,1 4-1,100-7 1,-42 16 45,217 17 0,-255-1 256,0 6 0,185 52 0,-217-46-128,-2 4 1,-1 2 0,-1 3 0,111 72 0,-128-69-169,-2 1 0,-1 3 0,-2 2 0,-1 1 0,-3 3 0,53 75 0,-53-58-33,-3 2 1,-3 1 0,-3 2-1,-2 1 1,-4 0-1,-2 2 1,-4 1 0,-2 0-1,-4 1 1,-3 0 0,0 78-1,-21 210 108,5-288-136,-4 0-1,-3-1 0,-25 71 1,-9-9 76,-7-2 0,-5-3 1,-5-2-1,-6-4 0,-6-2 0,-4-5 1,-5-2-1,-160 156 0,179-202-15,-4-2 1,-2-4-1,-3-3 0,-119 67 0,143-95-28,-1-4-1,-1-1 1,-2-3 0,0-3-1,-1-2 1,0-2-1,-1-3 1,-74 4 0,76-13-41,1-2 1,-1-2-1,-105-19 1,123 13 47,1-3 0,0-1 0,0-1 0,1-2 0,1-2 0,-46-29 0,30 11 3,2-3 1,2-2-1,1-2 1,3-2-1,1-2 0,-51-71 1,29 24 5,4-3 0,-80-172 0,93 159-86,5-3-1,5-1 0,-35-172 1,48 141-1461,6 0 0,0-217 0,20 166-1930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29.6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1 678 12977,'4'-110'1384,"6"0"-1,4 1 1,38-147-1,-51 251-1383,0 0 0,1 1 0,-1-1 0,1 0 0,0 1 0,0-1 0,0 1 0,0 0 0,1-1 0,0 1-1,0 0 1,0 1 0,0-1 0,1 0 0,0 1 0,-1 0 0,1 0 0,0 0 0,0 0 0,9-3 0,-7 4-15,0 0 1,0 1-1,1 0 1,-1 1-1,0-1 1,1 1-1,-1 0 1,1 1-1,-1 0 1,0 0-1,1 0 1,-1 0-1,0 1 1,0 0-1,11 6 1,0 0 26,0 1-1,-1 1 1,-1 1 0,1 0 0,-1 1 0,-1 0 0,-1 1 0,0 1-1,0 0 1,-1 1 0,-1 1 0,0-1 0,14 31 0,-13-20-24,-1 0 1,-1 0-1,-1 1 1,-2 0 0,0 1-1,-2 0 1,-1 0-1,0 46 1,-3-51-246,-2 1 0,0-1 0,-2 1 1,-1-1-1,-12 45 0,14-63 222,0 0 0,0 1 0,-1-1 0,1 0 0,-1 0 0,0-1 0,0 1 0,-1-1 0,1 1 0,-1-1 0,0 0 0,0 0 0,-1-1 0,1 1-1,-1-1 1,1 0 0,-1 0 0,0-1 0,0 1 0,-1-1 0,1 0 0,0 0 0,-1-1 0,1 0 0,-1 0 0,1 0 0,-1-1 0,0 1 0,1-1 0,-10-2 0,12 2 28,0-1-1,0 1 1,0-1 0,1 0-1,-1 0 1,0-1-1,1 1 1,-1 0 0,1-1-1,-1 0 1,1 1-1,0-1 1,0 0 0,-1 0-1,1 0 1,1-1-1,-1 1 1,0 0 0,-2-5-1,3 6 8,1-1 1,-1 1-1,0 0 0,1-1 0,-1 1 0,1-1 1,-1 1-1,1-1 0,0 0 0,-1 1 0,1-1 1,0 1-1,0-1 0,0 0 0,0 1 0,1-1 1,-1 1-1,0-1 0,1 1 0,-1-1 0,1 1 0,-1-1 1,1 1-1,0-1 0,0 1 0,0 0 0,-1-1 1,1 1-1,1 0 0,-1 0 0,0-1 0,0 1 1,0 0-1,0 0 0,1 1 0,1-2 0,26-14 52,55-19 0,-50 21-1,40-20 0,-39 14-45,-2-2 1,-1-1-1,0-1 1,47-49-1,-62 55 37,-1 0 0,0-2 0,-1 0 0,-2 0 0,0-1 0,-1-1 0,-1 0 0,14-41-1,-23 57 48,0 0 0,0-1-1,-1 1 1,0 0-1,0-1 1,-1 1 0,1 0-1,-1-1 1,-1 1-1,-1-13 1,1 18-75,0 0 0,1 1 1,-1-1-1,0 0 0,1 1 0,-1-1 1,0 0-1,0 1 0,0-1 0,0 1 1,0-1-1,0 1 0,0-1 0,0 1 1,0 0-1,0 0 0,0-1 0,0 1 0,0 0 1,0 0-1,0 0 0,0 0 0,0 0 1,0 0-1,0 0 0,0 1 0,0-1 1,0 0-1,0 1 0,0-1 0,0 0 1,0 1-1,0-1 0,0 1 0,0-1 1,1 1-1,-3 1 0,-31 25 302,22-11-265,1 1 0,1 1 0,0 0 1,2 0-1,0 1 0,1 0 0,-9 39 0,8-20-37,2 1-1,1 0 1,1 47-1,3-64-96,1 1-611,0 1 0,7 39 0,-5-55 326,-1-1 0,2 0 0,-1 1-1,1-1 1,0 0 0,0 0 0,1-1-1,0 1 1,0-1 0,1 0 0,0 0-1,7 8 1,23 16-2611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0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0 13065,'0'18'1266,"-37"414"924,-1 2-517,38-424-1677,-1 27 107,2 1 0,1 0 0,2-1 0,13 55 0,-15-83-173,1 1 0,0-1 1,1 0-1,0-1 0,0 1 0,1-1 1,0 0-1,1 0 0,-1 0 0,2-1 1,-1 0-1,1 0 0,0 0 0,0-1 1,1 0-1,-1 0 0,2-1 0,-1 0 1,0-1-1,1 0 0,0 0 0,0-1 1,9 3-1,7-1-734,-1-1-1,0-2 1,1 0-1,-1-1 1,1-2 0,-1 0-1,1-2 1,-1-1 0,0 0-1,0-2 1,39-15 0,-26 7-1515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0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0 127 9489,'2'15'2879,"11"-13"-2726,0 0 0,0-1-1,0-1 1,0 0 0,0-1-1,0 0 1,0-1 0,0-1-1,12-4 1,9 1-74,241-65-1117,-98 22-4223,-145 42 2738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0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10 269 11637,'-1'-1'93,"0"0"0,0 0 0,0 0 0,0-1 0,1 1 0,-1 0 1,0-1-1,1 1 0,-1 0 0,1-1 0,0 1 0,-1-1 0,1 1 0,0-1 0,0 1 0,0 0 0,0-1 0,0 1 0,0-1 0,1 1 0,-1-1 0,0 1 1,1 0-1,-1-1 0,1 1 0,-1-1 0,1 1 0,0 0 0,-1 0 0,1-1 0,0 1 0,0 0 0,0 0 0,0 0 0,0 0 0,0 0 0,2-1 0,6-5 112,-1 1-1,1-1 0,1 2 0,9-6 0,-6 5 12,37-20-146,1 2 0,1 2-1,2 3 1,-1 2 0,80-14 0,-39 15-2246,1 5 1,132 0 0,-148 13-410,-2 5-881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1.3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16 325 11185,'-6'39'414,"1"1"0,2-1 1,2 1-1,6 68 0,-5-103-353,1-1-1,0 1 1,-1-1-1,1 0 1,1 1 0,-1-1-1,1 0 1,0 0 0,-1 0-1,2 0 1,-1 0 0,0 0-1,1-1 1,0 1 0,0-1-1,0 0 1,0 1-1,0-1 1,1-1 0,0 1-1,4 2 1,-5-4-24,0 1 1,1-1-1,-1 0 1,0-1-1,1 1 1,-1-1-1,1 0 1,-1 1-1,1-1 1,-1-1-1,1 1 0,-1 0 1,0-1-1,1 0 1,-1 0-1,0 0 1,1 0-1,-1-1 1,0 1-1,0-1 1,0 1-1,0-1 0,0 0 1,-1-1-1,1 1 1,0 0-1,3-5 1,4-5-25,0 0 0,-1-1 0,0 0 0,-1-1 0,0 1 0,-1-1 0,-1-1 0,0 1 0,-1-1 1,-1 0-1,4-27 0,0-8 37,-3 0 0,-2-64-1,-3 106-94,0-18 52,-1 1 0,-1 0 0,-6-33-1,7 53-219,0-1-1,-1 1 1,1-1-1,-1 1 1,0 0-1,-1-1 1,1 1-1,-1 0 1,0 1-1,0-1 0,-1 0 1,1 1-1,-1 0 1,0 0-1,0 0 1,0 0-1,-1 1 1,0 0-1,1-1 1,-1 2-1,-6-4 1,8 5-242,-1 0 0,0 0 0,1 1 1,-1-1-1,0 1 0,1 0 0,-1 0 0,-5 0 1,-10 3-2515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1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11253,'25'9'891,"0"-2"0,0-1 1,0-1-1,0-1 0,41 1 0,-29-2-95,62 12 0,-72-8-1145,0 2 0,-1 1 0,37 19 0,27 21-7787,-87-48 7768,19 11-3604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2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13401,'0'0'740,"8"11"982,20 11-1251,1-2-1,1-1 0,1-2 0,34 15 0,-18-9-311,130 62 180,97 52 840,-256-127-955,-1 1 0,0 0-1,20 19 1,-32-27-159,-1 1-1,-1 0 0,1 0 1,-1 1-1,1-1 1,-1 1-1,0 0 0,-1 0 1,1 0-1,-1 0 1,0 0-1,-1 0 0,1 0 1,-1 1-1,0-1 1,0 1-1,0 6 0,-2-3-47,0 0-1,0-1 0,-1 1 0,-1 0 0,1-1 1,-1 0-1,-1 0 0,1 0 0,-1 0 0,-1 0 1,0-1-1,0 0 0,0 0 0,-1 0 0,0 0 1,-13 10-1,-12 9-2418,-1-1 1,-52 29 0,43-28-2622,21-12 89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3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19330,'11'-12'251,"1"1"-1,1 0 1,-1 1 0,2 0 0,0 1 0,17-9 0,-24 14-231,1 1 0,-1 0 1,1 0-1,0 1 1,0-1-1,1 2 0,-1-1 1,0 1-1,1 1 1,-1-1-1,0 2 0,1-1 1,15 4-1,-22-3 17,0 0 0,0 0-1,0 0 1,-1 0-1,1 1 1,0-1 0,-1 1-1,1-1 1,-1 1 0,0 0-1,1-1 1,-1 1-1,0 0 1,0 0 0,0 0-1,0 0 1,-1 0 0,1 0-1,-1 0 1,1 0-1,-1 1 1,1-1 0,-1 0-1,0 0 1,0 0 0,0 0-1,0 0 1,-2 5-1,2 0 209,-1 0 0,1 0 0,-2 0-1,1 0 1,-1 0 0,0 0 0,-6 12 0,-34 42 664,-9 14-847,47-67-91,1-1 0,0 0 0,0 1 0,0 0 1,1 0-1,0-1 0,1 1 0,0 0 0,0 11 0,1-15-82,0-1 0,1 1 0,0 0 0,0 0 0,0-1-1,0 1 1,0 0 0,1-1 0,0 1 0,-1-1 0,1 0 0,0 1 0,1-1-1,-1 0 1,1 0 0,-1-1 0,1 1 0,0 0 0,0-1 0,0 0-1,0 0 1,6 3 0,7 4-2161,0-2 0,1 0 0,26 8-1,-30-11 627,15 3-2672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0 291 10469,'0'-21'520,"0"0"-28,2-2-104,7-4-68,-3 2-20,4 0-100,2 2-96,0 0-68,-1 2-36,1 2 0,-1 3-16,5 3-216,-3 0-488,2 4-540,0-2-1344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3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0 10841,'-18'55'690,"3"0"-1,2 2 1,-10 102-1,12-76-359,11-79-318,-61 492 1485,56-435-1284,3 1-1,7 71 0,-4-126-191,0-1-1,0 1 0,0-1 0,1 0 0,0 1 1,0-1-1,0 0 0,1 0 0,0-1 0,0 1 0,1-1 1,-1 1-1,1-1 0,0 0 0,1 0 0,7 7 0,-5-8-73,0 1-1,1-1 0,-1 0 1,1-1-1,-1 1 0,1-2 1,0 1-1,0-1 0,0 0 1,1-1-1,11 1 0,7-1-496,0-2 0,0-1-1,-1-2 1,1 0-1,-1-2 1,51-17 0,-17 1-2267,-2-3 0,78-45 1,-97 46 876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4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0 162 9521,'17'2'1821,"30"2"-1574,0-2 1,1-2 0,-1-3 0,1-1-1,-1-2 1,80-22 0,-77 13-2039,-2-2 1,0-2-1,62-34 1,-66 28-1400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4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0 235 13045,'16'-24'512,"8"1"-48,13-3-88,5 3-116,6-3-40,7 4-56,5 2-48,11-2 20,-3 4-136,10 4-44,2 4-808,0 4-700,4 6-96,-7 0-260,-2 6-1260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4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11 11257,'-14'90'606,"3"-28"-364,-6 122 0,18-175-158,2-9-33,4-17-25,5-31-102,-9-4-61,-1 0-1,-7-55 0,-7 59 209,12 46-60,0 0 0,-1 0 0,1 1 0,-1-1 0,0 1 0,0-1 0,0 1 0,1-1 1,-1 1-1,0-1 0,-1 1 0,1 0 0,0-1 0,0 1 0,-1 0 0,1 0 0,0 0 0,-1 0 0,1 0 0,-1 0 0,0 0 0,1 1 0,-1-1 0,-2 0 0,3 4 29,1 1-1,-1-1 0,0 0 0,1 1 0,0-1 0,0 0 0,0 1 1,1 4-1,-1-4-28,2 14 138,0 1 0,2-1-1,0 0 1,1 0 0,1 0 0,1 0 0,13 23 0,8 26 483,-8-11-469,-2 0 0,-2 1 1,-3 1-1,-3 1 0,6 112 1,-15-8-5007,-1-131 1922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6.9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10757,'0'1'119,"1"0"1,-1 0-1,1 0 0,-1 0 1,1 0-1,0 0 0,0 0 0,-1 0 1,1-1-1,0 1 0,0 0 1,0-1-1,0 1 0,0-1 1,0 1-1,0-1 0,0 1 1,0-1-1,0 1 0,0-1 1,0 0-1,0 0 0,2 1 1,37 6 226,-29-6-21,105 12-958,0-5 0,151-8 0,-47-2-5879,-184 3 3191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7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1 666 11765,'283'-10'1316,"1"-1"-1554,-161 14 173,0 5 0,151 31 0,-259-36 75,0 0 1,1-1-1,-1-1 1,1-1-1,29-2 0,-44 2-8,1-1-1,-1 1 0,1-1 0,-1 0 0,0 0 0,1 1 0,-1-1 0,0 0 0,0 0 1,1 0-1,-1 0 0,0-1 0,0 1 0,0 0 0,0 0 0,0-1 0,-1 1 0,1 0 1,0-1-1,-1 1 0,1-1 0,-1 1 0,1-1 0,-1 1 0,0-1 0,1 1 0,-1-4 1,0-51 68,-1 36-34,0 0-15,-1 0 0,-1 0 0,-1 0 0,-1 1 0,0-1 0,-2 1 0,-15-32 0,-1 5 573,-54-79-1,54 94 106,0 0 1,-44-42 0,53 60-508,0 1 0,0 0 1,-1 1-1,-1 0 0,0 1 1,0 1-1,-24-9 0,92 41 288,49 2-289,199 21 0,-201-35-199,-1 4 1,120 34 0,-205-45 23,0 1-1,0 0 0,-1 0 1,19 12-1,-28-15-3,0 0 1,1 0-1,-1 1 0,-1-1 0,1 1 0,0 0 1,-1 0-1,1 0 0,-1 0 0,0 1 0,0-1 0,0 0 1,-1 1-1,1 0 0,-1-1 0,1 1 0,-1 0 1,-1 0-1,1-1 0,0 6 0,-1-1-2,0 0 0,-1-1 0,0 1 0,-1-1 1,1 0-1,-1 1 0,-1-1 0,0 0 0,1 0 0,-2 0 0,1-1 0,-1 1 0,0-1 1,-1 0-1,1 0 0,-11 9 0,-7 7 40,-2-2 0,-47 33 0,35-28-35,-31 23-40,27-22-1192,1 3-1,1 1 0,2 1 1,-47 53-1,80-81 759,0 1 1,1 0-1,-1 0 0,1 0 1,0 0-1,0 0 0,0 0 1,1 1-1,-2 3 0,2 7-3555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7.9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13029,'11'162'1339,"1"-9"-566,-12 235 3076,22-436-2089,-1-2-1368,2 1 0,2 1 0,3 1 1,1 2-1,2 1 0,43-47 0,-42 57-1175,2 1 0,63-48 0,-63 57-1300,2 2 0,0 1 0,50-21 0,-48 33-3033,-28 9 918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8.3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13133,'0'22'676,"0"1"-52,13 0-120,7 0-176,10-1-152,0 2-176,9-3-72,-1 3-100,2-4-128,3 0-624,1 0-636,-2-7-620,-4-1-1300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57:38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1 507 14553,'16'-33'476,"1"0"1,2 1-1,1 1 0,1 1 0,2 1 0,32-31 0,-33 35 1,10-14-80,2 3 0,2 1 0,1 1 0,47-31 1,-80 62-354,0 0 1,0 0-1,0 1 1,1 0 0,0 0-1,-1 0 1,1 0-1,0 1 1,0-1-1,-1 1 1,1 1 0,0-1-1,0 1 1,0 0-1,0 0 1,0 0 0,7 1-1,-8 1-37,-1-1 0,1 1 1,-1 0-1,1 0 0,-1 0 0,0 1 0,1-1 0,-1 1 0,-1 0 0,1 0 0,0 0 0,-1 0 0,1 0 1,-1 0-1,0 1 0,0-1 0,0 1 0,0-1 0,-1 1 0,0 0 0,1 4 0,42 138-8780,-31-111 4412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3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13777,'141'-5'6855,"70"-16"-5490,129-7-888,-3 1-1154,-123 9-7791,-166 18 5284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116 524 13761,'-1'0'57,"0"0"1,0 0-1,0 0 0,0-1 0,1 1 0,-1 0 1,0 0-1,0-1 0,0 1 0,0-1 0,1 1 1,-1-1-1,0 1 0,0-1 0,1 1 0,-1-1 1,0 0-1,1 1 0,-1-1 0,1 0 0,-1 0 1,1 1-1,-1-1 0,1 0 0,0 0 0,-1-1 1,-5-33 723,6 28-650,1 0 1,-1 0-1,1 0 1,0 0-1,1 0 1,0 0-1,5-12 1,-4 14-83,1-1 1,-1 1-1,1 1 0,1-1 0,-1 0 1,1 1-1,0 0 0,0 0 1,0 1-1,0-1 0,1 1 1,11-5-1,-15 7-26,1 0 0,-1 0-1,1 1 1,0-1 0,-1 1 0,1 0-1,0 0 1,-1-1 0,1 2 0,0-1 0,-1 0-1,1 1 1,0-1 0,-1 1 0,1 0-1,0-1 1,-1 1 0,1 1 0,-1-1 0,0 0-1,1 0 1,-1 1 0,0 0 0,0-1-1,0 1 1,0 0 0,0 0 0,0 0 0,-1 0-1,1 0 1,0 1 0,0 2 0,3 4 126,-1 0 1,0 0-1,-1 1 1,0-1 0,-1 1-1,0 0 1,0 0-1,0 15 1,-2-18-25,1 0 0,-1 0 0,-1 0 0,1 0 1,-1 0-1,0-1 0,-1 1 0,0 0 0,0 0 0,0-1 0,-1 1 1,-6 11-1,6-15-89,1 0 1,0-1 0,-1 1-1,1-1 1,-1 0 0,0 1-1,0-1 1,0-1-1,0 1 1,0 0 0,0-1-1,0 0 1,-1 1 0,1-1-1,0-1 1,-1 1 0,1 0-1,-1-1 1,1 0 0,-1 1-1,1-1 1,-1-1 0,1 1-1,-1-1 1,1 1 0,0-1-1,-1 0 1,1 0-1,0 0 1,-1-1 0,-2-1-1,-5-2 94,1-1 0,1 1-1,-1-2 1,1 0-1,0 0 1,1 0-1,0-1 1,-11-12 0,11 9-75,1-1 0,0 1 1,1-1-1,0-1 1,1 1-1,0-1 0,1 0 1,0 0-1,1 0 1,1 0-1,0-1 0,1 1 1,0-1-1,1 1 1,0-1-1,1 1 0,6-27 1,-2 15-635,1 1 1,2 0-1,16-36 0,-12 34-3111,2 0-1,27-39 0,-26 45-30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3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12441,'11'1'241,"1"0"-1,-1 1 1,0 0 0,1 0-1,-1 1 1,0 1-1,-1 0 1,1 1 0,-1 0-1,0 0 1,0 1-1,0 0 1,-1 1 0,0 0-1,0 1 1,-1 0 0,0 0-1,0 0 1,-1 1-1,0 1 1,8 14 0,-2-4 93,-2 1 0,0 1 0,-2 0 0,0 1 0,-2 0 0,0 0 0,-2 0 0,0 1 0,1 31 0,-5 19 197,-3 0-1,-3 0 0,-4 0 0,-3-1 0,-3-1 1,-28 83-1,28-109-573,-2 8-1731,8-18-5716,7-29 3739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21 15141,'0'0'68,"0"-1"0,0 0 0,0 0 0,0 0-1,0 0 1,0 1 0,0-1 0,0 0 0,-1 0 0,1 1-1,0-1 1,0 0 0,-1 0 0,1 1 0,-1-1 0,1 0-1,-1 1 1,1-1 0,-1 0 0,1 1 0,-1-1-1,1 1 1,-1-1 0,0 1 0,1-1 0,-1 1 0,0 0-1,1-1 1,-1 1 0,0 0 0,-1-1 0,-1 1 55,1-1 0,-1 1 1,0 0-1,0 0 1,0 0-1,1 1 0,-1-1 1,0 1-1,-4 1 0,0 0 37,0 1 0,0 0 0,0 0 0,0 0 0,1 1 0,0 0 0,-8 6 0,-13 22 20,1 0 1,2 1-1,1 2 0,2 0 0,1 1 0,2 1 1,1 1-1,3 1 0,1 0 0,-10 49 0,19-71-230,2 0 1,0 1-1,1 0 0,1 28 0,0-45 48,0-1 0,0 1 1,0-1-1,0 1 0,1-1 0,-1 1 0,0-1 0,0 1 1,0-1-1,0 0 0,1 1 0,-1-1 0,0 1 0,0-1 1,1 0-1,-1 1 0,0-1 0,1 1 0,-1-1 1,0 0-1,1 0 0,-1 1 0,0-1 0,1 0 0,-1 0 1,1 1-1,-1-1 0,1 0 0,-1 0 0,1 0 1,-1 0-1,0 0 0,2 1 0,19-6-147,14-19-186,-19 5 50,-1-2 0,0 0-1,-2 0 1,-1-1 0,-1-1 0,0 0 0,11-39-1,35-179 762,-52 217-294,2-47 519,-3 125 1924,2-8-1698,-3 451 5908,-4-283-7256,0-51-5421,1-1-6999,0-133 6469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19682,'19'-25'954,"0"0"1,-2-2-1,-1 0 1,-1-1-1,-2 0 1,-1-1-1,-1-1 0,8-32 1,-16 34-293,-3 23-600,0 20-57,-5 67-3601,-22 128 0,17-152 2065,7-37 819,2-8 533,-1 1 1,0-1-1,-1 0 1,0 0-1,-1 0 1,0 0-1,-2 0 0,1-1 1,-9 14-1,14-25 215,-1-1 0,1 1 0,0-1 0,0 1-1,-1-1 1,1 1 0,0-1 0,-1 1 0,1-1 0,0 0-1,-1 1 1,1-1 0,-1 1 0,1-1 0,-1 0 0,1 0-1,-1 1 1,1-1 0,-1 0 0,1 0 0,-1 1 0,1-1-1,-1 0 1,1 0 0,-1 0 0,0 0 0,1 0-1,-1 0 1,1 0 0,-1 0 0,1 0 0,-1 0 0,0 0-1,1 0 1,-1 0 0,1 0 0,-1-1 0,1 1 0,-1 0-1,1 0 1,-1-1 0,1 1 0,-1 0 0,1-1 0,-1 1-1,1-1 1,0 1 0,-1 0 0,1-1 0,-1 1 0,1-1-1,0 0-1,-1 0-1,1 0 0,0 1 1,0-1-1,0 0 0,0 0 1,0 1-1,0-1 0,0 0 1,0 0-1,0 1 0,1-1 0,-1 0 1,0 1-1,0-1 0,1 0 1,-1 1-1,0-1 0,1 0 1,-1 1-1,1-1 0,-1 0 1,1 1-1,-1-1 0,1 1 1,-1-1-1,1 1 0,-1-1 1,1 1-1,0 0 0,-1-1 0,1 1 1,0 0-1,-1-1 0,1 1 1,0 0-1,0 0 0,-1 0 1,1 0-1,0 0 0,1 0 1,63-11-5158,-44 10 1858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17798,'0'-2'258,"1"0"0,0 0 0,0 0 0,0 0 0,0 0 0,0 0 0,0 1 0,0-1 0,1 0 0,-1 1 0,1-1 0,-1 1 0,1-1 0,-1 1 0,1 0 0,0-1 0,0 1 0,0 0 0,0 0 0,0 0 0,0 1 0,3-2 0,56-17 163,-53 17-142,144-31-1126,-50 20-7343,-69 12 3801,-18 1 1152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16101,'200'-16'8659,"-72"3"-9926,-63 11-3409,0 4-3579,-53 0 2513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0 459 15961,'102'-127'4673,"-76"85"-2791,34-74-1,-52 98-1417,-1 0 0,-1-1-1,-1 0 1,0 0 0,-1 0-1,-1 0 1,0-23 0,-3 41-530,0 28 66,-6 172 27,-3-66-5792,6-10-5240,3-88 5348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18726,'0'8'360,"0"4"-108,0 5-128,0 4-64,-3 6 4,-1 5-48,0-1-16,1 5-316,-1-3-720,2-3-684,-1 0-305,3-4-263,0-4-764,0-3-2061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15997,'15'-6'332,"-2"-3"-47,4 1-225,6 0 0,-1-1-60,8 3-56,0-4-493,-2 3-595,-1-3-340,0 3-476,-2 1-1412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12701,'-1'4'66,"1"-1"1,1 0-1,-1 1 0,0-1 1,1 0-1,-1 1 0,1-1 1,0 0-1,0 1 0,1-1 1,-1 0-1,1 0 0,2 5 1,1-4 64,-1 0 0,1 1 1,-1-1-1,1-1 1,1 1-1,8 4 0,13 7 264,71 46-28,-89-54-300,0 0-1,-1 0 1,1 0-1,-1 1 1,-1 1-1,0-1 1,11 17-1,-16-21-17,-1-1-1,1 1 1,-1-1-1,0 1 0,0 0 1,0-1-1,-1 1 0,1 0 1,-1-1-1,0 1 0,0 0 1,0 0-1,-1 0 0,1-1 1,-1 1-1,0 0 1,0-1-1,0 1 0,0-1 1,-1 1-1,1-1 0,-1 1 1,0-1-1,0 0 0,0 0 1,-1 0-1,-3 4 1,-8 7-707,0 0 0,0-1 1,-2-1-1,-16 11 1,10-7-1730,7-6-907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3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7953,'0'-4'7491,"4"-10"-6761,-1 13-727,-1 0 0,1 0 0,0 1 0,0-1 0,0 1 0,-1-1 0,1 1 0,0 0-1,0 0 1,0 1 0,0-1 0,-1 0 0,1 1 0,0 0 0,0 0 0,-1-1 0,1 2 0,0-1 0,-1 0 0,4 2-1,-2 2 69,0 0-1,0 1 0,0-1 0,0 1 0,-1 0 0,0 0 0,0 0 0,0 0 0,-1 0 0,0 0 0,0 1 1,1 9-1,-1 8-253,0 0 0,-2 30 0,-1-21-2315,1-25-1233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0 493 17046,'5'-10'482,"0"0"0,0 1 1,1-1-1,1 1 0,0 0 1,0 1-1,0 0 0,1 0 1,12-9-1,8-11 289,191-186 1570,-141 147-4956,2 5-4801,-52 45 2422,-19 11 979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18590,'2'29'1388,"0"-1"0,2 1 0,1-1 0,1-1 0,16 47 0,-9-42-1486,1 1-1,1-2 0,1 0 0,27 37 0,-17-36-3193,-21-27 1987,1 1 1,0-1-1,0 0 0,0-1 0,0 1 0,8 3 1,1 0-1978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4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17714,'0'0'844,"1"1"228,-1 8-140,0 4-112,0 4-208,0 6-184,0 4-144,0 8-180,0 2-28,-5 3-28,-3 5-84,-1 0-64,3 0-588,-3-1-1004,4-4-872,2-5-129,3-4-147,0-9-2108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16958,'-7'28'198,"2"1"1,1 0 0,0-1 0,3 1-1,0 0 1,2 0 0,5 33 0,-4-53-112,0-1 0,1 1 0,0-1 0,1 0 0,0-1 0,0 1 0,1-1 0,-1 1 0,2-1 0,-1-1 0,1 1 0,0-1 0,0 0 0,1 0 1,11 7-1,-12-9 24,-1 0 1,1 0-1,0-1 1,0 0 0,1 0-1,-1-1 1,0 0-1,1 0 1,0 0 0,-1-1-1,1 0 1,0 0-1,0-1 1,-1 1-1,1-2 1,0 1 0,0-1-1,-1 0 1,1 0-1,11-4 1,-13 2-49,0 0-1,-1 0 0,1 0 1,-1 0-1,1-1 1,-1 0-1,0 0 1,0 0-1,-1 0 1,1-1-1,-1 1 1,0-1-1,0 0 1,0 0-1,-1 0 1,0 0-1,0 0 1,0-1-1,-1 1 0,2-10 1,1-12 7,-1 1 0,-1-1 0,-2-27 0,0 35 4,1 16-123,-1-1 1,0 0-1,0 1 0,-1-1 0,1 1 0,-1-1 0,0 1 1,0-1-1,0 1 0,0-1 0,0 1 0,-1 0 0,0 0 1,1 0-1,-1-1 0,0 2 0,-1-1 0,1 0 0,0 0 1,-1 1-1,0-1 0,1 1 0,-7-4 0,4 4-275,-1 0 0,0 0 0,0 0 0,1 1 0,-1 0 0,0 0 0,-1 0 0,1 1 0,0 0 0,0 0 0,0 1 0,0 0 0,-10 2 0,3 1-688,0 0-1,0 1 1,1 0-1,-1 1 0,1 1 1,0 0-1,-16 13 1,9-4-2573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18726,'0'0'880,"0"-1"-308,0-1-120,9-2-172,-1 1-96,6 0-92,1 0-12,0-1-80,3 2-20,4-1-624,1 2-788,1-1-692,-1-2-365,2 1-287,1 0-2060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15109,'0'-5'489,"1"1"0,0 0 0,0 0 0,0 0 0,1 0 0,0 0 0,-1 1 0,1-1 0,0 0 0,1 1 0,-1-1-1,3-2 1,-3 3-448,0 1 1,0-1-1,0 1 0,0 0 0,1 0 0,-1 0 0,1 0 0,-1 0 0,1 1 0,0-1 0,-1 1 1,1-1-1,0 1 0,0 0 0,0 0 0,6-1 0,-8 3-133,-1 0-1,1-1 1,0 1 0,-1 0 0,1 0-1,-1-1 1,1 1 0,-1 0-1,1 0 1,-1 0 0,0 0 0,1 0-1,-1 0 1,0 0 0,0 0-1,1 0 1,-1 0 0,0 0-1,0 0 1,0 0 0,0 0 0,-1 1-1,1 35-1732,0-29 1581,-4 29-20,3-35 261,0 1-1,0 0 0,1 0 0,-1 0 0,1 0 1,-1 0-1,1 0 0,0 0 0,0 0 1,1 0-1,-1 0 0,1 0 0,-1 0 0,1-1 1,0 1-1,0 0 0,0 0 0,0 0 1,1-1-1,-1 1 0,1-1 0,-1 1 0,1-1 1,0 0-1,0 1 0,0-1 0,0 0 1,1 0-1,2 2 0,5 2 4,0 1-1,0 0 1,0 1-1,10 12 1,-17-17 34,-1 1-1,1-1 1,-1 1-1,0 0 1,0 0-1,0 0 1,0 0-1,-1 0 1,1 1-1,-1-1 1,0 0-1,-1 1 1,1-1-1,-1 9 1,0-9-89,0 0 1,0-1-1,-1 1 0,1-1 1,-1 1-1,0 0 1,0-1-1,0 0 0,-3 6 1,2-5-525,-1-1-1,1 1 1,-1-1-1,1 0 1,-1 0 0,0 0-1,-1 0 1,-3 2 0,-7 5-3424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52 15709,'3'-5'344,"-1"4"-93,-1-1-1,0 0 0,1 0 0,-1 0 1,0 0-1,0 0 0,0 0 1,-1 0-1,1 0 0,0 0 0,-1 0 1,0 0-1,1-1 0,-1 1 0,0 0 1,0 0-1,0 0 0,-1-5 1,-3 6-55,-1 0 0,1 0 0,0 1 0,-1 0 0,1 0 0,-1 0 0,1 0 0,-8 2 0,-2 1 85,1 1 1,-1 0-1,1 2 0,0-1 1,0 2-1,1-1 1,-18 14-1,-2 3 408,-40 39 0,48-39-263,1 1 0,1 1 1,1 0-1,1 2 0,-25 46 1,35-54-321,1 1 1,0 0 0,2 1 0,0 0 0,1 0 0,2 0-1,0 1 1,1 0 0,0 27 0,3-44-47,0 0 0,1 0 0,-1 0 0,1 0-1,0 0 1,1 0 0,-1-1 0,1 1 0,0-1 0,0 1 0,1-1 0,-1 1-1,1-1 1,0 0 0,5 5 0,-1-2-25,0-1 1,0 0-1,0 0 0,1-1 0,0 0 0,0-1 1,16 7-1,-2-3-124,0-1 0,0-1 1,1-1-1,0-1 0,45 2 0,51-9-4811,-89 0-1414,58-14-1,-50 7-890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50 13117,'0'0'110,"1"-1"-1,-1 0 0,0 0 1,-1 0-1,1 0 1,0 0-1,0 0 1,0 0-1,0 0 0,-1 0 1,1 0-1,0 0 1,-1 1-1,1-1 1,-1 0-1,1 0 0,-1 0 1,1 1-1,-1-1 1,0 0-1,1 1 1,-1-1-1,0 0 0,1 1 1,-1-1-1,0 1 1,0-1-1,0 1 1,1-1-1,-1 1 0,0 0 1,-1-1-1,-2 1 58,1 0-1,0 0 0,-1 0 1,1 0-1,0 0 1,-1 1-1,1-1 1,0 1-1,-6 2 0,-3 2 158,0 0 0,0 1-1,1 0 1,-15 11-1,3 3-17,0 1 0,2 1 0,1 0 0,-33 49 0,21-21-327,-39 82 0,39-47-128,30-79 130,0 0 1,1 0-1,0 1 1,0-1-1,0 1 1,1-1-1,0 0 1,0 1 0,1-1-1,0 1 1,2 10-1,-2-16 15,0 0 0,1 0 1,-1 0-1,0 0 0,0 0 0,0 0 0,1-1 0,-1 1 0,0 0 0,1 0 0,-1-1 0,1 1 0,-1-1 1,0 0-1,1 1 0,-1-1 0,1 0 0,-1 0 0,1 0 0,0 0 0,-1 0 0,1 0 0,-1 0 1,2-1-1,39-6 10,-28 1 1,-1 0 1,1 0-1,-1-1 0,-1-1 1,1 0-1,-2-1 0,1 0 1,-1-1-1,0 0 0,-1 0 1,0-1-1,-1-1 1,0 0-1,-1 0 0,10-19 1,-4 3 35,-1 0 0,-1-1 1,-1 0-1,-1-1 1,-2 0-1,5-40 0,-10 37 307,-1-59 0,-3 45-38,1 47-28,4 19 1383,14 236 1522,-20 132-2995,-6-257-352,0 2-2878,6 2-6734,2-132 9448,0 0 23,0 0 1,0-1-1,0 1 1,0 0 0,0-1-1,1 1 1,-1 0 0,0-1-1,1 1 1,-1 0 0,1-1-1,0 1 1,-1-1 0,1 1-1,0-1 1,0 0 0,2 3-1,12 3-4775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 18746,'2'-2'64,"1"0"0,0 0 1,0 0-1,0 0 0,0 0 1,0 0-1,0 1 0,0 0 1,1-1-1,-1 1 0,0 1 1,1-1-1,-1 0 0,1 1 1,-1-1-1,7 2 0,-8-1-56,0 0-1,-1 0 1,1 0-1,0 0 1,-1 1-1,1-1 1,-1 1-1,1 0 1,-1-1-1,1 1 1,-1 0-1,1 0 0,-1 0 1,1 0-1,-1 0 1,0 0-1,0 0 1,1 0-1,-1 0 1,0 1-1,0-1 1,0 1-1,-1-1 1,1 0-1,0 1 1,0-1-1,-1 1 1,1 0-1,-1-1 1,1 1-1,-1 0 1,0-1-1,0 1 1,0 0-1,0 2 1,0 6 123,-1 1 1,0-1 0,0 0 0,-2 0 0,1 0 0,-1 0 0,0 0 0,-1 0-1,0-1 1,-1 0 0,0 0 0,0 0 0,-1 0 0,-10 10 0,-3 7 100,13-20-243,1-1-1,0 1 1,1 0-1,0 0 0,0 1 1,0 0-1,0-1 1,1 1-1,0 0 1,1 1-1,0-1 1,-2 13-1,4-19-168,1 0-1,1 0 0,-1 0 1,0-1-1,0 1 0,0 0 1,0 0-1,1-1 0,-1 1 1,0-1-1,0 1 0,1-1 1,-1 1-1,0-1 0,1 0 1,-1 0-1,1 0 0,-1 0 0,0 0 1,1 0-1,-1 0 0,3-1 1,39-1-3472,-18-2 1285,4-3-699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17162,'1'-1'178,"-1"0"0,1 0 1,0 0-1,0 1 0,0-1 1,0 0-1,0 0 0,0 0 1,0 1-1,0-1 0,0 0 1,0 1-1,0-1 0,0 1 1,0-1-1,0 1 0,1 0 1,-1 0-1,0-1 0,0 1 1,0 0-1,2 0 0,35-4 183,-35 3-222,163-5 85,-55 6-4214,-31 1-3446,-59-1 3508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18786,'10'-1'600,"5"-1"-148,8 0-56,2 0-336,5-1-8,5 1-92,4-3-196,-1 0-872,4 2-880,-1 0-313,1-1-495,0 1-2844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2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1061 494 6633,'14'11'324,"-1"2"0,0-1 1,0 2-1,-2-1 0,0 2 1,16 27-1,-14-22-103,1-1 0,0 0 0,21 20 0,207 206 845,-197-202-940,2-1 1,1-3-1,3-2 1,58 33-1,-22-14-29,-31-21-119,1-2-1,2-3 1,2-3-1,0-2 1,2-4-1,103 24 0,-117-39 150,0-1-1,0-2 0,0-3 0,80-9 0,-88 6-87,-27 1 3,-1-1-1,1 0 0,-1 0 0,0-2 0,0 1 1,0-2-1,-1 0 0,1 0 0,-1-1 0,-1 0 1,0-1-1,0-1 0,0 0 0,13-14 0,10-15 346,-1-1-1,41-67 1,-69 99-306,14-25-47,-2-1 0,25-64 0,3-8 12,125-230 2,-138 272-47,2 0-1,73-99 0,-86 135 49,1 0-1,2 2 0,0 0 1,2 2-1,0 0 0,2 2 0,49-29 1,-54 40-32,0 0 0,1 1 0,0 2 0,0 0-1,1 2 1,0 1 0,-1 0 0,2 2 0,-1 1 0,0 1 0,0 1 0,34 7 0,1 2 13,-1 3 1,0 3-1,110 46 0,-153-55-11,0 1 1,-1 0-1,0 1 0,0 0 0,-1 1 0,-1 1 1,0 0-1,0 1 0,-1 0 0,0 1 1,-1 1-1,-1-1 0,0 2 0,-1-1 1,0 1-1,-2 1 0,1 0 0,-2 0 1,0 0-1,-1 1 0,4 22 0,84 620 711,-86-555-632,-11 147 0,-1-187-49,-3 0-1,-2-1 0,-4-1 0,-2 0 0,-42 104 1,15-70 226,-4-1 1,-100 148-1,124-209-233,-28 45 745,-3-2 1,-3-3 0,-88 86-1,84-104-606,-4-2-1,-1-4 1,-2-2-1,-3-3 1,-1-4-1,-2-3 0,-2-3 1,-1-3-1,-2-4 1,-1-3-1,-163 28 1,-56-2-598,-117 17 411,-91-21 87,20-18-113,401-31-2,0-4 1,1-4-1,-140-35 1,169 31-9,0-3 0,-86-38 1,124 46 51,0-1 1,2 0 0,-1-1 0,1-1-1,1-1 1,0 0 0,0-1 0,2 0-1,0-1 1,0-1 0,-14-24 0,-6-14-75,-228-355 1114,227 361-1105,1-2 0,-45-94 0,66 118 43,2-1-1,0-1 0,2 0 1,1 0-1,1-1 1,1 1-1,-1-50 0,8-5 0,3 0 0,4 1-1,4 0 1,35-123 0,-31 143-134,4 0 0,2 2 0,3 0 1,2 2-1,56-86 0,268-296 173,-284 361 15,-1 4-1472,-45 52-1488,2 1 1,44-32-1,-32 31-370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16514,'179'-8'4272,"-60"-4"-4195,78-16-8225,-170 24 5366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6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17158,'31'-14'4311,"111"4"-2911,2 12-6130,-32 0-4143,-74-2 4031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105 132 14729,'-9'8'59,"1"1"-1,0-1 0,1 2 0,-1-1 1,2 1-1,-1 0 0,2 0 0,-1 0 1,1 1-1,1 0 0,0 0 0,0 0 1,-3 22-1,1 6 14,1-1 1,0 72-1,5-105-68,0 7 11,0-1-1,0 1 1,1-1-1,1 0 1,3 14-1,-4-23 6,0 1-1,0 0 0,0-1 1,1 1-1,-1-1 1,0 1-1,1-1 0,0 0 1,0 0-1,-1 0 1,1 0-1,1 0 0,-1 0 1,0 0-1,0 0 1,1-1-1,-1 1 0,1-1 1,-1 0-1,1 0 1,-1 0-1,1 0 0,0 0 1,-1 0-1,1-1 0,4 1 1,1-1 59,0 0 0,0-1 0,0 1 0,0-2 0,0 1 1,-1-1-1,1 0 0,0-1 0,-1 0 0,0 0 0,1 0 0,-1-1 1,-1 0-1,1-1 0,-1 1 0,1-1 0,-1-1 0,0 1 0,-1-1 0,0 0 1,0 0-1,7-11 0,2-4 148,-1-1 1,0 0-1,-2 0 0,0-2 1,13-46-1,-17 38 101,-2-1-1,-1 0 1,-1 0 0,-3-54-1,0 53 156,0 30-500,0-1 0,0 1-1,0 0 1,-1 0 0,1-1 0,-1 1 0,0 0 0,-1 0 0,1 0-1,-1 0 1,1 0 0,-1 0 0,0 0 0,-1 1 0,1-1-1,-1 1 1,1-1 0,-1 1 0,-4-3 0,4 4-170,0 0 0,0 1 0,0 0 0,0 0 0,0 0 0,0 0 0,0 0 0,0 1 0,0-1 0,0 1 0,0 0 0,-1 0 1,1 0-1,0 0 0,0 0 0,0 1 0,0-1 0,-1 1 0,1 0 0,0 0 0,0 0 0,0 1 0,1-1 0,-1 1 0,0-1 0,-3 4 0,-7 4-1170,1 1-1,1 0 0,0 1 0,0 0 0,1 0 0,-14 22 0,7-11-1924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6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16830,'0'18'280,"0"5"-208,0 7-72,0 4 12,0 4 104,0 2-56,0 2-60,0-2-404,-2-2-353,0 0-239,0-2-328,2-10-172,0 1-424,0-7-1292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14377,'7'0'372,"0"-5"-40,5 1-116,2-1-120,3 0-36,3 1-16,3-2-44,6 0-64,-1 0-404,0-1-516,2 1-648,-3 0-940,-2 1-1336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12873,'0'4'118,"1"0"0,0 0-1,0 0 1,0-1 0,0 1 0,0 0 0,1 0-1,0-1 1,0 1 0,0-1 0,0 0-1,1 0 1,-1 1 0,1-1 0,3 3-1,57 46 398,-21-18-188,-33-25-183,6 5 103,0 0-1,21 29 1,-33-37-78,1-1 0,-1 1-1,0 0 1,0 0 0,0 1 0,-1-1 0,0 0 0,0 1 0,-1 0 0,0-1 0,0 1-1,0 8 1,-2-10-111,1 0-1,-1-1 0,0 1 1,-1-1-1,1 0 0,-1 1 0,0-1 1,0 0-1,0 0 0,-1 0 1,1 0-1,-1 0 0,0-1 1,0 1-1,0-1 0,0 0 0,-1 0 1,0 0-1,1 0 0,-1 0 1,0-1-1,-5 2 0,-46 22-2918,3-10-5947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0 468 15089,'1'-5'321,"-1"1"-1,1 0 0,0 0 0,1 0 0,-1 0 0,1 0 1,-1 0-1,1 0 0,0 0 0,1 1 0,-1-1 1,6-6-1,43-42 1826,-31 33-1348,44-42 409,81-58 0,-51 48-2703,2-1-5549,-80 61 2063,-12 7 1220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17466,'2'18'898,"1"-1"0,1 1 1,0-1-1,1 0 0,1 0 0,1-1 1,0 0-1,13 21 0,12 30 14,11 56-348,7 17-1953,-18-76-2835,8-6-3869,-25-45 4649,1-2-2088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17342,'-36'104'58,"24"-76"-454,1 0 0,2 1 0,1 1 0,1 0 0,2 0 1,-2 42-1,6-71 305,1 0 1,0 0-1,0 0 1,0-1-1,0 1 1,0 0-1,0 0 0,0 0 1,1 0-1,-1 0 1,0 0-1,0 0 1,1 0-1,-1-1 1,0 1-1,1 0 1,-1 0-1,1 0 1,-1-1-1,1 1 1,0 0-1,-1-1 1,1 1-1,0 0 0,-1-1 1,1 1-1,0-1 1,0 1-1,-1-1 1,2 1-1,1-1 11,-1 0-1,0 0 1,0 0 0,0 0-1,0 0 1,0 0-1,0-1 1,0 1 0,0-1-1,0 0 1,0 1-1,4-3 1,5-4-202,0 0 1,1 0-1,12-13 0,23-27-618,-37 36 966,-1 1-1,2 0 0,-1 0 1,1 1-1,1 0 0,20-11 1,-32 19-17,1 1 0,0-1 0,-1 1 0,1 0 1,0-1-1,0 1 0,0 0 0,0 0 0,-1-1 1,1 1-1,0 0 0,0 0 0,0 0 0,0 0 1,-1 0-1,1 0 0,0 0 0,0 1 0,0-1 1,0 0-1,-1 0 0,1 1 0,0-1 0,0 0 1,-1 1-1,1-1 0,0 1 0,0-1 0,-1 1 1,1-1-1,-1 1 0,1 0 0,0-1 0,-1 1 1,1-1-1,-1 1 0,1 0 0,-1 0 0,0-1 1,1 1-1,-1 0 0,0 0 0,0 0 0,1-1 1,-1 1-1,0 2 0,4 52 643,-3-26-360,2-3 20,2 0 0,1 0-1,0 0 1,3-1 0,20 47-1,-25-65-269,0 0 0,0-1 0,1 1 0,-1-1 0,2 0 1,-1 0-1,0-1 0,1 0 0,0 0 0,13 8 0,-14-11 30,0 1 1,0-1 0,1 0-1,-1-1 1,0 1 0,1-1 0,0 0-1,-1-1 1,1 1 0,0-1-1,-1 0 1,1-1 0,0 1-1,-1-1 1,1 0 0,9-3-1,-7 0 3,-1 1 0,0-1-1,1-1 1,-1 1 0,-1-1-1,1 0 1,-1-1 0,0 1-1,0-1 1,0 0 0,-1-1-1,0 1 1,0-1 0,-1 0-1,5-11 1,2-3 350,-1-1 1,-1 0 0,-1-1-1,5-26 1,-7 22 42,-2 0 0,0 0 0,-1-42 0,-3 59-337,0 1-1,-1-1 1,0 1 0,-1-1 0,1 1 0,-2 0 0,1 0 0,-1 0 0,-1 0 0,0 1 0,0-1 0,0 1 0,-11-14 0,12 19-207,1 1 1,-1-1-1,0 1 1,0 0-1,0 0 1,-1 0-1,1 0 1,-1 0-1,1 1 1,-1 0 0,1-1-1,-1 1 1,0 1-1,1-1 1,-1 0-1,0 1 1,0 0-1,0 0 1,1 0-1,-1 0 1,0 1-1,0-1 1,1 1-1,-1 0 1,0 0-1,1 0 1,-1 1 0,1-1-1,-1 1 1,-3 2-1,-5 4-838,-1-1 1,1 2-1,1-1 0,0 2 0,0-1 0,-15 19 1,19-20 286,-7 8-1247,1 0 1,-18 30-1,14-13-781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2:5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14541,'0'-2'468,"0"0"4,4 0-104,4 1-48,2-1-55,3 0-117,4 1-76,0-1-24,4 0-48,-1 2-184,4 0-461,-1 0-547,-2 0-572,3 0-1300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1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2004,'2'-81'4927,"7"-39"-1664,-3 49-814,-3-30 2992,8 147-3395,1 82-94,-8 191-1,-6-177-1816,-7 211 105,3-178-2040,3 2-5323,6-160 4673,-2-16 2316,-1-1-1,0 0 0,1 0 0,-1 1 1,0-1-1,1 0 0,-1 1 1,0-1-1,1 0 0,-1 0 1,1 0-1,-1 1 0,0-1 1,1 0-1,-1 0 0,1 0 1,-1 0-1,0 0 0,1 0 1,-1 0-1,1 0 0,-1 0 1,1 0-1,-1 0 0,1 0 1,-1 0-1,0 0 0,1 0 1,-1-1-1,1 1 0,-1 0 0,0 0 1,1 0-1,-1-1 0,0 1 1,1 0-1,-1-1 0,8-6-3554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13569,'0'-6'449,"1"1"0,-1-1 0,1 1 0,0-1 0,1 1 0,-1 0 0,1 0 0,5-10-1,-6 13-433,-1 1-1,1-1 1,0 1-1,0-1 1,0 1-1,1-1 1,-1 1-1,0 0 1,0-1-1,1 1 1,-1 0-1,1 0 0,-1 0 1,1 0-1,0 0 1,-1 0-1,1 1 1,0-1-1,-1 0 1,1 1-1,0 0 1,0-1-1,0 1 1,-1 0-1,1 0 1,0 0-1,0 0 0,0 0 1,0 0-1,-1 0 1,4 1-1,-4 6-365,0-1 0,0 1-1,0-1 1,-1 1 0,0-1 0,-1 14-1,0-11 390,3-1-31,-1-1 0,1 0 0,0 1 0,1-1 0,-1 0 0,1-1-1,1 1 1,-1 0 0,1-1 0,1 0 0,-1 0 0,1 0-1,0 0 1,8 6 0,-5-3-7,0 1 0,0-1 0,-1 1 0,6 13-1,-9-14 19,0 0 0,-1 0 0,0 1 0,-1-1 0,0 1 0,0-1 0,-1 1 0,0 10 0,-1-15-7,0 0 0,-1 1 0,1-1 0,-1 0 0,0 1 0,-1-1 0,1 0 0,-1 0 1,0 0-1,0 0 0,-1 0 0,1-1 0,-1 1 0,0-1 0,-7 8 0,-40 29-1176,13-20-3180,26-14 260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23 15621,'0'-1'23,"0"0"-1,1 1 0,-1-1 0,0 0 1,0 0-1,0 1 0,0-1 1,0 0-1,0 0 0,0 1 0,0-1 1,0 0-1,-1 0 0,1 1 0,0-1 1,0 0-1,-1 0 0,1 1 0,0-1 1,-1 0-1,1 1 0,-1-1 0,1 1 1,-1-1-1,1 0 0,-1 1 1,1-1-1,-1 1 0,0-1 0,1 1 1,-1 0-1,1-1 0,-2 0 0,-26 11 749,21-7-521,-31 17 646,0 2 1,2 2 0,0 1-1,-33 31 1,16-8 429,-79 94 1,120-129-1269,1 2 0,0 0 0,1 0 0,1 1 0,1 0 0,0 0 0,1 1 0,0 0 0,2 1 0,0-1 0,1 1 0,1 0 0,0 0 0,2 0-1,0 1 1,1-1 0,0 0 0,4 19 0,-3-33 60,0 0-1,1 0 0,-1 1 1,1-1-1,0 0 0,0 0 1,0 0-1,0-1 0,1 1 1,0 0-1,-1-1 0,1 0 1,1 0-1,-1 0 0,6 4 1,-1-1 84,0-2 1,0 1-1,0-1 1,1-1 0,0 1-1,0-2 1,9 3-1,15 1-408,0-2 0,0-1 0,38-2 0,-64-1-77,24 0-1024,1 1-4153,56-7 0,-57 1 1633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41 171 14401,'-9'38'401,"1"0"0,2 1 0,2 0 0,1 0-1,5 65 1,-2-101-363,-1 0 0,1 0-1,0-1 1,0 1 0,1 0-1,-1 0 1,1 0 0,-1-1 0,1 1-1,0 0 1,0-1 0,0 1-1,0-1 1,0 1 0,1-1 0,-1 1-1,1-1 1,0 0 0,-1 0-1,1 0 1,0 0 0,0 0-1,1 0 1,-1 0 0,0-1 0,0 1-1,1-1 1,-1 1 0,1-1-1,0 0 1,-1 0 0,1 0 0,0-1-1,-1 1 1,1-1 0,0 1-1,4-1 1,-1 0 32,0-1 0,0 0 0,0 0 0,0 0 0,-1-1 0,1 0 0,0 0 0,-1 0 0,1-1 0,-1 0 0,0 0 0,1 0 0,-2-1 0,1 0 0,0 1 0,6-9 0,2-3 55,-1-1 1,-1 0-1,0-1 0,-1 0 0,-1-1 1,0 0-1,-2 0 0,0-1 0,6-27 1,-7 13 246,0 0 1,-3-1 0,-1 0 0,-3-58-1,1 89-378,0 1-1,0-1 0,0 0 1,0 0-1,-1 0 0,1 0 1,-1 0-1,0 0 0,0 0 1,0 1-1,0-1 1,-1 0-1,1 1 0,-1-1 1,1 1-1,-1-1 0,0 1 1,0 0-1,0 0 0,0 0 1,0 0-1,-1 0 0,1 0 1,0 1-1,-6-3 0,5 3-65,-1 0-1,1 1 1,-1 0 0,1 0-1,-1 0 1,0 0-1,1 0 1,-1 1-1,1 0 1,-1-1-1,1 1 1,-1 1 0,1-1-1,0 0 1,0 1-1,-1 0 1,1 0-1,0 0 1,1 0-1,-1 0 1,-3 4 0,-13 11-872,1 2 0,1 0 1,0 2-1,2-1 1,0 2-1,2 0 1,0 1-1,2 0 1,0 1-1,-11 36 1,16-30-1302,5-3-874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5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18046,'0'6'384,"0"8"-300,0 6-36,0 2 0,0 4-48,0 6-64,0 0-604,0 3-668,0 0-225,0-7-239,0 2-708,8-3-2965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71 19806,'7'-7'69,"0"0"1,1 1-1,0-1 1,0 2-1,1-1 1,-1 1-1,1 1 1,0 0 0,0 0-1,1 0 1,-1 1-1,1 1 1,0 0-1,0 0 1,-1 1-1,1 0 1,19 1-1,-28 0-57,0 0 0,0 0-1,0 0 1,-1 0 0,1 0 0,0 1-1,0-1 1,-1 0 0,1 1 0,0-1-1,0 1 1,-1-1 0,1 0 0,0 1-1,-1-1 1,1 1 0,-1 0 0,1-1-1,0 1 1,-1 0 0,0-1-1,1 1 1,-1 0 0,1-1 0,-1 1-1,0 0 1,1 0 0,-1 0 0,1 31 408,-2-22-182,-1-1 1,0 0-1,-1 1 0,-5 13 0,-6 0 324,-1 0-1,-1-1 0,-1-1 1,-23 23-1,24-28-532,1 1-1,1 0 1,0 0-1,1 2 1,1 0-1,1 0 1,-10 24-1,20-41-32,0 1-1,0 0 0,0-1 1,0 1-1,0 0 0,1 0 1,-1 0-1,1 0 0,0 0 1,0 0-1,0 0 0,0 0 1,1 0-1,-1-1 0,1 1 1,-1 0-1,3 5 0,-1-6-100,-1 0-1,1-1 1,0 1-1,0-1 1,0 1-1,0-1 0,0 0 1,0 0-1,0 0 1,0 0-1,0 0 1,0 0-1,1 0 1,-1-1-1,0 1 0,1-1 1,-1 0-1,0 0 1,1 0-1,-1 0 1,4 0-1,33-2-3236,0-2 0,0-2 0,54-14 0,-88 19 3102,30-6-2841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17090,'0'-3'234,"1"0"1,-1 0 0,1-1 0,0 1-1,0 0 1,0 0 0,1 0 0,-1 0-1,1 0 1,0 0 0,-1 1 0,1-1-1,3-2 1,35-36 1323,-18 19-1013,142-135 1634,13 14-3730,-159 128-2197,1 2 1,35-18-1,-44 25 625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15309,'0'17'1036,"1"0"0,0 0 0,2-1-1,0 1 1,6 20 0,1-12-276,0 0 0,22 38 0,-12-28-615,65 109-755,-34-78-3247,9-8-4526,-43-44 4041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19906,'-11'27'-48,"0"0"0,2 1 0,1 0 0,1 0 0,2 1 0,-4 55 0,8-71-388,-3 71-2367,4-80 2565,0 1-1,0-1 0,1 0 0,-1 0 0,1 0 1,0 0-1,0 1 0,1-1 0,-1-1 0,1 1 1,0 0-1,0 0 0,0-1 0,0 1 0,1-1 1,2 4-1,-2-5 97,0 0 0,-1-1 0,1 1 1,0-1-1,0 1 0,0-1 0,0 0 0,0 0 0,0 0 1,1-1-1,-1 1 0,0-1 0,0 0 0,0 1 1,1-2-1,-1 1 0,0 0 0,0-1 0,4 0 1,6-3 137,1 0 0,-1-1 0,16-8 0,27-8 1249,-52 20-1090,-1 0-1,1 1 1,0 0-1,-1 0 1,1 0-1,-1 1 1,1-1 0,-1 1-1,1-1 1,-1 1-1,1 0 1,-1 1-1,0-1 1,0 1-1,4 2 1,43 36 1604,-43-33-1644,0 0 0,1 0 0,0-1 0,0 0 0,0 0 0,11 4 0,-7-5 42,-1-2 1,1 1-1,0-2 0,-1 0 1,1 0-1,0-1 0,0 0 1,0-1-1,0-1 0,0 0 1,0 0-1,0-1 1,0-1-1,0 0 0,-1 0 1,1-1-1,-1-1 0,13-7 1,-16 8 63,0-1 1,1 0-1,-2-1 1,1 0-1,-1 0 1,0-1-1,0 0 1,0 0-1,-1 0 1,0-1-1,-1 0 1,0 0-1,0-1 1,-1 1-1,0-1 1,0 0-1,-1 0 1,0-1-1,-1 1 1,0 0-1,0-1 1,-1 0-1,0-9 1,-1 5 278,0 1 0,-1-1 0,0 1 0,-1 0 0,-1 0 0,0-1 1,-9-22-1,10 31-445,-1 1 0,1 0 0,-1 0 0,0 0 0,1 0 0,-2 0 0,1 1 1,0 0-1,-1-1 0,0 1 0,1 0 0,-1 1 0,0-1 0,-1 1 0,1 0 0,0 0 0,-1 0 1,1 0-1,-1 1 0,1 0 0,-1 0 0,0 0 0,0 0 0,1 1 0,-10 0 0,2 1-386,0 1 0,0 0 0,0 0 0,0 1-1,0 1 1,1 0 0,0 1 0,0 0 0,0 1-1,0 0 1,1 1 0,0 0 0,0 0 0,-9 10 0,1 0-1390,0 0 0,2 1 0,0 1 0,1 1 0,1 0 0,-13 24 0,12-12-1805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17334,'0'-5'300,"0"2"68,2-1 308,6-1-136,1 1-240,1-2-228,7 2-60,-1-2-8,8 1-12,1-1 8,3 4-308,2-2-880,2 1-601,1 3-59,5-1-508,-1 1-2384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10217,'0'0'780,"0"-45"5391,1 42-5958,0 1 0,0-1 0,0 0 0,0 1 0,1 0 0,-1-1 0,1 1 0,0 0 0,0-1 0,0 1 0,3-3 0,-4 4-218,0 0 0,0 0 1,0 0-1,1 0 0,-1 0 0,0 0 0,0 0 0,1 0 1,-1 1-1,0-1 0,1 0 0,-1 1 0,1-1 1,-1 1-1,1 0 0,-1-1 0,1 1 0,-1 0 1,1 0-1,-1 0 0,1 0 0,-1 0 0,3 1 0,-2 2-270,0 0 0,-1 1-1,1-1 1,-1 1-1,0-1 1,0 1 0,0 0-1,-1-1 1,1 1-1,-1 0 1,0 7 0,2 3-40,0-4 324,1 0-1,0-1 1,1 1 0,0-1 0,1 0-1,-1 0 1,2 0 0,-1 0 0,2-1 0,-1 0-1,1 0 1,8 7 0,8 11 190,-19-22-171,-1 0 0,0 1 1,0-1-1,0 1 0,-1-1 0,0 1 0,0 0 0,0 0 1,0 0-1,-1 0 0,0 0 0,0 0 0,0 0 0,-1 1 0,1-1 1,-1 0-1,-1 1 0,1-1 0,-1 0 0,0 0 0,0 0 1,-2 7-1,0-5-210,0 1 0,0-1 0,0 0 0,-1 0-1,0-1 1,-6 8 0,4-7-705,0 0 0,0-1 0,0 0 0,-1 0 0,-10 6 0,5-3-2553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1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13281,'2'2'7390,"9"8"-4745,10-6-1598,1-1-1,-1-1 1,30-1-1,129-17-531,-79 5-1294,25-5-3344,-64 7-2524,77-1 1,-111 10 3045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8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42 14773,'1'-1'72,"-1"0"0,1 1 0,-1-1 0,1 0 0,-1 0 0,1 0-1,-1 0 1,0 0 0,0 0 0,1-1 0,-1 1 0,0 0 0,0 0-1,0 0 1,0 0 0,0 0 0,0 0 0,0 0 0,-1 0 0,1 0 0,0 0-1,-1 0 1,1 0 0,0 0 0,-1 0 0,1 0 0,-1 0 0,0-1-1,-1 1 11,0-1-1,0 1 1,0 0-1,0 0 0,0 0 1,0 0-1,0 1 0,0-1 1,0 0-1,0 1 0,0-1 1,-1 1-1,-1 0 1,-10-1 347,-1 1 0,1 1 0,-18 3 0,31-4-327,-28 6 341,0 0 1,0 3-1,1 0 0,0 2 0,1 1 0,1 1 1,-28 18-1,-6 7 923,-98 85-1,126-97-1207,2 2-1,1 1 0,-26 35 1,47-53-144,0 1 1,0-1 0,1 1 0,1 1 0,0-1 0,1 1-1,0 0 1,1 0 0,0 1 0,1-1 0,1 1 0,-2 26-1,3-33 142,1 1-1,1-1 0,-1 0 0,1 0 0,0 1 1,0-1-1,1 0 0,0 0 0,1 0 0,-1-1 1,1 1-1,1 0 0,-1-1 0,1 0 0,0 0 0,0 0 1,1 0-1,0-1 0,0 1 0,0-1 0,1-1 1,-1 1-1,1-1 0,12 7 0,-5-4-18,1 0 0,0-1 0,0-1-1,1 0 1,0-1 0,0-1 0,0 0 0,0-1-1,0 0 1,1-1 0,23-2 0,-9-1-1459,45-10 0,24-12-9684,-81 19 7585,0 3 281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2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49 255 13561,'-3'-4'334,"1"0"0,0 0 0,0-1 0,0 1-1,1 0 1,0-1 0,0 0 0,0 1 0,0-1 0,1 1-1,-1-1 1,1 0 0,0 0 0,1 1 0,0-8 0,0 5-109,1-1-1,-1 0 1,2 1 0,-1 0 0,0-1 0,1 1-1,1 0 1,6-10 0,0 3-41,0 1 0,1 1 0,24-22 0,-32 31-156,0 1 1,1-1-1,-1 1 0,0 0 1,0-1-1,1 2 0,0-1 1,-1 0-1,1 1 0,0 0 1,0-1-1,-1 2 0,1-1 0,0 0 1,0 1-1,0 0 0,0-1 1,0 2-1,0-1 0,0 0 1,0 1-1,5 1 0,-6-1-15,0 1 0,-1-1 0,0 1 0,1 0 0,-1 0 0,0 0-1,0 0 1,0 0 0,0 0 0,-1 0 0,1 1 0,0-1-1,-1 1 1,0-1 0,0 1 0,1-1 0,-1 1 0,-1 0 0,1 0-1,0 0 1,0 5 0,1 7 61,-1 1-1,-2 29 1,1-23 43,-1-13-25,-1 1 0,0-1 1,0 0-1,-1 0 0,0 0 0,-1 0 0,0-1 1,0 1-1,-1-1 0,0 0 0,0 0 0,-1-1 1,0 1-1,-9 7 0,12-11-35,-1-1 0,1 0 0,-1 0 0,0 0 0,-1 0 0,1-1 0,0 1 0,-1-1 0,1 0 1,-1-1-1,0 1 0,-8 1 0,10-3-53,-1 0 0,1 0 0,0 0 0,-1-1 0,1 1 0,0-1 0,0 0 1,-1 1-1,1-2 0,0 1 0,0 0 0,0-1 0,0 1 0,0-1 0,1 0 0,-1 0 1,0 0-1,1 0 0,0 0 0,-5-6 0,0 0 10,1-1 0,0-1 0,0 1 0,1-1 0,0 0 0,1-1 1,0 1-1,0-1 0,1 1 0,0-1 0,1 0 0,1 0 0,0 0 0,0 0 0,1-1 0,2-15 0,-2 25-20,1 1-1,0-1 0,0 1 1,0 0-1,0 0 0,0 0 1,1 0-1,-1-1 0,0 1 1,0 1-1,1-1 1,-1 0-1,1 0 0,-1 0 1,1 1-1,-1-1 0,1 1 1,-1-1-1,1 1 0,-1 0 1,1-1-1,0 1 0,-1 0 1,1 0-1,-1 0 0,1 0 1,0 1-1,-1-1 0,1 0 1,1 1-1,4 0 3,-1-1-1,1 1 1,-1 1 0,1-1-1,-1 1 1,9 3 0,-10-1 40,-1-1 1,1 1-1,-1 0 1,1 0-1,-1 0 0,0 0 1,-1 1-1,1 0 1,-1 0-1,0 0 1,0 0-1,-1 0 1,1 1-1,-1-1 1,0 1-1,-1-1 1,1 1-1,-1 0 0,0 0 1,-1-1-1,1 1 1,-1 0-1,0 0 1,-1 0-1,-1 11 1,1-12 13,0 0 1,0-1 0,0 1-1,-1 0 1,0-1 0,1 1-1,-2-1 1,1 1-1,0-1 1,-1 0 0,0 0-1,0 0 1,0 0 0,0-1-1,-1 1 1,1-1-1,-1 0 1,0 0 0,0 0-1,0 0 1,-1-1 0,1 0-1,0 0 1,-1 0-1,0 0 1,1-1 0,-1 0-1,0 0 1,0 0 0,0 0-1,-5-1 1,8 0-48,0 0 0,1 0 1,-1 0-1,0 0 0,1-1 0,-1 1 1,0 0-1,1-1 0,-1 0 0,1 1 1,-1-1-1,1 0 0,-1 0 0,1 0 0,-1 0 1,1 0-1,0 0 0,0 0 0,0-1 1,-1 1-1,0-2 0,0-1-9,0 1-1,0-1 1,1 0 0,-1 0-1,1 0 1,0 0 0,0 0 0,-1-7-1,1-7 12,0 0-1,2 0 0,2-20 1,-3 35 12,1-5-15,1 0-1,0 1 0,0-1 1,0 0-1,1 1 0,0-1 1,1 1-1,0 0 1,0 0-1,0 0 0,1 0 1,6-6-1,-7 9-6,0 0-1,0-1 1,0 2-1,1-1 1,0 1-1,-1-1 1,1 1-1,1 0 1,-1 1-1,0-1 1,1 1-1,-1 0 1,1 1-1,-1-1 1,1 1-1,0 0 1,7 0 0,-9 1 28,1 1 0,0-1 1,-1 1-1,1 0 0,0 0 1,-1 0-1,1 1 1,-1-1-1,0 1 0,1 0 1,-1 1-1,0-1 0,0 1 1,0-1-1,-1 1 0,1 1 1,-1-1-1,1 0 1,-1 1-1,0-1 0,-1 1 1,1 0-1,0 0 0,-1 0 1,0 1-1,0-1 1,0 0-1,-1 1 0,1-1 1,-1 1-1,0 0 0,-1-1 1,1 1-1,-1 0 1,0 9-1,0-9 10,-1 1 0,0 0 0,0 0 0,-1 0 0,1 0 0,-1-1 0,-1 1 0,1-1 0,-1 0 0,0 1 0,0-1 0,0 0 0,-1-1 0,1 1 0,-1-1 0,-9 9 0,9-10-19,0 0 0,0 0 0,0 0 0,-1 0 0,1 0 1,-1-1-1,1 0 0,-1 0 0,0 0 0,0-1 0,0 1 0,0-1 0,0 0 1,0-1-1,0 1 0,0-1 0,0 0 0,0 0 0,0-1 0,-8-1 0,10 1-19,0 0 0,1-1 0,-1 1-1,0-1 1,1 1 0,-1-1 0,1 0-1,0 0 1,0 0 0,-1 0 0,1-1-1,1 1 1,-1-1 0,0 1 0,0-1-1,1 1 1,0-1 0,-1 0 0,1 0-1,0 0 1,1 0 0,-1 0 0,0 0-1,1 0 1,-1 0 0,1 0 0,0 0-1,0 0 1,1-5 0,-1 2-1,1-1 0,-1 0 0,1 1 0,1-1 0,-1 0 0,1 1 0,0 0 0,1-1 0,-1 1-1,1 0 1,1 0 0,5-8 0,-5 9-22,1 1 0,0-1 0,1 0-1,-1 1 1,1 0 0,0 1 0,0-1-1,0 1 1,0 0 0,1 1 0,-1-1-1,1 1 1,7-1 0,-12 3 23,0-1 0,0 1 0,0 0 0,1 0-1,-1 0 1,0 0 0,0 1 0,0-1 0,0 1 0,0-1 0,0 1 0,0 0 0,0-1 0,0 1-1,0 0 1,0 0 0,-1 1 0,3 0 0,-2 1 10,0-1 1,0 0-1,-1 1 0,1-1 1,-1 1-1,0-1 0,0 1 1,0 0-1,0 0 0,0-1 0,0 1 1,-1 0-1,1 0 0,-1 0 1,0 0-1,0 0 0,0 3 1,0 8 121,-1 1 1,0-1 0,-1 0 0,0 1 0,-1-1-1,-10 27 1,11-37-111,1 1-1,-1-1 1,0 0-1,-1 0 1,1-1-1,-1 1 1,0 0-1,0-1 1,0 1-1,0-1 1,0 0-1,-1 0 1,1-1-1,-1 1 1,0-1-1,0 1 1,0-1-1,0 0 1,0-1-1,-1 1 1,1-1-1,0 0 1,-1 0-1,1 0 1,-1 0-1,-6-1 1,8 0-23,0 0 0,1 0 0,-1 0 0,1 0 0,-1 0 1,0-1-1,1 1 0,-1-1 0,1 0 0,-1 1 0,1-1 0,-1-1 0,1 1 1,0 0-1,0 0 0,-1-1 0,1 0 0,0 1 0,0-1 0,0 0 0,1 0 1,-3-2-1,2-1-3,0 1-1,0-1 1,0 0 0,1 0 0,-1 0 0,1 0 0,1 0 0,-1-1 0,1 1 0,0-9-1,0 0 8,0-1 0,2 0 0,-1 1-1,2 0 1,0-1 0,7-20 0,-8 29-9,1 1 0,-1-1-1,1 1 1,1 0 0,-1 0 0,1 0 0,-1 0 0,1 0-1,1 1 1,-1 0 0,1 0 0,-1 0 0,1 0 0,0 1 0,1-1-1,-1 1 1,1 1 0,9-4 0,-11 4 15,-1 1-1,1 0 1,0 0-1,0 0 1,0 0-1,0 1 1,0-1-1,0 1 1,0 0-1,0 1 1,0-1-1,0 1 1,0-1-1,0 1 1,0 0-1,0 1 1,-1-1-1,1 1 1,0-1-1,-1 1 1,1 0-1,-1 1 1,0-1-1,0 0 1,0 1-1,0 0 1,0 0-1,0 0 1,-1 0-1,1 0 1,-1 0-1,0 1 1,0-1-1,2 5 1,0 2 130,0-1 1,-1 1 0,0 0-1,0 0 1,-1 0-1,-1 0 1,0 1-1,0-1 1,-1 0 0,0 1-1,0-1 1,-4 16-1,3-21-91,-1-1 0,0 0 0,0 1 0,0-1 0,0 0 0,-1 0 0,1 0 0,-1 0 0,0-1 0,0 1 0,-1-1 0,1 0 0,-1 0 0,1 0 0,-6 3 0,5-4-42,1 0 0,0 0-1,0 0 1,-1 0 0,1-1 0,-1 0-1,0 1 1,1-1 0,-1-1 0,0 1-1,1 0 1,-1-1 0,0 0 0,0 0-1,0 0 1,1 0 0,-1-1-1,0 1 1,-5-3 0,7 2-16,0-1 0,-1 0 1,1 0-1,0-1 0,0 1 0,0 0 1,0-1-1,0 1 0,1-1 0,-1 0 1,1 1-1,0-1 0,-1 0 0,1 0 1,0 0-1,1 0 0,-1 0 0,1 0 1,-1 0-1,1 0 0,0-5 0,-1-5-20,1-1 0,0 1 0,4-22 0,-3 31 18,0-1 1,0 1-1,0 0 0,1 0 0,0 0 0,0 0 0,0 0 1,0 0-1,1 0 0,0 1 0,-1-1 0,1 1 0,1 0 1,-1 0-1,0 0 0,1 0 0,-1 1 0,1-1 1,5-2-1,-7 4 10,1 0 1,-1 0 0,1 0-1,0 0 1,-1 1 0,1-1-1,0 1 1,0-1 0,0 1 0,-1 0-1,1 0 1,0 0 0,0 1-1,-1-1 1,1 1 0,0-1-1,0 1 1,-1 0 0,1 0-1,-1 0 1,1 0 0,-1 1-1,1-1 1,-1 1 0,0-1-1,1 1 1,-1 0 0,0 0-1,0 0 1,-1 0 0,3 3 0,0 0 37,0 0 1,-1-1-1,0 1 1,0 0-1,0 1 1,-1-1-1,0 0 1,0 1-1,0 0 1,0-1-1,-1 1 1,0 0-1,0 0 1,-1-1-1,0 1 1,0 0-1,0 0 1,0 0-1,-3 7 1,2-8-4,-1 0 1,-1 1 0,1-2-1,-1 1 1,1 0 0,-1-1-1,-1 1 1,1-1-1,-1 0 1,1 0 0,-1 0-1,0 0 1,-1-1 0,1 0-1,-1 0 1,1 0-1,-1 0 1,0-1 0,0 1-1,-8 1 1,7-2-45,1 0 1,-1 0-1,1-1 0,-1 0 1,0 0-1,1-1 0,-1 1 1,0-1-1,0 0 0,-6-2 1,10 2 8,0-1 1,0 1-1,0-1 1,1 0-1,-1 1 1,0-1-1,0 0 1,1 0-1,-1 0 1,1-1-1,-1 1 1,1 0-1,-1 0 1,1-1-1,0 1 1,0-1-1,0 1 1,0-1-1,0 0 1,0 1-1,0-1 1,0 0-1,1 0 1,-1 0-1,1 1 1,-1-1-1,1 0 1,0 0-1,-1 0 1,1 0-1,0 0 1,1-3-1,-1-6-3,0 0-1,1-1 0,0 1 0,1 0 0,1 0 1,0 0-1,0 0 0,1 0 0,7-14 1,-9 21 6,0 1 1,1-1 0,-1 1-1,1-1 1,-1 1 0,1 0-1,0 0 1,1 0 0,-1 1-1,0-1 1,1 1 0,0 0-1,-1 0 1,1 0-1,0 0 1,0 0 0,0 1-1,0 0 1,0 0 0,0 0-1,0 0 1,1 1 0,-1-1-1,0 1 1,0 0 0,1 1-1,-1-1 1,7 2 0,-7-1 20,0 1 1,0-1 0,0 1 0,0 0 0,0 0-1,-1 1 1,1-1 0,-1 1 0,1-1 0,-1 1 0,0 0-1,0 0 1,0 1 0,-1-1 0,1 0 0,-1 1-1,0 0 1,0 0 0,0-1 0,0 1 0,-1 0 0,1 0-1,-1 1 1,0-1 0,0 5 0,2 1 28,-2 1 1,1-1-1,-2 1 0,1-1 1,-1 1-1,-1-1 1,0 1-1,0-1 1,-4 13-1,1-15-123,1 0 1,-2 0-1,1 0 1,-1-1-1,0 0 1,-1 0-1,1 0 1,-1 0-1,-9 6 1,13-10-28,0-1 0,-1 0 0,0 1 1,1-1-1,-1 0 0,0 0 0,0 0 0,0-1 1,0 1-1,0-1 0,0 0 0,-1 0 0,1 0 1,0 0-1,-1 0 0,1-1 0,-1 1 0,1-1 1,0 0-1,-1 0 0,1 0 0,-1-1 1,1 1-1,-1-1 0,1 0 0,-4-1 0,5 1-744,1 0 0,0 0 0,-1 0-1,1 0 1,0-1 0,0 1-1,0 0 1,0 0 0,0-1 0,0 1-1,1-1 1,-1 1 0,0-2 0,-5-11-7883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4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4860,'7'-17'21937,"1"19"-20261,2 1-3902,7 0 2548,1-1-1,-1 0 1,1-1-1,0-1 1,-1-1 0,24-3-1,33-11-1692,-5-5-6880,-45 10 718,-17 8 4075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40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12809,'0'0'1000,"0"37"1639,-1-18-2162,0 1 1,-1-1 0,0 0 0,-2 0 0,-11 33 0,-26 114 57,44-170 432,-2 2-965,0 1-1,0 0 1,0 0 0,1 0-1,-1 0 1,0 0 0,1 0-1,-1 0 1,0 0 0,1 0-1,-1 1 1,1-1 0,-1 1-1,4-1 1,39-11 100,-33 8-105,1 1 0,0 0-1,0 0 1,0 1 0,0 1-1,0 0 1,1 0 0,-1 1 0,22 4-1,-29-3 10,0 1-1,-1 1 1,1-1-1,-1 1 1,0-1-1,0 1 1,0 0-1,0 1 1,0-1-1,-1 1 1,0 0-1,1 0 1,-1 0-1,-1 0 1,1 0-1,0 1 1,-1-1-1,0 1 1,0-1-1,-1 1 1,1 0 0,-1 0-1,0 0 1,1 7-1,0 6 12,0-1-1,-1 1 1,-1-1-1,0 1 1,-5 30 0,-4-21 184,0-1 0,-1 1 0,-2-1 0,-1-1 0,-1-1 0,-23 33 0,31-48-140,0 1 144,-1-1-1,0 1 0,-1-1 0,0-1 0,0 1 1,-13 9-1,16-14 3,-1-1-1,1 1 1,-1-1 0,0-1 0,0 1 0,0-1-1,0 0 1,-1 0 0,1-1 0,0 0 0,-1 0-1,-11 0 1,-6 0 270,16 0-431,-1-1-1,1 0 0,0 0 1,0 0-1,0-1 0,0-1 1,0 1-1,0-1 0,0 0 1,-13-6-1,19-9-10463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4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70 9629,'0'0'166,"0"0"0,-1 0 1,1 0-1,0 0 0,0 0 0,-1 0 1,1 0-1,0 0 0,0 0 0,-1 0 1,1 0-1,0 0 0,0 0 0,-1 0 0,1 0 1,0 0-1,0 0 0,-1 0 0,1-1 1,0 1-1,0 0 0,-1 0 0,1 0 1,-1-1 664,1 1-665,0 0 0,0-1 1,0 1-1,0 0 0,-1 0 0,1 0 1,0-1-1,0 1 0,0 0 0,0 0 1,0-1-1,0 1 0,0 0 0,0 0 0,0-1 1,0 1-1,0 0 0,0 0 0,0-1 1,0 1-1,0 0 0,0 0 0,0-1 1,0 1-1,14-18 1527,22-14-2152,-32 31 472,0-1 0,0 0 0,-1 1 0,1 0 0,0-1 0,0 2 0,1-1-1,-1 0 1,0 1 0,0 0 0,0 0 0,0 0 0,0 0 0,1 1 0,-1 0-1,0-1 1,0 1 0,0 1 0,0-1 0,-1 1 0,1 0 0,0-1 0,-1 1-1,1 1 1,-1-1 0,1 1 0,-1-1 0,0 1 0,0 0 0,0 0-1,-1 0 1,1 1 0,-1-1 0,1 0 0,-1 1 0,0 0 0,-1 0 0,1-1-1,-1 1 1,1 0 0,-1 0 0,0 0 0,-1 0 0,1 1 0,-1 4 0,0 4 131,1-2 140,-1 0 0,-1 1 0,-3 19-1,3-27-235,-1 0 0,1 0 0,-1 0-1,0 0 1,1 0 0,-2-1 0,1 1-1,0-1 1,-1 0 0,1 1 0,-1-1-1,0 0 1,0 0 0,-4 2 0,2-1-22,0 1-31,-1 0 0,0-1 0,0 0 0,-1 0 0,1 0 0,-1 0 0,1-1-1,-1 0 1,0-1 0,0 0 0,-11 3 0,18-5-36,43-4-56,-35 4 108,0-1 1,-1 1-1,1 0 0,-1 1 1,1 0-1,0 0 0,-1 1 1,1 0-1,-1 0 0,0 0 1,0 1-1,0 0 0,0 1 1,0 0-1,-1 0 0,0 0 1,1 1-1,-2-1 0,1 2 1,0-1-1,-1 1 0,0-1 1,0 1-1,-1 1 0,0-1 1,0 1-1,0-1 0,-1 1 1,0 0-1,0 0 0,-1 1 1,0-1-1,0 0 0,-1 1 1,0 0-1,0-1 0,0 14 1,-1-16 95,0 0 1,0 0-1,-1 0 0,0 0 1,1 0-1,-1 0 0,-1-1 1,1 1-1,-1 0 1,0 0-1,0-1 0,0 0 1,-1 1-1,1-1 1,-1 0-1,0 0 0,-1 0 1,1 0-1,0-1 0,-1 0 1,0 1-1,0-1 1,0 0-1,0-1 0,0 1 1,-1-1-1,1 0 1,-1 0-1,0 0 0,1-1 1,-8 2-1,-18 2-271,-55 4-1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50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1280,'11'-7'-332,"1"0"-240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52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61 170 9069,'-1'0'155,"0"-1"0,1 1 0,-1-1 0,0 1 0,0-1 0,1 1 0,-1-1 0,1 1 0,-1-1 0,0 0 0,1 0 0,-1 1 0,1-1 0,0 0 0,-1 0 0,1 1 0,-1-1 0,1 0 0,0 0 0,0 0 0,0 1 0,-1-1 0,1 0 0,0 0 0,0 0 0,0 0 0,0 0 0,1-1 0,-2-33 407,2 28-214,-1 4-309,0 0 0,1 0 0,0 1 0,-1-1-1,1 0 1,0 0 0,0 0 0,1 1 0,-1-1 0,0 1 0,1-1 0,0 1-1,-1-1 1,1 1 0,0 0 0,0 0 0,4-3 0,-2 1-12,1 1 1,0-1-1,0 1 1,0 0-1,0 1 1,1-1-1,-1 1 1,11-3-1,-12 4-15,-1 0-1,1 0 1,-1 1-1,1 0 1,0-1-1,-1 1 1,1 1-1,-1-1 1,1 0-1,0 1 1,-1 0-1,1 0 1,6 2-1,-8-2 7,0 0-1,-1 1 1,1-1 0,0 0-1,-1 1 1,1-1 0,-1 1-1,1 0 1,-1 0-1,0-1 1,1 1 0,-1 0-1,0 0 1,0 0 0,0 0-1,-1 0 1,1 0-1,-1 0 1,1 0 0,-1 1-1,1-1 1,-1 0 0,0 0-1,0 4 1,0 1 123,0 0 1,-1-1-1,0 1 1,0 0-1,0 0 1,-1-1 0,0 1-1,0-1 1,0 1-1,-7 10 1,8-15-75,-1 1 1,0-1 0,0 0 0,0 0 0,0 0-1,0 0 1,-1 0 0,1 0 0,-1-1 0,1 1-1,-1-1 1,0 0 0,1 1 0,-1-1 0,0 0-1,0-1 1,0 1 0,1 0 0,-1-1-1,0 0 1,0 1 0,0-1 0,0-1 0,0 1-1,0 0 1,0-1 0,-6-1 0,7 1-60,1 0 1,-1-1 0,0 1 0,0-1-1,0 1 1,1-1 0,-1 0-1,1 0 1,-1 0 0,1 1-1,0-2 1,0 1 0,0 0-1,0 0 1,0 0 0,0 0-1,1 0 1,-1-1 0,1 1-1,-1 0 1,1-1 0,0 1 0,0 0-1,0-1 1,0 1 0,1-4-1,-1 1-5,0 1-1,0-1 1,1 1-1,-1-1 1,1 0-1,0 1 1,0-1 0,1 1-1,-1 0 1,1-1-1,0 1 1,5-8-1,-4 9-15,1 1 0,0-1 0,0 0 0,1 1 0,-1 0-1,0 0 1,1 0 0,-1 1 0,1-1 0,0 1 0,-1 0 0,1 1 0,0-1-1,0 1 1,-1 0 0,7 0 0,-8 0 41,-1 0 0,0 1 0,1-1 0,-1 1 0,0-1 0,0 1 0,0 0 0,1-1 0,-1 1 0,0 0 0,0 1 0,0-1-1,0 0 1,0 1 0,-1-1 0,1 1 0,0-1 0,-1 1 0,1 0 0,-1-1 0,1 1 0,-1 0 0,0 0 0,0 0 0,0 0 0,0 1 0,0-1 0,0 0 0,-1 0 0,1 0 0,-1 1 0,1-1 0,-1 0 0,0 5 0,0-3 13,-1 0 0,0 0 0,1 0 0,-1 0 0,-1-1 0,1 1 0,0 0 0,-1-1 0,0 1 0,0 0 0,0-1 0,0 0 0,-1 0 0,1 0 1,-1 0-1,0 0 0,0 0 0,0 0 0,0-1 0,0 0 0,-1 0 0,1 1 0,-1-2 0,-7 4 0,3-1 57,-1-1 0,0 0-1,0-1 1,0 0 0,0 0-1,-1-1 1,1 0 0,0 0-1,-19-2 1,26 0-98,0 1 1,-1-1-1,1 0 0,0 0 1,0 0-1,0 0 0,0 0 1,1 0-1,-1-1 0,0 1 1,0-1-1,1 1 0,-1-1 1,1 0-1,-1 1 0,1-1 1,0 0-1,-1 0 0,1 0 0,0 0 1,0 0-1,1 0 0,-1 0 1,0 0-1,1-1 0,-1 1 1,1 0-1,0 0 0,0-1 1,0 1-1,0 0 0,0 0 1,0-1-1,1-2 0,-1 1 6,0-1-1,1 1 0,0 0 1,-1-1-1,2 1 0,-1-1 1,0 1-1,1 0 0,0 0 1,0 0-1,0 0 0,0 0 1,1 0-1,0 0 0,-1 1 1,7-6-1,-1 4-18,1 0 0,-1 1 0,1 0 0,0 1 0,0 0 0,0 0 0,19-3 0,-26 6 15,0-1-1,0 1 1,0 0-1,0-1 1,0 1 0,0 0-1,0 0 1,0 0-1,0 0 1,0 1-1,0-1 1,0 0-1,0 1 1,0 0-1,0-1 1,0 1 0,0 0-1,0 0 1,-1 0-1,1 0 1,0 0-1,-1 0 1,1 1-1,-1-1 1,1 1-1,-1-1 1,1 1 0,-1-1-1,0 1 1,0 0-1,0-1 1,0 1-1,0 0 1,0 0-1,-1 0 1,1 0-1,-1 0 1,1 0 0,-1 0-1,0 0 1,1 0-1,-1 4 1,0 0 43,0 0 0,-1-1 0,0 1 0,1 0-1,-2 0 1,1 0 0,-1-1 0,0 1 0,0-1 0,0 1 0,-1-1 0,0 0 0,0 0 0,0 0 0,-1 0 0,1 0 0,-1-1 0,0 0 0,-1 0 0,1 0 0,-1 0 0,0-1 0,1 1 0,-2-1 0,-9 4 0,11-5 32,0 1 0,0-1 0,0-1 1,-1 1-1,1-1 0,0 1 1,-1-1-1,0 0 0,1-1 1,-7 1-1,10-1-73,0 0 1,-1 0 0,1-1-1,-1 1 1,1 0-1,0-1 1,0 1 0,-1-1-1,1 1 1,0-1 0,0 0-1,0 0 1,-1 1-1,1-1 1,0 0 0,0 0-1,0 0 1,1 0-1,-1 0 1,0 0 0,0 0-1,0-1 1,1 1-1,-1 0 1,1 0 0,-1-1-1,1 1 1,-1 0-1,1-1 1,0 1 0,-1 0-1,1-1 1,0 1 0,0 0-1,0-1 1,0 1-1,1-3 1,-1-7-3,0-1 0,1 1 0,1-1 0,0 1 0,0-1-1,1 1 1,7-17 0,-8 24-7,1-1-1,-1 0 1,1 1 0,0-1-1,0 1 1,0 0-1,1 0 1,-1 0-1,1 0 1,0 1-1,0-1 1,1 1 0,-1 0-1,0 1 1,1-1-1,0 1 1,0-1-1,0 2 1,5-3 0,-8 3 2,0 1 0,-1-1 0,1 1 0,0 0 1,-1-1-1,1 1 0,0 0 0,0 0 0,-1 0 0,1 0 1,0 0-1,-1 0 0,1 1 0,0-1 0,-1 1 1,1-1-1,0 1 0,-1-1 0,1 1 0,-1 0 1,1 0-1,-1 0 0,1 0 0,-1 0 0,0 0 1,1 0-1,-1 0 0,0 1 0,0-1 0,0 0 1,0 1-1,0-1 0,0 1 0,0-1 0,-1 1 0,1-1 1,0 1-1,-1 0 0,1-1 0,-1 1 0,0 0 1,0-1-1,1 1 0,-1 0 0,-1 3 0,2 0 41,-2 0 0,1 0-1,0 0 1,-1 0 0,0 0-1,0 0 1,0 0-1,-1-1 1,0 1 0,0 0-1,0-1 1,0 1-1,-1-1 1,0 0 0,-3 5-1,-2-2 13,-1 4 14,-1 0 0,-1-1 0,0 0 0,0-1 1,-1 0-1,0-1 0,-1 0 0,0-1 0,-18 7 1,30-13-62,0-1 0,0 0 0,0 1 0,0-1 0,-1 0 0,1 0 0,0 1 0,0-1 0,0 0 0,0 0 0,0 0 0,0 0 0,0-1 0,0 1 0,-1 0 0,1 0 0,0-1 0,0 1 0,0-1 0,0 1 0,0-1 0,0 1 0,0-1 0,0 1 0,1-1 0,-1 0 0,0 1 0,0-1 0,0 0 0,1 0 0,-1 0 0,0 0 0,1 0 0,-1 0 0,1 0 0,-1 0 0,1 0 1,-1 0-1,1-2 0,-1-3-8,0-1 0,0 0 1,1 0-1,0 0 0,2-10 1,-1-1 1,0 13 4,0-1 0,0 1 0,1 0 0,-1 0 0,1-1 0,0 1 0,0 0 0,1 1 0,0-1 0,-1 0 0,2 1 0,-1 0 0,0-1 0,1 1 0,0 1 0,8-7 0,-9 7-17,0 1-1,0-1 1,0 1 0,1 0-1,-1 0 1,1 0-1,-1 1 1,1-1 0,0 1-1,-1 0 1,1 0 0,0 0-1,0 1 1,0-1 0,0 1-1,0 0 1,0 0-1,0 0 1,0 1 0,-1-1-1,1 1 1,0 0 0,7 3-1,-9-3 28,0 0 0,0 1 0,0 0 0,0-1-1,-1 1 1,1 0 0,-1 0 0,1 0 0,-1 0 0,0 0-1,0 1 1,1-1 0,-2 0 0,1 0 0,0 1 0,0-1-1,-1 1 1,1-1 0,-1 0 0,0 1 0,0-1 0,0 1-1,0-1 1,0 1 0,0-1 0,-1 1 0,1-1-1,-3 5 1,2 0 67,-1 0-1,0-1 1,0 1-1,-1-1 1,0 0 0,0 1-1,0-1 1,-1-1-1,-6 8 1,0-2-41,-36 33 419,44-43-430,0 1 0,0-1 1,0 0-1,0 1 0,0-1 0,0 0 0,-1 0 1,1-1-1,0 1 0,-1 0 0,1-1 0,0 0 0,-1 1 1,1-1-1,-1 0 0,1 0 0,-1 0 0,1 0 1,-1-1-1,1 1 0,0-1 0,-3 0 0,3 0-30,1-1 0,-1 1 0,1 0-1,0 0 1,-1-1 0,1 1 0,0-1-1,0 1 1,0-1 0,0 1 0,0-1 0,0 0-1,1 1 1,-1-1 0,0 0 0,1 0-1,-1 1 1,1-1 0,0 0 0,0 0 0,0-2-1,0-49-10,0 35 19,0 12-7,1 0-1,-1 0 0,1 0 1,0 0-1,0 0 1,1 0-1,-1 0 0,1 0 1,1 0-1,-1 0 1,7-9-1,-7 12-3,0 0-1,0 1 1,1-1 0,0 0-1,-1 1 1,1 0 0,0 0-1,0 0 1,0 0 0,1 0 0,-1 0-1,0 1 1,1-1 0,-1 1-1,1 0 1,-1 0 0,1 1-1,-1-1 1,1 1 0,0-1-1,3 1 1,-2 0-5,-1 1-1,1-1 1,-1 1 0,0-1-1,1 1 1,-1 1 0,0-1-1,1 1 1,-1-1 0,0 1-1,0 0 1,0 1 0,0-1-1,-1 1 1,1 0 0,-1-1-1,1 2 1,-1-1 0,0 0-1,0 1 1,-1-1 0,1 1-1,-1 0 1,4 7 0,-3-3 53,0 0-1,0-1 1,-1 2 0,0-1 0,0 0 0,-1 0 0,0 0 0,-1 1 0,0-1 0,0 1 0,0-1 0,-4 17 0,1-17 68,0 1 0,-1-1 0,0 0 0,0 0 0,-1 0 0,0 0 0,0-1 0,0 0 0,-13 13 0,14-16-51,0 0-1,0 0 1,0-1-1,0 1 1,-1-1-1,1 0 1,-1 0-1,0-1 1,0 1-1,0-1 1,0 0-1,-1 0 1,1-1-1,0 1 1,-1-1-1,1 0 1,-8 0-1,11-2-60,1 0 0,-1 1 0,0-1 0,1 0 0,-1 0 0,1 0 0,0 0 0,-1 0 0,1 0 0,0 0 0,0-1 0,-1 1 0,1 0 0,0-1 0,0 1 0,0-1 0,1 1 0,-1-1 0,0 1 0,1-1 0,-1 1 0,0-1 0,1 0 0,0 0 0,0 1 0,-1-1 0,1 0 0,0-3 0,0-61-10,1 49 58,3-40 23,-3 53-109,0 1 0,0-1 1,0 0-1,0 1 0,0-1 1,1 0-1,-1 1 0,1 0 1,0-1-1,0 1 0,1 0 1,3-4-1,-6 7 34,1-1 1,-1 1-1,1 0 1,-1 0-1,1 0 0,0 0 1,-1-1-1,1 1 0,-1 0 1,1 0-1,0 0 0,-1 0 1,1 1-1,-1-1 1,1 0-1,-1 0 0,1 0 1,0 0-1,-1 1 0,1-1 1,-1 0-1,1 0 1,-1 1-1,1-1 0,-1 0 1,1 1-1,-1-1 0,0 1 1,1-1-1,-1 0 1,1 1-1,-1-1 0,0 1 1,0-1-1,1 1 0,-1-1 1,0 1-1,0 0 1,1-1-1,-1 1 0,0-1 1,0 1-1,0-1 0,0 1 1,0 0-1,0 0 1,8 29-29,-7-21-23,0 0 1,0 1-1,-1-1 0,0 1 0,-3 12 1,-4 0-3848,-5-2-5368,4-10 2882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5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69 264 1108,'15'11'986,"-12"-8"-559,-1-1 0,1 1 0,0-1 0,0 0 0,0 0 0,0-1 0,0 1 0,7 2 0,-11-4 7,-1 0-1,1-1 1,-1 1 0,1 0 0,-1 0 0,1-1 0,-1 1 0,1-1 0,-1 1 0,1-1 0,0 0 0,-1 0 0,1 1 0,0-1 0,-1 0 0,1 0 0,0 0 0,0 0 0,0-1 0,0 1 0,-1-2 0,0-1-32,0 1 1,0-1 0,0 0-1,1 0 1,-1 0 0,1 0-1,-1-8 1,0-6 54,1 1-1,2-33 1,-1 48-299,0 0-155,1 1 1,-1-1-1,0 0 1,1 0-1,-1 1 1,1-1-1,0 0 1,-1 1-1,1-1 1,0 1-1,0-1 1,0 1-1,0-1 1,0 1-1,1 0 1,-1 0-1,0-1 1,1 1-1,-1 0 1,0 0 0,1 0-1,-1 0 1,1 1-1,0-1 1,-1 0-1,1 1 1,0-1-1,-1 1 1,1-1-1,0 1 1,-1 0-1,1 0 1,0 0-1,0 0 1,-1 0-1,1 0 1,0 0-1,0 1 1,-1-1-1,4 2 1,-1-2 8,1 1 0,-1 0-1,0 0 1,0 0 0,0 1 0,0 0-1,0 0 1,0 0 0,0 0 0,-1 0-1,1 1 1,-1-1 0,1 1 0,-1 0-1,5 7 1,-6-7 72,0 1-1,0 0 1,0 0-1,-1 0 1,0 0-1,0 1 1,0-1-1,0 0 1,-1 0 0,1 1-1,-1-1 1,0 0-1,-1 0 1,1 1-1,-1-1 1,1 0-1,-1 0 1,-1 1-1,1-1 1,0 0-1,-1 0 1,0-1-1,0 1 1,0 0 0,-1-1-1,1 1 1,-1-1-1,-5 6 1,3-4 28,0 0 0,-1-1-1,1 0 1,-1 0 0,0 0 0,0-1 0,0 0 0,0 0 0,0 0 0,-1-1 0,0 0 0,1-1 0,-1 1 0,0-1 0,1 0-1,-1-1 1,-10 0 0,16 0-107,0 0 1,-1 0-1,1 0 0,0-1 0,-1 1 0,1-1 1,0 1-1,0-1 0,0 1 0,-1-1 0,1 0 1,0 1-1,0-1 0,0 0 0,0 0 0,0 0 0,0 0 1,0 0-1,0 0 0,1 0 0,-1 0 0,0 0 1,-1-3-1,1 1-10,0-1-1,0 1 1,0-1 0,1 1 0,-1-1 0,1 1-1,0-1 1,0-7 0,1 4-5,-1 1 0,1-1 0,1 1 0,-1-1 0,1 1 0,0-1 0,1 1 0,-1 0 0,6-9 0,-2 9-5,0-1-1,1 1 1,-1 0 0,1 1-1,0-1 1,1 1 0,-1 1-1,1 0 1,0 0-1,0 0 1,0 1 0,1 0-1,-1 1 1,1-1-1,-1 2 1,1-1 0,0 1-1,0 1 1,0 0-1,0 0 1,14 2 0,-20-1 24,-1 0 0,0 0-1,0 0 1,0 0 0,0 0 0,0 1 0,0-1 0,0 1 0,0-1 0,-1 1 0,1 0 0,0 0 0,-1-1 0,1 1 0,-1 0 0,0 1 0,0-1 0,0 0 0,0 0 0,0 0 0,0 1 0,-1-1 0,1 0 0,-1 1 0,1-1-1,-1 0 1,0 1 0,0-1 0,0 0 0,-1 3 0,1 0 57,0 0-1,0 0 1,0 0-1,-1 0 1,0 0-1,0 0 1,0 0-1,-1 0 1,0 0-1,0-1 1,0 1-1,0-1 1,-6 8-1,-4 0 92,-1 0-1,0 0 1,-1-2-1,-29 19 1,37-26-102,-1 1 0,1-1 0,-1 0 0,0-1 0,0 1 0,-1-1 0,1-1 1,0 0-1,-1 0 0,1 0 0,-1-1 0,1 0 0,0 0 0,-10-2 0,15 1-54,1 0 1,-1 0-1,0 0 0,0-1 0,1 1 1,-1-1-1,0 1 0,1-1 1,0 0-1,-1 1 0,1-1 0,0 0 1,0 0-1,0 0 0,0 0 0,0 0 1,0 0-1,1 0 0,-1 0 0,1 0 1,-1-1-1,1 1 0,0 0 0,0 0 1,0 0-1,0-1 0,1-1 0,-2-5-19,2 1 0,-1-1 0,1 1 0,1-1 0,-1 1-1,4-9 1,1 2 2,2 0 0,0 1 0,0 0 0,18-22-1,-21 29-3,1 0 0,0 1 0,0 0 0,0 0 0,0 1 0,1 0 0,0 0 0,0 0 0,0 1 0,16-7 0,-21 10 12,0 1 0,1-1 0,-1 0 0,0 1 0,1 0 0,-1-1 0,0 1 0,0 0 0,1 0 0,-1 0 0,0 1 0,1-1 1,-1 1-1,0-1 0,1 1 0,-1 0 0,0-1 0,0 1 0,0 0 0,0 1 0,0-1 0,0 0 0,0 0 0,0 1 0,0 0 0,-1-1 0,1 1 0,-1 0 0,1-1 1,-1 1-1,0 0 0,1 0 0,-1 0 0,0 0 0,0 1 0,0-1 0,-1 0 0,1 0 0,-1 0 0,1 1 0,-1 1 0,3 9 65,-1-1 0,-1 1 0,-1-1 1,0 1-1,0-1 0,-3 17 0,1-22-3,0 0 0,0 0 0,-1 0 0,0 0 0,-1 0 0,1-1 0,-1 1 0,0-1 0,-1 0 0,0-1 0,1 1 1,-2-1-1,-10 10 0,12-12-4,0 1 1,-1-1 0,1 0 0,-1 0 0,1 0 0,-1-1-1,0 0 1,0 0 0,0 0 0,0 0 0,0-1 0,-1 0-1,1 0 1,0 0 0,-1 0 0,1-1 0,0 0 0,-1 0-1,-8-2 1,12 1-49,0 0 0,1 0-1,-1 0 1,0-1 0,1 1 0,-1 0-1,1-1 1,-1 1 0,1-1-1,0 1 1,0-1 0,-1 0 0,1 1-1,0-1 1,0 0 0,1 0-1,-1 0 1,0 0 0,1 0 0,-1 0-1,1 0 1,-1 0 0,1 0-1,0-2 1,0-60-154,0 43 154,1 7-10,1 0 1,0 0-1,0 0 0,2 0 1,-1 1-1,2 0 1,0-1-1,0 1 0,2 1 1,-1-1-1,1 1 1,1 1-1,17-21 0,-24 30-6,1 0 0,0 1 0,0-1 0,-1 1 0,1-1 0,0 1-1,0-1 1,0 1 0,0 0 0,1 0 0,-1 0 0,0 0 0,0 1 0,1-1 0,-1 1-1,0-1 1,1 1 0,-1 0 0,1 0 0,-1 0 0,0 0 0,4 0 0,-3 1 3,0 1 0,0-1 1,0 0-1,0 1 0,0 0 0,0 0 1,0 0-1,-1 0 0,1 0 1,-1 0-1,1 1 0,-1-1 1,4 6-1,-1 0 11,0 0-1,0 0 1,-1 1 0,0-1 0,-1 1-1,0 0 1,0 0 0,-1 0-1,0 0 1,1 14 0,-2-11 131,-2 0 0,1 0 0,-1-1 0,-1 1 1,0 0-1,-1-1 0,0 0 0,-7 16 0,8-23-85,-1 1 0,0 0 0,0-1 0,-1 0 0,1 0 0,-1 0 0,0 0 1,0 0-1,0-1 0,0 0 0,-1 0 0,1 0 0,-1 0 0,0-1 0,0 1 0,0-1 0,0-1 0,0 1 0,0-1 0,-10 2 0,11-2-33,-1 0-1,1 0 1,-1 0-1,1-1 1,-1 0 0,0 0-1,1 0 1,-1 0-1,1-1 1,-1 0-1,1 0 1,-1 0-1,1 0 1,-1-1-1,1 1 1,0-1-1,0 0 1,0-1-1,0 1 1,0-1-1,1 1 1,-1-1-1,1 0 1,-1-1-1,1 1 1,0-1-1,0 1 1,1-1-1,-1 0 1,1 0-1,0 0 1,0 0-1,0 0 1,0-1-1,1 1 1,0 0-1,0-1 1,0 1-1,0-1 1,1 1-1,-1-1 1,2-7-1,-2 2-38,2-1 0,-1 0-1,1 1 1,1-1-1,0 1 1,1 0-1,4-14 1,-5 21 15,-1-1-1,1 1 1,0 0 0,0 0-1,0 1 1,0-1 0,0 0-1,1 1 1,-1-1-1,1 1 1,0 0 0,-1 0-1,1 0 1,0 0 0,0 0-1,1 1 1,-1-1 0,0 1-1,0 0 1,1 0 0,-1 0-1,1 0 1,-1 1 0,1-1-1,-1 1 1,6 0-1,-2 0-18,0 0 0,0 1-1,0 0 1,0 0-1,-1 0 1,1 1-1,0 0 1,-1 0-1,1 0 1,-1 1-1,0 0 1,9 6-1,-11-6 39,-1 0 0,0 0 1,0 0-1,0 0 0,0 1 0,0-1 0,-1 1 0,1 0 0,-1 0 0,0 0 0,0 0 0,-1 0 0,1 0 0,-1 1 0,0-1 0,0 0 0,0 1 1,-1-1-1,0 1 0,0 5 0,0-5 27,-1 0 1,0 0-1,0 0 0,0 0 1,-1 0-1,1 0 0,-1 0 1,-1-1-1,1 1 1,0-1-1,-1 1 0,0-1 1,0 0-1,-1 0 1,1 0-1,-1-1 0,1 1 1,-1-1-1,0 0 1,-1 0-1,-8 5 0,6-4 17,0 0 0,-1-1-1,0 1 1,1-2 0,-1 1-1,0-1 1,-1 0 0,1-1-1,0 0 1,0 0 0,-1-1 0,1 0-1,-11-1 1,17 0-56,0 1 1,0-1 0,0 0-1,0 0 1,0 0-1,1 0 1,-1-1-1,0 1 1,0 0-1,1-1 1,-1 1 0,1-1-1,-1 0 1,1 1-1,0-1 1,0 0-1,0 0 1,-1 0 0,2 0-1,-1 0 1,0 0-1,0 0 1,1 0-1,-1 0 1,1 0-1,0-1 1,-1 1 0,1 0-1,0 0 1,0 0-1,1 0 1,-1-1-1,0 1 1,1 0 0,0-2-1,0-2-7,0 0-1,0 0 1,0 0-1,1 0 1,0 0 0,0 1-1,1-1 1,-1 1-1,1-1 1,0 1 0,8-9-1,-6 9-29,0 1 0,0 0-1,1 0 1,-1 1 0,1-1-1,10-3 1,-15 6 38,0 1 0,0-1 0,0 1 0,0 0 0,0 0 0,0-1 0,0 1 0,0 0 0,0 0 0,0 0-1,0 0 1,-1 0 0,1 0 0,0 0 0,0 1 0,0-1 0,0 0 0,0 0 0,0 1 0,0-1 0,0 1 0,0-1 0,0 1 0,0-1 0,-1 1 0,1-1-1,0 1 1,0 0 0,-1-1 0,1 1 0,0 0 0,-1 0 0,1 0 0,-1-1 0,1 1 0,-1 0 0,0 0 0,1 0 0,-1 0 0,0 0 0,1 0 0,-1 0-1,0 0 1,0 0 0,0 0 0,0 0 0,0 0 0,0 0 0,0 0 0,0 0 0,0 0 0,-1 1 0,2 31 47,0-23 3,0 0 0,-1 0 0,0 1 0,-1-1 0,0 0 0,-1 0 0,-2 9 0,-6-37 406,9 13-459,-1 0-1,0 0 1,0 0 0,-1 0-1,1 0 1,-1 1-1,-7-9 1,5 11 65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2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 12373,'92'-5'5030,"62"-3"-3523,-431 24-370,349-3-1298,152 0 568,-140-10 3918,-336 1-3719,145-3-4483,100-2-450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4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18314,'0'1'1364,"9"31"2335,22 104-1112,-25-62-1427,-4 101-1,-1-19-1819,1-117-2741,14 75 1,-8-90 714,-1-13-256,-6-10 1667,0-1 1116,-1 0 0,0 0-1,0 0 1,0 0 0,1 0-1,-1 0 1,0 0 0,0 0-1,1 0 1,-1 0 0,0 0-1,0 0 1,0 0 0,1 0-1,-1 0 1,0 0-1,0 0 1,0 0 0,1 0-1,-1 0 1,4-9-5518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1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13925,'9'2'615,"0"1"0,-1-1 0,1-1 0,0 0 0,1 0 0,-1-1 1,0 0-1,0 0 0,13-3 0,-6 2-182,32-5-548,-1-2 1,68-20-1,-73 16-2698,0 2-1,0 2 1,67-4 0,-70 12-1395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4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65 15317,'0'0'130,"-1"0"-1,1 0 0,-1 0 1,1-1-1,-1 1 0,1 0 1,-1 0-1,1 0 0,-1-1 1,1 1-1,0 0 0,-1-1 1,1 1-1,-1 0 0,1-1 0,0 1 1,-1 0-1,1-1 0,0 1 1,0-1-1,-1 1 0,1 0 1,0-1-1,0 1 0,0-1 1,-1 1-1,1-1 0,0 1 1,0-1-1,0 1 0,0-1 1,0 1-1,0-1 0,0 0 1,13-13 2454,26-6-1289,-18 15-1261,0 1 0,1 0 0,-1 1 0,1 2 0,0 0 0,41 5 0,-14-3-354,91 8-4194,-105-5 1558,-1 2 0,34 10 0,-52-11 57,-4 2-1301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45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16502,'3'-4'4818,"16"-15"-3108,81-26 123,1 16-3648,-64 21-1413,0 3-1,0 1 0,66 1 1,-72 5-1109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4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76 6849,'-1'1'181,"0"-1"1,1 1 0,-1-1-1,0 1 1,0-1 0,1 1-1,-1-1 1,0 0 0,0 0-1,0 1 1,0-1 0,0 0-1,0 0 1,0 0 0,1 0-1,-1 0 1,0 0-1,0 0 1,0 0 0,0 0-1,0 0 1,0-1 0,0 1-1,0 0 1,1-1 0,-1 1-1,0 0 1,0-1 0,0 1-1,1-1 1,-1 0 0,0 1-1,1-1 1,-1 1 0,0-1-1,1 0 1,-1 0 0,1 1-1,-1-1 1,1 0 0,-1 0-1,1 1 1,0-1 0,-1 0-1,1 0 1,0 0 0,0 0-1,0 0 1,-1 0 0,1 0-1,0 1 1,0-1 0,0 0-1,0 0 1,1 0 0,-1 0-1,0 0 1,1-1 0,-1-1-99,0 1 0,1-1 1,0 0-1,-1 1 1,1-1-1,0 1 1,1-1-1,-1 1 1,0 0-1,0-1 1,1 1-1,0 0 0,-1 0 1,1 0-1,0 0 1,0 0-1,0 0 1,0 1-1,0-1 1,4-1-1,-5 2-105,0 1 0,0-1-1,0 1 1,0-1 0,1 1 0,-1 0 0,0-1-1,0 1 1,1 0 0,-1 0 0,0 0 0,0 0-1,1 0 1,-1 0 0,0 0 0,0 0 0,1 1-1,-1-1 1,0 0 0,0 1 0,0-1 0,1 1-1,-1-1 1,0 1 0,0 0 0,0 0 0,0-1-1,0 1 1,0 0 0,0 0 0,-1 0 0,1 0-1,0 0 1,0 0 0,-1 0 0,1 0 0,0 0-1,-1 0 1,1 0 0,-1 1 0,0-1 0,1 0-1,-1 0 1,0 2 0,2 9-508,-1-1 0,0 1-1,-1-1 1,-2 17 0,2 22 346,3-45 188,-1 0 1,1 0 0,1 0 0,-1 0-1,1-1 1,0 0 0,0 0-1,0 0 1,9 7 0,9 8-1,-20-17 60,1 1 0,-1-1 0,1 1 0,-1 0 0,0 0 0,0 0 0,0 1 0,0-1 0,-1 0 0,1 1 0,-1-1 0,0 1 0,0-1 0,0 1 0,-1-1 0,1 1 0,-1 0 0,0-1 0,0 1 0,0 0 0,0-1 0,-1 1 0,-1 5 0,0-4-25,0-1 1,0 1-1,-1-1 1,0 0 0,0 0-1,0 0 1,0 0-1,-1 0 1,0-1-1,0 1 1,0-1-1,0 0 1,0 0 0,0 0-1,-1-1 1,-6 3-1,-2 1-588,4-1-708,0-1 0,0 0 0,-1-1 0,-13 4 0,14-6-1824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4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18502,'3'-5'102,"0"-1"-1,0 1 1,0 0 0,1 1 0,-1-1 0,1 1-1,0-1 1,1 1 0,5-4 0,-8 6-99,0 1 0,1-1-1,0 1 1,-1 0 0,1 0 0,-1 0 0,1 0 0,0 0 0,0 0-1,0 1 1,-1 0 0,1-1 0,0 1 0,0 0 0,0 0-1,0 0 1,0 1 0,0-1 0,-1 1 0,1 0 0,5 1-1,-7-1 18,1 1 0,-1-1 0,1 1 0,-1-1 0,0 1 0,0-1 0,0 1 0,1 0 0,-1-1 0,-1 1 0,1 0 0,0 0 0,0 0 0,-1 0 0,1 0 0,-1 0 0,0 0 0,1 0 0,-1 0 0,0 0 0,0 0 0,0 0 0,0 0 0,-1 0 0,1 0 0,-1 0 0,0 3 0,-1 3 153,0 0 0,0 0 0,0 0 0,-1 0 1,-7 12-1,-7 8 456,-31 54-30,45-75-625,0 1 1,0-1-1,1 1 1,0 0-1,0 0 0,1 0 1,0 0-1,0 0 1,2 13-1,-1-20-95,0 0-1,1 0 1,-1 0-1,0-1 0,1 1 1,-1 0-1,1 0 0,-1-1 1,1 1-1,0 0 1,-1-1-1,1 1 0,0-1 1,-1 1-1,1-1 1,0 1-1,0-1 0,0 1 1,-1-1-1,1 0 1,0 1-1,0-1 0,0 0 1,0 0-1,-1 0 1,1 0-1,0 0 0,0 0 1,1 0-1,33 0-3279,-26 0 2090,13 0-1625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4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14437,'0'0'2631,"22"7"287,119 9-2092,222-1 0,-117-9-2224,-124 7 2287,-126-43-552,3 29-330,-7-15 175,0 0 1,1 0-1,1 0 1,0-1-1,2 0 1,-1 0-1,2-1 1,-2-21-1,45 42 128,-22 2-18,0 1 0,-1 0 0,0 1 1,0 1-1,-1 1 0,0 0 0,-1 1 0,18 15 0,-32-24-175,0 0 0,0 1 0,0-1 0,-1 0 0,1 1 0,0-1 0,-1 1 0,1-1 0,-1 1 0,1-1 0,-1 1 0,0-1 0,1 1 0,-1-1 0,0 1-1,0 0 1,0-1 0,0 1 0,0-1 0,-1 1 0,1-1 0,0 1 0,-1-1 0,1 1 0,-1-1 0,0 1 0,1-1 0,-3 3 0,-28 37-201,28-37 161,-74 76-2657,5-6-7025,48-46 5048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27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11481,'0'0'1535,"47"-23"4466,-17 10-4637,0 2 0,1 1 0,45-8 0,-25 9-531,73-3 0,29 9 94,96-8 217,480-64 919,-9 34 194,-686 41-2264,402-29 242,-376 24-226,319-16-9,-347 19 0,180-12 0,-181 7-6044,11-1-4988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2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17558,'17'-4'4495,"22"5"-3224,79 15 368,160 43 0,-266-56-1529,49 16 103,-59-18-140,0 0 0,0 0 0,0 0 0,0 0 0,-1 0 0,1 0 0,0 1 0,-1-1 0,1 1 0,-1-1 0,1 1 0,-1 0 0,0 0 0,1-1 0,-1 1 0,0 0 0,0 0 0,0 0 0,-1 0 0,1 0-1,0 0 1,-1 1 0,0-1 0,1 3 0,-2 1 88,0-1-1,0 1 0,0-1 0,0 0 0,-1 1 1,0-1-1,-1 0 0,1 0 0,-1 0 1,0-1-1,0 1 0,-5 6 0,-56 57 217,32-35-240,17-17-104,-108 128 100,104-119-102,1 1 0,2 0 0,1 1 0,-13 31 1,20-19 587,7-36-349,1-12-92,0-3-146,6-198-32,-6-151 0,0 358-279,-6-28-10918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3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26 13409,'0'-1'215,"-1"0"1,1 0-1,0 0 0,0 0 0,0 1 0,0-1 0,0 0 1,0 0-1,0 0 0,0 0 0,0 0 0,1 0 0,-1 0 1,0 1-1,0-1 0,1 0 0,-1 0 0,1 0 0,-1 0 1,1 1-1,-1-1 0,1 0 0,-1 1 0,1-1 1,0 0-1,-1 1 0,1-1 0,0 1 0,-1-1 0,1 1 1,1-2-1,-1 3-27,0-1 1,0 1 0,0-1 0,0 1 0,0 0-1,0-1 1,0 1 0,0 0 0,-1 0-1,1-1 1,0 1 0,-1 0 0,1 0 0,0 0-1,-1 0 1,1 0 0,-1 0 0,1 0-1,-1 0 1,0 0 0,0 0 0,1 0 0,-1 0-1,0 0 1,0 0 0,0 2 0,6 44 1237,-3 1 1,-3 77 0,-1-48-1214,-2 101 60,0-12-858,4-56-3717,4-77 125,1-14-1782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3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16726,'0'-2'317,"0"1"0,0 0 1,0 0-1,1 0 0,-1-1 0,0 1 1,1 0-1,-1 0 0,1 0 1,0 0-1,-1-1 0,1 1 1,0 0-1,-1 0 0,1 0 1,0 1-1,1-3 0,25-12 2055,39-5-1866,-50 16-29,48-11-1273,1 3 1,66-5 0,-43 12-4048,1 3-4767,-78 2 4953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3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18566,'4'-1'3708,"21"-7"-2143,35-14-820,99-25 0,-45 27-5107,0 13-4210,-82 7 5518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1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33 17870,'3'-3'117,"-1"0"1,1 0 0,0 1 0,0-1 0,0 1-1,0 0 1,0 0 0,0 0 0,1 0-1,-1 0 1,1 1 0,-1-1 0,1 1 0,5-1-1,-7 2-95,-1 0-1,0 0 0,1 0 1,-1 0-1,1 0 0,-1 0 1,0 1-1,1-1 0,-1 1 1,0-1-1,1 1 0,-1-1 1,0 1-1,0 0 0,0-1 1,0 1-1,1 0 0,-1 0 1,0 0-1,0 0 0,0 0 1,-1 0-1,1 0 1,0 0-1,0 0 0,-1 0 1,1 1-1,0-1 0,-1 0 1,1 0-1,-1 1 0,0-1 1,1 0-1,-1 1 0,0-1 1,0 1-1,0-1 0,0 0 1,0 1-1,0-1 0,0 0 1,-1 3-1,0 25 163,-2-1 0,-1 1 1,-1-1-1,-1 0 0,-2 0 0,0-1 1,-2 0-1,-16 31 0,19-44-163,1 0 1,1 1-1,0-1 0,1 1 0,0 0 1,1 0-1,1 0 0,1 0 1,0 1-1,2 23 0,0-36-143,0-1 0,0 0 0,0 0 0,1 0 0,-1 0 0,0 0 0,1 0 0,0 0 0,-1 0 0,1 0 0,0-1 0,0 1 0,0-1 0,0 1 0,0-1 0,0 0 0,1 0 0,-1 0 0,4 1 1,46 15-6081,-31-12 3342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33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81 14629,'0'-3'280,"0"-1"-1,0 1 1,0 0 0,0 0-1,1-1 1,0 1-1,-1 0 1,1 0-1,0 0 1,1 0-1,-1 0 1,0 0 0,1 0-1,0 0 1,0 0-1,-1 1 1,2-1-1,3-4 1,-2 5 57,0-1 0,0 1 1,0 0-1,0 0 0,0 1 0,0-1 1,0 1-1,0 0 0,1 0 0,-1 0 1,0 1-1,1 0 0,7 0 0,-11 0-351,0 0 0,0 0 0,0 0 0,0 0 0,0 0 0,0 1 0,0-1 0,0 0 0,0 1 0,0-1 0,0 1 0,0-1 0,0 1 0,0-1 0,0 1 0,0 0 0,-1 0 0,1-1 0,0 1 0,-1 0 0,1 0 0,0 0 0,-1 0 0,1-1 0,0 3 0,5 31-795,-6-26 630,0 1-1,-1-1 1,-1 0-1,1 0 1,-1 0-1,-5 12 1,3-12-34,0 0 0,1 0 0,0 1 0,-4 16 0,7-23 183,-1 1-1,1-1 1,0 1 0,0 0-1,0-1 1,0 1-1,1 0 1,-1-1-1,1 1 1,0-1 0,-1 1-1,1-1 1,0 1-1,1-1 1,-1 0-1,0 1 1,1-1 0,-1 0-1,1 0 1,3 3-1,0 1 98,0 0-1,0 1 1,0-1-1,-1 1 0,0 0 1,0 0-1,-1 1 1,0-1-1,0 1 1,-1-1-1,0 1 1,0 0-1,-1 0 1,0 0-1,0 0 0,-1 0 1,0 0-1,0 0 1,-1 0-1,-2 11 1,2-15 1,-1 1 1,0-1-1,0 0 1,0 1 0,-1-1-1,1 0 1,-1 0-1,0-1 1,0 1 0,0 0-1,0-1 1,-1 0-1,0 0 1,1 0 0,-1 0-1,0 0 1,0-1-1,-1 0 1,1 0 0,-7 2-1,-43 13-1378,4-12-4617,49-5 5670,1 0 92,-1 0 0,1 0 0,0 0 0,-1 0 0,1 0 0,-1 0 0,1 0-1,0 0 1,-1 0 0,1 0 0,0 0 0,-1 0 0,1 0 0,-1 0 0,1-1 0,0 1 0,-1 0 0,1 0 0,0 0 0,-1-1-1,1 1 1,0 0 0,0 0 0,-1-1 0,1 1 0,0 0 0,0-1 0,-1 1 0,1 0 0,0-1 0,-1-5-4536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3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0 308 20366,'13'-14'681,"-1"-2"0,-1 1 0,-1-1 0,0-1 0,-1 0 0,-1 0 0,0 0 0,-1-1 0,-1-1 0,-1 1 0,-1-1 0,0 1 0,-2-1 0,0 0 0,-1-29 0,-1 48-740,-2 12-309,1 1 0,0 0 0,1 1 0,1-1-1,3 21 1,0 14-2064,-4-39 1909,-2 176-6140,-1-158 6722,0 0 0,-2 0 0,-1 0-1,-16 44 1,38-78 3264,63-22-3151,-53 20-666,47-14-9864,-56 18 4942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34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15853,'1'-1'334,"-1"0"0,0 0-1,0 1 1,0-1-1,1 0 1,-1 0-1,0 1 1,1-1-1,-1 0 1,0 1-1,1-1 1,-1 0 0,1 1-1,-1-1 1,1 1-1,0-1 1,-1 1-1,1-1 1,-1 1-1,1 0 1,0-1 0,-1 1-1,2-1 1,27-7 1967,28 2-1795,-55 6-364,296-2 253,12-1-2326,-310 4 1914,1-1 1,0 0-1,0 0 1,0 0-1,-1 0 1,1 0 0,0 0-1,0 0 1,0 0-1,0 0 1,0 0-1,-1 0 1,1 0 0,0-1-1,0 1 1,0 0-1,-1 0 1,1-1-1,0 1 1,0-1-1,-1 1 1,1-1 0,0 1-1,-1-1 1,1 1-1,-1-1 1,1 0-1,-1 1 1,1-1-1,-1 0 1,1 1 0,-1-1-1,1 0 1,-1 0-1,0 1 1,1-3-1,-16-25-702,7 16 929,6 9-203,-3-3 44,1-1 0,-1-1 1,1 1-1,0 0 1,1-1-1,0 0 0,0 0 1,1 0-1,0 0 1,0 0-1,-1-15 1,39 24 472,-19 3-187,-1 1-1,0 0 1,-1 1-1,1 1 0,-1 1 1,-1 0-1,1 0 1,20 18-1,-35-26-286,1 1 0,0 0 0,-1-1 0,1 1 0,-1 0 0,0 0 0,1 0 0,-1-1 0,1 1 0,-1 0 0,0 0 0,0 0 0,0 0 0,1 0 0,-1-1 0,0 1 0,0 0 0,0 0 0,0 0 0,0 0 0,-1 0 0,1 0 0,0 0 0,0-1-1,-1 1 1,1 0 0,0 0 0,-1 0 0,1 0 0,-1-1 0,1 1 0,-1 0 0,1 0 0,-1-1 0,1 1 0,-1 0 0,0-1 0,0 1 0,-36 26-424,24-18 52,-18 14-3378,-1 2-6006,23-17 5338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4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79 456 3444,'0'10'1229,"0"-4"141,0-8-699,-5-53-676,2 42-36,-1 0-1,2 0 0,0-1 1,-1-27-1,-1-10 24,-25-125 5527,28 169-4935,-7-42 2382,8 46-2331,-1 0 0,0 0 1,1 1-1,-1-1 0,0 0 1,-1 0-1,1 0 0,0 1 1,-1-1-1,0 1 0,1-1 1,-3-2 372,14 354 4421,0-93-4891,34 252 954,-28-340-918,-9 290 0,-9-254-378,1-110-2906,1-56 421,-1-32 1236,1-12 179,-1-66-9356,1 38 6360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43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157 609 12493,'-4'-7'11072,"4"-15"-8043,5-24-1888,127-405 3891,-129 438-5032,-1 6 0,-1 1 0,1 0 0,0 0 0,0 0 0,1 0 0,0 0 0,0 0 0,0 1 0,5-7 0,-6 11 0,0 1 0,0-1 0,-1 1 0,1-1 0,0 1 0,0-1 0,-1 1 0,1 0 0,0 0 0,0 0 0,0 0 0,0 0 0,-1 1 0,1-1 0,0 0 0,0 1 0,-1-1 0,1 1 0,0 0 0,3 1 0,34 22 0,-30-17 0,29 20 0,-3 1 0,0 2 0,-2 2 0,55 66 0,-75-82 0,-6-9 0,0 1 0,-1 0 0,1 0 0,-1 1 0,-1-1 0,0 1 0,0 1 0,-1-1 0,0 1 0,0-1 0,-1 1 0,-1 0 0,3 17 0,-5-26 0,-1 0 0,1 0 0,-1 0 0,0 0 0,1 0 0,-1-1 0,0 1 0,0 0 0,0-1 0,1 1 0,-1 0 0,0-1 0,0 1 0,0-1 0,0 1 0,0-1 0,0 0 0,0 1 0,0-1 0,0 0 0,0 0 0,0 0 0,0 0 0,0 1 0,-1-2 0,-33 4 0,32-2 0,-79-2 0,-101-12 0,-37-1 0,215 14-1,-10-1-202,0 0-1,0 2 0,0 0 0,0 1 0,0 0 0,0 1 0,0 1 0,1 0 0,-15 7 0,20-4-6106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50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7397,'7'-9'32,"9"3"0,4-1-32,10-4-20,5 4-28,10-2-4,2-1-280,10 2-796,2-1-925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50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9517,'726'-75'1559,"-482"63"-1656,167-14-2947,-349 20 746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5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8029,'0'23'376,"2"10"-64,5 6-56,1 6-64,-1 7-56,5 4-80,1 7-32,0 8-8,1 2-16,-1 2-76,-3 9-404,0 1-668,-3 3-928,1 2-1033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5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2495 5344,'0'0'246,"13"-19"1451,552-430 412,-142 110-1730,133-162 867,-464 412-1163,110-81 1,115-62-59,6-5 74,-225 158 97,103-106 1,-141 120-292,11-10-1623,-22 28-3716,-40 40 2884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5:5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1 418 8925,'0'0'394,"13"-9"521,393-203 1296,-66 28-1722,-337 182-481,0 1 0,0-1-1,0 1 1,0 0 0,0 0 0,0 0 0,0 0 0,1 0 0,-1 1 0,0-1-1,0 1 1,1 0 0,-1 0 0,0 0 0,6 1 0,-7 1 0,-1-1 1,1 1-1,-1-1 1,1 1-1,-1-1 1,0 1-1,1 0 1,-1 0 0,0 0-1,0 0 1,0 0-1,0 0 1,-1 0-1,1 0 1,-1 0-1,1 0 1,-1 0-1,0 0 1,1 0-1,-1 1 1,0-1-1,0 0 1,-1 3 0,2 41 52,1 96-80,-3-121 92,-1-1 1,-1 1-1,0 0 1,-11 32 0,13-51-34,0 1 0,0 0 0,-1 0 0,1-1 0,-1 1 0,1-1 0,-1 1 0,0-1 1,0 0-1,0 1 0,0-1 0,-1 0 0,1 0 0,-1-1 0,1 1 0,-1-1 0,1 1 0,-1-1 1,-4 2-1,1-1 20,-1-1 0,1 0 1,-1 0-1,1 0 0,-1-1 1,1 0-1,-1 0 1,-10-2-1,-8-3 148,0-2 1,1 0 0,-38-17-1,28 8-238,0-2 0,1-1 0,1-2-1,1-1 1,0-1 0,2-2 0,-47-51 0,53 54-3851,15 20 1126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1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10321,'29'1'3486,"48"-2"932,-42 0-4370,1-1 0,0-2-1,36-9 1,-39 3-1790,60-26-1,-63 22-931,1 2-1,34-8 0,-50 18 126,-2 1 67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14861,'0'-3'69,"1"0"1,-1 0-1,1 1 0,0-1 0,0 0 0,0 1 0,0-1 0,0 1 0,1-1 0,-1 1 1,1-1-1,0 1 0,-1 0 0,1 0 0,0 0 0,1 0 0,-1 0 0,0 1 0,0-1 0,1 0 1,-1 1-1,1 0 0,-1-1 0,1 1 0,-1 0 0,1 1 0,0-1 0,0 0 0,4 0 1,14-3-74,0 0 1,42 0 0,-35 2 76,322-48-7735,-331 48 7896,1 0 0,-1 2 0,1 0 0,0 1-1,-1 1 1,26 6 0,54 3 767,-72-10-769,9 1 403,0-1 0,0-2 0,-1-1 0,1-2 0,42-11-1,-78 15-599,0 0 0,-1 0 0,1 0 0,0 0 0,0 0 0,0 0 0,0 0 0,0 0-1,0 0 1,0 0 0,0 0 0,0 0 0,0-1 0,0 1 0,0 0 0,0 0-1,0 0 1,0 0 0,0 0 0,0 0 0,0 0 0,0 0 0,0 0 0,0-1 0,0 1-1,0 0 1,0 0 0,0 0 0,0 0 0,0 0 0,0 0 0,0 0 0,0 0-1,0 0 1,0 0 0,0-1 0,0 1 0,0 0 0,0 0 0,1 0 0,-1 0-1,0 0 1,0 0 0,0 0 0,0 0 0,0 0 0,0 0 0,0 0 0,0 0 0,0 0-1,0 0 1,1 0 0,-1 0 0,0 0 0,0 0 0,0 0 0,0 0 0,0 0-1,0 0 1,0 0 0,-13-3 317,-18-1-549,12 4 68,13-1-406,0 0 0,1 1 0,-1 0 0,1 0 0,-1 1 0,1-1 0,-1 1 0,1 1 0,-8 1 0,5 4-2351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16934,'0'0'2322,"2"20"795,6 49-1104,35 487 831,-44-456-2815,4 88-3402,0-155-497,11 54 1,-14-85 3690,0-1 1,0 0 0,0 0-1,0 0 1,1 0 0,-1 0-1,0 0 1,0 0-1,1 0 1,-1 0 0,1 0-1,-1 0 1,1 0-1,-1 0 1,1 0 0,0 0-1,-1 0 1,1 0-1,0 0 1,0-1 0,0 1-1,0 0 1,0 0 0,-1-1-1,1 1 1,0-1-1,0 1 1,0-1 0,1 1-1,-1-1 1,0 0-1,0 0 1,0 1 0,0-1-1,0 0 1,0 0 0,2 0-1,5-5-2472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14281,'1'-1'295,"-1"-1"-1,1 0 0,0 1 0,-1-1 0,1 0 1,0 1-1,0-1 0,0 1 0,0-1 1,1 1-1,-1 0 0,0-1 0,1 1 0,-1 0 1,0 0-1,1 0 0,-1 0 0,1 0 1,0 0-1,-1 0 0,1 1 0,0-1 0,-1 1 1,4-1-1,55-15 823,-41 12-523,27-6-293,0 1-1,1 3 1,84-1 0,32 12-991,-54 3-2873,27 1-6607,-108-7 6235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17298,'46'-4'4036,"24"-14"-2333,-46 11-1614,44-7-1,76 5-2114,-47 8-7488,-67 1 3441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3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2 120 11717,'0'-4'470,"-1"-1"-1,1 0 1,-1 1-1,1-1 1,1 0-1,-1 1 1,1-1-1,-1 1 1,1-1 0,1 1-1,-1-1 1,1 1-1,-1-1 1,1 1-1,1 0 1,-1 0-1,0 0 1,5-5 0,-5 6-438,0 1 0,0 0 1,0-1-1,1 1 1,-1 0-1,1 0 1,-1 0-1,1 1 0,0-1 1,-1 1-1,1-1 1,0 1-1,0 0 1,0 0-1,0 0 1,0 0-1,0 1 0,1-1 1,-1 1-1,0 0 1,0 0-1,0 0 1,0 0-1,1 1 1,-1-1-1,0 1 0,0 0 1,4 1-1,-6-1-62,1 0 0,-1 1 0,1-1-1,-1 0 1,0 1 0,0 0 0,1-1-1,-1 1 1,0 0 0,0-1 0,-1 1-1,1 0 1,0 0 0,-1 0-1,1 0 1,-1 0 0,1-1 0,-1 1-1,0 0 1,0 0 0,0 0 0,0 0-1,0 0 1,0 0 0,-1 0 0,1 0-1,-2 3 1,-14 53-1333,14-56 1193,1 1 0,0-1 0,0 0 0,0 1 1,0-1-1,1 0 0,-1 1 0,1-1 0,-1 1 0,1-1 0,0 1 0,0-1 0,0 1 0,0 3 0,2-4 102,-1 1 0,1-1 0,-1 1-1,1-1 1,0 1 0,0-1-1,0 0 1,0 0 0,0 0-1,1 0 1,3 2 0,2 4 59,0-1 1,-1 1-1,0 1 0,-1-1 1,1 1-1,-2 0 1,1 0-1,-1 1 0,-1 0 1,0 0-1,0 0 1,-1 0-1,0 1 0,-1-1 1,0 1-1,-1-1 0,0 1 1,0 0-1,-1 0 1,-1-1-1,-2 14 0,2-19 49,-1 0-1,1-1 0,-1 1 1,-1 0-1,1-1 0,-1 1 1,1-1-1,-1 0 0,0 1 1,-1-2-1,1 1 0,-1 0 1,0-1-1,0 1 0,0-1 1,0 0-1,-8 4 0,-36 12-1385,0-13-3445,38-6 1794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3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16798,'19'-32'1038,"-2"0"0,23-57 0,-35 74-738,0 0 1,-2 0-1,1-1 1,-2 1-1,0-1 1,-1 0-1,0 1 1,-4-30-1,2 43-306,-2 8 2,0 8-22,0 133-1072,-29 189 0,28-314 1102,2 0-1,0-1 1,2 1 0,0 0 0,3 22 0,-2-42-20,0-1 0,0 0 0,0 1 1,-1-1-1,1 0 0,0 0 1,0 0-1,1 0 0,-1 1 1,0-1-1,0-1 0,1 1 1,-1 0-1,0 0 0,1 0 0,-1-1 1,0 1-1,1-1 0,-1 1 1,1-1-1,0 1 0,-1-1 1,1 0-1,-1 0 0,1 0 0,-1 0 1,3 0-1,48-3-4341,-47 3 3340,16-3-1923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14333,'17'-6'56,"2"-3"-28,5 3-40,6-3-204,5 1-848,3 0-888,1 0-568,0 2-1369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13653,'0'3'160,"8"-1"-16,11-2-8,2 0-52,11 2-80,0-2-4,6 0-616,0 0-1024,8 0-636,-2 0-1748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18794,'15'98'1907,"33"317"861,-47-385-2547,-1 7 197,2-1 0,9 44 0,-11-79-370,0 0 0,0 0 0,0 0 1,0 0-1,0-1 0,0 1 1,1 0-1,-1 0 0,0 0 0,1 0 1,-1 0-1,1 0 0,-1 0 1,1-1-1,-1 1 0,1 0 0,0 0 1,-1-1-1,1 1 0,0 0 1,-1-1-1,1 1 0,0 0 1,0-1-1,0 1 0,0-1 0,-1 0 1,1 1-1,0-1 0,0 0 1,0 1-1,0-1 0,0 0 0,0 0 1,0 0-1,0 0 0,0 0 1,0 0-1,0 0 0,0 0 0,0 0 1,0-1-1,0 1 0,0 0 1,0 0-1,-1-1 0,1 1 0,0-1 1,0 1-1,0-1 0,0 1 1,-1-1-1,1 0 0,0 1 0,-1-1 1,1 0-1,1-1 0,7-6 129,0-1 0,0 0 0,10-14 0,-14 18-140,52-62-266,2 3 0,78-63 0,-14 33-9293,-85 72 3459,-25 20 2771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14365,'8'13'884,"7"1"-240,2-1 117,6 5 215,1-1 156,2 0-240,2 3-536,1-2-184,-1 0-120,2 1-52,0-3-12,-2-1-24,1 3-500,-3-5-1236,3 0-577,-2-3-135,0 0-636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10593,'0'4'1772,"9"-3"-944,2-1-104,4 0-292,2 0-148,6 0-128,1 0-64,-1 0 36,5 0-84,-1 0 72,0 0-48,3 0-180,-1 0-352,0 0-892,-2 0-844,0 0-2092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94 14201,'-2'-5'175,"-1"0"0,1 0 0,-1 0 0,-1 1 0,1-1 0,-1 1 0,0-1 0,0 1 0,0 0 0,-9-6 0,11 9-146,0 0 0,-1 0 1,1 0-1,0 1 0,0-1 0,-1 1 1,1-1-1,-1 1 0,1 0 0,0 0 0,-1 0 1,1 0-1,-1 0 0,1 0 0,0 1 1,-1-1-1,1 1 0,0 0 0,-1 0 1,1 0-1,0 0 0,0 0 0,0 0 0,0 0 1,0 1-1,0-1 0,0 1 0,-2 2 1,-24 21 194,0 1 0,2 1 0,0 2 0,3 0 0,0 1 0,2 2 0,1 0 0,2 1 0,1 1 0,-14 40 0,27-60-220,1-1 0,0 1 0,1 0 0,0 0 0,1 0 0,2 28 0,-1-41 1,0 0-1,0 0 1,0 0-1,1 0 0,-1 1 1,0-1-1,1 0 1,-1 0-1,0 0 0,1 0 1,0 0-1,-1 0 0,1 0 1,0 0-1,-1 0 1,1 0-1,0 0 0,0-1 1,0 1-1,0 0 1,0 0-1,-1-1 0,2 1 1,-1-1-1,1 2 0,1-2 2,0 1-1,-1 0 1,1-1-1,0 0 0,0 1 1,0-1-1,0 0 0,0-1 1,0 1-1,3-1 0,2-1 9,1 0-1,-1-1 0,0 0 1,0 0-1,-1-1 0,11-5 0,-1-4 2,-1-1-1,0-1 0,-2 0 0,1 0 0,-2-2 0,0 0 0,-1 0 0,-1-1 0,0 0 0,-1-1 0,-1 0 0,-1-1 0,-1 0 0,-1 0 0,-1-1 1,0 1-1,-2-1 0,0 0 0,0-30 0,-3 20 20,-1 0 0,-2 0-1,-6-31 1,18 148 1874,7-12-960,-3 1 0,3 101 0,-13 152-108,1-4-7147,-4-317 5307,1 0 0,0 0 1,0 0-1,0 0 0,5 10 0,1 1-2754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27 184 1288,'0'-9'9698,"-7"4"-5526,1-2-5134,4 5 1270,0-1 0,1 0 0,-1 0 0,1 0-1,0 0 1,0 0 0,0 0 0,0 0 0,1-1 0,-1 1 0,1 0 0,0 0 0,0-1 0,0 1 0,0 0-1,0 0 1,1-1 0,0 1 0,-1 0 0,1 0 0,0 0 0,1 0 0,2-6 0,0 2 30,0 0 0,0 0 0,1 1 1,0-1-1,1 1 0,-1 0 0,1 1 0,9-8 1,-12 11-354,0 0 0,0 0 1,0 0-1,0 1 0,0-1 0,0 1 1,1 0-1,-1-1 0,1 1 1,-1 1-1,0-1 0,1 0 1,0 1-1,-1 0 0,1 0 1,-1 0-1,1 0 0,5 2 1,-7-2 4,0 1 0,0 0 0,0 0 0,0 0 0,0 0 0,0 0 0,-1 0 0,1 1 0,0-1 0,-1 1 0,1-1 0,-1 1 0,1 0 0,-1-1 0,0 1 0,0 0 0,1 0 0,-2 0 0,1 0 0,0 0 0,0 0 0,0 0 0,-1 0 0,1 0 0,-1 0 0,0 0 0,0 1 0,0-1 0,0 3 0,0 9-78,0 0-1,-1 0 1,-1-1 0,0 1 0,0 0 0,-2-1-1,0 0 1,0 0 0,-10 20 0,9-24 94,0 1 0,1 0 1,0 1-1,1-1 0,-4 20 0,7-26-17,-1-1-1,1 1 1,0-1-1,0 1 1,0 0-1,1-1 1,-1 1-1,1-1 1,0 1-1,0-1 0,0 1 1,0-1-1,1 0 1,-1 1-1,1-1 1,0 0-1,0 0 1,0 0-1,0 0 1,1-1-1,2 4 1,6 3 15,0 1 0,-1 1 1,0 0-1,-1 0 0,0 1 1,7 13-1,-14-20 32,1-1-1,-1 1 1,0-1 0,-1 1-1,1 0 1,-1-1 0,0 1-1,0 0 1,-1 0-1,1 0 1,-1 0 0,0 0-1,0 0 1,-1 0-1,1 0 1,-1 0 0,0 0-1,-1 0 1,1-1 0,-1 1-1,-4 8 1,3-10-194,1 1 0,-1-1 1,0 1-1,0-1 0,-1 0 0,1 0 1,0 0-1,-1 0 0,0-1 0,0 1 1,0-1-1,0 0 0,0-1 0,0 1 1,-5 1-1,-41 5-7758,43-9 5216,3-5-1590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18118,'4'-7'580,"10"0"-124,4 1-68,4-1-60,8-1-100,0-2-140,7 1-56,1 1-40,1 0-412,1-1-876,-2 3-620,-1-1-157,-1 5-275,-4 2-732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0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16217,'0'0'781,"5"0"-97,9 0-116,7-5-108,1 2-140,3 1-140,3-2-112,4 3-52,-4-1 4,2 1-20,1 1-180,-3 0-732,-1 0-592,-1-2-177,1 0-467,0 1-1496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17090,'3'6'3269,"12"25"-1812,76 258 529,-97-523-1985,5 196-16,0 22-10,1 0 0,0-1 0,1 1 0,1 0 0,6-26-1,-8 42 22,0-1-1,0 0 1,1 0-1,-1 1 1,0-1-1,1 0 1,-1 0-1,0 1 1,1-1-1,-1 0 1,1 1-1,0-1 0,-1 1 1,1-1-1,-1 1 1,1-1-1,0 1 1,-1-1-1,1 1 1,0 0-1,0-1 1,-1 1-1,1 0 1,0-1-1,0 1 0,-1 0 1,1 0-1,0 0 1,0 0-1,0 0 1,-1 0-1,1 0 1,0 0-1,0 0 1,0 0-1,-1 0 1,1 1-1,0-1 0,0 0 1,-1 1-1,1-1 1,0 0-1,0 1 1,-1-1-1,2 2 1,36 27-31,-27-20-2,194 139-10,-199-144 123,0 1 0,-1 0 0,1 0 0,-1 1 0,0-1 0,0 1 0,-1 0 0,0 0 0,5 10 0,-8-14-13,0 1-1,0 0 1,0-1 0,-1 1-1,1 0 1,0 0 0,-1 0-1,0-1 1,0 1 0,0 0-1,0 0 1,0 0 0,-1 0 0,1 0-1,-1-1 1,0 1 0,0 0-1,0 0 1,0-1 0,0 1-1,0-1 1,-1 1 0,0-1-1,1 1 1,-1-1 0,-4 4-1,-4 4 143,-2 0 0,0-1-1,0 0 1,0-1 0,-1 0 0,-1-1-1,1-1 1,-27 9 0,-59 14-241,33-14-3129,-1 0-4922,51-12 3559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7613,'16'-65'2794,"3"-16"3519,-20 102 802,5 28-3847,1 31-2136,-5 255 1289,0 169-2927,1-457-1191,12 77 0,25 42-9955,-29-146 8514,-8-20 2980,-1 0 0,0 0-1,0 1 1,1-1 0,-1 0 0,1 0 0,-1 0 0,0 1-1,1-1 1,-1 0 0,0 0 0,1 0 0,-1 0 0,1 0-1,-1 0 1,0 0 0,1 0 0,-1 0 0,1 0 0,-1 0-1,0 0 1,1 0 0,-1 0 0,1 0 0,-1 0 0,0 0-1,1-1 1,-1 1 0,0 0 0,1 0 0,0-1 0,3-4-3159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32 15253,'-5'-4'7802,"25"0"-5336,29-1-1516,46-1-638,176-7 1211,-203 13-4510,131 17 1,-195-16 2627,56 12-4310,-57-12 4098,0 0 0,1 0-1,-1 0 1,0 1 0,0-1 0,0 1 0,0 0 0,0 0-1,0 0 1,0 0 0,0 1 0,-1-1 0,1 1 0,2 4-1,-2 2-3937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18474,'10'0'1552,"5"-3"-120,8-4-256,7-1-244,7 1-220,3-3-236,5-2-260,2-1-88,3 0 0,1-1-84,1 3-44,-2-3-640,1 4-932,-6 4-628,0-1-580,-8 2 147,-2 5 121,-5 0-1112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3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14461,'1'-9'649,"0"0"0,0 0 0,1 1 0,0-1 0,0 0 0,1 1 0,6-12 0,-8 17-634,-1 1-1,2-1 1,-1 1 0,0 0 0,0-1 0,1 1 0,-1 0 0,1 0 0,-1 0 0,1 0 0,0 0 0,0 0-1,0 1 1,0-1 0,0 1 0,0-1 0,1 1 0,-1 0 0,0 0 0,1 0 0,-1 0 0,1 0 0,-1 0-1,1 1 1,0-1 0,-1 1 0,1 0 0,-1 0 0,5 0 0,-6 1-71,0 0 0,0-1 0,-1 1 0,1 0 0,0 0 1,0 0-1,0 0 0,-1 0 0,1 1 0,-1-1 0,1 0 0,-1 0 0,1 0 1,-1 0-1,0 1 0,1-1 0,-1 0 0,0 0 0,0 1 0,0-1 0,0 0 1,0 3-1,-1 40-1380,0-30 963,1 1 222,0-5 228,-1 0 0,1 0 0,1 0 0,0 0 0,0 0 0,1 0 0,0 0 0,1-1 0,0 1 0,9 17 0,-8-18 25,0 1 0,-1 0 1,1 0-1,-2 0 0,0 0 0,0 0 0,0 1 0,-2-1 0,1 1 0,-1-1 1,-1 0-1,-2 15 0,1-12-63,0 0 1,-1-1-1,-1 0 1,0 0-1,0 0 0,-1 0 1,-1-1-1,0 0 1,-14 20-1,18-28-275,0-1 1,0 1-1,-1 0 0,0-1 1,1 0-1,-1 0 0,0 1 0,0-2 1,0 1-1,0 0 0,0-1 0,0 1 1,-1-1-1,-5 2 0,2-2-2151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3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29 129 16574,'0'-7'155,"1"1"0,0-1 0,0 1 1,0 0-1,1-1 0,0 1 0,0 0 1,1 0-1,0 0 0,0 0 1,0 1-1,8-10 0,-9 11-149,1 1 1,-1 0-1,1 0 0,0 0 0,0 1 1,1-1-1,-1 1 0,0-1 0,1 1 1,-1 0-1,1 1 0,0-1 0,0 1 1,0-1-1,0 1 0,0 0 0,0 0 1,0 1-1,0-1 0,0 1 0,7 1 1,-10-1-9,1 1 1,-1 0 0,1 0 0,-1 0-1,0 0 1,1 1 0,-1-1 0,0 0-1,0 1 1,0-1 0,0 0 0,0 1-1,0-1 1,0 1 0,-1 0 0,1-1-1,0 1 1,-1 0 0,1-1-1,-1 1 1,0 0 0,0 0 0,1-1-1,-1 1 1,0 0 0,-1 0 0,1 2-1,-4 54-82,-3-36 87,0-1 0,-2 0 0,0-1 0,-2 0 0,-24 36 0,7-11 117,20-32 67,-30 60 150,36-68-392,0 0 0,1 1 1,-1-1-1,1 1 0,0 0 0,0-1 0,1 1 1,-1 0-1,1 0 0,1-1 0,1 12 0,-2-16-40,1 0 0,0 1 0,0-1 0,0 0 0,0 0 0,0 0 0,0 0 0,0 0 0,0 0 0,0 0 1,0 0-1,0 0 0,1 0 0,-1-1 0,0 1 0,1-1 0,-1 1 0,1-1 0,-1 1 0,0-1 0,1 0 0,-1 1 0,1-1 0,-1 0 0,3 0 0,47 0-4197,-35-1 1535,7 1-2387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13061,'4'-7'1424,"4"15"-531,7 16-126,-6 12-301,-1 0 0,-2 1 0,3 57-1,-9 116 275,-2-96-521,2 134 152,0-249-358,0 1-1,0 0 1,1 0-1,-1-1 1,0 1-1,0 0 1,0 0-1,0 0 1,1 0-1,-1-1 1,0 1-1,0 0 1,0 0-1,1 0 1,-1 0-1,0 0 1,0 0-1,0 0 1,1 0-1,-1-1 1,0 1-1,0 0 1,1 0-1,-1 0 1,0 0-1,0 0 1,1 0-1,-1 0 1,0 0-1,0 0 1,1 1-1,-1-1 1,0 0-1,0 0 1,1 0-1,-1 0 1,0 0-1,0 0 1,0 0-1,1 0 1,-1 1-1,0-1 1,0 0-1,0 0 1,0 0-1,1 1 1,-1-1-1,0 0 1,0 0-1,0 0 1,0 1-1,0-1 1,0 0-1,0 0 1,1 0-1,-1 1 1,0-1-1,0 0 1,0 0-1,0 1 1,0-1-1,0 0 1,12-19 336,3-25-13,3 1 1,1 0-1,2 1 1,1 1-1,3 2 1,45-58-1,-37 58-1809,2 0 0,1 3 0,46-36 0,-65 59-484,0 1 0,1 0 1,31-14-1,-19 13-2530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3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14229,'1'-3'53,"-1"1"-1,1-1 0,-1 1 1,1-1-1,0 1 1,0-1-1,0 1 0,1-1 1,-1 1-1,1 0 1,-1 0-1,1 0 0,0-1 1,-1 2-1,1-1 1,0 0-1,0 0 0,1 1 1,-1-1-1,0 1 1,0-1-1,1 1 0,-1 0 1,1 0-1,-1 0 1,1 0-1,-1 1 0,1-1 1,0 1-1,2-1 1,16-2-166,-1 0 1,40 0 0,-46 3 248,105 0-179,-74 2-480,0-2 0,0-1 0,0-3 0,0-2 0,65-16 0,-101 19 481,-1-1-1,0-1 1,1 1-1,-2-1 1,1 0-1,0-1 1,-1 0-1,0 0 1,9-12-1,10-7 94,-24 24-25,-1 0 0,1 0 1,0 0-1,0 0 0,0 0 1,0 1-1,0-1 0,1 1 1,-1-1-1,0 1 0,0 0 1,0-1-1,0 1 0,1 0 0,-1 0 1,0 1-1,0-1 0,0 0 1,0 1-1,0 0 0,0-1 1,3 2-1,52 25 588,-34-14-114,-6-7-92,-13-5-252,1 1 0,-1-1 0,0 1 0,1 0 0,-1 0 0,0 0 0,0 1 0,0-1 0,-1 1 0,5 4 0,-8-7-129,0 1 0,0 0 0,-1 0 0,1-1-1,0 1 1,-1 0 0,1-1 0,0 1 0,-1 0-1,1-1 1,-1 1 0,1 0 0,-1-1 0,1 1-1,-1-1 1,1 1 0,-1-1 0,0 1 0,1-1-1,-1 0 1,0 1 0,1-1 0,-1 0 0,0 1-1,0-1 1,1 0 0,-1 0 0,0 0 0,0 0-1,1 1 1,-1-1 0,0 0 0,-1-1 0,-35 8-462,32-6 353,-20 3-665,-22 4-1523,19 3-2022,20-6 970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3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14797,'15'-7'124,"0"0"-40,7 0-4,6 1-32,2-1-48,6 1-456,3 0-668,-1 3-300,1 3-228,-1 0-696,-7 0-1873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3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15773,'11'-7'524,"5"1"-175,8-5-141,1 1-208,4 2-60,3 1-312,5 1 99,-1-1 201,3 4-200,-2 1-500,-2 2-628,0 0-660,-5 0-776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3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16966,'2'113'6665,"-6"248"-6068,-1-311-397,-7 130 1114,31-194 102,233-237 2111,-115 137-4895,11 14-7210,-119 88-253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3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15513,'-8'16'1309,"8"4"127,0-3-504,0 2-164,5 2 120,8-3-80,2 2-96,8 2-252,0-2-200,10 0-176,-2-3-60,6-4-32,1 0-212,1 2-832,2-3-964,1-5-816,-2-1-257,2 1-387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98 15169,'1'-2'92,"-1"-1"-1,0 1 0,0 0 0,0 0 0,0 0 0,0 0 0,-1 0 0,1 0 0,-1 0 1,1 0-1,-1 0 0,0 0 0,1 0 0,-1 0 0,0 0 0,0 0 0,-1 1 1,1-1-1,0 0 0,0 1 0,-1-1 0,1 1 0,-1-1 0,0 1 0,1 0 1,-1 0-1,0 0 0,0 0 0,1 0 0,-1 0 0,0 0 0,0 0 0,0 1 1,0-1-1,0 1 0,0-1 0,-3 1 0,0 0 26,0 1 1,1-1-1,-1 1 1,0 0-1,1 0 1,-1 1-1,1-1 1,0 1-1,-1 0 0,1 0 1,0 1-1,0-1 1,0 1-1,0 0 1,1 0-1,-5 4 1,-16 22-31,0 1 1,2 1 0,2 1 0,1 1-1,1 1 1,2 1 0,-17 50 0,27-69-89,1-1 1,1 2-1,1-1 0,0 0 1,0 30-1,3-45 5,0 0 0,0 0 0,0 0 0,0 0 0,0 0-1,0 0 1,0 0 0,1-1 0,-1 1 0,0 0 0,1 0 0,-1 0-1,1 0 1,-1 0 0,1-1 0,-1 1 0,1 0 0,-1 0 0,1-1-1,0 1 1,-1-1 0,1 1 0,0 0 0,0-1 0,-1 1 0,1-1-1,0 0 1,1 1 0,1 0 4,0 0 0,1-1 0,-1 1 0,0-1-1,0 0 1,0 0 0,0 0 0,0 0 0,4-1 0,3-2 4,1 1 1,0-1 0,-1-1 0,14-6-1,-8 1-16,-1 0 0,0-1 0,0-1 0,-1 0 0,-1-1 0,0-1 0,0 0 0,-1 0 0,-1-1 0,-1-1 0,0 0 0,0 0 0,-2-1 0,0 0 0,0-1 0,-2 1 0,0-1 0,-1-1 0,-1 1 0,0-1 0,-2 0 0,1-18 0,-2-125 199,-1 160-19,0 44 1331,-3 195 1802,-19 118-3175,8-178-3569,11-1-8366,3-139 6988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7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1 384 22714,'27'-32'737,"-1"-2"0,-1 0-1,-2-2 1,-1-1 0,-3 0-1,0-1 1,22-72 0,-32 84-739,-8 40-1250,-9 43-2198,-50 190-3383,-1 5 6392,57-199 1443,5-54-969,0 0 0,0 1 0,0-1 0,0 0 0,0-1 1,0 1-1,0 0 0,-1-1 0,1 0 0,3-2 0,27-28-1399,-1 1-3284,-19 22 1643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222 145 18002,'-5'0'126,"0"1"0,0-1-1,0 1 1,1 0 0,-1 0 0,0 1 0,0-1 0,1 1 0,-1 0 0,1 0 0,-1 1 0,1-1 0,0 1 0,0 0 0,0 0 0,0 1 0,1-1-1,-1 1 1,1 0 0,0 0 0,-5 8 0,-8 10-96,2 1-1,-20 40 1,24-43-2,1 0-1,1 1 1,0 0 0,2 1 0,1-1 0,0 1 0,1 0 0,0 31 0,4-52-19,0 0-1,0-1 1,1 1 0,-1 0 0,0 0 0,1 0-1,-1-1 1,0 1 0,1 0 0,-1 0-1,1-1 1,-1 1 0,1 0 0,0-1-1,-1 1 1,1-1 0,0 1 0,-1-1-1,1 1 1,0-1 0,-1 1 0,1-1-1,0 0 1,0 1 0,0-1 0,-1 0-1,1 0 1,0 1 0,0-1 0,0 0 0,0 0-1,-1 0 1,1 0 0,0 0 0,0 0-1,0-1 1,0 1 0,-1 0 0,1 0-1,0 0 1,0-1 0,0 1 0,-1-1-1,1 1 1,1-1 0,39-17 58,-27 7-86,-1 0 0,0-1-1,-1 0 1,-1 0 0,0-2 0,-1 1-1,0-1 1,-1-1 0,0 0 0,-2 0-1,1 0 1,-2-1 0,0 0 0,6-32-1,-2-5 636,-3-1 0,-2 0 0,-3-73 1,-2 127-604,0 0 0,0 1 0,-1-1 0,1 0 0,0 0 0,0 0 0,0 0 0,0 0 0,0 0 0,-1 0 0,1 0 0,0 0 0,0 0 0,0 0 0,0 0 0,0 0 0,-1 0 0,1 0 0,0 0 0,0 0 0,0 0 0,0 0 0,0 0 0,-1 0 0,1-1 0,0 1 0,0 0 0,0 0 1,0 0-1,0 0 0,0 0 0,0 0 0,-1 0 0,1 0 0,0-1 0,0 1 0,-5 19 165,-3 206 1839,-26 265-3589,26-439-5231,-2 82 1,10-92 492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14365,'6'-11'1108,"0"-1"-1,0 1 0,1 1 1,0-1-1,17-16 0,-21 22-1028,1 1 0,0 1-1,0-1 1,0 1 0,1-1-1,-1 1 1,1 1 0,0-1-1,0 1 1,0-1 0,0 1-1,0 1 1,0-1 0,1 1-1,10-2 1,-15 4-84,0 0 1,-1 0-1,1 0 1,0 0-1,-1 0 0,1 0 1,-1 0-1,1 0 0,-1 0 1,1 0-1,-1 0 0,0 0 1,1 0-1,-1 0 1,0 1-1,0-1 0,0 0 1,0 0-1,0 0 0,0 0 1,0 1-1,0-1 1,0 0-1,-1 0 0,1 0 1,-1 2-1,-8 35-329,4-27 253,0 0 1,1 1-1,0 0 1,-4 22-1,7-31 73,1 1 1,0 0-1,0 0 0,0 0 0,0 0 1,1 0-1,-1-1 0,1 1 0,0 0 1,1 0-1,-1-1 0,0 1 0,1-1 1,0 1-1,0-1 0,0 1 0,0-1 1,1 0-1,2 3 0,1 1 11,0-1-1,-1 1 0,0 0 1,0 1-1,-1-1 0,0 1 1,0 0-1,-1 0 0,0 0 1,0 1-1,2 12 0,-4-16-95,-1 0-1,1 0 1,-1 0-1,0 1 0,0-1 1,-1 0-1,0 0 1,0 0-1,0 0 0,0 0 1,-1 0-1,0 0 1,0 0-1,0 0 0,-1-1 1,1 1-1,-1-1 1,0 0-1,0 0 0,-6 6 1,-41 38-6902,30-34 3073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17370,'215'-5'7832,"1"-6"-4473,177-4-2524,-358 14-1145,351-11 1004,-258-1-3283,-1-8-4032,-28 1-1311,-56 12 2483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14633,'1'5'166,"0"1"-1,0-1 0,0 0 0,1 0 0,0 0 1,0 0-1,0 0 0,1 0 0,-1-1 0,1 1 0,1-1 1,-1 0-1,0 1 0,1-2 0,0 1 0,0 0 1,5 3-1,11 9 62,2 0 0,24 12 0,-42-25-243,81 45 13,36 22-1308,-46-17-4528,-54-36 1457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0 488 17958,'12'-144'2396,"6"-139"-416,-18 281-1981,0-1 0,0 1-1,0-1 1,0 1 0,0 0 0,0-1 0,1 1-1,-1 0 1,1 0 0,0-1 0,0 1 0,-1 0-1,1 0 1,1 0 0,-1 0 0,0 0 0,0 0-1,1 0 1,-1 0 0,1 0 0,0 1 0,-1-1-1,1 1 1,0-1 0,0 1 0,0 0 0,4-2-1,0 1 4,0 1 0,0 1 0,0-1 0,-1 1 0,1 0 0,0 1 0,0-1 0,0 1 0,11 3 0,0 0 17,44 10 61,0-2-1,1-2 1,72 0 0,-117-7 357,-14 3 166,-24 12 310,9-8-998,-1 3 160,0 1 0,1 0 0,0 1 0,1 0 0,1 1 0,1 0 0,0 1 0,-9 25 0,7-14-88,2 1-1,0 0 0,2 1 1,-4 44-1,8-50-104,2 0 1,0 0-1,2 1 0,0-1 1,7 31-1,-6-45-435,1 0 0,0-1 1,1 1-1,0-1 0,1 0 0,6 11 0,-5-12-605,-1-1-1,1 0 0,1 0 1,-1-1-1,1 0 0,0 0 0,14 9 1,2-1-2829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2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14 101 14637,'-1'-5'360,"1"0"1,1 0-1,-1 0 0,1 0 0,0 1 0,0-1 0,0 0 0,1 0 1,-1 1-1,1-1 0,0 1 0,1 0 0,4-7 0,-5 8-313,1 0-1,0 1 0,-1-1 1,1 1-1,0 0 1,1 0-1,-1 0 0,0 1 1,1-1-1,-1 1 1,1-1-1,-1 1 0,1 0 1,-1 1-1,1-1 1,0 0-1,0 1 0,-1 0 1,5 0-1,-7 0-47,0 0 0,0 0 0,0 0 0,-1 0 0,1 0 1,0 1-1,0-1 0,0 0 0,0 0 0,0 1 0,0-1 0,0 1 0,0-1 0,-1 0 0,1 1 0,0 0 0,0-1 0,-1 1 0,1-1 0,0 1 0,-1 0 0,1-1 0,0 1 0,-1 0 0,1 0 0,-1 0 1,0 0-1,1-1 0,-1 1 0,1 0 0,-1 1 0,1 2-12,-1-1 1,0 1-1,1 0 0,-1-1 1,-1 1-1,1 0 1,0-1-1,-3 7 1,-24 67 2,26-75 35,-2 4-19,0-1 0,0 1 0,1 0-1,0 0 1,0 0 0,1 0 0,0 0 0,0 0-1,0 0 1,1 0 0,0 1 0,0-1-1,0 0 1,1 0 0,0 0 0,0 1 0,1-1-1,0 0 1,0-1 0,0 1 0,3 6 0,-2-8 0,-1 0 1,0 1 0,-1-1 0,1 1-1,-1-1 1,0 1 0,0 0 0,0 0-1,-1-1 1,1 1 0,-1 0 0,-1 0-1,1 0 1,0-1 0,-1 1 0,0 0-1,0-1 1,-1 1 0,1 0 0,-3 4-1,1-4-205,-1 1 0,1 0 0,-1-1 0,0 0 0,-8 9 0,-32 20-4560,20-21-1640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16 215 20330,'19'-20'748,"-2"-1"0,23-37 0,-34 48-511,-1-1 0,1 1 0,-2-1 0,1 0 0,-2-1 0,1 1 0,-2-1 0,3-16 0,-3 77 313,-6 44-545,-7-23 323,6-28-1987,-1-1 0,-3 1 0,-1-1 0,-2 0 0,-32 70-1,43-109 1662,-1 0 0,1 1 0,0-1-1,-1 0 1,0 0 0,1 0-1,-1 0 1,0 0 0,0 0-1,0-1 1,0 1 0,0-1-1,-1 1 1,-4 1 0,6-3 102,15-28 973,3 19-1248,0 0 0,0 1 1,1 1-1,20-5 0,-12 4-2531,-8 1-1307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19834,'56'-112'3553,"103"-150"1,-156 256-3476,1 1-1,-1 0 0,1 0 1,1 0-1,-1 1 0,1 0 1,5-5-1,-9 8-38,0 1 0,1-1 1,-1 0-1,0 1 0,0 0 0,1-1 0,-1 1 0,0 0 0,1-1 0,-1 1 1,1 0-1,-1 0 0,0 0 0,1 0 0,-1 0 0,0 1 0,1-1 1,-1 0-1,0 1 0,1-1 0,-1 1 0,0-1 0,1 1 0,-1-1 1,0 1-1,0 0 0,0 0 0,0-1 0,0 1 0,0 0 0,0 0 1,0 0-1,0 0 0,0 1 0,0-1 0,-1 0 0,2 2 0,17 29-84,-2 1 0,0 1 0,-3 0 1,21 72-1,-23-66-1300,14 62-9938,-19-75 6225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1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19718,'14'-22'2453,"-1"-2"-2085,-1-1 0,-1-1 1,-1 1-1,-1-1 0,-2-1 0,-1 0 1,0 0-1,-2 0 0,1-50 1,-4 52 65,0-29 136,-1 51-559,0 0 0,0 0-1,-1 0 1,1 0 0,-1 0 0,0 0 0,0 0-1,0 0 1,0 0 0,0 0 0,-1 0 0,-2-4-1,5 13 44,10 7-8,2-6 17,1 0 0,0-2-1,0 1 1,0-2-1,1 0 1,0-1-1,21 2 1,107 3 248,-84-9-131,-23-1-300,-1 2 1,1 2-1,42 7 0,-77-9 133,-1 0 0,1 0 0,-1 0-1,1 0 1,-1 0 0,1 0 0,-1 1 0,1-1 0,-1 0-1,0 0 1,1 0 0,-1 1 0,1-1 0,-1 0 0,1 0-1,-1 1 1,0-1 0,1 0 0,-1 1 0,0-1 0,1 0-1,-1 1 1,0-1 0,0 1 0,1-1 0,-1 0-1,0 1 1,0-1 0,0 1 0,0-1 0,1 1 0,-1-1-1,0 1 1,0 0 0,-10 17 2,-26 14-213,34-31 234,-22 19-56,1 1 0,1 1-1,1 1 1,1 1 0,1 1-1,1 1 1,1 0 0,2 1-1,0 1 1,2 0 0,1 1-1,-12 43 1,17-45-1271,2-1-1,1 1 1,0 1-1,2 53 1,2-77 791,0-1 0,1 1 0,-1 0 0,1-1 0,0 1 0,0-1 0,0 1 0,0-1 0,1 1 0,-1-1 0,1 0 0,0 0 0,0 0 0,0 0 0,0 0 0,4 3 0,9 9-3223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104 108 1072,'-1'0'335,"-26"0"5536,-10-9-1522,25 4-2997,-14-2 2249,27 2-3225,0 1 1,0 0 0,1 0 0,0 1 0,-1-1 0,2 0 0,-1 0-1,0 1 1,1-1 0,-1 1 0,1 0 0,0 0 0,0 0 0,0 0-1,1 0 1,6-3 0,-7 3-358,0 1-1,0-1 1,0 1-1,1 0 1,-1 0-1,1 1 1,0-1-1,-1 1 1,1 0-1,0 0 1,0 0 0,-1 0-1,1 0 1,0 1-1,0 0 1,0 0-1,0 0 1,0 0-1,4 2 1,-7-1-17,0 0 1,0 0 0,-1 0 0,1 0-1,0 0 1,-1 0 0,1 1-1,-1-1 1,1 0 0,-1 0-1,0 1 1,1-1 0,-1 0-1,0 1 1,0-1 0,0 0-1,0 1 1,0-1 0,0 0 0,0 1-1,-1-1 1,1 0 0,-1 3-1,-10 32-36,-21 3 83,26-33-120,1-1 0,0 1 0,0 0 0,1 0 0,0 0 0,0 0 0,-5 12 0,9-17 19,0 0 0,0 0 0,0 0-1,0 0 1,0 0 0,0 0 0,0 0 0,0 0 0,0 0-1,1 0 1,-1 0 0,0 0 0,1 0 0,-1 0 0,1-1-1,-1 1 1,1 0 0,-1 0 0,1 0 0,0 0 0,-1-1-1,1 1 1,0 0 0,0-1 0,-1 1 0,1-1 0,0 1-1,0-1 1,0 1 0,0-1 0,0 1 0,0-1 0,1 1-1,47 15-499,-20-7 441,-20-6 103,-1 2-1,0-1 1,0 1 0,0 1 0,-1 0 0,0 0 0,0 0 0,9 11 0,-12-12 13,-1 0 0,0 1 1,0-1-1,0 1 0,0 0 0,-1-1 0,0 1 0,-1 0 0,1 1 0,-1-1 0,0 0 0,0 0 0,-1 10 0,0-12-96,0 0 0,0 0 0,0 0 0,-1 0 0,0 0 0,1 0 0,-1 0 0,-1 0 0,1-1 0,-1 1 0,1 0 0,-1-1 0,0 1 0,0-1 0,0 0 0,-1 0 0,1 1 0,-1-2 0,-4 5 0,4-5-651,0 0 0,0 0 0,-1 0-1,1-1 1,-1 1 0,0-1 0,1 0-1,-1 0 1,0 0 0,1 0 0,-1-1 0,0 0-1,-5 0 1,2 0-3656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17178,'0'15'364,"0"5"-244,0 0-60,0 8-20,-6-1-40,1 5 0,0 0-128,0 0-576,2-1-769,-2-4-851,3 1-1396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2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19210,'7'-9'201,"0"1"1,0-1 0,1 2 0,9-8-1,-14 12-191,0 1-1,0 0 1,0 0-1,1 0 1,-1 1-1,0-1 1,1 1-1,-1 0 1,1-1-1,0 2 0,-1-1 1,1 0-1,0 1 1,0 0-1,4 0 1,-8 0-7,1 1 0,0 0 1,-1 0-1,1 0 0,0 0 1,-1 0-1,1 0 0,-1 0 1,1 0-1,-1 0 0,0 0 0,0 0 1,1 0-1,-1 0 0,0 0 1,0 0-1,0 0 0,0 0 0,0 0 1,0 0-1,-1 2 0,0 29 30,1-31-31,-2 14 87,-2-1 1,1 0-1,-2 0 0,1 0 1,-2-1-1,0 0 0,-9 15 0,8-16-9,0 0 0,2 0-1,-1 0 1,1 1 0,1 0-1,1 0 1,-1 0 0,2 0-1,-1 15 1,2-27-128,1 0 0,0 0 1,0 0-1,0 1 0,0-1 0,1 0 0,-1 0 1,0 0-1,0 0 0,1 0 0,-1 1 0,1-1 1,-1 0-1,1 0 0,-1 0 0,1 0 0,0 0 1,-1-1-1,1 1 0,0 0 0,0 0 0,-1 0 1,1-1-1,0 1 0,0 0 0,0-1 0,0 1 1,0 0-1,0-1 0,2 1 0,37 0-5372,-21-1 2693,2 0-959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7 12261,'0'0'33,"0"0"-1,0 0 1,0 0-1,0-1 1,0 1-1,0 0 1,0 0-1,0 0 1,0-1-1,0 1 1,0 0-1,0 0 1,0-1-1,0 1 1,0 0-1,-1 0 1,1 0 0,0 0-1,0-1 1,0 1-1,0 0 1,0 0-1,0 0 1,-1-1-1,1 1 1,0 0-1,0 0 1,0 0-1,0 0 1,-1 0-1,1 0 1,0-1-1,0 1 1,0 0-1,0 0 1,-1 0-1,1 0 1,0 0-1,0 0 1,-1 0 0,1 0-1,0 0 1,0 0-1,0 0 1,-1 0-1,1 0 1,0 0-1,-15 8 760,-14 19-143,27-24-499,-19 20 334,0 1-1,2 1 1,1 0-1,1 2 1,2 0-1,-16 36 1,-57 180 86,80-215-810,1 0 0,2 0 0,0 1 0,2 0 0,1 0 0,1 0 0,2 0 0,5 39 0,-5-62-222,1 0 1,1-1 0,-1 1 0,1 0 0,0-1-1,0 1 1,0-1 0,1 0 0,0 0 0,0 0-1,0-1 1,1 0 0,-1 1 0,6 2 0,10 9-2788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165 120 11409,'1'-1'98,"-1"0"-1,0 1 1,0-1 0,0 1 0,0-1-1,0 0 1,0 1 0,0-1-1,0 0 1,0 1 0,0-1-1,0 0 1,0 1 0,0-1-1,-1 1 1,1-1 0,0 0 0,0 1-1,-1-1 1,1 1 0,0-1-1,-1 1 1,1-1 0,-1 1-1,1-1 1,-1 1 0,1-1 0,-1 1-1,1-1 1,-1 1 0,1 0-1,-1-1 1,1 1 0,-2 0-1,-19 11 1091,-19 34-326,22-17-81,0 1 0,-17 44 0,30-63-789,1 1 1,0 0-1,1 1 1,1-1-1,0 0 1,0 1-1,1-1 1,1 1-1,-1 0 1,4 18-1,-3-28 7,1-1 0,0 1 0,0-1 0,0 1 0,-1-1 0,1 0-1,1 0 1,-1 1 0,0-1 0,0 0 0,0 0 0,1 0-1,-1 0 1,0-1 0,1 1 0,-1 0 0,1 0 0,-1-1 0,1 1-1,-1-1 1,1 1 0,-1-1 0,1 0 0,-1 0 0,1 1 0,0-1-1,-1 0 1,1 0 0,-1-1 0,1 1 0,2-1 0,4 1-1,-1-1 0,0 0 0,0-1 1,0 0-1,14-5 0,-13 3 2,0-1 0,0-1-1,-1 0 1,1 0 0,-1 0 0,-1-1 0,1 0 0,-1 0-1,0 0 1,-1-1 0,1 0 0,-2 0 0,1-1-1,-1 1 1,0-1 0,-1 0 0,0 0 0,3-17-1,-1-2 18,-1-1-1,-1 0 0,-2 0 1,-4-54-1,3 75 60,-1 1 0,0 0 0,-1 0 0,1 0-1,-2 0 1,1 0 0,-1 0 0,0 0 0,-7-11 0,10 18-74,0-1 1,0 1-1,0 0 0,0 0 1,0 0-1,0-1 0,-1 1 1,1 0-1,0 0 0,0 0 1,0 0-1,0 0 0,0-1 1,0 1-1,-1 0 1,1 0-1,0 0 0,0 0 1,0 0-1,0 0 0,-1 0 1,1-1-1,0 1 0,0 0 1,0 0-1,-1 0 1,1 0-1,0 0 0,0 0 1,0 0-1,-1 0 0,1 0 1,0 0-1,0 0 0,0 0 1,0 0-1,-1 0 0,1 0 1,0 1-1,0-1 1,0 0-1,-1 0 0,1 0 1,0 0-1,0 0 0,0 0 1,-1 1-1,-2 11 63,1 14 132,4 21 905,3 0 0,13 61 0,2 11 421,-14-68-1321,-3 1-1,-1-1 1,-3 0-1,-9 70 1,-16-29-1875,8-34-2669,7 1-4275,10-39 3142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9 11597,'0'0'24,"0"-1"-1,0 1 1,0 0-1,1-1 1,-1 1 0,0 0-1,0 0 1,0-1-1,0 1 1,0 0 0,-1-1-1,1 1 1,0 0-1,0 0 1,0-1-1,0 1 1,0 0 0,0-1-1,0 1 1,0 0-1,-1 0 1,1-1 0,0 1-1,0 0 1,0 0-1,-1 0 1,1-1 0,0 1-1,0 0 1,-1 0-1,1 0 1,0 0-1,0 0 1,-1-1 0,1 1-1,0 0 1,-1 0-1,-10 6 352,-10 19 124,-69 206 805,81-199-1284,1-1-1,2 1 1,1 0 0,1 0 0,1 54 0,3-84-20,0-1-1,0 1 1,1 0 0,-1 0-1,0-1 1,1 1 0,-1 0-1,1-1 1,0 1 0,-1 0-1,1-1 1,0 1 0,0-1-1,0 1 1,0-1 0,0 0-1,0 1 1,0-1 0,1 0-1,-1 0 1,0 0 0,1 0-1,2 2 1,0-2-3,0 1 0,-1-1 0,1 0 1,0 0-1,0-1 0,0 1 0,0-1 0,0 0 0,0 0 1,6-1-1,0 0 3,1-1-1,-1 0 1,0-1 0,1 0 0,-1-1 0,-1 0 0,15-8-1,-4-1 93,35-31 0,-49 39-38,0 0 1,-1-1-1,0 1 1,0-1-1,-1-1 0,0 1 1,0-1-1,0 1 1,0-1-1,1-8 0,-4 15 64,-8 17 148,1-4-157,-82 184 1130,75-164-1701,2 1 1,1 1-1,-10 68 1,18-92-406,1 0-1,1 0 1,-1 0 0,2 0 0,1 12 0,4-12-2122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17286,'1'-2'52,"-1"1"1,1-1 0,0 0-1,0 0 1,0 0 0,0 1 0,0-1-1,0 0 1,0 1 0,0-1 0,1 1-1,-1-1 1,1 1 0,-1 0-1,1 0 1,-1-1 0,1 1 0,0 0-1,0 1 1,-1-1 0,1 0 0,3 0-1,-4 0-38,1 0 0,0 0 0,0 0 0,0 1-1,-1-1 1,1 1 0,0-1 0,0 1 0,0 0-1,0 0 1,0 0 0,0 0 0,0 0 0,0 0-1,0 0 1,0 1 0,0-1 0,-1 1 0,1-1-1,0 1 1,0 0 0,0 0 0,1 1 0,-2 3 50,1 1 0,-2-1-1,1 1 1,0-1 0,-1 1 0,0-1 0,-1 1 0,1-1 0,-1 1 0,0-1 0,0 1 0,-3 6-1,-1-2 172,0 0 0,-1 0 0,-11 14 0,13-19-246,-1 1 0,1-1 0,1 0 0,-1 1 0,1 0 0,0 0 0,1 0 0,-1 0 0,1 0 0,0 1 0,1-1 0,-1 1 0,0 10 0,2-16-119,1 0 0,-1-1 0,0 1 1,0-1-1,1 1 0,-1 0 0,0-1 0,0 1 0,1-1 1,-1 1-1,1-1 0,-1 1 0,0-1 0,1 1 0,-1-1 0,1 0 1,-1 1-1,1-1 0,0 0 0,-1 1 0,1-1 0,-1 0 1,1 0-1,-1 1 0,1-1 0,0 0 0,-1 0 0,1 0 1,-1 0-1,2 0 0,24 2-3787,-18-2 2594,10 2-2213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14857,'13'19'1067,"1"-1"0,25 25-1,1 1 333,-7-4-487,-2 2 0,-2 0-1,33 65 1,-50-84-623,-2 2 1,-1-1-1,-1 1 0,-1 1 1,-1-1-1,-1 1 1,-2 0-1,1 43 1,-3-36-264,-3-1 0,0 0 0,-2 1 0,-2-1 0,-1-1 0,-1 1 0,-2-1 0,-18 41 0,-17 18-908,6-12-2140,6 1-3925,27-55 3217,5-2-2307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14541,'-12'13'685,"1"1"-1,1 0 0,-1 0 0,2 2 1,0-1-1,-12 32 0,-30 108 1763,33-96-1940,-1 8-219,2 1 1,-14 125 0,28-146-1457,2 0 0,7 82-1,-4-120 599,-1 0-1,1 0 0,1-1 0,0 1 0,0-1 1,0 0-1,1 0 0,0 0 0,1 0 0,0-1 1,0 1-1,1-1 0,0-1 0,9 10 0,9 2-2168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23 13985,'-13'16'396,"1"1"-1,1 1 0,1 0 1,0 0-1,-9 25 1,-29 101 684,42-121-978,1 1 0,1 0 0,1 1 0,0 36 0,3-60-96,0-1-1,0 1 1,0 0 0,0 0 0,0 0 0,0 0 0,0 0 0,0 0-1,0-1 1,0 1 0,1 0 0,-1 0 0,0 0 0,1-1 0,-1 1-1,1 0 1,-1 0 0,1-1 0,-1 1 0,1 0 0,-1-1 0,1 1-1,-1 0 1,1-1 0,0 1 0,0-1 0,-1 1 0,1-1 0,0 0-1,1 1 1,0 0-27,1-1-1,-1 0 0,0 0 1,0 0-1,0-1 1,1 1-1,-1 0 1,0-1-1,0 1 0,0-1 1,0 0-1,2-1 1,4-1-49,0-1 0,-1-1 0,0 1 1,0-1-1,12-11 0,-7 1 8,0-1 0,-1 0 0,0-1 1,-1 0-1,-1-1 0,-1 0 0,0 0 0,-2-1 0,0 1 0,3-23 0,-1-3 617,-1-1 0,-1-86 0,-6 143-195,0 110 1852,19 155-1,-4-132-1987,3 27-2763,-13-143 270,1 0 1,1 0-1,18 45 0,-13-49-440,1-3-1205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71 5621,'-1'0'157,"1"0"1,-1 1 0,1-1 0,-1 1 0,0-1 0,1 0 0,-1 1-1,1-1 1,-1 0 0,0 0 0,0 0 0,1 1 0,-1-1 0,0 0 0,1 0-1,-1 0 1,0 0 0,0 0 0,1 0 0,-1 0 0,0 0 0,1-1 0,-1 1-1,0 0 1,1 0 0,-1-1 0,0 1 0,1 0 0,-1-1 0,0 1-1,1 0 1,-1-1 0,1 1 0,-1-1 0,1 1 0,-1-1 0,1 1 0,-1-1-1,1 0 1,0 1 0,-1-1 0,1 1 0,0-1 0,-1 0 0,1 1 0,0-1-1,0 0 1,0 0 0,-1-1 0,1 1-85,0-1-1,0 1 1,-1-1 0,1 0-1,0 1 1,0-1 0,0 0-1,1 1 1,-1-1 0,0 1-1,1-1 1,-1 0 0,1 1-1,-1-1 1,1 1 0,0-1-1,0 1 1,-1 0 0,1-1-1,0 1 1,2-2 0,0 0-60,-1 1 1,1 0 0,0 0-1,0 0 1,0 0 0,0 1-1,0-1 1,0 1-1,0-1 1,0 1 0,1 0-1,-1 0 1,1 1 0,-1-1-1,0 1 1,1 0-1,4 0 1,-6 6-32,-2 0 0,1 1 1,0-1-1,-1 0 0,-1 1 0,-1 11 0,0-9-45,0-1 0,-2 1 0,1-1 0,-1 0 0,0 0 0,-6 9 0,6-11 59,0 0-1,0 0 1,1 1-1,0-1 1,0 1-1,1 0 1,0-1-1,0 1 1,0 0-1,1 0 1,0 10-1,1-10 23,1 0 0,0-1 0,1 1 0,0-1-1,0 1 1,1-1 0,-1 1 0,1-1 0,0 0 0,1 0 0,6 8 0,-5-8 57,-1 0 0,-1-1 0,1 1 0,-1 1 0,0-1 1,0 0-1,-1 1 0,0-1 0,0 1 0,-1 0 1,2 12-1,-3-12-38,0 0 0,0 0 0,-1 0 1,0 0-1,0 0 0,-1 0 0,0-1 0,0 1 1,-1 0-1,0-1 0,0 0 0,0 1 1,-6 7-1,4-8-736,-1 1 0,0-1 0,-1 0 0,1-1-1,-1 1 1,-13 6 0,8-4-2618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15625,'4'16'449,"0"-1"-1,1 1 1,1-1 0,1-1-1,0 1 1,16 24-1,-2-4 9,25 52 191,41 106-1,-74-158-507,-1 1-1,-3 0 1,0 1-1,-3 0 0,-1 0 1,1 49-1,-6-54-308,-1 1 0,-2 0 0,-1 0-1,-2-1 1,-1 0 0,-1 0 0,-2 0 0,-1-1-1,-28 54 1,25-58-724,-77 133-7027,68-126 3729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10377,'260'-9'8759,"16"0"-6268,33 9-1393,697-4 934,-2-39-2085,-898 36-235,85-7-575,-64-2-9237,-119 15 6532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0 506 16998,'14'-375'6446,"-14"244"-5557,44 131-516,179 51-609,-35-6 38,-144-37 248,-1 0 196,0 1 1,54 20-1,-96-28-206,-1-1 0,0 0 1,1 0-1,-1 0 0,0 0 0,1 1 0,-1-1 1,0 0-1,1 0 0,-1 1 0,0-1 1,0 0-1,1 1 0,-1-1 0,0 0 0,0 1 1,1-1-1,-1 0 0,0 1 0,0-1 0,0 0 1,0 1-1,0-1 0,1 1 0,-1-1 1,0 0-1,0 1 0,0-1 0,0 1 0,0-1 1,0 0-1,0 1 0,-1-1 0,1 0 1,0 1-1,0-1 0,0 1 0,0-1 0,0 0 1,-1 1-1,1-1 0,0 0 0,0 1 0,0-1 1,-1 0-1,1 1 0,0-1 0,-1 0 1,1 0-1,0 1 0,-1-1 0,1 0 0,0 0 1,-1 0-1,1 1 0,0-1 0,-1 0 0,1 0 1,0 0-1,-1 0 0,1 0 0,-1 0 0,-31 17 68,27-15 105,-18 11-101,1 1 0,1 1 1,0 1-1,1 1 0,0 1 1,2 0-1,0 1 0,-30 43 0,28-31-34,1 0-1,1 1 1,2 0-1,2 1 1,-22 70-1,32-83-243,0-1 1,1 1-1,0 21 0,6 26-3207,-2-64 3027,0 1-1,0-1 0,-1 0 0,2 1 0,-1-1 0,0 0 1,1 0-1,-1 0 0,1 0 0,0 0 0,0 0 1,0-1-1,1 1 0,-1-1 0,1 1 0,5 3 1,-2-2-214,0-1 1,0 1 0,0-1 0,1-1 0,-1 1 0,1-1 0,13 2 0,6-1-887,0 0 0,0-2 0,37-4 0,-58 3 1257,41-5-1897,0-2-1021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4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3464,'0'0'-316,"0"2"-444,0 1-532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5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10353,'0'-8'788,"1"0"-1,-1 1 1,1-1-1,1 1 1,-1-1-1,1 1 1,5-11-1,-3 10-365,0 0-1,1 0 1,0 1-1,0 0 0,1 0 1,0 0-1,0 1 0,1 0 1,13-11-1,-16 14-385,0 0-1,0 0 1,0 0 0,0 0-1,0 1 1,0-1-1,1 1 1,-1 0 0,1 1-1,-1-1 1,1 1-1,0 0 1,0 0 0,0 0-1,0 1 1,-1 0-1,8 0 1,-12 1-42,1 0 0,0 0 1,0 0-1,-1 0 0,1 0 0,0 0 0,-1 0 0,1 0 1,-1 0-1,1 1 0,-1-1 0,0 0 0,0 0 1,1 1-1,-1-1 0,0 0 0,0 0 0,0 1 0,0-1 1,-1 0-1,1 0 0,0 1 0,-1 1 0,-5 31-595,2-26 501,-1 0 1,1 0-1,-2 0 0,1-1 1,-11 13-1,11-16 52,1 0 1,0 1-1,0-1 1,1 1-1,-1 0 0,1 0 1,0 0-1,1 1 1,-1-1-1,1 1 1,0-1-1,0 1 0,1 0 1,0 0-1,-1 8 1,2-8 49,2-1 0,-1 1-1,0-1 1,1 1 0,0-1 0,0 0 0,1 0 0,-1 0 0,1 0 0,0 0 0,1-1 0,-1 1-1,1-1 1,0 0 0,0 0 0,7 5 0,-5-3 8,0 0 0,0 0 0,0 1 0,-1 0 0,0 0 0,0 0 0,3 8 0,-6-9-8,1-1-1,-2 0 1,1 1-1,0-1 0,-1 1 1,0-1-1,-1 1 0,1-1 1,-1 1-1,0 0 1,0-1-1,-1 1 0,1 0 1,-1-1-1,-1 1 1,1-1-1,-1 1 0,0-1 1,0 0-1,0 0 0,-1 0 1,0 0-1,0 0 1,0-1-1,-1 1 0,1-1 1,-7 7-1,3-5 70,-3 2-553,0 0-1,0 0 1,-17 9 0,23-16-171,0 1 0,0 0 0,0-1 1,0 0-1,-1 0 0,1 0 0,0 0 1,-8 0-1,4-1-2096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16806,'0'25'3407,"-2"133"-620,0 3-3346,7-3-6275,-6-156 6577,1 0 0,0 0 0,1 0 0,-1 0 1,0-1-1,0 1 0,1 0 0,-1 0 0,1 0 0,0-1 1,-1 1-1,1 0 0,0-1 0,0 1 0,0 0 0,0-1 1,0 1-1,2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20 13589,'-9'3'151,"0"0"1,0 1-1,0 0 0,1 1 1,-1-1-1,1 2 0,1-1 0,-1 1 1,1 0-1,0 1 0,0 0 0,0 0 1,1 0-1,0 1 0,1 0 0,-7 12 1,-2 5-85,1 0 1,1 1 0,1 0-1,-9 37 1,16-48-35,1 0 0,1 0 0,0 0 0,1 0-1,0 1 1,1-1 0,3 22 0,-2-36-39,0 1 0,0-1-1,-1 0 1,1 1 0,0-1-1,0 0 1,0 1 0,1-1-1,-1 0 1,0 0 0,0 0 0,1 0-1,-1 0 1,0 0 0,1 0-1,-1-1 1,1 1 0,-1 0-1,1-1 1,-1 1 0,1-1 0,0 0-1,-1 1 1,1-1 0,-1 0-1,1 0 1,0 0 0,-1 0-1,1 0 1,0-1 0,-1 1-1,4-1 1,1 0 10,1 0 0,-1 0 0,1-1 0,-1 0 0,0 0 0,0-1 0,7-3 0,-2-2 41,0 0 1,-1-2-1,1 1 0,-2-1 0,1-1 0,-2 0 1,1 0-1,-1 0 0,-1-1 0,9-20 1,-8 15 4,-1 1 1,-1-1-1,-1 0 1,-1 0-1,0-1 1,-1 1 0,1-35-1,-3 20 35,0 21 45,0 1-1,-1-1 1,0 1-1,-1-1 1,-1 1-1,1-1 1,-4-10-1,-2 11-134,2 17-1,2 17 51,-30 757 2770,25-664-4316,5 0-6434,3-96 4934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5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66 15545,'2'-4'85,"1"0"0,-1-1-1,1 1 1,0 0-1,0 1 1,0-1 0,0 0-1,0 1 1,1 0-1,0 0 1,0 0-1,-1 0 1,2 0 0,-1 1-1,0 0 1,0 0-1,1 0 1,0 0-1,-1 1 1,1-1 0,0 1-1,-1 1 1,1-1-1,0 1 1,0-1 0,0 1-1,-1 1 1,7 0-1,-10-1-76,1 1-1,-1 0 0,0 0 1,1 0-1,-1 0 0,0 0 1,0 0-1,0 0 0,0 1 1,0-1-1,0 0 0,0 0 1,0 1-1,0-1 0,0 1 1,-1-1-1,1 1 0,-1-1 1,1 1-1,-1-1 0,1 1 1,-1 0-1,0-1 0,0 1 1,0-1-1,0 1 0,0 0 0,-1 2 1,1 3 18,0 0 1,0 0-1,-1-1 1,0 1-1,-4 12 1,-3-4 202,0-1 1,-1 0-1,-1 0 1,0-1-1,0-1 1,-1 1 0,-14 10-1,13-12-107,0 1 0,1 0 1,0 1-1,1 0 0,1 1 0,-15 27 0,23-39-229,0 0 0,0 0 0,0 0 0,0 0 0,0 0 0,1 0 0,-1 0 0,1 0 0,0 0 0,-1 0 0,1 0 0,0 0 0,0 1 0,1-1 0,-1 0 0,0 0 0,1 0 0,-1 0 0,1 0 0,0 0 0,-1 0 0,1 0 0,0 0 0,0 0 0,0 0 0,1-1 0,-1 1 0,0 0 0,1-1 0,-1 1 0,1-1 0,-1 1 0,1-1 0,2 2 0,3 0-704,0 0 0,0 0 0,1 0 0,-1-1 0,1 0 0,-1-1 0,1 0 0,10 1 1,17 0-4292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5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15701,'0'-1'55,"0"-1"-1,0 1 0,0-1 0,0 1 1,0-1-1,0 1 0,1-1 0,-1 1 1,1 0-1,-1-1 0,1 1 0,0 0 1,-1-1-1,1 1 0,0 0 0,0 0 1,0 0-1,0-1 0,0 1 0,0 0 0,0 0 1,0 0-1,0 1 0,1-1 0,-1 0 1,2 0-1,0-1-36,1 1-1,-1 0 1,1 1 0,-1-1-1,1 1 1,0-1 0,-1 1-1,1 0 1,0 0 0,5 2-1,-1-1-28,-1 0 0,1 1 0,-1 0 0,0 1 0,0-1 0,0 1 0,0 1 0,0-1 1,-1 1-1,11 8 0,-13-8 28,-1 0 0,1 0 0,-1 1 1,-1-1-1,1 1 0,0-1 0,-1 1 1,0 0-1,0 0 0,-1 0 0,1 0 1,-1 0-1,0 0 0,-1 0 0,1 0 1,-1 1-1,0-1 0,0 0 1,-1 0-1,-1 9 0,-3 5 322,0 0 0,-1 0 0,-2-1 0,-9 20 0,-1 1 77,16-36-441,1 1-1,-1 0 1,1 0 0,0 0-1,0-1 1,0 1-1,0 0 1,1 1 0,-1-1-1,1 0 1,0 0-1,1 0 1,-1 0 0,1 0-1,0 4 1,1-5-59,-1 0-1,1-1 1,0 1 0,-1-1 0,1 0 0,0 1-1,0-1 1,1 0 0,-1 0 0,0 0 0,1 0 0,-1-1-1,1 1 1,0-1 0,-1 1 0,1-1 0,0 0-1,0 0 1,0 0 0,3 0 0,16 4-1237,0-2-1,1 0 1,-1-1-1,32-2 1,-32 0 70,31 0-3054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5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0 751 16129,'3'-25'1336,"1"-1"0,16-49 0,-12 45-556,8-46 0,-8-117 1516,-9 137-1454,12-102 1,-10 153-841,0 0 1,1 0-1,-1 0 1,1 0-1,0 0 1,0 0 0,1 1-1,-1-1 1,1 1-1,0 0 1,0 0-1,1 0 1,-1 0-1,1 0 1,0 1-1,0-1 1,0 1 0,0 0-1,0 0 1,1 1-1,-1-1 1,1 1-1,0 0 1,0 0-1,0 1 1,7-2-1,12-2 75,0 2-1,1 0 1,-1 2-1,34 2 1,-23-1-68,42 5 27,-72-5-20,0 1-1,0 0 1,0 0-1,0 1 1,-1 0 0,1-1-1,0 1 1,0 1-1,-1-1 1,0 1-1,1 0 1,6 6-1,-9-7-11,-1 0-1,0 0 1,-1 0-1,1-1 0,0 1 1,0 0-1,-1 0 0,1 1 1,-1-1-1,0 0 0,0 0 1,0 0-1,0 0 1,0 0-1,0 0 0,0 0 1,-1 0-1,1 0 0,-1 0 1,1 0-1,-1 0 1,0 0-1,0 0 0,0 0 1,0 0-1,-2 2 0,-33 45-38,-14 7 121,-69 98-1,102-129-106,2 1-1,0 1 0,1 1 0,2 0 0,1 1 0,-13 53 0,21-67-315,0 0 0,1 0-1,1 1 1,0-1 0,1 0-1,1 1 1,0-1 0,5 22-1,-4-30-327,0 0 0,1 0-1,0-1 1,0 0 0,0 1-1,1-1 1,0 0 0,0 0-1,0-1 1,1 1 0,0-1 0,0 0-1,0 0 1,1-1 0,-1 0-1,1 0 1,0 0 0,0 0-1,1-1 1,7 3 0,14 3-3814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15417,'0'-7'448,"0"0"-1,0 1 0,1-1 1,0 1-1,1-1 0,-1 1 1,1-1-1,0 1 0,1 0 0,4-10 1,-5 13-387,0 0 0,1 0 0,-1 1 0,0-1 0,1 1 0,-1-1 0,1 1 0,0 0 0,0 0 0,0 0 0,0 1 0,0-1 0,0 1 0,1-1 1,-1 1-1,0 0 0,1 0 0,-1 1 0,1-1 0,-1 1 0,1-1 0,4 1 0,-7 0-61,-1 0 0,1 0 0,-1 0 0,1 0-1,0 0 1,-1 0 0,1 1 0,-1-1 0,1 0 0,0 0 0,-1 0 0,1 0 0,-1 1 0,1-1-1,-1 0 1,1 1 0,-1-1 0,1 0 0,-1 1 0,0-1 0,1 0 0,-1 1 0,1-1 0,-1 1-1,0-1 1,1 1 0,-1-1 0,0 1 0,1 0 0,-3 21-77,-21 26-236,19-39 201,1 0 69,1 0 0,0 0 0,0 0 0,1 0 0,1 0 1,-1 1-1,2-1 0,-1 0 0,4 17 0,-1 21-24,-2-38-35,0 0 1,-1 0-1,-1-1 0,0 1 0,0 0 1,0 0-1,-1 0 0,-1-1 0,1 1 1,-1-1-1,-1 0 0,1 0 0,-7 9 0,-7 6-1457,-2 2-1679,9-9-2116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5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40 21166,'3'-3'61,"0"-1"-1,0 1 1,0 0 0,0 0-1,0 1 1,0-1 0,1 1-1,0-1 1,-1 1 0,1 0-1,0 1 1,0-1 0,0 1-1,0-1 1,0 1 0,0 0-1,1 1 1,-1-1 0,0 1-1,0 0 1,1 0 0,-1 0-1,6 1 1,-8 0-61,-1 0 1,0 0-1,0 0 1,0 0-1,0 0 0,0 0 1,0 1-1,0-1 0,-1 0 1,1 0-1,0 1 1,-1-1-1,1 0 0,0 1 1,-1-1-1,0 1 0,1-1 1,-1 1-1,0-1 0,0 1 1,0-1-1,0 1 1,0-1-1,0 1 0,-1 1 1,-3 42 18,-3-29-1,-1 0 0,0-1-1,-1 0 1,0 0-1,-2-1 1,-22 25 0,0 1-20,33-40 1,-6 7-53,-1 0-1,1 1 1,1-1 0,0 1-1,0 0 1,0 1 0,1-1-1,0 1 1,1 0 0,0 0-1,0 0 1,1 0 0,0 0-1,1 1 1,-1 9 0,2-18-179,1 0 1,-1 0-1,0 0 0,1 1 1,-1-1-1,1 0 1,-1-1-1,1 1 1,-1 0-1,1 0 1,0 0-1,-1 0 0,1 0 1,0 0-1,0-1 1,0 1-1,0 0 1,-1-1-1,1 1 0,0-1 1,0 1-1,0-1 1,0 1-1,0-1 1,0 0-1,1 1 1,-1-1-1,1 0 0,1 1-188,15 5-2655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6:5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16101,'1'-13'467,"0"-1"-1,1 1 0,0-1 0,1 1 1,1-1-1,0 1 0,1 0 0,6-12 1,11-17 967,28-40 1,-9 15 770,-27 41-1334,-10 17-726,-1 1-1,1 0 1,0 1 0,1-1-1,0 1 1,0 0 0,1 0-1,0 1 1,8-8 0,-14 14-129,1 0 0,-1 0 1,1 0-1,0 0 0,-1 0 1,1-1-1,-1 1 0,1 1 0,0-1 1,-1 0-1,1 0 0,-1 0 0,1 0 1,0 0-1,-1 0 0,1 1 1,-1-1-1,1 0 0,-1 0 0,1 1 1,-1-1-1,1 0 0,-1 1 0,1-1 1,-1 1-1,1-1 0,-1 1 1,0-1-1,1 0 0,-1 1 0,0 0 1,1-1-1,-1 1 0,0 0 0,12 23 348,-10-19-320,43 92 596,-3-4-3209,2-1-7932,-28-64 5709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15085,'0'-1'42,"0"0"0,1 0-1,-1 0 1,1 0-1,-1 0 1,1 0 0,0 1-1,-1-1 1,1 0 0,0 0-1,-1 0 1,1 1-1,0-1 1,0 0 0,0 1-1,0-1 1,0 1 0,0-1-1,-1 1 1,1 0-1,0-1 1,0 1 0,1 0-1,-1-1 1,0 1 0,1 0-1,38-6 61,-26 4-45,99-13-25,-66 10-995,0-1 0,87-25 0,-129 29 889,0 0-1,-1 0 0,1-1 1,0 1-1,-1-1 1,0 0-1,1-1 1,-1 1-1,0-1 0,-1 1 1,6-8-1,28-52 95,-33 54 56,0 1 1,0-1-1,1 1 1,0 0-1,0 0 1,1 0 0,0 1-1,1 0 1,-1 0-1,1 1 1,1 0-1,7-6 1,6 2 95,1 1 1,0 0-1,0 2 0,1 1 1,0 0-1,0 2 1,26-2-1,4 2 246,0 3 0,54 5 0,-101-4-173,-1 1 0,0-1 0,1 1-1,-1 1 1,0-1 0,0 0 0,0 1 0,0 0-1,0 1 1,4 2 0,-7-4-82,0 1 0,-1-1 1,1 0-1,-1 1 0,0 0 0,1-1 1,-1 1-1,0 0 0,0 0 0,0-1 0,0 1 1,0 0-1,-1 0 0,1 0 0,0 0 1,-1 0-1,0 0 0,1 0 0,-1 0 1,0 1-1,0-1 0,0 0 0,0 0 1,-1 0-1,1 0 0,-1 0 0,0 4 0,-1-3-131,1 0-1,-1-1 1,1 1-1,-1 0 1,0-1-1,0 1 1,0-1-1,-1 0 1,1 1-1,0-1 1,-1 0-1,-3 2 1,-41 25-1465,29-19-1490,-9 13-3824,18-9 2858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15421,'2'-11'2211,"1"10"-608,9 19 283,7 30 106,-4 7-841,-3 1 1,-3 0-1,5 82 1,-12 176-1098,-4-165 60,-4 77-2108,2-114-3506,2-1-5447,2-97 6485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96 18954,'-1'0'98,"1"0"0,0-1 0,0 1 1,-1 0-1,1-1 0,0 1 0,0 0 0,0-1 1,-1 1-1,1 0 0,0-1 0,0 1 0,0 0 1,0-1-1,0 1 0,0-1 0,0 1 0,0 0 1,0-1-1,0 1 0,0 0 0,0-1 1,0 1-1,0-1 0,0 1 0,0 0 0,1-1 1,-1 1-1,0 0 0,0-1 0,0 1 0,0 0 1,1-1-1,-1 1 0,0 0 0,0 0 0,1-1 1,-1 1-1,21-10 1575,33 0-847,-47 9-465,551-49 1830,-186 39-4634,-304 10 888,180 3-8095,-239-2 8747,0 1 0,0 0 0,0 1 0,-1 0 0,12 3 0,-2 5-3526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18038,'10'0'1032,"10"-2"-288,7-4-156,8-1-252,7-3-192,6-2-76,5 2-68,6-1-44,1 2-532,1-1-1040,1 4-793,-1 6-331,-3 0-468,-5 3-1480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60 18290,'36'-42'734,"-35"40"-719,1 0 0,0 1-1,-1-1 1,1 1-1,0 0 1,0 0 0,0 0-1,0-1 1,0 2-1,0-1 1,0 0 0,0 0-1,0 1 1,0-1 0,0 1-1,0-1 1,1 1-1,-1 0 1,0 0 0,0 0-1,1 0 1,2 1-1,-4 1-1,0-1-1,0 1 0,0 0 0,-1-1 0,1 1 1,-1 0-1,1 0 0,-1-1 0,0 1 0,1 0 1,-1 0-1,0-1 0,0 1 0,0 0 1,-1 3-1,-2 29 57,-1-12 253,-2 0-1,-1 0 0,-1-1 1,0 0-1,-2 0 0,-17 26 1,-17 41 141,37-70-423,-26 73-44,31-83 8,0 0 0,0 0 0,1 0-1,1 1 1,-1-1 0,1 0 0,0 0-1,1 1 1,2 11 0,-1-17-98,0 1 1,0 0-1,0-1 0,0 0 0,0 1 0,1-1 1,-1 0-1,1 0 0,0-1 0,0 1 1,0 0-1,0-1 0,1 0 0,-1 0 0,1 0 1,-1 0-1,1 0 0,4 1 0,77 23-8197,-70-22 6105,12 3-2106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1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88 18262,'0'27'400,"4"1"-232,-2 3-168,-1 4-104,1 4-148,1-1-132,-3 1-620,2-2-541,-2-5-163,3-3-480,1-6-720,-1-6-1037</inkml:trace>
  <inkml:trace contextRef="#ctx0" brushRef="#br0" timeOffset="1">1 23 15381,'0'-2'752,"8"0"-123,9 2-177,8-2-340,9-1-112,7 2-260,4-3-553,7 1-759,2-1-716,0 3-828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14977,'0'0'940,"6"0"-520,4 0-119,5 0-65,5 0-64,3 0-64,0 0 4,10 0-60,-2 0-52,6 0-40,-2 0-516,-2 0-589,2 0-327,-5 0-392,2 3-128,-5 2-376,-3 0-929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13857,'9'0'1008,"7"0"-196,-1-2-75,8-1-9,-2 0-72,3-3-144,6 3-188,2-1-152,-1 0-60,6 0 16,1 1-128,4 3-60,5-1-708,-2 1-952,3 0-505,3 0-215,-1 0-1100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1 655 17294,'56'-63'1929,"-3"-1"0,-3-3 0,64-111 0,-101 156-1510,-2-2 0,0 0-1,-1 0 1,-2-1-1,0 0 1,-2-1 0,0 1-1,-2-1 1,1-35 0,-5 61-367,-1 27 100,-60 252 104,-2 12-4570,55-236-1930,-1 88 1,9-100 2712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14385,'-5'18'200,"-3"5"-88,1 4-68,-3 7-32,-2 6-12,1 0-104,4 3-544,-2-2-972,3 1-972,6-2-2145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48 18078,'1'-1'29,"0"0"1,1 0-1,-1 0 0,0 0 1,0 1-1,1-1 1,-1 0-1,0 1 1,1-1-1,-1 0 1,1 1-1,-1 0 1,1-1-1,-1 1 0,1 0 1,-1 0-1,1 0 1,-1 0-1,1 0 1,-1 0-1,1 0 1,-1 0-1,1 1 1,-1-1-1,1 1 0,2 0 1,-3 1-5,1-1 1,-1 1-1,0 0 1,0 0 0,1 0-1,-1 0 1,0 0-1,0 0 1,-1 0-1,1 0 1,0 0-1,-1 0 1,1 0-1,-1 0 1,0 1-1,0 1 1,1 11-4,-2 0 0,1-1 0,-2 1 0,-5 24-1,-10 17-66,-39 87-1,-5 13-13,54-132 12,0 1-1,2 0 1,0 0-1,-1 40 1,6-50-13,-1-3 34,0 1 0,2-1 1,-1 0-1,2 0 0,-1 0 1,4 13-1,-4-23 32,1 1 1,-1 0-1,0 0 0,1-1 1,-1 1-1,1 0 0,0-1 0,0 0 1,0 1-1,0-1 0,0 0 1,1 0-1,-1 0 0,0 0 0,1-1 1,0 1-1,-1-1 0,1 1 1,0-1-1,0 0 0,0 0 0,0 0 1,0 0-1,0-1 0,0 1 1,0-1-1,0 0 0,0 0 0,4 0 1,-3 0 18,1 0 0,-1 0 1,0 0-1,1-1 0,-1 1 1,0-1-1,0 0 0,0 0 0,0-1 1,0 1-1,0-1 0,0 0 1,0 0-1,0 0 0,-1-1 1,1 1-1,-1-1 0,0 1 0,0-1 1,0-1-1,0 1 0,0 0 1,-1 0-1,1-1 0,-1 0 0,0 1 1,0-1-1,0 0 0,-1 0 1,1 0-1,-1 0 0,0 0 1,0-1-1,0-4 0,1-12 146,-1 0 0,0-1 0,-2 1-1,-1 0 1,0 0 0,-1 1 0,-2-1 0,0 0-1,-1 1 1,-1 0 0,-1 1 0,-17-33 0,-13-11 475,-2 2 1,-62-73-1,61 82-621,0 8 1,-10-10-840,31 16-3674,19 23 1496,12 11-3539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1 629 12041,'2'-5'240,"0"-1"1,1 0-1,0 1 0,0 0 1,0 0-1,1 0 0,0 0 1,0 0-1,0 1 0,1 0 1,7-7-1,5-5 206,258-299 3506,-185 208-6121,0 0-4862,-88 104 6749,10-12-2746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14265,'6'13'704,"6"6"-120,2 2-152,-3 6-3,3 5-121,-3 1-156,1 9-88,-3 1-64,-1 4 0,0 1 0,-1-2-80,-4-2-489,2 0-511,0-1-260,2-1-340,-1-8-348,3 0-1004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13085,'0'5'680,"0"5"8,0 7-168,0 6-296,0 5-32,0 9 76,-7 5-188,0 5-80,-4 1-116,-1-1-276,0 1-464,3 1-452,2-8-288,4-2 4,3-7-148,0-4-1313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121 269 11925,'7'12'198,"4"11"261,2-1-1,0 0 1,1-2 0,19 22 0,-27-36-311,0 0 0,0-1-1,1 0 1,0 0 0,0 0-1,0-1 1,0 0-1,1-1 1,-1 1 0,1-1-1,0-1 1,0 1-1,0-2 1,0 1 0,0-1-1,13 1 1,-11-2 51,0 0-1,0-1 1,0 1 0,0-2-1,-1 0 1,1 0 0,-1 0-1,1-1 1,-1-1-1,0 0 1,0 0 0,0 0-1,12-10 1,-16 10-93,1-1 0,-1 0-1,0 0 1,0-1 0,0 1 0,-1-1-1,0 0 1,0 0 0,-1-1 0,1 1-1,-1-1 1,-1 0 0,1 0 0,-1 1 0,-1-2-1,1 1 1,-1 0 0,0 0 0,-1-8-1,1-3-47,-1 0 0,-1 0 0,-1 0-1,-1 0 1,0 0 0,-1 1 0,-7-18-1,8 27-46,0-1 0,-1 1 0,0 0 0,-1 0 0,0 1 0,0 0 0,-1-1 0,0 2 0,0-1 0,0 1 0,-1 0 0,0 0 0,0 0 0,-1 1-1,1 1 1,-10-5 0,8 5-124,-1 1-1,0 0 0,0 0 0,0 1 0,-1 1 0,1 0 0,0 0 1,0 1-1,-1 0 0,1 1 0,0 0 0,-1 0 0,1 1 1,0 1-1,0 0 0,0 0 0,1 1 0,-1 0 0,1 0 1,0 1-1,0 1 0,-11 8 0,-1 2-978,1 0 0,1 1 0,1 1 0,0 0 0,2 1 0,0 1 0,1 1 0,-12 23 0,6-3-2512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14629,'231'-56'5903,"124"4"-3821,-295 45-2387,251-25-471,-104 22-7494,-153 10 4452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12669,'30'-23'533,"-2"-2"-1,0 0 1,-1-2 0,-2-1-1,-1-1 1,-1-1 0,21-38-1,-40 61-38,-1 0-1,-1 0 0,1 0 0,-1 0 1,-1 0-1,1-1 0,-1 1 1,0-12-1,-1 18-72,0 33 482,-5 43-1020,1-42 340,2 0 0,1 0 0,5 52 0,-2-75-632,0 0-1,1 0 1,0 0 0,0-1-1,1 1 1,7 13 0,-7-17-368,0 1 1,1-1 0,0 0 0,0 0 0,0-1 0,1 0 0,0 1 0,0-2 0,10 8 0,6 1-2646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60 22314,'-10'-8'176,"5"0"-100,5-2-52,0 3-60,0 0-140,0 1-776,7-1-1080,9 2-892,-1 4-249,0 1-495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1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19 115 11737,'-1'-2'235,"-1"0"-1,1 0 0,-1-1 1,1 1-1,0 0 1,0-1-1,0 0 1,1 1-1,-1-1 1,1 1-1,-1-1 0,1 0 1,0 1-1,0-1 1,0 0-1,0 1 1,0-1-1,1 0 0,-1 1 1,2-5-1,0 0 76,0 1-1,0-1 0,1 1 0,0-1 1,0 1-1,8-11 0,-11 17-307,1 0-1,0-1 0,-1 1 1,1 0-1,0 0 1,0 0-1,-1 0 1,1 0-1,0 0 1,-1 0-1,1 0 1,0 0-1,0 0 0,-1 0 1,1 0-1,0 1 1,0-1-1,-1 0 1,1 0-1,0 1 1,-1-1-1,1 0 1,-1 1-1,1-1 0,0 1 1,-1-1-1,1 2 1,0-1 5,0-1 1,0 1-1,0 0 1,0-1 0,0 1-1,1 0 1,-1-1-1,0 1 1,0-1-1,0 0 1,1 1 0,-1-1-1,0 0 1,0 0-1,1 1 1,-1-1-1,0 0 1,0 0-1,1-1 1,-1 1 0,0 0-1,2-1 1,0 0-36,0-1 1,0 1 0,1-1-1,-1 1 1,0 0-1,0 1 1,1-1 0,-1 0-1,1 1 1,-1 0 0,0 0-1,1 0 1,-1 0-1,1 0 1,-1 1 0,0-1-1,1 1 1,-1 0-1,0 0 1,7 3 0,-4-1 17,0 0 1,0 0 0,0 1-1,-1 0 1,1 0-1,-1 0 1,0 0 0,0 1-1,7 8 1,-10-9 23,0-1 1,0 0-1,-1 1 1,0-1-1,1 1 1,-1-1-1,-1 1 1,1 0-1,0-1 1,-1 1-1,0 0 1,0 0-1,0-1 1,0 1-1,-1 0 1,1-1-1,-2 5 1,1-2 5,-1 0 0,0 0 1,0 0-1,-1 0 1,1 0-1,-1 0 1,-1-1-1,1 0 1,-5 6-1,-3 0 96,0-1 0,-25 18 0,27-22-254,-1 1 0,1 0 0,0 1 0,1 0 0,0 0 0,-8 11 0,15-18 105,1 0-1,-1 0 1,1 0-1,0 0 1,-1 0-1,1 0 1,0 0-1,-1 0 1,1 0-1,0 0 1,0 0-1,0 0 1,0 0-1,0 0 1,0 0-1,0 0 1,0 0-1,1 0 1,-1 0-1,0 1 1,0-1-1,1 0 1,-1-1 0,1 1-1,-1 0 1,1 0-1,0 0 1,0 1-1,28 25-338,-3-3 265,-15-8 75,-2 1 0,0 0 0,7 21 0,-13-32 96,-1 1 0,0-1 0,-1 0 0,0 0 0,0 1 0,0-1 1,0 1-1,-1-1 0,0 1 0,-1-1 0,0 1 0,0-1 0,-2 9 1,1-11-33,-1 0 1,1-1 0,-1 1 0,0 0 0,0-1 0,0 0 0,0 0-1,-1 0 1,1 0 0,-1 0 0,1-1 0,-1 0 0,0 0-1,0 0 1,0 0 0,-5 1 0,-6 3-911,1-1 0,-1-1-1,-20 3 1,4-4-3254,20-3 466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1 449 18938,'25'-46'1258,"2"0"1,1 2 0,3 1 0,54-59-1,-23 29 557,-44 48-1214,-13 17-453,0 1-1,0 0 0,1 0 1,0 0-1,0 1 0,1 0 1,-1 0-1,12-7 0,-16 12-125,0 1 1,-1-1-1,1 1 0,-1 0 0,1 0 0,0 0 0,-1 0 0,1 0 0,0 0 0,-1 0 0,1 0 1,0 1-1,-1-1 0,1 0 0,-1 1 0,1 0 0,-1-1 0,1 1 0,-1 0 0,1 0 0,-1 0 1,1 0-1,-1 0 0,0 0 0,0 0 0,0 0 0,0 0 0,0 1 0,0-1 0,1 2 1,31 51 83,-26-40-98,35 63-363,-15-24-2656,13 36-10734,-30-68 8320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18006,'0'0'1528,"0"-2"-196,10-3-64,5 0-112,9-2-180,2 1-144,5-1-516,7-5-316,2 4-76,7-2 76,-2 1-28,3 1-96,2 1-852,0-1-1424,-1 2-1260,1 0-425,-4 3-499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3 145 3904,'-1'-21'9430,"0"19"-9253,1-1-1,-1 1 1,1 0 0,0 0-1,0-1 1,0 1 0,0 0-1,1 0 1,-1-1 0,1 1-1,-1 0 1,1 0 0,0 0-1,0-1 1,-1 1 0,2 0-1,-1 0 1,0 0 0,0 1 0,1-1-1,-1 0 1,3-2 0,-3 3-109,8-10 343,1 1 0,0 1 0,22-17-1,-29 24-395,-1 0 0,1 1-1,-1-1 1,1 1-1,0 0 1,-1-1 0,1 1-1,0 1 1,0-1 0,0 0-1,0 1 1,0-1 0,0 1-1,0 0 1,0 0-1,0 0 1,0 0 0,0 1-1,0-1 1,0 1 0,-1 0-1,1 0 1,0 0 0,0 0-1,4 2 1,-4 1-4,0-1-1,0 0 1,0 1 0,0-1 0,-1 1-1,1 0 1,-1 0 0,0 0-1,0 0 1,0 0 0,-1 0 0,0 1-1,0-1 1,0 1 0,0-1 0,0 1-1,-1-1 1,0 1 0,0-1 0,0 1-1,-1 4 1,0 3-57,-1 0-1,1 0 1,-2 0 0,0 0-1,0 0 1,-9 19 0,-34 36-2516,46-66 2527,0 0 0,0 0-1,0-1 1,0 1 0,0 0-1,0 0 1,0 0 0,1 0-1,-1 0 1,0 0 0,1-1-1,-1 1 1,0 0 0,1 0 0,-1-1-1,1 1 1,-1 0 0,1 0-1,0-1 1,-1 1 0,1-1-1,0 1 1,1 0 0,23 20-186,-12-11 128,9 13 65,-1 0 1,-1 1 0,24 39-1,-37-51 41,-1 0 1,0 0-1,0 0 0,-2 1 0,0 0 0,0 0 0,-1 0 1,0 1-1,-2-1 0,2 21 0,-3-24 4,0 0-1,0 0 1,-1-1-1,0 1 1,0 0 0,-1-1-1,-1 1 1,0-1-1,0 1 1,-1-1 0,0 0-1,0-1 1,-1 1-1,0-1 1,0 0-1,-1 0 1,-1 0 0,1-1-1,-1 0 1,0 0-1,0-1 1,-11 7-1,-15 4-1923,9-13-4467,17-4 1820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13949,'0'18'128,"0"4"-76,0 0-52,0 1-220,0-1-88,0 0-280,0-1-668,0-1-440,0-3-944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3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83 538 14889,'6'-3'32,"1"-1"-1,0 1 0,0 0 1,-1 1-1,1 0 0,1 0 1,-1 0-1,0 1 0,0 0 1,1 1-1,-1 0 0,0 0 0,1 0 1,-1 1-1,0 0 0,8 2 1,-11-2-16,0 0 0,0 1 0,0-1 0,0 1 0,0 0 0,-1 0 0,1 0 1,-1 1-1,0-1 0,1 1 0,-1 0 0,0 0 0,0 0 0,-1 0 0,1 0 0,-1 1 0,1-1 1,-1 1-1,0 0 0,-1-1 0,1 1 0,-1 0 0,1 0 0,-1 0 0,0 0 0,-1 1 0,1-1 1,-1 0-1,1 4 0,-1 13 301,0-1 0,-1 1 0,-1-1 0,-6 24 0,7-37-186,-1 1 0,-1-1 1,0 0-1,0 0 0,0 0 1,-1-1-1,1 1 0,-2-1 0,1 0 1,-1 0-1,0 0 0,0-1 1,-1 1-1,-9 6 0,13-10-27,-1 0 1,1-1-1,0 0 1,-1 1-1,1-1 0,-1 0 1,0 0-1,1 0 1,-1-1-1,1 1 0,-1-1 1,0 1-1,0-1 0,1 0 1,-1 0-1,0 0 1,0 0-1,1-1 0,-1 1 1,-3-2-1,1 0 39,0 0 0,1 0-1,-1-1 1,1 0 0,0 0 0,0 0-1,0 0 1,0 0 0,1-1 0,-5-5-1,-3-5 230,1 0 0,1-1 0,1 0 0,0 0 0,-9-24-1,9 14-209,1 0-1,0 0 0,2 0 0,1-1 1,2 0-1,0 1 0,1-1 0,2 0 1,1 0-1,0 0 0,2 0 0,1 1 1,2 0-1,0 0 0,1 0 0,1 1 1,2 1-1,0-1 0,21-30 0,-12 24-756,36-44 0,-48 65-1268,1 0 0,1 0 0,0 0-1,16-10 1,6 8-5633,-17 8 1477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0 710 14321,'6'-32'4399,"10"9"-3641,0 0-1,2 2 0,0 0 0,2 0 0,0 2 1,24-18-1,6-7-65,132-120 84,-38 36-1935,-51 41-3496,-79 74 3063,25-26-2240,-24 9-2346,-14 23 2561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16922,'1'17'1206,"0"1"1,2 0 0,0-1 0,1 0 0,1 1 0,7 17 0,49 99-465,-44-98-492,30 54-175,4-2-3392,28 22-9784,-57-83 7866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12889,'-6'0'57,"-1"1"0,1-1 0,-1 1 0,1 0 0,0 0 0,-1 1 0,1 0 1,0 0-1,0 0 0,0 1 0,0 0 0,1 0 0,-1 0 0,1 1 0,0 0 0,0 0 0,0 0 0,0 1 0,1 0 0,0-1 0,0 2 0,0-1 0,0 0 0,-4 12 0,-5 5 86,2 0 0,0 2 0,2-1 0,0 1 0,2 0 1,-5 31-1,4-8-77,3 0 0,1 65 0,3-111-62,1 1 0,0-1 0,0 1 0,-1-1-1,1 1 1,0 0 0,1-1 0,-1 1 0,0-1 0,0 1 0,1-1 0,-1 1 0,1-1 0,-1 1 0,1-1 0,-1 0 0,1 1 0,0-1 0,0 0 0,0 0 0,0 1 0,0-1-1,0 0 1,0 0 0,0 0 0,0 0 0,1 0 0,-1 0 0,0-1 0,1 1 0,-1 0 0,0 0 0,1-1 0,-1 1 0,1-1 0,-1 0 0,1 1 0,-1-1 0,1 0-1,-1 0 1,1 0 0,-1 0 0,1 0 0,-1 0 0,3-1 0,2 0 27,-1-1-1,1 0 1,-1 0-1,1 0 1,-1-1-1,0 0 1,0 0-1,0 0 1,0-1-1,0 1 1,4-6-1,8-10 13,0-1-1,-2-1 1,0 0-1,-2-1 1,0 0-1,18-45 1,-25 51-32,0 1 1,-1-1-1,-1 0 1,-1 0 0,0 0-1,-1-1 1,0 1-1,-2-1 1,0 1-1,-1 0 1,-5-31-1,4 42-17,1 1 0,-1 0 0,0 0 1,0 0-1,0 1 0,-1-1 0,1 1 0,-1-1 0,0 1 0,0 0 0,-4-4 0,5 5-2,0 0 0,0 1 0,0-1 0,0 1 0,0 0-1,0-1 1,-1 1 0,1 0 0,0 0 0,-1 1-1,1-1 1,0 0 0,-1 1 0,1-1 0,-1 1-1,1 0 1,-1 0 0,1 0 0,-1 0 0,-4 1-1,6 0 12,-1 0 0,1 0 0,0 0 0,-1 0 0,1 0 0,0 0-1,0 0 1,0 1 0,0-1 0,0 0 0,0 1 0,0-1-1,0 1 1,0-1 0,1 1 0,-1-1 0,1 1 0,-1-1-1,1 1 1,0 0 0,-1-1 0,1 1 0,0 2 0,0 48 110,1-37-93,0 5 135,2 0 0,0 0 0,1 0 0,0 0 0,2-1-1,0 0 1,2 0 0,0-1 0,1 0 0,11 17 0,20 28 385,65 77 0,-77-105-553,-10-12 147,45 54-1411,-52-65 62,1 0 0,0-2 0,1 1 0,14 9 0,-1-6-1846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18250,'-4'27'299,"0"-1"0,-10 27 0,7-27-385,1 1-1,-3 27 0,6-27-429,1-8-536,0 1 0,0-1-1,2 1 1,1 0 0,0-1-1,8 37 1,-8-52 786,1-1 1,-1 0-1,1 0 0,0 1 1,0-1-1,0-1 1,0 1-1,0 0 0,1 0 1,-1-1-1,1 1 0,0-1 1,0 0-1,0 0 1,0 0-1,0 0 0,0 0 1,0-1-1,1 0 0,-1 1 1,1-1-1,-1 0 1,1-1-1,-1 1 0,1-1 1,-1 1-1,1-1 0,5 0 1,12-2-190,-1 0 0,1-1 0,-1-1 1,21-8-1,23-2 2015,-57 13-1267,1 0 1,0 0 0,-1 0 0,1 1-1,0 1 1,-1-1 0,1 1 0,0 0-1,-1 1 1,1 0 0,-1 0-1,0 1 1,0 0 0,0 0 0,0 0-1,0 1 1,-1 0 0,1 1 0,-1-1-1,8 9 1,-2-2 117,0 0 0,1-1 0,1 0 0,-1-1 0,1-1 0,1 0 0,0 0 0,0-2-1,17 6 1,-25-10-213,0-1 0,1 1 0,-1-1 0,1 0 0,-1-1 0,1 0-1,-1 0 1,1 0 0,-1-1 0,0 0 0,1-1 0,-1 0 0,0 0-1,0 0 1,0-1 0,0 0 0,0 0 0,-1-1 0,1 0 0,-1 0 0,0 0-1,7-8 1,-6 6 80,-1-1-1,0 0 1,0 0-1,-1-1 0,0 1 1,-1-1-1,1 0 1,-2 0-1,1-1 0,-1 1 1,0-1-1,-1 0 1,0 0-1,0 0 0,-1 0 1,0 0-1,-1 0 1,0 0-1,0 0 1,-1 0-1,0 0 0,-1 0 1,1 0-1,-2 0 1,-4-11-1,2 6-158,-1 0 0,0 0 0,-1 1 0,0 0 1,-1 1-1,-1-1 0,0 1 0,-1 1 0,0 0 0,0 0 0,-1 1 0,-1 1 1,0 0-1,-24-15 0,28 21-349,1 0 0,-1 0 0,0 1 1,0 0-1,0 0 0,0 1 0,0 0 0,-1 0 1,1 1-1,0 0 0,0 1 0,-1-1 0,1 2 1,0-1-1,0 1 0,0 0 0,0 1 0,1 0 0,-8 4 1,-1 0-1025,1 2-1,1-1 1,0 2 0,0 0 0,1 1 0,0 0 0,1 1-1,-14 16 1,8-4-2569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11241,'1'-5'280,"0"0"-1,0 0 1,1 1 0,0-1-1,0 0 1,0 1 0,0-1-1,0 1 1,1 0 0,6-8-1,34-37 474,-41 50-787,-1 1 0,-1-1 0,1 0 0,0 0 0,0 0 0,0 1 0,0-1 0,-1 0 0,1 1 1,-1-1-1,1 0 0,-1 1 0,0-1 0,1 1 0,-1-1 0,0 3 0,14 31-912,31 8-370,-35-35 1000,-1 0 0,0 0 1,-1 1-1,10 12 0,-15-17 291,8 13-47,1 1 0,11 25 0,-20-38 103,-1 0-1,0 1 1,0-1 0,-1 0 0,0 1 0,0-1-1,0 1 1,0-1 0,-1 1 0,0-1-1,0 1 1,-1-1 0,1 1 0,-3 7-1,2-11-5,0 0-1,1 0 0,-2 0 0,1 0 0,0 0 0,0-1 1,-1 1-1,1 0 0,-1-1 0,1 1 0,-1-1 1,0 1-1,0-1 0,1 0 0,-1 0 0,0 0 1,0 0-1,0 0 0,0 0 0,-3 1 0,-44 7-4023,41-9 1098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29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15781,'110'-8'5669,"57"-21"-6913,-111 19 54,-43 7 72,58-13-3483,-67 15 3730,0-1 0,0 0-1,0 1 1,0-2 0,-1 1 0,1 0-1,6-6 1,-10 8 763,0 0-1,0 0 0,1 0 1,-1 0-1,0-1 1,0 1-1,0 0 1,0 0-1,0 0 0,0 0 1,0 0-1,0-1 1,1 1-1,-1 0 0,0 0 1,0 0-1,0-1 1,0 1-1,0 0 0,0 0 1,0 0-1,0 0 1,0-1-1,0 1 0,0 0 1,0 0-1,0 0 1,0 0-1,0-1 1,0 1-1,0 0 0,-1 0 1,1 0-1,0 0 1,0-1-1,0 1 0,0 0 1,0 0-1,0 0 1,0 0-1,0 0 0,-1-1 1,1 1-1,0 0 1,0 0-1,0 0 1,0 0-1,-1 0 0,1 0 1,0 0-1,0 0 1,-16-5-798,-16 3 2314,18 2-478,-63 3 4740,73-3-5434,0 1 1,0-1-1,0 1 0,-1 0 1,1 0-1,0 1 0,1-1 1,-1 1-1,0 0 0,0 0 0,1 0 1,-1 0-1,1 1 0,-6 4 1,8-5-84,0 0 1,0 0-1,0 0 0,0 0 1,0 1-1,1-1 1,-1 0-1,1 0 0,-1 1 1,1-1-1,0 0 1,0 0-1,0 1 1,0-1-1,0 0 0,0 1 1,1-1-1,-1 0 1,1 0-1,0 1 0,1 3 1,26 43 1949,10 5 145,-4-6 196,44 79 0,-69-108-2143,-1-1 1,-1 1-1,0 1 1,-1-1-1,-1 1 1,-1 0-1,-1 0 1,1 28-1,-3 4 59,-10 86 0,6-116-1069,-1 0 1,-10 27-1,9-35-1167,0-1-1,-1 0 0,-1 0 1,-11 17-1,11-23-1642,-1-6-407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3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16822,'0'-3'237,"1"0"0,0 0 0,-1 0 1,1 0-1,0 0 0,1 1 0,-1-1 1,0 0-1,1 0 0,0 1 0,0-1 1,-1 1-1,2-1 0,2-2 1,38-34 1164,-26 26-777,11-12 254,34-30 1430,2 2 0,89-55 0,-150 105-2219,1 1-1,0 0 1,-1 0-1,1 0 1,0 1-1,0-1 1,1 1 0,-1 0-1,0 0 1,0 1-1,1-1 1,-1 1-1,0 0 1,0 0 0,6 0-1,-7 1-38,0 1 0,0-1 0,0 0 0,-1 1 0,1-1 0,-1 1-1,1 0 1,-1 0 0,1 0 0,-1 0 0,0 0 0,0 0 0,0 1 0,0-1 0,-1 1 0,1-1-1,-1 1 1,1 0 0,-1 0 0,0-1 0,1 5 0,16 48-5037,2 1-3420,-13-36 2312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3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17538,'10'-2'1780,"0"2"-140,0 8-80,3 4-104,-1 8-292,1 7-360,-1 4-308,-1 8-268,0 2-116,-5 3-52,3 1-60,-6 2 0,-1-1-164,-2 1-924,0-4-1176,0-1-836,0-2-724,0 1-309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14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8781,'0'0'791,"7"39"2389,66 457 819,-58-385-2867,15 97 8,34 395-737,-44-251-313,1 7 12,36 839-406,-27-313-165,1 237 836,-28-1036-116,-3-50-6401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1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153 610 11317,'0'0'295,"0"-20"1312,2-14-971,2 1-1,2 0 0,1 1 1,14-41-1,0-5 195,1-33 606,-14 65-1094,2 0 0,18-52 0,-27 98-348,-1 0 1,0-1-1,0 1 1,0 0-1,0-1 1,0 1-1,1 0 1,-1-1 0,0 1-1,0 0 1,0 0-1,1-1 1,-1 1-1,0 0 1,1 0-1,-1-1 1,0 1-1,0 0 1,1 0-1,-1 0 1,0 0-1,1-1 1,-1 1-1,0 0 1,1 0-1,-1 0 1,1 0 0,-1 0-1,0 0 1,1 0-1,-1 0 1,0 0-1,1 0 1,-1 0-1,0 0 1,1 0-1,-1 1 1,0-1-1,1 0 1,17 13 66,12 22 127,-6-2-124,103 127 158,-104-133-185,2-1 1,1-1-1,48 35 0,-82-56 1722,-22-2-1428,-45-1-814,66-1 591,-239 17 550,100-3-2352,49-10-4106,84-4 2268,7 2-1427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1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11421,'1'5'236,"0"0"0,1 0 0,0 0 0,-1 1 1,2-2-1,-1 1 0,1 0 0,3 5 0,10 20 69,2 22-152,27 53 0,-36-88-984,0-1 0,1 1 1,24 26-1,-33-41 489,1 0 0,0 0 1,0 0-1,0 0 0,0-1 0,0 1 0,0 0 0,0-1 0,1 0 0,-1 0 0,4 2 0,9-1-3385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1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13817,'-1'8'460,"-1"1"-1,0-1 0,0 0 0,-1 0 1,0 0-1,-6 11 0,-2 8 344,-89 265 1665,52-144-2310,34-109-69,-24 80-1727,31-95-567,2 1 1,-4 46-1,8-41-1216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1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0 468 8597,'54'-48'2707,"-54"48"-2582,50-2 1097,13 6-290,117-9-1,-37-1-634,383-13 737,68 11-474,-348 10-587,774-17 1219,284-20-416,-371 4-257,-111 6-112,-353 4-7,686-34-740,1234-48 1289,-978 101-1139,1065 34 503,-1684-51 869,354-71-714,-1081 81-444,-33 3-587,46 0-1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14709,'5'-3'62,"-2"1"-20,0 0 1,1-1 0,-1 1-1,1 0 1,0 0 0,-1 1 0,1-1-1,0 1 1,0 0 0,0 0-1,0 0 1,0 1 0,0-1 0,0 1-1,1 0 1,-1 0 0,8 1-1,-11 3 93,1 0 0,-1 0 0,0-1 0,0 1 0,0 0 0,-1 0 0,1 0 0,-1 0 0,0 0 0,0 0 0,-1 0 0,-1 7 0,2-3 176,-2 6-34,0 0 0,-1 0 0,0 0 0,-1 0 1,-1-1-1,0 0 0,-7 13 0,6-13-210,0-1 0,1 1 0,0 0 1,1 0-1,1 1 0,0-1 0,-2 26 0,5-38-67,1 0 0,-1 0 1,0 0-1,1 0 0,-1 0 0,1 0 0,-1 0 0,1 0 0,-1 0 1,1 0-1,0 0 0,0 0 0,-1-1 0,1 1 0,0 0 0,0 0 1,0-1-1,0 1 0,0-1 0,0 1 0,0 0 0,0-1 0,0 0 1,0 1-1,0-1 0,0 0 0,0 1 0,0-1 0,0 0 0,0 0 1,1 0-1,0 0 0,47 0-1610,-38-1 464,49-8-3864,-26 1 1329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2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12513,'24'-3'561,"0"0"0,1 2 0,-1 0 0,38 5-1,-41-2-339,0-1-53,1 0-1,-1 2 1,1 1 0,-1 0 0,0 2-1,-1 0 1,27 13 0,-46-19-154,0 1 0,0-1 1,0 1-1,0 0 1,0 0-1,0-1 1,0 1-1,-1 0 1,1 0-1,0 0 0,-1 0 1,1 0-1,-1 0 1,1 0-1,-1 0 1,1 0-1,-1 0 1,0 0-1,1 0 0,-1 1 1,0-1-1,0 0 1,0 0-1,0 0 1,0 0-1,0 0 1,0 1-1,0-1 1,-1 0-1,1 0 0,0 0 1,-1 0-1,1 0 1,-1 0-1,1 0 1,-1 0-1,1 0 1,-1 0-1,0 0 0,1 0 1,-1 0-1,-2 1 1,-36 35 173,36-35-185,-65 51 248,-104 106 1,85-52 2865,89-132 126,-1-3-2882,18-79-220,-5-1 0,1-185 1,-15 288-770,0 1 0,0 0 0,-1 0 0,0 0 0,0 0 0,0 0 1,-3-7-1,3 10 187,1-1 0,-1 1-1,0 0 1,1 0 0,-1 0 0,0 0 0,0 0 0,0-1 0,0 2 0,0-1 0,-1 0 0,1 0 0,0 0 0,0 0 0,0 1 0,-3-2 0,-3 1-2993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2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1 445 16217,'79'-54'2219,"3"5"-1,128-59 0,-56 32-3901,-4-11-3807,-140 81 4315,-1 0 0,0-1 0,0 0 0,-1 0 0,14-16 0,-12 9-3802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2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13113,'0'3'309,"-1"0"0,1 0 0,0 0 0,0 1-1,0-1 1,0 0 0,0 0 0,1 0 0,-1 0 0,1 1-1,0-1 1,0 0 0,0 0 0,0 0 0,0-1 0,1 1-1,0 0 1,1 2 0,40 51 2268,-36-48-2076,190 187 2355,-133-137-2915,88 102 1,-144-151-422,-1 1 0,-1 0 1,0 0-1,0 0 0,6 18 1,-8-17-811,-1-1-1,-1 1 1,0 0 0,0 0 0,-1 0 0,0 13 0,-1 7-4606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2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59 15457,'0'-2'299,"0"-1"-1,0 1 0,0-1 1,0 1-1,-1 0 1,1 0-1,-1-1 0,1 1 1,-1 0-1,0 0 0,0-1 1,0 1-1,0 0 0,0 0 1,-1 0-1,1 0 1,0 1-1,-1-1 0,-2-2 1,1 2-215,0 0 0,0 0 0,-1 1 0,1 0 1,0-1-1,0 1 0,-1 0 0,1 1 0,-1-1 1,1 1-1,-1-1 0,1 1 0,-4 0 0,-3 2-61,0-1 1,1 1-1,-1 1 0,1-1 0,0 2 0,0-1 0,0 1 0,0 1 0,0 0 0,1 0 0,0 0 0,0 1 0,1 0 0,0 1 0,-11 12 0,-12 14 198,-51 73 1,78-102-217,-28 40 4,2 2 0,-25 54 0,47-87-30,1 0 0,1 1 0,0 0 0,1 0 0,0 0-1,2 1 1,-1-1 0,2 1 0,0 0 0,0-1 0,2 1 0,3 29 0,-3-42 22,0 1 1,1-1 0,-1 1 0,0-1-1,1 1 1,0-1 0,-1 0-1,1 0 1,0 0 0,0 0 0,0 0-1,1 0 1,-1-1 0,0 1-1,1-1 1,-1 1 0,1-1 0,-1 0-1,1 0 1,-1 0 0,1 0-1,0-1 1,0 1 0,-1-1 0,1 1-1,0-1 1,0 0 0,0 0-1,4-1 1,4 1 5,-1-1 0,0 0 0,0-1 0,0 0 0,0 0 0,0-1 0,9-4-1,-5 0 4,0-1 0,-1 0 0,0-1 0,0 0 0,-1-1 0,0-1 0,-1 0-1,0 0 1,-1-1 0,0 0 0,-1-1 0,-1 0 0,11-19 0,-9 10 6,-1 0 0,-1 0 0,0-1 0,-2 0 0,-1 0 0,-1 0 1,0-1-1,-1-26 0,-1-140 728,0 241 779,9 51 1,-4-50 398,0 53 1,-7-83-1832,-11 386 1386,5-324-4656,9 152 1,-2-224 2085,1 0 1,1-1-1,0 1 1,0-1-1,7 15 1,19 23-6028,-12-33 1358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2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 20846,'17'-19'741,"0"0"1,-2-1-1,0 0 0,-1-2 0,-1 1 1,-1-2-1,-1 1 0,-1-1 1,-2-1-1,0 0 0,-1 0 1,-1-1-1,-2 0 0,0 0 1,0-45-1,-4 13-681,-41 772-10876,41-714 10868,0 0 0,0 0 0,0 0 0,0-1 1,0 1-1,0 0 0,0 0 0,0 0 0,0 0 1,-1-1-1,1 1 0,0 0 0,0 0 0,-1-1 1,1 1-1,-1 0 0,1-1 0,0 1 0,-1 0 1,1-1-1,-1 1 0,0 0 0,1-1 0,-1 1 1,1-1-1,-1 1 0,0-1 0,1 1 0,-1-1 0,0 0 1,0 1-1,1-1 0,-1 0 0,0 0 0,0 1 1,1-1-1,-1 0 0,-2 0 1064,25 0-168,70-5-2676,-31-4-7194,-37 5 3535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31 14517,'-1'-1'113,"-1"0"0,1 0 0,0 0 0,0 0 0,0 1 0,-1-1-1,1 0 1,0 0 0,-1 1 0,1-1 0,-1 1 0,1-1 0,-1 1 0,1 0 0,-1 0-1,1-1 1,-1 1 0,1 0 0,-1 0 0,1 0 0,-1 1 0,1-1 0,-3 1-1,-42 4 970,35-2-969,0 1 0,1 1-1,0 0 1,0 0 0,0 1-1,0 0 1,1 1 0,0 0-1,1 0 1,-1 1 0,2 0-1,-14 18 1,-3 6 303,2 1-1,-23 47 1,36-64-433,1 1 1,0 1-1,1 0 0,1-1 1,1 2-1,0-1 0,2 1 1,0 0-1,1-1 0,1 33 1,1-49 13,0-1 1,1 0 0,-1 1-1,1-1 1,-1 0-1,1 0 1,0 1 0,-1-1-1,1 0 1,0 0 0,0 0-1,0 0 1,0 0 0,0 0-1,0 0 1,0 0 0,0 0-1,0-1 1,1 1 0,-1 0-1,0-1 1,0 1 0,1-1-1,-1 1 1,0-1 0,1 0-1,-1 1 1,0-1-1,1 0 1,-1 0 0,1 0-1,-1 0 1,0 0 0,1 0-1,-1-1 1,1 1 0,1-1-1,5 0 24,-1 0 1,0-1-1,0 0 0,0 0 0,0 0 0,8-5 0,-3-1 4,0 1-1,0-2 1,-1 1-1,-1-2 0,0 1 1,0-1-1,0-1 1,-2 0-1,1 0 1,-1-1-1,12-23 1,-13 18 9,0-1 0,-1 0 0,0 0 0,-2 0 1,0-1-1,-1 1 0,-1-1 0,0-26 1,-1 10 199,0 16-20,-1-1 0,-1 1 0,0 0 0,-2-1 0,-5-22 0,6 126 292,17 157 1984,1-17-143,-17 11-1584,0-32-1719,4-69-3276,-1-110 799,2 0 0,9 40 0,-6-37-364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5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14317,'1'-6'507,"-1"1"0,1-1 0,0 1 0,0 0 0,1-1-1,0 1 1,0 0 0,0 0 0,0 0 0,1 0 0,0 0-1,0 1 1,0-1 0,1 1 0,-1 0 0,7-6 0,-5 6-381,-1 0 1,1 0-1,0 0 1,0 1-1,1 0 1,-1 0-1,1 0 1,-1 1-1,1 0 1,0 0-1,0 0 1,0 1 0,0 0-1,12-1 1,-17 2-126,-1 0 0,1 0 0,0 0 1,-1 1-1,1-1 0,-1 0 1,1 0-1,0 1 0,-1-1 0,1 0 1,-1 1-1,1-1 0,-1 0 1,1 1-1,-1-1 0,1 1 0,-1-1 1,1 1-1,-1-1 0,1 1 0,-1-1 1,0 1-1,1 0 0,-1-1 1,0 1-1,0-1 0,1 2 0,3 27-65,-11 25-577,2-38 464,-11 49-1010,16-62 1148,-1 0 0,1 0 0,0 0 0,0 0 0,0 0 0,1 0 0,-1-1 0,1 1 0,-1 0 0,1 0 0,0 0 0,0-1 0,1 1 0,-1 0 0,0-1 0,1 1 0,-1-1 0,1 0 0,3 4 0,11 9 35,11 9-71,-1 1 0,43 56 1,-62-71 64,0 1 0,-1 0 0,0 0 0,-1 0 0,0 1 0,-1-1-1,-1 1 1,1 0 0,-2 1 0,0-1 0,0 0 0,-1 18 0,-1-19 27,0 0 0,-1 0 0,-1 0 0,0 0 0,0-1 0,-1 1 0,0-1-1,-1 1 1,-1-1 0,1 0 0,-1-1 0,-1 1 0,-8 10 0,5-9-1092,0 0 0,-1-1 1,-14 12-1,6-8-1797,-1 1-224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3:5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 13421,'-7'0'94,"1"1"1,0 1-1,0-1 0,0 1 0,0 0 0,1 0 1,-1 1-1,0 0 0,1 0 0,0 0 0,-1 0 1,1 1-1,1 0 0,-1 0 0,1 1 0,-1-1 1,1 1-1,0 0 0,1 0 0,-6 10 0,-7 12 225,1 1 0,-19 52 0,31-73-338,-10 27 72,2 1 1,2 0-1,0 0 1,3 1-1,1 0 0,-1 66 1,6-99-46,0-1-1,0 1 1,0-1 0,1 1-1,-1-1 1,0 1 0,1-1-1,0 0 1,-1 1 0,1-1-1,0 0 1,0 1 0,1-1-1,-1 0 1,0 0 0,4 4-1,-4-5 15,0 0-1,1 0 0,-1 0 0,1 0 1,0-1-1,-1 1 0,1 0 1,-1-1-1,1 1 0,0-1 1,-1 1-1,1-1 0,0 0 1,0 0-1,-1 0 0,1 0 1,0 0-1,3 0 0,-1-1 4,1-1-1,-1 1 1,1-1-1,-1 1 1,1-1-1,-1 0 1,0-1-1,0 1 1,0-1-1,0 0 1,-1 0-1,1 0 1,-1-1-1,1 1 1,-1-1-1,4-5 1,2-9 50,0-1 0,-1 0 0,0-1 0,-2 1 0,-1-1 0,0-1 0,-1 1 1,1-30-1,-2-156 1751,-4 151-1278,3 97 634,14 73 0,-1-7-99,-10 275 278,-8-207-3325,2-137-76,0-22 370,0 0 1,1-1 0,1 1 0,1 0-1,4 16 1,1-11-1823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0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76 17642,'4'-6'151,"1"0"0,-1 0 0,2 0 0,-1 1 0,1 0 1,-1 0-1,1 1 0,1-1 0,-1 1 0,1 1 0,-1-1 1,1 1-1,0 0 0,0 1 0,0 0 0,1 0 1,-1 0-1,9 0 0,-15 2-91,0 1 1,0 0-1,0 0 0,0-1 1,0 1-1,0 0 1,0 0-1,0 0 0,0 0 1,-1 0-1,1 0 1,0 0-1,-1 0 0,1 0 1,-1 1-1,1-1 1,-1 0-1,1 0 0,-1 1 1,0-1-1,0 0 1,0 0-1,0 1 0,1-1 1,-2 0-1,1 0 1,0 1-1,0-1 0,0 0 1,-1 0-1,1 2 1,-9 44 995,-1-30-582,0-1 0,-1 0 1,-1 0-1,-17 17 0,18-22-338,0 1 0,1 0 0,1 0 0,0 1 0,1 1 0,0-1 0,-8 22 0,15-33-147,1 0-1,-1 0 1,0 1 0,1-1-1,-1 0 1,1 1 0,0-1 0,0 0-1,0 1 1,0-1 0,0 1-1,0-1 1,0 0 0,1 1 0,0-1-1,-1 0 1,1 0 0,0 1-1,0-1 1,0 0 0,0 0 0,0 0-1,1 0 1,-1 0 0,1 0-1,-1-1 1,1 1 0,0 0 0,-1-1-1,1 1 1,2 0 0,6 3 47,0 0 1,-1-1-1,2 0 1,-1-1 0,18 4-1,-1 0-167,-11-3-503,15 5-3999,-1 1-3362,-15-4 2049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5 425 14177,'4'19'6445,"2"-30"-3184,6-31-1514,-7-5-907,-2 0 1,-3-1-1,-5-57 0,-10 42-112,11 54-808,1-1-1,1 0 1,0 1-1,0-1 1,0-12-1,5 21 81,-1 0-1,1 0 1,0 0-1,0 1 1,-1-1-1,1 1 1,0-1-1,0 1 1,0 0-1,0 0 1,0 0-1,2 1 1,-3-1-15,95-2-385,-52-1 293,-1 2 1,1 3 0,-1 1 0,66 13-1,-107-15 114,-1-1-1,1 1 0,-1 0 1,1 0-1,-1 0 1,0 0-1,0 0 1,1 1-1,-1-1 0,0 1 1,0-1-1,0 1 1,-1 0-1,1 0 0,0 0 1,-1 0-1,1 0 1,-1 0-1,1 0 1,-1 1-1,1 1 0,-1 0 24,0-1 0,-1 1-1,1 0 1,-1-1 0,0 1-1,0 0 1,0-1 0,0 1 0,-1 0-1,1-1 1,-1 1 0,0-1-1,0 1 1,0-1 0,-2 4-1,-10 18 49,-1-1 0,0 0-1,-22 26 1,-13 19 179,24-27-200,2 0 0,-22 53 0,36-73-133,2 0 0,1 1 0,0 0 0,2 0 0,0 0 0,0 39 0,4-55-536,0 0 1,0 0-1,1-1 0,0 1 1,0 0-1,1 0 1,0 0-1,5 12 0,-5-15-57,1 0 0,-1-1 0,1 1 0,0-1 0,0 0 0,0 0 0,0 0 0,0 0 0,1 0 0,0 0 0,-1-1 0,1 0 0,0 0 0,0 0 0,7 2 0,19 4-3551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14853,'0'0'760,"12"0"-508,5 0-92,6 0-84,7 0 12,7-1 0,1-3-88,9 1-560,-2-2-896,1 0-692,5 4-1444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2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93 1580,'-55'12'13057,"53"-17"-11950,1-1 0,1 0 0,-1 1 0,1-1 0,0 1 1,1-11-1,0 13-990,-1 0 0,1 0 0,0 0 0,0 0 0,1 1 0,-1-1 0,1 1 0,-1-1 0,1 1 0,0-1 0,0 1 0,0 0 0,0 0 0,0 0 0,0 0 0,1 0 0,-1 1 0,0-1 1,1 1-1,0-1 0,-1 1 0,1 0 0,0 0 0,0 0 0,4-1 0,-5 2-104,0-1 0,0 1 0,1 0 0,-1-1 0,0 1 0,1 0 1,-1 0-1,0 1 0,1-1 0,-1 0 0,0 1 0,0 0 0,1-1 0,-1 1 0,0 0 1,0 0-1,0 0 0,0 0 0,0 0 0,0 1 0,0-1 0,-1 1 0,1-1 0,0 1 1,-1 0-1,1-1 0,-1 1 0,1 0 0,-1 0 0,0 0 0,0 0 0,1 3 0,1 5 5,-1 0 0,0 0 0,-1 0 0,0 0 0,-1 0 0,-1 18 0,0-1-31,-2-5-143,3-21 139,0 1-1,-1-1 1,1 1-1,0-1 1,0 1-1,0-1 1,0 1-1,0-1 1,0 0 0,1 1-1,-1-1 1,0 1-1,1-1 1,-1 1-1,1-1 1,-1 0-1,1 1 1,0-1-1,-1 0 1,1 0-1,0 1 1,0-1-1,0 0 1,0 0 0,0 0-1,2 1 1,4 7 4,0 0 0,-1 0 0,0 0 1,-1 0-1,0 1 0,0 0 0,-1 0 1,-1 0-1,1 1 0,2 20 0,-5-25-17,0-1 0,-1 1 0,1 0 0,-1 0 0,-1 0 0,1 0 0,-1 0 0,0 0 0,0-1 0,-1 1 0,1 0-1,-1-1 1,-1 1 0,1-1 0,-1 0 0,0 1 0,0-1 0,0-1 0,-1 1 0,0 0 0,-6 5 0,6-7-173,-2 4-952,-2 0-1,1-1 0,-1 0 1,0 0-1,0-1 1,-1 0-1,0-1 1,1 0-1,-2 0 0,-16 5 1,18-8-1804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2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18262,'3'-3'4382,"12"-16"-3052,29-49 1426,-36 59-2444,0-1-1,-1-1 1,0 1-1,-1-1 1,0 0-1,-1-1 0,0 1 1,-1-1-1,0 0 1,-1 0-1,2-14 0,-4-4 292,0 25-641,-1 25-19,0-19 58,2 134-1630,-5 150-13967,1-269 14539,0 1 0,-10 30 1,11-42 964,0 1 0,-1-1 1,0 0-1,-1 0 0,1 0 1,-1 0-1,0 0 1,0-1-1,0 1 0,-1-1 1,1 0-1,-7 5 1,9-8 173,0 0 1,1-1 0,-1 1-1,0-1 1,0 1 0,0-1-1,0 1 1,0-1 0,0 0-1,0 1 1,0-1 0,0 0 0,0 0-1,0 0 1,0 0 0,0 0-1,1 0 1,-1 0 0,0 0-1,0 0 1,0 0 0,0 0 0,0-1-1,0 1 1,0 0 0,0-1-1,0 1 1,0-1 0,0 1-1,0-1 1,1 1 0,-1-1 0,0 0-1,0 0 1,0 0-36,1 0-1,0 0 1,0 0-1,0 1 1,0-1 0,0 0-1,0 0 1,0 0 0,0 0-1,0 0 1,0 0-1,0 1 1,1-1 0,-1 0-1,0 0 1,0 0-1,1 1 1,-1-1 0,1 0-1,-1 0 1,1 1 0,-1-1-1,1 0 1,-1 1-1,1-1 1,0 1 0,-1-1-1,1 0 1,0 1 0,0 0-1,-1-1 1,1 1-1,0-1 1,0 1 0,0 0-1,-1 0 1,1-1 0,0 1-1,0 0 1,0 0-1,1 0 1,106-27-3168,-96 25 1623,18-5-3681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14437,'5'-2'3671,"22"-6"-2078,22 0-606,98-4 0,-14 12-6863,-84 0 393,-34 0 1796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17050,'210'-15'7504,"-134"6"-9732,-1 3-5003,-58 6 3705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14093,'2'-2'1795,"-2"2"-1701,0 0 0,0 0 1,0 0-1,0 0 1,0 0-1,0 0 1,1 0-1,-1 0 0,0 0 1,0 0-1,0 0 1,0 0-1,0 0 1,1 0-1,-1 0 1,2 1 1888,-2-1-1889,0 0 0,0 1 1,0-1-1,0 0 1,0 0-1,0 0 1,0 0-1,19-15 1375,19-22-1440,-9-3 1391,38-69 1,-60 95-1058,0-1 1,-1 0 0,0 0-1,-1 0 1,-1-1 0,-1 0-1,0 0 1,1-31 0,-4 47-444,0 29 139,-10 176 572,3-102-2812,4 0-7324,4-76 6335,6 0-168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17814,'0'13'376,"0"2"-124,0 7-156,0-1-96,0-2 0,0 5-16,0-2-224,0-1-744,4-1-709,0-2-331,5-3-356,-1-1-1140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5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20590,'6'-7'248,"0"0"0,0 1 0,0-1 0,1 1 0,0 1 0,0-1 1,1 1-1,-1 1 0,1-1 0,0 1 0,17-6 0,-21 9-231,1 0 0,-1 0-1,1 0 1,-1 1 0,1-1-1,-1 1 1,1 0 0,0 0 0,-1 1-1,1-1 1,-1 1 0,1 0 0,-1 0-1,0 1 1,1-1 0,-1 1 0,0 0-1,0 0 1,0 0 0,0 1-1,0-1 1,-1 1 0,1 0 0,-1 0-1,5 5 1,-5-4 157,0-1 0,0 1-1,0 0 1,0 0 0,-1 0 0,1 0-1,-1 0 1,0 0 0,0 1-1,-1-1 1,1 1 0,-1-1 0,0 1-1,0 0 1,-1-1 0,1 1-1,-1 0 1,0 0 0,0-1 0,-1 1-1,0 0 1,1-1 0,-2 1-1,-1 5 1,-4 6 202,-1 0 0,0-1 0,-1-1 0,-1 1 0,-17 18 0,-27 41 296,51-68-653,0-1 1,0 1 0,0 0-1,0 1 1,1-1 0,0 0 0,1 1-1,-1-1 1,1 1 0,0 7 0,1-8-1,0 0 0,0 0 0,0-1 0,1 1 1,0 0-1,0 0 0,0-1 0,1 1 1,0-1-1,3 7 0,-2-8-3,-1-1-1,1 0 0,0 0 1,0 0-1,0 0 1,1 0-1,-1-1 0,0 0 1,1 1-1,0-1 1,0 0-1,-1-1 0,1 1 1,0-1-1,5 1 1,3 2-742,1-2 0,-1 0 0,1 0 0,19 0 0,54-5-10931,-77 2 10035,29-3-6776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8869,'37'-5'2710,"614"-64"856,-282 40-3393,641-38 927,3 47-724,-873 18-209,400 3 298,221-5 277,-523-16 171,-237 20-941,-1 0 1,0 0-1,1 0 0,-1 0 1,0 0-1,0 1 0,1-1 1,-1 0-1,0 0 0,1 0 1,-1 0-1,0 0 0,1 0 1,-1 0-1,0 0 0,1 0 1,-1-1-1,0 1 0,1 0 1,-1 0-1,0 0 0,1 0 1,-1 0-1,0 0 0,0-1 1,1 1-1,-1 0 0,0 0 1,0 0-1,1-1 0,-1 1 1,0 0-1,0 0 0,1-1 1,-1 1-1,0 0 0,0-1 1,0 1-1,0 0 0,0-1 1,0 1-1,1 0 0,-1-1 1,0 1-1,0 0 0,0-1 1,0 1-1,0 0 0,0 0 1,0-1-1,0 1 0,0 0 1,-1-1-1,1 1 0,0 0 1,0-1-1,0 1 0,0 0 1,0-1-1,0 1 0,-1 0 1,1 0-1,0-1 0,0 1 1,-1 0-1,1 0 0,0-1 1,-20-11-6558,13 9 2247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15 14849,'5'-3'125,"1"1"0,-1 0 0,1 0 1,-1 0-1,1 1 0,0 0 0,-1 0 0,1 0 0,0 1 0,0 0 0,0 0 0,0 1 0,6 0 0,10 3 190,0 0 1,22 8-1,-18-4 48,-1 1-1,31 16 0,-48-21-170,0 0-1,0 1 1,-1 0-1,1 0 1,-1 1-1,0 0 1,0 0-1,-1 1 1,0 0-1,7 10 1,-11-13-17,0 0-1,0 1 1,0-1 0,-1 0-1,1 0 1,-1 1 0,0-1-1,-1 1 1,1-1 0,-1 1-1,0-1 1,0 1 0,0-1-1,-1 1 1,1-1 0,-1 1 0,0-1-1,0 1 1,-1-1 0,0 0-1,1 0 1,-1 1 0,-1-1-1,1-1 1,0 1 0,-1 0-1,0-1 1,-5 6 0,-8 8 193,-1-2 1,0 0 0,-1 0-1,-26 14 1,34-22-394,-78 49 99,-62 44-2698,130-84-907,1 1 1,-28 31 0,32-28 144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3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 16005,'-1'0'164,"-1"0"0,1-1 0,-1 1 0,0 0-1,1 1 1,-1-1 0,1 0 0,-1 0-1,0 1 1,1-1 0,-1 1 0,1-1-1,-1 1 1,1 0 0,-3 1 0,-25 19 642,1 1 1,1 2 0,0 0 0,2 2-1,1 1 1,2 0 0,-31 50 0,48-69-687,0 1 1,0 0-1,2 0 1,-1 1-1,1-1 1,0 1-1,1 0 0,-1 11 1,2-17-76,1 1-1,-1-1 1,1 0-1,0 1 1,1-1-1,-1 0 1,1 1-1,0-1 1,0 0 0,0 0-1,1 0 1,-1 0-1,1 0 1,0 0-1,0 0 1,1-1 0,-1 1-1,1-1 1,-1 1-1,7 4 1,3 2-251,0-2 1,1 1-1,1-2 1,27 13-1,25 4-4240,-33-12 668,0 1-245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13293,'13'0'388,"5"0"-64,7 0-84,6-2-104,7-1-28,2-2-108,6 1-28,0 0-724,6-1-1020,1 0-2076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5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 12169,'1'-26'529,"2"0"-1,0 0 0,2 0 1,1 1-1,1-1 1,15-35-1,75-141 1149,-88 185-1488,-5 8-119,3-7 42,1 1 0,1 1 1,0-1-1,0 2 0,1-1 1,1 1-1,17-16 0,-28 29-96,1-1 0,0 0-1,0 1 1,-1-1 0,1 0-1,0 1 1,0-1-1,0 1 1,0-1 0,0 1-1,0 0 1,0-1 0,0 1-1,0 0 1,0 0-1,0-1 1,0 1 0,0 0-1,0 0 1,0 0-1,0 0 1,0 0 0,0 1-1,0-1 1,0 0 0,-1 0-1,3 1 1,-2 0-7,0 1-1,1-1 1,-1 0 0,0 1 0,0-1 0,-1 1-1,1-1 1,0 1 0,0-1 0,-1 1-1,1 0 1,-1-1 0,1 1 0,0 3 0,0 11-32,1 0 0,-3 30 0,1-32 50,-13 389 396,13-403-409,0 0-1,0 0 0,0 0 1,0 0-1,0 0 1,0 0-1,0 0 1,0 0-1,0 0 0,1 0 1,-1 0-1,0 0 1,0 0-1,0 0 1,0 0-1,0 0 1,0 0-1,0 0 0,0 0 1,0 0-1,1 0 1,-1 0-1,0 0 1,0 0-1,0 0 0,0 0 1,0 0-1,0 0 1,0 0-1,0 0 1,0 0-1,9-22 141,16-57-176,-6 20 265,12-42 257,-20 59-521,2 0-1,2 1 1,1 0-1,34-58 1,-49 97 25,0 0 0,-1 1 0,1-1 0,0 0 0,0 1 0,0 0 0,0-1 0,1 1 0,-1-1 0,0 1 0,0 0 0,1 0 0,-1 0 0,1 0 0,-1 0 0,1 0 0,-1 0 0,1 0 0,0 1 0,-1-1 0,1 1 0,0-1 0,0 1 0,-1-1 0,1 1 0,3 0 1,-3 1 9,0 1 0,-1-1 0,1 0 0,-1 1 1,1-1-1,-1 1 0,0 0 0,0-1 1,1 1-1,-1 0 0,0 0 0,-1 0 0,1 0 1,0 0-1,0 0 0,-1 0 0,1 0 1,-1 0-1,0 0 0,0 0 0,0 0 0,0 4 1,3 195 234,-5-106-131,-10 133 62,42-253-125,7-31-26,-2-2-1,-3-2 0,29-73 0,23-43 130,-81 170-145,0 1 1,0 0-1,0 0 0,1 1 1,-1-1-1,1 1 0,5-5 1,-8 9-12,-1-1 0,1 1 0,-1 0 0,1-1 0,-1 1 1,1 0-1,-1 0 0,1-1 0,-1 1 0,1 0 0,-1 0 0,1 0 0,-1 0 1,1 0-1,0 0 0,-1 0 0,1 0 0,-1 0 0,1 0 0,-1 0 1,1 0-1,0 0 0,-1 0 0,1 0 0,-1 0 0,1 1 0,-1-1 0,2 1 1,-1 0-3,0 1 1,0-1 0,0 1 0,0-1 0,0 1 0,0 0 0,0-1-1,-1 1 1,1 0 0,-1 0 0,1 0 0,-1-1 0,0 1 0,1 2-1,14 159-3,-8-71-2445,5 0-5270,-4-55 1315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5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1 442 12809,'1'-23'597,"2"1"-1,0 0 1,1 0-1,1 0 1,16-41 0,52-101 1652,-66 149-2201,0 1 0,1 0 1,1 0-1,19-24 0,-27 38-36,-1-1 0,1 0-1,-1 1 1,1-1 0,-1 1 0,1-1-1,0 0 1,-1 1 0,1-1 0,0 1-1,-1 0 1,1-1 0,0 1 0,0 0-1,-1-1 1,1 1 0,0 0 0,0 0-1,0 0 1,-1-1 0,1 1 0,0 0-1,0 0 1,0 0 0,0 1 0,-1-1-1,1 0 1,0 0 0,0 0 0,0 0-1,-1 1 1,1-1 0,0 0 0,0 1-1,-1-1 1,1 1 0,0-1 0,-1 1-1,1-1 1,-1 1 0,1-1 0,0 1-1,-1 0 1,1-1 0,-1 1 0,0 0-1,1-1 1,-1 1 0,1 0 0,-1 0-1,0-1 1,0 1 0,1 0 0,-1 0-1,0-1 1,0 1 0,0 1 0,10 49 312,-10-50-327,2 306 725,-4-170-437,4-152-249,0-1 0,2 1-1,0 0 1,1 1 0,12-28 0,0 0 35,83-274 284,-100 316-353,0 0 1,-1 0-1,1 0 1,0 0-1,0 0 0,0-1 1,0 1-1,0 0 0,0 0 1,0 0-1,0 0 1,0-1-1,0 1 0,0 0 1,0 0-1,0 0 1,0 0-1,0-1 0,1 1 1,-1 0-1,0 0 1,0 0-1,0 0 0,0 0 1,0 0-1,0-1 1,0 1-1,0 0 0,0 0 1,1 0-1,-1 0 0,0 0 1,0 0-1,0 0 1,0-1-1,0 1 0,1 0 1,-1 0-1,0 0 1,0 0-1,0 0 0,0 0 1,0 0-1,1 0 1,-1 0-1,0 0 0,0 0 1,0 0-1,0 0 1,1 0-1,-1 0 0,0 0 1,0 0-1,0 0 0,0 0 1,0 0-1,1 0 1,-1 1-1,0-1 0,0 0 1,0 0-1,0 0 1,0 0-1,1 0 0,-1 0 1,0 1-1,5 15 161,-1 23 35,-18 324 445,11-259-748,6-105 116,0 0-1,-1 0 1,1 0 0,0-1 0,-1 1 0,0-1-1,1 1 1,-1-1 0,3-3 0,25-32-134,-1-1 0,-2-1 1,34-69-1,-5 10 93,-22 37 33,-22 37-61,1 2 1,1 0 0,22-28 0,-36 51 58,0-1 1,0 1-1,0-1 1,0 1-1,0-1 1,0 0-1,0 1 1,0-1-1,0 1 1,0-1-1,0 1 1,0-1-1,1 0 1,-1 1-1,0-1 1,0 1-1,1-1 1,-1 0-1,0 1 1,0-1-1,1 0 1,-1 1-1,0-1 1,1 0-1,-1 0 1,1 1-1,-1-1 1,0 0-1,1 0 0,-1 0 1,1 1-1,-1-1 1,0 0-1,1 0 1,-1 0-1,1 0 1,-1 0-1,1 0 1,-1 0-1,1 0 1,-1 0-1,0 0 1,1 0-1,-1 0 1,1 0-1,-1 0 1,1-1-1,-1 1 1,0 0-1,1 0 1,-1 0-1,1-1 1,-1 1-1,0 0 1,1 0-1,-1-1 1,0 1-1,1 0 0,-1-1 1,0 1-1,0 0 1,1-1-1,-1 1 1,0-1-1,0 1 1,0 0-1,0-1 1,1 0-1,-1 44 22,-1-33-8,1 91-92,0 26-406,0-43-5594,0-61 2753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0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51 608 10125,'-2'6'357,"1"0"0,-1 0 1,1 0-1,1 0 0,-1 0 0,1 0 0,1 7 1,-1 2 1685,9-28 1661,1-3-2987,5-21-2,-2 0-1,-2 0 1,-1-1 0,-2 0-1,-1-1 1,-3 0-1,-1 0 1,-1 0 0,-6-51-1,3 76-580,-1 1 0,-1-1 0,0 1-1,-1 0 1,0 0 0,-1 0 0,-9-17 0,10 22-113,-1 0 1,1 1 0,-1 0 0,0-1-1,-1 2 1,0-1 0,0 1 0,0 0-1,-1 0 1,0 0 0,0 1 0,-11-6 0,7 10-318,17 12 324,18 14 52,-6-15-174,1-1 0,-1-1 0,1 0 0,1-1 0,-1-1 0,23 3 0,127 16 126,-141-21-99,8-2 67,-25-2 2,0 1 0,0 0 1,0 0-1,-1 1 0,1 0 0,0 1 0,-1 0 0,12 6 0,-21-9 0,-1 1 0,1-1-1,-1 1 1,0-1 0,1 1 0,-1 0-1,1-1 1,-1 1 0,0 0-1,1-1 1,-1 1 0,0 0 0,0 0-1,0-1 1,1 1 0,-1 0 0,0 0-1,0-1 1,0 1 0,0 0-1,0 0 1,0-1 0,-1 1 0,1 0-1,0-1 1,0 1 0,0 0 0,-1 0-1,1-1 1,0 1 0,-1 0 0,1-1-1,-1 1 1,1-1 0,-1 1-1,0 0 1,-22 27 93,18-22-82,-13 17 67,1 2 1,1 0-1,1 1 1,1 1-1,1 0 1,2 0-1,-15 57 1,16-43-592,-7 65 1,11 40-5376,6-140 5236,0 0 1,1-1 0,0 1-1,0 0 1,0 0-1,1-1 1,-1 1-1,1-1 1,1 0-1,-1 1 1,1-1 0,6 9-1,9 8-2844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02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15621,'0'-12'1882,"-1"9"-1622,1 0 1,0 0-1,0 0 0,0 0 0,1 0 0,-1 0 0,1 0 0,0 0 0,1-4 0,-1 6-250,0-1 0,0 1 0,0 0 1,0 0-1,0 1 0,0-1 0,1 0 0,-1 0 0,0 1 1,1-1-1,-1 0 0,0 1 0,1-1 0,-1 1 0,1 0 1,-1-1-1,1 1 0,-1 0 0,1 0 0,-1 0 1,1 0-1,2 1 0,-2-1-2,0 0 1,0 0-1,0 1 0,-1-1 1,1 0-1,0 1 0,0 0 1,0 0-1,-1-1 0,1 1 1,0 0-1,-1 0 0,1 0 1,0 1-1,-1-1 1,0 0-1,1 1 0,-1-1 1,0 0-1,1 1 0,-1 0 1,0-1-1,0 1 0,0 0 1,-1-1-1,1 1 0,0 0 1,-1 0-1,1 0 0,-1 0 1,1 0-1,-1 0 1,0 3-1,1 10-205,0 1-1,-1 0 1,-3 22 0,1-5-1160,2-28 1218,1-1 0,0 1 1,0-1-1,0 1 0,0-1 0,1 0 1,0 0-1,0 0 0,0 0 0,5 7 1,34 41 164,-18-24-23,-19-22 51,1 0 0,-2 1 0,1-1 1,-1 1-1,0 0 0,0 0 0,0 0 0,-1 0 0,0 1 1,-1-1-1,0 0 0,0 1 0,-1-1 0,0 12 0,0-14-56,-1 1 0,0-1 0,0 0 0,0 0 0,-1 0 0,0 0 0,0 0 0,0 0 0,0-1 0,-1 1 0,0 0-1,0-1 1,0 0 0,0 0 0,-1 0 0,0 0 0,0-1 0,0 1 0,0-1 0,0 0 0,-6 3 0,4-2-675,-31 14-2366,10-13-2806,19-5 1240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0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17110,'4'-5'81,"0"0"0,0 0 1,0 1-1,1-1 1,0 1-1,0 0 0,0 1 1,0-1-1,10-4 0,-12 6-93,0 1 0,1-1 0,-1 1 0,0 0 0,0 0 0,1 0 0,-1 0 0,1 1 0,-1-1 0,0 1 0,1 0 0,-1 0 0,1 0 0,-1 1 0,1-1 0,-1 1-1,0 0 1,1 0 0,3 2 0,-5-1 88,0 0-1,-1 0 0,0 0 0,1 0 1,-1 0-1,0 1 0,0-1 1,-1 0-1,1 1 0,0-1 0,-1 1 1,1-1-1,-1 1 0,0-1 1,0 1-1,0-1 0,0 5 0,-4 46 902,0-41-748,0 1-1,0-1 1,-1 0-1,-1 0 0,0-1 1,-1 0-1,-13 18 0,8-11-243,0 0 0,-9 22-1,19-35-375,0 0 0,0 0 0,0 0 0,1 1 0,0-1 0,0 1 0,0-1 0,1 1 0,-1-1 0,1 1 0,1-1 0,1 10 0,-2-14 182,0-1 0,0 1 0,1 0 0,-1-1 0,0 1 0,1-1 1,-1 1-1,0-1 0,1 1 0,-1 0 0,1-1 0,-1 0 1,1 1-1,-1-1 0,1 1 0,-1-1 0,1 0 0,0 1 1,-1-1-1,1 0 0,-1 1 0,1-1 0,0 0 0,-1 0 1,2 0-1,12 1-4180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03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13209,'0'0'167,"0"-1"-1,0 1 0,0-1 1,1 1-1,-1-1 1,0 1-1,0-1 1,1 0-1,-1 1 0,0 0 1,1-1-1,-1 1 1,0-1-1,1 1 1,-1-1-1,1 1 0,-1 0 1,1-1-1,-1 1 1,0 0-1,1-1 0,0 1 1,-1 0-1,1 0 1,-1 0-1,1-1 1,-1 1-1,1 0 0,-1 0 1,2 0-1,28-1 1173,27 10-1231,113 30-1139,-113-28-1642,-1-3-1,87 0 0,-112-7 1076,-15 0 378,0-1 0,0-1 0,21-3 0,-32 3 1286,0 0-1,0-1 0,1 0 0,-1 0 0,0 0 0,-1 0 0,1-1 0,5-3 0,-2 1 495,0 1-1,1 0 0,-1 1 1,1-1-1,0 2 0,0-1 1,1 1-1,-1 1 1,0 0-1,1 0 0,-1 1 1,0 0-1,1 0 1,13 3-1,17 3 1902,-1 2 0,38 13 0,-76-21-2342,-1 0-1,0 0 0,0 0 1,0 0-1,1 0 0,-1 0 1,0 0-1,0 0 0,1 0 1,-1 0-1,0 0 0,0 0 1,0 0-1,1 0 0,-1 1 1,0-1-1,0 0 0,0 0 1,1 0-1,-1 0 0,0 0 1,0 1-1,0-1 0,0 0 1,1 0-1,-1 0 1,0 1-1,0-1 0,0 0 1,0 0-1,0 0 0,0 1 1,0-1-1,0 0 0,0 0 1,0 1-1,1-1 0,-1 0 1,0 0-1,0 0 0,0 1 1,-1-1-1,1 0 0,0 0 1,0 1-1,0-1 0,-11 9 781,-18 4-1657,-23 8-3793,3 6-5706,42-23 6146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0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14297,'0'0'665,"27"-4"1495,26-5-2877,105-6 1,-89 11-4248,-49 3 2184,-2 0-1249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0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12633,'7'0'792,"6"0"-80,4 0-108,-2 0-104,4-3-12,2-1-244,2 1-68,-1 0-144,0 2-12,-1-3-20,0 2 0,-2-1 0,0 0-336,-2 3-712,1 0-804,-3 0-1056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0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 15693,'0'0'74,"1"0"-1,-1 0 0,0 0 0,0-1 0,0 1 0,0 0 1,0 0-1,0 0 0,1 0 0,-1-1 0,0 1 0,0 0 0,0 0 1,0 0-1,0-1 0,0 1 0,0 0 0,0 0 0,0 0 1,0-1-1,0 1 0,0 0 0,0 0 0,0 0 0,0-1 0,0 1 1,0 0-1,0 0 0,0 0 0,0-1 0,0 1 0,0 0 1,0 0-1,-1 0 0,1 0 0,0-1 0,0 1 0,0 0 1,0 0-1,0 0 0,-1 0 0,1-1 0,0 1 0,0 0 0,0 0 1,0 0-1,-1 0 0,1 0 0,0 0 0,0 0 0,0 0 1,-1 0-1,1 0 0,0 0 0,0 0 0,0 0 0,-1 0 0,1 0 1,21-10 1203,11 7-1316,1 1-1,0 2 1,55 7-1,-41-3-3792,2-1-3851,-28-3 3105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09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59 197 14749,'-40'127'861,"32"-85"-715,3 0 0,1 0-1,2 1 1,2-1 0,8 58 0,-8-96-136,1 1 1,0-1-1,0 0 1,0 1-1,1-1 1,-1 0-1,1 0 1,0 0-1,0 0 1,1 0-1,-1-1 1,1 1-1,0-1 0,-1 1 1,2-1-1,-1 0 1,0 0-1,1 0 1,4 2-1,-5-3 32,0-1 0,0 0 0,0 0-1,1 0 1,-1 0 0,0-1 0,0 1-1,1-1 1,-1 0 0,0 0 0,1 0-1,-1 0 1,0 0 0,1-1 0,-1 0-1,0 0 1,0 0 0,0 0 0,1 0-1,-1 0 1,0-1 0,-1 0 0,1 1-1,0-1 1,0 0 0,2-3 0,9-8 69,0-1 0,-2 0 0,0-1 1,0 0-1,-1-1 0,-1 0 1,-1-1-1,0 0 0,-1 0 0,9-29 1,-7 12 136,-1 0 0,-1 0 0,-2-1 0,2-66 0,-7 71 221,1 3-14,-2 1-1,-4-41 1,3 61-444,0 0 0,0 0 0,0 1 1,-1-1-1,0 1 0,0-1 0,0 1 0,-1 0 1,0 0-1,0 0 0,0 0 0,0 0 0,-1 1 0,0-1 1,0 1-1,0 0 0,-7-5 0,8 7-197,-1 0 0,0 0 0,0 0 0,-1 1 0,1 0 0,0 0 0,0 0 0,-1 0 0,1 0 0,-1 1 0,1 0 0,0 0 0,-1 0 0,1 0 0,-1 1 0,1 0 0,0 0 0,0 0 0,-1 0 0,1 1 0,0 0 0,0 0 0,0 0 0,0 0 0,1 0 0,-1 1 0,-4 4 0,-4 2-1019,1 1-1,0 1 1,1-1-1,0 2 1,1 0 0,-14 22-1,7-4-2416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1 581 14457,'2'-23'570,"1"0"0,1 0-1,1 0 1,2 0-1,0 1 1,1 0 0,13-26-1,14-39 672,-24 52-419,-1-1 0,-2 0-1,-1 0 1,-2-1 0,0-69 0,-5 106-820,0 0 1,0 0 0,0 0 0,0 0 0,0 0-1,0 0 1,0 0 0,-1 0 0,1 0-1,0 0 1,0 1 0,0-1 0,0 0 0,0 0-1,0 0 1,-1 0 0,1 0 0,0 0 0,0 0-1,0 0 1,0-1 0,0 1 0,-1 0-1,1 0 1,0 0 0,0 0 0,0 0 0,0 0-1,0 0 1,0 0 0,0 0 0,-1 0-1,1 0 1,0 0 0,0 0 0,0-1 0,0 1-1,-10 29-2,-9 40-61,-51 434 103,62-285-8147,7-214 7577,1 0-1,0 0 1,0 0 0,1-1 0,-1 1 0,1 0-1,0 0 1,0 0 0,0-1 0,0 1 0,0 0-1,1-1 1,0 0 0,0 1 0,0-1 0,3 5-1,1-4-2902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0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15513,'0'14'220,"0"8"-128,0 5-20,0 3 16,0 2-60,0 2-28,0 0-112,0 1-384,0 0-472,0-1-472,0-6-536,1-1-1036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1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14497,'0'-9'388,"5"4"-216,9-2-120,0 1 4,3-1-36,5 1-40,1-2 16,0 1-300,-1-2-692,2 2-640,-1 1-672,0-1-1904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1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12197,'-2'5'110,"-1"-1"0,1 1 0,0 1 0,0-1-1,0 0 1,1 0 0,0 1 0,0-1 0,0 1 0,1-1 0,-1 1 0,1-1 0,1 1-1,-1-1 1,1 0 0,0 1 0,3 8 0,-1-3-52,1-1 0,1 1 1,0-1-1,0-1 0,1 1 1,1-1-1,11 14 0,28 26 422,64 52-1,-29-28 461,-79-71-832,1 1 0,-1-1 0,1 1 0,-1-1 0,0 1 0,0 0 0,0 0 1,-1 0-1,1 0 0,0 0 0,-1 0 0,0 1 0,0-1 0,0 0 1,0 1-1,-1-1 0,1 1 0,-1-1 0,0 1 0,0-1 0,0 1 1,0-1-1,-1 1 0,1-1 0,-1 0 0,0 1 0,0-1 0,-3 6 0,1-2-86,-1-1-1,-1 1 1,1-1-1,-1 0 1,0 0-1,0 0 0,-1-1 1,1 0-1,-1 0 1,-1 0-1,-11 6 0,1-1-472,-1-1 0,0 0-1,0-2 1,-37 10 0,38-13-1408,0-2 1,0 0-1,-22 0 1,28-2-1999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1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16634,'8'0'916,"-1"0"-416,5 0-452,3 0 0,3 0 104,4-1-140,1-3 156,4 2-244,-2-1-96,7 0-52,-4-2-716,0-2-197,-3 0-179,-1 1-452,-2-1-416,-6 1-1568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1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11793,'1'7'319,"0"0"-1,1 0 1,0 0 0,1 0-1,0 0 1,0-1 0,0 1-1,1-1 1,-1 1 0,2-1-1,-1-1 1,1 1 0,0 0-1,0-1 1,8 7 0,-4-3 316,0 0 1,-1 1-1,0 0 1,8 13-1,-7-4-27,-2-1 0,0 1 0,-1 0 1,0 0-1,-2 1 0,0 0 0,-1 0 0,0 39 0,-4-40-758,0-1 1,-1 1-1,-9 36 0,7-42-630,0-1 1,-1 1-1,-1 0 0,0-1 1,-14 21-1,17-29 192,0 0-1,0 0 1,0-1-1,0 1 1,-1-1-1,1 0 1,-1 0-1,0-1 1,0 1-1,0-1 1,0 1-1,-1-1 1,1-1-1,-6 3 1,-5-3-2453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1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15789,'2'-6'324,"0"1"-1,1 0 1,-1-1-1,1 1 1,1 0 0,-1 1-1,1-1 1,0 0-1,0 1 1,0 0-1,0 0 1,6-3-1,3-6 181,9-10 85,37-37 530,-53 55-980,0 0 0,0 0 0,0 1 0,1 0 0,0 0 0,-1 0 0,1 1 0,9-3-1,-14 6-114,1-1 0,0 1 0,0 0 0,-1-1 0,1 1-1,0 0 1,-1 1 0,1-1 0,0 0 0,-1 1 0,1-1 0,0 1-1,-1 0 1,1 0 0,-1 0 0,1 0 0,-1 1 0,0-1-1,1 1 1,-1-1 0,0 1 0,0 0 0,0 0 0,0 0-1,2 3 1,17 27-2680,-6 1-4704,-9-18 2652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57 565 12549,'0'0'971,"7"-26"2549,3-12-2067,-2-1 0,-2 0 0,-2 0 1,0-45-1,-4 61-1094,-2-1-1,0 1 1,-2 0 0,0 0-1,-2 1 1,0-1 0,-2 1-1,-12-26 1,16 38-414,-1 0 1,0 1 0,-1 0-1,0 1 1,-11-14-1,16 22-77,2 1 55,1 1 76,-1 0 0,1 0 0,0-1 0,-1 1 0,1-1 0,0 1 0,0-1 1,0 0-1,0 0 0,0 0 0,0 0 0,0 0 0,0 0 0,3 0 0,1 1 1,31 14-19,0-2 0,1-2 0,46 8 0,121 13 130,-162-28-90,-15 4-82,-27-8 67,0-1 1,-1 1-1,1-1 0,-1 1 0,1-1 0,-1 1 1,1-1-1,-1 1 0,1 0 0,-1-1 1,1 1-1,-1 0 0,0-1 0,0 1 1,1 0-1,-1-1 0,0 1 0,0 0 0,0 0 1,0-1-1,0 2 0,0 2 0,-2 1-1,1-1 0,0 0 1,-1 0-1,0-1 1,0 1-1,0 0 1,0-1-1,-6 7 0,-13 21 1,1 0 0,2 1-1,-27 65 1,39-81-26,0 1 0,1-1 0,1 1 0,0 0 0,2 0 1,0 0-1,0 1 0,2-1 0,0 0 0,5 28 0,-4-40-50,1 0 0,0-1 0,0 1 0,0 0 0,1 0-1,0-1 1,-1 0 0,2 1 0,-1-1 0,0 0-1,1-1 1,0 1 0,0-1 0,0 1 0,0-1 0,1 0-1,-1-1 1,1 1 0,-1-1 0,1 0 0,0 0 0,0 0-1,0-1 1,10 2 0,-2 0-1173,1-1 1,0 0-1,20 0 1,33-8-7360,-36-2 3211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3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9861,'0'0'81,"0"0"0,0 0 0,-1 0 0,1 0 0,0 0 0,0 0 0,0 0 1,-1 0-1,1 0 0,0 0 0,0 0 0,-1 0 0,1 0 0,0 0 0,0 0 0,0 0 0,-1 0 0,1-1 0,0 1 0,0 0 1,0 0-1,-1 0 0,1 0 0,0 0 0,0 0 0,0-1 0,0 1 0,-1 0 0,1 0 0,0 0 0,0-1 0,0 1 0,0 0 1,0 0-1,0 0 0,0-1 0,0 1 0,0 0 0,-1 0 0,1 0 0,0-1 0,0 1 0,0 0 0,0 0 0,0 0 0,0-1 1,0 1-1,1 0 0,-1 0 0,0-1 0,9-14 1468,17-9-523,-20 20-891,0 0 1,1 0-1,0 0 0,-1 1 0,15-4 1,-19 6-117,0 1 1,0-1 0,0 1-1,0-1 1,0 1-1,1 0 1,-1-1-1,0 1 1,0 0 0,0 1-1,0-1 1,0 0-1,0 1 1,0-1-1,0 1 1,0-1 0,0 1-1,0 0 1,0 0-1,0 0 1,0 0-1,-1 0 1,1 0-1,0 1 1,2 2 0,-3-2-7,0 0 1,0 0 0,0 0 0,0 0-1,-1 0 1,1 0 0,0 0 0,-1 1-1,0-1 1,0 0 0,1 0 0,-1 0-1,0 1 1,-1-1 0,1 0 0,0 0-1,-1 1 1,1-1 0,-1 0 0,-1 3-1,0-1-23,1 0-1,-1 0 1,0 0-1,0 0 1,-1 0-1,1-1 1,-1 1-1,0-1 1,-4 5-1,-5 1-173,10-8 129,0 0-1,0 0 1,0 1 0,1-1 0,-1 0-1,1 1 1,-1-1 0,1 1-1,-1 0 1,1 0 0,-2 3-1,3-4 25,0 1 0,0-1-1,1 0 1,-1 0 0,0 1-1,1-1 1,-1 0 0,1 0-1,0 0 1,-1 0 0,1 0-1,0 0 1,-1 0 0,1 0-1,0 0 1,0 0 0,0 0-1,0 0 1,0 0 0,0 0-1,0-1 1,0 1 0,0-1-1,1 1 1,-1-1 0,2 1 0,15 10-135,-7-4 94,1-1-1,-1 2 1,19 16-1,-27-21 82,-1 0-1,1 0 1,0 0-1,-1 1 1,0-1-1,0 1 1,0 0-1,0-1 0,0 1 1,-1 0-1,0 0 1,0 0-1,0 0 1,0 0-1,-1 0 1,1 8-1,-1-9 14,0 1 0,-1-1 0,1 1 0,-1-1 0,0 1 0,0-1 0,0 0 0,-1 1 0,1-1 0,-1 0 0,1 0 0,-1 0 0,0 0 0,0 0 0,-1 0 0,1-1 0,0 1 0,-1-1 0,0 1 0,1-1 0,-1 0 0,-6 3 0,-34 12-1670,-1-12-3389,28-5 1583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14657,'17'-13'456,"-2"-1"1,1-1-1,-2 0 0,0-1 0,-1 0 0,0-1 0,-2-1 1,0 0-1,-1-1 0,-1 1 0,12-36 0,-15 34 606,-8 23-448,-8 31-572,-17 87-1985,22-87-3290,0 57 0,5-66 181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10685,'10'-16'3296,"0"11"-3028,0 1-1,0-1 1,1 2 0,0-1 0,-1 2 0,1-1 0,0 1 0,0 1 0,0 0 0,1 0 0,11 2 0,14 3-395,0 1 1,37 11-1,-42-9-339,0 0-1,65 3 1,-93-10 383,-1 1-1,0-2 1,1 1 0,-1 0 0,1-1 0,-1 1 0,0-1 0,0 0-1,1 0 1,-1 0 0,0 0 0,0-1 0,0 0 0,0 1 0,0-1-1,0 0 1,4-5 0,-4 4 66,-1-1 1,0 1-1,0-1 1,0 0-1,-1 0 1,1 0-1,-1 0 0,0 0 1,0 0-1,0 0 1,-1 0-1,1 0 0,-1 0 1,0-7-1,0-54-215,38 90 1520,14-2 79,-43-20-1007,-1 1 0,1-1 0,-1 1 0,0 1 0,14 8 0,-21-12-330,0 1 0,-1-1 0,1 0 1,0 0-1,0 0 0,-1 0 0,1 1 1,-1-1-1,1 0 0,-1 1 0,0-1 1,1 0-1,-1 1 0,0-1 0,0 1 1,0-1-1,0 0 0,0 1 0,0-1 1,0 1-1,-1-1 0,1 0 0,0 1 1,-1-1-1,1 0 0,-1 0 0,-1 3 1,1-1-436,-1 0 0,1 0 0,-1 1 0,0-2 0,0 1 0,0 0 1,-1 0-1,1-1 0,-6 5 0,-16 8-4675,12-6 172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13581,'1'0'816,"9"0"-72,5 0-120,9 0-84,4 0-171,4-5-369,6 1-64,2-3-120,7 0 176,-2 0 4,0 1-12,-1-1-329,-4 1-811,-2 4-788,-3 2-608,-5 0-1620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15029,'0'0'2121,"25"-8"1263,47-10-2497,163-35-930,-75 32-8889,-137 21 4929,-16 0 656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15917,'153'-8'6313,"2"-9"-7438,-82 9-1500,-25 1-2290,-25 5 1479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0 556 14989,'134'-181'3404,"-45"63"-2281,-62 81-640,-8 14-15,-2-1-1,0 0 0,-2-1 1,0-1-1,17-46 0,-28 46 134,-6 41-420,-3 83-475,-4 0-1,-29 123 0,17-110-5070,16-43-409,5-40 1489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15037,'-2'26'80,"0"3"-80,2 2-16,0 3 0,0 0-108,0-3-352,0-1-532,2-1-476,6-1-260,-1-9-688,6-1-1581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16021,'10'-9'70,"-1"1"-1,1 0 0,1 1 1,-1 0-1,22-9 0,-26 13-50,0 1-1,1 0 0,-1 0 1,0 1-1,1-1 0,-1 1 1,1 1-1,-1-1 0,1 1 1,-1 1-1,1-1 0,-1 1 1,8 2-1,-12-3 37,0 1 1,0 0-1,0 0 0,-1 0 0,1 0 0,0 1 0,-1-1 1,1 0-1,-1 1 0,1-1 0,-1 1 0,0-1 0,1 1 1,-1 0-1,0 0 0,0-1 0,0 1 0,-1 0 0,1 0 1,0 0-1,-1 0 0,1 0 0,-1 0 0,1 0 0,-1 0 1,0 0-1,0 0 0,0 0 0,0 0 0,-1 0 0,1 0 1,0 0-1,-2 3 0,1 4 200,-1 0 0,-1-1-1,1 1 1,-1-1 0,-1 0 0,-6 13 0,-44 54 738,38-56-969,1 2 0,1 0 1,0 0-1,-10 26 0,23-44-21,-1 0 0,1 0 0,0 0 0,1 0 0,-1-1 0,0 1 0,1 0 0,0 0 1,-1 1-1,1-1 0,0 0 0,1 0 0,-1 0 0,1 4 0,0-5-105,0 0 1,0-1-1,0 1 1,0 0-1,0 0 0,0-1 1,1 1-1,-1-1 0,1 1 1,-1-1-1,1 0 1,-1 1-1,1-1 0,0 0 1,-1 0-1,4 1 1,6 2-655,0-1 1,0 0-1,0-1 1,0 0 0,1-1-1,14 0 1,50 1-4088,-33-2 1536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7 331 11541,'-3'7'-92,"-1"11"4663,12-26-3778,47-66 2049,65-113 0,-114 178-2740,-1 1 250,0 1 1,-1-1-1,0 0 1,0 0-1,-1-1 1,0 1-1,2-13 1,-5 21-222,0 24 3,-2 32-87,1-23 320,3 58-1,-1-83-821,0-1-1,0 1 1,1-1 0,-1 0-1,2 0 1,-1 0 0,1 0-1,0 0 1,1 0 0,-1-1-1,1 1 1,1-1 0,6 7-1,-9-11-89,0 1 0,1-1 0,0 0 0,-1 0 0,1-1 0,0 1 0,0 0 0,0-1 0,6 2 0,12 4-2417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2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18498,'-8'-6'148,"6"0"-148,-2 1-656,0 1-572,4 0-729,0-2-643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3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16097,'0'-6'205,"1"0"-1,0 1 1,0-1-1,1 0 0,-1 1 1,1-1-1,1 1 1,-1-1-1,1 1 0,0 0 1,0 0-1,4-5 0,52-56 1365,-41 47-1049,-5 5-138,-1 1 0,1 1 0,1 0 0,0 1 0,1 1 0,0 0 0,1 1 0,22-10 0,-33 17-296,-1 1 1,0 1-1,1-1 0,-1 1 1,0 0-1,1 0 0,-1 0 1,0 0-1,1 1 1,-1 0-1,0 0 0,1 0 1,-1 0-1,0 1 0,0-1 1,0 1-1,0 0 0,0 0 1,3 3-1,9 7-414,-1 0-1,0 1 0,14 16 0,8 7-3811,-20-21 335,-2-1-162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13977,'0'6'7055,"1"35"-2539,6 95-2808,34 553 691,-37-542-2542,-3-127 46,9 129-3117,-7-134 1333,0 0-1,0 0 1,2 0-1,6 16 1,-10-31 1693,-1 1 0,0-1 0,0 1 1,0-1-1,0 1 0,1-1 1,-1 1-1,0-1 0,1 1 1,-1-1-1,0 1 0,1-1 1,-1 1-1,1-1 0,-1 0 1,0 1-1,1-1 0,-1 0 1,1 0-1,-1 1 0,1-1 1,-1 0-1,1 0 0,-1 0 0,1 1 1,0-1-1,-1 0 0,1 0 1,-1 0-1,1 0 0,-1 0 1,1 0-1,-1 0 0,1 0 1,0-1-1,4 0-3300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0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16041,'0'0'108,"-1"0"0,1 0 0,0 0 0,0 0 0,0 0 0,0 0 0,-1-1 0,1 1 0,0 0 0,0 0 0,0 0 0,0 0 0,0-1 0,-1 1 0,1 0 0,0 0 0,0-1 0,0 1 0,0 0 0,0 0 0,0 0 0,0-1 0,0 1 0,0 0 0,0 0 0,0-1 0,0 1 0,0 0 0,0 0 0,0 0 0,0-1 0,0 1 0,0 0-1,0 0 1,0-1 0,0 1 0,1 0 0,-1 0 0,0 0 0,0 0 0,0-1 0,0 1 0,0 0 0,1 0 0,-1-1 0,15-3 1619,23 4-1584,-33 0 325,132 3-69,-58 1-945,101-10 0,78-8-12818,-233 14 10284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13221,'-9'12'225,"1"1"0,0 0 0,1 1-1,0 0 1,1 0 0,-5 20 0,-19 92 1168,26-109-1224,-11 58 161,2 0 0,-3 138 0,16-211-335,0-1 1,0 1 0,0 0-1,0 0 1,1-1-1,-1 1 1,0 0-1,1-1 1,-1 1 0,1-1-1,0 1 1,0-1-1,-1 1 1,1-1-1,0 1 1,0-1 0,0 0-1,1 1 1,-1-1-1,0 0 1,0 0-1,1 0 1,-1 0-1,0 0 1,1 0 0,-1 0-1,1 0 1,0-1-1,-1 1 1,1-1-1,-1 1 1,1-1 0,0 1-1,-1-1 1,1 0-1,0 0 1,0 0-1,-1 0 1,1 0 0,0 0-1,-1-1 1,1 1-1,0 0 1,1-2-1,5 1-12,0-1-1,0 0 0,-1-1 0,1 0 0,-1 0 0,1-1 1,-1 1-1,10-8 0,-5 0 146,-1 0 0,0 0-1,0-1 1,-1 0 0,-1-1 0,0 0 0,-1-1 0,0 0 0,-1 0 0,-1-1-1,0 1 1,-1-1 0,0-1 0,-2 1 0,1-1 0,-2 1 0,0-1 0,-1-30-1,-1 46-57,-12 27 688,1 27-457,-33 182 936,38-185-4888,0 56 0,6-105 3436,0 1-165,0 0 0,0-1-1,0 1 1,0 0 0,0-1 0,1 1-1,0-1 1,-1 1 0,1-1 0,0 1-1,1 2 1,7 6-2997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14925,'29'-1'4593,"103"-12"-2034,-28 2-2856,2 6-3409,-36 5-1944,-37 0 1983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14961,'0'-11'734,"2"-16"292,-2 26-1020,1 0 1,-1 0 0,1 1 0,-1-1 0,1 0-1,-1 0 1,1 1 0,0-1 0,-1 1-1,1-1 1,0 1 0,0-1 0,-1 1-1,1-1 1,0 1 0,0-1 0,0 1 0,0 0-1,0 0 1,-1-1 0,1 1 0,0 0-1,0 0 1,0 0 0,0 0 0,0 0-1,1 0 1,-1 3-66,0 0 1,1 0-1,-2 0 0,1 0 0,0 0 0,-1 0 1,1 0-1,-1 0 0,0 0 0,0 0 0,0 0 1,0 0-1,-1 4 0,0-3-25,-2 32-408,2-32 450,0 0 1,1 0 0,-1 0 0,1 1 0,-1-1-1,1 0 1,1 0 0,-1 0 0,0 1 0,1-1-1,0 0 1,0 0 0,0 0 0,1 0 0,-1 0 0,1-1-1,0 1 1,4 6 0,3 0 38,0 1 0,-1 1 1,0 0-1,-1 0 0,-1 0 0,0 1 1,0-1-1,-1 2 0,5 18 0,-5-5 272,0 1 0,-2 0 0,0 47 0,-4-69-283,1-1-1,-1 0 1,-1 0-1,1 1 1,-1-1-1,0 0 1,0-1-1,0 1 1,-1 0-1,1-1 1,-1 1-1,0-1 1,-1 0 0,-6 8-1,5-7-953,-1-1 1,1 1-1,-1 0 1,1-1-1,-1 0 1,-8 3-1,5-6-2934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 18050,'15'-25'931,"-1"-1"0,-1 0 0,-1-1 0,-1 0 0,-1-1 0,7-38 1,-16 36-296,-2 26-613,1 0-1,0 0 1,0-1 0,0 1-1,0 0 1,1 0 0,0 0 0,0 0-1,1-6 1,12 58-198,0 115-917,-18 85-8337,3-232 9052,-1 0 1,-8 32-1,10-49 390,0 1-1,0 0 0,0 0 1,0 0-1,0 0 0,0 0 1,0-1-1,0 1 0,-1 0 1,1 0-1,0 0 0,0 0 1,0 0-1,0 0 0,0 0 1,0-1-1,0 1 0,0 0 1,-1 0-1,1 0 0,0 0 1,0 0-1,0 0 0,0 0 1,0 0-1,-1 0 0,1 0 1,0 0-1,0 0 0,0 0 1,0 0-1,0 0 0,-1 0 1,1 0-1,0 0 0,0 0 1,0 0-1,0 0 0,0 0 1,0 0-1,-1 0 1,1 0-1,0 0 0,0 0 1,0 0-1,0 1 0,0-1 1,0 0-1,-1 0 0,1 0 1,0 0-1,0 0 0,0 0 1,0 0-1,0 0 0,0 1 1,0-1-1,0 0 0,0 0 1,0 0-1,0 0 0,0 0 1,0 1-1,0-1 0,0 0 1,0 0-1,0 0 0,0 0 1,-1 0-2,1-1 1,0 1 0,0 0-1,0-1 1,0 1-1,0-1 1,0 0 0,0 1-1,0-1 1,0 1 0,0 0-1,1-1 1,-1 1-1,0-1 1,0 1 0,0-1-1,0 1 1,1-1 0,-1 1-1,0-1 1,1 1-1,-1 0 1,0-1 0,1 1-1,-1 0 1,0-1 0,1 1-1,-1 0 1,1-1-1,-1 1 1,1 0 0,22-12-185,0 1 1,40-13-1,0 1-3091,-33 9 384,1 1-807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3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17210,'1'-2'161,"0"0"0,0 1 0,0 0 0,1-1 1,-1 1-1,0 0 0,1-1 0,-1 1 0,1 0 1,0 0-1,-1 0 0,1 1 0,0-1 1,-1 0-1,1 0 0,0 1 0,0-1 0,0 1 1,0 0-1,3-1 0,42-5 105,-45 6-190,140-5-416,-46 6-4013,-16-1-3713,-65 0 4108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12645,'36'0'4923,"96"-6"-141,65-17-5246,-149 14-2457,1-2-5041,-32 6 3452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15705,'6'-13'3336,"124"-129"-236,-122 131-2996,122-158 2086,-108 137-1163,-2-1 1,-1-1 0,21-54-1,-33 54 183,-5 23-423,-2 29-703,-5 24-158,-15 63 0,0 4-89,11-47-136,-8 63-4175,5 66-7939,12-147 8681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16622,'-3'27'0,"1"0"-20,1 1-44,1-2-281,0 3-651,0-4-968,0 1-1244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98 103 24470,'9'-10'45,"-1"1"0,2 0 0,-1 1 1,1 0-1,0 1 0,1 0 0,-1 1 0,1 0 0,1 0 0,-1 1 0,1 0 0,0 1 0,0 1 0,0 0 0,1 1 0,-1 0 0,1 1 1,-1 0-1,24 2 0,-35-1-41,0 0 0,1 0 0,-1 1 0,0-1 0,1 0 0,-1 1 0,0 0 0,0-1 0,1 1 0,-1 0 0,0-1 0,0 1 0,0 0 1,0 0-1,0 0 0,0 0 0,0 0 0,0 0 0,0 0 0,-1 0 0,1 1 0,1 1 0,-1 0 4,0 1 0,0 0-1,0-1 1,0 1 0,-1 0 0,1 0-1,-1 0 1,0 5 0,0-1 4,-1 0 0,0 1 0,-1-1 0,0 0 0,0 0 0,0 1 0,-5 8 0,-23 32 29,-3-1-1,-55 64 1,46-60-12,-52 81 0,84-118-264,1 1 0,1-1 0,0 2-1,1-1 1,1 1 0,0 0 0,2 0 0,0 0 0,0 1 0,2-1 0,0 1-1,1 0 1,1 0 0,3 27 0,-2-40 212,1 0 0,-1 0 1,1 0-1,0 0 0,0-1 0,0 1 1,0-1-1,1 0 0,0 0 0,0 0 1,0 0-1,0 0 0,1 0 0,-1-1 0,1 0 1,0 1-1,0-1 0,1-1 0,-1 1 1,0-1-1,1 0 0,-1 0 0,1 0 0,0 0 1,0-1-1,0 0 0,0 0 0,6 1 1,-5-2 31,0 1 1,0-1 0,0 0-1,0 0 1,1 0 0,-1-1 0,0 0-1,0 0 1,0-1 0,0 0 0,-1 0-1,1 0 1,0-1 0,-1 1 0,1-1-1,-1-1 1,0 1 0,0-1-1,0 0 1,-1 0 0,1 0 0,6-9-1,-6 3 21,0 0 0,0 0-1,-1-1 1,0 0 0,-1 0-1,0 0 1,0 0 0,-2 0-1,1 0 1,-1-13 0,0 1 32,-2-1 0,0 1 1,-2 0-1,-5-24 0,-4 3 428,-1 1-1,-2 0 0,-31-58 0,-76-113-509,108 185-2993,12 9-4264,2 13 3326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1 576 20958,'16'-28'830,"1"0"0,2 0 1,0 2-1,2 0 0,47-43 0,139-101-722,-127 108 6,-23 17-1227,-2 3-2822,-2-2-5631,-44 37 5556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20982,'2'16'831,"0"0"0,2 0 1,0 0-1,0-1 0,2 0 0,0 0 1,1 0-1,14 24 0,0 2 281,13 25-822,2-1-1,87 116 1,-72-121-4240,1-6-3866,-34-40 3755,-2-3-163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16770,'1'-1'136,"-1"0"0,0 0 0,1 0 0,-1 0 0,1 0-1,0 0 1,-1 1 0,1-1 0,0 0 0,0 0 0,-1 1 0,1-1 0,0 0 0,0 1 0,0-1 0,0 1 0,0-1 0,0 1 0,0-1 0,0 1 0,0 0 0,1-1 0,30-8 365,-27 8-272,58-16 573,6-2-2313,1 2 0,1 3-1,141-8 1,-208 22 1534,-1 0 0,1 0 1,-1 0-1,1 0 0,-1 1 0,1-1 1,-1 1-1,1 0 0,-1 0 0,0 0 0,1 1 1,-1-1-1,0 1 0,0 0 0,0 0 0,0 0 1,3 2-1,-4 0 184,1 0 0,-1 0 0,1 0 0,-1 0 0,-1 0 0,1 0 0,0 0 0,-1 1 0,0-1 0,0 1 0,0-1 0,-1 1 0,1 4 0,12 353 2950,-13-362-3140,1 0 1,-1-1-1,0 1 1,0 0-1,0 0 1,1-1-1,-1 1 1,0 0-1,1 0 1,-1 0-1,0-1 1,0 1-1,1 0 0,-1 0 1,0 0-1,1 0 1,-1 0-1,0 0 1,1 0-1,-1 0 1,0 0-1,1 0 1,-1 0-1,0 0 1,1 0-1,-1 0 1,0 0-1,1 0 1,-1 0-1,0 0 1,1 0-1,-1 1 1,0-1-1,1 0 1,-1 0-1,0 0 1,0 1-1,1-1 1,-1 0-1,0 0 1,0 1-1,1-1 1,-1 0-1,0 0 1,0 1-1,0-1 1,0 0-1,1 1 1,-1-1-1,0 0 1,0 1-1,0-1 1,0 0-1,0 0 0,0 1 1,0-1-1,0 1 1,19-36 50,-14 26 40,17-23-24,1 1 0,2 2-1,1 0 1,1 1-1,1 2 1,2 1-1,1 1 1,0 2-1,39-21 1,-59 35-69,-10 7 33,0 0 1,0 0-1,0 0 0,1 0 0,-1 0 1,0 0-1,1 0 0,-1 1 1,1-1-1,-1 1 0,0-1 1,1 1-1,3-1 0,-5 1 146,-1 25 131,-24 37-277,19-49-81,0 1 0,1 0 0,1-1-1,0 2 1,0-1 0,2 0 0,-3 28 0,5-29-153,0-1 1,1 0 0,0 0-1,0 0 1,7 21 0,-7-29 164,1 0 0,0 0 0,0 0 0,1 0 0,-1 0 0,1-1 0,0 1 0,-1-1 0,2 0 1,-1 0-1,0 0 0,1 0 0,-1 0 0,1-1 0,0 0 0,0 0 0,0 0 0,0 0 0,5 1 0,7 2 44,1 0 0,-1-2-1,1 0 1,0-1 0,0 0-1,0-2 1,0 0-1,19-3 1,-7 0 48,-1-2 0,0-1 0,0-1 0,27-12 0,-48 16-22,-1 0 0,0 0 0,0-1 0,0 0 0,0 0 0,-1 0 0,1-1 1,-1 0-1,0 0 0,-1 0 0,1 0 0,-1-1 0,0 0 0,-1 0 0,1 0 0,-1 0 0,0-1 0,-1 1 0,1-1 0,-1 0 0,-1 1 0,1-1 0,-1 0 0,-1 0 0,1 0 0,-1 0 0,0 0 0,0 0 0,-1 0 0,0 0 1,-1 0-1,1 0 0,-4-7 0,3 9-1,0-1 0,0 1 0,-1 0 0,0 0 0,0 0 1,0 1-1,-1-1 0,1 1 0,-1 0 0,0 0 0,-1 0 1,1 0-1,-1 1 0,1 0 0,-1-1 0,0 2 0,0-1 1,0 1-1,-1-1 0,1 2 0,0-1 0,-1 0 0,0 1 1,1 0-1,-1 1 0,-9-1 0,9 1-408,1 0-1,-1 1 0,1 0 1,0 0-1,-1 0 1,1 1-1,0-1 1,0 1-1,0 0 1,0 1-1,0-1 1,1 1-1,-1 0 1,1 0-1,0 1 0,0-1 1,0 1-1,-5 5 1,4-2-716,0 0 1,0 0 0,1 0-1,0 1 1,0-1-1,-4 13 1,0 3-2542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2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93 13613,'0'0'432,"0"20"1476,-6 218 388,-1-2-6090,7-232 3536,1 0-1,-1 1 1,1-1-1,-1 0 1,1 1-1,0-1 1,1 0-1,-1 0 1,1 0-1,0 0 1,0 0-1,0 0 1,4 5-1,-5-8 112,0 0-1,0 0 1,0-1-1,0 1 0,0 0 1,0 0-1,0-1 0,0 1 1,0-1-1,0 1 1,0-1-1,0 1 0,1-1 1,-1 0-1,0 1 1,0-1-1,0 0 0,1 0 1,-1 0-1,2 0 0,-1 0-148,0-1-1,0 0 1,0 0-1,0 0 1,0 0-1,0 0 1,0 0-1,0 0 1,0 0-1,0-1 0,0 1 1,-1-1-1,1 0 1,2-3-1,7-9 165,0-1-1,-2-1 1,0 1-1,-1-2 0,0 1 1,-1-1-1,-1 0 1,4-20-1,2-12 2620,7-86 0,-13-83 3482,-7 147-3818,1 70-1783,7 27 1580,1 36-1078,-2 0 0,-6 122 0,-2-74-834,0-58-75,0 46-1080,2-91 691,1 1 0,0-1 0,0 0 0,0 0-1,1 0 1,0 0 0,1 0 0,0 0 0,0-1 0,4 8 0,-7-14 245,0 1 0,1 0 1,-1-1-1,0 1 0,1-1 0,-1 1 1,1 0-1,-1-1 0,1 1 0,0-1 1,-1 1-1,1-1 0,-1 0 0,1 1 0,0-1 1,-1 0-1,1 1 0,0-1 0,-1 0 1,1 0-1,0 1 0,0-1 0,-1 0 1,1 0-1,0 0 0,0 0 0,-1 0 0,1 0 1,0 0-1,1-1 0,4-6-3023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15501,'-9'377'3668,"3"-207"-5093,6-85-4461,0-65 2777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 15333,'-15'185'3011,"14"-158"-2729,2 1 0,0 0 0,2 0-1,1 0 1,12 39 0,-14-60-275,1 1 1,0-1-1,0 0 0,1 0 1,0 0-1,0 0 0,1-1 1,0 1-1,0-1 0,0 0 1,1-1-1,0 1 0,0-1 1,0 0-1,1-1 0,0 0 1,0 0-1,0 0 0,0-1 1,0 0-1,1 0 0,-1-1 1,1 0-1,9 2 1,-6-2 59,1 0 0,-1-1 0,0-1 0,1 1 0,-1-2 0,1 1 0,-1-2 0,1 0 0,-1 0 0,0-1 0,0 0 0,0-1 0,-1 0 0,1-1 0,-1 0 0,0 0 0,0-1 0,0-1 0,-1 1 0,0-2 0,-1 1 0,1-1 0,-2-1 0,1 1 0,-1-1 0,0 0 0,-1-1 0,0 0 0,0 0 0,-1 0 0,-1-1 1,0 0-1,0 1 0,-1-1 0,0-1 0,-1 1 0,0 0 0,0-13 0,-1 4-29,0 1 1,-1-1-1,-2 0 1,1 1-1,-2-1 1,-1 1-1,0 0 1,-8-19-1,9 30-72,0 1 0,-1 0-1,1 0 1,-2 0 0,1 0-1,-1 0 1,0 1 0,0 0 0,-1 0-1,0 0 1,0 1 0,0 0-1,-1 0 1,1 1 0,-1-1-1,0 2 1,-1-1 0,1 1-1,-1 0 1,1 0 0,-1 1-1,-8-2 1,4 2-521,0 0-1,0 0 1,1 1 0,-1 0-1,0 1 1,0 1 0,0 0-1,0 1 1,0 0 0,1 0-1,-1 1 1,1 1 0,0 0-1,0 0 1,0 2-1,0-1 1,1 1 0,-10 7-1,-8 14-2709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8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12 154 12317,'-3'-8'792,"1"0"0,0-1 0,0 0 0,1 1 0,0-1 0,1 0 0,0 1-1,1-12 1,-1 17-746,0 0-1,0 0 0,1 1 0,-1-1 0,1 0 0,-1 0 1,1 1-1,0-1 0,0 0 0,0 1 0,0-1 0,1 1 0,-1 0 1,1-1-1,-1 1 0,1 0 0,0 0 0,0 0 0,0 0 1,0 0-1,0 0 0,1 1 0,-1-1 0,0 1 0,1-1 1,-1 1-1,1 0 0,0 0 0,3-1 0,-5 2-86,0 0-1,0 0 0,0 0 1,-1 0-1,1 0 1,0 0-1,0 0 0,0 0 1,-1 0-1,1 0 1,0 1-1,0-1 0,-1 0 1,1 1-1,0-1 1,0 1-1,-1-1 0,1 0 1,0 1-1,-1 0 1,1-1-1,-1 1 0,1-1 1,-1 1-1,1 0 1,-1-1-1,1 1 0,0 1 1,7 27-1924,-7-25 1836,0-1 0,-1 1 0,1-1 0,1 1 1,-1 0-1,0-1 0,1 0 0,0 1 0,3 3 0,4 3 120,1 0 0,-1 0-1,-1 1 1,1 0-1,-2 0 1,0 1-1,0 0 1,-1 0-1,-1 1 1,0-1 0,0 1-1,-2 0 1,1 1-1,-2-1 1,0 0-1,0 1 1,-1 15-1,-1-13 33,1-9 50,-1 1 0,-1 0 0,1 0 1,-1 0-1,0 0 0,-3 8 0,2-12-52,1-1 0,-1 1 0,0-1 0,0 0 0,-1 0-1,1 0 1,-1 0 0,0 0 0,1 0 0,-1 0 0,0-1 0,-1 0 0,1 0 0,0 1 0,-5 1 0,-1 0-982,0 0 1,-1 0-1,1-1 1,-1 0-1,-11 2 1,11-4-1719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4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118 104 17810,'-7'125'1259,"-5"0"1,-47 198-1,57-314-1200,-20 88 264,6-47 1213,33-535 2166,-16 459-3589,-1 5-65,1 1-1,1-1 1,1 0 0,1 1-1,0-1 1,13-34 0,-16 53-46,0 1 1,0-1-1,0 0 1,-1 1-1,1 0 1,1-1-1,-1 1 1,0 0-1,0-1 1,0 1-1,1 0 1,-1 0-1,1 0 1,-1 0-1,1 0 1,-1 0-1,1 0 1,-1 1-1,1-1 1,0 1-1,-1-1 1,1 1 0,0 0-1,2-1 1,-1 1-9,1 1 1,-1 0 0,0-1 0,1 1 0,-1 0 0,0 0 0,0 1 0,0-1-1,0 1 1,0 0 0,5 3 0,4 6-43,0 0 1,0 0-1,20 26 0,21 40-107,-3 3 1,-3 2-1,37 90 0,79 139 1039,-159-305-716,0 0 0,1 0 0,-1 0 1,1-1-1,0 1 0,1-1 0,-1 0 0,1 0 0,9 5 1,-13-9-89,0-1-1,0 1 1,0 0 0,0 0 0,0-1 0,0 1 0,0-1-1,0 0 1,0 0 0,1 0 0,-1 0 0,0 0 0,0 0 0,0 0-1,0-1 1,0 1 0,0-1 0,0 1 0,0-1 0,0 0 0,0 0-1,0 0 1,0 0 0,0 0 0,-1-1 0,1 1 0,0 0 0,-1-1-1,1 1 1,-1-1 0,1 0 0,-1 1 0,0-1 0,0 0 0,0 0-1,2-3 1,5-11-39,0 0-1,-1 0 1,0-1-1,-2 0 0,0 0 1,0-1-1,3-34 1,-1-131 36,-7 173-77,3-118 0,-1 38 0,-11-127 0,2 172-1912,2 21-1641,-1 1-1,-14-35 1,15 45-2821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0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10505,'0'0'2099,"38"0"1369,173-8-845,2-1-12183,-183 9 5769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0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8977,'13'-5'252,"1"-2"-136,-1 2-36,2-1-20,0 0 40,-2 3 96,0 0 48,1 0-36,-3 1-52,1 0-40,2 2-76,-3-2-24,3 2-16,-1 0-216,2 0-716,2 0-1268</inkml:trace>
  <inkml:trace contextRef="#ctx0" brushRef="#br0" timeOffset="1">652 48 11889,'16'-6'0,"8"0"-24,-1-1 16,2 1 0,5 0-56,0 2-284,2 0-624,2 0-1084,4 0-1945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0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10421,'24'-3'256,"-1"2"-56,7-2-76,1-1-48,0 0-24,4 3-52,-4-1-196,3 2-516,-3 0-1476</inkml:trace>
  <inkml:trace contextRef="#ctx0" brushRef="#br0" timeOffset="1">843 9 9321,'18'0'0,"5"-2"-232,1 2-840,1 0-1396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0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8025,'20'0'-556,"4"0"-1917</inkml:trace>
  <inkml:trace contextRef="#ctx0" brushRef="#br0" timeOffset="1">895 29 11881,'20'0'84,"0"-3"-60,3 1-48,0-2 8,2 2-180,2 1-620,0-2-1780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08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13133,'8'28'2844,"-2"168"-2350,-2-47-3375,9-2-4022,-7-105 4028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0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10817,'6'22'468,"3"-1"-200,-6 0-104,2 4-108,-2 0-56,-3 1-4,2 1-292,2 3-524,-3 1-880,2 3-1344</inkml:trace>
  <inkml:trace contextRef="#ctx0" brushRef="#br0" timeOffset="1">146 812 8509,'19'282'-5006,"6"-95"6969,-17-133 550,3 40-3167,-9-73-1307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3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13029,'0'-3'608,"0"1"120,1-1-36,11-2-124,3 0 12,9 0-343,2 0-141,4-3-100,7 1 4,1-1 0,4-4-36,2 1 12,2-1-209,0-3-707,0 1-896,-1 3-744,2 1-1640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2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45 395 4892,'-37'-317'7015,"30"239"-3945,9 117 1827,8 73-3472,190 1064 1263,-140-715-2670,-41-264-3862,-16-165 844,2 0-1,10 37 1,-8-46-1071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2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17226,'4'56'564,"3"-1"1,1 1 0,4-2 0,23 71 0,-6-19-210,-18-60-158,-7-23-74,2 0-1,0 0 1,2 0-1,0-1 0,2 0 1,12 22-1,-21-42-57,0-1 0,0 1-1,0-1 1,0 0 0,0 1-1,0-1 1,0 0 0,0 0-1,0 0 1,1 0 0,-1 0-1,0 0 1,1 0 0,-1 0 0,1-1-1,-1 1 1,1-1 0,-1 1-1,1-1 1,-1 1 0,1-1-1,0 0 1,-1 1 0,3-1-1,-1-1 12,-1 0 0,1 0 0,-1 0 0,0 0-1,0 0 1,1 0 0,-1-1 0,0 1 0,0-1 0,0 1-1,-1-1 1,1 0 0,0 0 0,2-2 0,5-11 278,1 1 1,-2-1-1,12-27 1,-16 32-161,23-40-84,2 1-1,48-63 1,-40 60-3097,-1-1-3573,-21 30 2789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26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0 700 15085,'0'-51'3469,"5"30"-2830,1 0 0,0 0 0,19-39 0,-1 5 191,25-74 1025,75-135 0,-122 259-1848,1-1 0,1 1-1,-1 0 1,1 0-1,0 0 1,0 1 0,0-1-1,0 1 1,1 0-1,0 0 1,0 1-1,0-1 1,0 1 0,0 0-1,1 1 1,-1-1-1,1 1 1,8-2 0,-8 3-12,-1 1 1,0-1-1,1 1 1,-1 1-1,0-1 1,1 1-1,-1 0 1,0 0-1,1 1 1,-1-1-1,0 1 1,0 0-1,-1 1 1,1-1-1,0 1 1,-1 0-1,1 0 1,-1 0-1,0 1 1,0-1-1,5 7 1,4 4 89,-1 1-1,-1 0 1,0 1 0,-1 1-1,-1-1 1,0 2 0,-1-1-1,-1 1 1,-1 0 0,0 0-1,-1 1 1,-1 0 0,-1 0-1,-1 0 1,-1 0 0,0 0-1,-1 1 1,-6 33 0,6-52-83,0 0 0,0 0 0,0 0 0,0 0 1,0 0-1,0 0 0,0 0 0,0 0 0,-1 0 0,1 0 0,0 0 1,-1 0-1,1-1 0,-1 1 0,1 0 0,-1 0 0,1 0 0,-1 0 1,0-1-1,1 1 0,-1 0 0,0-1 0,0 1 0,1-1 0,-1 1 1,0 0-1,0-1 0,0 0 0,0 1 0,-1 0 0,-22-14-717,2 2-4974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12941,'3'-1'153,"-1"0"-1,1-1 0,0 1 1,0-1-1,-1 0 1,1 0-1,-1 0 1,5-4-1,7-6 222,151-91 134,-63 39-2511,1 1-3395,-66 42 2188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1138 13721,'161'-131'1471,"-45"56"-4777,16 5-4084,-5 3 3794,-6-8 6684,-20 2 2515,-3-4-4035,126-91-6044,-75 64 1896,70-59 8561,-213 159-5736,98-67 139,-31 28-3688,-44 27 439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0 728 10185,'11'-13'476,"3"-2"-152,-1 1-140,2 0-88,0-1-36,0 0 0,1-1 20,3 1-80,5 0-8,-2 0-172,3-3-108,3 0-64,3 0-216,0-4-524,3 1-1188,0 0-693</inkml:trace>
  <inkml:trace contextRef="#ctx0" brushRef="#br0" timeOffset="1">754 171 9149,'17'-15'348,"1"0"-172,3 0-96,-5 2-16,6-3-12,-3-1-24,3 3-28,2-1-372,1-4-1004,2 4-1268,1-1-749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11109,'15'-14'336,"-1"1"-176,-3 0-108,3-3-52,-3 3 0,1 3-300,0 1-660,3-2-2664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21 621 16390,'1'-13'861,"0"1"0,1 0 0,1 0 0,5-16 0,6-29 601,-8 2-99,-1 0 1,-5-74-1,-1 105-1095,-2 0 1,0 0-1,-2 1 1,-1-1-1,0 1 1,-2 0-1,-19-39 1,27 62-274,0-1 0,0 1 0,0 0 0,-1-1 0,1 1 0,0 0 1,0-1-1,0 1 0,0 0 0,0-1 0,0 1 0,0 0 0,0-1 0,0 1 1,0 0-1,0-1 0,0 1 0,0-1 0,0 1 0,0 0 0,0-1 1,0 1-1,0 0 0,1-1 0,-1 1 0,0 0 0,0-1 0,0 1 0,1 0 1,-1-1-1,0 1 0,0 0 0,1 0 0,-1-1 0,0 1 0,0 0 1,1 0-1,20-6-18,34 6 156,-42 1-119,45-2 23,-20-1-191,-1 2 1,1 1-1,-1 2 1,0 2-1,64 15 1,-99-19 167,-1 0-1,1 0 1,0 0 0,-1 0 0,1 0-1,0 0 1,-1 0 0,0 0 0,1 1 0,-1-1-1,0 1 1,1-1 0,-1 1 0,0-1-1,0 1 1,0 0 0,-1-1 0,1 1 0,0 0-1,0 0 1,-1-1 0,0 1 0,1 0-1,-1 0 1,0 0 0,0 0 0,0 0-1,0 0 1,0 0 0,0 0 0,0-1 0,-1 1-1,1 0 1,-1 0 0,1 0 0,-2 3-1,-3 8 21,0-1-1,-1 1 0,-13 21 1,17-30-67,0-1 34,-32 54 83,-33 77 0,59-115-113,1 0-1,0 1 1,2 0-1,1 0 1,0 1-1,1-1 1,1 1-1,1 27 1,2-46-219,-1 1 0,0-1 1,1 0-1,-1 0 0,1 0 0,-1 0 1,1 0-1,0 0 0,0 0 0,0 0 1,0 0-1,0 0 0,1 0 0,-1 0 1,0-1-1,1 1 0,-1-1 0,1 1 1,0-1-1,0 1 0,-1-1 0,1 0 1,0 0-1,0 0 0,0 0 0,0 0 1,0-1-1,4 2 0,4 0-1707,1 0 1,0-1-1,-1 0 0,18 0 1,-21-2 1016,26 1-4906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27 189 2704,'-1'0'373,"0"0"0,0 0 0,0 0 0,0-1 0,0 1 0,0 0-1,0 0 1,0-1 0,0 1 0,0 0 0,0-1 0,1 1 0,-1-1 0,0 1 0,0-1-1,0 1 1,0-1 0,1 0 0,-1 0 0,0 1 0,1-1 0,-1 0 0,0 0 0,1 0-1,-1 1 1,0-3 0,0 0 41,0 0-1,1 0 1,-1 0 0,1 0-1,-1-1 1,1 1-1,0 0 1,0 0-1,1-3 1,0-2 73,0 0 0,1 0 0,0 0 0,0 0 0,1 0 0,5-9 0,-6 12-427,1 0 1,0 0 0,1 0-1,-1 0 1,1 0 0,0 1-1,0 0 1,1 0 0,-1 0-1,1 0 1,0 1 0,0 0-1,0 0 1,0 0 0,0 0-1,1 1 1,-1 0 0,1 0-1,11-2 1,-16 4-70,-1 1 0,1-1 0,0 1 0,-1-1-1,1 1 1,-1-1 0,1 1 0,0-1 0,-1 1 0,1-1 0,-1 1 0,0-1 0,1 1-1,-1 0 1,1-1 0,-1 1 0,0 0 0,0-1 0,1 1 0,-1 0 0,0 0 0,0-1-1,0 1 1,0 0 0,0 0 0,0-1 0,0 1 0,0 0 0,0 0 0,0 33-978,-1-25 556,-1 30-687,1-32 1097,0-1 0,0 1 1,1 0-1,-1 0 0,2-1 1,-1 1-1,1 0 1,0 0-1,0-1 0,1 1 1,0-1-1,0 1 0,1-1 1,5 11-1,-4-12 38,0 1 1,0 0-1,-1 0 1,0 0-1,0 0 0,0 0 1,-1 1-1,0 0 0,0-1 1,-1 1-1,0 0 0,0-1 1,0 1-1,-1 0 1,0 0-1,0 0 0,-2 7 1,0-4 11,-1 0-1,0 0 1,-1-1 0,0 1 0,0-1-1,-1 0 1,0 0 0,-1-1 0,0 1 0,-12 13-1,-38 33-5635,52-50 2483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16490,'6'-9'459,"-1"1"1,2 0 0,-1 0 0,1 0 0,0 1 0,14-11 0,-18 15-422,0 1 0,0-1-1,0 1 1,0 0 0,0 0 0,1 0 0,-1 1 0,1-1 0,0 1 0,-1 0 0,1 0-1,0 0 1,0 0 0,0 1 0,0 0 0,-1 0 0,1 0 0,0 0 0,0 0 0,7 2 0,-10-1-17,0 1 1,1-1 0,-1 0-1,0 1 1,0-1 0,-1 1 0,1-1-1,0 1 1,0 0 0,-1-1-1,1 1 1,-1 0 0,1-1 0,-1 1-1,0 0 1,0-1 0,0 1 0,0 0-1,0 0 1,0-1 0,-1 3-1,-3 41 942,-2-29-609,0 0-1,-1-1 1,0 0 0,-2 0 0,-19 27 0,-14 26 371,39-61-710,0-1 0,0 1 1,0-1-1,1 1 0,0 0 0,-1 8 0,3-14-11,0 0-1,0 1 0,0-1 1,0 0-1,0 0 0,0 1 1,0-1-1,1 0 0,-1 0 1,0 1-1,1-1 0,-1 0 1,1 0-1,0 0 0,-1 0 1,1 1-1,0-1 0,0 0 1,0 0-1,0-1 0,-1 1 1,1 0-1,0 0 1,1 0-1,-1-1 0,0 1 1,0 0-1,0-1 0,0 1 1,0-1-1,1 1 0,-1-1 1,0 0-1,1 1 0,-1-1 1,0 0-1,0 0 0,1 0 1,1 0-1,112 2-9554,-90-3 6382,7 0-2763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3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58 10613,'3'-1'207,"-1"-1"-1,0 1 1,0-1-1,0 1 1,0-1-1,0 0 1,0 0 0,0 1-1,0-1 1,-1-1-1,1 1 1,-1 0-1,1 0 1,-1-1 0,0 1-1,0 0 1,0-1-1,0 1 1,-1-1-1,1 1 1,-1-1 0,1 0-1,-1-2 1,-3 4-85,0 0 0,-1 0 1,1 1-1,0-1 0,-1 1 1,1 0-1,0 0 1,-1 0-1,1 0 0,0 1 1,-4 0-1,-5 3-24,0 0 0,1 1-1,0 0 1,0 1 0,0 0 0,1 1 0,-1 0 0,2 0 0,-1 1-1,1 1 1,0-1 0,1 2 0,0-1 0,-12 20 0,11-15-91,1 0 0,1 0 0,0 1 0,1-1 1,1 2-1,0-1 0,1 0 0,1 1 0,0 0 1,-1 31-1,4-36-32,1 1 0,0-1 1,0 0-1,1 0 0,0 0 1,1 0-1,0 0 0,1-1 1,0 1-1,1-1 0,0 0 1,1 0-1,-1-1 0,2 1 1,0-1-1,0-1 0,0 1 1,1-1-1,16 12 0,-22-19-90,-1 0-1,1 0 0,-1 0 0,1 0 0,-1 0 1,0 0-1,0 0 0,1 1 0,-1-1 0,0 0 1,0 1-1,0-1 0,0 1 0,0-1 0,-1 1 1,1-1-1,0 1 0,-1 0 0,1-1 0,-1 1 1,1 0-1,-1 0 0,0-1 0,0 1 0,0 0 1,0-1-1,0 1 0,0 0 0,0 0 0,-1-1 1,1 1-1,-1 0 0,1-1 0,-1 1 0,0 0 1,1-1-1,-3 3 0,-3 3 42,-1 0 0,0-1 0,0 0 0,0-1 0,-1 1 0,-10 5-1,11-8 64,1 0-1,0 1 1,1 0-1,-1 0 1,1 1-1,-1 0 1,-6 8-1,11-12 10,1 1-1,-1-1 1,0 1 0,1-1-1,0 0 1,-1 1 0,1-1-1,0 1 1,0-1 0,0 1-1,0-1 1,0 0 0,0 1-1,0-1 1,0 1-1,0-1 1,1 1 0,-1-1-1,1 0 1,-1 1 0,1-1-1,-1 0 1,1 1 0,0-1-1,0 0 1,0 0 0,0 0-1,0 1 1,0-1-1,0 0 1,0 0 0,0-1-1,0 1 1,0 0 0,1 0-1,-1 0 1,0-1 0,1 1-1,-1-1 1,2 1 0,8 4 44,1-1 1,-1 0 0,22 4-1,-26-7-38,53 14 296,0-3 1,0-3-1,1-3 0,97-1 0,-157-5-253,1 0-1,-1-1 1,1 1 0,-1-1-1,1 1 1,-1-1 0,1 1-1,-1-1 1,1 0 0,-1 0-1,1 1 1,-1-1 0,0 0-1,0 0 1,1-1 0,-1 1-1,0 0 1,0 0 0,0 0-1,0-1 1,-1 1 0,1-1-1,0 1 1,0 0 0,-1-1-1,1 1 1,-1-1 0,1 0-1,-1 1 1,0-1 0,0 1-1,1-1 1,-1 0 0,0 1-1,-1-1 1,1-2 0,0 2 28,0-1 1,-1 0 0,1 0 0,-1 1-1,1-1 1,-1 0 0,0 1 0,0-1-1,0 0 1,-1 1 0,1-1 0,-1 1 0,1 0-1,-1 0 1,0-1 0,1 1 0,-1 0-1,0 0 1,-1 1 0,-2-3 0,-1 1-59,1 1 1,-1 0 0,0 0-1,0 1 1,0 0 0,0 0-1,0 0 1,0 1 0,0 0-1,0 0 1,0 0 0,0 1-1,0 0 1,0 0-1,0 1 1,1-1 0,-1 1-1,0 0 1,1 1 0,-10 5-1,5-2-663,1 0 0,0 1 0,0 0 0,1 0 0,0 1 0,0 0 0,1 1 0,0-1 0,1 1 0,-9 16 0,7-10-2159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16942,'0'-3'940,"2"-4"-176,11 0-256,3 1-148,8-5-80,2 3-48,5 0-64,2-2-16,2 3-60,4 1-28,-6-1-64,3-1-464,0 6-1176,-5 0-697,0 1-439,0 1-1116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8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14025,'10'0'60,"8"0"-60,6 0-32,5-1-668,2-3-988,7-2-1956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79 13189,'-7'14'455,"1"0"0,0 0 0,1 1 0,1-1-1,0 1 1,1 0 0,1 0 0,-1 22 0,1 13 766,7 60 1,-5-102-1124,1 1 0,1-1 0,-1 0 0,2 1 0,-1-1 1,1 0-1,0 0 0,0-1 0,1 1 0,9 12 0,-10-15-19,0-2-1,1 1 0,-1 0 1,1 0-1,0-1 1,0 0-1,0 0 1,0 0-1,1-1 0,-1 1 1,1-1-1,0 0 1,0 0-1,0-1 1,-1 1-1,2-1 0,-1 0 1,8 0-1,-3 0-16,-1-1-1,0-1 1,0 0-1,0 0 1,0-1-1,0 0 1,0 0-1,0-1 1,0 0-1,-1-1 1,1 0 0,-1 0-1,0-1 1,-1 0-1,1 0 1,-1-1-1,0 0 1,0 0-1,-1-1 1,1 1-1,4-9 1,-2 3-13,-1-1 1,-1 1 0,0-1 0,-1-1 0,0 1 0,-1-1-1,-1 0 1,0 0 0,-1 0 0,0-1 0,-1 1-1,0-25 1,-2 24-36,0 0 0,-2-1 0,1 1 0,-2 0 0,0 1-1,0-1 1,-7-16 0,6 24-17,1 0-1,-1 0 1,0 0-1,-1 0 1,0 0-1,0 1 1,0 0-1,-1 0 1,0 1-1,0-1 0,0 1 1,-1 0-1,0 1 1,0 0-1,-7-4 1,5 4-178,0 1 0,0 0 0,0 0 0,-1 1 0,1 0 0,-1 1 0,1 0 0,-1 0 0,0 1 0,-12 1 0,15 0-425,-1 0 1,1 0-1,-1 1 1,1 0-1,0 0 0,-1 1 1,1-1-1,1 2 1,-1-1-1,0 1 1,1 0-1,0 0 0,-10 9 1,-6 13-2548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18558,'-1'22'416,"-8"6"-188,5 7-160,-5-2 128,3 6-216,-1-1-364,5 0-1460,2-1-893,0-2-675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17466,'10'-10'460,"5"2"-252,0-4-100,0 3-76,8-1-32,1 2 0,-2 0-452,1 1-896,0-1-541,-4 6-483,-3 2-876,-1 0-2089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4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10669,'-26'68'5964,"21"-58"-5677,0 0-1,1 0 0,0 1 0,0 0 1,1 0-1,1 0 0,0 0 0,-1 17 1,3-23-181,0 0 1,0 0 0,0 0-1,1 0 1,0 0-1,0 0 1,0 0 0,1 0-1,0 0 1,3 6 0,0-3 382,1 0 0,1-1 1,-1 1-1,11 8 1,-12-12-279,3 4 59,-1-1 1,0 1-1,0 0 0,-1 1 1,0 0-1,0 0 1,-1 0-1,0 0 0,0 1 1,-1 0-1,-1 0 1,0 0-1,0 0 0,-1 1 1,0-1-1,-1 1 1,0 0-1,-1-1 0,0 1 1,-2 18-1,1-24-382,-1 1 0,0-1 0,1 0 0,-2 1 0,1-1 0,0 0-1,-1 0 1,0-1 0,0 1 0,-1-1 0,-6 8 0,-49 41-8717,55-49 7746,-22 15-4014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4:5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10601,'38'-3'11579,"25"-5"-8992,17-3-3306,12-1-6301,-61 8 2789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1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2707 9109,'6'-7'6109,"14"-10"-4285,-5 4-956,326-302 7500,201-122-4607,45-82-1251,-462 401-2292,270-219-218,25-24 0,-352 297 0,329-300 0,-379 349 0,-3 4 0,-1 0 0,0-1 0,0-1 0,-1 0 0,-1-1 0,0 0 0,-1-1 0,12-21 0,-23 36-105,0 1-1,0-1 1,0 0-1,0 0 1,0 0-1,0 0 1,0 1-1,0-1 1,0 0 0,0 0-1,0 0 1,1 0-1,-1 1 1,0-1-1,0 0 1,0 0 0,0 0-1,0 0 1,1 0-1,-1 1 1,0-1-1,0 0 1,0 0-1,0 0 1,1 0 0,-1 0-1,0 0 1,0 0-1,0 0 1,1 0-1,-1 0 1,0 0-1,0 0 1,0 0 0,1 0-1,-1 0 1,0 0-1,0 0 1,0 0-1,0 0 1,1 0 0,-1 0-1,0 0 1,0 0-1,0 0 1,1 0-1,-1 0 1,0-1-1,0 1 1,0 0 0,0 0-1,0 0 1,1 0-1,-1 0 1,0-1-1,0 1 1,0 0-1,0 0 1,0 0 0,0 0-1,0-1 1,0 1-1,1 0 1,-1 0-1,0 0 1,0-1 0,0 1-1,0 0 1,0-1-1,4 13-8957,-2-5 5907,0 1-86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1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36 436 14349,'-30'0'4027,"30"0"-3929,0 0-1,0 0 1,-1 0-1,1 0 1,0 0 0,0 0-1,-1-1 1,1 1-1,0 0 1,0 0-1,-1 0 1,1 0-1,0-1 1,0 1-1,0 0 1,-1 0-1,1 0 1,0-1 0,0 1-1,0 0 1,0 0-1,-1-1 1,1 1-1,0 0 1,0 0-1,0-1 1,0 1-1,0 0 1,0 0 0,0-1-1,0 1 1,0 0-1,0 0 1,0-1-1,0 1 1,0 0-1,0-1 1,0 1-1,0 0 1,0 0-1,0-1 1,0 1 0,4-5 317,-1 1 1,1 0 0,-1 0 0,1 0 0,0 0 0,0 1 0,7-5 0,77-50 1075,2 4 1,139-62-1,-211 108-1448,9-5 86,264-119 683,-288 130-798,0 1 0,1-1 0,-1 1 0,1 0 0,-1 0 1,1 1-1,0-1 0,4 1 0,-8 0 7,1 0 0,0 0 0,0 1 0,0-1 0,0 0 0,0 1 0,-1-1 0,1 1 0,0-1 0,-1 1 0,1 0 0,0-1 0,-1 1 0,1 0 0,0-1 0,-1 1 0,1 0 0,-1-1 0,1 1 0,-1 0 0,0 0 0,1 0 0,-1 0 0,0-1 0,0 1 0,1 0 0,-1 0 0,0 0 0,0 0 0,0 0 0,0 0 0,0 0 0,0 0 0,0-1 0,-1 3 0,-3 58 96,-3 1 1,-3-1 0,-33 115-1,15-69-59,26-93-58,-10 39 0,12-52 0,0-1 0,0 1 0,-1 0 0,1-1 0,0 1 0,0 0 0,-1-1 0,1 1 0,0-1 0,-1 1 0,1 0 0,-1-1 0,1 1 0,-1-1 0,1 1 0,-1-1 0,1 0 0,-1 1 0,1-1 0,-1 1 0,0-1 0,1 0 0,-1 1 0,0-1 0,1 0 0,-1 0 0,0 0 0,1 0 0,-1 1 0,0-1 0,1 0 0,-1 0 0,0 0 0,0 0 0,1 0 0,-1-1 0,0 1 0,1 0 0,-1 0 0,0 0 0,1-1 0,-1 1 0,0 0 0,1-1 0,-1 1 0,1 0 0,-1-1 0,0 1 0,1-1 0,-1 1 0,1-1 0,0 1 0,-1-1 0,1 1 0,-1-1 0,1 0 0,0 1 0,-1-1 0,1-1 0,-306-427 0,292 408 0,12 17-470,-1-1 0,0 1 1,0 0-1,0 0 0,0 0 0,-1 0 1,0 0-1,1 1 0,-1-1 0,-1 1 1,-8-5-1,10 27-13731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1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14093,'1'-10'836,"0"-1"-1,0 0 1,1 1-1,0-1 1,1 1-1,0 0 1,0 0 0,2 0-1,-1 0 1,10-14-1,-14 23-747,1 1 0,-1 0 1,0 0-1,1 0 0,-1 0 0,1 0 0,-1 0 0,1-1 0,-1 1 1,1 0-1,-1 0 0,1 0 0,-1 1 0,1-1 0,-1 0 0,1 0 1,-1 0-1,1 0 0,-1 0 0,0 0 0,1 1 0,-1-1 0,1 0 1,-1 0-1,0 1 0,1-1 0,-1 0 0,1 1 0,-1-1 0,0 0 1,0 1-1,1-1 0,-1 0 0,0 1 0,1-1 0,-1 1 0,0-1 1,0 1-1,0-1 0,0 0 0,1 1 0,-1-1 0,0 1 0,0-1 1,0 1-1,0-1 0,0 1 0,9 26 620,4 33 469,-2 0 0,4 85 0,-8 127-519,-4-71-649,-1-130-326,8 116-243,-6-159-2248,1 0 0,12 36-1,-17-61 2285,1-1-1,0 0 1,-1 0-1,1 0 1,0 1-1,0-1 1,0 0-1,0 0 1,1 0-1,-1 0 1,1-1-1,-1 1 1,1 0-1,-1 0 1,1-1-1,0 1 1,0-1-1,3 2 1,3-2-3053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32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0 14101,'-1'19'210,"-1"0"0,0 0-1,-1 0 1,-1 0 0,-1-1 0,-1 0-1,0 0 1,-1 0 0,-1-1 0,-1 0-1,-1 0 1,0-1 0,-1-1 0,0 0-1,-1 0 1,-20 18 0,-7 2-247,-1-2 1,-1-1 0,-2-3-1,-82 43 1,124-71 29,0-1 0,0 0-1,1 1 1,-1-1 0,0 1 0,0-1 0,1 1 0,-1-1-1,0 1 1,1-1 0,-1 1 0,1-1 0,-1 1 0,1 0-1,-1-1 1,1 1 0,-1 0 0,1 0 0,-1-1 0,1 1-1,0 0 1,0 0 0,-1 0 0,1 0 0,0-1 0,0 1-1,0 0 1,0 0 0,0 0 0,0 0 0,0-1 0,0 1-1,0 0 1,1 0 0,-1 0 0,0 0 0,0-1 0,1 1-1,-1 0 1,0 0 0,1-1 0,-1 1 0,1 0 0,-1-1-1,2 2 1,0 0-8,0 1 0,0-1-1,1 0 1,-1 0-1,0 0 1,1-1 0,0 1-1,-1-1 1,1 1 0,0-1-1,5 2 1,7 0-28,1-1 1,-1-1 0,0 0-1,1-1 1,-1-1-1,1 0 1,-1-1-1,0 0 1,0-2-1,21-6 1,3-4 148,-1-2 0,59-33 0,-94 48-88,3-3 53,1 1 0,-1-1 0,0 0 1,0-1-1,0 1 0,6-8 544,-14 22-464,0 0 1,0 0 0,-1-1 0,0 1 0,-1-1-1,0 0 1,-10 17 0,-6 13-9,9-9-838,-14 52 0,22-66-2197,0 0 0,0 31-1,3-34-710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1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21730,'0'-2'274,"1"0"0,-1 1 0,0-1 0,1 1 0,-1-1 0,1 1 0,0-1 0,-1 1 0,1 0 0,0-1 0,0 1 0,0 0 0,0-1 0,0 1 0,0 0 0,0 0 0,1 0 0,-1 0 0,0 0 0,1 0 0,-1 1 0,0-1 0,1 0 0,-1 1 0,4-2 0,47-12 1410,-31 10-869,419-85 429,-144 46-7183,-259 39 576,-1 2-1,73 4 0,-87 2-207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1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22834,'11'-9'1000,"13"-2"-224,6-4-376,8 0-344,9-4-56,6 1-36,1 1-44,1 2-120,2 0-696,-2 1-1316,-2 7-1200,-5 0-141,0 7-27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19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18354,'0'0'1020,"9"22"3022,18 203 21,-19-76-7414,-5-90-346,-1-25-3804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20962,'5'-7'1032,"7"1"-340,3-3-376,5 3-244,4-1-60,4 0-12,4 2-52,-2 0-476,0 2-876,3-1-1152,-1 3-445,1-1-159,-3 0-2224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22286,'7'-6'464,"0"-1"-228,8-2-160,6 0-76,3 2-64,4-2-8,2 1 16,5 1-208,2-1-628,0 0-896,-2 1-956,-2 2-113,-3 2 169,1 3-944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18310,'8'0'996,"5"0"-316,4 0-200,6 0-160,4 0-184,4-3-52,0-2-84,6-3-32,1 1-304,-1 0-996,2 0-1068,-1 1-265,-2-1-427,-1 2-2012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1850 14701,'0'59'911,"3"0"-1,3 0 0,2-1 1,3 0-1,2 0 1,37 98-1,-44-144-666,-1 0 0,2-1-1,-1 1 1,2-1 0,-1 0 0,2-1 0,-1 0-1,16 13 1,-21-20-179,-1-1-1,1 0 1,-1 0-1,1 0 1,0 0-1,0-1 1,0 1-1,0-1 1,0 0-1,1 0 1,-1 0-1,0 0 1,0 0-1,1-1 1,-1 1-1,1-1 1,-1 0-1,0 0 1,1 0-1,-1-1 1,0 1 0,1-1-1,-1 0 1,0 0-1,0 0 1,1 0-1,-1 0 1,0-1-1,0 0 1,-1 1-1,1-1 1,0 0-1,0 0 1,-1-1-1,1 1 1,-1 0-1,0-1 1,2-3-1,3-2-13,-1-2 0,0 1-1,-1-1 1,0 0-1,0 0 1,-1 0 0,-1-1-1,0 1 1,0-1-1,1-15 1,2-19 285,-1-51 0,-5 91-304,-3-700 4078,-3 339-3482,-44-477-768,41 775 515,-2 0-1,-22-69 1,35 140-375,0 0 0,0-1 0,0 1 0,0-1 0,0 1 0,0-1 0,1 0 0,-1 0 0,1 0 0,0 0 0,-1 0 0,7 2 0,46 23 0,-38-19 0,9 4 0,1-2 0,0-1 0,0-2 0,1 0 0,43 4 0,149 1 0,-134-9 0,21 1 0,1521 56 0,-305-61 0,-1117-11-3361,152-2-7279,-325 14 5556,-8 1-1089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16442,'0'150'7119,"-18"242"-7156,-5-197 29,-4 49-2548,20-80-5429,7-161 7674,0-2 165,0 0 0,0 0 0,0 0 0,0 0-1,0 0 1,0 0 0,0 0 0,0-1 0,0 1-1,0 0 1,1 0 0,-1 0 0,0 0 0,1 0 0,-1 0-1,0-1 1,1 1 0,-1 0 0,1 0 0,-1-1 0,1 1-1,1 1 1,4 0-2623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19230,'0'-3'220,"1"1"-1,-1-1 1,0 1 0,1-1 0,0 0-1,-1 1 1,1-1 0,0 1 0,0 0-1,1-1 1,-1 1 0,0 0 0,1 0-1,-1-1 1,1 1 0,3-3 0,0 1-13,1 0-1,-1-1 1,1 2 0,0-1-1,0 1 1,8-4 0,12-2-34,0 0 0,38-6 1,-52 13 25,279-52-335,-142 41-4323,-3 16-6634,-120 2 5853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15581,'0'0'2551,"29"0"1068,107-13-2815,-49 4-2508,1 4-3468,-2 5-873,-43 0 1635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3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15721,'-8'1'111,"0"1"-1,0-1 1,0 1 0,0 1-1,0-1 1,1 1-1,-1 1 1,1-1-1,0 1 1,0 1-1,0-1 1,0 1-1,1 0 1,0 1-1,0 0 1,0 0-1,1 0 1,-6 7-1,-3 6-69,0 1 0,1 0-1,1 1 1,2 1 0,-10 22 0,16-33-21,0 1 1,1-1 0,0 1-1,0 0 1,1 0 0,1 0-1,0 0 1,1 0 0,0 1-1,3 16 1,-3-28-10,1 1 1,-1-1-1,0 0 0,1 0 0,0 0 1,-1 0-1,1 0 0,0 0 0,-1 0 1,1 0-1,0 0 0,0 0 0,0 0 1,0 0-1,0-1 0,0 1 0,0 0 1,0-1-1,0 1 0,0-1 1,0 1-1,1-1 0,-1 1 0,0-1 1,0 0-1,0 0 0,1 0 0,-1 0 1,0 1-1,0-2 0,1 1 0,-1 0 1,0 0-1,0 0 0,1 0 0,-1-1 1,0 1-1,0-1 0,0 1 1,0-1-1,2 0 0,3-1-3,-1 0 0,1-1 0,-1 0 0,1 0 0,-1 0 0,0-1 0,6-5 0,-3 1 21,-1-1-1,0-1 0,0 0 1,-1 0-1,0 0 0,-1 0 0,0-1 1,-1 0-1,0 0 0,-1 0 1,4-22-1,-2-2 200,-2 0 0,-1-44 0,-2 74-179,12 298 2356,-12-154-2684,5 120 411,-1-203-3499,13 57-1,-10-89 693,-1-3-335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39 160 5340,'-13'1'1293,"-9"-5"3312,18-23-523,5 20-3361,0-1 1,1 1-1,-1-1 0,1 1 1,1 0-1,-1 0 0,1 0 0,1 0 1,-1 0-1,1 1 0,6-9 1,-8 12-680,-1 1 1,1-1-1,0 1 1,0-1-1,0 1 1,1 0-1,-1 0 1,1 0 0,-1 0-1,1 0 1,-1 0-1,1 1 1,0-1-1,0 1 1,0 0-1,0 0 1,0 0-1,0 0 1,0 0-1,0 1 1,0-1-1,0 1 1,1 0 0,-1 0-1,0 0 1,0 1-1,0-1 1,0 1-1,1-1 1,2 2-1,-4 0-168,-1 0 0,0 0 0,0 0 0,0 0 0,0 0 0,0 1 0,0-1 0,-1 0 0,1 0 0,-1 1 0,1-1 0,-1 0-1,0 0 1,0 1 0,0-1 0,0 4 0,-6 43-2192,-3-29 1487,-4 19-648,12-37 1384,1 0 0,0 0 0,0 0 0,0-1 0,1 1 0,-1 0 0,0 0 0,1 0 0,-1-1 0,1 1 0,-1 0 0,1-1 0,0 1 0,0 0 0,0-1 0,0 1 0,0-1 0,0 1 0,0-1 0,3 3 0,8 7 19,0 0 0,0 2 0,-1-1 0,-1 2 0,14 23 0,-20-31-151,0 1-1,-1 0 1,0 0-1,0 0 1,-1 0-1,1 0 1,-2 0 0,1 1-1,-1-1 1,0 1-1,-1-1 1,0 1-1,0 0 1,0-1 0,-1 1-1,-1-1 1,1 0-1,-1 1 1,0-1-1,0 0 1,-1 0-1,0 0 1,-1 0 0,1 0-1,-1-1 1,-1 0-1,1 0 1,-1 0-1,0 0 1,0-1-1,-1 1 1,1-1 0,-1-1-1,0 1 1,-1-1-1,1 0 1,-12 5-1,4-3-3977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21494,'3'14'680,"0"6"-160,2 5-440,-1 2-80,-1 2 76,2 3-76,-3 3-168,0 0-312,-1-3-1112,1-2-1324,-1-3-413,4 0-143,-5-8-2645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94 19482,'5'-8'271,"0"-1"1,1 1 0,0 0 0,0 0-1,1 0 1,8-7 0,-11 12-200,0 0 1,0 0 0,0 0 0,0 1 0,0-1-1,0 1 1,1 0 0,-1 0 0,1 1-1,0-1 1,-1 1 0,1 0 0,0 0 0,6 0-1,-10 4-19,0-1-1,0 0 0,0 1 0,-1-1 1,1 1-1,-1-1 0,0 1 0,1-1 0,-1 1 1,0-1-1,0 1 0,-1-1 0,1 1 1,-1 3-1,-4 10 230,0 0 1,-1 0-1,-1 0 1,0-1-1,-2 1 1,-18 25-1,0 3 108,25-41-362,-13 22 85,2 1-1,-13 32 0,23-50-121,0 1 0,1 0 0,0 0 0,0 0 0,1 0 0,0 0-1,0 0 1,1 1 0,1-1 0,0 0 0,2 12 0,-1-16-273,0-1 1,0 0-1,0 0 1,0 0-1,1 0 1,0 0-1,0 0 1,0-1 0,0 1-1,0-1 1,1 0-1,-1 0 1,1 0-1,0-1 1,0 1-1,8 3 1,11 5-3894,44 15-1,-50-20 2494,18 6-2649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19862,'0'-1'81,"1"0"-1,-1 0 1,1-1 0,0 1-1,-1 0 1,1 0 0,0 0 0,0 0-1,-1 0 1,1 0 0,0 0-1,0 0 1,0 1 0,0-1 0,0 0-1,0 1 1,1-1 0,-1 0-1,0 1 1,0-1 0,0 1 0,1 0-1,1-1 1,36-9-55,-33 9 29,194-31-1327,-132 27-2740,-1 3-3874,-59 2 4805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18198,'-1'4'444,"0"0"1,-1 0-1,1 0 1,1 0 0,-1 1-1,1-1 1,-1 0-1,1 0 1,1 6 0,12 63 1739,-3-32-2199,46 186 630,-40-150-3911,-3-1-3821,-8-40 2111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14833,'3'-15'2998,"6"22"93,6 24-838,1 23-1510,-3 0 0,-2 1 0,6 92 0,-9 171-1086,-8-261 441,0 146-4294,0-69-6012,0-116 6439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19282,'9'-6'680,"2"-1"0,-1 2 0,1-1 0,0 2 0,0-1 0,23-4 0,75-12-275,-89 18-248,184-19-2158,0 17-8624,-164 5 7580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20078,'15'0'1116,"9"-2"-216,1-1-212,4-3-204,7 2-240,2-2-164,1 2-8,-1-3-72,5 3-172,-3 3-688,-2 1-1040,6 0-1016,-8 0-437,3 0-411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7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99 13469,'-1'-4'607,"0"0"1,1-1-1,0 1 0,-1 0 0,2-1 0,-1 1 0,0 0 1,1 0-1,0-1 0,0 1 0,0 0 0,0 0 0,3-5 0,-3 7-562,0 0 0,0-1 0,0 1-1,1 0 1,-1 0 0,0 1-1,1-1 1,0 0 0,-1 0-1,1 1 1,0-1 0,0 1-1,0-1 1,0 1 0,0 0 0,0 0-1,0 0 1,1 0 0,-1 0-1,0 1 1,1-1 0,-1 0-1,0 1 1,5 0 0,-6 4-436,0 1 0,0 0 0,0 0 0,-1 0 0,1 1 0,-1-1 0,-1 9 0,0-8 3,-5 79-1134,7-83 1525,1 0 0,0 0 0,0 0 1,0 0-1,0-1 0,0 1 0,0-1 0,0 1 0,1-1 0,-1 1 0,1-1 1,-1 0-1,1 0 0,-1-1 0,6 2 0,22 12 9,-27-10-9,1 0 1,-1 0-1,0 0 1,0 0-1,0 0 1,0 1-1,-1-1 1,0 1-1,0-1 1,0 1-1,0 0 1,-1 0-1,0 0 1,0 0-1,0 0 0,-1 0 1,1 0-1,-1 1 1,-1-1-1,1 0 1,-3 10-1,1-3 7,-1 0 0,-1 0-1,0 0 1,0 0 0,-2 0 0,1-1-1,-13 19 1,3-8-235,0 1-1505,-3 0-3860,10-14 635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21286,'18'-11'140,"1"0"0,30-11 0,-43 20-126,0 0 0,1 0-1,-1 0 1,1 1 0,0 0 0,0 0 0,-1 0 0,1 1 0,0 0 0,0 1 0,-1-1 0,8 3 0,-13-3-3,0 1 0,0 0-1,0 0 1,0-1 0,-1 1 0,1 0 0,0 0 0,-1 0 0,1 0 0,-1 0 0,1 0 0,-1 0 0,1 0 0,-1 1 0,1-1 0,-1 0-1,0 0 1,0 0 0,0 0 0,0 0 0,0 1 0,0-1 0,0 0 0,0 1 0,-3 34 153,-2-15 139,-1-1 0,-1 1 0,-1-1 1,-1 0-1,-1-1 0,-1 0 0,-20 29 0,12-20-294,2 0 1,-15 35-1,32-61-156,-16 46 65,17-26-2206,-1-21 2042,1-1 0,-1 1 0,0-1 0,1 1 0,-1-1 0,0 1 0,1 0 1,-1-1-1,1 0 0,-1 1 0,1-1 0,-1 1 0,1-1 0,-1 0 1,1 1-1,0-1 0,-1 0 0,1 1 0,-1-1 0,1 0 0,0 0 1,-1 0-1,1 0 0,0 0 0,-1 1 0,1-1 0,1-1 0,12 1-3535,0 0-1108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3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58 17854,'5'-6'45,"2"1"1,-1-1 0,0 1 0,1 0-1,0 1 1,0 0 0,1 0-1,-1 1 1,1-1 0,0 2 0,0-1-1,0 1 1,14-2 0,-21 4-9,0 1 0,0-1 0,0 1 0,0 0 0,0-1 1,0 1-1,0 0 0,0-1 0,0 1 0,0 0 0,0 0 1,0 0-1,-1 0 0,1 0 0,0 0 0,-1 0 0,1 0 0,-1 0 1,1 1-1,-1-1 0,1 0 0,-1 0 0,0 0 0,0 0 1,1 1-1,-1-1 0,0 0 0,0 0 0,0 1 0,-1-1 1,1 0-1,0 3 0,-6 43 1266,-1-26-885,-1-1 1,0 0 0,-2 0 0,-1-1-1,0 0 1,-17 21 0,15-22-370,0 1-1,1 0 1,2 1-1,0 0 1,-13 36 0,22-53-83,0 0 0,0 0 0,1 1 0,-1-1 0,1 0 0,-1 0 0,1 1 0,0-1 0,1 0 0,-1 0 0,0 1 0,1-1 1,0 0-1,0 0 0,0 0 0,0 0 0,0 0 0,1 0 0,-1 0 0,1 0 0,0 0 0,-1-1 0,1 1 0,1-1 0,-1 1 0,4 2 1,2 1-1114,0-1 1,0-1 0,1 1 0,0-1 0,0-1-1,0 0 1,18 4 0,-4-2-2117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2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18294,'13'-1'286,"0"0"0,0 0 1,0 1-1,0 1 0,-1 0 1,1 1-1,22 6 1,-31-7-261,0 0 1,-1 0 0,1 1-1,0-1 1,-1 1 0,1 0 0,-1 0-1,0 0 1,0 1 0,0-1-1,0 1 1,0-1 0,0 1 0,0 0-1,-1 0 1,0 1 0,0-1-1,0 0 1,0 1 0,0-1 0,0 1-1,-1 0 1,0-1 0,0 1-1,0 0 1,0 0 0,0 0 0,-1 0-1,0 3 1,1 11 442,-2-1-1,0 0 1,0 0-1,-2 0 1,0 0 0,-12 33-1,12-41-335,0 0 0,1 1 0,0-1 0,0 0 0,0 14 0,1-21-145,1 1-1,0 0 0,0-1 1,0 1-1,0 0 0,0-1 1,1 1-1,-1-1 0,1 1 1,0 0-1,0-1 0,0 1 1,0-1-1,0 0 0,0 1 1,1-1-1,-1 0 0,1 0 1,0 0-1,-1 0 0,1 0 1,4 3-1,45 20-3623,5-8-4030,-29-12 3152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3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4120,'194'-9'4465,"97"-26"-2684,4-1-1273,1132-45 164,-910 59-402,2638-90 1236,-2396 89-1347,1286-3 193,-2038 26-339,235 8 6,-206-5-100,0 2 0,-1 1 0,0 2 0,56 21 0,-84-27 81,0 1-1,-1 0 1,1 0-1,-1 1 1,0 0 0,0 0-1,0 0 1,0 1 0,-1 0-1,1 0 1,-1 1-1,-1-1 1,1 1 0,-1 0-1,0 0 1,4 8 0,-4-2 2,0 1 0,0 0 1,-1 0-1,-1 0 1,0 1-1,-1-1 1,-1 26-1,-1 15 84,-4 0 0,-21 103 0,-44 105 439,36-146-292,-21 131-1,-3 432-546,42-390 374,-9 206 811,25-356-962,27 216-1,21-66 3,4 24 161,-44-260-71,-2-20 18,-2 1 0,-1 0 0,-1 0 1,-2 0-1,-5 38 0,4-68-22,0 0 0,0 0-1,-1 0 1,0 0 0,0-1 0,0 1 0,0 0-1,0-1 1,-1 0 0,0 0 0,1 0 0,-1 0-1,0 0 1,0 0 0,-1-1 0,1 1-1,-1-1 1,1 0 0,-1 0 0,0 0 0,1-1-1,-1 1 1,-7 1 0,-11 3-68,-1-1-1,0-1 1,-25 2 0,19-3-30,-164 13 303,-233-12-1,239-5-220,-4053 141 3265,2655-48-1886,0-52-4525,1310-42-1549,195-1 1877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35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13737,'9'-14'161,"0"0"0,0 1 1,1 1-1,1 0 0,0 0 0,0 1 0,25-19 0,-29 26-134,-1 0-1,1 0 1,0 0 0,0 1 0,0 0-1,1 0 1,-1 1 0,1 0-1,-1 0 1,1 1 0,0-1-1,-1 2 1,1-1 0,0 1 0,0 1-1,0-1 1,-1 1 0,11 3-1,-13-2 18,0 0 1,0 0-1,-1 1 0,1-1 0,-1 1 0,0 0 0,0 0 0,0 1 0,0 0 0,0-1 0,-1 1 0,1 0 0,-1 0 0,0 1 0,0-1 0,-1 1 0,0 0 0,3 5 0,3 10 221,-2 0 0,0 0-1,4 25 1,6 66 802,-6 2 1,-5 168 0,-4-68-473,24 399 896,-14-449-1151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37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50 3136,'-3'-4'684,"1"-1"-1,0 1 0,0-1 1,0 1-1,1-1 0,0 0 1,-2-9-1,2 10 1394,1 14-797,0 8-1151,71 817 3866,-13-311-1821,-14 182-1224,-30-465-1369,-12-169 59,-1-20-1372,3 1-3863,-3-38 1634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3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5962 3989 10229,'13'-12'192,"0"0"1,-1-2 0,-1 1-1,0-2 1,0 1-1,-2-1 1,0-1-1,-1 0 1,0 0-1,-1-1 1,-1 1-1,-1-2 1,-1 1-1,0 0 1,-1-1 0,0 0-1,-1-33 1,-1 26-80,-1 0 0,-1 0 0,-1 0 1,-2 1-1,0-1 0,-2 1 0,0 0 1,-13-31-1,-1 16 81,-2 1-1,-1 1 1,-1 1 0,-3 1-1,-1 1 1,-1 2-1,-48-43 1,-23-8-139,-132-85 0,28 37-191,-6 8 0,-326-137 0,-816-356 547,514 230 191,-109-55 1554,230 55-1947,150 24 977,558 355-1327,-1 0 0,1-1 0,1 0 0,0 0 1,0-1-1,0 0 0,1-1 0,0 0 1,1 0-1,0 0 0,1 0 0,-5-14 0,8 21-1259,-1-4-1099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3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171 623 15009,'-2'0'225,"0"-1"-1,0 1 0,0-1 1,0 0-1,0 0 0,0 0 1,0 0-1,0 0 1,0 0-1,0-1 0,1 1 1,-1 0-1,1-1 0,-1 1 1,1-1-1,-1 0 0,1 0 1,0 1-1,0-1 0,0 0 1,0 0-1,0 0 1,0 0-1,0-3 0,-19-61 885,16 50-709,-97-408-207,98 414-230,2 1 0,0-1 0,0 1 0,0-1 0,2-16 0,2 25 43,0 0 0,0 0-1,0 1 1,0-1 0,0 0 0,0 1 0,0 0-1,0 0 1,0 0 0,0 0 0,0 0 0,3 1-1,1-1-11,69 4-69,135 25 1,-82-9 141,-90-14-38,5-1-10,-1 2 0,54 15-1,-97-22-11,1 0 0,-1 0 0,1 0-1,-1 0 1,1 1 0,-1-1 0,1 0 0,-1 0 0,1 0-1,-1 1 1,1-1 0,-1 0 0,1 1 0,-1-1 0,1 0-1,-1 1 1,0-1 0,1 1 0,-1-1 0,1 1 0,-1-1-1,0 0 1,0 1 0,1-1 0,-1 1 0,0-1 0,0 1-1,0 0 1,0-1 0,1 1 0,-12 13 148,-28 7 75,37-19-203,-234 94 976,-28 14-3885,250-103 1120,-1 0 0,2 1-1,-1 0 1,-24 21 0,22-11-3553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4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66 166 11257,'-15'-27'679,"8"17"12,1-2 1,0 1-1,0-1 1,1 0-1,0 0 1,1 0-1,1-1 1,0 1 0,-2-20-1,7 34-425,0 1 0,0-1-1,0 1 1,1-1 0,-1 0 0,1 0 0,0 0 0,-1 0-1,1 0 1,0-1 0,4 2 0,3 4 249,289 234 3314,-14 19-3299,163 139-1566,-261-252-2759,4-4-4944,-113-88 2779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4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11621,'18'23'1167,"1"-2"0,1 0 0,27 20 0,540 506 2883,-307-259-5050,-13 13-3460,-214-238 1002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4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14457,'10'-3'6251,"8"-5"-4246,29-12-1231,13 6-707,1 2 0,0 3 0,76-2-1,-29 8-3329,-2 4-4069,-73 1 4087,-5 4-1401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4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15765,'18'0'1137,"6"0"-129,-1-2-60,7-5-236,1 2-296,-1 1-136,3-2-180,0 1-32,4 0-48,2 2-20,-4-1-772,1 1-1688,-1 3-1389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3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14369,'496'-62'7003,"31"-4"-6463,-408 46-3352,0 6-4060,-68 10 1861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13353,'55'-8'8670,"61"-21"-8107,-48 12-173,29-4-1264,176-15 0,-23 28-9188,-217 8 7133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16369,'0'5'2617,"12"-5"-1581,10 0-188,6 0-224,9 0-268,5 0-164,4-1-52,8-5-76,1 2-48,3-5-16,4 3-1136,0 0-1848,-4 1-621,4 1-999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13409,'-31'45'1250,"2"1"1,2 2-1,-39 97 0,53-108-1104,1 0-1,3 1 1,0 0-1,3 1 1,1 0 0,0 47-1,5-84-137,0 0-1,0 1 1,1-1-1,-1 0 1,0 1-1,1-1 1,-1 0 0,1 0-1,0 1 1,0-1-1,0 0 1,0 0-1,0 0 1,0 0-1,1 0 1,-1 0 0,1 0-1,-1 0 1,1-1-1,0 1 1,3 2-1,-1-2-24,0 0 0,0 0-1,0-1 1,0 1 0,0-1 0,1 0-1,-1 0 1,1 0 0,-1-1 0,0 0-1,6 0 1,2 0-14,0-1-1,1-1 1,-1 0-1,0-1 1,0 0-1,0-1 1,20-9-1,-19 5 25,0 0 0,0-1 0,0 0 0,-2-1 0,1 0 0,-1-1 0,0-1 0,-1 1 0,-1-2 0,0 1 0,0-1 0,-2 0 0,1-1 0,-2 0 0,0 0 0,0-1 0,5-24 0,-84 200 977,56-113-830,-2 1-1756,-14 60 0,29-88-422,0 1-1,2 0 1,-1 24-1,3-24-1507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15309,'-9'21'296,"-2"-1"-156,-1 7-52,-1-1-88,-1 3-12,2-3-40,5 2 28,-2-2-128,0-1-684,8-5-900,1 1-520,0-4-904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18 215 11313,'-1'0'66,"0"-1"-1,0 1 1,1 0-1,-1-1 1,0 1-1,0 0 1,0-1-1,1 1 1,-1-1-1,0 1 1,0-1 0,1 1-1,-1-1 1,0 0-1,1 1 1,-1-1-1,1 0 1,-1 0-1,1 1 1,-1-1-1,1 0 1,0 0-1,-1 0 1,1 1 0,0-1-1,-1 0 1,1 0-1,0 0 1,0-1-1,0-1 47,1 1 0,-1-1 1,1 1-1,-1-1 0,1 1 0,0-1 0,0 1 0,0 0 0,0 0 0,2-4 0,3-2 154,0 0 0,1 0 0,-1 0 0,12-9-1,-1 4 37,1 0 0,0 1-1,1 1 1,0 0 0,1 2 0,0 0-1,0 1 1,1 2 0,0 0-1,1 1 1,35-4 0,-22 6-80,1 3 1,-1 0-1,1 3 1,-1 1-1,0 1 1,51 15-1,124 27-1097,-151-38-3178,95 1 0,-85-9-104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31 14549,'0'-6'252,"2"-13"1507,-2 18-1730,0 1 0,0 0 0,-1 0 0,1-1 1,0 1-1,0 0 0,0 0 0,0-1 0,-1 1 0,1 0 0,0 0 1,0-1-1,-1 1 0,1 0 0,0 0 0,0 0 0,-1 0 0,1-1 1,0 1-1,0 0 0,-1 0 0,1 0 0,0 0 0,-1 0 0,1 0 1,0 0-1,-1 0 0,1 0 0,0 0 0,0 0 0,-1 0 0,1 0 1,0 0-1,-1 0 0,1 0 0,0 0 0,-1 0 0,1 0 0,0 1 1,0-1-1,-1 0 0,1 0 0,0 0 0,0 0 0,-1 1 0,1-1 1,0 0-1,0 0 0,0 1 0,-1-1 0,1 0 0,0 0 1,0 1-1,-21 15 579,0 0 1,1 2 0,1 0-1,1 1 1,-17 24-1,-74 113 886,76-103-1009,2 2 0,-36 88-1,55-111-413,2 0 0,1 0 0,2 0-1,1 1 1,1 1 0,0 48 0,4-77-61,2-1 0,-1 1 0,0 0 0,1-1 0,0 1 0,0-1 0,0 1 1,1-1-1,-1 1 0,1-1 0,0 0 0,1 0 0,-1 0 0,1 0 0,-1 0 0,1 0 0,6 5 0,-3-4-19,0-1 0,0 0 0,1 0 0,-1-1 0,1 1 0,-1-2 0,1 1 0,0-1 0,0 0 0,11 2 0,8-1-16,1-1 0,0-1-1,0-1 1,0-2 0,31-6 0,-10 0 78,0-2 1,-1-2 0,-1-2-1,0-2 1,-1-3 0,-1-1 0,0-2-1,58-40 1,-94 56 128,-1 1-1,0-2 1,0 1-1,0-1 1,0 0 0,-1 0-1,0 0 1,-1-1 0,8-14-1,-53 64 1382,-31 63-705,6 4 0,4 2 1,-47 120-1,100-211-1270,1-1 1,2 1-1,0 0 0,-4 32 1,6-7-4463,4 0-4680,2-33 5949,5-4-586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1 666 6777,'3'-2'5539,"16"-11"-447,43-33-3342,241-256 3011,-168 163-6065,3 4-5240,-136 133 6174,0 0-243,0 0 1,0 1-1,0-1 0,0 0 1,-1 0-1,1 0 1,-1 0-1,1 0 0,-1-1 1,2-4-1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7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13561,'-4'27'1333,"0"0"0,2 1 0,3 54 0,0-30-432,2-10-728,1 1 0,3-1 0,1 0 0,2-1 1,2 0-1,25 57 0,11 3-2201,-34-77 95,1-2 0,0 1 0,2-2 0,22 23 0,-16-23-1499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17834,'0'12'740,"-7"3"-248,4 10-172,-1 5-320,4 9 36,0 2 220,-5 8-208,5-3-28,-4 3-148,4 2 60,0-2-576,-2-1-1036,2-4-465,0-3-331,0-5-312,0-1-1500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20 256 12645,'-6'22'169,"1"0"1,2 0-1,0 0 0,1 0 0,2 30 0,0-47-94,0 0-1,1-1 0,-1 1 0,1 0 0,0 0 0,1 0 0,-1-1 0,1 1 0,0 0 0,0-1 1,1 0-1,-1 1 0,1-1 0,0 0 0,0-1 0,0 1 0,0 0 0,1-1 0,0 0 0,0 1 1,-1-1-1,2-1 0,-1 1 0,0-1 0,1 0 0,-1 0 0,1 0 0,-1 0 0,10 1 0,1 0 59,0-1 0,0-1 0,0 0 0,1-1 0,-1-1 0,0 0 0,0-1 0,0-1 0,0 0 0,-1-1-1,1-1 1,-1 0 0,0-1 0,0 0 0,-1-1 0,13-9 0,-16 9-95,0 0 1,-1 0 0,0-1-1,0 0 1,-1-1-1,0 0 1,-1 0-1,0-1 1,0 1-1,-1-2 1,0 1-1,-1-1 1,0 0 0,-1 0-1,0 0 1,-1 0-1,0-1 1,-1 0-1,0 1 1,0-23-1,-2 19-45,0-1-1,-1 0 0,-1 0 0,-1 1 0,0-1 0,-1 1 0,-10-26 0,11 35-3,0 0 0,-1 0-1,1 0 1,-1 0 0,0 1-1,-1-1 1,1 1 0,-1 0-1,0 0 1,0 1 0,-1 0 0,0 0-1,1 0 1,-1 0 0,0 1-1,-1 0 1,1 0 0,-1 1-1,1 0 1,-9-2 0,5 2-258,0 0 0,1 1 1,-1 1-1,0 0 0,0 0 1,0 0-1,1 2 1,-1-1-1,0 1 0,1 0 1,-1 1-1,1 0 0,0 1 1,-14 7-1,13-5-584,-1 1 1,1 0-1,0 1 1,0 0-1,1 1 1,-14 15-1,-1 9-3433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9:3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18938,'15'-15'247,"0"2"0,0 0 0,20-13 0,-28 22-240,0 0-1,0 0 0,0 1 0,0 0 1,0 0-1,1 1 0,0 0 0,-1 0 1,1 1-1,15-1 0,-22 2 23,0 0-1,-1 1 0,1-1 1,0 0-1,0 1 1,0-1-1,0 1 1,-1-1-1,1 1 0,0-1 1,-1 1-1,1 0 1,0-1-1,-1 1 1,1 0-1,-1 0 0,1-1 1,-1 1-1,1 0 1,-1 0-1,1 0 1,-1-1-1,0 1 0,0 0 1,1 0-1,-1 0 1,0 0-1,0 0 1,0 0-1,0 0 0,0 0 1,0 0-1,0-1 1,0 1-1,-1 0 1,1 0-1,0 0 0,-1 1 1,-9 38 802,-39 47 982,36-67-1600,1 0 1,1 0 0,0 2 0,-9 28-1,19-46-205,0-1 0,0 0-1,0 1 1,0 0 0,1-1 0,0 1-1,-1-1 1,1 1 0,0 0-1,1-1 1,-1 1 0,1-1-1,-1 1 1,1-1 0,0 1 0,1-1-1,1 6 1,0-6-218,0 1 0,0-1-1,0 0 1,1 0 0,-1 0 0,1-1 0,0 1 0,0-1 0,0 0-1,0 0 1,0 0 0,0 0 0,6 1 0,50 15-7934,-39-11 4616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8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7 172 9229,'-2'-6'430,"1"0"-1,0 1 1,0-1 0,0 0 0,1 0-1,0 0 1,0-1 0,0 1 0,1 0-1,0 1 1,0-1 0,1 0 0,2-8-1,1 8-308,-1-1-1,1 1 0,0 0 0,1 1 1,-1 0-1,1 0 0,0 0 0,0 0 1,1 1-1,0 0 0,-1 0 0,1 1 1,0 0-1,1 0 0,-1 1 1,0-1-1,1 2 0,10-2 0,-17 5-137,1 1 0,-1 0 0,-1 0 0,1 0 0,0 0 0,-1 0 0,1 0 0,-1 0 0,0 0 0,0 0 0,0 0 0,0 0 0,-1 4 0,0-1-101,1 8 31,-1-6 63,1 0-1,-1-1 1,2 1 0,-1 0-1,1 0 1,0-1 0,0 1-1,1 0 1,0-1 0,0 0-1,1 1 1,0-1 0,0 0-1,1 0 1,0-1 0,0 1-1,8 8 1,-10-12 23,9 9-52,0 1-1,17 27 1,-25-34 62,0 0 0,-1 1 1,1-1-1,-1 1 1,0-1-1,-1 1 1,0 0-1,0 0 1,0 0-1,-1 7 1,0-7 20,-1 0 0,0 0 0,-1 0 0,1-1 0,-1 1 0,-1 0 0,1-1 0,-1 1 0,0-1 0,0 0 0,-1 0 0,0 0 0,0-1 0,-1 1 0,1-1 1,-8 6-1,-40 32-1420,-3-9-4539,43-27 1942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8:59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195 736 12973,'-24'93'235,"-59"145"0,45-137 137,-12 25 834,66-202-879,2 21-281,-1-1-29,2 1 1,3 1-1,33-59 0,-52 108-9,-1 1 0,2 0 0,-1 0-1,0 0 1,1 0 0,0 0 0,0 1 0,4-4 0,-7 7-4,0-1 0,0 1 0,0-1 0,0 1-1,0-1 1,0 1 0,0 0 0,0-1 0,0 1 0,0 0 0,0 0-1,0 0 1,0 0 0,0 0 0,0 0 0,1 0 0,-1 0 0,0 0-1,0 0 1,0 1 0,0-1 0,0 0 0,0 1 0,0-1 0,0 1 0,0-1-1,0 1 1,0-1 0,0 1 0,0 0 0,-1 0 0,1-1 0,0 1-1,0 0 1,-1 0 0,1 0 0,0 0 0,-1 0 0,1 0 0,-1 0 0,1 0-1,-1 0 1,1 2 0,16 40-31,-2 2 0,-1 0 0,9 59 0,10 37 36,-24-110 311,2 0 0,0 0-1,2-1 1,25 42 0,-33-64-162,0 0 1,0-1-1,1 0 1,-1 0-1,2 0 1,-1 0-1,1-1 1,0 0-1,0-1 1,1 1-1,0-2 1,-1 1-1,2-1 1,-1 0-1,0 0 1,1-1 0,0-1-1,0 1 1,0-1-1,15 1 1,-12-2 80,1-1 1,-1-1 0,0 0 0,1 0 0,-1-1 0,0-1 0,0 0-1,0-1 1,-1 0 0,1-1 0,-1 0 0,0-1 0,-1 0 0,1-1-1,-1 0 1,0 0 0,-1-1 0,0 0 0,12-14 0,2-4 204,-2-2-1,0 0 1,-2 0 0,-2-2 0,0 0 0,-2-1 0,14-43 0,61-241 641,-71 237-922,117-434-913,-103 403-3518,0 1-4137,-17 61 1668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1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14905,'1'1'217,"1"0"0,-1 0 0,1 0 0,-1 0 0,0 1 0,0-1 0,0 0 0,1 1 0,-1-1 0,0 0 0,-1 1 0,1 0 0,0-1 0,0 1 0,-1-1 0,1 1 0,-1 0 0,1 1 0,11 36 1370,4 33 767,-2 1 0,5 128 0,-17 154-824,-4-184-1505,2-131-321,1 65-3865,11-40-4301,-11-64 8164,3 9-1620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18070,'0'-1'211,"1"0"-1,-1 0 1,1 0 0,-1 0 0,1 0 0,-1 0 0,1 0 0,0 1 0,0-1-1,-1 0 1,1 0 0,0 1 0,0-1 0,0 0 0,0 1 0,0-1-1,0 1 1,0-1 0,0 1 0,0 0 0,0-1 0,0 1 0,0 0 0,0 0-1,0 0 1,0 0 0,1-1 0,0 2 0,44-5 517,-32 4-26,355-13-1544,-245 11-3343,-2 2-4273,-94 0 5489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17122,'23'-5'972,"7"-2"-420,3 1-296,6-1-88,-3 2-36,10 0-100,-3-2-32,2 4-40,0 1 0,-4 2-304,5 0-844,-6 0-733,0 0-347,-2 2-264,1 6-832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2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16241,'3'-38'4154,"-2"35"-4114,0 0-1,-1 0 0,1 1 1,0-1-1,0 0 0,0 1 1,1-1-1,-1 1 0,1-1 1,-1 1-1,1 0 0,0 0 1,0 0-1,0 0 0,0 0 1,0 0-1,0 0 0,4-2 1,-6 4-72,1 0 0,-1 0 1,0 0-1,0 0 1,1-1-1,-1 1 1,0 0-1,1 0 1,-1 0-1,0 0 1,0 0-1,1 0 0,-1 0 1,0 0-1,1 0 1,-1 0-1,0 0 1,1 0-1,-1 0 1,0 0-1,1 0 1,-1 0-1,0 1 0,0-1 1,1 0-1,-1 0 1,0 0-1,1 0 1,-1 1-1,0-1 1,0 0-1,0 0 1,1 0-1,-1 1 0,0-1 1,0 0-1,1 1 1,3 16-1134,-4 30-618,0-36 1451,0 3-88,0-8 299,-1-1 0,1 1 0,1 0 0,-1-1 0,1 1 0,2 6 0,-2-9 121,1-1 0,-1 0 0,0 1 0,1-1 0,-1 0 0,1 0 0,0 0 0,0 0 0,0 0 0,0 0 0,0-1 0,0 1 0,0-1 0,1 1 0,-1-1 0,4 1 0,0 1 111,0 0 0,-1 0 1,1 0-1,0 1 0,-1 0 0,0 0 1,0 0-1,0 1 0,-1 0 0,1 0 1,-1 0-1,0 0 0,3 8 0,-3-5 192,-1 0-1,0 1 1,-1 0-1,0-1 1,0 1-1,-1 0 1,0 0-1,-1 18 0,0-17-124,-1 1-1,0-1 0,0 0 1,-1 0-1,0 0 0,-1 0 1,0 0-1,-1-1 0,-7 16 1,6-18-585,1 1 1,-1-1-1,-1-1 1,1 1 0,-1-1-1,0 0 1,-9 7-1,13-12-194,0 0 1,0 0-1,1-1 0,-1 1 0,0 0 0,0-1 0,0 0 0,0 1 0,0-1 0,0 0 0,0 0 0,0 0 0,-3-1 1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21326,'1'-5'159,"0"0"-1,0 0 1,1 0-1,-1 1 1,1-1-1,0 0 1,1 1-1,-1 0 1,1-1-1,-1 1 1,1 0 0,1 0-1,-1 1 1,0-1-1,1 1 1,0-1-1,0 1 1,0 0-1,0 1 1,0-1 0,1 1-1,-1 0 1,7-3-1,2 0-29,0 0 0,1 1-1,-1 1 1,1 0 0,0 1 0,0 0-1,15 0 1,-26 2-111,-1 0 1,0 0-1,1 0 1,-1 1-1,0-1 0,1 0 1,-1 1-1,0 0 1,0-1-1,1 1 0,-1 0 1,0 0-1,0 0 1,0 0-1,0 1 0,0-1 1,0 0-1,-1 1 1,1 0-1,0-1 0,-1 1 1,3 3-1,-2-2 27,-1 1 1,1 0-1,-1-1 0,0 1 0,0 0 0,0 0 0,-1 0 1,1 0-1,-1 0 0,0 0 0,0-1 0,-1 7 0,-1 3 213,0 0 0,-1 1-1,-1-1 1,0-1-1,-1 1 1,-12 23 0,-53 64 789,48-71-1135,1 0 0,-24 46 1,44-73-69,0 0 0,0 0 1,0 0-1,1-1 0,-1 1 1,0 0-1,1 0 0,-1 1 0,1-1 1,0 0-1,0 0 0,-1 0 1,2 0-1,-1 0 0,0 0 1,0 0-1,1 0 0,0 3 0,0-3-148,0-1-1,0 0 0,0 1 0,0-1 0,0 0 0,0 0 0,0 0 0,1 0 0,-1 0 0,0 0 1,1 0-1,-1 0 0,1 0 0,-1-1 0,1 1 0,-1 0 0,1-1 0,1 1 0,10 1-1372,-1-1-1,0 0 0,0-1 1,0 0-1,13-2 0,-19 1 1421,30-3-4090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22974,'0'-1'660,"5"-3"-344,8 4-116,6-3-64,4 1-92,-2 0 44,10 1-88,-1-1-28,0 1-592,6-1-708,0 0-744,-5 0-680,-1 1-37,2 1 41,-8 0-424,-5 0-1753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18534,'3'0'1156,"6"0"-300,5-4-204,7-1-60,2-2-28,-2 1-172,8-1-204,0 0-104,-1 0-84,0-1-56,0 1-808,3 3-1672,-3-1-1257,-1 1-1579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4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17926,'0'0'1790,"6"-2"2955,15-1-3130,160 0 2295,-60 6-5158,-31 0-3507,0-1-4459,-43-2 3938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1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 10669,'0'-1'91,"-11"-28"2689,9 28-1383,3 19-604,36 148 3356,-14 103-2575,3 26-1336,-2-177-18,1 6-4491,-24-99-1645,-1-17 1077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83 130 12725,'-10'-2'678,"-38"-12"1688,46 14-2235,1-1 0,-1 0 0,1 0 0,-1 0 0,1 0-1,-1 0 1,1 0 0,0-1 0,0 1 0,0 0 0,0-1 0,0 1 0,0-1 0,0 1 0,0-1 0,0 1 0,1-1 0,-1 0 0,0 1-1,1-1 1,0 0 0,-1 0 0,1 1 0,0-1 0,0-2 0,0 1 58,0 1-1,1-1 1,-1 0 0,1 0-1,-1 0 1,1 0 0,0 1-1,0-1 1,0 0 0,1 1-1,-1-1 1,0 1 0,1 0-1,0-1 1,0 1-1,0 0 1,0 0 0,0 0-1,0 0 1,4-2 0,-2 1-97,1 0 1,-1 1-1,1-1 0,0 1 1,0 1-1,0-1 1,0 1-1,0 0 1,0 0-1,1 0 0,5 0 1,-7 1-123,-1-1 1,1 1-1,0 0 1,-1 0-1,1 1 1,-1-1-1,1 1 1,-1-1-1,1 1 0,-1 0 1,1 0-1,-1 1 1,0-1-1,0 1 1,0 0-1,0-1 1,0 1-1,0 1 1,0-1-1,0 0 0,-1 1 1,1-1-1,-1 1 1,0 0-1,0 0 1,0 0-1,0 0 1,0 0-1,-1 0 1,1 1-1,-1-1 1,0 0-1,0 1 0,0-1 1,0 1-1,0 5 1,-3 31-1253,1-19 193,1-1 0,1 0-1,3 21 1,-1-31 941,1 1 0,1-1-1,0-1 1,0 1 0,1-1-1,0 1 1,1-2 0,14 16-1,17 25 59,-32-39 228,1 1 0,-1 0 0,-1 0 0,0 0 0,-1 0 0,0 1-1,-1 0 1,0 0 0,-1 0 0,0 0 0,0 0 0,-2 18 0,0-26-46,-1 0-1,0 0 1,0 0 0,0 1 0,0-2 0,-1 1 0,1 0 0,-1 0-1,0 0 1,0-1 0,0 1 0,-1-1 0,0 0 0,1 1 0,-1-1 0,0 0-1,0-1 1,-1 1 0,-5 3 0,-9 6-1556,0-1-1,-33 14 1,30-15-2063,7-3 143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18826,'0'13'212,"0"5"-116,0 2-80,0 4-16,-1 1-536,-4-1-1076,3 1-729,2-1-615,0-2-1908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0 548 19682,'6'-8'270,"0"0"-1,0 0 1,1 0 0,0 1 0,0 0 0,0 0-1,1 1 1,0 0 0,0 1 0,1-1 0,0 2-1,0-1 1,0 1 0,15-4 0,-19 6-240,0 1 0,0 0 0,0 1 0,1 0 0,-1-1 0,0 1 0,0 1 0,0-1 0,0 1 0,0 0 1,0 0-1,0 1 0,0-1 0,0 1 0,0 0 0,-1 0 0,1 1 0,-1 0 0,1-1 0,-1 1 0,0 1 0,0-1 0,-1 1 0,1-1 1,-1 1-1,1 0 0,-1 0 0,0 1 0,3 6 0,2 3 19,-1 0 0,-1 0 1,-1 0-1,0 1 0,-1 0 1,0 0-1,2 22 0,-3 1 247,-2 70 1,-1-107-274,0 0 1,0 1 0,0-1 0,0 0-1,0 1 1,-1-1 0,1 0 0,0 0-1,-1 1 1,1-1 0,-1 0 0,1 0-1,-1 0 1,1 1 0,-1-1 0,0 0-1,1 0 1,-1 0 0,-2 2 0,2-3-16,0 0 0,0 1 0,1-1 0,-1 0 0,0 0 0,0 0 0,0 0 0,0 0 0,0 0 0,0 0 0,0 0 0,1 0 0,-1 0 0,0 0 1,0 0-1,0-1 0,0 1 0,0 0 0,1-1 0,-1 1 0,-1-1 0,-3-2 50,1 0 0,-1-1 1,1 1-1,0-1 0,0 0 0,0 0 1,-5-7-1,-8-14 634,2-1 1,0 0 0,2-1-1,1-1 1,1 0-1,-13-55 1,17 49-499,1-1 0,2 1 0,1-1 0,2 0 0,5-58 0,-1 78-377,0 0 1,1 0-1,1 0 1,0 0-1,1 0 1,0 1-1,1 0 1,18-26 0,-16 28-1455,0 0 0,1 0 0,20-18 1,-22 24-208,0 0 0,0 0 1,1 0-1,0 1 0,0 0 1,10-3-1,5 0-4184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0 552 22034,'37'-52'3162,"51"-58"1,-39 58-2963,3 2 1,71-55 0,-122 105-190,118-91-4071,3 8-8604,-106 75 9509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15345,'4'8'979,"0"0"-1,1 0 0,0-1 1,1 0-1,-1 0 0,1 0 0,1-1 1,11 10-1,4 6 707,28 36 954,58 86 0,-14-1-3221,-31-45-4716,3-3-5780,-52-76 7673,0-4-1568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8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14837,'-7'35'1209,"-38"243"2661,33-69-4096,10-69-8123,4-127 5539,5-7-1045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13233,'-1'7'172,"0"-1"0,-1 1 0,1-1 0,-1 0 1,-5 12-1,-3 11 311,-2 15 140,2 1 1,3 0-1,1 1 1,3-1 0,1 1-1,5 59 1,-2-98-573,0 0 0,0 0 1,1 0-1,0 0 0,0-1 1,0 1-1,1-1 0,0 1 1,0-1-1,1 0 0,0 0 0,0 0 1,0 0-1,1-1 0,0 0 1,0 0-1,0 0 0,0 0 1,1-1-1,0 0 0,0 0 1,0-1-1,0 0 0,1 0 1,-1 0-1,1-1 0,0 1 0,-1-2 1,1 1-1,0-1 0,0 0 1,14 0-1,-7-1 47,0 0 1,0-1-1,0-1 0,-1 0 1,1-1-1,0-1 0,-1 0 0,0 0 1,0-2-1,0 1 0,-1-2 1,1 1-1,-2-2 0,1 0 0,-1 0 1,11-11-1,-12 9 40,0-1-1,-1-1 1,0 1-1,-1-1 1,0-1 0,-1 0-1,0 0 1,-1 0-1,0-1 1,-2 0 0,1 0-1,-2 0 1,0-1-1,0 1 1,-1-1-1,-1 0 1,-1 1 0,0-1-1,-1 0 1,0 1-1,-5-18 1,5 27-143,0 0-1,-1 0 1,0 0-1,0 0 1,-1 0-1,1 1 1,-1-1-1,0 1 1,0 0-1,0 0 1,-1 0 0,1 0-1,-1 0 1,0 1-1,-8-6 1,5 5-9,0 1 1,-1-1 0,1 1-1,-1 1 1,1-1-1,-1 1 1,0 0 0,0 1-1,-12-1 1,1 2-396,1 0-1,0 2 1,-1 0 0,1 1 0,0 0-1,0 2 1,1 0 0,-23 10 0,11-1-1263,0 0 1,-30 23-1,47-29 736,1 0-1,0 1 0,0 1 1,1 0-1,0 0 0,1 1 1,-11 15-1,2 7-3356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15029,'0'-6'483,"0"0"0,1 0-1,0 0 1,0 0-1,1 0 1,0 0 0,0 0-1,0 0 1,1 1-1,0-1 1,4-6 0,-5 9-456,0 1 1,0-1-1,0 0 1,1 0 0,-1 1-1,1-1 1,0 1 0,0 0-1,0 0 1,0 0-1,0 0 1,0 0 0,0 1-1,1-1 1,-1 1 0,0 0-1,1 0 1,-1 0-1,1 1 1,5-1 0,-8 2-51,0-1 0,0 1 0,-1 0 0,1-1 1,0 1-1,-1 0 0,1 0 0,-1-1 0,1 1 0,-1 0 1,1 0-1,-1 0 0,0 0 0,1 0 0,-1 0 0,0 0 1,0 0-1,1 0 0,-1 0 0,0 0 0,0 0 0,0 0 1,0 0-1,-1 1 0,1 37-1158,-1-28 900,1 3 71,0-9 196,-1 1 0,1 0 0,0-1 0,0 1 0,0-1 0,1 1 0,0-1 0,0 1 0,0-1 0,1 1 0,0-1 0,0 0 0,0 0 0,1 0 0,0 0 0,-1 0 0,2-1 0,-1 1 0,6 5 0,4 4-21,0 0 1,0 1-1,-2 0 0,17 27 1,-24-35 48,-1 1 0,1 0 1,-1-1-1,0 1 0,-1 0 0,0 0 1,0 1-1,-1-1 0,0 0 0,0 0 1,-1 1-1,0-1 0,-2 11 0,0-15-179,0 0-1,0 0 1,0 0-1,-1 0 1,0 0-1,1 0 1,-2-1-1,1 1 1,0-1-1,-1 0 1,1 0-1,-1 0 1,0-1-1,0 1 1,0-1-1,0 0 1,-8 3-1,-17 12-4881,20-10 1790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7:59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141 593 14405,'1'-1'101,"0"0"-1,0 0 1,1 0 0,-1 1-1,0-1 1,1 1-1,-1-1 1,1 1-1,-1-1 1,1 1-1,-1 0 1,1-1-1,-1 1 1,1 0 0,-1 0-1,1 0 1,-1 0-1,1 0 1,-1 1-1,1-1 1,-1 0-1,1 1 1,-1-1 0,1 1-1,-1 0 1,0-1-1,1 1 1,-1 0-1,0 0 1,0 0-1,1 0 1,-1 0-1,0 0 1,0 0 0,0 0-1,0 0 1,0 0-1,-1 1 1,1-1-1,0 0 1,-1 1-1,1-1 1,0 1 0,-1-1-1,0 1 1,1 1-1,2 7 128,0 0 0,-1-1-1,0 1 1,-1 0 0,1 18-1,-2-12-110,1 12 222,-1 1 0,-1-1 0,-1 1 0,-1-1 0,-2 0-1,-1 0 1,-1-1 0,-12 29 0,15-46-134,-4 8 247,0 1-1,-20 28 1,26-44-411,0 0 0,0 1 0,0-1 0,-1-1 0,0 1 0,1 0 0,-1 0 0,0-1 0,0 0 0,0 1 0,-1-1 0,1 0 0,0-1 0,-1 1 0,1-1 0,-1 1 0,0-1 0,1 0 0,-1 0 0,0-1 0,-4 1 0,5-2-35,1 1-1,0-1 0,0 0 0,0-1 1,0 1-1,0 0 0,0 0 1,0-1-1,0 1 0,0-1 0,1 0 1,-1 0-1,1 1 0,-1-1 0,1 0 1,0 0-1,-1 0 0,1-1 0,0 1 1,1 0-1,-1 0 0,0 0 0,0-1 1,1 1-1,-1-5 0,-2-6 2,1 0 1,0 0-1,1-18 0,1 24-23,-1-20-28,1 1 1,2-1-1,1 1 0,1 0 1,7-28-1,-9 49 35,-1 0 1,1 0-1,0 0 1,0 0-1,1 0 0,-1 0 1,1 1-1,0-1 1,0 1-1,1 0 0,-1 0 1,1 0-1,0 0 0,0 1 1,0 0-1,1 0 1,-1 0-1,1 0 0,-1 0 1,1 1-1,0 0 0,0 0 1,0 0-1,0 1 1,1 0-1,-1 0 0,0 0 1,1 0-1,-1 1 1,0 0-1,1 0 0,5 1 1,-3 1-1,0 0 1,1 0 0,-1 1-1,-1 0 1,1 1 0,0-1-1,-1 1 1,0 1 0,0 0-1,0 0 1,0 0 0,-1 0-1,0 1 1,0 0 0,10 14-1,4 8 18,0 0-1,23 47 0,-19-23 51,30 90 0,-42-103 181,2 0 1,1-1-1,2-1 0,2-1 0,25 39 0,-41-71-140,0 0 0,1 1-1,-1-1 1,1-1-1,0 1 1,0-1 0,0 1-1,0-1 1,0 0-1,1 0 1,0-1-1,-1 0 1,1 1 0,0-1-1,0-1 1,0 1-1,0-1 1,0 0-1,1 0 1,-1-1 0,0 1-1,1-1 1,-1 0-1,0-1 1,0 1-1,1-1 1,-1 0 0,5-2-1,0-1 90,0 0-1,-1 0 0,0-1 1,0 0-1,0-1 0,-1 0 1,1-1-1,-1 1 1,-1-1-1,0-1 0,0 0 1,0 0-1,6-11 1,13-23-178,-2-2 0,-2-1 0,-2 0-1,-2-2 1,-2 0 0,14-73 0,-5-15-18,6-150-1,-25 191 8,-9-156 0,1 233-1612,-1 1-1,-1-1 1,-7-19 0,6 21-737,0 0 0,1 0 0,-2-27 0,5 25-2836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5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24 11285,'-1'-2'251,"1"0"0,0 1 0,-1-1 0,0 1 0,1-1 0,-1 1 0,0-1 0,0 1 0,0-1 1,0 1-1,0 0 0,0-1 0,0 1 0,-3-2 0,-4 4 2158,5 15-858,5 170 3522,17 93-2869,-12-218-2038,26 96 0,-31-144-1922,-1 7-5516,0-7 2032,0-5 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1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2 131 10569,'-1'-2'4460,"8"-4"-2298,9-3-966,155-33 2395,93-2-3223,-199 34-627,60-4-3249,0 10-6414,-94 4 5517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5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9665,'1'-1'86,"-1"0"1,1 0-1,-1 0 1,1 0-1,-1 0 1,1 0 0,0 0-1,0 0 1,-1 0-1,1 0 1,0 0-1,0 0 1,0 0-1,0 1 1,0-1-1,0 0 1,0 1-1,0-1 1,0 1-1,1-1 1,-1 1-1,0-1 1,0 1-1,0 0 1,1 0-1,-1 0 1,0 0-1,0 0 1,2 0-1,45-3 337,-42 4-259,203 14 1079,2 0-444,-185-14-7,-21-1 125,-18 1-746,-286-13-220,165 17 340,156 2-5593,-14-3 2174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09:5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2760,'0'7'24,"0"5"-20,0 0 16,0-3 8,0-2-20,0 1 8,0 0 24,0-2-16,0-1-24,0-1-20,0-1-88,0 0-272,0-1-352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0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10829,'5'-72'4381,"-4"68"-3874,-1-1 0,1 1-1,0 0 1,0-1 0,1 1 0,-1 0 0,1 0-1,0 0 1,0 1 0,0-1 0,0 0 0,1 1-1,0-1 1,3-3 0,-6 7-357,1 0 1,-1 0-1,0-1 0,1 1 1,-1 0-1,1 0 0,-1 0 1,1-1-1,-1 1 0,1 0 1,-1 0-1,0 0 0,1 0 1,-1 0-1,1 0 0,-1 0 1,1 0-1,-1 0 0,1 0 0,-1 0 1,1 0-1,-1 0 0,1 1 1,-1-1-1,1 0 0,-1 0 1,0 0-1,1 1 0,-1-1 1,1 0-1,-1 1 0,0-1 1,1 0-1,-1 1 0,1 0 1,11 21 1895,0 26-690,0 65-1012,-5 0 0,-8 134 0,-1-83-235,-12 432-4162,1 1-1968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05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1 656 19986,'1'-10'3840,"9"-16"-2054,1 1-1,21-39 1,14-29 399,-9-4-1719,-5-1 1,21-108-1,-51 196-466,3-14 0,-4 24 0,-1 0 0,0-1 0,1 1 0,-1 0 0,0 0 0,1 0 0,-1-1 0,1 1 0,-1 0 0,0 0 0,1 0 0,-1 0 0,1 0 0,-1 0 0,0 0 0,1 0 0,-1 0 0,1 0 0,-1 0 0,1 0 0,-1 0 0,0 0 0,1 0 0,-1 0 0,1 0 0,-1 0 0,0 1 0,1-1 0,-1 0 0,0 0 0,1 0 0,-1 1 0,0-1 0,1 0 0,-1 1 0,0-1 0,0 0 0,1 1 0,-1-1 0,0 0 0,0 1 0,1-1 0,-1 0 0,0 1 0,0-1 0,0 0 0,0 1 0,0-1 0,0 1 0,1 0 0,39 53 0,19 22 0,-4 3 0,77 145 0,-127-213-668,-1 0 0,-1 0 0,1 0 0,2 23 0,-3-2-4794,-2 58 0,-2-44 2010,1-26-5134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0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14241,'0'0'418,"0"28"1245,5 200 4251,19 114-2360,39 1188-1948,-59-1108-1353,82 607-1,-25-565-413,-31-216-2050,5 1-3626,-25-157-1496,-10-80 3675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1103 13065,'-3'3'4665,"4"-10"-1613,4-26-376,14-46-1177,101-418 2633,-38 137-2337,-76 334-1770,-5 18-57,0 1 1,0-1 0,1 1-1,0 0 1,1-1-1,-1 1 1,1 0-1,1 0 1,-1 1-1,1-1 1,0 1 0,8-10-1,-11 16 32,1-1 0,-1 1 1,1-1-1,-1 1 0,1 0 0,-1 0 0,1-1 0,0 1 0,-1 0 0,1 0 1,-1 1-1,1-1 0,-1 0 0,1 0 0,-1 1 0,1-1 0,-1 1 1,3 0-1,29 15 117,-27-13-122,39 20 112,-1 3 0,-1 2-1,40 34 1,-56-40-34,-1 1 0,-2 1 0,-1 2 0,0 0 0,25 41 0,-43-60 12,0 0 1,-1-1 0,0 1 0,-1 1 0,1-1 0,-1 1-1,-1-1 1,0 1 0,0 0 0,0 0 0,-1 0 0,0 0-1,0 0 1,-2 11 0,0-17-86,0 0 0,0 0 0,0 0 0,-1 0 0,1 0 0,-1 0 0,1 0 0,-1-1 0,0 1 0,1 0 0,-1-1 0,0 0 0,0 1 0,0-1 0,0 0 0,0 0 0,-1 0 0,1 0 0,0-1 0,-3 1 0,-53 13 0,48-12 0,-274 36 5,170-26-314,-133 32 1,241-43 153,-39 13-4230,42-13 3618,1 0 0,-1 0-1,1 1 1,-1-1 0,1 1 0,0-1 0,-1 1-1,1 0 1,0 0 0,0 0 0,0 0 0,1 0-1,-4 5 1,1 6-3614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3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21 16173,'1'-20'797,"0"24"698,-6 39-123,-95 259 296,-31 110-1366,113-340-172,3 1 0,4 0-1,-5 134 1,16-206-130,-1 36 8,2 0 0,1-1 0,2 1 0,10 40 1,-11-66-16,0 0 0,1 0-1,1-1 1,0 0 0,0 1 0,1-2 0,0 1 0,1-1 0,0 0 0,0 0 0,1-1 0,0 0 0,0 0 0,1-1 0,0 0 0,1 0-1,16 8 1,-1-4-382,0-1 0,1 0 0,0-2-1,0-2 1,0 0 0,1-1 0,44 1-1,17-4-1965,89-10 0,18-16-850,-163 18 1560,-1-2 0,32-12 0,-32 7-1010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3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12289,'18'-5'2676,"595"-158"963,-198 86-11141,-400 75 5568,-6 2-921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4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14645,'15'-20'1136,"12"0"173,6 0-29,12-7-440,9 0-72,7-1 0,11 1-592,8-1-176,8 0-152,7-1 112,6 6-216,0 1-1136,3 7-1072,-2 4 47,-6 3 161,-4 8-96,0 0-1536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4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7 13617,'0'0'34,"0"-1"0,-1 1 0,1-1-1,0 1 1,-1 0 0,1-1 0,0 1 0,0 0 0,-1-1-1,1 1 1,-1 0 0,1 0 0,0-1 0,-1 1-1,1 0 1,-1 0 0,1 0 0,0-1 0,-1 1-1,1 0 1,-1 0 0,1 0 0,-1 0 0,1 0-1,-1 0 1,1 0 0,-1 0 0,1 0 0,0 0 0,-1 0-1,1 0 1,-1 0 0,1 1 0,-1-1 0,1 0-1,-1 0 1,1 0 0,0 1 0,-1-1 0,1 0-1,0 0 1,-1 1 0,1-1 0,-1 1 0,-24 12 530,25-12-542,-45 28 1106,1 3 0,2 2 0,1 2 0,-69 78 0,47-38 240,-96 153-1,122-168-1087,2 2-1,4 1 0,-32 90 0,52-119-322,2-1 0,0 1-1,3 1 1,1 0 0,1-1-1,2 1 1,2 1-1,6 54 1,-4-79-310,1-1 0,0 1 0,0-1 0,2 1 0,-1-1 0,1 0 1,1-1-1,0 1 0,0-1 0,1 0 0,1-1 0,0 0 0,0 0 0,0-1 0,14 11 0,-1-3-835,0-2 0,1-1 0,0 0 0,1-2 0,0 0 0,30 8 0,27 4-2319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 21394,'-20'-1'813,"13"0"-711,-1 1 0,1 0 0,-1 0 0,1 1 0,-9 1 0,14-1-104,1-1-1,-1 1 1,1-1-1,0 1 1,-1-1-1,1 1 1,0 0 0,0 0-1,-1-1 1,1 1-1,0 0 1,0 0-1,0 0 1,0 1-1,0-1 1,0 0-1,0 0 1,1 0 0,-1 1-1,0-1 1,1 0-1,-1 1 1,1-1-1,-1 0 1,1 1-1,0-1 1,-1 1 0,1-1-1,0 1 1,0-1-1,0 2 1,0 8 7,0-1 0,1 0 1,1 1-1,-1-1 0,1 0 1,1 0-1,0 0 0,1-1 0,-1 1 1,2-1-1,-1 0 0,2 0 1,-1 0-1,1 0 0,0-1 1,1 0-1,11 10 0,61 55 103,-60-59-74,-2 1-1,0 0 1,0 2 0,-2 0 0,0 0 0,-1 1-1,18 32 1,-30-48-61,-1 0-1,0 0 1,0 1-1,1-1 1,-2 1-1,1-1 1,0 1-1,0 0 1,-1-1-1,0 1 1,1-1-1,-1 1 1,0 0 0,0-1-1,0 1 1,-1 0-1,1-1 1,-1 1-1,1 0 1,-1-1-1,0 1 1,0-1-1,0 1 1,0-1-1,-1 0 1,1 0-1,-1 1 1,1-1-1,-1 0 1,0 0-1,1 0 1,-1 0 0,0-1-1,-1 1 1,1 0-1,0-1 1,0 0-1,-1 1 1,1-1-1,0 0 1,-1 0-1,1 0 1,-4 0-1,-8 5-998,-2-1 0,1-1 0,-24 4 0,33-7 246,1-1 0,0 0 0,-1 0 0,1 0 0,0 0 0,-1-1 0,1 0-1,-8-2 1,5-3-3183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1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9801,'0'0'103,"0"0"-1,0 1 1,0-1 0,0 0 0,0 0-1,-1 0 1,1 0 0,0 0 0,0 0-1,0 1 1,0-1 0,0 0-1,0 0 1,0 0 0,0 0 0,0 0-1,0 1 1,-1-1 0,1 0 0,0 0-1,0 0 1,0 0 0,0 1 0,0-1-1,0 0 1,0 0 0,0 0 0,0 0-1,0 1 1,0-1 0,1 0-1,-1 0 1,0 0 0,0 0 0,0 0-1,0 1 1,0-1 0,0 0 0,0 0-1,0 0 1,0 0 0,0 0 0,1 0-1,-1 1 1,0-1 0,0 0-1,0 0 1,0 0 0,0 0 0,1 0-1,-1 0 1,0 0 0,15 4 1969,25-3-1397,-35-2-44,106 1 590,53-1-2324,0 8-7139,-121-4 4135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4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144 400 12257,'2'170'756,"1"-16"-287,-23 207 0,17-338-391,1-3-12,0 0 0,-1 0 0,-1 0 1,-1-1-1,-1 0 0,-13 31 1,15-49 26,2-10-53,1-13-3,1 22-36,-2-201 357,5-239 1855,3 356-1719,3 1 1,4-1-1,27-96 0,-36 169-474,-1 0 0,1 0 0,1 0 0,0 0 0,1 1 0,0-1 0,0 1 0,1 1 0,16-18 0,-17 22-24,0-1-1,1 1 1,0 1-1,0-1 1,0 1 0,0 0-1,0 1 1,1 0 0,0 0-1,0 1 1,0 0 0,0 0-1,0 0 1,0 1 0,9 0-1,-1 1 59,0 1 0,0 1 0,0 0 0,-1 0-1,1 2 1,-1 0 0,0 1 0,0 0-1,0 1 1,0 1 0,-1 0 0,0 1 0,-1 1-1,0 0 1,22 20 0,-24-18 0,0-1 1,-1 1-1,0 1 1,-1 0-1,-1 1 1,0-1-1,0 1 1,-1 1-1,-1 0 0,0 0 1,-1 0-1,-1 0 1,0 1-1,-1 0 1,0-1-1,0 30 1,-2-32-58,-1-1 1,-1 1 0,0-1-1,0 1 1,-1-1 0,-1 0-1,0 0 1,0 0 0,-1 0 0,0 0-1,-1-1 1,-1 1 0,1-1-1,-2-1 1,1 1 0,-1-1-1,-1 0 1,0-1 0,-15 14 0,5-7-41,-1-1 1,0-1-1,-1-1 1,-1 0-1,0-2 1,0 0-1,-1-2 1,0 0 0,-1-1-1,-37 6 1,5-6-1670,0-1 0,0-4 1,-77-5-1,129 3 1481,-2 0-349,1 0 0,-1 0 1,0-1-1,1 1 1,-1-1-1,1-1 0,-1 1 1,1 0-1,-6-4 0,6 2-2253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4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10133,'1'-7'477,"0"0"0,1-1 0,0 1 0,0 0 1,0 0-1,1 0 0,0 0 0,0 1 0,1-1 0,0 1 0,0 0 0,0 0 0,1 0 1,5-5-1,-6 6-419,0 1-1,1 0 1,-1 0 0,1 0 0,-1 0 0,1 1-1,0 0 1,1 0 0,-1 0 0,0 0 0,1 1 0,0 0-1,-1 0 1,1 1 0,0 0 0,0 0 0,0 0 0,6 0-1,-11 2-59,0 0-1,0 0 1,-1 0-1,1 0 0,0 0 1,-1 0-1,1 0 1,0 0-1,-1 0 0,0 0 1,1 0-1,-1 0 1,0 0-1,1 1 0,-1-1 1,0 0-1,0 0 1,0 0-1,0 1 0,0-1 1,0 0-1,0 0 1,-1 0-1,1 2 0,-5 33-446,-18 19-551,19-50 892,0 2 0,1-1 0,0 0 0,1 1 1,-1-1-1,1 1 0,0 0 0,1 0 0,0 0 1,0 0-1,0 0 0,1 0 0,0 0 1,2 11-1,0-14 98,0-1 0,1 1 1,-1-1-1,1 1 0,0-1 0,0 0 1,0 0-1,1-1 0,-1 1 0,1-1 1,-1 1-1,1-1 0,0 0 0,0 0 1,5 1-1,16 11 7,-17-8-37,0 0 0,0 1 0,-1 0 0,0 0 0,0 0 0,-1 1 0,0 1 0,0-1 0,0 1 1,-1-1-1,-1 2 0,0-1 0,0 0 0,-1 1 0,0 0 0,0-1 0,-1 1 0,-1 0 0,1 1 0,-2-1 0,1 0 0,-1 0 0,-1 0 0,0 0 0,-4 19 0,2-22-393,1 0 0,-1-1-1,0 1 1,-1-1 0,1 0-1,-1 0 1,-6 6 0,-21 16-4859,20-21 2415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4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15125,'29'-1'447,"0"1"-1,1 2 0,-1 1 1,0 1-1,0 2 0,0 1 1,-1 1-1,0 1 0,-1 2 0,36 18 1,-30-11-356,-1 1 1,-1 1 0,-1 1 0,-1 2-1,-1 1 1,-1 1 0,44 54 0,-59-62-16,0 0 0,-1 1 0,-1 1 0,-1 0 1,0 0-1,-2 1 0,0 0 0,-1 0 1,5 37-1,-5-5 138,-2 0-1,-7 93 1,0-111-207,-2 0-1,-1 0 1,-2 0-1,-1-1 1,-27 63-1,-90 153-5393,81-168-66,26-45 1735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4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17198,'25'-7'556,"7"0"-184,1-1-92,6-1-104,6 1-32,0-2-28,2 3 4,4 1-120,1-1-28,-2 1-640,2-2-656,-4 5-125,-1 2-11,-5 1-288,-5 0-344,-8 0-900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4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15017,'13'6'524,"6"-3"-120,6-1-124,8 2-51,7-3-77,5 1 0,8-2-36,4 0-116,3 0-312,9-2-897,-2-1-947,1-2-760,-2 2-2041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4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21002,'22'-16'281,"1"0"-1,1 2 1,0 0 0,1 2-1,0 0 1,1 2 0,0 1-1,1 1 1,0 1 0,0 2 0,0 1-1,1 0 1,0 2 0,39 3-1,-64-1-235,0 0-1,-1 1 0,1 0 1,0-1-1,0 1 0,-1 0 0,1 0 1,-1 1-1,1-1 0,-1 1 1,1-1-1,-1 1 0,0 0 1,0-1-1,0 1 0,0 0 0,0 1 1,0-1-1,0 0 0,-1 0 1,1 1-1,-1-1 0,0 1 0,0-1 1,1 1-1,-2 0 0,1 0 1,0-1-1,-1 1 0,1 0 1,-1 0-1,0 0 0,1-1 0,-2 1 1,1 0-1,-1 4 0,0 4 168,0 0 0,-1 1-1,0-1 1,-1-1 0,0 1 0,-1 0-1,0-1 1,-7 13 0,-16 18 281,-2-1 0,-2-1 0,-38 38 1,41-49-491,1 2 1,1 1 0,2 1 0,1 0 0,-34 68 0,53-90-636,1 0 1,0 1 0,0 0-1,-2 20 1,3 47-8783,2-67 7614,0 23-2989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4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 32767,'-10'0'0,"-2"-3"0,0-3-1592,2-2-2837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19470,'0'0'828,"1"29"2472,0 61-1548,-4-1 0,-4 1 0,-20 88-1,12-111-1261,-24 128-111,34-160-438,2 0 1,1 0-1,4 58 0,-1-89 52,-1 0 0,1 0 0,0 0 0,0 0 0,1 0 0,-1 0 0,1 0 0,0 0 0,0 0 0,0-1 0,0 1 0,0-1-1,1 0 1,0 1 0,0-1 0,3 2 0,0 0 20,0-1 0,0 0 0,0-1 0,1 1 0,-1-1 0,1 0 0,0-1 0,11 3 0,11 0-246,1-1-1,-1-2 1,50-2 0,-49 0-478,17-3-3337,0-2 0,-1-2 0,88-26-1,-53 13-671,-42 11 565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17538,'13'-9'3789,"24"0"-3143,-29 7-281,281-93-2237,-47 13-9199,-219 76 8045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3 187 18518,'0'-1'268,"-1"-1"1,1 1-1,-1-1 1,1 1-1,0-1 1,0 0-1,0 1 1,0-1-1,0 1 1,0-1-1,0 0 1,0 1-1,1-1 1,-1 1-1,1-1 1,-1 0-1,1 1 1,-1-1 0,1 1-1,0 0 1,1-2-1,1-1 55,0 1-1,0-1 1,0 1-1,0 0 1,1 0-1,-1 1 1,8-5-1,8-2-42,0 0 0,33-10 0,-40 15-32,51-16-951,0 3-1,96-14 1,-96 24-5005,70 1 1,-85 6 1784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1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13117,'24'-14'361,"-17"8"-301,1 1 0,-1 1 1,1-1-1,0 1 0,0 1 0,1 0 1,-1 0-1,1 0 0,-1 1 0,1 0 0,0 1 1,0 0-1,0 0 0,14 2 0,-22-1-54,0 1-1,0-1 0,0 1 1,0-1-1,0 1 1,0-1-1,0 1 0,0 0 1,0 0-1,-1-1 1,1 1-1,0 0 0,0 0 1,-1 0-1,1 0 0,0 0 1,-1 0-1,1 0 1,-1 0-1,0 0 0,1 0 1,-1 1-1,0-1 1,1 0-1,-1 0 0,0 0 1,0 0-1,0 1 0,0-1 1,0 0-1,0 0 1,-1 0-1,1 0 0,0 0 1,-1 1-1,0 1 1,0 3-2,0 0 1,-1 0-1,0-1 1,0 1-1,0 0 1,-4 5 0,-22 27 19,21-29-47,0 0 0,0 0 1,1 1-1,0 0 0,1 0 0,-6 14 0,10-21 4,0 1-1,1-1 1,-1 1-1,1-1 0,0 1 1,0-1-1,0 0 0,0 1 1,1-1-1,-1 1 0,1-1 1,0 1-1,0-1 0,0 0 1,0 0-1,1 0 0,0 1 1,-1-1-1,1-1 1,0 1-1,0 0 0,1 0 1,-1-1-1,0 1 0,6 3 1,-7-5 17,11 10-57,-1 0 0,1 0 0,9 15 0,-18-22 54,0 1 1,-1 0-1,1 0 0,-1 0 0,0 0 1,0 0-1,-1 1 0,1-1 0,-1 0 1,0 1-1,-1-1 0,1 9 0,-2-8 44,1-1-1,-1 1 0,0 0 1,0 0-1,-1-1 1,1 1-1,-1-1 0,-1 1 1,1-1-1,-1 0 0,0 0 1,0 0-1,0 0 1,-1 0-1,0-1 0,0 1 1,0-1-1,-7 5 0,5-4-326,-1 0-1,0-1 1,1 0-1,-1 0 1,-1-1 0,1 0-1,0 0 1,-1-1-1,1 1 1,-1-2-1,0 1 1,0-1-1,-10 0 1,7-1-2109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18206,'0'-14'2234,"4"-42"2757,-4 53-4970,1 0 0,0 1 0,0-1 1,0 1-1,0 0 0,1-1 0,-1 1 0,1 0 0,-1 0 0,1 0 0,0 0 0,0 0 0,0 0 0,0 0 1,0 1-1,0-1 0,0 1 0,0-1 0,3 0 0,-4 1-27,0 1 0,0-1 0,0 1 0,0 0 1,0-1-1,-1 1 0,1 0 0,0 0 0,0 0 0,0-1 0,0 1 0,0 0 1,0 0-1,0 0 0,0 1 0,0-1 0,0 0 0,0 0 0,0 0 0,0 1 0,-1-1 1,1 0-1,0 1 0,0-1 0,0 1 0,0-1 0,1 2 0,-1 0-74,0-1 0,1 1 0,-1 0 0,0 0 0,0 0-1,0 0 1,0 1 0,0-1 0,-1 0 0,1 0 0,0 4 0,1 9-817,-1 0 1,-1 29-1,0-31 341,0-9 514,0 1 0,1-1 0,0 0 1,0 1-1,0-1 0,0 1 0,1-1 0,-1 0 0,1 0 0,0 0 0,1 0 0,-1 0 0,0 0 0,6 5 0,3 3-258,1-1 0,24 19 0,-26-24 213,-1 2 0,0-1 0,0 1 0,0 1-1,-1 0 1,-1 0 0,8 11 0,-10-11 130,0 0 0,-1 1 0,0 0 0,0 0 1,-1 0-1,0 0 0,-1 1 0,0-1 0,-1 1 0,0-1 0,0 1 0,-1 0 0,-1-1 0,0 1 1,0 0-1,-1-1 0,0 0 0,-1 1 0,0-1 0,-1 0 0,0 0 0,-1-1 0,0 1 0,0-1 1,-1 0-1,0 0 0,-13 13 0,-32 23-1667,-6-9-4345,41-27 2729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19518,'19'-7'778,"1"1"1,0 2 0,40-6-1,66 3-1977,-48 4-746,-61 2 894,102-4-4254,-69 8 520,-37 0 694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15013,'4'3'627,"0"-2"-1,0 1 0,-1 0 0,1-1 1,1 0-1,-1 0 0,0 0 1,6 1-1,68-2 1845,-45-2-2032,159-9-191,-65-5-5037,-58 8-1813,-37 3 1666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8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18290,'2'5'3659,"6"25"-1812,4 34 153,5 130 0,-17 69-1814,-2-113-329,1-91-1019,2 58-3933,0-102 3255,1 0 0,0-1 1,1 1-1,1-1 1,10 26-1,-7-25-2115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22122,'0'-2'189,"1"0"1,-1 1-1,1-1 0,0 0 1,0 1-1,0-1 0,0 1 1,0-1-1,0 1 0,0 0 1,0-1-1,0 1 0,1 0 1,-1 0-1,0 0 0,1 0 1,-1 0-1,1 0 0,-1 0 1,1 1-1,0-1 0,-1 0 1,1 1-1,0-1 0,-1 1 1,1 0-1,0-1 0,0 1 1,2 0-1,70-5-767,-49 4 976,132-14-1218,17-1-4297,86 3-7820,-215 13 8917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20346,'11'0'1120,"3"0"-504,8 0-292,5 0-8,3-5-48,7 1-152,1-1-84,9 1-32,1 0-328,8 2-820,-3 0-964,2 2-620,1 0-137,3 0-515,-4 9-2757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0:59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14 18358,'0'17'760,"0"5"-352,0-3-180,0 5-144,0 4-48,1 0-36,2-1-100,-1 2-488,-1-4-768,5-2-257,-3 0 65,0-2-140,1-6-12,-2-4-264,-1-4-2081</inkml:trace>
  <inkml:trace contextRef="#ctx0" brushRef="#br0" timeOffset="1">0 64 17658,'0'-5'1548,"0"0"-384,5 2-608,8-1-232,3 0 0,7 0 44,4-1-92,3 0-228,7 2-48,1-2-208,2 0-824,2 0-1204,4 0-497,0 0-87,-2 5-628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19566,'6'3'668,"0"0"0,0 0 0,1-1-1,0 0 1,-1-1 0,1 1 0,0-1 0,12 0 0,61-2 1796,-35-1-1207,184-6 478,258-42-1,53-61-12316,-475 95 9446,-34 9-3381,-2 2-66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57 17090,'-1'-1'107,"1"-1"0,0 1 0,-1 0 1,1-1-1,-1 1 0,0 0 0,1 0 0,-1 0 1,0-1-1,0 1 0,1 0 0,-1 0 1,0 0-1,0 0 0,0 0 0,0 1 1,0-1-1,-1 0 0,1 0 0,0 1 1,0-1-1,0 1 0,-1-1 0,1 1 1,0-1-1,-1 1 0,1 0 0,0 0 1,-1-1-1,-1 1 0,-50-2 890,45 2-715,-7 0-199,1 1 0,-1 1 0,1 1 0,0 0 0,0 0 1,0 2-1,1-1 0,-1 2 0,1 0 0,0 1 0,1 0 1,0 0-1,0 2 0,0-1 0,1 2 0,1-1 0,-1 1 0,1 1 1,-12 18-1,9-12-95,1 1 1,1 1-1,1 0 1,1 1-1,1-1 1,0 2-1,1-1 1,2 1-1,0 0 1,1 0-1,1 1 1,0 32-1,2-53 16,1 0-1,0 0 0,0 1 1,0-1-1,1 0 0,-1 0 1,0 0-1,0 1 1,1-1-1,-1 0 0,0 0 1,1 0-1,-1 0 1,1 0-1,0 0 0,-1 1 1,1-1-1,0-1 1,0 1-1,0 0 0,-1 0 1,1 0-1,0 0 0,0-1 1,0 1-1,0 0 1,0-1-1,2 2 0,0-2 1,1 1 0,-1-1 0,0 1 0,0-1-1,0 0 1,1 0 0,-1 0 0,0-1 0,0 1-1,6-2 1,6-3-69,0 0 1,-1-1-1,23-12 0,-7 0-73,-1-1 0,0-1-1,-2-2 1,28-28-1,-39 35 167,-1-2 0,0 0 0,-1-1 0,-1-1 0,-1 0 0,-1 0 0,13-31 0,-20 36 179,0 0 1,-1 0-1,-1 0 1,-1-1-1,0 1 1,-1-24-1,0 19 382,0 19-583,0-1 0,0 1 0,0 0 0,0 0 0,1-1 0,-1 1 0,0 0 0,0-1 0,0 1 0,0 0 0,0 0 0,0-1 0,0 1 0,0 0 0,0-1 0,0 1 0,0 0 0,0 0 0,0-1 0,0 1 0,0 0 0,-1-1 0,1 1 0,0 0 0,0 0 0,0-1 0,0 1-1,0 0 1,-1 0 0,1-1 0,0 1 0,0 0 0,0 0 0,-1 0 0,1-1 0,0 1 0,0 0 0,-1 0 0,1 0 0,0 0 0,0 0 0,-1-1 0,1 1 0,0 0 0,0 0 0,-1 0 0,1 0 0,0 0 0,-1 0 0,1 0 0,0 0 0,-1 0 0,1 0 0,-8 16 413,4 273 1663,6-154-1652,-7 210-276,-13-116-4300,6-26-7103,12-167 7669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16377,'7'-12'660,"0"1"0,0 0 0,2 0 0,-1 0 0,1 1 0,1 1-1,0-1 1,15-10 0,-18 14-612,1 1 1,1-1-1,-1 2 0,1-1 1,0 1-1,0 0 0,0 1 1,0 0-1,1 0 0,-1 1 0,1 1 1,11-2-1,-20 3-99,1 0-1,-1 0 1,1 1-1,-1-1 1,1 0-1,-1 0 1,1 1-1,-1-1 1,0 1-1,1-1 1,-1 1-1,0 0 1,1-1-1,-1 1 1,0 0 0,0 0-1,1 0 1,-1 0-1,0 0 1,0 0-1,0 0 1,0 0-1,-1 1 1,1-1-1,1 2 1,-1 1-76,1 0-1,-1 0 1,0-1 0,-1 1 0,1 0-1,-1 0 1,1 0 0,-1 0 0,-1 7-1,0 0 10,-1 0-1,0 0 1,-1 0-1,0 0 0,0 0 1,-8 13-1,4-12 69,2-2-7,-1 0 1,1 0-1,1 1 1,-6 15-1,10-24 62,-1 0-1,1 1 0,-1-1 0,1 1 1,0-1-1,0 1 0,0-1 1,0 1-1,0-1 0,1 0 1,-1 1-1,1-1 0,-1 0 1,1 1-1,0-1 0,0 0 0,0 1 1,0-1-1,1 0 0,-1 0 1,0 0-1,1 0 0,0-1 1,-1 1-1,1 0 0,2 1 0,32 25-77,-17-15 81,-1 1-1,0 1 1,16 18 0,-30-28 109,1 0 1,-1 1-1,0-1 0,-1 1 1,0 0-1,0 0 0,0 0 0,0 0 1,-1 1-1,0-1 0,0 1 0,-1-1 1,0 1-1,0 13 0,0-10 14,-2 0-1,0 0 0,0 0 1,-1 0-1,0 0 1,0 0-1,-1-1 1,0 1-1,-1-1 0,-8 15 1,6-14-754,-1-1 0,0 0 0,0-1 0,0 0 0,-17 14 0,20-19-522,0 0 0,-1 0 0,1 0 0,0 0 0,-1-1 0,-8 4 0,2-5-4536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19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12945,'17'-10'1542,"9"0"-1137,0 1 1,0 1 0,1 1 0,0 1 0,39-3-1,37 3-908,0 6-4082,-55 0 469,-24 0-89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19750,'7'-3'1308,"10"-2"-324,0 0-384,6 1-340,7-2-164,3 2-80,4 1-8,5 2 4,1-1-24,2 2-460,-1 0-812,-2 0-844,-4 0-308,0 0 187,-8 0-235,-2 5-1188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20466,'14'0'1388,"9"-2"-320,7-3-396,7-2-264,5 1-148,4-3-112,1 3-124,5-1-12,-1 1-32,-2-1-756,-4 0-1704,2 5-1312,-4 0-333,0 1-3231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15069,'1'-8'155,"0"0"0,0 1 0,1-1-1,0 1 1,0-1 0,1 1 0,0 0-1,0 0 1,1 0 0,0 0 0,0 1-1,0-1 1,1 1 0,0 0 0,0 1 0,1-1-1,-1 1 1,1 0 0,0 0 0,1 1-1,9-6 1,-1 2-95,-1 0 0,1 1 0,0 1 0,0 0 0,1 1 0,0 0 0,0 2 0,0 0 0,20-1 0,-7 4 114,1 2-1,-1 1 0,0 2 1,0 1-1,31 10 0,-29-7-591,0-1 0,1-2 0,0-1 0,34 0 0,-44-5-952,0 0-1,26-6 1,5-6-1474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3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18194,'1'-11'354,"0"0"1,1-1 0,1 1-1,-1 0 1,2 0 0,0 0 0,0 1-1,1-1 1,0 1 0,1 0-1,0 1 1,0-1 0,1 1-1,1 0 1,-1 1 0,1 0 0,17-13-1,-16 13-325,1 0 1,0 1-1,1 1 0,-1-1 0,1 2 1,0 0-1,1 0 0,-1 1 0,1 0 0,0 1 1,0 0-1,0 1 0,0 0 0,0 1 1,0 1-1,21 1 0,-30-1-24,-1 1 1,0-1-1,1 1 1,-1 0-1,0 0 1,0 0-1,1 0 0,-1 0 1,0 0-1,0 1 1,-1-1-1,1 1 1,0-1-1,0 1 1,-1 0-1,1 0 0,-1 0 1,1 0-1,-1 0 1,0 0-1,0 0 1,0 0-1,0 0 0,0 0 1,0 1-1,-1-1 1,1 0-1,0 3 1,1 8 2,-1 0 1,-1-1 0,0 1 0,-1 15-1,-1-6 47,1-8-29,0 0 0,-2-1-1,0 1 1,0-1 0,-1 1 0,-1-1 0,0 0-1,-1-1 1,-13 21 0,-9 9 199,-45 53 1,18-26 2,36-44-535,6-8 221,0 1 0,-14 25 0,11 0-3195,15-37 2151,0-1 0,1 1 0,-1-1 0,1 1 0,0-1-1,2 9 1,3 0-2197,10-1-1572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16982,'0'12'748,"0"5"-468,0 2-232,0 10 16,-3-2-64,-1 6-336,2 1-700,2 0-753,0 1-403,0-1-360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4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10149,'0'0'1561,"3"-32"4139,8 31-5631,-1-1 0,0 2 0,0 0 0,1 0 1,-1 1-1,0 0 0,0 0 0,1 1 1,-1 1-1,14 5 0,29 5-4341,-26-9 1482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6829,'0'0'1672,"3"-12"4132,3-10-2713,-1 19-2708,0 1 0,0 0 0,1 0 0,-1 0 0,0 1-1,1 0 1,0 0 0,-1 0 0,1 1 0,-1 0 0,1 0 0,0 0 0,10 2 0,6-1-140,48-1-55,48 0-803,-39-1-7875,-56 1 4900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0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15557,'4'-17'224,"1"0"0,0 0 0,2 0 0,0 1 0,1 0 0,0 0 0,1 1-1,1 0 1,0 0 0,1 1 0,1 1 0,0 0 0,1 1 0,25-20 0,-18 17-160,-1 1 1,2 2-1,0 0 1,0 0-1,1 2 1,1 1-1,-1 1 1,2 1-1,-1 1 1,34-5-1,-45 9 1,-1 1 0,1 1 0,-1 0 0,1 1 0,-1 0 0,1 0-1,-1 1 1,0 1 0,14 4 0,-21-5-30,0 0 0,0 0 0,0 0-1,0 1 1,0 0 0,0 0 0,-1 0 0,0 0-1,1 0 1,-1 0 0,0 1 0,-1 0 0,1-1 0,-1 1-1,1 0 1,-1 1 0,-1-1 0,1 0 0,0 0-1,-1 1 1,0-1 0,0 1 0,0-1 0,-1 1-1,1 8 1,1 10 44,-1 0 0,-1-1-1,-1 1 1,-1-1 0,-1 1-1,-1-1 1,0 1 0,-2-2-1,-9 23 1,-96 153 329,71-132-442,-36 81 0,74-144 89,1 0 0,0 0 0,0 0 0,1 0 0,-1 0 0,0 0 0,1 0 0,-1 1 0,1-1 0,0 0 0,0 0 0,0 1 0,0-1 0,0 0 0,0 0 0,0 1 0,1-1 0,0 0 0,-1 0 0,1 0 0,0 1 0,0-1 0,0 0 0,0 0 0,0 0 0,0-1 0,1 1 0,-1 0 0,1 0 0,-1-1 0,1 1-1,-1-1 1,1 1 0,3 1 0,5 2 338,1 0-1,-1 0 0,1-1 1,0-1-1,19 4 0,-7-1-567,8 0 291,0 0 0,0-2 1,1-1-1,36-2 0,62-7-3333,6 1-9746,-112 5 6921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14 646 7513,'-8'-4'7059,"3"0"-6209,5-5 243,1 0 1,0 0-1,0 1 1,1-1-1,5-14 0,25-42 1911,-7 28-2520,39-44-1,-34 44-77,96-101 182,10-14-4492,-113 117-590,-16 10-4013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13353,'0'0'716,"10"23"4002,91 106 1375,-11-16-5274,-50-58-195,58 77-3843,-69-96-2999,53 48 0,-61-66 1335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1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12529,'8'0'524,"10"0"-76,4 0-308,8-3 52,0 0-48,8-1-40,1 1-44,-1-2-60,1 2-140,2-1-324,3 1-940,1 0-1084,-4-2-2225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1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15865,'0'7'352,"0"8"-31,0 4-117,0 10-40,0 2 8,0 9-8,0 2-108,0 7-112,0-1-56,0-3-452,0-1-361,0-3-399,4-2-460,-1-6-280,0-4-1112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13549,'3'26'236,"2"0"0,0 0 0,2-1 0,1 0 0,19 43 0,-23-62-181,-1 1 1,1-1 0,1 1-1,-1-1 1,1 0 0,0-1-1,0 1 1,1-1-1,0 0 1,0-1 0,0 1-1,0-1 1,1 0 0,0-1-1,-1 0 1,1 0-1,1 0 1,-1-1 0,0 0-1,0 0 1,1-1 0,-1 1-1,1-2 1,10 1 0,-5-1 98,-1 0 1,1 0-1,-1-1 1,1-1-1,-1 0 1,0-1-1,0 0 1,0-1-1,0 0 1,0-1-1,-1 0 1,0-1-1,0 0 1,0-1-1,-1 0 1,0 0-1,0-1 1,12-14-1,-13 11-19,0 0-1,-1-1 1,0 0 0,-1 0-1,0 0 1,-1-1 0,0 0 0,-1 0-1,-1-1 1,0 0 0,0 1-1,-2-1 1,0-1 0,0 1-1,-1 0 1,-1 0 0,-1 0-1,-2-20 1,2 29-65,1 0 1,-1 0-1,0 0 1,0 0-1,-1 0 0,1 0 1,-1 0-1,0 1 1,-1-1-1,1 0 0,-1 1 1,0 0-1,0 0 1,0 0-1,-1 0 0,1 0 1,-8-6-1,5 6-3,-1 1 0,1-1 0,-1 1 0,1 0 0,-1 1 0,0 0 0,0 0 0,0 0 0,0 1 0,-1 0 0,-10 0 0,2 1-521,0 1 1,0 0 0,1 1 0,-1 1 0,0 0 0,1 2-1,0-1 1,0 2 0,0 0 0,-27 16 0,27-12-944,1 0 0,0 1 0,0 0 0,-13 16 0,4 0-2121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16534,'4'-8'452,"1"0"0,1 1 0,-1 0 0,1 0 0,1 0 0,7-6 0,-12 11-343,1 0 1,0 0-1,-1 0 1,1 0-1,0 1 0,0-1 1,1 1-1,-1 0 1,0 0-1,0 0 1,1 0-1,-1 1 1,0-1-1,1 1 0,-1 0 1,0 0-1,1 0 1,-1 0-1,7 2 1,-8-1-53,1 0 1,-1 1-1,0-1 1,0 1-1,0 0 0,0 0 1,-1-1-1,1 1 1,0 0-1,-1 0 1,1 1-1,-1-1 1,0 0-1,1 0 1,-1 1-1,0-1 1,-1 1-1,1-1 1,0 1-1,-1-1 0,1 4 1,7 56 132,-1 108-1855,-2 1-9799,-5-143 7613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15069,'0'-7'588,"8"-1"-124,5 1 5,2 2-5,0 0-64,5 2-88,2-2-176,3 1-108,2 1-28,5-1-48,-4 0-684,2-1-785,2 0-27,2 0-200,5 0-1568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123 249 17022,'-3'46'337,"-2"0"1,-3 0 0,-25 86 0,10-42 495,4 1 201,-6 22 3236,19-243-1856,7 83-2325,9-57 1,-8 89-81,1 0 0,0 1 0,1-1 0,1 1 0,0 0 0,1 0 0,14-25-1,-18 37-1,-1 0 0,1 0 0,-1 0 0,1 1 0,0-1 0,0 0 0,0 1-1,0-1 1,0 1 0,0 0 0,0 0 0,0 0 0,1 0 0,-1 0 0,0 0-1,1 0 1,-1 1 0,1-1 0,-1 1 0,0 0 0,1 0 0,-1 0 0,1 0-1,-1 0 1,1 0 0,-1 1 0,1-1 0,-1 1 0,0 0 0,1 0 0,-1-1-1,0 1 1,0 1 0,1-1 0,-1 0 0,2 3 0,10 5 66,-1 1-1,0 0 1,0 1 0,12 15-1,-15-16-94,339 365-430,-343-370 509,0 0 0,0 0 0,0 0 0,1-1 0,0 0 0,13 6 0,-18-9 7,-1 0 1,1 0-1,0 0 0,0-1 0,0 1 0,0-1 0,0 1 0,0-1 0,-1 0 1,1 0-1,0 0 0,0 0 0,0 0 0,0 0 0,0 0 0,0-1 0,0 1 1,0-1-1,0 1 0,-1-1 0,1 0 0,0 0 0,0 0 0,-1 0 0,1 0 1,0 0-1,-1 0 0,1 0 0,-1-1 0,0 1 0,1-1 0,1-1 0,3-10 221,1 0 1,-2 0-1,0 0 0,0-1 0,-1 0 0,2-18 0,9-92 300,-7 47-428,41-239-345,-25 212-4420,5 1-6799,-23 89 7821,-3 9-19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22130,'16'0'1244,"9"-5"92,9-1-668,6-2-476,9-3 88,11-4-76,15 1-204,2 0-364,6-7-144,4 5-412,5-2-644,0 1-744,-1 1-972,-5 3 355,-13 7 745,-3 2-460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73 16714,'3'-2'366,"0"0"0,-1 0 1,1 0-1,-1-1 0,0 1 1,0-1-1,0 1 0,0-1 1,0 0-1,0 0 1,-1 0-1,3-6 0,-3 8-299,-1 0-1,0 1 1,1-1-1,-1 0 1,0 0-1,0 0 1,1 0-1,-1 0 1,0 0-1,0 0 1,0 0-1,0 0 1,0 0-1,0 0 1,0 0-1,-1 0 1,1 0-1,0 0 1,0 0-1,-1 0 1,1 0-1,-1 1 1,1-1-1,-1 0 1,1 0-1,-1 0 1,1 1-1,-1-1 1,0 0-1,1 0 1,-1 1-1,0-1 1,0 1-1,0-1 1,1 1-1,-1-1 1,0 1-1,0-1 1,0 1-1,0 0 1,0-1-1,0 1 1,0 0-1,0 0 1,0 0-1,-1 0 1,-7-1 57,0 1 1,0 1 0,0 0-1,0 0 1,1 0-1,-1 1 1,0 1 0,1 0-1,-1 0 1,1 0 0,0 1-1,-13 8 1,-9 8 1098,-51 43 0,51-38-630,-131 113 1900,140-117-2387,0 1-1,2 0 0,0 2 1,1 0-1,-14 27 0,29-46-88,0 1-1,1-1 1,-1 0-1,1 1 1,1-1-1,-1 1 1,1-1-1,0 1 1,0 0-1,0 0 1,1-1 0,0 1-1,0 0 1,0 0-1,1 0 1,2 8-1,-1-10-93,0 0 0,-1 0 0,2 0-1,-1-1 1,0 1 0,1-1 0,0 0 0,0 1 0,0-1-1,0 0 1,0-1 0,0 1 0,1-1 0,0 1 0,-1-1-1,1 0 1,0 0 0,0-1 0,0 1 0,0-1 0,8 2 0,17 2-1922,0-2 1,1-1 0,-1-1 0,1-1 0,-1-1 0,0-2 0,0-1 0,42-12 0,-17 1-968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 14673,'-32'43'960,"1"2"-1,2 2 1,3 0 0,-23 55-1,-67 210 1503,102-271-2427,-25 80 279,-32 170 1,58-214-1087,3 1 1,4 0 0,5 113-1,1-176 216,1 0 1,1-1-1,0 1 0,1-1 0,1 0 1,0 0-1,1 0 0,1 0 0,0-1 0,0 0 1,1 0-1,1-1 0,17 22 0,28 13-4033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5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15241,'8'161'2128,"8"-2"-1,59 257 0,-71-399-2015,-3-8 138,1 0 0,0 0 1,0 0-1,1-1 0,0 1 1,0-1-1,1 0 0,0 0 0,0 0 1,1-1-1,7 9 0,-11-15-117,1 0 0,-1 0-1,0 0 1,1 0 0,-1-1-1,1 1 1,-1-1 0,1 1-1,0-1 1,-1 0 0,1 1 0,-1-1-1,1 0 1,0 0 0,-1 0-1,1 0 1,0 0 0,-1-1-1,1 1 1,-1 0 0,1-1-1,0 1 1,-1-1 0,1 0-1,-1 1 1,1-1 0,-1 0-1,0 0 1,1 0 0,-1 0 0,0 0-1,0 0 1,0 0 0,1 0-1,-1-1 1,0 1 0,1-2-1,5-7 6,0-1 0,0 0 0,9-19 0,-12 21 113,192-464 762,-132 302-5074,4 4-7525,-52 130 7326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19550,'14'-6'1736,"7"1"-388,9-2-132,7 1-200,7-1-268,9 1-216,7-1-164,7 0-240,8-3-128,5 0-336,3 2 32,7-3 24,0-1-984,-3-2-1268,-2 3-1024,-1-1 127,-9 3 373,-4 3-1968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0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10921,'0'-21'2249,"0"27"-901,2 39-147,14 268 1658,-13-183-2031,3-61 2449,1-111-2263,0 21-928,1 0-1,0 1 1,2 0 0,1 1 0,0 0-1,1 0 1,1 1 0,1 1-1,0 0 1,23-20 0,-16 20-463,0 0 1,1 2-1,1 0 1,1 2-1,0 0 1,0 2-1,1 0 1,29-7-1,-27 10-2001,0 1 1,40-4-1,-13 8-3036,-38 3 1322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1 642 17450,'27'-83'1630,"3"2"0,4 1 0,4 1 1,53-82-1,-83 146-1457,7-11 90,28-36 0,-39 57-212,-1 1 0,1-1 0,0 1 0,0 0 0,0 0 0,1 0 0,-1 1 0,1-1 0,0 1 0,0 1 0,0-1 0,0 0 0,1 1 0,10-3 0,-15 5-31,0 0-1,1 0 1,-1 0 0,0 0-1,1 0 1,-1 1 0,0-1-1,1 0 1,-1 1-1,0-1 1,0 1 0,0-1-1,1 1 1,-1 0 0,0-1-1,0 1 1,0 0 0,0 0-1,0 0 1,0 0-1,0 0 1,0 0 0,-1 0-1,1 0 1,0 0 0,-1 0-1,1 1 1,0-1 0,-1 0-1,0 0 1,1 0-1,-1 1 1,0-1 0,1 0-1,-1 3 1,2 55 113,-2-45-73,-1 79-76,-5-1 0,-3 1 1,-23 96-1,25-158 0,0-3-17,1 1 0,1 0 1,0 32-1,5-60 161,1-12 65,3-3-138,1 1 0,1-1-1,8-13 1,8-22 92,-3 1 56,32-86-592,97-180 0,-144 306 402,-3 5 5,1-1 1,-1 1-1,1 0 1,0 0-1,0 0 1,0 0 0,0 0-1,0 1 1,1-1-1,-1 1 1,1 0-1,0-1 1,-1 1-1,6-2 1,-7 7 24,0 1-1,0 0 1,0 0-1,0 0 1,-1 0-1,0 1 1,0-1 0,0 0-1,-1 4 1,1-3-4,-4 84 404,-17 98 0,1-12-334,17-55-1112,2-120 993,1 1 0,0 0 0,0-1 0,0 1 0,0-1 0,0 1 0,0 0 0,0-1 0,0 1 0,0 0 0,1-1 0,-1 1 0,0-1 0,0 1 1,0-1-1,1 1 0,-1 0 0,0-1 0,1 1 0,-1-1 0,0 1 0,1-1 0,-1 0 0,1 1 0,-1-1 0,1 1 0,-1-1 0,1 0 0,-1 1 1,1-1-1,-1 0 0,1 1 0,0-1 0,22-7-17,19-26 53,-17 6-37,0-2 1,-2-1-1,30-50 0,49-107-8,-97 177 14,14-32 15,-13 28 0,-1 1 0,2 0-1,0 0 1,0 1 0,1 0 0,11-12 0,-19 23-4,0 1 1,1 0-1,-1-1 0,0 1 1,0 0-1,1-1 0,-1 1 1,0 0-1,1 0 0,-1-1 1,0 1-1,1 0 0,-1 0 1,0 0-1,1-1 0,-1 1 1,1 0-1,-1 0 0,0 0 1,1 0-1,-1 0 0,1 0 1,-1 0-1,0 0 1,1 0-1,-1 0 0,1 0 1,-1 0-1,1 0 0,-1 0 1,0 0-1,1 0 0,-1 1 1,1-1-1,-1 0 0,0 0 1,1 0-1,-1 1 0,0-1 1,1 0-1,-1 0 0,0 1 1,0-1-1,1 0 0,-1 1 1,0-1-1,0 0 0,1 1 1,-1-1-1,0 0 0,0 1 1,0-1-1,0 1 0,1-1 1,-1 0-1,0 1 1,0-1-1,0 1 0,0-1 1,0 1-1,0-1 0,0 0 1,0 1-1,0-1 0,0 1 1,-1-1-1,3 37 55,-2-32-55,-1 216-2477,0 1-11294,1-188 9246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1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15221,'44'67'1468,"-3"2"0,-3 2-1,41 106 1,-61-125-1108,-2 1 1,-2 0 0,-2 1-1,-3 1 1,3 101-1,-10-76-160,-3 1-1,-4-2 0,-4 1 0,-26 113 0,-61 102-1653,-23-10-6969,81-204 5022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2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3975 3988,'4'4'80,"0"0"0,0-1 0,1 0 1,-1 1-1,1-2 0,0 1 0,0 0 0,0-1 0,0 0 0,0 0 0,1-1 0,-1 0 0,0 1 0,1-2 0,6 1 0,-2-1-47,0 0-1,-1-1 1,1-1 0,0 1-1,-1-2 1,1 1 0,-1-1-1,10-5 1,14-9-59,0-1-1,-1-1 1,46-38 0,-63 46 107,105-85 250,178-182 1,73-148 212,-270 295-604,-5-5 1,-6-3-1,86-183 0,-125 210-48,-4-2-1,-5-2 1,-6-2-1,42-243 1,-62 235-165,-5 0 0,-5 0 1,-23-252-1,12 341 281,-1 0 0,-2 1 0,-1 0 0,-3 0 0,0 1 0,-2 1 0,-2 0 0,-1 1 0,-2 1 0,-1 0 0,-1 2 0,-2 0-1,0 2 1,-3 0 0,0 2 0,-1 1 0,-2 1 0,0 1 0,-2 1 0,0 2 0,-1 2 0,-1 0 0,-1 3 0,0 0 0,-51-13-1,41 18 42,0 2 0,-1 1 0,0 3 0,0 1-1,-1 3 1,1 1 0,0 3 0,0 1 0,0 3-1,1 1 1,0 2 0,1 3 0,0 1-1,1 2 1,1 1 0,0 3 0,-53 36 0,4 5-7,3 5 1,3 3 0,3 4 0,-113 132 0,97-87-27,5 5 0,-127 228 0,174-267-35,5 1 1,3 3-1,4 1 0,4 1 1,4 1-1,3 2 1,6 0-1,3 1 1,-1 143-1,14-125-68,4 0 0,6 0 0,28 136 0,-26-197 54,1 0 0,3-1 0,2 0 1,3-2-1,1 0 0,3-2 0,2 0 1,1-2-1,35 42 0,-50-73 119,1 0 1,0 0-1,0-2 0,1 1 0,1-2 1,0 0-1,1-1 0,0-1 0,0 0 1,1-2-1,0 0 0,0 0 0,1-2 1,0 0-1,24 2 0,-14-4 11,1-2 1,-1-1-1,1-1 0,-1-1 1,0-2-1,0-1 0,0-1 0,0-2 1,39-15-1,-11-1-27,-1-3-1,-1-2 1,-2-3-1,51-39 1,-36 19-597,-3-3-1,81-89 1,-56 42-2227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23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1168 525 5621,'-146'110'195,"6"5"0,-194 207 0,269-250-276,4 3 1,3 2 0,3 3 0,4 2-1,3 2 1,-56 139 0,80-150 77,2 1 0,4 2 0,3 0-1,3 1 1,4 0 0,3 0 0,4 0 0,15 145 0,-5-164-21,3 0-1,3 0 1,2-1 0,2-1-1,3-1 1,2-1 0,54 88-1,-27-64-229,3-2 1,3-3-1,3-2 0,84 76 0,-96-104 231,1-2-1,2-2 1,2-3-1,77 41 1,-86-56 90,0-1 0,1-3 0,1-1 0,1-3 0,0-1 0,67 7 0,-22-13 234,0-3-1,0-5 1,-1-4-1,1-4 1,-1-4-1,-1-3 1,-1-5-1,95-36 1,-8-10 54,-3-7 0,313-189-1,-377 196-305,-4-4 0,-3-5 0,-3-4 0,-4-4 0,112-130 0,-160 158-325,-2-1 1,-2-3-1,-3-1 0,-3-2 1,-3-1-1,-2-2 0,-4-2 1,-2 0-1,-4-2 0,22-118 1,-32 106-20,-3-1 0,-4 0 1,-4 0-1,-12-105 1,5 140 386,-3 1 0,-1 0 0,-3 0 0,-1 1 0,-3 1 0,-2 0 0,-1 2 0,-45-71 0,22 56 292,-2 1-1,-3 2 0,-2 2 0,-3 3 1,-81-62-1,22 31 332,-233-129 1,248 161-527,-2 4 0,-2 4 0,-112-30 0,140 53-222,-1 3 1,-1 3-1,0 4 0,0 3 1,-98 4-1,137 4-307,0 2 1,1 1-1,-1 2 0,1 1 1,1 2-1,0 1 1,0 2-1,-52 28 1,-25 28-1746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2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 2656,'0'0'-160,"0"-1"-40,0-1-96,-7 2-76,2 0 48,-3-2 156,3 2 72,-4 0-232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2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10833,'-2'4'166,"0"1"0,0-1 0,0 1 1,1 0-1,0-1 0,0 1 0,0 0 0,0 0 0,1 0 0,0 0 1,0 0-1,0 0 0,1 0 0,0-1 0,-1 1 0,4 9 0,-1-7 126,1 0 0,-1-1 0,1 1-1,0-1 1,1 0 0,0 0 0,0 0-1,0 0 1,11 9 0,9 2 352,0 0 0,1-2 0,0-1 0,38 15-1,-36-18-340,0-2 0,0-1 0,0-1 0,1-2 0,0 0 0,1-2 0,-1-2 0,0 0 0,0-2 0,1-1 0,-1-1 0,31-8 0,-11-1-551,-1-1 0,54-23 0,83-51-5159,-41 10-2563,-112 61 4447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29 16241,'-1'0'45,"1"-1"-1,-1 1 0,1-1 0,-1 0 0,1 1 1,0-1-1,0 0 0,-1 1 0,1-1 0,0 0 1,0 0-1,0 1 0,-1-1 0,1 0 0,0 0 1,0 1-1,0-1 0,0 0 0,1 0 0,-1 1 1,0-1-1,0 0 0,0 0 0,1 1 0,-1-1 1,0 0-1,1 1 0,-1-1 0,0 0 0,1 1 1,-1-1-1,1 1 0,-1-1 0,1 0 0,-1 1 1,1-1-1,0 1 0,-1 0 0,2-2 0,1 2 17,0-1-1,1 1 1,-1 0-1,0 0 1,0 0-1,1 0 0,-1 0 1,0 1-1,0-1 1,4 2-1,11 3-3,0 1 0,29 14 0,-35-13 76,1 0 0,-1 1 1,-1 0-1,1 1 0,-1 0 0,-1 1 1,0 0-1,12 15 0,-16-16-23,-1-1 0,0 0 0,0 1 0,-1 0 1,0 0-1,-1 1 0,0-1 0,0 1 0,-1 0 0,0-1 0,-1 1 0,1 18 0,-2-15-362,-1-1 0,0 0 0,0 0 0,-1 0 0,-6 18 0,5-22-621,0 0-1,-1 0 1,0-1-1,0 1 1,-1-1-1,1 0 1,-2 0-1,-11 11 1,-6 4-2700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2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13049,'-23'11'344,"-2"4"20,0 5-48,3 0-100,-3 5-216,2 1-52,6-1-64,0-1-24,8 3 96,-2-4-96,3 2-448,5 0-384,1-1-244,2-1-884,0-1-2653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14997,'-2'9'114,"0"0"0,-1-1 1,0 0-1,-1 1 0,1-1 0,-10 14 0,-3 7-7,-35 83 399,5 3-1,5 1 1,4 2 0,-39 241 0,71-308-411,2 0 0,6 93 1,-2-134-115,0 0 1,1-1-1,0 1 1,1 0-1,0-1 1,0 1-1,1-1 1,0 0-1,1 0 1,0-1-1,0 1 1,1-1-1,0 0 1,13 12-1,-8-10-49,0-2-1,0 1 0,1-1 0,0-1 1,1 0-1,0-1 0,0-1 0,0 1 1,19 3-1,10 0-351,0-3-1,1-1 1,-1-2 0,1-2 0,79-8-1,-93 5-472,0-2 0,0-1 0,0-1 0,-1-2 0,1 0 0,-2-2 0,46-23 0,-42 12-2142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14845,'10'-1'2127,"20"-4"-1545,402-82 2634,-11-35-4424,-408 117 962,0 2-426,-1-2 0,1 0 0,-1 0 0,0-1 1,0-1-1,-1 0 0,0 0 0,16-15 0,-20 8-2203,-5-2-1534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12753,'0'5'241,"1"0"1,0-1-1,0 1 0,0-1 0,1 1 0,-1-1 0,1 0 1,0 0-1,1 0 0,-1 0 0,1 0 0,-1 0 1,1-1-1,0 1 0,1-1 0,-1 0 0,0 1 1,8 3-1,9 7 482,0-1 0,32 15 0,-28-16-522,12 6 458,41 12-1,30 15-1265,-45-6-4447,-51-28 2467,-3 2-1107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4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16297,'27'-17'829,"8"-5"-289,5 2-276,7-1-204,6 0-52,4 4-8,5 0-120,4 5-572,3 5-477,4 7-263,3 0-364,-3 0-100,0 10-400,-5 8-1173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5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14793,'2'34'1426,"-2"116"-2258,-21 153-1,7-185-4045,12-100 2519</inkml:trace>
  <inkml:trace contextRef="#ctx0" brushRef="#br0" timeOffset="1">0 139 15161,'0'-15'792,"0"4"-87,12-1-329,5 2-352,6-1 48,7 1-44,7 1-28,3 1-80,7 1-432,-2-1-885,5 0-899,1 2-1092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5 144 14189,'-1'-3'199,"0"0"0,0 0 0,0-1 0,1 1 0,0 0 0,0-1 0,0 1 0,0 0 0,0-1 0,1 1 0,-1 0 0,1-1 0,0 1 0,0 0 0,0 0 0,0 0 0,1 0 0,-1 0 0,1 0 0,3-5 0,0 3-15,0 1-1,0-1 1,0 1-1,0 0 0,1 0 1,-1 0-1,1 1 1,0 0-1,13-4 0,1 0-186,1 1-1,0 1 0,1 1 0,-1 1 0,37 0 0,-57 3 0,16 0-15,-1 0-1,1 1 0,-1 1 0,28 6 1,-40-7 21,0 0 0,0 0 1,-1 1-1,1-1 1,-1 1-1,1 0 0,-1 0 1,0 0-1,0 1 0,0-1 1,0 1-1,0-1 0,0 1 1,-1 0-1,1 0 1,-1 0-1,0 1 0,0-1 1,0 0-1,0 1 0,-1-1 1,1 1-1,-1 0 0,0-1 1,0 1-1,0 6 1,0 0 37,0 1 0,-1-1 0,0 1 0,0-1 0,-1 1 0,-1-1 0,0 1 1,-1-1-1,1 0 0,-2 0 0,0 0 0,0 0 0,-6 10 0,-4 1 66,-1 1-1,-1-2 0,-1 0 0,-23 21 1,31-33-103,2-1-109,0 0 0,0 0 1,1 0-1,0 1 0,-10 16 1,16-22 56,-1 0 0,0 0 1,0 0-1,1 0 1,-1 0-1,1 0 1,0 0-1,-1 0 0,1 0 1,0 0-1,0 0 1,0 1-1,1-1 1,-1 0-1,0 0 1,1 0-1,0 0 0,-1 0 1,1 0-1,0 0 1,0 0-1,0 0 1,0-1-1,0 1 1,1 0-1,-1 0 0,0-1 1,1 1-1,-1-1 1,1 0-1,0 1 1,3 1-1,22 16-283,45 23 1,-39-24 280,34 26 0,-58-38 44,0 1-1,-1 0 1,0 1-1,-1 0 1,1 0-1,-2 0 1,1 1-1,7 14 1,-12-19 36,0 0 1,0 0-1,0 0 1,-1 0-1,0 1 1,1-1-1,-2 1 1,1-1-1,0 1 1,-1-1-1,0 1 1,0-1-1,0 1 1,0 0-1,-1-1 1,0 1-1,0-1 1,-3 8-1,1-6 16,0-1-1,0 1 1,0-1-1,-1 0 1,0 0-1,0 0 1,-1 0-1,1-1 1,-1 0-1,0 0 1,0 0 0,-7 4-1,1-2-439,0 0 1,-1-1-1,0 0 0,0-1 0,-23 6 1,25-8-789,-1 0 0,1-1-1,0-1 1,0 1 0,-1-1 0,-17-3 0,12-3-3297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18054,'28'-11'1244,"0"1"0,1 2 0,51-9 0,93-3-1571,-117 15 449,72-3-2182,63 7-6257,-184 1 7438,1 0 0,-1 1 0,0 0 0,0 0 0,13 4 0,-2 2-2991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16734,'22'-7'528,"10"0"-100,3 0-76,10-1-124,0 0-76,9-1-152,2 3-8,3-1-716,3 1-484,-1 0-337,-1 3-755,-1 1-876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0 799 15349,'5'5'113,"0"1"-1,0 1 1,-1-1-1,1 1 0,-2 0 1,1 0-1,-1 0 1,3 8-1,3 6 7,131 286 749,84 169-308,-213-456-523,18 35-129,1 0 0,4-3 0,66 83 0,-98-132 136,-1-1 1,1 0-1,-1 0 1,1-1-1,0 1 0,0 0 1,0 0-1,0-1 1,0 1-1,0-1 0,0 0 1,1 0-1,-1 0 1,1 0-1,-1 0 0,0 0 1,1 0-1,-1-1 0,1 0 1,-1 1-1,1-1 1,0 0-1,-1 0 0,1 0 1,3-1-1,-3-1 5,0 0 0,0 0 0,0 0 0,0 0-1,0-1 1,-1 1 0,1-1 0,-1 0 0,0 0 0,0 0 0,0 0-1,0 0 1,0 0 0,-1-1 0,1 1 0,-1 0 0,1-5-1,8-23 113,-2 0 0,-1 0 0,-1 0-1,2-45 1,-6-134-138,-2 128-33,-1-121-10,-35-263 0,9 309 39,12 86 287,4-1 1,3 0-1,1-99 0,8 166-247,-1 0 1,1 0-1,0 0 0,1 0 0,-1 1 0,1-1 0,0 1 1,0-1-1,1 1 0,-1 0 0,1-1 0,0 2 0,0-1 0,0 0 1,1 0-1,-1 1 0,1 0 0,0 0 0,0 0 0,0 0 1,0 0-1,0 1 0,10-4 0,7-3 305,1 2 0,1 0 0,40-6 0,-47 9-175,558-57 3380,-433 51-3427,1286-38-2254,-1269 58-1456,-58 8-2147,-96-18 5175,0 1-1,0 1 0,0-1 1,0 1-1,0-1 1,0 1-1,-1 0 0,1 0 1,-1 1-1,5 3 1,0 7-3585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16129,'-4'19'464,"0"0"0,-1 0-1,-1 0 1,-1-1-1,-17 35 1,10-23-167,-24 53 167,9-24 36,4 1 0,-21 73 0,42-118-403,1 0 1,0 0-1,1 0 0,1 0 0,1 26 1,0-36-68,1-1-1,-1 0 1,1 1 0,0-1 0,0 0 0,0 1 0,1-1 0,-1 0 0,1 0 0,0 0 0,0 0 0,0-1-1,1 1 1,-1 0 0,1-1 0,0 0 0,0 0 0,0 0 0,1 0 0,-1 0 0,1 0 0,-1-1-1,8 4 1,3-1 20,0-1 0,0-1 0,0 0 0,0 0 0,1-1 0,16-1-1,93-4-466,-88 1 111,35-4-1483,-1-3 0,-1-3 0,96-29 0,-154 38 1261,41-15-328,-50 17 614,0 1 0,-1-1 0,1 0 1,0 0-1,-1 0 0,1 0 0,-1 0 0,1 0 1,-1-1-1,0 1 0,1 0 0,-1-1 0,0 1 0,0-1 1,0 0-1,0 1 0,0-1 0,0 0 0,-1 1 1,1-1-1,0 0 0,-1 0 0,1-2 0,-1-6-3017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11 179 12757,'-1'0'73,"0"-1"1,1 1-1,-1 0 0,1 0 0,-1-1 0,1 1 0,-1 0 1,1-1-1,-1 1 0,1 0 0,0-1 0,-1 1 0,1-1 1,-1 1-1,1 0 0,0-1 0,-1 1 0,1-1 0,0 0 1,0 1-1,-1-1 0,1 1 0,0-1 0,0 1 0,0-1 1,0 1-1,0-1 0,0 0 0,0 1 0,0-1 0,0 1 1,0-1-1,0 0 0,0 1 0,0-1 0,0 1 0,0-1 1,1 1-1,-1-1 0,0 1 0,0-1 0,1 1 0,-1-1 1,0 1-1,1-1 0,-1 1 0,0-1 0,1 1 0,-1-1 1,1 1-1,-1 0 0,1-1 0,-1 1 0,1 0 0,-1 0 1,1-1-1,-1 1 0,1 0 0,-1 0 0,1 0 0,0-1 1,-1 1-1,2 0 0,41-14 1631,-41 13-1588,234-51 1892,48-12-9234,-245 50 2878,-31 7 307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15877,'0'-8'857,"12"1"-141,10 4-332,3 3-168,4 0-216,8 0-20,5 3-232,5 4-400,-2 8-513,5-2-279,-2 2-160,-2 7-520,2-2-1596</inkml:trace>
  <inkml:trace contextRef="#ctx0" brushRef="#br0" timeOffset="1">709 775 14193,'0'33'192,"0"6"-148,0 1-44,-3 1-28,1 0 28,-1 1-32,1-1-268,1 1-616,1-4-516,0-3-616,0-2-1732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18558,'4'-6'58,"0"-1"0,0 1 0,1 0 0,0 0 1,0 1-1,0 0 0,1 0 0,0 0 0,0 0 0,0 1 1,0 0-1,1 0 0,-1 1 0,1 0 0,0 0 0,0 0 1,0 1-1,1 0 0,-1 1 0,0-1 0,1 1 0,-1 1 1,1-1-1,-1 1 0,1 1 0,-1 0 0,13 2 1,-17-2-49,-1 1 0,0 0 1,1 0-1,-1-1 0,0 1 1,0 0-1,0 1 0,0-1 1,0 0-1,-1 1 0,1-1 1,-1 1-1,0-1 0,1 1 1,-1 0-1,0-1 0,0 1 1,-1 0-1,1 0 0,-1 0 1,1 0-1,-1 0 0,0-1 1,0 1-1,0 0 0,-1 5 1,0 4 21,1 0 1,-2-1-1,0 1 1,0 0 0,-6 16-1,-20 29 370,23-50-380,1 1 0,-1 0 0,1 0 0,1 0 0,-1 0 0,1 1 0,1 0 0,0-1-1,0 1 1,1 0 0,0 0 0,0 0 0,1 0 0,1 14 0,0-20-123,0 0 0,0 0 1,1-1-1,-1 1 0,1-1 0,0 1 0,-1-1 0,1 0 1,0 1-1,1-1 0,-1 0 0,0 0 0,0 0 1,1-1-1,-1 1 0,1 0 0,0-1 0,-1 0 0,1 0 1,4 2-1,68 17-4656,-54-16 3216,12 5-1036,2 3-986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95 139 11837,'-1'-5'110,"1"0"-1,0 0 1,0 0 0,0 0-1,1 0 1,-1 0 0,1 0-1,0 1 1,1-1-1,-1 0 1,1 0 0,0 1-1,0-1 1,1 1 0,-1 0-1,1-1 1,0 1-1,0 0 1,0 1 0,1-1-1,-1 0 1,1 1 0,0 0-1,0 0 1,0 0 0,0 1-1,1-1 1,-1 1-1,9-3 1,-4 1-77,0 2 0,-1-1 0,1 1 0,0 1 1,0 0-1,0 0 0,0 0 0,14 2 0,-21-1-17,1 1 0,-1-1 1,1 0-1,-1 1 0,1-1 0,-1 1 1,0 0-1,1 0 0,-1 0 0,0 0 1,0 0-1,0 1 0,0-1 0,0 0 1,0 1-1,0 0 0,0-1 0,-1 1 1,1 0-1,-1 0 0,1 0 0,-1 0 1,0 0-1,1 0 0,-1 1 1,0-1-1,-1 0 0,1 1 0,0-1 1,-1 0-1,1 1 0,-1-1 0,0 1 1,0 4-1,0-1 42,0-1 0,0 1 0,-1-1 1,0 1-1,0-1 0,-1 0 0,0 1 0,0-1 1,0 0-1,0 0 0,-1 0 0,0 0 0,-4 6 1,-2-1 51,0-1 1,-1 1 0,0-1 0,-18 12 0,-24 15 198,19-13-100,0 1 0,-33 33 0,60-51-223,1 0-1,-1 1 0,2-1 0,-1 1 1,-4 10-1,7-15 4,1 1 1,0 0 0,0-1-1,0 1 1,0 0-1,0 0 1,0 0 0,1 0-1,-1 0 1,1 0-1,0 0 1,0 0 0,0 0-1,0 0 1,1 0-1,-1 0 1,1-1 0,1 5-1,-1-6-16,0 1 0,1-1 0,-1 1-1,1-1 1,-1 1 0,1-1 0,0 0-1,0 1 1,-1-1 0,1 0 0,0 0-1,0-1 1,0 1 0,0 0 0,0 0-1,0-1 1,0 0 0,3 1 0,43 3-2212,-40-4 1624,53 1-3944,-23-1 370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17214,'4'-7'744,"9"-1"-292,7-2-152,5-3-216,5-1-84,3 3-212,6-1 16,2 0-280,-1 2-580,-1-2-293,-2 6-379,-4-1-688,-3 1-1396</inkml:trace>
  <inkml:trace contextRef="#ctx0" brushRef="#br0" timeOffset="1">222 0 15837,'-13'22'877,"-2"1"-69,3 5-232,1 0-236,-1 8-196,2-1-128,3-2-16,1 2-64,2 0 0,4-3-432,0 3-888,0-5-397,0 0-103,0-3-532,5 1-1976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19670,'-13'18'1828,"-52"92"240,-97 232 0,155-326-2081,1 0 1,1 1 0,0 0-1,1 1 1,1-1-1,0 1 1,1-1 0,1 1-1,1 0 1,3 26 0,-1-39-43,-1-1 0,1 0 0,0 1-1,0-1 1,1 0 0,-1 0 0,1 0 0,0 0 0,0-1 0,0 1 0,0-1 0,1 0 0,-1 0 0,1 0 0,0 0 0,0-1 0,0 1 0,0-1 0,0 0 0,1 0 0,-1-1-1,1 1 1,8 0 0,6 3-932,1-1-1,-1-1 1,1-1 0,24-1-1,-14 0-909,0-2-1,0-1 1,0-1 0,57-14-1,-56 6-1677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0 626 17522,'13'-7'740,"9"1"-92,3-1-184,7 0-76,6 0-108,2-1-88,6-2-24,-2 3-116,3-1-52,-2 0-304,2-1-432,-7 3-352,-2-3-384,-4 3-137,-4-1 77,-11 2-168,-3 0-876,-8 2-2153</inkml:trace>
  <inkml:trace contextRef="#ctx0" brushRef="#br0" timeOffset="1">77 78 19214,'12'-16'788,"9"2"-200,8 0-156,9 0-196,5 4-136,6 3-100,4 4-272,2 3-752,4 0-376,-4 1-148,1 7-365,-2 5-695,-6 5-736,-1 8-1981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23558,'8'-4'123,"1"0"-1,-1 0 1,1 1 0,-1 1-1,1-1 1,0 1 0,0 1-1,0-1 1,0 1 0,0 1-1,0 0 1,0 0-1,0 1 1,0 0 0,12 3-1,-20-2-106,0-1-1,1 0 0,-1 1 1,0-1-1,0 1 1,0-1-1,0 1 0,0-1 1,0 1-1,-1 0 0,1-1 1,0 1-1,-1 0 1,1 0-1,-1 0 0,0-1 1,0 1-1,0 0 0,0 0 1,0 0-1,0 0 0,0-1 1,0 1-1,-1 2 1,0 2 28,0 1 1,0-1 0,0 0 0,-1 0 0,-5 12 0,-36 45 341,36-54-413,-1 0-1,1 0 0,1 1 0,0 0 0,0 0 1,1 0-1,0 1 0,1-1 0,0 1 0,1 0 1,0 1-1,-3 18 0,7-29-86,-1 0-1,0 0 1,0 0 0,0 0-1,0 0 1,1-1-1,-1 1 1,0 0 0,1 0-1,-1 0 1,0-1 0,1 1-1,-1 0 1,1-1-1,-1 1 1,1 0 0,0-1-1,-1 1 1,1 0 0,0-1-1,-1 1 1,1-1 0,0 0-1,0 1 1,-1-1-1,2 1 1,31 5-3227,35-12-2234,-67 5 5438,24-4-1591,0-2-1,0-2 1,-1 0-1,0-1 1,38-22 0,-23 12 20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14973,'0'-2'92,"0"1"0,-1-1 0,1 0 0,1 1 0,-1-1 0,0 0-1,0 0 1,1 1 0,-1-1 0,1 1 0,-1-1 0,1 0 0,0 1-1,-1-1 1,1 1 0,0-1 0,0 1 0,0-1 0,0 1 0,0 0-1,1 0 1,-1 0 0,0-1 0,1 1 0,-1 0 0,1 0 0,2-1-1,1 1 90,1 0-1,-1-1 0,1 2 0,0-1 0,0 1 0,11 0 0,-3 1 16,-12-1-98,-1 0 0,1 0 0,-1 0-1,1 1 1,-1-1 0,0 0 0,1 1-1,-1-1 1,1 1 0,-1 0 0,0 0 0,0-1-1,1 1 1,-1 0 0,0 0 0,0 0-1,0 0 1,0 0 0,0 0 0,0 1-1,0-1 1,0 0 0,-1 0 0,1 1-1,0-1 1,-1 1 0,1-1 0,-1 0-1,1 1 1,-1-1 0,0 1 0,0-1-1,1 3 1,0 9 93,0 0 0,-1 0 0,-2 17 0,1 13-221,2-39-225,0-1-1,0 1 1,0 0 0,1-1-1,-1 0 1,1 1 0,0-1-1,0 0 1,1 0-1,-1 0 1,0 0 0,1 0-1,0-1 1,0 1 0,0-1-1,0 1 1,0-1 0,0 0-1,5 2 1,9 4-2035,1 0 1,30 8-1,-27-9-195,2 0-2066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21118,'21'-10'216,"10"-2"-164,6 2-52,12-2-8,5 2-632,8 2-1400,0 1-733,3 1-371,-5 2-2436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20738,'19'-2'268,"15"-2"-124,11-3-144,8 0-832,7 0-1348,10-3-405,1 2-227,0 0-2188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19110,'23'-15'288,"8"2"-52,12-3-56,7-2-168,8 3-12,4 2-900,7 0-772,-2-1-53,-2 6-119,-4 1-384,-4 5-996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15941,'0'0'168,"18"0"-168,12 0-464,13-7-940,11 0-512,9 1-772,12-2-2613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19966,'12'-14'172,"1"2"-1,0-1 1,1 2 0,1-1 0,-1 2 0,2 0 0,-1 1 0,2 1-1,-1 0 1,29-9 0,-20 10-188,0 0 1,0 2-1,0 1 1,1 1-1,-1 1 1,51 2-1,-73 0 23,0 0-1,0 1 1,0-1-1,0 1 0,-1-1 1,1 1-1,0 0 1,0 0-1,0 1 1,-1-1-1,1 0 0,0 1 1,-1-1-1,1 1 1,-1 0-1,0 0 0,0 0 1,1 0-1,-1 1 1,2 2-1,-2-1 14,0 0 0,0 0-1,-1 1 1,0-1 0,1 0 0,-2 0-1,1 1 1,0-1 0,-1 1 0,0-1 0,0 1-1,-1 6 1,-1 4 46,-1 0 0,0 0 0,-1 0 0,-1 0 0,-1-1 0,-14 27 0,-11 8-35,-2-1 1,-50 53 0,52-65-46,1 1 1,1 1-1,2 2 0,-26 52 0,49-81-279,-1 0 0,1 1 0,1-1 0,0 1 0,-2 22 0,4-31 30,1 0 1,-1 1-1,1-1 0,0 1 1,1-1-1,-1 1 1,0-1-1,1 0 0,0 1 1,0-1-1,0 0 1,0 1-1,0-1 1,1 0-1,0 0 0,-1 0 1,1 0-1,0 0 1,0-1-1,1 1 0,-1-1 1,0 1-1,1-1 1,5 4-1,2-1-428,1-1-1,-1 0 1,1 0 0,-1-1 0,18 2-1,22 2-2771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15 11077,'0'0'66,"0"-1"0,0 0-1,0 1 1,0-1 0,0 1 0,0-1-1,0 1 1,0-1 0,0 1 0,0-1 0,0 1-1,-1-1 1,1 1 0,0-1 0,0 1-1,0-1 1,-1 1 0,1-1 0,0 1 0,-1 0-1,1-1 1,0 1 0,-1 0 0,1-1-1,-1 1 1,1 0 0,0-1 0,-1 1 0,1 0-1,-1-1 1,1 1 0,-1 0 0,1 0 0,-1 0-1,0-1 1,-21 8 937,-21 21-199,15-4-593,1 0-1,-26 31 1,45-45-194,0 0-1,1 0 1,-1 0-1,2 1 1,0 1 0,0-1-1,1 1 1,0 0 0,-4 20-1,8-28-1,0-1-1,0 1 1,0 0-1,1 0 1,0 0-1,0 0 1,0 0-1,0-1 1,1 1-1,-1 0 1,1 0-1,2 4 1,-2-6-1,0-1 1,0 0 0,0 1 0,1-1-1,-1 0 1,0 0 0,1 0 0,-1 0-1,1 0 1,-1 0 0,1 0 0,0 0-1,-1-1 1,1 1 0,0 0 0,0-1-1,-1 0 1,1 1 0,0-1 0,0 0-1,0 0 1,-1 0 0,1 0 0,0 0-1,3-1 1,2 0 10,-1 0-1,1-1 0,-1 0 1,1 0-1,-1 0 1,0 0-1,0-1 0,0 0 1,0 0-1,-1-1 0,1 0 1,-1 0-1,0 0 1,0-1-1,0 1 0,-1-1 1,0 0-1,1-1 1,3-6-1,-2 2-3,0 0-1,-1 0 1,0-1 0,-1 0 0,0 0 0,0 0-1,-1 0 1,-1 0 0,3-24 0,-3-80-311,-2 114 250,-7 46 50,2 23 1020,4 88 1,2-77 50,-1-53-779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0 756 20166,'22'-30'1104,"7"-3"-44,10-7-144,9-2-240,7 1-372,7-7-304,3 5-180,2-2-44,0-1 164,-2-1-328,-5-2-576,2 3-664,-9 0-620,-6 2-153,-7 2 137,-5 0-56,-12 2-580,-1 9-537</inkml:trace>
  <inkml:trace contextRef="#ctx0" brushRef="#br0" timeOffset="1">35 77 14009,'-7'29'748,"7"4"-44,0 2-52,2 5 117,10 0 119,3 5-240,6 4-324,3 1-212,-1 5-80,-1 0-32,1-1 0,0 2-484,-2-4-816,2-2-645,-2-2-531,-2-1-792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17362,'-7'12'1,"0"0"0,1 1 1,1 0-1,0 0 1,1 0-1,0 1 1,1-1-1,-3 24 1,6-31-5,-1 1 1,1 0 0,0-1 0,0 1-1,1 0 1,0-1 0,0 1 0,1-1 0,0 1-1,0-1 1,0 0 0,1 0 0,0 0 0,0 0-1,0 0 1,1-1 0,0 1 0,0-1 0,0 0-1,6 4 1,3 1 34,0-1 0,0 0 0,1-1 0,0-1 0,1 0 0,28 9 0,102 18 199,-49-13-131,53 29-197,-51-14 873,-92-34-739,0-1 1,-1 1 0,1-1 0,0 0-1,0 0 1,0-1 0,0 0 0,0 0-1,0 0 1,0-1 0,-1 0 0,1 0-1,0 0 1,0-1 0,-1 0 0,9-4-1,-7 2-10,0 0-1,-1-1 1,0 1-1,0-2 1,0 1-1,0 0 0,-1-1 1,0 0-1,0-1 1,-1 1-1,6-10 1,-4 2-11,1 1 0,-2-1 0,0-1 0,0 1 0,-1-1 0,-1 0 0,-1 0 0,0 0 0,-1 0 1,0 0-1,-1 0 0,-4-25 0,3 36-9,0 0 1,0 0 0,0 0-1,-1-1 1,1 2 0,-1-1-1,0 0 1,0 0 0,-1 0-1,1 1 1,-1 0 0,0-1-1,0 1 1,0 0 0,0 0-1,-4-2 1,0 1 43,1 0 0,-1 0-1,0 1 1,1 0 0,-1 1 0,-1 0-1,1 0 1,-13-2 0,3 2-59,1 1 1,-1 1 0,0 0-1,1 1 1,-1 1 0,1 1-1,-29 8 1,22-3-871,1 2 0,0 0-1,1 1 1,0 1 0,1 1 0,0 1 0,1 1 0,1 0 0,0 1-1,-27 33 1,18-14-2255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20086,'7'-9'130,"1"1"-1,1 1 1,-1 0 0,1 0 0,1 0-1,-1 1 1,1 1 0,0-1 0,0 2-1,1-1 1,0 2 0,-1-1 0,1 1-1,0 1 1,1 0 0,-1 0 0,0 2-1,0-1 1,1 1 0,12 2 0,-22-2-128,0 0 0,0 1 0,0-1 0,1 1 0,-1-1 0,0 1 0,0 0 0,0 0 1,0 0-1,0 0 0,0 0 0,-1 1 0,1-1 0,0 0 0,-1 1 0,1-1 0,0 1 0,-1 0 0,0-1 1,2 4-1,0 0-4,-1-1 1,0 1 0,0 0 0,-1 0 0,0 0-1,1 0 1,-2 0 0,2 9 0,-2 7-30,-1 0 0,0 0 1,-6 27-1,-2-8-1127,-2 0 0,-19 47 0,15-48-1948,2 1 0,-9 46 0,16-51-1074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18746,'0'-9'48,"6"6"32,17 1-68,13 2-12,12 0-440,6 0-1328,7 0-1021,9 2-367,0 5-2673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174 480 14185,'-135'526'1797,"130"-500"-1698,0-7 62,-4 20 506,1 1-1,-4 72 1,37-147 1138,25-66-936,45-136 1,-58 136-163,76-144 0,-110 239-699,26-39 8,-28 43-12,0 0 0,1 1 0,-1-1 0,0 1 0,1-1 0,-1 1 0,1 0 0,-1 0-1,1-1 1,0 1 0,-1 0 0,1 0 0,0 1 0,0-1 0,0 0 0,0 1 0,0-1 0,0 1-1,0-1 1,0 1 0,3 0 0,-4 0 5,0 1-1,0-1 1,0 1-1,0 0 1,0-1-1,0 1 1,0 0-1,0 0 1,-1 0-1,1-1 1,0 1-1,-1 0 1,1 0-1,0 0 1,-1 0-1,1 0 1,-1 0-1,1 0 1,-1 0-1,0 1 1,1 0-1,5 30 43,-5-27-38,5 54 76,-2-1 1,-5 75-1,-1-88 39,1 0 1,2 0-1,2-1 1,3 1-1,14 59 1,-20-102-28,0 0 0,1 1 0,0-1 1,-1 0-1,1 0 0,0 1 0,0-1 1,0 0-1,0 0 0,1 0 0,-1 0 1,1 0-1,-1 0 0,1-1 0,-1 1 1,1 0-1,0-1 0,0 1 1,0-1-1,0 0 0,0 0 0,0 0 1,0 0-1,1 0 0,-1 0 0,0 0 1,0-1-1,1 1 0,-1-1 0,0 1 1,1-1-1,-1 0 0,1 0 0,-1 0 1,0 0-1,1-1 0,-1 1 0,0-1 1,1 1-1,-1-1 0,0 0 1,0 0-1,1 0 0,-1 0 0,3-2 1,8-5 395,0 0 0,-1-1 0,0 0 1,0-1-1,19-21 0,37-52-326,-4-4 0,77-134 0,-63 94-158,-28 50-721,163-271-8902,-175 270 2028,-27 51 3684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21402,'46'-13'64,"7"-2"-64,14 1 108,8 1-108,7 0-16,6-1-1292,2 6-1264,-3 1-129,-1 4-739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8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1 23882,'-80'25'1269,"1"3"1,2 4-1,0 4 0,3 3 0,1 3 1,-129 98-1,185-126-1269,0 2 0,1-1 0,1 2 0,1 0 0,0 1 0,1 0 0,1 1 0,-10 21 0,16-28 0,1-1 0,1 1 0,0 0 0,0 0 0,2 1 0,-1-1 0,1 0 0,1 1 0,1 0 0,-1-1 0,2 1 0,0-1 0,0 1 0,1-1 0,7 23 0,-6-27 1,0 0 1,1-1-1,0 1 0,0 0 0,1-1 1,-1 0-1,2 0 0,-1-1 1,1 1-1,0-1 0,12 10 1,-6-8-5,0-1 0,0 0 1,1 0-1,-1-1 0,1-1 1,22 7-1,4-4-103,1 0 0,0-3 1,1-1-1,42-2 0,51-6-4159,-86-1 59,-1-1 0,59-17 0,-20-1-2501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20450,'0'-1'145,"1"0"0,-1 0 1,1 0-1,0 0 0,-1 0 0,1 0 1,0 0-1,-1 1 0,1-1 0,0 0 1,0 0-1,0 1 0,0-1 0,0 0 1,0 1-1,0-1 0,0 1 0,0-1 1,0 1-1,0 0 0,0-1 0,0 1 0,0 0 1,0 0-1,3 0 0,35-5 1089,-35 4-994,229-8 1716,11-2-1790,-90-7-3431,-55 3-3950,159-47 0,-209 45 3741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0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21102,'24'-11'1536,"10"-3"-372,5 1-320,8-2-148,5 1-228,3-1-252,3 2-40,4-2-52,0 3-84,2 0 88,-3 4-104,4-2-24,-2 1-1228,-1 2-1648,0 0-1368,-6 0-969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28 17178,'8'-16'942,"-1"4"2454,-5 31-1084,-4 42-1311,-3 1 1,-2-2 0,-16 62 0,-58 176 1242,42-170-2042,-25 156-1,59-249-312,2 0 0,2 1 0,4 57-1,-3-88 107,1 0 1,0 0-1,0 0 0,0 0 0,1 0 0,0 0 0,0 0 0,0-1 0,0 1 0,1-1 0,0 0 0,0 0 0,0 0 1,0 0-1,1 0 0,4 4 0,-1-3-79,0 0 1,0-1 0,1 0-1,0 0 1,0 0-1,0-1 1,0 0 0,15 3-1,10-1-893,0-1-1,-1-2 1,64-4-1,-86 2 593,34-4-1230,-1-2 0,1-1 1,71-22-1,120-56-4814,-215 77 4604,0 0 1,-1-2-1,0 0 1,30-21 0,-33 14 118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4768,'-8'13'1110,"1"0"0,0 1 0,-7 20 0,5 17-445,1 2-1,3-1 1,3 1-1,5 75 1,-1-20-139,-2-20-481,0-51-3758,0-31 469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13817,'13'0'932,"8"0"-132,2 0-160,7 0-51,7 0-53,3-3-204,5-2-148,2-4-80,6 3-20,0-1-84,1-1-84,1-4-476,-2 2-469,2-4-255,-10 3-360,-4 0-204,-7-1-248,-9 0-1676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19694,'0'-2'1688,"11"-2"-496,14 0-248,8-3-192,13 0-336,3-3-224,15-3-96,6-2-80,5-4-16,10-1-668,7-2-1160,1 3-1428,6 0-269,0 6 757,-3 5-188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19 450 21622,'165'-421'7504,"-160"401"-7375,-3 11-232,-2 22 44,-12 68-720,-33 123-1,15-79-178,-14 45 515,-13 69-3,56-239 447,1 1-1,0 0 1,0-1 0,-1 1 0,1-1-1,0 1 1,0 0 0,-1-1 0,1 1-1,0 0 1,0-1 0,0 1-1,0 0 1,0-1 0,0 1 0,0 0-1,0-1 1,0 1 0,1-1-1,-1 1 1,0 0 0,0-1 0,1 1-1,-1 0 1,0-1 0,0 1-1,1-1 1,-1 1 0,1-1 0,-1 1-1,1-1 1,-1 1 0,1-1 0,-1 1-1,1-1 1,-1 0 0,2 1-1,21-11 292,-5 0-396,131-52-13684,-115 49 9419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57 18278,'0'0'980,"0"-2"-164,0 1-164,11-5-104,8 0-148,5-1-144,6 2-120,5-2-56,3 1-80,2-1-368,4 2-1136,-1 2-1060,0 1-117,-3 2 201,-1 0-824</inkml:trace>
  <inkml:trace contextRef="#ctx0" brushRef="#br0" timeOffset="1">0 468 15641,'20'0'316,"10"-6"-92,2 1-44,6-2-111,9 1-69,0-4-197,6-2-631,1-1-788,6 1-864,1 2-2064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19914,'12'75'1414,"-4"1"1,-3 0 0,-7 103-1,1-11 1385,1-162-2646,0 0 0,1 0 0,-1 0 1,1 0-1,1 0 0,2 10 0,-3-15-111,-1 0 0,1 0 0,0 1 0,-1-1 0,1 0 0,0 0 0,0 0 0,0 0 0,0 0 0,0-1 1,0 1-1,0 0 0,0 0 0,0-1 0,0 1 0,0 0 0,1-1 0,-1 1 0,0-1 0,0 0 0,1 1 0,-1-1 0,0 0 1,1 0-1,-1 0 0,0 0 0,1 0 0,-1 0 0,0 0 0,0 0 0,1 0 0,-1-1 0,0 1 0,1-1 0,-1 1 0,2-2 1,16-7-19,-2 0 0,1-2 0,-1 0 0,-1-1 1,0-1-1,23-22 0,1-1-115,126-106-2722,-56 47-3178,2 2-5165,-96 79 5751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15621,'0'28'560,"0"-3"-311,0 2-249,12-4-4,3 1-40,8-1-73,1-2-323,2 0-704,4-5-732,1-1-916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76 20674,'-3'-1'49,"0"0"1,0 0-1,0 0 1,-1 1-1,1-1 0,0 1 1,0 0-1,-1 0 1,1 0-1,0 0 1,0 1-1,-1-1 1,1 1-1,0 0 0,0 0 1,0 0-1,0 1 1,0-1-1,0 1 1,0-1-1,0 1 0,1 0 1,-1 0-1,1 0 1,-1 0-1,1 1 1,0-1-1,0 1 0,0-1 1,0 1-1,0 0 1,-1 3-1,-8 12 122,2 1-1,0 1 1,-12 37 0,15-41-141,-10 33 46,1 1 1,3 0-1,2 1 0,3 0 1,-3 93-1,10-142-66,0 1 0,0-1 0,0 1 0,0-1 0,0 0 0,0 1 1,1-1-1,-1 0 0,1 1 0,-1-1 0,1 0 0,0 0 0,0 0 0,0 0 0,1 0 0,-1 0 0,0 0 0,1 0 0,-1 0 0,1 0 0,-1 0 0,1-1 0,0 1 1,2 1-1,-1-2 3,1 0 0,-1 0 0,1-1 0,-1 1 0,1-1 0,0 1 0,-1-1 1,1 0-1,-1-1 0,1 1 0,-1 0 0,1-1 0,-1 0 0,1 0 0,4-2 1,1-1-77,-1 0 1,1 0 0,-1-1-1,0-1 1,-1 1 0,1-1 0,-1 0-1,0-1 1,-1 0 0,0 0-1,0 0 1,0-1 0,6-10 0,1-5-61,0 0 0,-2-1 1,14-40-1,-14 26 144,-2 0-1,-1 0 1,4-64-1,-7-109 1739,-6 175-1105,19 508 1501,4-157-5222,-10-153-2053,-1-32-1629,-5-72 1953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25346,'0'25'548,"0"7"-288,-5 5-224,-4 3-28,3 2-40,-3 2-76,-1 0-656,0 2-1108,4-6-1216,-3 1-688,9-1-289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3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0 244 21962,'190'-37'6277,"97"-4"-4205,-147 22-1632,86-14-191,1-1-4632,226-33-9586,-362 54 8646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0 657 19906,'28'-43'651,"-2"0"1,-1-2-1,-3-1 0,-2-1 1,-2 0-1,24-98 1,-37 117-45,-1 1 1,-1-1 0,-2 0 0,-1 0 0,-5-48 0,-7 53-617,7 20-93,8 15 78,0-7-26,0 1-1,0-1 1,1 0 0,0 0 0,0-1 0,0 1-1,1-1 1,-1 0 0,1 0 0,0 0 0,0 0-1,8 3 1,7 4 42,0-1 1,22 8-1,85 21 26,-89-29-232,0 1 1,70 32 0,-104-41 194,0 0 1,0 1-1,-1-1 1,1 1-1,-1 0 1,0-1-1,1 2 1,-1-1-1,0 0 0,-1 0 1,1 1-1,-1 0 1,1-1-1,-1 1 1,0 0-1,-1 0 1,3 7-1,-2-4 19,-1 0 0,-1 0 0,1 0 0,-1 0 0,0 0 0,-1 0 1,1 0-1,-1-1 0,-1 1 0,-2 8 0,-5 11 43,-2 0 0,0 0 0,-2-1 0,-21 30 0,-2 2 51,11-20-73,1 2 0,2 0 0,-18 47 0,37-76-226,0 0 0,0 0 0,1 1 0,1-1 0,-1 0 0,2 1 0,-1-1 0,2 1 0,1 16 0,-1-25-21,0 0 0,0 0 1,0 0-1,0 0 0,0-1 1,1 1-1,-1 0 0,0-1 1,1 1-1,-1-1 0,1 1 1,0-1-1,-1 0 0,1 1 1,0-1-1,0 0 0,0 0 1,0-1-1,0 1 0,0 0 1,0 0-1,0-1 0,0 0 1,0 1-1,0-1 0,3 0 1,64 2-4738,-55-3 3843,24 0-1454,0-5-1057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13285,'4'-9'90,"0"1"-1,0 0 1,0 0 0,1 0-1,0 1 1,1 0-1,0 0 1,0 0 0,0 1-1,12-10 1,-14 13-83,0 0 0,0 0 0,0 0 0,0 1 0,0-1 0,1 1 0,-1 0 0,1 1 0,-1-1 0,1 1 0,0-1 0,0 2 0,0-1 0,0 0 0,0 1 0,-1 0 0,1 0 0,0 0 0,0 1 0,0 0 0,6 1 0,-10 0-1,1-1 0,-1 0 1,0 1-1,0-1 0,0 1 0,0 0 1,0-1-1,0 1 0,0 0 1,0 0-1,0 0 0,-1 0 1,1-1-1,-1 1 0,0 0 0,1 0 1,-1 0-1,0 0 0,0 0 1,0 0-1,0 0 0,-1 2 0,1 3 42,-1 1-1,1-2 1,-2 1-1,1 0 1,-4 10-1,-5 3 157,-1-1 0,-1 0 0,-20 24 0,21-30-150,1 0 1,0 0-1,1 2 0,1-1 0,0 1 0,1 0 0,-9 26 0,15-37-63,0 0 0,1 0 1,-1 1-1,1-1 0,-1 0 0,1 0 1,1 1-1,-1-1 0,0 0 1,1 0-1,0 0 0,0 0 0,0 0 1,1 0-1,-1 0 0,1 0 0,4 7 1,-3-7-318,0-1 0,1 1 0,-1-1 0,1 0 0,-1 0 0,1 0 0,0 0 0,0-1 0,8 4 1,10 3-2481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12693,'0'-8'1553,"1"1"-1,0-1 0,0 1 1,0-1-1,4-12 0,-4 19-1469,-1-1-1,1 0 0,0 0 0,0 0 0,0 0 0,0 1 0,0-1 0,0 0 1,0 1-1,0-1 0,0 1 0,1-1 0,-1 1 0,1 0 0,-1 0 0,1-1 1,0 1-1,-1 0 0,1 0 0,0 1 0,0-1 0,-1 0 0,1 1 0,0-1 1,0 1-1,0-1 0,3 1 0,-5 50-1918,-12-2 119,9-38 1377,0-1 1,1 1-1,0 0 0,0 0 0,0 13 1,3-19 332,0-1 1,0 1-1,0 0 0,0-1 1,0 1-1,1-1 1,-1 1-1,1-1 1,0 1-1,0-1 1,1 0-1,-1 0 0,1 0 1,-1-1-1,1 1 1,0 0-1,0-1 1,0 0-1,0 0 0,0 0 1,1 0-1,5 3 1,-5-4-87,0 1 0,0 0 1,-1 0-1,1 0 0,-1 1 1,1-1-1,-1 1 0,0 0 1,0 0-1,0 0 0,0 0 1,-1 0-1,1 1 0,-1-1 1,0 1-1,0 0 0,0 0 1,-1-1-1,1 1 1,-1 0-1,0 0 0,0 1 1,0 4-1,-1-6 14,1 13-433,-2-1 0,0 0 0,-3 17 0,2-25-347,0-1 1,0 0-1,-1 1 1,1-1-1,-1 0 1,-4 5-1,0 0-3565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20026,'3'19'44,"-2"5"-44,1 4-212,0-1-668,1 7-876,-1-5-469,-1 3-951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22246,'7'-1'34,"-1"0"-1,0 1 1,1 0 0,-1 0 0,0 1-1,1 0 1,7 2 0,-12-2-28,0 0 0,-1 0 1,1 0-1,0 0 0,-1 0 1,1 0-1,-1 1 0,0-1 0,1 1 1,-1-1-1,0 1 0,0-1 1,0 1-1,0 0 0,0-1 1,0 1-1,0 0 0,-1 0 0,1 0 1,-1 0-1,1-1 0,-1 1 1,0 0-1,0 0 0,0 0 1,0 0-1,0 3 0,-1 20 216,0 0-1,-2 1 1,-1-1-1,-9 30 1,0 8 611,11-56-827,1 0-1,0 0 1,0 0 0,0 0-1,1 0 1,0 0 0,1 0-1,0 0 1,0 0-1,3 10 1,-3-14-132,1 0 1,-1 0-1,1 0 0,0 0 0,1 0 1,-1 0-1,0-1 0,1 1 0,-1-1 1,1 0-1,0 1 0,0-1 0,0 0 1,0-1-1,0 1 0,0-1 0,1 1 1,-1-1-1,0 0 0,1 0 0,4 0 1,11 3-1901,-1-2 1,1 0 0,36-2-1,-24-1-157,-1 1 8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1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2478 10457,'-5'-81'-61,"7"-136"0,2 181 35,1 0 0,1 0 0,3 1-1,0 0 1,2 0 0,20-39 0,-3 20 7,3 1 1,2 2 0,2 1-1,3 2 1,1 1 0,84-75 0,-13 29 25,213-140 0,-77 82-11,7 11-1,331-134 1,-254 147 141,505-124 0,-534 185-25,4 13 0,1 13 1,2 14-1,0 13 0,500 43 0,-626-10 47,-1 7 0,-2 9 0,-2 7 0,-1 7 0,292 128-1,-354-123-73,-2 4-1,-3 5 1,-3 5-1,-3 4 1,-3 5-1,-4 4 1,-3 4-1,-5 4 0,90 117 1,-105-107 205,-5 2 0,-4 4 0,-5 2 0,74 187 0,-96-192-21,-5 1 0,-4 2 0,-4 1 0,-6 1 0,8 159-1,-27 77 80,-5-270-328,-3 1 1,-28 114-1,9-93 10,-5-1-1,-3-2 0,-5-2 1,-72 121-1,44-102-76,-6-4 0,-171 190 0,107-158 49,-7-6-1,-4-7 0,-7-6 1,-268 154-1,199-149-213,-6-10-1,-435 148 1,391-179 66,-3-11 0,-368 44 0,340-84 380,0-13-1,-542-37 1,613-6-23,0-9 0,3-11 1,1-10-1,-438-165 1,552 170 15,3-5 0,1-5 0,4-5 0,-195-149 0,250 165-122,2-2-1,2-2 1,2-2-1,-41-60 0,58 67-81,3-1-1,1-1 0,3-1 1,2-2-1,-30-98 0,34 68 10,3-2 0,4 1 0,4-2 1,4 1-1,7-111 0,4 115-49,3 1 1,4 0-1,3 0 1,4 2-1,3 0 1,3 2-1,4 0 1,39-69-1,3 17-655,5 2-1,5 5 0,150-167 1,-69 112-1356,6 8-1,280-211 1,-140 153-2341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2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194 105 16530,'1'-2'54,"8"-9"406,0-1 1,0 0 0,-1-1-1,-1 0 1,0-1 0,5-14-1,-24 63-56,-33 63-1,3-8-197,5 2 115,4 2 0,-19 98 1,39-132-212,3 1 0,3 0 0,3 0 1,4 92-1,1-141-88,1 0-1,0 0 1,0-1 0,1 1 0,0-1-1,1 1 1,1-1 0,0 0-1,0 0 1,1-1 0,0 0-1,1 0 1,10 11 0,-5-8-88,1-1 0,1 0 0,0 0 0,0-2 0,1 0 0,1 0 0,-1-2 0,19 8 0,9 0-689,0-2 0,0-2 0,1-2-1,1-2 1,-1-2 0,57 1 0,-19-4-3056,155-12 0,-174-2-143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39 124 14437,'-31'-8'794,"23"2"372,23-1 155,50-4-588,130-3 0,-64 7-987,-47 0-491,358-47-7126,-399 44 4686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17362,'20'-13'856,"9"-1"-172,11 0-316,13 0-368,10 1-224,12 6-356,9 4-656,7 3-677,10 0-247,-1 8-804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19234,'49'-26'158,"66"-24"-1,-98 44-203,1 0 1,-1 2-1,1 0 0,0 1 0,1 0 0,-1 2 0,34 1 0,-50 0 54,-1 0-1,0 0 0,1 1 0,-1-1 0,1 0 1,-1 1-1,0-1 0,0 1 0,1-1 0,-1 1 1,0 0-1,0-1 0,1 1 0,-1 0 0,0 0 1,0 0-1,0 0 0,0 0 0,0 0 0,0 0 1,-1 0-1,1 0 0,1 3 0,-1-1 58,0 0 0,0 0 0,0 1 0,-1-1 0,1 0 0,-1 0-1,0 1 1,0-1 0,0 0 0,-1 4 0,-1 5 291,-1 0 0,0 0 0,0 0 0,-10 20 0,-36 55 972,31-57-655,-28 63 0,41-83-971,2 1 0,0-1 0,0 1-1,1 0 1,0 0 0,1 0 0,0 0-1,1 0 1,0 1 0,2 14 0,-1-23 32,0 1 0,1-1 0,-1 0 0,1 1 0,-1-1 0,1 0 0,0 0 0,0 0 0,0 0 0,1-1 0,-1 1 0,1-1 0,-1 1 0,1-1 0,0 0 0,0 0 0,0 0 0,0 0 0,0 0 0,0-1 0,1 0 0,6 2 0,4 2-1115,1-1 0,0-1 0,31 3 0,-4-5-2900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19214,'16'-15'412,"0"0"212,11-2-116,4-1-508,1 2-120,7-1-88,7 4 48,-1 0-548,9 6-724,-3 0-312,-1 6-165,2 1-339,-2 0-1300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4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13857,'5'7'860,"10"-4"-320,7 2-232,6 0-84,11 2-224,8 0-68,6-3-172,5 3-764,4-3-852,1 1-796,5-2-2213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22194,'0'11'796,"0"10"-40,0 2 68,0 7-232,-8 3-304,0 9-164,1 0-124,-1 3-12,1 0-508,4-5-860,3 0-864,0-6-404,0-8 247,0-9 425,0-7-216,6-7-2108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13053,'544'-90'4965,"7"56"-3779,-404 32-1828,133 3 862,-223 3-2857,68 13 1,-101-10-387,-3 0-1226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23 16694,'0'-1'30,"0"0"1,0 0 0,-1 0 0,1 0 0,0 0 0,0 0 0,-1 0 0,1 0 0,0 0 0,-1 0 0,1 1 0,-1-1 0,1 0 0,-1 0 0,1 0 0,-1 1-1,0-1 1,1 0 0,-1 1 0,0-1 0,0 0 0,1 1 0,-1-1 0,0 1 0,0-1 0,0 1 0,0 0 0,0-1 0,-1 1 0,-1-1 7,0 1 1,0 1 0,0-1 0,1 0 0,-1 1-1,0-1 1,1 1 0,-1 0 0,0 0 0,-4 2-1,-3 2-6,1 0-1,-1 1 1,1 0-1,-16 14 1,-3 11 135,1 2 0,2 0 0,1 2-1,1 1 1,3 0 0,1 2 0,1 0 0,2 1 0,-21 81 0,34-105 95,1 1-1,0 0 1,1 0-1,1 17 1,0-21-74,0-11-140,0 1-1,0-1 1,0 1 0,0-1 0,0 0 0,1 1 0,-1-1 0,0 0 0,1 1 0,-1-1-1,1 0 1,-1 1 0,1-1 0,0 0 0,0 0 0,-1 0 0,1 1 0,0-1 0,0 0 0,0 0-1,0 0 1,0-1 0,0 1 0,1 0 0,0 1 0,1-1-19,0 0 0,0-1-1,0 1 1,0 0 0,0-1 0,0 1 0,0-1 0,0 0-1,0 0 1,0 0 0,4-2 0,1 1-12,-1 0-1,1-1 1,-1-1 0,0 1-1,1-1 1,-1 0 0,0-1-1,-1 0 1,8-5 0,-6 1-63,0 0 1,-1 0-1,0-1 1,-1 0 0,0 0-1,0-1 1,-1 0-1,0 0 1,-1 0-1,0 0 1,4-17 0,1-15 40,7-72 0,-6 32 102,4-56 578,-17 281 208,0-50-12,10 117 1,15 116-2653,-5-36-9756,-10-241 8120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21266,'15'-12'638,"1"1"0,33-16-1,-44 24-564,1 1 0,0 0 0,0 0 0,0 0 0,0 1 0,0 0 0,0 0 0,1 0 0,-1 1 0,0 0 0,1 0 0,11 2 0,-17-1-39,0 0 0,0 0 0,0 0 0,0 0 0,0 0 0,0 0-1,0 0 1,0 0 0,0 0 0,0 0 0,0 1 0,-1-1 0,1 0 0,0 0 0,-1 1-1,1-1 1,-1 1 0,0-1 0,1 0 0,-1 1 0,0-1 0,0 1 0,0-1 0,0 1 0,0-1-1,0 2 1,-4 41 443,0-27-215,-2-1 0,0 1 0,-1-1 0,0 0 0,-2 0 0,-18 26 0,18-30-370,1 1 0,0 0 0,0 1-1,1 0 1,1 0 0,0 1 0,1 0-1,1 0 1,-5 28 0,9-38-571,-1 1 0,1-1 0,-1 1 0,1 0 0,1-1 1,-1 1-1,1-1 0,0 1 0,1-1 0,-1 0 0,1 1 0,0-1 1,0 0-1,1 0 0,-1 0 0,1 0 0,0-1 0,0 1 0,6 5 0,12 8-4326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20794,'52'-1'1460,"16"-7"-552,15 2-848,8-4-60,7-5-420,11 3 420,3 1-36,3-1-488,2-3-1440,-2 5-944,-8-2 115,0 2 33,-12 3-2508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19994,'3'165'6267,"17"251"-2986,-20-412-3259,0 12 78,1 0 1,0-1-1,1 0 0,1 1 0,0-1 0,1 0 0,1 0 0,11 24 0,-14-36-63,1-1-1,0 1 0,0 0 1,0-1-1,0 0 0,1 1 1,-1-1-1,1 0 0,-1-1 1,1 1-1,0-1 0,-1 0 1,1 1-1,0-2 0,0 1 1,0 0-1,0-1 0,0 0 0,0 0 1,7 0-1,5-1 46,0-1-1,0 0 1,28-9-1,174-67-1040,-3-17-5128,-60 25-2078,-109 50 5173,-7 1-226</inkml:trace>
  <inkml:trace contextRef="#ctx0" brushRef="#br0" timeOffset="1">274 650 17462,'-10'25'988,"7"-1"-212,3 0-188,2 1-168,13 0-44,8 0-140,14 2-236,6-4-432,7 1-1088,11-4-732,-2 0-397,8-3-615,3-2-2913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6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14205,'-9'10'454,"1"0"0,1 0-1,-1 1 1,2 0 0,0 0 0,0 1-1,1 0 1,-7 24 0,5-17 152,-97 298 2770,74-204-3137,6 2 0,-14 150-1,37-112 530,1-151-714,-1-1 0,1 0 0,0 0 0,0 0 0,0 0-1,1 0 1,-1 0 0,0 0 0,0 0 0,0 0 0,1 0 0,-1 0 0,0 0 0,1 0 0,-1 0 0,1 0 0,0 0 0,-1-1 0,1 1 0,-1 0 0,1 0 0,0 0-1,0-1 1,0 1 0,-1 0 0,1-1 0,0 1 0,0-1 0,0 1 0,0-1 0,0 1 0,0-1 0,0 0 0,0 1 0,0-1 0,0 0 0,0 0 0,0 0-1,0 0 1,0 0 0,0 0 0,0 0 0,0 0 0,0 0 0,0-1 0,0 1 0,0 0 0,0 0 0,0-1 0,0 1 0,0-1 0,1 0 0,5-2 196,0 0 0,0 0 0,0-1 0,-1 0 0,0 0 0,6-6 0,142-143 2242,-6 5-581,-47 62-2330,130-83 0,124-55-1534,-266 169 1386,-76 47-875,22-12-3312,-13 13-2956,-17 7 4088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20538,'0'0'105,"-1"-1"0,1 1 0,-1 0 0,1 0 0,-1 0 0,1 0 0,-1 0-1,1 0 1,0 0 0,-1 0 0,1 1 0,-1-1 0,1 0 0,-1 0 0,1 0 0,0 0 0,-1 0 0,1 1 0,-1-1 0,1 0 0,0 0 0,-1 1 0,1-1 0,0 0 0,-1 1 0,1-1-1,0 0 1,0 1 0,-1-1 0,1 0 0,0 1 0,0-1 0,0 1 0,-1-1 0,1 0 0,0 1 0,0-1 0,0 1 0,0-1 0,0 1 0,0-1 0,0 1 0,0-1 0,0 0 0,0 2 0,0-1 115,1 0 1,-1 0 0,1 0 0,-1 0 0,1 0 0,0 0-1,-1 1 1,1-1 0,0-1 0,0 1 0,-1 0 0,1 0 0,0 0-1,0 0 1,0-1 0,2 2 0,38 19 350,2-2 1,81 24-1,97 11 1088,-116-30-1385,-3 2-2969,131 48-9961,-194-59 7685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8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1 597 17962,'22'-108'2047,"19"-123"493,-36 190-1950,-2 1 1,-2-1 0,-6-70 0,-4 89-505,6 19-71,7 14-125,-1-6 102,0 1 0,1-1-1,0 0 1,0 0 0,1 0 0,-1-1 0,1 0-1,0 0 1,0 0 0,7 4 0,60 31-4,-22-21 354,98 23-1,-17-7-745,-129-33 398,0-1-1,-1 0 0,1 1 1,0-1-1,-1 1 0,1-1 1,-1 1-1,1 0 0,-1-1 0,1 1 1,-1 0-1,0 0 0,1 0 1,-1 0-1,0 0 0,0 1 1,0-1-1,0 0 0,0 0 1,0 1-1,0-1 0,0 1 1,0-1-1,-1 1 0,1-1 1,0 1-1,-1-1 0,1 1 1,-1 0-1,0-1 0,0 1 0,0 0 1,0-1-1,0 1 0,0 0 1,0-1-1,0 1 0,0 0 1,-1-1-1,1 1 0,-1-1 1,0 3-1,-4 6 0,-1 0 0,0 0 0,-1 0 0,0 0 0,-10 9 0,-2 6 69,-12 20-18,2 1 0,2 1 0,-33 79 0,48-93-604,1 1 0,2 0 0,-6 38 0,11-42-1790,2 0 1,0 31-1,2-58 2026,0-1 0,1 1 0,-1-1 0,0 1 0,1-1-1,-1 0 1,1 1 0,0-1 0,0 0 0,0 1 0,0-1 0,0 0 0,0 0 0,1 0 0,-1 0-1,1 0 1,2 2 0,15 11-4990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4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97 9949,'-1'0'132,"1"-1"0,-1 1 0,0 0 0,1 0 0,-1-1 0,0 1-1,1 0 1,-1-1 0,1 1 0,-1 0 0,1-1 0,-1 1 0,1-1 0,-1 1 0,1-1 0,-1 0 0,1 1 0,0-1 0,-1 1 0,1-1 0,0 0-1,-1 1 1,1-1 0,0 0 0,0 1 0,0-1 0,0 0 0,0 1 0,-1-1 0,1 0 0,0 1 0,0-1 0,1 0 0,-1 1 0,0-1 0,0 0 0,0 1-1,0-1 1,1 0 0,-1 0 0,11-40 2056,-7 28-1418,0 11-708,0-1 0,0 1 0,0 0 0,0 0 0,0 1 0,0-1 0,0 1 0,0 0-1,1 0 1,-1 0 0,9 1 0,-11-1-59,1 1-1,0 0 1,-1 0-1,1 0 1,0 0 0,-1 0-1,1 1 1,-1-1-1,1 1 1,0 0 0,-1-1-1,1 1 1,-1 0-1,0 1 1,1-1-1,-1 0 1,0 1 0,0-1-1,0 1 1,0 0-1,0 0 1,0 0 0,3 4-1,-3 0 5,0 0-1,0 0 0,-1 0 1,0 1-1,0-1 1,0 0-1,-1 1 1,-1 11-1,0-9 14,0 0 0,-1-1 0,-1 1 0,1 0 0,-1-1 0,-1 0 0,0 1 0,0-1 0,0-1 0,-1 1 0,0-1 0,-1 1 0,-11 11 0,-4 7-61,4-10 2,16-15 31,-1 0 1,1 0-1,0 0 0,0 0 1,0 0-1,0 0 1,0 0-1,0 0 0,0 0 1,1 0-1,-1 1 0,0-1 1,1 0-1,-1 1 0,1-1 1,-1 0-1,1 1 0,-1-1 1,1 1-1,0-1 0,0 1 1,0-1-1,0 0 0,0 1 1,0-1-1,0 3 0,0 11 181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13121,'0'0'74,"0"0"-1,-1-1 0,1 1 1,0 0-1,0-1 1,-1 1-1,1 0 0,0-1 1,0 1-1,0-1 1,-1 1-1,1 0 1,0-1-1,0 1 0,0-1 1,0 1-1,0-1 1,0 1-1,0 0 0,0-1 1,0 1-1,0-1 1,0 1-1,0-1 0,0 1 1,0 0-1,0-1 1,0 1-1,1-1 0,-1 1 1,0 0-1,0-1 1,0 1-1,1-1 1,-1 1-1,0 0 0,0-1 1,1 1-1,-1 0 1,0 0-1,1-1 0,-1 1 1,1-1-1,13-17 696,-10 14-711,0 2 0,0-1 0,0 0 0,0 1 0,1-1 0,-1 1 0,1 1-1,0-1 1,0 0 0,-1 1 0,1 0 0,0 0 0,0 1 0,0-1 0,0 1 0,0 0 0,0 1-1,0-1 1,0 1 0,0 0 0,0 0 0,0 0 0,-1 1 0,1 0 0,0 0 0,-1 0 0,0 0-1,1 1 1,-1-1 0,0 1 0,0 0 0,0 1 0,-1-1 0,1 1 0,-1-1 0,0 1 0,3 5-1,-2-1 98,0 0 0,0 1 0,-1 0-1,0 0 1,-1 0 0,0 0-1,0 1 1,-1-1 0,0 1-1,-1-1 1,0 0 0,-1 1-1,-2 16 1,2-21-170,0-1 0,-1 0-1,1 0 1,-1 0 0,0 0 0,0 0-1,0 0 1,0 0 0,-1 0-1,0-1 1,0 0 0,0 1 0,0-1-1,0 0 1,0 0 0,-6 3 0,5-4-298,-1 0 0,1 0 0,-1 0 0,0 0 0,0-1 0,0 0 0,1 0 0,-1 0 0,0 0 0,-9-1 0,9 0-537,3 0 474,1 1-1,0-1 0,-1 0 0,1 0 1,0 0-1,-1 0 0,1 0 0,0 0 1,-1-1-1,1 1 0,0 0 0,0-1 1,-1 1-1,1-1 0,0 1 0,0-1 1,0 0-1,0 1 0,-2-3 1,0-3-3391</inkml:trace>
</inkml:ink>
</file>

<file path=ppt/ink/ink2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42 20574,'50'-33'409,"-48"32"-397,0 0 0,1 0 0,-1 0-1,1 0 1,-1 0 0,1 0 0,-1 1 0,1-1 0,-1 1 0,1-1-1,0 1 1,-1 0 0,1 0 0,0 1 0,-1-1 0,1 0 0,-1 1-1,1 0 1,0-1 0,3 3 0,-5-1-5,0-1 0,0 1 0,0 0 0,0 0 0,0 0 1,0 0-1,-1 0 0,1 1 0,-1-1 0,1 0 0,-1 0 0,0 0 0,0 0 0,0 0 1,-1 5-1,-2 36 71,-3-19 77,-2-1 0,0 1 0,-1-1 0,-1-1 0,-26 42 0,15-29 121,-14 38 0,29-60-335,2-1 0,0 1 0,0 0 1,2 1-1,-1-1 0,2 0 0,-1 15 0,2-25-120,-1-1 0,1 0-1,0 1 1,0-1 0,1 1-1,-1-1 1,0 1 0,1-1-1,0 1 1,-1-1 0,1 0-1,0 1 1,0-1 0,0 0-1,1 0 1,-1 0 0,0 1-1,1-2 1,0 1 0,-1 0-1,4 3 1,0-3-391,-1 0 1,0-1 0,1 0-1,-1 1 1,0-2-1,1 1 1,0 0 0,-1-1-1,1 0 1,-1 0-1,6-1 1,13 0-2351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1 499 10141,'0'1'72,"0"-1"0,0 0 0,0 1 0,0-1 0,0 0 0,0 0 0,0 1 0,0-1 0,0 0 0,0 1 0,0-1-1,0 0 1,0 0 0,0 1 0,0-1 0,0 0 0,0 1 0,1-1 0,-1 0 0,0 0 0,0 1 0,0-1 0,1 0 0,-1 0 0,0 0 0,0 1 0,0-1 0,1 0 0,-1 0 0,0 0 0,0 0 0,1 1 0,-1-1 0,0 0 0,1 0 0,-1 0 0,0 0 0,0 0 0,1 0-1,-1 0 1,0 0 0,1 0 0,-1 0 0,1 0 0,16-8 948,19-22-774,-34 28-77,22-22 86,-1-1 0,-1 0 0,-1-2 0,-2-1 0,-1-1 0,-1 0 0,-1-1-1,-1-1 1,-2 0 0,15-56 0,-24 69 57,-1 1 0,-1-1 0,0-30 0,-2 47-290,0 19 211,-15 218 689,15-221-976,0 0 0,2 0-1,-1 0 1,2 0 0,0 0 0,8 22-1,-9-31-315,0-1 0,0 0 0,1 0-1,0 0 1,0 0 0,1-1 0,-1 1 0,1-1-1,0 0 1,0 0 0,0 0 0,1-1-1,-1 1 1,1-1 0,0 0 0,0 0-1,0-1 1,0 1 0,0-1 0,10 2-1,8 1-2584</inkml:trace>
</inkml:ink>
</file>

<file path=ppt/ink/ink2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19834,'7'-4'35,"1"-1"-1,-1 1 1,1 1 0,0-1 0,1 2 0,-1-1-1,1 1 1,-1 0 0,1 1 0,-1 0 0,1 0-1,0 1 1,0 0 0,12 2 0,-19-2-34,0 1 1,0 0-1,-1 0 1,1 0-1,0 0 1,0 0-1,-1 1 1,1-1-1,0 1 1,-1-1-1,0 1 1,1-1-1,-1 1 1,0 0-1,0 0 1,0-1-1,0 1 1,0 0-1,0 0 0,0 0 1,-1 0-1,1 0 1,-1 0-1,0 0 1,1 0-1,-1 0 1,0 1-1,0-1 1,-1 4-1,2 2-7,-2 1 0,1 0-1,-1-1 1,-1 1 0,1 0-1,-4 9 1,-4 2 35,-1-1 1,-18 28 0,19-33-42,0 0 0,1 0 1,1 0-1,0 1 0,-9 31 1,15-44-71,1 1 0,-1-1 0,1 1 0,-1-1 0,1 1 0,0-1 0,0 1 0,0-1 0,0 1 0,0 0 0,0-1 0,1 1 1,-1-1-1,1 0 0,0 1 0,0-1 0,0 1 0,0-1 0,0 0 0,0 0 0,1 0 0,-1 0 0,1 0 0,-1 0 0,1 0 0,2 2 1,1-1-481,1-1 0,-1 0 0,0 0 0,1 0 0,-1 0-1,1-1 1,0 0 0,-1 0 0,1-1 0,11 1 0,20 0-2653</inkml:trace>
</inkml:ink>
</file>

<file path=ppt/ink/ink2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1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1026 1740 9181,'52'-80'-12,"4"2"0,4 2 1,2 3-1,4 3 0,3 3 0,3 3 1,131-91-1,-50 58 24,4 7 0,3 8 0,271-100 0,540-102 55,-619 209 84,508-43 0,368 89 135,-968 43-218,468 87 0,-533-57 174,-1 8 0,361 150 0,-464-161-12,-2 4 0,-3 4 0,-1 3 1,-3 4-1,-3 4 0,74 71 0,-112-91-72,-2 2 0,-2 1 0,-2 2 0,-2 1 0,-2 2 0,-2 1 0,-2 1 0,-2 1 0,-3 2 0,-2 0 0,25 106 0,-30-67 138,-4 0 0,-4 1 0,-10 171 0,-3-194-236,-3-1 0,-3-1 0,-2 1 0,-4-2 0,-47 116 0,27-101-36,-3-1 0,-3-2 0,-4-2 0,-57 70 1,14-39 34,-5-3 0,-4-5 0,-5-4 0,-4-5-1,-202 131 1,93-91-195,-5-10-1,-6-10 0,-289 98 0,158-91 163,-554 106-1,519-159-74,-2-18 0,-1-17 0,-708-38 0,797-16 544,-481-99-1,619 83-258,2-7-1,2-8 0,3-7 0,-202-107 0,291 127-162,1-3-1,3-3 1,2-3-1,2-3 1,-86-90-1,114 102-29,3-1 0,2-2 0,1-1 0,3-2 0,1-1-1,3-2 1,2 0 0,3-1 0,-19-69 0,19 28-5,5 0 0,4-1-1,3 0 1,5 0 0,4-1 0,14-105 0,-2 108-67,3 1 0,4 1 1,56-157-1,-30 134-245,5 2 1,90-149 0,-33 98-312,6 5 0,6 5 0,220-215-1,-142 182-1593,433-311-1,-318 286-727</inkml:trace>
</inkml:ink>
</file>

<file path=ppt/ink/ink2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37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1 428 16329,'1'-1'89,"0"1"0,0-1 0,0 0-1,0 1 1,0-1 0,0 1-1,0 0 1,1-1 0,-1 1-1,0 0 1,0 0 0,0 0-1,1 0 1,-1 0 0,0 0 0,0 0-1,0 0 1,1 0 0,-1 0-1,0 1 1,0-1 0,0 0-1,0 1 1,1-1 0,-1 1-1,0 0 1,0-1 0,0 1-1,1 1 1,31 24 992,-32-25-1017,26 26 476,-2 2 0,-1 0 0,-2 1 0,0 1 0,18 39 0,77 175 1051,178 572 1509,-213-567-2353,-74-227-592,32 83 320,-37-98-299,1 0 1,1 0-1,-1 0 1,1 0-1,1-1 0,0 0 1,0 0-1,0 0 0,12 9 1,-16-14-150,0-1 1,0 0 0,1 0-1,-1 1 1,0-1-1,0-1 1,1 1 0,-1 0-1,0 0 1,1-1-1,-1 1 1,0-1 0,1 0-1,-1 0 1,1 0-1,-1 0 1,1 0 0,-1-1-1,1 1 1,-1-1-1,0 1 1,1-1 0,-1 0-1,0 0 1,0 0-1,1 0 1,-1 0 0,0-1-1,0 1 1,0-1-1,0 1 1,-1-1 0,1 0-1,0 1 1,-1-1-1,3-3 1,4-6 80,-1-1 0,0 0-1,0 0 1,10-26 0,33-100-108,-5-3 0,27-153 0,28-298 0,-53 293 0,-9 73-3241,25-158-7137,-60 368 5188,1 7 713</inkml:trace>
</inkml:ink>
</file>

<file path=ppt/ink/ink2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3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18498,'38'7'1136,"0"12"-308,3 15-372,-3 9-240,-4 11-72,-5 7-28,-9 10-116,-11 5-12,-5 1-516,-4 6-612,-3-1-688,-12 3-381,-6-3-31,-11 2-388,0-4-1264</inkml:trace>
</inkml:ink>
</file>

<file path=ppt/ink/ink2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3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33 383 15829,'-13'152'1544,"1"-33"-943,5 669 3008,26-488-2497,-13-252-928,2 0 1,2-1-1,3 0 1,21 54 0,-28-87-79,1 1 1,1-2 0,0 1 0,0-1 0,1 0 0,1 0 0,0-1 0,1-1 0,18 16 0,-19-20 5,0 0 0,1 0-1,0-1 1,0 0 0,0-1 0,1 0 0,0-1-1,0 0 1,0-1 0,0 0 0,1-1 0,15 0-1,-4 0 186,1-2-1,-1-1 1,0-1-1,0-1 0,0-1 1,-1-2-1,1 0 1,33-14-1,-28 7 122,0-2 0,-1-1-1,0-1 1,-2-1 0,47-42 0,-21 8-307,-2-1 1,-2-3 0,-3-2-1,-3-1 1,-2-3 0,-3-1-1,31-72 1,3-32 167,82-290 1,-118 327-2115,19-133 1,-43 182-98,-4 1 0,-5-161 0,-3 233 911,0 0 0,0 0 0,-1 0-1,1 1 1,-2-1 0,1 1 0,-1-1-1,-5-8 1,-7-8-4269</inkml:trace>
</inkml:ink>
</file>

<file path=ppt/ink/ink2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4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17 18054,'-4'-3'22,"-1"1"1,1 0 0,-1 0-1,1 1 1,-1-1-1,0 1 1,1 0 0,-1 0-1,0 0 1,0 1-1,0 0 1,1 0 0,-1 0-1,0 0 1,0 1 0,0 0-1,0 0 1,1 0-1,-1 0 1,0 1 0,1 0-1,-1 0 1,1 0 0,0 0-1,-8 7 1,-4 2 26,0 1 1,1 0 0,0 2 0,-26 28-1,4 3 206,2 2 0,-33 58-1,52-78-237,2 0 0,2 0 0,0 2 0,1 0 0,-11 55 0,21-78-8,-5 44 158,6-48-153,0-1 0,0 0 0,0 0 0,0 1 0,0-1 0,0 0 0,0 0 0,1 1 0,-1-1-1,0 0 1,1 0 0,-1 0 0,0 0 0,1 1 0,0-1 0,-1 0 0,1 0 0,0 0 0,-1 0 0,1 0 0,0 0 0,0-1 0,0 1 0,0 0-1,0 0 1,0 0 0,0-1 0,0 1 0,0-1 0,0 1 0,1-1 0,-1 1 0,1-1 0,6 1 29,0-1 0,0 0 1,0 0-1,0-1 0,0 0 0,0 0 0,0-1 1,-1 0-1,1-1 0,-1 1 0,1-2 0,-1 1 1,0-1-1,11-7 0,-8 3-30,0-1 0,-1 0 0,0 0 0,0-1 0,-1 0 0,0 0 0,-1-1 0,9-16 1,-4 0 499,0-1 1,-2 0 0,-1 0-1,-1-1 1,-1 0 0,-2 0-1,2-35 1,-3-20 19,12 268 1917,-15 330-1391,-4-254-5391,8-1-6716,1-201 7794</inkml:trace>
</inkml:ink>
</file>

<file path=ppt/ink/ink2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4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14 192 10713,'-13'-81'10915,"14"76"-10729,-1 0 1,2 0-1,-1 0 1,0 1-1,1-1 0,0 0 1,0 1-1,0-1 1,1 1-1,0 0 0,-1 0 1,1 0-1,1 0 0,-1 1 1,1-1-1,-1 1 1,1 0-1,0 0 0,0 0 1,0 0-1,1 1 1,-1 0-1,7-3 0,-6 2-163,1 1 0,-1-1-1,1 1 1,-1 1-1,1-1 1,0 1-1,0 0 1,-1 0 0,1 1-1,0 0 1,0 0-1,0 0 1,0 1 0,0-1-1,-1 1 1,1 1-1,0-1 1,-1 1 0,11 4-1,-13-2-54,1-1-1,-1 1 1,0-1 0,0 1-1,-1 0 1,1 0 0,-1 0-1,1 0 1,-1 1 0,-1-1-1,1 1 1,-1-1 0,1 1-1,-1-1 1,0 1 0,-1 0-1,1-1 1,-1 11 0,0-2-563,-1 1 0,1 0 0,-2-1 0,0 1 0,-6 19 0,4-20 498,1-1 0,0 1-1,1-1 1,0 1 0,1 0-1,0 0 1,1 0 0,1 0-1,2 19 1,2-13 110,0 0 1,1 0-1,1 0 1,1-1-1,15 25 1,-20-37 108,0 0 1,0 1 0,0-1 0,0 1-1,-1-1 1,0 1 0,-1 0-1,0 0 1,0 0 0,0 0 0,-1 0-1,0 0 1,0 0 0,0 0-1,-1 0 1,-2 7 0,1-8-216,0 0 1,0 0 0,-1 0-1,0-1 1,0 1-1,0-1 1,-6 7-1,3-5-674,0 0-1,-1 0 1,0-1 0,0 0-1,-9 6 1,-7 3-3163,1-2-698</inkml:trace>
</inkml:ink>
</file>

<file path=ppt/ink/ink2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4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69 12677,'-6'-1'183,"-1"1"-1,1-1 1,-1 1-1,1 0 0,-1 1 1,1 0-1,0 0 1,-1 0-1,1 1 1,0-1-1,0 2 1,0-1-1,0 1 1,-8 4-1,4 0 33,0 1 0,1 0 0,0 0 0,1 1 0,-1 1 0,-11 17 0,-7 12-20,1 0 0,2 3 0,2 0-1,2 1 1,2 0 0,-19 67 0,34-100-129,1 0 0,0 1 0,0-1 0,1 1 0,1 0 0,-1 0 0,2-1 0,1 13 0,-1-22-57,0 0 0,-1 0 0,1 0 0,0 0 0,0-1 0,0 1 0,0 0 0,0-1 0,0 1 0,0-1 0,0 1 0,1-1 0,-1 0 0,0 1 1,0-1-1,0 0 0,0 0 0,1 0 0,-1 0 0,0 0 0,0 0 0,0 0 0,0 0 0,1 0 0,-1 0 0,0-1 0,0 1 0,0 0 0,2-2 0,34-11 87,-22 4-72,0-2-1,-1 0 1,-1-1 0,1 0 0,-2-1-1,0 0 1,0-1 0,-2-1 0,1 0-1,-2 0 1,0-1 0,-1 0 0,-1 0-1,8-24 1,5-23 767,-2-1 1,12-97-1,-18 53 321,-3 206 1797,-2 647-37,-9-422-10872,3-191-741,4-69 2832</inkml:trace>
</inkml:ink>
</file>

<file path=ppt/ink/ink2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4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15017,'1'-5'217,"-1"0"-1,1 0 0,0 1 0,1-1 0,-1 1 0,1-1 0,0 1 1,0 0-1,0-1 0,1 1 0,-1 0 0,1 1 0,0-1 1,0 0-1,0 1 0,1-1 0,-1 1 0,1 0 0,7-4 0,-8 4-190,1 1-1,0 0 1,0-1-1,0 1 0,0 1 1,0-1-1,0 1 1,1 0-1,-1-1 0,0 2 1,1-1-1,-1 1 1,1-1-1,-1 1 0,1 0 1,-1 1-1,1-1 1,-1 1-1,0 0 0,1 0 1,6 3-1,-9-3-19,0 1 0,0 1 0,0-1 0,-1 0 0,1 0 0,0 1 0,-1-1 0,1 1 0,-1-1 0,0 1 0,0 0-1,0-1 1,0 1 0,-1 0 0,1 0 0,-1 0 0,1 0 0,-1-1 0,0 1 0,-1 4 0,2 3 8,-2 0 0,1 0 0,-1 0 0,-4 16 0,1-11 22,0 0-1,1 0 1,-2 24 0,5-34-29,0 0 1,0 0 0,0-1-1,1 1 1,-1 0-1,1 0 1,1 0-1,-1-1 1,1 1-1,-1 0 1,1-1 0,0 1-1,1-1 1,-1 0-1,5 5 1,4 4 74,-1 0 1,0 1-1,-1 0 1,0 0-1,-1 1 1,0 0-1,9 29 1,-15-36-124,0 0 1,-1 0 0,0 0-1,0 0 1,-1 0 0,0 0 0,0 0-1,-1 0 1,1 0 0,-2 0-1,1 0 1,-1 0 0,-1-1-1,0 1 1,0-1 0,0 1-1,-1-1 1,-6 10 0,-5 3-1844,0 0 0,-2-1-1,0-1 1,-21 17 0,15-13-3667</inkml:trace>
</inkml:ink>
</file>

<file path=ppt/ink/ink2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2:5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18322,'5'23'3125,"17"122"-1915,1 18-254,8-2-1,6-1 1,7-2-1,65 154 1,-22-126-529,-75-163-254,2-2 1,0 0 0,1 0-1,1-1 1,37 34-1,-51-52-82,1 1 1,-1-1-1,1 0 0,0 0 0,-1 0 0,1 0 0,0-1 0,0 1 1,0-1-1,0 0 0,0 0 0,0 0 0,1 0 0,-1 0 0,0-1 1,0 0-1,1 1 0,-1-1 0,0 0 0,1-1 0,-1 1 1,4-1-1,-4-1 2,1 0 0,-1 0 0,1 0 0,-1 0 0,0-1 0,0 1 0,0-1 0,0 0 0,-1 0 0,1 0 0,-1 0 0,0 0 0,0 0 0,0-1 0,0 1 0,0-1 0,-1 1 0,2-6 0,33-107-93,-5-2 0,22-162 0,-31 154 0,22-111 0,69-447 0,-109 638-2610,4-27-5681,-8 72 7918,0 0 0,0 0 0,1 0 0,-1 1 0,0-1 0,1 0 0,-1 0 0,1 1 0,-1-1 0,1 0 0,-1 0 0,1 1 1,-1-1-1,1 1 0,0-1 0,-1 1 0,1-1 0,0 1 0,0-1 0,-1 1 0,1-1 0,1 1 0,8-1-4242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45 14249,'-6'-8'16,"0"0"-16,6-1-36,0 3-412,0-1-644,0 0-596,4 7-920,2 0-2329</inkml:trace>
</inkml:ink>
</file>

<file path=ppt/ink/ink2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18762,'1'-2'281,"0"-1"0,0 1 0,1 0 0,-1-1 0,0 1 0,1 0 0,-1 0 0,1 0 0,0 0 0,0 0 0,-1 1 0,1-1 0,0 0 0,4-1 0,35-22 947,-33 21-923,23-12-290,1 1-1,1 2 0,0 1 1,1 1-1,0 2 0,69-8 1,-71 14-1750,0 1 0,1 2 0,-1 1 0,47 8 0,-67-7 753,-1 1 1,0 0-1,0 0 0,12 7 1,3 3-2342</inkml:trace>
</inkml:ink>
</file>

<file path=ppt/ink/ink2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17870,'2'2'1344,"10"-2"-504,9-3-496,8-4-244,9 1-72,7-5-48,8-1-28,9-2-856,2 0-1152,4 1-317,7 1-299,2 2-1848</inkml:trace>
</inkml:ink>
</file>

<file path=ppt/ink/ink2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15629,'2'0'225,"-1"1"-1,1-1 1,0 0-1,-1 1 1,1-1-1,-1 1 1,1 0-1,-1 0 1,0-1-1,1 1 1,-1 0-1,0 0 1,1 0-1,-1 0 1,0 1-1,1 0 1,22 27 417,-2 1 0,-1 1 1,-2 0-1,-1 2 0,23 54 1,-29-59-434,75 181 2632,63 236-1,-119-347-2641,-25-75 224,2-1 0,1 0-1,16 27 1,-22-44-278,0 1 0,1-1 0,0 0 0,0 0 0,1-1 0,-1 1 0,11 7 0,-13-11-117,0 1-1,1-1 1,-1 0 0,1 1 0,0-1-1,-1 0 1,1-1 0,0 1 0,0-1-1,0 1 1,-1-1 0,1 0 0,0 0-1,0 0 1,0 0 0,0 0 0,-1-1-1,5 0 1,-4-1-28,0 1 0,0-1 0,0 0 0,0 0 0,0 0 0,-1 0 0,1 0 0,-1-1 0,1 1 0,-1-1 0,0 0 0,0 1 0,0-1 0,0 0 0,2-6 0,22-56 0,-21 50 0,153-551 0,-96 318 0,-31 120-1729,-14 52-2418,44-122 1,-59 191 2768,-1 5 801,-1 0-1,1 0 0,0 1 1,0-1-1,0 0 0,0 0 0,0 0 1,0 1-1,0-1 0,1 1 0,2-3 1,4 0-2945</inkml:trace>
</inkml:ink>
</file>

<file path=ppt/ink/ink2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1 635 21634,'57'-99'3204,"-6"12"665,75-178 0,-97 159-3681,-10 28-185,-13 171-3,-4 3-867,-5 240-9676,-1-293 9167,-1 0 1,-3 0-1,-1 0 0,-2-1 0,-26 66 0,35-103 1177,0 0 0,0-1 1,-1 1-1,1-1 0,-1 1 1,0-1-1,0 0 0,-1 0 0,1 0 1,-1-1-1,0 1 0,0-1 0,0 0 1,-1 0-1,1 0 0,-10 4 1,11-7 391,-1 1 0,1-1 0,0 1 1,0-1-1,-1 0 0,1 0 0,0-1 0,-1 1 1,1 0-1,0-1 0,0 0 0,-1 0 1,1 0-1,0 0 0,0-1 0,0 1 1,0-1-1,1 0 0,-1 1 0,0-1 0,1-1 1,-1 1-1,1 0 0,-1 0 0,1-1 1,0 0-1,-2-3 0,2 3 94,0 1-1,0 0 1,0-1-1,0 1 1,1-1-1,0 1 1,-1-1-1,1 0 1,0 1-1,0-1 1,0 0-1,1 0 1,-1 0-1,0-4 1,2 5-212,-1 0 0,1 1 1,0-1-1,-1 0 0,1 1 1,0-1-1,0 0 0,0 1 1,0-1-1,1 1 0,-1 0 0,0-1 1,0 1-1,1 0 0,-1 0 1,1 0-1,-1 0 0,1 0 1,0 0-1,-1 0 0,1 0 1,0 1-1,0-1 0,2 0 1,161-51-759,4 10-8747,-109 28 3793</inkml:trace>
</inkml:ink>
</file>

<file path=ppt/ink/ink2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16938,'7'0'800,"0"-1"0,0-1 0,-1 1 1,1-1-1,11-5 0,16-4 262,59-4 194,175-7 0,-147 20-4892,0 2-4995,-88 0 5186,-15 0-764</inkml:trace>
</inkml:ink>
</file>

<file path=ppt/ink/ink2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20466,'-3'20'1236,"2"8"-392,-3 7-260,0 5-480,1 9 68,2 9-216,-1 4-52,-6 8 124,1 0-84,-1 4-68,1 1-520,2-4-1076,2-2-876,3-1-9,0-6-307,0-7-1948</inkml:trace>
</inkml:ink>
</file>

<file path=ppt/ink/ink2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2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1 494 17082,'1'27'811,"1"-1"1,1 0-1,7 29 1,51 141-309,-24-89 350,129 562 4727,-160-641-5376,-5-22 137,1 0-1,0 0 1,0 0 0,1 0-1,0 0 1,0 0 0,6 9-1,-8-14-259,-1-1 0,1 1-1,0 0 1,-1 0 0,1 0-1,0-1 1,0 1 0,0-1-1,0 1 1,0 0-1,0-1 1,0 1 0,0-1-1,0 0 1,0 1 0,0-1-1,0 0 1,0 0 0,0 0-1,0 1 1,1-1 0,0-1-39,-1 1 0,1-1 0,0 0 0,-1 0 0,1 0 0,-1 1 0,0-1 0,1 0 0,-1-1 0,0 1 0,1 0 0,-1 0 1,0-1-1,0 1 0,0 0 0,0-1 0,0 1 0,0-3 0,10-18-42,-1-1 0,-1 0 0,-1 0 0,8-38 0,-3 11 0,146-592 0,-79 300 0,-56 237-766,-4 17-3005,54-155-1,-71 237 2558,-2 3 409,0 0 0,0 0 0,0 0 0,0 0 0,1 0-1,0 0 1,-1 0 0,1 1 0,0-1 0,0 1 0,0-1-1,1 1 1,-1 0 0,4-3 0,4 3-4998</inkml:trace>
</inkml:ink>
</file>

<file path=ppt/ink/ink2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22090,'7'-14'358,"1"1"0,1-1 0,0 1 0,1 1 0,0 0-1,0 0 1,23-18 0,-26 25-316,0-1-1,1 1 1,-1 0-1,1 1 1,0 0-1,1 0 1,-1 1 0,1 0-1,-1 0 1,1 1-1,0 0 1,0 0-1,0 1 1,18 0-1,-26 2-32,0-1 0,0 0 0,0 0 1,0 1-1,0-1 0,0 0 0,0 1 0,0-1 0,0 1 0,0-1 0,0 1 0,0 0 0,-1-1 0,1 1 0,0 0 0,0 0 0,-1-1 0,1 1 0,0 0 0,-1 0 1,1 0-1,-1 0 0,1 0 0,-1 0 0,1 1 0,5 36 131,-13 37 278,-1-46 43,-1 0 0,-2 0-1,-1-1 1,-1-1 0,-2 0-1,-23 34 1,16-26-212,1 1 1,-22 53-1,41-82-270,-1-1 0,2 0 0,-1 1 0,1-1 0,0 1 0,0 0 1,0-1-1,1 1 0,1 13 0,0-18 21,-1 1 1,1 0-1,0 0 0,0-1 0,0 1 1,0-1-1,1 1 0,-1-1 1,1 1-1,-1-1 0,1 0 0,0 0 1,0 0-1,0 0 0,0 0 1,0 0-1,0 0 0,0-1 0,1 1 1,-1-1-1,1 0 0,-1 1 1,1-1-1,-1 0 0,4 0 0,15 4-600,0-1-1,0 0 0,1-2 0,34 0 1,88-14-9670,-96 4 6147</inkml:trace>
</inkml:ink>
</file>

<file path=ppt/ink/ink2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1117 19014,'11'-96'1993,"4"0"0,41-144 0,-25 117-971,-21 82-680,24-104 1117,79-212-1,-113 356-1455,1 0-1,-1 0 1,0 0 0,1 0 0,-1 0-1,1 0 1,-1 0 0,1 0 0,0 0-1,-1 0 1,1 0 0,0 0-1,0 0 1,-1 1 0,1-1 0,0 0-1,0 1 1,0-1 0,0 1 0,1-1-1,-1 1 9,-1 0 0,1 0-1,0 0 1,-1 0 0,1 0 0,0 0-1,-1 1 1,1-1 0,0 0-1,-1 1 1,1-1 0,-1 0 0,1 1-1,0-1 1,-1 1 0,1-1-1,-1 1 1,1-1 0,-1 1 0,0-1-1,1 1 1,0 1 0,16 40 252,2 41-76,-4 1 1,7 145 0,-19 172 103,-4-228-167,3-213-74,14-70 0,-2 15-69,26-231 481,-26 247-370,3 0 1,28-80-1,-43 155-119,-1 0-1,1-1 1,-1 1 0,1 0 0,1 0-1,-1 0 1,0 0 0,1 1-1,6-7 1,-9 10 26,1-1 0,-1 1 0,1 0 0,-1-1 0,1 1-1,-1 0 1,1 0 0,-1-1 0,1 1 0,-1 0 0,1 0 0,0 0 0,-1 0-1,1 0 1,-1 0 0,1 0 0,-1 0 0,1 0 0,0 0 0,-1 0 0,1 0-1,-1 1 1,1-1 0,-1 0 0,1 0 0,-1 0 0,1 1 0,0 0 0,1 0 11,0 1 0,0 0 1,-1 0-1,1 0 0,0 0 1,-1 1-1,0-1 0,0 0 1,1 0-1,0 4 1,10 28 50,-1-1 0,-2 1 1,-1 1-1,3 39 1,2 143 197,-12 154-395,15-414 316,49-166-192,80-223-89,-141 421 74,-2 6-1,-1 1 0,0 0 0,1-1 0,0 1 0,0 0 0,0 0 0,0 0 0,0 1 0,1-1 0,0 0 0,0 1 0,6-6 0,-8 9 30,0 1-1,-1-1 1,1 1 0,0 0 0,-1-1 0,1 1 0,-1 0 0,0-1 0,1 1 0,-1 0 0,1 0 0,-1-1 0,0 1 0,0 0 0,1 0 0,-1 0 0,0-1 0,0 1 0,0 0 0,0 0 0,0 0 0,0 0 0,0-1 0,0 2 0,1 29 31,-1-29-33,0 239-662,1 46-7417,0-276 7655,0-1-1,0 0 0,1 1 0,0-1 0,1 0 0,0 0 0,0-1 0,8 15 0,-9-20 386,1 0 0,-1-1 0,1 1 0,-1-1 0,1 1 0,0-1 0,0 0 0,1-1 0,-1 1 0,1 0 0,-1-1 0,1 0 0,0 0 0,0 0 0,0 0 0,0-1 0,0 1 0,0-1 0,0 0 0,1 0 0,-1-1 0,8 1 0,7-2 34,0-1 1,0-1 0,0-1 0,0 0-1,-1-2 1,0 0 0,20-9-1,-17 6 181,0 1-1,1 1 1,1 1 0,39-6-1,-36 10 40,0-2 0,0 0 0,-1-2 0,0 0 0,0-2 0,0-1 0,-1-1 0,-1-1-1,28-18 1,-40 23-180,0-2 0,-1 1 0,0-2 0,0 1 0,-1-1-1,0-1 1,-1 1 0,0-2 0,-1 1 0,0-1 0,0 0-1,-1 0 1,-1-1 0,1 0 0,-2 0 0,0 0 0,-1 0-1,0-1 1,0 0 0,0-19 0,-2 13 117,-1 0 0,-1 0 0,-1 1 0,-1-1-1,0 1 1,-1-1 0,-1 1 0,-10-24 0,12 36-74,0 0 0,0 0 1,0 0-1,-1 0 0,1 1 0,-2 0 0,1-1 1,0 1-1,-1 1 0,0-1 0,0 1 1,-1-1-1,1 2 0,-1-1 0,0 1 0,1-1 1,-2 1-1,1 1 0,0 0 0,-1-1 1,1 2-1,-1-1 0,1 1 0,-1 0 1,0 0-1,-9 1 0,10 1-70,0 0-1,0 1 1,0-1 0,0 1-1,1 0 1,-1 1 0,1-1-1,-1 1 1,1 0 0,0 1-1,0-1 1,0 1-1,1 0 1,0 0 0,-1 0-1,1 1 1,0 0 0,1-1-1,-1 1 1,-4 10 0,-3 4 98,1 2 0,1-1 0,0 1 0,-6 28 0,7-20 232,2 0 0,1 1 0,2 0 0,0 0 0,3 0 0,4 53 1,-2-72-249,0-1 1,1 0 0,1 0-1,0 0 1,0 0 0,0-1-1,2 0 1,-1 0 0,1 0 0,0 0-1,1-1 1,0 0 0,0 0-1,1-1 1,0 0 0,0-1-1,0 1 1,1-1 0,0-1-1,15 7 1,-4-2-364,1-1-1,0 0 0,33 7 0,-29-10-1752,0-1 0,39 1-1,30-5-6565,-45-1 3600</inkml:trace>
</inkml:ink>
</file>

<file path=ppt/ink/ink2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16806,'2'3'343,"0"0"1,0 0-1,0 0 1,-1 0-1,1 1 1,-1-1-1,0 0 1,0 1-1,1 3 1,-1-3-91,150 631 4063,-53 12-283,-96-629-3920,1 13 106,2 0 0,14 48 0,-19-78-196,1 0 0,-1 1 1,0-1-1,1 0 1,-1 0-1,0 0 0,1 0 1,-1 0-1,1 0 0,0 0 1,-1 0-1,1 0 0,0 0 1,-1 0-1,1 0 0,0 0 1,0 0-1,0 0 1,0-1-1,0 1 0,0 0 1,0-1-1,0 1 0,0-1 1,0 1-1,2-1 0,-2 0 34,0 0-1,1-1 0,-1 1 0,0-1 1,1 0-1,-1 1 0,0-1 1,0 0-1,0 0 0,0 0 0,0 0 1,0 0-1,0 0 0,0 0 0,0 0 1,0 0-1,0-1 0,0 0 0,5-9 308,0-1 0,0 1-1,5-19 1,93-398-364,-43 158 0,127-401-8834,-145 528 6591,-35 115-3269,-1 6-269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1:2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15713,'2'-3'27,"0"0"0,0 0 0,0 0 0,1 0 0,-1 0 0,1 1 0,-1-1 0,1 1 0,0 0 0,0-1 0,0 2 0,0-1 0,1 0 0,-1 0 0,1 1 0,-1 0 0,1 0 0,-1 0 0,1 0 0,-1 0 0,1 1 0,0-1 0,-1 1 0,7 1 0,-7-2 44,0 1 0,0 1 0,0-1 0,0 0 0,0 1 0,0 0 0,0-1 0,0 1 0,0 0 0,0 1 0,0-1 0,0 0 0,-1 1 0,1 0 0,-1-1 0,1 1 0,-1 0 0,0 0 0,1 1 0,-1-1 0,0 0 0,-1 1 0,1-1 0,0 1 0,-1 0 0,1-1 0,-1 1 0,0 0 0,2 5 0,-2 2 111,-1 0 0,1 0 0,-1-1 1,-1 1-1,0 0 0,-1-1 0,0 1 0,0-1 0,-1 1 0,-6 15 0,-9 35 155,16-53-300,1 0 0,0 0 0,0 0 0,1 0 0,0 0 0,0 0 0,0 0 0,4 13 0,-3-17-27,0 0 0,0 0 0,0 0 0,1 0 1,-1 0-1,1 0 0,0 0 0,0-1 0,0 1 1,0-1-1,1 1 0,-1-1 0,1 0 0,-1 0 1,1 0-1,0 0 0,0 0 0,0-1 0,5 3 1,64 19-1909,-57-20 166,-1 0 0,1-2 0,16 0-1,-3-1-1810</inkml:trace>
</inkml:ink>
</file>

<file path=ppt/ink/ink2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18590,'4'0'1744,"1"0"-156,3 5-448,-3 6-436,4 6-268,-3 9-192,2 5-92,1 4-92,-4 7 4,-2-2-64,-3 6-200,2 3-844,-2-1-832,0-2-824,0 2-405,0-4-279,3-1-2452</inkml:trace>
</inkml:ink>
</file>

<file path=ppt/ink/ink2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17482,'8'-10'1232,"5"-5"-372,4 2-92,7 0-40,2-1-100,4-1-196,7 1-244,1 1-20,4 0-12,5-2-80,-2 7-76,3 1-200,1 2-716,-4 5-852,2 0-620,-6 0-65,-2 0-83,-10 6-804</inkml:trace>
</inkml:ink>
</file>

<file path=ppt/ink/ink2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0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18066,'10'0'992,"8"0"-464,8 0-320,6-2-96,7-1-52,6 0-60,2-4-32,4 2-516,3-2-1016,0 2-489,2 0-495,1 0-1464</inkml:trace>
</inkml:ink>
</file>

<file path=ppt/ink/ink2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1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21326,'9'28'512,"-2"1"1,0-1-1,-2 1 0,-1 1 0,-2-1 1,-1 48-1,1-21-46,0 110 1049,11 139 1493,-13-302-2943,1-1 0,-1 1 0,0 0 0,1 0 0,-1-1 0,1 1 0,0 0 0,-1-1 0,1 1 0,1-1 1,-1 1-1,0-1 0,1 1 0,-1-1 0,1 0 0,0 0 0,0 1 0,-1-1 0,1-1 0,1 1 0,-1 0 0,3 2 0,-2-4 1,0 1-1,0-1 0,1 0 0,-1 0 0,0 0 1,0 0-1,0 0 0,0-1 0,1 1 1,-1-1-1,0 0 0,0 0 0,0 0 0,-1-1 1,1 1-1,0 0 0,0-1 0,-1 0 1,1 0-1,2-2 0,38-29-65,-1-2 0,47-52 0,3-2 0,-72 72-240,23-24-4563,2 2-1,2 2 1,86-51 0,-116 80 482</inkml:trace>
</inkml:ink>
</file>

<file path=ppt/ink/ink2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1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20938,'0'20'804,"0"2"-32,7-1-100,6 3-160,7 1-160,3 1-104,-1-1-108,4 2-80,0-2-60,2 2-52,1-4-540,-1-1-1096,-1 1-1072,2-3-329,-1 2-55,0-4-1108</inkml:trace>
</inkml:ink>
</file>

<file path=ppt/ink/ink2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14 17078,'-6'-2'183,"0"-1"0,0 1 0,0 1 0,0-1 0,-1 1 0,1 0 0,-1 0 0,1 1 0,-1 0 0,1 0 0,-1 0 0,1 1 0,0 0 0,-1 0 0,-11 5 0,9-2-59,1 0-1,-1 1 0,1 0 1,0 0-1,0 1 0,0 0 1,1 0-1,0 1 1,-10 12-1,-5 12-22,1 1 0,1 1 0,2 1 0,-18 44 0,31-66-47,-90 225 125,84-203-200,2 0 0,1 1 0,2 0 0,1 0 0,1 41 0,3-74 25,1 0-1,0-1 1,0 1 0,0 0-1,0 0 1,0-1 0,0 1-1,1 0 1,-1 0 0,1-1 0,-1 1-1,1 0 1,-1-1 0,1 1-1,0 0 1,0-1 0,0 1-1,0-1 1,0 0 0,0 1-1,0-1 1,1 0 0,-1 0-1,0 1 1,1-1 0,-1 0 0,1 0-1,-1 0 1,1-1 0,-1 1-1,4 1 1,-1-2 4,-1 0 0,1 0 1,-1 0-1,1 0 0,0-1 0,-1 0 1,1 1-1,-1-1 0,0 0 0,1-1 1,-1 1-1,0-1 0,1 1 0,-1-1 1,4-3-1,5-4 14,-1-1 0,0-1-1,-1 1 1,0-1 0,-1-1 0,0 0 0,-1 0-1,0-1 1,-1 0 0,0 0 0,4-16 0,10-27 59,18-79 1,-35 121-78,52-307 4050,-60 807-381,1-243-7195,2 0-8964,1-184 8225</inkml:trace>
</inkml:ink>
</file>

<file path=ppt/ink/ink2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11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21470,'3'13'624,"-3"5"-176,3 3-280,1 5-116,-2 3-52,1 6-168,-1 3-800,1 2-1244,1 2-820,-3-1-497,2 3-2159</inkml:trace>
</inkml:ink>
</file>

<file path=ppt/ink/ink2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1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12821,'0'1'249,"1"0"1,-1 0-1,0 0 0,0-1 0,1 1 1,-1 0-1,1 0 0,-1 0 0,1 0 1,-1-1-1,1 1 0,-1 0 0,1 0 1,0-1-1,-1 1 0,1 0 0,0-1 1,0 1-1,-1-1 0,1 1 0,0-1 1,0 0-1,0 1 0,0-1 0,0 0 1,0 1-1,0-1 0,-1 0 0,1 0 1,0 0-1,2 0 0,39 2 1869,-29-3-1183,372-9 6164,0-30-4107,-3-21-5386,-3-12-6661,-263 53-107,-63 11 2805</inkml:trace>
</inkml:ink>
</file>

<file path=ppt/ink/ink2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1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1 737 18918,'54'-190'5305,"-42"132"-4457,-3 1-1,-3-2 0,0-59 1,-6 114-814,1-25 325,-1 0 1,-2 0-1,0-1 0,-2 1 0,-2 1 0,-11-39 0,17 67-365,0 0 0,0 0-1,0-1 1,0 1-1,-1 0 1,1 0-1,0-1 1,0 1-1,0 0 1,0-1-1,0 1 1,0 0-1,0 0 1,0-1 0,0 1-1,0 0 1,0 0-1,0-1 1,0 1-1,0 0 1,0 0-1,1-1 1,-1 1-1,0 0 1,0 0 0,0-1-1,0 1 1,0 0-1,0 0 1,1-1-1,-1 1 1,0 0-1,0 0 1,0 0-1,1 0 1,-1-1 0,0 1-1,0 0 1,1 0-1,-1 0 1,0 0-1,0 0 1,1 0-1,-1 0 1,0-1-1,0 1 1,1 0-1,20 3-121,35 18 79,-42-16-5,171 52-44,29 10-325,-210-66 423,-1 0-1,0 1 1,0 0 0,0-1-1,0 1 1,0 0-1,0 1 1,0-1 0,-1 0-1,1 1 1,-1-1-1,1 1 1,-1 0-1,0 0 1,0 0 0,0 0-1,1 5 1,-1-3 13,-1 0 0,0 0 1,0 0-1,-1 1 0,1-1 1,-1 0-1,0 0 0,-1 0 0,1 1 1,-1-1-1,-3 9 0,-1 1-28,0 1 0,-2-1 0,0 0 0,-13 21 0,-11 22 18,-19 44-38,31-65-4,1 0-1,1 1 1,3 0 0,-19 77-1,31-106-123,1 0-1,0 1 1,0-1-1,1 1 1,0-1-1,1 0 1,0 1-1,0-1 1,1 0-1,4 13 1,-4-19-257,0 0 0,-1 1 1,1-1-1,0 0 0,1 0 0,-1 0 1,0 0-1,1 0 0,0-1 0,-1 1 1,6 2-1,-3-2-374,-1-1 0,1 1 1,-1-1-1,1-1 0,0 1 1,0-1-1,0 1 0,0-2 1,0 1-1,6 0 0,18 0-3866</inkml:trace>
</inkml:ink>
</file>

<file path=ppt/ink/ink2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10765,'0'-17'1745,"1"-1"1,1 1-1,1 0 1,0-1-1,7-19 0,-8 30-1440,0 0-1,1 1 0,0-1 0,0 0 0,1 1 0,-1 0 1,2 0-1,-1 0 0,0 0 0,1 1 0,0 0 1,1 0-1,-1 0 0,1 1 0,9-6 0,-14 8-297,0 2-1,0-1 0,0 0 0,1 0 0,-1 0 0,0 0 0,1 1 0,-1-1 1,1 1-1,-1-1 0,1 1 0,-1 0 0,1-1 0,-1 1 0,1 0 0,-1 0 1,1 0-1,-1 0 0,1 0 0,-1 0 0,1 1 0,-1-1 0,1 1 0,-1-1 1,1 1-1,-1-1 0,1 1 0,-1 0 0,0-1 0,1 1 0,-1 0 1,0 0-1,0 0 0,0 0 0,0 0 0,0 0 0,0 0 0,0 1 0,0-1 1,0 0-1,0 1 0,-1-1 0,1 0 0,0 1 0,-1-1 0,1 1 0,-1-1 1,1 2-1,1 10-43,0-1 0,-1 1 0,0 0 0,-2 22 0,0-17-21,0-7 15,0-1-1,0 0 0,-2 0 0,1 1 0,-1-1 0,0-1 1,-7 14-1,-12 41-1092,22-63 1015,0 0-1,0 0 0,1 0 0,-1 0 1,0 0-1,0 0 0,1 0 0,-1 0 1,1 0-1,-1 0 0,1-1 0,-1 1 1,1 0-1,0 0 0,-1 0 1,1-1-1,0 1 0,-1 0 0,1-1 1,0 1-1,0-1 0,0 1 0,0-1 1,-1 1-1,1-1 0,0 1 1,2-1-1,39 15-709,-12-5 444,-4 2 406,-14-6-70,0-1 0,-1 1-1,1 1 1,15 12 0,-24-16 61,0 0 0,-1 0 0,1 0 0,0 0 0,-1 0 0,0 1 0,1-1 0,-1 1 0,-1 0 0,1-1 0,-1 1 0,1 0 0,-1 0 0,0 0 0,0 0 0,-1 0 0,1 0 0,-1 7-1,-1-4 31,0 0-1,-1 0 0,0 0 0,0 0 0,-1-1 0,1 1 0,-1-1 0,-1 1 0,1-1 0,-1 0 1,0-1-1,-1 1 0,1-1 0,-1 1 0,0-1 0,-1-1 0,1 1 0,-1-1 0,0 0 0,-12 6 1,6-2-283,-1-1 1,0-1-1,-1-1 1,-15 5-1,20-7-753,-1-1-1,0 0 1,0 0 0,0-1-1,-18-1 1,16-2-1790,4-5-1468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0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10885,'3'-6'344,"1"1"0,0 0 1,0 0-1,0 0 0,1 0 0,0 0 0,-1 1 1,2 0-1,-1 0 0,0 0 0,1 1 1,0 0-1,9-4 0,8-3-110,1 2 0,27-7 0,20-3-213,86-9-1,-79 20-2814,0 5-3545,-49 2 2997</inkml:trace>
</inkml:ink>
</file>

<file path=ppt/ink/ink2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15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37 395 19242,'17'-16'751,"0"-1"1,-1 0-1,-1-1 0,-1-1 1,0-1-1,-1 0 1,-2 0-1,0-1 0,-1-1 1,-1 0-1,10-37 1,-16 40 9,-2 1 0,0-1-1,-1-19 1,-1 9 232,-3 247-3423,0 18-7580,5-194 7467,-1 55-1473,-1-89 3281,0 0 1,0 1-1,-1-1 0,0 0 1,0-1-1,-1 1 1,1 0-1,-9 14 1,9-21 595,1 1 1,0 0-1,-1-1 1,1 1 0,-1-1-1,1 0 1,-1 1-1,0-1 1,1 0-1,-1 0 1,0 0 0,-4 1-1,1 0 456,0-1 0,-1 0 0,1 0 0,0-1 0,-1 1 0,1-1 0,-1-1 0,-5 0 0,0 0 689,0-1 1,1 0 0,-1-1-1,1 0 1,0-1 0,-12-6 0,21 10-896,1 0 0,-1-1 0,0 1 0,1 0 0,-1 0 0,1-1 0,-1 1 0,1 0 0,-1-1 0,1 1 0,0-1 0,-1 1 0,1 0 0,-1-1 0,1 1 0,0-1 0,-1 1 0,1-1 0,0 1 0,0-1 0,-1 0 0,1 1 0,0-1 0,0 1 0,0-1 0,0 1 0,0-1 0,0 0 0,0 1 0,0-1 0,0 1 0,0-1 0,0 0 0,0 1 0,0-1-1,19-16 3192,30-4 699,-49 21-3966,33-9 817,0 2 0,1 2 0,40-3 0,-21 3-4122,-1-2-5265,-37 5 3827</inkml:trace>
</inkml:ink>
</file>

<file path=ppt/ink/ink2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2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13825,'6'-3'8958,"10"2"-5664,27 5-4334,-24-2 1811,172 0-419,-64-10-2991,57-2-10098,-154 10 8102</inkml:trace>
</inkml:ink>
</file>

<file path=ppt/ink/ink2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2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18246,'0'0'1258,"19"0"1799,100-9-864,85-3-3929,-101 15-2999,-2 10-3406,-67-6 3071</inkml:trace>
</inkml:ink>
</file>

<file path=ppt/ink/ink2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1 284 13277,'0'-11'277,"1"1"-1,0 0 1,0-1-1,1 1 0,1 0 1,0 0-1,0 0 1,1 0-1,0 1 1,1-1-1,0 1 0,0 0 1,1 0-1,0 1 1,0 0-1,1 0 1,13-11-1,-10 9-64,1 0-1,0 0 1,1 2-1,-1-1 1,2 1 0,-1 1-1,1 1 1,0-1-1,1 2 1,-1 0 0,1 1-1,0 0 1,0 1 0,0 0-1,1 1 1,-1 1-1,1 0 1,-1 1 0,1 1-1,-1 0 1,1 1-1,-1 1 1,0 0 0,0 1-1,20 8 1,88 47 259,13 5-1788,-115-57 200,0 0-1,0-1 1,0-2-1,1 0 1,25 2-1,8-5-2069,7-1-1009</inkml:trace>
</inkml:ink>
</file>

<file path=ppt/ink/ink2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3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1 875 14101,'2'-12'520,"1"1"0,0-1 0,1 1 0,0 0 0,1 0 0,0 0 0,0 1 0,2 0 0,9-14 0,-5 7 133,163-232 3204,124-101-3609,-284 334-674,64-63-4342,-68 71 2754,-1 1 0,1-1 0,19-9 0</inkml:trace>
</inkml:ink>
</file>

<file path=ppt/ink/ink2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12833,'3'47'1061,"2"0"0,3 0 0,24 83 0,2 13-978,-22-71-29,31 136-1281,-35-176-19,1-1 1,2-1 0,2 0 0,21 39-1,-12-33-2029</inkml:trace>
</inkml:ink>
</file>

<file path=ppt/ink/ink2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3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15149,'-2'25'487,"-1"-1"-1,-1 1 0,-14 41 1,7-23-301,-10 46-493,-14 139 1,31-170-1728,6 98 0,-2-151 1739,0 0 0,1 0 0,0 0 0,0 0 0,0 0-1,0 0 1,1 0 0,0-1 0,0 1 0,0-1-1,1 1 1,0-1 0,0 0 0,0 0 0,0 0-1,0 0 1,1-1 0,-1 1 0,7 4 0,20 8-2678</inkml:trace>
</inkml:ink>
</file>

<file path=ppt/ink/ink2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269 214 14357,'3'2'90,"0"0"-1,0 0 0,0 0 0,0 0 0,0 1 1,-1-1-1,1 1 0,-1-1 0,0 1 1,0 0-1,0 0 0,0 0 0,0 1 0,-1-1 1,1 0-1,-1 1 0,2 5 0,13 74 212,-9-43-45,-4-28-36,0-1 1,1 1-1,0-1 1,1 0-1,1 0 1,-1 0-1,2-1 1,7 10 0,-12-17-151,0 0 1,0-1-1,0 0 1,0 1 0,0-1-1,1 0 1,-1 0 0,1 0-1,0 0 1,-1-1-1,1 1 1,0-1 0,0 0-1,0 1 1,0-2-1,0 1 1,0 0 0,1 0-1,-1-1 1,0 0-1,0 1 1,0-1 0,1 0-1,-1-1 1,0 1 0,0-1-1,0 1 1,0-1-1,0 0 1,1 0 0,-1 0-1,-1-1 1,1 1-1,0-1 1,3-2 0,-1 0 8,0 0 1,-1 0-1,1-1 1,-1 0-1,-1 0 1,1 0-1,-1 0 1,1 0-1,-2-1 1,1 0-1,0 1 1,-1-1-1,0 0 1,-1 0-1,1 0 1,-1 0-1,0-1 1,0-5 0,1-17 157,-2 0 1,-3-42 0,2 68-223,0-12 131,-2-1-1,0 1 1,-1 0-1,0 1 0,-1-1 1,-1 1-1,0 0 1,-1 0-1,-1 0 1,0 1-1,0 1 1,-2-1-1,1 1 1,-18-16-1,21 22-224,0 1-1,-1 0 1,1 0 0,-1 0 0,0 1-1,0 0 1,0 0 0,0 1-1,-1 0 1,1 0 0,-1 1 0,0 0-1,0 0 1,0 1 0,0 0-1,0 0 1,0 1 0,0 0 0,0 1-1,0-1 1,0 2 0,0-1-1,0 1 1,0 0 0,1 1 0,-1-1-1,1 2 1,-1-1 0,-6 5-1,1 1-541,0 0-1,1 1 1,0 1-1,0 0 1,1 0-1,1 1 1,0 0-1,1 1 1,0 0-1,-7 15 1,2-2-868,2 0-1,1 1 1,1 0 0,-9 46 0,9-26-1970</inkml:trace>
</inkml:ink>
</file>

<file path=ppt/ink/ink2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3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104 606 15077,'9'-15'411,"-1"2"-200,0 0 1,1 0-1,12-11 1,-19 21-182,0 1 1,1-1-1,-1 1 1,1 0-1,0 0 1,-1 0-1,1 0 1,0 1-1,0-1 1,0 1-1,0 0 1,1 0-1,-1 0 1,0 0-1,0 0 1,1 1-1,-1-1 1,0 1-1,7 0 1,-9 1-16,1-1 1,-1 1-1,0-1 1,1 1 0,-1 0-1,0 0 1,1-1 0,-1 1-1,0 0 1,0 0 0,1 0-1,-1 0 1,0 1-1,0-1 1,0 0 0,-1 0-1,1 1 1,0-1 0,0 0-1,-1 1 1,1-1 0,-1 1-1,1-1 1,-1 1-1,0-1 1,1 1 0,-1 2-1,3 47 115,-3-42-97,0 16 294,-1 1 0,-1-1 0,-11 46 0,12-63-176,-1 0 1,-1-1-1,0 1 0,0-1 1,0 1-1,-1-1 0,0 0 1,0-1-1,-1 1 0,1-1 1,-2 0-1,1 0 0,-1 0 1,0-1-1,0 1 0,-11 6 1,15-11-120,-1 1 0,1-1 1,-1 0-1,1 0 0,-1 0 1,0 0-1,0 0 1,1 0-1,-1-1 0,0 1 1,0-1-1,0 0 0,0 0 1,0 0-1,0 0 0,0-1 1,1 1-1,-1-1 1,0 1-1,0-1 0,-3-1 1,3-1 20,-1 1 0,0-1 0,1 1 0,0-1 1,-1 0-1,1-1 0,0 1 0,1 0 0,-1-1 1,0 0-1,1 1 0,-3-7 0,-3-8 154,1-1 1,1 0-1,1 0 1,-6-37-1,5 3 54,2 0 0,3 0 0,5-59 0,-1 88-334,1 0 0,1 0 0,2 1 0,0 0 0,1 0 0,1 0 0,1 1 0,22-35 0,-16 32-1973,1 1 0,2 0 0,37-37 0,-51 56 1264,0 1 0,0-1-1,1 1 1,0 0 0,12-6-1,5 1-2222</inkml:trace>
</inkml:ink>
</file>

<file path=ppt/ink/ink2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3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171 127 14453,'1'-1'27,"-1"1"-1,0-1 1,0 0-1,0 1 0,0-1 1,0 1-1,0-1 1,0 0-1,0 1 1,0-1-1,-1 1 0,1-1 1,0 0-1,0 1 1,0-1-1,-1 1 1,1-1-1,0 1 0,-1-1 1,1 1-1,0-1 1,-1 1-1,1-1 1,-1 1-1,1-1 0,-1 1 1,1 0-1,-1-1 1,1 1-1,-1 0 0,1-1 1,-1 1-1,1 0 1,-1 0-1,1 0 1,-1 0-1,0-1 0,1 1 1,-1 0-1,1 0 1,-1 0-1,0 0 1,1 0-1,-1 0 0,0 0 1,1 0-1,-1 1 1,1-1-1,-1 0 1,1 0-1,-1 0 0,0 1 1,1-1-1,-1 0 1,1 1-1,-1-1 1,1 0-1,-1 1 0,1-1 1,0 1-1,-2 0 1,-29 27 665,20-11-513,1 0-1,1 0 1,0 1-1,2 0 1,-11 37-1,-15 100 315,26-110-404,-3 53 0,9-87 1,1 0-1,1 0 1,-1 1-1,2-1 1,-1 0-1,2 0 1,-1 0-1,2-1 0,-1 1 1,9 16-1,-10-23-3,1-1-1,0 1 0,0-1 0,0 1 0,0-1 0,0 0 0,1 0 0,0-1 0,-1 1 0,1-1 0,0 1 0,0-1 0,0-1 0,0 1 1,1 0-1,-1-1 0,0 0 0,1 0 0,-1 0 0,1-1 0,-1 1 0,1-1 0,-1 0 0,1 0 0,-1-1 0,1 0 0,-1 1 1,1-1-1,4-2 0,4-1 96,0-1 0,0 1 0,-1-2 0,0 0 1,0 0-1,0-1 0,-1-1 0,17-14 1,-5 0-2,0-1 1,-2-1 0,0-1 0,-2-1 0,-1-1 0,-1-1 0,-1 0 0,-1-1 0,-2 0 0,-1-1 0,-1-1 0,-2 0 0,-1 0 0,-2-1 0,0 0 0,1-57 0,-7 74 55,0 3-113,0 0 0,0 0 0,-1-1 0,-1 1 0,-3-13 0,4 22-136,0 0-1,0 0 1,-1 0 0,1 0-1,-1 1 1,1-1 0,-1 0-1,0 1 1,0-1 0,0 1 0,-1-1-1,1 1 1,0 0 0,-1 0-1,0 0 1,1 0 0,-1 1-1,0-1 1,0 1 0,0 0-1,0-1 1,0 1 0,0 1-1,-4-2 1,-5 0-390,0 1-1,-1 0 1,1 1-1,0 1 1,0-1-1,0 2 1,-1 0-1,1 0 0,1 1 1,-1 1-1,0 0 1,1 0-1,0 1 1,0 1-1,-14 8 1,10-4-602,1 0 0,0 1 0,1 0 0,0 1 0,1 0 0,1 1 0,-1 1 0,2 0 0,0 0 0,-10 20 0,4 1-3671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11349,'0'0'1402,"24"-4"1550,23-8-2268,1 2 0,0 1 1,52-1-1,64 5-6972,-121 5 2817</inkml:trace>
</inkml:ink>
</file>

<file path=ppt/ink/ink2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4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4 301 17830,'-1'-19'712,"0"14"-458,0-1 0,1 1 0,0-1 0,0 1 0,0-1 0,1 1 0,2-9 0,-3 14-191,0 0 0,0 0 0,1 0 0,-1 0 1,0 0-1,0-1 0,1 1 0,-1 0 0,0 0 0,0 0 0,1 0 1,-1 0-1,0 0 0,1 0 0,-1 0 0,0 0 0,0 0 0,1 0 1,-1 0-1,0 0 0,1 0 0,-1 0 0,0 1 0,0-1 0,1 0 1,-1 0-1,0 0 0,0 0 0,1 0 0,-1 1 0,0-1 0,0 0 1,1 0-1,-1 0 0,0 1 0,0-1 0,0 0 0,0 0 0,1 1 1,-1-1-1,0 0 0,0 1 0,10 11 652,17 39-117,-2 0 0,-2 1 0,22 76 0,-25-68-409,102 325 1529,-8-22 643,-104-334-2189,26 70 97,-31-88-138,0-1 0,0 0 1,1 0-1,0 0 0,1-1 0,13 15 1,-18-22-121,-1-1 1,1 1-1,0-1 1,0 1-1,-1-1 1,1 0-1,0 0 1,0 0-1,0 0 1,0 0 0,0 0-1,0 0 1,1-1-1,-1 1 1,0-1-1,0 1 1,0-1-1,1 0 1,-1 0-1,0 0 1,4-1 0,-2 0 5,-1 0 0,0 0 0,0-1 0,-1 0 0,1 1 0,0-1 0,0 0 0,-1 0 0,1 0 0,-1-1 0,0 1 1,0-1-1,3-2 0,4-10 33,0 0 0,0-1 0,-2 1 0,8-23 0,-15 38-50,37-105 0,23-116 0,9-115 0,-20 85 0,5-15-6530,-17 77 270,-35 181 5137,-1 3 179,0 0-1,0 0 1,0 0 0,1 0-1,0 0 1,0 0-1,4-7 1,5-1-4418</inkml:trace>
</inkml:ink>
</file>

<file path=ppt/ink/ink2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4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25486,'4'-6'19,"1"0"-1,0 0 1,0 0-1,0 1 1,1 0-1,0 0 1,0 1-1,0 0 1,0 0-1,1 0 1,0 1-1,0 0 1,8-3-1,-11 4-20,0 1-1,0-1 1,0 1 0,1 0-1,-1 1 1,0-1 0,1 1-1,-1 0 1,0 0-1,1 0 1,-1 0 0,0 1-1,0 0 1,1 0 0,-1 0-1,0 0 1,0 1-1,0-1 1,0 1 0,0 0-1,0 0 1,-1 1-1,1-1 1,3 4 0,-5-3 0,1 1-1,-1 0 1,0-1 0,0 1 0,0 0 0,-1 0 0,1 1 0,-1-1-1,0 0 1,0 0 0,0 1 0,-1-1 0,1 9 0,-5 60 46,3-66-32,-2 10 69,-1-1 1,-1 1-1,-1-1 0,0-1 1,-1 1-1,0-1 1,-1 0-1,-12 15 0,12-18-124,-1 1-1,2 0 1,0 1-1,0-1 0,1 1 1,1 1-1,0-1 0,1 1 1,1 0-1,-3 23 0,6-37-165,0 1-1,1-1 0,-1 1 0,0-1 0,0 0 0,1 1 0,-1-1 1,1 1-1,-1-1 0,1 0 0,0 1 0,-1-1 0,1 0 1,0 0-1,0 0 0,0 1 0,0-1 0,0 0 0,0 0 1,0 0-1,0-1 0,0 1 0,1 0 0,-1 0 0,0-1 0,1 1 1,-1 0-1,0-1 0,1 1 0,-1-1 0,3 1 0,53 1-5558,-41-2 4423,30 0-2358</inkml:trace>
</inkml:ink>
</file>

<file path=ppt/ink/ink2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4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19622,'0'0'648,"7"0"-380,7-3-96,11 1-40,9-4-60,8-1-72,6-1-408,6-6-1364,5 1-1077,3-4 137,-1 4 32,-7-1-1924</inkml:trace>
</inkml:ink>
</file>

<file path=ppt/ink/ink2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4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14825,'8'0'272,"10"0"-116,9 0-48,5 0-60,8-7-48,5 1-32,4-3-364,4-4-720,0 1-496,8 0-936,-5 1-1536</inkml:trace>
</inkml:ink>
</file>

<file path=ppt/ink/ink2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4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19810,'5'296'5840,"16"148"-3152,-17-349-2030,-3-83-578,-1-1 0,0-1-1,0 1 1,2 0-1,-1 0 1,1-1-1,1 1 0,0-1 1,0 0-1,1 0 1,6 12-1,-9-21-30,0 0 0,0 0 0,1 0 0,-1 0 0,0 0 0,1-1 0,-1 1 0,1 0 0,-1-1 0,1 1 0,-1 0 0,1-1 0,0 0 0,-1 0 0,1 1 0,0-1 0,-1 0 0,1 0 0,-1 0 0,1 0 0,0-1 0,-1 1 0,1 0 1,-1-1-1,1 1 0,0-1 0,-1 0 0,1 1 0,-1-1 0,0 0 0,1 0 0,-1 0 0,0 0 0,1 0 0,1-2 0,44-41 276,177-243 353,-63 73-1016,-56 93-4656,8 9-9846,-96 96 10067</inkml:trace>
</inkml:ink>
</file>

<file path=ppt/ink/ink2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4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20682,'11'27'700,"4"1"-220,7-1-200,8 1-152,0-1-116,5-2-12,0-3-420,2-1-944,1-1-908,0-5-405,1 0-639,-1-1-3589</inkml:trace>
</inkml:ink>
</file>

<file path=ppt/ink/ink2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4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38 17606,'-4'-3'170,"0"-1"1,0 0 0,0 1 0,-1 0 0,1 0 0,-1 0 0,0 1 0,0 0-1,0-1 1,0 2 0,0-1 0,-1 1 0,1-1 0,0 1 0,-1 1-1,1-1 1,-1 1 0,1 0 0,-1 0 0,1 1 0,-1 0 0,-7 2-1,-1-1 111,0 2 0,0 0 0,0 1 0,1 0 0,0 1 0,0 0 1,-19 13-1,1 5-200,0 1 1,2 2 0,1 1 0,1 0 0,2 3 0,1 0 0,1 1-1,2 1 1,1 1 0,1 1 0,3 1 0,0 0 0,-15 57 0,17-14-28,14-74-25,-1 1 0,1-1-1,0 1 1,0-1 0,0 1 0,1-1 0,0 1-1,0-1 1,0 0 0,1 1 0,3 8 0,-3-12-16,1 1 1,-1-1 0,1 0 0,-1-1-1,1 1 1,0 0 0,0-1-1,-1 0 1,1 1 0,0-1 0,0 0-1,0 0 1,0-1 0,1 1-1,-1-1 1,0 0 0,0 1 0,4-2-1,60-3-25,-51 1-42,0 0-1,-1-1 0,1-1 1,-1-1-1,0 0 0,-1-1 1,1-1-1,-1 0 0,-1-1 1,0 0-1,0-1 0,-1-1 1,0 0-1,18-22 0,-18 19 74,-1-1-1,0 0 1,-2 0-1,0-1 1,0-1-1,-2 0 1,0 0-1,0 0 0,-2-1 1,0 0-1,-2 0 1,4-30-1,-6 25 24,2-14 438,-2 0 1,-1 0-1,-9-58 1,9 95-477,0 0 1,0 0-1,0 0 1,0 0-1,0 0 1,-1 0-1,1 0 1,0 0-1,0 0 1,0 0-1,0 0 1,0 0-1,0 0 1,-1 0-1,1 0 1,0 0-1,0 0 1,0 0-1,0 0 1,0 0-1,0 0 1,0 0-1,-1 0 1,1 0-1,0 0 1,0 0-1,0 0 1,0 0-1,0-1 1,0 1-1,0 0 1,0 0-1,0 0 1,-1 0-1,1 0 1,0 0-1,0 0 1,0 0-1,0-1 1,0 1-1,0 0 1,0 0-1,0 0 1,0 0-1,0 0 1,0 0-1,0-1 1,0 1-1,0 0 1,0 0-1,-4 20 149,-2 31 184,6-49-309,-58 569 1788,51-451-5337,7 60-10976,2-148 10067</inkml:trace>
</inkml:ink>
</file>

<file path=ppt/ink/ink2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4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65 25570,'5'-7'212,"0"1"-1,0-1 0,0 1 0,1 0 1,9-7-1,-12 11-178,-1 0 0,1 0 0,0 0 0,0 0 0,0 0-1,0 1 1,0 0 0,1-1 0,-1 1 0,0 0 0,1 1 0,-1-1 0,0 0 0,1 1 0,5 0 0,-8 1-21,-1 0 1,1 0 0,0 0 0,-1 0-1,1 0 1,0 0 0,-1 0 0,1 0 0,-1 0-1,0 0 1,1 0 0,-1 0 0,0 0-1,0 0 1,1 0 0,-1 1 0,0-1 0,0 0-1,0 0 1,-1 0 0,1 0 0,0 1-1,0-1 1,-1 0 0,0 1 0,-6 34 55,-2-14 228,0-1-1,-2-1 1,-19 30-1,20-35-222,0 1-1,1 0 1,0 0-1,2 1 1,0 0-1,-7 25 1,13-39-168,0 1-1,1 1 1,-1-1 0,1 0 0,-1 0 0,1 0 0,1 0-1,-1 0 1,0 0 0,1 0 0,0 0 0,0 0 0,0 0-1,1 0 1,-1 0 0,3 4 0,-1-5-644,0 1 0,0-1 0,1 0 0,-1 0 0,1 0 1,0 0-1,0-1 0,0 1 0,0-1 0,0 0 0,1 0 0,-1-1 0,8 3 0,10 3-2378,0-1-37</inkml:trace>
</inkml:ink>
</file>

<file path=ppt/ink/ink2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4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18130,'8'0'3944,"343"-1"4943,176-10-6135,348-62-3795,-703 48-2079,20-3-10201,-148 21 8667</inkml:trace>
</inkml:ink>
</file>

<file path=ppt/ink/ink2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3:5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1 802 17258,'14'-43'2335,"2"1"0,25-49 0,13-29-192,-39 81-1492,-2-1 1,-2 0-1,-1 0 1,-3-1-1,-1 0 1,-1 0-1,-3-1 0,-4-65 1,-10 61-433,12 44-230,-1 0 0,1 1-1,-1-1 1,0 1-1,0-1 1,0 1 0,0-1-1,0 1 1,0 0 0,0 0-1,0-1 1,0 1-1,-1 0 1,1 0 0,0 0-1,-1 0 1,1 0-1,-1 1 1,1-1 0,-1 0-1,1 1 1,-1-1-1,0 1 1,1-1 0,-3 1-1,4 2 15,-1 0-1,1 0 1,-1 0-1,1 0 1,0 1-1,0-1 0,0 0 1,0 0-1,0 0 1,1 0-1,0 5 1,2-2-33,1 1 1,-1 0 0,1-1 0,0 1-1,0-1 1,1 0 0,0-1 0,0 1 0,0-1-1,0 0 1,1 0 0,7 4 0,77 36-150,-82-41 204,137 48-80,-99-37-143,0 2-1,67 34 1,-109-49 172,-1 1-1,1 0 1,-1 0-1,0 1 1,1-1-1,-1 0 0,-1 1 1,1 0-1,0 0 1,-1 0-1,1 0 1,-1 0-1,0 0 1,0 1-1,0-1 1,0 1-1,-1-1 1,1 1-1,-1 0 1,0-1-1,0 1 1,-1 0-1,1 0 0,-1 0 1,0 0-1,0 0 1,0 0-1,0 0 1,-1 0-1,1-1 1,-1 1-1,0 0 1,-3 7-1,-4 8 30,-1 0-1,-1-1 1,-1 0 0,0-1-1,-17 19 1,12-14-50,-46 60-45,-53 78-24,99-134 59,0 1 1,2 0 0,2 1-1,-13 39 1,22-59-20,0 1 0,1 0 0,1 0 0,-1 0 0,2 0 0,-1 0 0,1 0 0,0 0 0,1 0 1,3 16-1,-3-21-166,1 0 1,-1-1 0,1 1 0,0 0-1,0-1 1,0 0 0,0 1 0,0-1-1,1 0 1,-1 0 0,1-1 0,0 1-1,0 0 1,0-1 0,1 0 0,-1 1-1,0-1 1,1-1 0,-1 1 0,1 0 0,0-1-1,-1 0 1,1 0 0,0 0 0,0 0-1,5 0 1,25 2-3714,1-1 1,66-6-1,-52-1-478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12681,'-1'583'2542,"1"-577"-2448,0 0 0,0-1 0,1 1 0,0 0 0,0-1-1,1 1 1,-1-1 0,1 0 0,4 9 0,-5-13-29,-1-1 1,1 1 0,-1 0-1,1 0 1,0 0-1,0-1 1,-1 1 0,1 0-1,0 0 1,0-1 0,0 1-1,0-1 1,-1 1-1,1-1 1,0 1 0,0-1-1,0 0 1,0 1 0,0-1-1,0 0 1,2 1-1,-1-2-4,0 1 0,0-1-1,0 1 1,0-1 0,0 0 0,0 0-1,0 0 1,0 0 0,-1 0-1,1 0 1,0 0 0,-1 0-1,1-1 1,-1 1 0,3-4-1,97-122 1544,-69 83-1401,45-49 1,-38 54-710,2 2-1,85-60 0,-95 78-1489,0 0 0,1 2 0,0 1 0,1 2 0,50-14 0,-54 21-1771</inkml:trace>
</inkml:ink>
</file>

<file path=ppt/ink/ink2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03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75 212 12001,'-2'-7'570,"1"0"0,0-1-1,1 1 1,0 0 0,0 0 0,0-1 0,1 1-1,0 0 1,1 0 0,0 0 0,0 0-1,0 0 1,1 0 0,0 1 0,0-1-1,6-8 1,-6 9-469,1 0 1,0 0-1,1 0 0,0 0 0,0 0 0,0 1 0,0 0 0,1 0 0,0 1 1,0 0-1,0 0 0,0 0 0,1 0 0,0 1 0,13-4 0,-19 6-100,0 1-1,0 0 0,0-1 0,0 1 0,0 0 0,0 0 1,0 0-1,0-1 0,0 1 0,0 0 0,0 0 0,0 1 0,0-1 1,0 0-1,0 0 0,0 0 0,0 1 0,0-1 0,0 1 0,0-1 1,0 1-1,0-1 0,0 1 0,-1-1 0,1 1 0,0 0 1,0-1-1,0 1 0,-1 0 0,1 0 0,0-1 0,-1 1 0,1 0 1,-1 0-1,1 0 0,-1 0 0,0 0 0,1 0 0,-1 1 1,1 4-32,0 0 0,-1 1 0,0-1 0,0 0 0,-3 11 0,3-12-28,-3 8-73,-1 0-1,0-1 0,-1 0 1,0 1-1,-1-2 1,0 1-1,-8 11 0,-22 46-886,33-62 901,0 0-1,0 0 0,0 1 0,1-1 1,1 0-1,-1 1 0,1 0 0,0-1 1,1 1-1,0 0 0,0-1 0,0 1 1,1 0-1,1-1 0,-1 1 1,1-1-1,0 1 0,1-1 0,0 0 1,0 0-1,0 0 0,1 0 0,8 10 1,-5-6 128,0 0 1,0 0 0,-1 0-1,0 1 1,-1 0 0,0 0-1,5 22 1,-5-10 16,-2 0 1,-1 0-1,0 30 0,-3-49-22,0-1-1,-1 1 1,1-1-1,-1 0 0,1 1 1,-1-1-1,0 0 1,-1 0-1,1 0 1,-1-1-1,0 1 0,0-1 1,0 1-1,0-1 1,-1 0-1,1 0 0,-1 0 1,0-1-1,1 1 1,-1-1-1,-7 3 1,0 0-514,1 0 1,-1 0 0,1-1 0,-1-1 0,-1 1-1,1-2 1,-18 3 0,-19-6-5054,37-3 1872</inkml:trace>
</inkml:ink>
</file>

<file path=ppt/ink/ink2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03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98 16794,'4'-9'455,"1"1"1,1-1-1,-1 1 1,1 0-1,1 0 1,-1 0 0,9-6-1,-12 11-373,0 0-1,0 1 1,0 0-1,0 0 1,1 0 0,-1 0-1,0 0 1,1 1-1,-1-1 1,1 1-1,0 0 1,-1 0 0,1 0-1,0 1 1,0-1-1,0 1 1,-1 0-1,1 0 1,0 0 0,0 1-1,6 1 1,-9-1-71,1 0 1,0 0-1,-1 1 0,1-1 1,-1 1-1,1-1 1,-1 1-1,0-1 1,1 1-1,-1 0 1,0 0-1,0-1 0,-1 1 1,1 0-1,0 0 1,0 0-1,-1 0 1,1 0-1,-1 0 0,0 0 1,0 0-1,0 0 1,0 4-1,-1 60 42,0-54-8,-2 5 126,-1 1-1,-1-1 0,0 0 0,-2 0 0,1-1 0,-2 0 0,0 0 0,-1-1 0,-1 1 0,-12 13 1,11-13-37,-1 1 0,2 0 0,0 0 0,1 1 0,1 0 0,1 1 1,-8 27-1,14-43-129,1-1 0,-1 1-1,1-1 1,0 1 0,0-1 0,0 1 0,0-1 0,0 1 0,0-1 0,1 0 0,-1 1 0,1-1 0,-1 1 0,1-1 0,0 0 0,0 1 0,0-1 0,0 0-1,1 0 1,-1 0 0,1 0 0,-1 0 0,1 0 0,0 0 0,-1-1 0,1 1 0,0 0 0,0-1 0,0 0 0,3 2 0,4 0-448,-1 0 0,1 0-1,0-1 1,0 0 0,0-1 0,0 0 0,11 0 0,52 2-6016,-34-3 2913</inkml:trace>
</inkml:ink>
</file>

<file path=ppt/ink/ink2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1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16998,'0'-3'159,"1"0"0,0 0 0,-1 0 0,1 0 0,1 0 0,-1 0 0,0 0 0,1 0 0,-1 0 0,1 1 0,0-1 0,0 1 0,0-1 0,0 1 0,0 0 0,1 0 0,-1 0 0,1 0 0,-1 0 0,1 0 0,0 1 0,0-1 0,0 1 0,3-1 0,15-7-247,-1 2 1,33-7 0,-26 7 245,293-72-1661,-105 41-6180,-165 35 2641,-35 3 1465</inkml:trace>
</inkml:ink>
</file>

<file path=ppt/ink/ink2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1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13905,'0'1'2276,"6"-1"-1171,13-1-81,7-6-392,4 0-324,9 0-92,2-6-144,6 3-32,-2 0-52,3 0-32,-1 3-388,-2-1-1156,2 3-793,-8 5-499,-1 0-1720</inkml:trace>
</inkml:ink>
</file>

<file path=ppt/ink/ink2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3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19338,'1'-4'3841,"12"-12"-1749,8 6-1270,0 0 0,0 2 0,1 0 0,38-8 0,98-10-3353,-125 21 781,90-10-10777,-80 9 6371</inkml:trace>
</inkml:ink>
</file>

<file path=ppt/ink/ink2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4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98 16025,'0'-1'36,"0"1"-1,0-1 0,0 1 0,0 0 0,-1-1 1,1 1-1,0 0 0,0-1 0,0 1 0,0 0 1,0-1-1,-1 1 0,1 0 0,0-1 0,0 1 1,0 0-1,-1 0 0,1-1 0,0 1 0,0 0 1,-1 0-1,1-1 0,0 1 0,-1 0 0,1 0 1,0 0-1,-1 0 0,1-1 0,0 1 0,-1 0 1,1 0-1,0 0 0,-1 0 0,1 0 0,0 0 1,-1 0-1,1 0 0,-1 0 0,-21 5 837,-17 13 148,25-6-849,0 1 0,1 0 0,0 1 0,1 0 0,1 1 0,0 0 0,-17 33 0,14-19-165,1 0 0,1 0 0,-14 58 0,25-85 45,0 0 0,1 0-1,0 0 1,-1 0 0,1 0 0,0 0 0,0 0 0,0 1-1,0-1 1,0 0 0,1 0 0,-1 0 0,1 3 0,0-5-30,-1 0 1,0 1 0,1-1-1,-1 1 1,0-1 0,1 0-1,-1 1 1,1-1 0,-1 0-1,1 0 1,-1 1 0,1-1-1,-1 0 1,1 0 0,-1 1-1,1-1 1,-1 0 0,1 0-1,-1 0 1,1 0 0,-1 0-1,1 0 1,-1 0 0,1 0-1,-1 0 1,1 0 0,-1 0-1,1-1 1,-1 1 0,1 0-1,0 0 1,4-3 16,0 1 0,0-1 1,-1 0-1,0 0 0,1-1 0,-1 1 0,0-1 1,6-8-1,0 0-33,-2 0 0,0-1 0,0 0 0,-1-1 0,-1 1 0,0-1 0,-1 0 0,0-1 1,4-26-1,-5 13-8,-1 1 0,-1 0 0,-2-1 1,-5-41-1,5 67-3,0-4 42,0 1 0,-1-1 0,0 0 0,0 0-1,-1 1 1,1-1 0,-1 1 0,0-1 0,-1 1 0,1 0 0,-1 0-1,0 0 1,-1 0 0,-4-5 0,12 46-11,16 18 665,50 100 1,-61-136-520,72 123 1472,-47-86-789,29 65 0,-54-101-827,-2 0 0,0 0 0,-2 1 0,0 0 0,-1 0 0,0 0 1,0 34-1,-4-31-255,-1-1 1,-1 0-1,-1 1 1,-1-1 0,0 0-1,-12 29 1,-10 5-3930,-12-3-3910,23-36 4131</inkml:trace>
</inkml:ink>
</file>

<file path=ppt/ink/ink2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4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0 768 20966,'52'-65'1957,"2"2"0,92-84 1,-107 110-1355,39-38-81,160-162-425,-223 221-1196,-1-1 1,15-24 0,-25 35-219,-1 0 1,0 1 0,0-1 0,-1 0 0,0 0 0,0-1 0,2-7 0,-4 1-2475</inkml:trace>
</inkml:ink>
</file>

<file path=ppt/ink/ink2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4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21458,'1'8'498,"0"0"-1,0 0 1,1-1 0,0 1-1,0 0 1,1-1 0,0 0-1,0 0 1,7 12-1,48 64 2199,-30-45-1876,12 28-814,-2 1 1,48 123-1,-49-104-4163,2 0-4513,-22-53 3977</inkml:trace>
</inkml:ink>
</file>

<file path=ppt/ink/ink2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4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17958,'-9'35'-516,"1"0"1,2 0-1,1 1 1,2-1-1,3 72 1,0-101 367,0 0 1,1 0 0,-1 0 0,1 0-1,1 0 1,-1 0 0,1-1-1,0 1 1,0 0 0,1-1 0,0 0-1,0 1 1,0-1 0,0 0-1,1-1 1,0 1 0,4 4 0,-2-4-47,0-1 1,0 0 0,0 0-1,0-1 1,0 0 0,1 0-1,-1 0 1,1-1 0,0 0 0,0 0-1,0 0 1,0-1 0,0 0-1,9-1 1,14 0 177,1-2 0,-1-1-1,0-2 1,0 0 0,0-3-1,50-18 1,-73 24 380,0-1 0,1 1-1,-1 1 1,1-1 0,15 0-1,-21 2-316,0 0 0,-1 0 0,1 0-1,0 1 1,-1-1 0,1 1-1,0-1 1,-1 1 0,1-1-1,-1 1 1,1 0 0,-1 0-1,1 0 1,-1 0 0,1 0-1,-1 0 1,0 0 0,0 0 0,1 0-1,-1 1 1,0-1 0,0 0-1,0 1 1,-1-1 0,1 1-1,0-1 1,0 1 0,-1 0-1,1-1 1,-1 1 0,0 0-1,1 2 1,-1-2-14,3 12 112,0 0 0,0 0 0,1 0 0,10 20-1,-13-31-101,1 1-1,0-1 0,1 1 0,-1-1 0,0 0 0,1 0 1,0 0-1,0-1 0,0 1 0,0-1 0,0 1 0,0-1 1,1 0-1,-1 0 0,1-1 0,-1 1 0,1-1 0,0 1 1,0-1-1,-1 0 0,7 0 0,5 1 105,-1-1 0,1-1 0,-1 0 0,1-1 0,0-1 0,-1 0 0,0-1 0,1 0 0,-1-1 0,0-1 0,-1 0 0,1-1 0,-1 0 0,0-1 0,19-14 0,-22 13 43,-1 0-1,0-1 1,0 0-1,0 0 1,-1 0-1,-1-1 1,0-1 0,0 1-1,-1-1 1,0 0-1,-1-1 1,0 1-1,-1-1 1,0 0 0,-1 0-1,-1 0 1,0 0-1,1-21 1,-2 17 46,0 0 0,-2 0 0,0 0 0,-1 0 1,-1 0-1,-7-27 0,8 37-103,-1 0 0,1 0 0,-1 0 1,-1 1-1,1-1 0,-1 1 0,0 0 0,0 0 1,0 0-1,-1 0 0,0 1 0,1 0 1,-2 0-1,1 0 0,0 1 0,-1-1 0,0 1 1,0 1-1,-9-4 0,1 1-16,0 2-1,0 0 1,0 0-1,0 2 1,-1 0-1,1 0 1,-29 3 0,24 1-557,0 0 0,0 2 1,1 0-1,0 0 0,-32 16 1,34-14-523,1 2 0,-1 0 0,1 1 0,1 0 0,0 1 0,0 1 0,1 0 0,1 1 0,0 0 0,1 1 1,0 0-1,1 1 0,0 0 0,-9 23 0,4 3-3971</inkml:trace>
</inkml:ink>
</file>

<file path=ppt/ink/ink2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186 660 20658,'3'-4'18,"-1"1"1,1 0-1,0 0 0,0 0 1,0 0-1,0 1 0,0-1 1,1 1-1,-1 0 0,1 0 1,-1 0-1,1 0 0,0 1 1,-1-1-1,1 1 0,0 0 1,0 0-1,0 1 0,0-1 1,0 1-1,0 0 0,1 0 1,-1 0-1,0 0 0,0 1 1,0 0-1,0 0 0,0 0 1,0 0-1,-1 0 0,1 1 1,0 0-1,-1 0 0,1 0 1,-1 0-1,1 0 1,-1 1-1,0-1 0,0 1 1,0 0-1,-1 0 0,1 0 1,-1 1-1,1-1 0,-1 0 1,0 1-1,0 0 0,-1-1 1,1 1-1,-1 0 0,1 0 1,-1 4-1,1 1 149,0 0 1,-1 0-1,0 0 1,-1 0-1,0 0 1,0 0-1,-1 0 1,0 0-1,-1 0 1,0 0-1,0-1 1,-1 1-1,-7 16 1,7-20 5,0 0-1,0 0 1,-1 0 0,1-1 0,-1 1 0,0-1 0,0 0 0,-1 0-1,1 0 1,-1-1 0,0 1 0,0-1 0,0 0 0,0-1 0,-1 1 0,1-1-1,-1 0 1,1-1 0,-1 1 0,0-1 0,0 0 0,-9 0 0,7 0-66,1 0 0,0-1 0,-1 0 0,1 0 0,0-1 0,0 0 0,-1 0 0,1-1 0,0 0 0,0 0 0,0-1 0,1 1 0,-1-2 0,1 1 0,-1-1 0,1 0 0,0 0 0,0 0 0,1-1 0,-1 0 0,1 0 0,0-1 0,1 1 0,-1-1 0,1 0 0,0 0 0,-4-10 0,-1-4 4,2 0-1,0-1 1,1 0 0,1 1 0,1-2 0,-1-26-1,2-9 115,5-63-1,1 89-276,2 0 0,1 1 1,1 0-1,1 0 0,2 1 1,1 0-1,1 0 0,22-35 0,-13 27-3988,31-39 0,-28 49-683,0 5-586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11697,'0'10'972,"0"-2"-76,5 2-84,5 3-56,3 1-128,2 1-120,3-2 49,2 4-129,4 3-200,3 0-60,2 0-48,3 0-120,4 0-144,1-1-308,5 2-501,3-2-767,2-3-704,-2-1-1348</inkml:trace>
</inkml:ink>
</file>

<file path=ppt/ink/ink2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4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0 940 19230,'2'2'166,"1"0"0,-1 0 0,0 0 0,0 0 0,0 1 1,0-1-1,-1 1 0,1-1 0,0 1 0,-1-1 0,0 1 0,0 0 1,0 0-1,0 0 0,1 5 0,0-1 37,33 103 1005,24 133 0,-23-84 75,73 332 4489,-109-489-5760,0 0 1,0 0 0,1 0 0,-1 0-1,1 0 1,0 0 0,-1-1 0,1 1 0,0 0-1,0 0 1,0-1 0,0 1 0,0 0-1,1-1 1,-1 1 0,0-1 0,4 3 0,-4-4 1,0 0 0,0 0 0,-1 0 0,1 0 0,0 0 0,0 0 0,0-1 0,0 1 0,0 0 0,0 0 0,-1-1 0,1 1 0,0-1 0,0 1 0,0 0 0,-1-1 0,1 1 0,0-1 0,0 0 0,-1 1 0,1-1 0,-1 0 0,1 1 1,-1-1-1,1 0 0,0 0 0,6-11 132,0 0 1,0 0-1,7-21 1,-11 27-137,60-165-10,44-192 0,-28 82 0,212-545 0,-247 719-2642,16-55-5985,-50 129 1734</inkml:trace>
</inkml:ink>
</file>

<file path=ppt/ink/ink2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4:5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1 752 13565,'6'-22'201,"2"0"-1,0 1 0,18-30 0,-24 47-71,0 0 0,1 0 0,-1 0-1,1 0 1,0 0 0,0 0-1,1 1 1,-1-1 0,1 1 0,0 0-1,0 0 1,0 0 0,0 1-1,0 0 1,0-1 0,1 1 0,-1 1-1,1-1 1,-1 1 0,1-1-1,0 2 1,0-1 0,5 0 0,-6 2-14,0-1 1,-1 1 0,1 1 0,0-1-1,0 1 1,-1-1 0,1 1-1,-1 0 1,1 0 0,-1 1 0,0-1-1,0 1 1,0-1 0,0 1 0,0 0-1,-1 0 1,1 1 0,-1-1-1,4 7 1,4 8 103,-1 1 1,11 28-1,-16-37-166,30 86 335,-4 1 0,19 111 0,15 204 1052,-62-394-1285,0-1 0,1 0 1,1 0-1,0-1 0,1 1 0,1-1 1,9 18-1,-15-33-94,1 0 1,-1-1-1,1 1 1,-1 0-1,1 0 1,-1 0-1,1 0 1,0-1-1,-1 1 1,1 0-1,0-1 1,0 1-1,0 0 1,-1-1-1,1 1 1,0-1-1,0 1 1,0-1-1,0 0 1,0 1-1,0-1 1,0 0-1,0 0 1,0 0-1,0 0 1,0 1-1,0-1 1,0-1-1,0 1 1,0 0-1,0 0 1,0 0-1,0 0 1,0-1-1,0 1 1,0 0-1,0-1 1,0 1-1,0-1 1,0 1-1,0-1 0,-1 0 1,1 1-1,0-1 1,0 0-1,0-1 1,4-3 88,-1 1 0,-1-1 0,1 0 0,-1-1 0,1 1 0,2-10 0,21-56 700,27-127-1,-26 87-542,173-511 1474,-72 321-5418,-56 154-2148,6 4-3722,-51 96 4695</inkml:trace>
</inkml:ink>
</file>

<file path=ppt/ink/ink2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3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35 303 16926,'-12'27'-144,"2"38"453,2 1 1,3-1-1,6 103 0,1-61-2,-2 2-18,6 372 837,3-347-764,38 207 0,-42-312-316,2 1 1,2-2 0,0 1 0,2-1-1,1-1 1,1 0 0,20 30 0,-27-49 134,-1 0 0,2 0 1,-1 0-1,1-1 1,1 0-1,-1 0 0,1 0 1,0-1-1,1-1 0,-1 1 1,1-1-1,0-1 1,1 0-1,-1 0 0,1-1 1,-1 0-1,1 0 0,0-1 1,0-1-1,0 1 1,0-2-1,0 1 0,1-2 1,14-1-1,-14 0 48,0-1-1,0-1 1,-1 0-1,0 0 1,0-1-1,0 0 1,0 0-1,-1-1 1,0-1-1,0 0 1,-1 0-1,1 0 1,-2-1 0,1 0-1,-1-1 1,0 0-1,10-17 1,5-13 201,-1-1 0,-2 0 1,14-45-1,10-40-122,-7-1 0,37-232 1,-18-269 325,-52 254-634,-3 235 0,0 126-211,1-1-1201,-1 0 1,0 0-1,-1 1 1,0-1-1,-1 0 1,0 1-1,-1-1 0,-9-22 1</inkml:trace>
</inkml:ink>
</file>

<file path=ppt/ink/ink2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3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15413,'-1'0'23,"1"0"-1,0-1 0,0 1 0,0 0 0,-1-1 0,1 1 1,0 0-1,0-1 0,0 1 0,0-1 0,0 1 0,0 0 1,0-1-1,-1 1 0,1-1 0,0 1 0,0 0 0,1-1 1,-1 1-1,0-1 0,0 1 0,0 0 0,0-1 0,0 1 1,0 0-1,0-1 0,1 1 0,-1 0 0,0-1 1,0 1-1,0 0 0,1-1 0,-1 1 0,0 0 0,1-1 1,-1 1-1,0 0 0,1-1 0,21-5 532,31 7-107,-47-1-428,107 6 360,132 3-6554,-201-9 3473,0 0-1214</inkml:trace>
</inkml:ink>
</file>

<file path=ppt/ink/ink2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3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14581,'301'11'4788,"-51"0"-11325,-211-10 3790</inkml:trace>
</inkml:ink>
</file>

<file path=ppt/ink/ink2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3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611 118 12421,'0'-7'164,"0"1"-1,0 0 1,-1 0 0,1-1-1,-1 1 1,-1 0 0,1 0-1,-1 0 1,0 0 0,0 0-1,-4-5 1,4 8-88,-1-1 0,0 2 0,0-1-1,0 0 1,0 0 0,0 1 0,0 0 0,-1 0 0,1 0 0,-1 0 0,0 0 0,1 1-1,-1-1 1,0 1 0,0 0 0,0 0 0,0 1 0,-7-1 0,-1 0 22,0 1 1,0 0 0,0 1-1,0 0 1,0 1 0,0 0-1,1 1 1,-1 0 0,1 1-1,0 0 1,0 1 0,0 0-1,0 1 1,1 0 0,0 1-1,0 0 1,1 0 0,0 1-1,0 0 1,1 1 0,-8 10-1,-15 20 320,2 2 0,1 1-1,-36 76 1,64-117-419,-30 57-17,-35 98 0,58-135 29,0 1-1,2-1 0,1 1 1,0 0-1,2 0 1,0 1-1,1-1 1,4 33-1,-2-52-15,0 1 0,0-1 0,0 0 0,1 1 0,-1-1 0,1 0-1,-1 0 1,1 0 0,0 0 0,0 0 0,1-1 0,-1 1 0,1-1 0,-1 1 0,1-1-1,0 0 1,0 0 0,0 0 0,0 0 0,0 0 0,0-1 0,0 0 0,1 1 0,-1-1 0,0 0-1,1-1 1,-1 1 0,1-1 0,4 1 0,6 0 27,0 0 1,0-1-1,0-1 1,0 0-1,-1-1 1,19-4-1,-19 3 7,-1-1 0,0-1 1,0 1-1,0-2 0,-1 0 0,1 0 0,-1-1 0,-1-1 1,0 1-1,0-2 0,0 1 0,-1-1 0,0-1 0,-1 0 0,0 0 1,0-1-1,9-19 0,-6 9-27,-2-1 1,-1-1-1,-1 1 0,0-1 1,-2-1-1,-1 1 0,-1-1 1,1-41-1,-3 14-1,1-22-7,-10-96-1,4 158-167,2 36 282,0 42 296,24 274 1648,0-12-1135,-22 133-1871,-1-185-8203,2-235 6545,3-1-790</inkml:trace>
</inkml:ink>
</file>

<file path=ppt/ink/ink2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3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19 207 11277,'-3'-4'292,"1"-1"-1,0 0 1,0 0-1,0 0 1,0 0 0,1 0-1,-1 0 1,1 0 0,1-1-1,-1 1 1,1 0-1,0 0 1,0-1 0,2-8-1,-2 8-80,1-1 1,0 0-1,1 1 0,-1-1 1,1 0-1,1 1 0,-1 0 1,1 0-1,0 0 0,1 0 1,3-6-1,-2 7-96,-1 1 0,1 0 0,0-1 0,0 2 0,11-7 0,-14 8-88,0 1 0,0 0 0,0 0-1,1 0 1,-1 1 0,0-1 0,0 0 0,0 1 0,1 0 0,-1-1 0,0 1 0,1 0 0,-1 0 0,0 0 0,0 1 0,1-1 0,-1 0 0,0 1 0,0-1 0,4 3 0,-5-2-28,0 1 0,0-1 0,0 1 0,0 0 0,0 0 0,0-1 0,-1 1 0,1 0 0,0 0 0,-1 0 0,0 0 0,1 0 0,-1 0 0,0 0 0,0 0 0,0-1 0,-1 1 0,1 4 1,-7 37-404,-10-1-270,14-34 503,-1 0-1,1-1 0,1 1 0,0 0 1,-3 15-1,5-20 147,0 0 0,0 0 1,0 0-1,1 0 0,-1 0 0,1 0 0,0 0 1,0 0-1,0-1 0,0 1 0,0 0 0,1 0 1,-1-1-1,1 1 0,0-1 0,-1 1 0,1-1 1,0 0-1,1 0 0,2 3 0,86 65-78,-70-57 129,0 2 0,-2 0-1,0 2 1,0 0 0,-2 1 0,20 24 0,-34-36 18,-1-1 0,0 1 1,0-1-1,0 1 0,0 0 1,-1 0-1,0 0 0,0 0 0,-1 0 1,0 0-1,0 0 0,0 0 1,-1 0-1,0 0 0,0 0 1,0 0-1,-1 0 0,0-1 1,0 1-1,0-1 0,-1 1 1,1-1-1,-2 0 0,1 0 1,0 0-1,-1 0 0,0 0 1,-5 4-1,-13 12-782,-1-1 0,-27 19 0,-21 3-5474,52-32 1487</inkml:trace>
</inkml:ink>
</file>

<file path=ppt/ink/ink2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3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11185,'8'39'4014,"21"60"-2208,-4-16-1065,77 304 1238,81 620 1,-178-955-1884,-3-21 376,2 0 0,0 0 0,2-1-1,14 43 1,-19-72-350,-1 0-1,0-1 0,0 1 1,1 0-1,-1 0 1,0 0-1,1 0 0,-1-1 1,1 1-1,-1 0 1,1 0-1,-1-1 0,1 1 1,-1 0-1,1-1 1,0 1-1,-1-1 0,1 1 1,0-1-1,0 1 1,-1-1-1,1 1 0,0-1 1,0 0-1,0 1 1,0-1-1,0 0 0,-1 0 1,1 0-1,0 1 1,0-1-1,1 0 0,0-1-35,0 0 1,0 0-1,0 0 0,-1 0 0,1 0 0,0-1 0,0 1 0,-1 0 0,1-1 0,-1 1 0,0-1 0,1 0 0,0-1 0,5-8 32,0 1-1,-1-1 0,7-19 0,49-164 278,48-273 1,-55 211-501,132-464-101,-97 414-4596,-79 271 3125,23-72-8252,-23 83 5654</inkml:trace>
</inkml:ink>
</file>

<file path=ppt/ink/ink2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13469,'1'-3'99,"-1"0"-1,1 1 1,0-1 0,0 1-1,0-1 1,1 1-1,-1 0 1,1 0-1,-1-1 1,1 1 0,0 0-1,-1 0 1,1 0-1,0 1 1,0-1-1,1 0 1,-1 1 0,0-1-1,1 1 1,-1 0-1,0 0 1,1 0-1,-1 0 1,1 0-1,5 0 1,14-6 0,0 2 1,24-3-1,-28 5 27,280-29-2029,-161 21-2875,-83 6 1696</inkml:trace>
</inkml:ink>
</file>

<file path=ppt/ink/ink2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14005,'5'0'596,"12"0"-40,8 0-52,6 0-80,8-4-87,4 1-129,2-2-88,10 0-16,-2 0-104,6 0-132,3 0-705,1-2-727,4 4-740,2-2-1508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51 159 10541,'-2'0'83,"0"0"1,0-1-1,0 0 1,0 0-1,0 1 0,0-1 1,0 0-1,0 0 1,0-1-1,0 1 1,1 0-1,-1-1 0,0 1 1,1-1-1,-1 1 1,1-1-1,0 0 1,-1 0-1,1 1 0,0-1 1,0 0-1,0 0 1,0 0-1,1 0 0,-1-1 1,0 1-1,1 0 1,0 0-1,-1 0 1,1 0-1,0-1 0,0 1 1,0 0-1,0 0 1,1 0-1,-1 0 1,1-1-1,-1 1 0,1 0 1,0 0-1,0 0 1,-1 0-1,3-2 0,0-1-31,1-1-1,0 1 1,0 0 0,1 0-1,0 0 1,-1 0-1,2 1 1,-1 0-1,0 0 1,1 0-1,0 1 1,0 0-1,7-3 1,55-11-18,-64 16-33,0 1 0,0-1 0,0 1 0,0 0 0,0 0 0,0 1 0,0-1 0,0 1 0,0-1 1,0 1-1,-1 1 0,1-1 0,0 0 0,-1 1 0,6 2 0,-7-1 2,-1 0 1,1-1-1,0 1 0,-1 0 0,0 0 1,0 0-1,1 0 0,-2 0 0,1 0 1,0 0-1,-1 0 0,1 0 0,-1 1 1,0-1-1,0 0 0,0 0 0,-1 0 1,0 6-1,0 0-3,-1 1 0,0-1 1,-1 1-1,1-1 0,-6 10 0,-18 27 143,-47 64-1,2-5 321,61-89-388,2-3-21,0 0 1,-12 28-1,19-38-51,0 1 0,0-1 0,0 1 0,0-1 1,0 1-1,1 0 0,-1 0 0,1-1 0,0 1 1,0 0-1,1 0 0,-1 0 0,1-1 0,0 1 1,0 0-1,0-1 0,2 5 0,-1-5-8,0 0 0,0 0 1,1-1-1,-1 1 0,1-1 0,0 1 0,0-1 0,0 0 1,0 0-1,0 0 0,0-1 0,0 1 0,0-1 0,1 0 1,-1 0-1,1 0 0,4 1 0,68 7-1748,-58-8 675,53 3-3286,-33-4 324</inkml:trace>
</inkml:ink>
</file>

<file path=ppt/ink/ink2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80 11005,'-16'18'298,"0"1"-1,2 1 1,0 0-1,1 1 1,1 0 0,-18 45-1,14-26-63,3 1 0,1 1 0,-6 45 0,17-79-223,-5 24 95,2 0 1,0 40-1,4-65-56,0 0 1,0 0-1,1-1 1,0 1-1,0 0 1,0-1-1,1 1 1,0-1-1,0 1 1,1-1-1,0 0 1,0 0-1,0 0 1,1 0-1,0-1 1,0 1-1,6 5 1,-6-8 21,0 0 1,0 0-1,1-1 1,0 0-1,-1 0 1,1 0-1,0-1 1,0 1-1,0-1 1,0 0 0,0 0-1,0-1 1,0 0-1,0 0 1,0 0-1,0 0 1,0-1-1,0 0 1,0 0-1,6-2 1,0 0-8,1-1 0,-1-1 0,0 1 0,-1-2 0,1 0 0,-1 0 0,14-12 0,-7 4 10,-1-2 0,-1 0-1,-1-1 1,0-1 0,-1 0-1,-1 0 1,-1-2 0,0 1-1,-2-1 1,0-1 0,-1 0 0,5-21-1,-4 4-57,-2 0 0,-1 0 0,-2-1 0,-1 1-1,-3-1 1,-3-41 0,2 71-70,0 1 0,-1 0 1,0 0-1,0 0 0,-1 0 0,0 0 1,0 0-1,-1 1 0,0-1 0,0 1 0,-9-10 1,12 14-134,-1 1 1,-1 0 0,1 0 0,0 0 0,0 0 0,-1 0 0,1 0 0,-1 1-1,0-1 1,1 1 0,-1-1 0,0 1 0,0 0 0,0 0 0,0 1-1,0-1 1,0 1 0,0-1 0,0 1 0,0 0 0,0 0 0,0 0-1,0 0 1,0 1 0,0-1 0,0 1 0,0 0 0,1 0 0,-1 0-1,0 0 1,0 0 0,0 1 0,1-1 0,-5 4 0,2-1-402,0 0 0,0 0 1,0 0-1,1 1 0,-1-1 0,-4 8 1,-6 14-2481</inkml:trace>
</inkml:ink>
</file>

<file path=ppt/ink/ink2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14169,'-6'42'40,"-7"6"132,-4 1-8,1 2-164,2 3-80,-1-1-472,1-2-704,6-4-428,2-1-948,4-1-2249</inkml:trace>
</inkml:ink>
</file>

<file path=ppt/ink/ink2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75 14121,'5'-6'87,"1"-1"-1,0 1 1,1 0-1,-1 1 1,1-1-1,0 1 0,1 1 1,-1-1-1,1 1 1,0 0-1,0 1 1,0 0-1,0 0 1,1 1-1,-1 0 1,1 1-1,-1 0 0,1 0 1,0 0-1,14 2 1,-23-1-81,1 0 0,0 1 0,0-1 0,0 0-1,0 0 1,0 1 0,0-1 0,-1 1 0,1-1 0,0 1 0,0-1 0,-1 1 0,1-1 0,0 1 0,-1-1 0,1 1 0,0 0-1,-1 0 1,1-1 0,-1 1 0,1 0 0,-1 0 0,0-1 0,1 1 0,-1 0 0,1 1 0,0 29 212,-3-22-100,0-1 0,0 0-1,0 0 1,-1 0-1,-6 11 1,-10 10 496,-2-1 0,-1-1 1,-33 31-1,34-38-473,1 1-1,2 0 1,0 1 0,1 2-1,-26 47 1,41-69-196,1 1 1,-1 0-1,1 0 0,0 0 1,-1 0-1,1 0 1,1 0-1,-1 0 0,0 0 1,1 0-1,0 0 1,0 0-1,0 0 0,0 0 1,0 1-1,0-1 0,1 0 1,0 0-1,-1 0 1,1 0-1,0 0 0,1 0 1,-1 0-1,0-1 1,1 1-1,0 0 0,-1-1 1,1 1-1,0-1 1,0 1-1,1-1 0,-1 0 1,0 0-1,1 0 0,-1 0 1,1-1-1,0 1 1,0-1-1,-1 1 0,1-1 1,0 0-1,0 0 1,4 1-1,22 4-1565,0 0-1,1-2 1,0-1 0,45-1 0,-57-2 551,34 2-2900</inkml:trace>
</inkml:ink>
</file>

<file path=ppt/ink/ink2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1 864 13773,'1'-9'371,"-1"1"0,2-1 0,-1 1 0,2-1 0,-1 1 0,1 0 0,0 0 0,0 0 0,1 1 0,5-9 0,57-74 1345,-29 42-1033,13-18-480,4 1-1,2 3 0,3 2 1,72-54-1,42-17-4162,-12 31-3491,-134 84 4392,-5 3-1144</inkml:trace>
</inkml:ink>
</file>

<file path=ppt/ink/ink2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13701,'-5'14'560,"1"0"0,1 1 0,0-1-1,0 1 1,2 0 0,0 0 0,1 0 0,2 25-1,-1 4 254,4 26-379,3-1 0,3 0 1,32 107-1,-33-135-415,3 4-810,1 0 0,24 50 0,-23-63-1324,2 0 0,1-2 0,34 43 1,-30-44-993</inkml:trace>
</inkml:ink>
</file>

<file path=ppt/ink/ink2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14593,'-4'19'500,"-4"8"-156,-5 4-124,0 9 228,-3 8-95,1 6-173,0 1 12,0 5-192,2 0 80,3-2-240,2 0-112,2-2-437,6-7-715,0-1-320,0-5-44,0-4-336,12-8-844</inkml:trace>
</inkml:ink>
</file>

<file path=ppt/ink/ink2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2 216 10377,'-1'43'745,"2"0"1,1 0-1,3 0 0,15 66 1,-17-98-657,1-1 0,-1 1 0,2-1 0,-1 1-1,2-1 1,-1 0 0,1-1 0,1 0 0,-1 0 0,2 0 0,-1-1 0,1 0 0,0 0 0,1-1 0,0 0 0,0 0 0,1-1 0,-1 0 0,1-1 0,0 0 0,1-1 0,19 6 0,-11-6 16,0-1-1,0-1 1,0 0-1,0-1 1,0-2-1,0 0 0,0 0 1,0-2-1,0-1 1,0 0-1,-1-1 1,0-1-1,0-1 1,0 0-1,-1-1 1,0-1-1,-1-1 1,0 0-1,0-1 1,-1-1-1,-1-1 1,0 0-1,0 0 0,-1-1 1,-1-1-1,-1 0 1,0-1-1,-1 0 1,0-1-1,-2 0 1,0 0-1,-1-1 1,0 0-1,-2 0 1,0-1-1,-1 0 1,-1 1-1,2-39 1,-5 39 21,0 0 1,-1 0 0,-1 0 0,-1 0 0,-1 1 0,-7-23 0,9 34-118,-1-1 1,0 1-1,-1-1 0,1 1 1,-1 0-1,0 1 0,-1-1 1,0 1-1,1 0 0,-2 0 1,1 0-1,0 1 0,-1-1 1,0 1-1,0 1 1,0-1-1,-1 1 0,1 0 1,-8-2-1,-4 0-161,0 1 0,0 0 1,-1 1-1,0 1 0,0 1 0,1 0 1,-1 1-1,0 2 0,0 0 0,1 0 1,-1 2-1,1 1 0,-19 6 0,16-3-753,-1 1 0,1 0 0,0 2 0,1 0 0,0 2 0,1 0-1,0 1 1,2 1 0,-1 1 0,-15 18 0,6 3-2401</inkml:trace>
</inkml:ink>
</file>

<file path=ppt/ink/ink2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11941,'0'0'2088,"3"0"-1508,7-2 240,5 2-236,5-2-268,4-1-131,2 1-101,4-1 0,7-2-4,2 2-80,4-1-64,4-1-513,-1 0-895,6 2-516,-2 0-536,0-2-1516</inkml:trace>
</inkml:ink>
</file>

<file path=ppt/ink/ink2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1 368,'-4'0'-212</inkml:trace>
</inkml:ink>
</file>

<file path=ppt/ink/ink2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37 163 3536,'-1'0'260,"-1"0"-1,0-1 0,1 1 0,-1 0 1,0-1-1,1 1 0,-1-1 1,1 1-1,-1-1 0,1 0 0,-1 0 1,1 0-1,0 0 0,-1 0 1,1 0-1,0 0 0,0 0 1,-1 0-1,1-1 0,0 1 0,0 0 1,1-1-1,-1 1 0,0-1 1,0 1-1,1-1 0,-1 1 0,1-1 1,-1 1-1,1-1 0,0 0 1,-1 1-1,1-1 0,0 0 0,0 1 1,0-1-1,0 0 0,1-1 1,-1-2-67,0 0 0,1 0 0,0 0 0,0 0 0,0 1 0,0-1 0,1 0 0,0 1 0,0-1-1,0 1 1,0-1 0,4-4 0,-1 4-173,1 0-1,-1 0 0,1 1 0,0 0 0,1 0 0,-1 0 0,1 1 1,7-4-1,-10 5-29,1 1 0,-1-1 0,0 1 0,1 0 0,-1 0 0,1 0 0,0 1 0,-1-1 0,1 1 0,-1 0 0,1 0 0,0 1 0,-1 0 0,6 1 0,-9-1-4,0 0 0,-1 0 0,1 0 0,0 0 0,0 0 0,-1 0 0,1 0 1,-1 0-1,1 1 0,-1-1 0,1 0 0,-1 0 0,0 1 0,1-1 0,-1 0 0,0 0 0,0 1 0,0-1 0,0 2 0,-1 37-357,0-28 302,0-7 60,1 0 0,-1 0 0,1 0 0,0 0-1,1 0 1,-1 0 0,1-1 0,0 1 0,0 0 0,0 0 0,1-1 0,0 1 0,0-1 0,0 1 0,0-1 0,1 0 0,0 0 0,-1 0 0,2 0 0,-1 0 0,0 0 0,1-1-1,5 4 1,13 12-46,-6-6 27,-1 0-1,0 1 1,15 19-1,-25-27 34,-1 0 0,-1-1-1,1 2 1,-1-1-1,0 0 1,-1 0 0,1 1-1,-1 0 1,-1-1-1,1 1 1,-1 0 0,0 0-1,0 10 1,-1-9 6,0-1 1,-1 1 0,1-1-1,-2 1 1,1-1 0,-1 0-1,0 1 1,0-1 0,-1 0-1,0 0 1,0 0 0,-1-1-1,0 1 1,0-1-1,0 0 1,-1 0 0,0 0-1,0-1 1,-1 0 0,-10 9-1,-26 18-134,2-3-1649,6 6-4323,27-26 2622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35 11713,'-12'7'114,"0"0"0,1 1-1,0 0 1,1 1 0,-1 1 0,2-1 0,-1 2-1,2-1 1,-1 1 0,1 0 0,1 1 0,0 0-1,1 0 1,0 1 0,-4 15 0,0-1-8,2 1 0,1 0 0,1 1 0,1-1 0,2 1 1,0 33-1,3-59-78,0 0 0,0 0 1,0 0-1,0 0 1,1 0-1,-1 0 0,1 0 1,0-1-1,0 1 1,0 0-1,0 0 0,0-1 1,1 1-1,-1 0 1,1-1-1,-1 0 0,1 1 1,0-1-1,0 0 1,0 0-1,0 0 0,1 0 1,-1 0-1,1-1 1,-1 1-1,1-1 0,-1 1 1,1-1-1,0 0 1,-1 0-1,1 0 0,0 0 1,0-1-1,0 1 1,0-1-1,0 0 0,0 0 1,0 0-1,0 0 1,0 0-1,3-1 1,5-1-14,0 1 1,0-1-1,-1-1 1,1 0-1,0-1 1,-1 0-1,0 0 1,0-1-1,0 0 1,8-7-1,-6 3-41,-1-1-1,0 0 1,-1-1-1,0 0 1,-1 0 0,0-1-1,-1 0 1,0-1-1,-1 0 1,-1 0 0,0 0-1,5-18 1,-5 12-52,-2 1-1,0-1 1,-1-1 0,-1 1 0,0 0-1,-2-1 1,0 1 0,-6-35 0,5 49 76,0 0 1,0 1 0,0-1-1,-1 0 1,0 0 0,0 1 0,0-1-1,0 1 1,-1 0 0,0 0-1,0 0 1,0 0 0,0 0 0,-1 1-1,1-1 1,-1 1 0,0 0-1,0 0 1,0 0 0,0 0-1,-8-3 1,8 5 19,0 0-1,0 0 1,-1 0-1,1 0 0,0 1 1,0-1-1,-1 1 1,1 0-1,0 0 1,0 1-1,0-1 1,-1 1-1,1 0 1,0 0-1,0 0 0,0 1 1,0 0-1,0-1 1,1 1-1,-1 0 1,0 1-1,1-1 1,-1 1-1,1 0 1,-4 4-1,-4 5-4,1 0 0,1 1 0,0 0-1,0 1 1,2 0 0,0 0 0,0 0 0,1 1 0,1 0-1,-5 24 1,4-12 107,2 0 0,1 1 1,1 0-1,1-1 0,3 33 0,-1-53-66,0 1-1,0-1 0,1 0 1,-1 0-1,2 0 1,-1 0-1,1 0 0,0-1 1,0 1-1,1-1 1,0 0-1,0 0 0,0 0 1,1 0-1,7 6 1,-4-5 65,1 0 1,0-1 0,1 0-1,-1 0 1,1-1 0,0 0 0,1-1-1,-1-1 1,13 4 0,19 1-790,-1-2 0,1-2 0,0-2 0,49-3 0,-78 0-3,71-3-5450,-57 4 3285</inkml:trace>
</inkml:ink>
</file>

<file path=ppt/ink/ink2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619 149 11849,'28'-11'474,"-17"7"-221,0 0 0,-1 0 0,1-1 0,-1 0 0,0-1 0,0 0 0,0-1-1,-1 0 1,0 0 0,12-13 0,-20 19-218,0 0-1,0 0 0,0 0 1,0 0-1,0 0 0,-1-1 1,1 1-1,0 0 0,-1 0 1,1 0-1,-1-1 0,1 1 1,-1 0-1,0-1 0,1 1 1,-1 0-1,0-1 0,0 1 1,0-1-1,0 1 0,0 0 1,0-1-1,-1 1 0,1 0 1,0-1-1,-1 1 0,1 0 0,-1-1 1,1 1-1,-1 0 0,1 0 1,-1 0-1,0 0 0,0-1 1,0 1-1,0 0 0,1 0 1,-1 0-1,-1 1 0,1-1 1,0 0-1,0 0 0,0 0 1,0 1-1,-1-1 0,1 1 1,0-1-1,0 1 0,-1-1 1,1 1-1,-2 0 0,-9-3 229,0 1-1,0 1 0,-1 0 0,-17 1 1,22 0-214,-13 1 173,0 2 0,1 0 0,-1 1 1,1 1-1,0 1 0,1 1 0,-1 1 0,1 1 0,1 0 0,0 1 0,-33 25 1,10-4 327,1 2 0,2 2 0,-56 67 0,68-71-363,1 1-1,2 1 1,2 1 0,-27 56-1,41-73-169,0 0 0,1 0 0,1 1 0,0 0 0,2 0 0,0 0 0,1 0 0,0 0 0,2 1 0,0-1 0,1 0 0,5 24 0,-3-32-27,0 1 0,1-1 1,1 0-1,0 0 0,0-1 0,0 0 0,1 1 1,1-2-1,0 1 0,0-1 0,0 0 0,1 0 1,0-1-1,1 0 0,0-1 0,0 0 0,0 0 1,19 8-1,1-1-54,0-1 0,1-2 0,0-1-1,1-1 1,40 5 0,11-5-3936,1-3-1,139-10 0,-149-1-1820</inkml:trace>
</inkml:ink>
</file>

<file path=ppt/ink/ink2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10717,'-14'3'148,"1"0"-1,0 1 1,1 1 0,-1 0 0,1 1-1,0 0 1,0 1 0,1 0 0,0 1-1,0 0 1,1 1 0,0 0-1,0 1 1,1 0 0,0 0 0,-14 24-1,0 3 155,1 2 0,1 1-1,-27 78 1,30-64-222,3 1 1,2 0 0,-9 96 0,9 171-354,13-285-280,1 1 0,2 0 0,1-1 0,2 0 1,2 0-1,1 0 0,2-1 0,2-1 0,1 0 0,1 0 1,40 62-1,2-23-2958</inkml:trace>
</inkml:ink>
</file>

<file path=ppt/ink/ink2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4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13501,'26'54'559,"-3"2"-1,-2 1 1,-2 0-1,16 89 0,-21-57-27,-4 1-1,-1 120 0,-9-151-532,-3 1 0,-2-1-1,-2 0 1,-4 0-1,-1-1 1,-4 0 0,-2-1-1,-2-1 1,-33 64-1,-93 125-5074,89-163 1735</inkml:trace>
</inkml:ink>
</file>

<file path=ppt/ink/ink2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11781,'2'-13'-256,"6"-2"-744,-1 1-1512</inkml:trace>
</inkml:ink>
</file>

<file path=ppt/ink/ink2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223 304 3256,'-1'2'264,"0"-1"0,-1 1-1,1-1 1,-1 1 0,0-1-1,1 0 1,-1 0-1,0 0 1,0 0 0,1 0-1,-1 0 1,0 0 0,0-1-1,0 1 1,0-1 0,0 1-1,0-1 1,0 0 0,-3 1-1,4-2-150,-1 1-1,1 0 1,0 0-1,0 0 1,0-1-1,0 1 0,0 0 1,0-1-1,0 1 1,0-1-1,0 1 1,0-1-1,0 1 1,0-1-1,0 0 1,1 0-1,-1 1 1,0-1-1,0 0 1,1 0-1,-1 0 0,1 0 1,-1 0-1,1 0 1,-1 0-1,1 0 1,-1 0-1,1 0 1,0 0-1,-1 0 1,1 0-1,0 0 1,0 0-1,0 0 1,0-1-1,0 0 0,0-18 405,1 1 0,0-1 0,2 0 0,0 1 0,12-38 0,-11 48-383,0-1 0,0 1 0,1 0 0,0 0 0,0 1 0,1 0 0,0 0-1,1 0 1,0 0 0,0 1 0,1 1 0,0-1 0,13-8 0,-18 13-107,1 0 1,-1 0 0,0 0-1,1 0 1,0 1-1,-1-1 1,1 1-1,0 0 1,0 0-1,0 0 1,0 1-1,0-1 1,-1 1-1,1 0 1,0 0-1,0 1 1,0-1-1,0 1 1,0 0-1,0 0 1,0 0-1,6 3 1,-6-1-29,-1-1-1,0 1 1,1-1-1,-1 1 1,-1 0 0,1 0-1,0 1 1,-1-1 0,1 0-1,-1 1 1,0 0-1,0-1 1,-1 1 0,1 0-1,-1 0 1,1 0 0,-1 0-1,-1 0 1,1 0-1,-1 1 1,1 5 0,0 11 16,0-1 0,-1 1 0,-1 0 0,-1 0 1,-1 0-1,-1-1 0,-1 1 0,0-1 0,-2-1 0,0 1 1,-1-1-1,-17 28 0,-10 6 55,-3-1 0,-55 57 0,48-58-29,-65 94 0,106-138-79,0 0 0,0 0 0,0 0 0,1 1 1,0 0-1,1 0 0,0-1 0,0 1 0,1 1 0,-1-1 0,1 10 0,1-15-110,1 1-1,-1-1 1,1 1 0,-1-1-1,1 1 1,0-1 0,0 1-1,1-1 1,-1 0-1,1 1 1,0-1 0,0 0-1,0 0 1,0 0-1,0 0 1,0-1 0,1 1-1,0-1 1,-1 1-1,1-1 1,0 0 0,0 0-1,0 0 1,0 0-1,1-1 1,-1 1 0,4 0-1,116 35-7895,-87-29 4431</inkml:trace>
</inkml:ink>
</file>

<file path=ppt/ink/ink2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11833,'-8'8'164,"0"6"-56,-2 6-92,0 5 0,-1 6-16,4 3-20,-1 4-284,0 4-540,5-4-712,3 2-1584</inkml:trace>
</inkml:ink>
</file>

<file path=ppt/ink/ink2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7 112 14133,'4'-9'85,"1"1"0,0-1 0,1 2 0,-1-1 0,1 0 0,1 1-1,0 0 1,0 1 0,0 0 0,10-7 0,-12 10-52,0 0-1,1 0 1,-1 0 0,1 1 0,0 0-1,0 0 1,0 0 0,0 1 0,0 0-1,0 0 1,0 1 0,0-1-1,1 2 1,-1-1 0,0 0 0,12 4-1,-16-3-22,1 0 1,-1 0-1,1 1 0,-1-1 0,0 1 0,0 0 0,0-1 0,0 1 0,0 0 0,0 0 0,0 0 0,0 1 0,-1-1 0,1 0 0,-1 1 0,0-1 0,0 1 1,0-1-1,0 1 0,0 0 0,0-1 0,-1 1 0,1 0 0,-1-1 0,0 1 0,0 0 0,0 4 0,0 5 42,0 1 0,-1-1 0,0 1 0,-5 21 0,-4-3 85,-2-1-1,-1 0 0,-1-1 0,-2-1 0,-33 47 0,26-41-125,1 1 0,-32 72 1,52-102-156,0-1 0,0 1 0,1-1 0,-1 1 0,1 0 0,0 0 0,1 0 0,-1-1 0,1 1 0,0 0 0,0 0 0,0 0 0,1 0 0,0 0 0,0-1 0,0 1 0,0 0 1,1-1-1,0 1 0,0-1 0,0 1 0,0-1 0,1 0 0,-1 0 0,1 0 0,0 0 0,1 0 0,-1-1 0,1 1 0,-1-1 0,1 0 0,0 0 0,0-1 0,0 1 0,1-1 0,-1 0 1,1 0-1,-1 0 0,7 1 0,9 4-893,0-2 1,1 0 0,0-1-1,-1-1 1,29 0 0,-7-2-1440</inkml:trace>
</inkml:ink>
</file>

<file path=ppt/ink/ink2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0 763 14125,'10'-18'402,"1"0"0,1 1 1,0 1-1,2 0 0,21-21 0,85-64 661,-76 66-395,390-291 1039,-225 173-8294,-187 134 2162,-13 12 769</inkml:trace>
</inkml:ink>
</file>

<file path=ppt/ink/ink2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13285,'4'44'988,"1"0"0,2-1 0,3 1 0,25 73-1,-1 0-693,-4 2-40,20 74-2388,7-3-5624,-43-152 3686</inkml:trace>
</inkml:ink>
</file>

<file path=ppt/ink/ink2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15917,'-20'35'-219,"1"1"0,2 1 0,2 0 0,1 1 0,2 0 0,1 1 0,3 1 0,1 0 0,2 0 0,1 0 0,2 0 0,5 55 0,-2-89 128,-1 1 0,1-1 1,1 1-1,-1-1 0,1 1 0,0-1 1,1 0-1,-1 0 0,1 0 1,1 0-1,-1 0 0,1-1 0,0 0 1,0 0-1,0 0 0,1 0 0,0 0 1,0-1-1,0 0 0,0 0 0,1 0 1,-1-1-1,1 0 0,0 0 1,0 0-1,0-1 0,0 0 0,1 0 1,-1 0-1,1-1 0,9 1 0,5-1 86,0 0 0,0-2 0,0-1-1,-1 0 1,1-1 0,-1-2-1,1 0 1,33-13 0,-41 13 157,0 0-1,1 1 1,-1 1 0,21-2 0,-30 4-98,0 1 0,0 0 1,0 0-1,0 0 0,0 0 1,0 1-1,0-1 0,0 1 1,0 0-1,0 1 0,0-1 1,0 0-1,-1 1 0,1 0 1,-1 0-1,1 0 0,-1 0 1,0 1-1,6 4 0,16 24 446,-12-15-202,0 0 0,28 23 0,-35-34-228,0-1-1,0 1 1,1-2-1,0 1 1,-1-1-1,1 0 1,0 0-1,1-1 1,-1 1-1,0-2 0,11 2 1,-2-1 56,0-1 0,0-1 0,0-1 0,0 0 0,0-1 0,0 0 0,0-1 0,-1-1 0,1-1 0,-1 0 0,0-1 0,-1-1 0,1 0 0,-1-1 0,0 0 0,-1-1 0,0-1 0,-1 0 0,0-1 0,0 0 0,-1-1 0,19-25 0,-24 26-36,-1 0 1,0 0-1,0 0 0,-1 0 0,0-1 0,-1 1 1,-1-1-1,0 0 0,0 0 0,-1 0 0,0 0 1,-1 0-1,-1 0 0,0 0 0,-1 0 0,0 0 0,-6-20 1,5 24-58,1-1 1,-2 1 0,1 0-1,-1 0 1,0 0 0,-1 1-1,0 0 1,0-1 0,0 2-1,-1-1 1,0 1 0,0-1-1,-1 2 1,0-1 0,0 1-1,0 0 1,-1 0 0,1 1-1,-1 0 1,0 1-1,-1 0 1,1 0 0,0 0-1,-16-2 1,9 4-299,0 0-1,0 1 0,-1 1 1,1 1-1,0 0 1,0 0-1,0 2 1,0 0-1,1 0 1,-1 1-1,1 1 0,0 1 1,-15 9-1,2 2-846,1 0 0,1 2 0,0 0 0,2 2 0,-28 32 0,24-19-1371,6-2-1167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4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15769,'7'-7'13,"0"1"0,1 0 0,0 0 0,0 0 0,0 1-1,1 1 1,-1-1 0,1 2 0,0-1 0,1 1 0,11-3-1,19-2-1005,53-6 0,-78 13 523,4-2-92,1 1 0,0 1 1,-1 0-1,1 2 1,25 4-1,-40-4 581,-1 0 0,1 0 0,0 0 1,-1 1-1,1 0 0,-1 0 0,0 0 0,0 0 0,1 1 0,-2-1 0,1 1 0,0 0 1,0 0-1,-1 1 0,0-1 0,0 1 0,0 0 0,0 0 0,0 0 0,-1 0 1,1 0-1,-1 0 0,0 1 0,-1-1 0,1 1 0,-1 0 0,1 4 0,3 30 1568,-2 0-1,-2 0 0,-1 0 0,-10 63 1,0 47 2906,15-126-2682,-5-23-1731,0 1 0,0-1 0,0 0 0,1 1 0,-1-1-1,0 0 1,1 0 0,-1 1 0,0-1 0,0 0 0,1 0 0,-1 0 0,0 1 0,1-1 0,-1 0 0,1 0 0,-1 0 0,0 0 0,1 0 0,-1 0-1,0 0 1,1 0 0,-1 0 0,1 0 0,-1 0 0,0 0 0,1 0 0,-1 0 0,1 0 0,-1 0 0,4-2 125,0 0 1,0-1-1,-1 1 1,0-1-1,1 1 0,-1-1 1,5-6-1,30-35 530,-2-1 1,59-100-1,-2 2-862,-86 132 130,-5 8-5,-1 0-1,0 1 0,1-1 1,0 0-1,-1 1 0,1 0 1,0-1-1,0 1 0,1 0 1,-1 0-1,0 0 0,1 0 1,-1 0-1,4-1 0,-5 6 116,0 1-1,0-1 1,0 1-1,-1-1 0,1 1 1,-1 0-1,0-1 0,0 1 1,-1 5-1,1-4-16,8 281-551,0-191-2627,3-1-3641,-8-69 3355,-3-8-2302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89 12489,'2'-5'72,"0"-1"1,1 1-1,0 0 0,0 0 0,0 0 0,1 0 1,0 0-1,0 1 0,0 0 0,0 0 1,1 0-1,-1 0 0,1 1 0,0-1 0,0 1 1,0 0-1,1 1 0,-1-1 0,1 1 1,-1 0-1,1 1 0,0-1 0,0 1 0,7 0 1,-16 36 1257,-4-23-1105,0 1-1,-1-1 1,-1-1-1,0 1 1,-1-2-1,-11 12 1,-16 17 235,24-23-441,1 0 1,1 0-1,-10 18 0,19-30-17,-1 1 0,1 0 0,0-1 0,0 1 0,1 0 0,-1 0 0,1 0 0,0 0 0,1 0 0,-1 0 0,1 0 0,0 0 0,0 0 0,0 0 0,1 0 0,0 0 0,2 7 0,-2-9-31,1-1 0,-1 0 0,1 0 0,0 0 0,0 0 0,0 0 0,0 0 0,0 0-1,0-1 1,0 1 0,1-1 0,-1 1 0,0-1 0,1 0 0,-1 0 0,1 0 0,0 0 0,-1-1 0,1 1-1,0-1 1,-1 1 0,5-1 0,68-1-1729,-64 0 826,35-7-3161,-26 5 892</inkml:trace>
</inkml:ink>
</file>

<file path=ppt/ink/ink2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180 715 12125,'0'-8'96,"0"1"0,1-1 0,0 0 0,0 1 0,1-1 1,0 0-1,0 1 0,0 0 0,1 0 0,0-1 0,1 2 0,0-1 0,0 0 0,0 1 0,1 0 0,-1-1 0,2 2 0,-1-1 0,1 1 0,-1 0 1,8-5-1,-2 2 54,0-1 0,0 2-1,23-12 1,-30 17-100,0 0 0,0 0 0,1 1 0,-1 0-1,0 0 1,1 0 0,-1 0 0,1 1-1,0-1 1,-1 1 0,1 0 0,-1 1-1,1-1 1,-1 1 0,6 1 0,-8-1-33,0 0 1,0 0 0,0 0-1,-1 1 1,1-1 0,0 0-1,-1 1 1,1-1 0,-1 1-1,0-1 1,1 1 0,-1 0-1,0-1 1,0 1 0,0 0-1,0 0 1,0 0 0,-1 0-1,1 0 1,-1 0 0,1 0-1,-1 0 1,1 2-1,1 56 155,-2-45-105,0 0 80,-1 0 0,0 0-1,-2 0 1,1 0-1,-2 0 1,1-1 0,-2 0-1,0 1 1,-1-1-1,-9 16 1,11-23-52,-1-1-1,1 0 1,-1 0 0,0 0-1,0 0 1,-1-1 0,1 0 0,-1 0-1,-1-1 1,1 1 0,0-1 0,-1 0-1,0-1 1,0 0 0,0 0-1,0-1 1,-1 1 0,1-1 0,-1-1-1,1 0 1,-1 0 0,-7 0 0,6-1-19,-1 0 0,1-1 0,0 0 0,0 0 0,0-1 0,0 0 0,1 0 0,-1-1 0,0-1 0,1 1 0,0-1 0,0-1 0,0 1 0,0-1 0,1-1 0,0 0 0,0 0 1,0 0-1,1 0 0,0-1 0,0 0 0,1-1 0,0 1 0,0-1 0,1 0 0,-7-15 0,5 6-37,1 1 1,0-1-1,1 1 0,1-1 1,1 0-1,0-20 1,1-7-21,7-53 1,-3 76-140,1 0-1,1 1 0,1 0 0,1 0 0,1 0 1,0 1-1,1 0 0,2 1 0,0 0 0,0 1 1,2 0-1,24-26 0,-13 19-983,0 1-1,1 1 1,1 1-1,1 2 1,1 0 0,0 2-1,41-18 1,-22 18-1268,-1 8-839</inkml:trace>
</inkml:ink>
</file>

<file path=ppt/ink/ink2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4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 14449,'-10'3'137,"0"1"0,0 0-1,0 1 1,1 0 0,-1 1 0,1 0-1,1 0 1,-1 1 0,-11 13-1,-8 10 207,-29 39 0,44-53-280,-241 347 353,215-295-809,2 0-1,4 3 0,-42 125 1,64-153-848,2 1 1,2 0-1,2 0 1,2 0-1,4 60 0,2-34-2194</inkml:trace>
</inkml:ink>
</file>

<file path=ppt/ink/ink2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95 338 12993,'-20'82'603,"3"2"0,-13 169 0,20-135-424,-6 254 4781,16-371-4904,0-1-1,-1 1 1,1 0-1,0-1 1,0 1-1,0 0 1,0-1-1,0 1 1,0 0-1,0 0 1,0-1-1,0 1 1,0 0-1,0-1 1,0 1-1,0 0 1,1-1-1,-1 1 1,0 0 0,1-1-1,-1 1 1,0-1-1,1 1 1,-1 0-1,1-1 1,-1 1-1,0-1 1,1 1-1,-1-1 1,1 0-1,0 1 1,-1-1-1,1 1 1,-1-1-1,1 0 1,0 0-1,-1 1 1,1-1-1,0 0 1,-1 0-1,1 0 1,0 1-1,-1-1 1,1 0-1,0 0 1,-1 0-1,1 0 1,0-1 0,0 1-1,-1 0 1,1 0-1,0 0 1,-1 0-1,1-1 1,0 1-1,-1 0 1,1-1-1,-1 1 1,1 0-1,-1-1 1,2 0-1,34-30 1159,5-27-822,-1-1 0,57-120 0,-43 76-387,116-203-4047,108-143-7276,-224 370 6801</inkml:trace>
</inkml:ink>
</file>

<file path=ppt/ink/ink2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0 15265,'35'88'1234,"-4"1"-1,-4 2 1,-4 0 0,-4 2-1,-4 0 1,5 152-1,-20-183-1019,-11 79 1,6-109-225,-2 0 1,-1-1 0,-1 0 0,-17 38-1,-4-6-559,-2-1 0,-3-1 0,-3-2 0,-2-2 0,-72 78-1,60-80-3101,-3-3 0,-98 74 0,107-94-1699</inkml:trace>
</inkml:ink>
</file>

<file path=ppt/ink/ink2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15069,'12'-6'256,"4"2"-132,9-1-48,6 0 8,5 0-24,6 0-60,5-2-32,6 2-204,2 1-240,7-3-308,-1 0-376,0 0-396,1 1-308,-7-1-988,-2 2-1325</inkml:trace>
</inkml:ink>
</file>

<file path=ppt/ink/ink2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15593,'23'0'316,"7"0"-132,9-3-76,0 1-92,8 0-16,5 2-168,1-1 40,2 1-24,5-2-488,-1 2-648,1-2-868,-3-1-2252</inkml:trace>
</inkml:ink>
</file>

<file path=ppt/ink/ink2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15293,'5'-6'676,"7"-1"-55,5 1-45,6-1-156,6 0-80,7-4-116,2 2-144,7 1-76,4 1 8,4 0-12,1-1 0,4 0-84,2 1-676,0 0-793,0 1-387,-1-1-276,-1 4-356,-4 1-1757</inkml:trace>
</inkml:ink>
</file>

<file path=ppt/ink/ink2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5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15013,'0'0'1417,"6"0"-701,9 0-132,8 0-240,8-1-184,7-1-112,5-4-48,4 3 0,5 0 0,3-2-204,7 2-1100,3-2-1049,3-1-819</inkml:trace>
</inkml:ink>
</file>

<file path=ppt/ink/ink2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1 330 14005,'21'-30'407,"2"1"0,1 2 0,1 0 0,1 2 0,1 0 0,2 2 0,0 2 0,1 0 0,43-21 0,-53 32-382,2 1 0,-1 0 0,2 2 1,-1 0-1,0 2 0,1 1 0,0 0 0,0 2 1,1 0-1,-1 2 0,0 0 0,0 2 1,0 1-1,0 0 0,39 12 0,-16 2 51,72 37 0,18 7 105,-118-55-367,2 0 0,-1-1 0,1-1 0,-1-1-1,34 1 1,-48-4 0,42 1-3456,60-7 1,-53-3-391</inkml:trace>
</inkml:ink>
</file>

<file path=ppt/ink/ink2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12797,'-71'206'3322,"64"-173"-3303,1 1 0,2 0 1,0 52-1,4-84-14,0-1-1,0 0 0,0 1 1,0-1-1,0 1 1,1-1-1,-1 0 1,0 1-1,1-1 0,-1 0 1,1 1-1,-1-1 1,1 0-1,0 1 0,0-1 1,-1 0-1,1 0 1,0 0-1,0 0 1,0 0-1,0 0 0,0 0 1,0 0-1,1 0 1,-1-1-1,2 2 1,1-1-6,0 0 0,-1 0 0,1 0 0,0-1 1,-1 1-1,1-1 0,0 0 0,0 0 0,0-1 1,4 0-1,7-2-36,1-1-1,-1 0 1,28-13-1,19-19-237,-49 27 173,0 1 0,0 1-1,1 0 1,21-8 0,-34 15 112,0 0-1,-1 0 1,1 0 0,0 0 0,-1 0 0,1 1 0,0-1-1,-1 0 1,1 0 0,0 1 0,-1-1 0,1 0 0,-1 1 0,1-1-1,-1 0 1,1 1 0,-1-1 0,1 1 0,-1-1 0,1 1-1,-1-1 1,0 1 0,1-1 0,-1 1 0,0 0 0,1-1 0,-1 1-1,0-1 1,0 1 0,1 0 0,-1-1 0,0 1 0,0 0-1,0-1 1,0 1 0,0 0 0,0-1 0,0 1 0,0 0-1,0-1 1,0 1 0,-1 0 0,1 0 0,-4 37-51,-9 20-217,-26 67 0,2-4-1850,11-8-1827,20-59 816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1167 9001,'5'-25'3001,"11"-5"-2287,2 1 0,1 1 0,36-41 0,-20 25-348,75-86 57,149-136-1,-48 54-166,-84 77-968,7-9-3926,-81 90 476</inkml:trace>
</inkml:ink>
</file>

<file path=ppt/ink/ink2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13961,'-10'28'104,"2"6"-104,-1 2-12,3 6-88,2 0-352,4-2-1144,0 2-1352</inkml:trace>
</inkml:ink>
</file>

<file path=ppt/ink/ink2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13913,'24'-6'120,"1"-2"-120,5-3-40,0 0-768,8 1-776,1 2-488,-1-3-1256,0 3-249</inkml:trace>
</inkml:ink>
</file>

<file path=ppt/ink/ink2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11973,'-13'8'197,"1"0"0,0 0 0,0 1 0,1 1 1,0 0-1,0 1 0,-10 14 0,18-21-145,1-1-1,-1 1 1,1 0 0,0 0 0,0 0 0,1 0 0,-1 0 0,1 0 0,0 0 0,0 0-1,0 1 1,1-1 0,0 0 0,-1 1 0,1-1 0,1 0 0,-1 1 0,1-1-1,0 0 1,0 1 0,0-1 0,0 0 0,1 0 0,-1 0 0,1 0 0,0 0-1,0-1 1,1 1 0,3 5 0,15 14 21,1-1-1,0-1 0,2-1 1,0-1-1,28 15 1,45 38 15,-75-54-89,-1 1 0,35 41 0,-51-53 9,0 0 0,0 1 0,0 0 0,-1-1 0,0 1 1,-1 1-1,0-1 0,0 0 0,-1 1 0,0 0 1,-1-1-1,1 1 0,-1 12 0,-2-13-29,0-1-1,0 0 0,-1 0 1,0-1-1,0 1 0,0 0 1,-1 0-1,0-1 1,-1 0-1,1 0 0,-1 0 1,0 0-1,-1 0 1,1-1-1,-1 1 0,0-1 1,0-1-1,-1 1 1,0-1-1,-9 6 0,4-3-397,-1 0-1,0-1 1,0 0-1,-18 5 1,19-8-736,0 0 1,0 0-1,0-2 1,-23 2-1,23-3-2597</inkml:trace>
</inkml:ink>
</file>

<file path=ppt/ink/ink2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3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1 613 12449,'6'-17'2276,"7"1"-1805,-1 1-1,2 0 1,0 1-1,0 0 1,2 1-1,0 1 0,27-16 1,-2-1-202,296-211-548,-139 101-5119,-155 108 3342,-6 2-152</inkml:trace>
</inkml:ink>
</file>

<file path=ppt/ink/ink2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16305,'-6'12'449,"1"0"-1,0 0 0,1 1 1,1 0-1,0 0 0,0 0 1,0 18-1,2 99 1123,2-74-1193,-1 26-136,3 0-1,18 101 0,-14-149-970,2 0-1,24 63 0,-23-74-879,1 0-1,1-1 1,2 0-1,29 36 1,-11-22-1655</inkml:trace>
</inkml:ink>
</file>

<file path=ppt/ink/ink2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14001,'-15'43'-75,"1"1"0,3 1-1,1-1 1,2 2 0,3-1-1,1 1 1,4 76 0,0-116-93,0 1 1,0 0 0,1-1 0,0 1 0,1-1 0,0 1-1,0-1 1,0 1 0,0-1 0,1 0 0,0 0 0,1 0 0,-1-1-1,1 1 1,0-1 0,0 0 0,8 7 0,-6-7-9,1 0 1,0-1-1,0 0 1,1 0-1,-1-1 1,1 0-1,0 0 1,0-1-1,0 0 1,0 0-1,0-1 1,0 0-1,15-1 1,15-1-309,56-8 0,-66 4 568,1 2 0,0 1 0,0 2 0,30 2 0,-55-1 7,0 0 1,-1 0 0,1 0-1,0 1 1,-1-1 0,1 1-1,-1 0 1,1 0 0,-1 0-1,0 1 1,0-1 0,0 1 0,0 0-1,0-1 1,4 7 0,33 59 1475,-12-19-295,-23-43-1142,0 0 1,0 0-1,0 0 0,1-1 1,0 0-1,0 0 0,0 0 1,0-1-1,1 1 0,0-2 1,0 1-1,0-1 0,0 0 1,0-1-1,12 3 0,-8-3-13,0-1-1,0 0 0,0 0 1,0-2-1,0 1 0,0-1 1,0-1-1,0 0 0,0-1 1,17-6-1,-9 1-27,0 0 1,-1-2-1,0 0 0,0-2 0,-1 0 0,26-24 1,-19 14-7,-2-1 1,-1-1-1,32-45 1,-48 60 57,1-1 1,-1 0 0,0-1-1,-1 1 1,0-1-1,-1 0 1,0 0-1,-1 0 1,0 0 0,-1 0-1,0 0 1,-1-1-1,0 1 1,-1 0-1,0-1 1,0 1 0,-4-11-1,3 14-81,-1 1 0,1-1 0,-1 1 0,0 0 0,-1 0 0,0 0 0,0 0 1,0 1-1,-1 0 0,0 0 0,0 0 0,-1 0 0,1 1 0,-1 0 0,0 0 0,-1 1 0,1-1 0,-1 1 0,0 1 0,0-1 0,0 1 0,0 1 0,-1-1 0,1 1 0,-11-1 1,1 1-140,-1 1 0,1 0 1,0 2-1,-1 0 1,1 1-1,0 0 1,0 2-1,0 0 1,0 0-1,1 2 0,-1 0 1,2 1-1,-1 1 1,-16 11-1,0 2-966,0 1 0,2 2-1,1 1 1,1 1 0,-33 40-1,28-23-1066,6-1-785</inkml:trace>
</inkml:ink>
</file>

<file path=ppt/ink/ink2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14489,'5'-7'80,"1"0"0,0 0-1,1 1 1,-1 0-1,1 0 1,0 1-1,0 0 1,1 0 0,0 1-1,10-5 1,-13 7-63,1 0-1,-1 0 1,1 0 0,0 1-1,-1 0 1,1 0 0,0 0-1,0 1 1,0-1 0,-1 2 0,1-1-1,0 0 1,0 1 0,-1 0-1,1 1 1,9 3 0,-13-4-20,0 1 0,1 0-1,-1 0 1,0 0 0,0 0 0,0 0 0,-1 0 0,1 1 0,0-1 0,-1 0 0,1 1 0,-1 0-1,0-1 1,0 1 0,0 0 0,0-1 0,-1 1 0,1 0 0,-1 0 0,0 0 0,1 0-1,-1-1 1,-1 1 0,1 0 0,0 0 0,-2 4 0,1 7-10,-2-1 0,0 1 0,0-1 0,-7 15 0,8-22-129,-1 0 0,1 0-1,1 0 1,-1 0 0,1 1-1,0-1 1,0 0 0,1 1-1,0-1 1,0 0 0,0 1 0,1-1-1,0 1 1,0-1 0,1 0-1,-1 0 1,1 0 0,1 0 0,-1 0-1,1 0 1,0 0 0,1-1-1,-1 0 1,1 1 0,0-1 0,0-1-1,1 1 1,4 4 0,14 7-1980,1 3-965</inkml:trace>
</inkml:ink>
</file>

<file path=ppt/ink/ink2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13969,'3'0'516,"12"0"4,7-2-104,6-3-416,9-2-76,6 0-152,9-4 120,8-3-4,1 1-296,0 0-712,4-4-652,-3 1-416,-5-1-724,-5 1-525</inkml:trace>
</inkml:ink>
</file>

<file path=ppt/ink/ink2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6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10969,'-1'3'93,"-1"1"-1,1 0 1,0 0-1,1 0 1,-1 0 0,0 0-1,1 0 1,0 0 0,0 0-1,1 0 1,-1 0-1,1 0 1,-1 0 0,1 0-1,0-1 1,1 1 0,-1 0-1,1 0 1,0-1-1,0 1 1,0-1 0,0 0-1,5 6 1,6 6 239,0-1 0,1-1 0,28 21-1,-23-20-193,108 81 653,76 65 965,-183-141-1439,0 0 1,-2 2-1,0 0 1,-1 1-1,-1 1 0,-2 1 1,15 28-1,-24-39-237,0 1-1,0-1 1,-1 1 0,-1 0-1,0 0 1,-1 0 0,-1 0-1,0 0 1,0 0 0,-2 1-1,-3 25 1,-1-19-20,0-1 1,-1 0-1,-1 0 1,-1-1-1,-1 0 1,-1 0-1,-15 22 1,-9 6-646,-3-2 0,-1-1 0,-3-3 0,-85 69 0,59-59-2232,-5-2-927</inkml:trace>
</inkml:ink>
</file>

<file path=ppt/ink/ink2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9:0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0 836 13389,'0'0'45,"0"1"0,0-1 0,0 0-1,0 0 1,0 0 0,0 0 0,0 0 0,0 0-1,0 0 1,1 1 0,-1-1 0,0 0 0,0 0-1,0 0 1,0 0 0,0 0 0,0 0 0,0 0-1,0 0 1,0 0 0,0 1 0,0-1 0,0 0-1,1 0 1,-1 0 0,0 0 0,0 0 0,0 0-1,0 0 1,0 0 0,0 0 0,0 0 0,1 0-1,-1 0 1,0 0 0,0 0 0,0 0 0,0 0-1,0 0 1,0 0 0,0 0 0,1 0 0,-1 0-1,0 0 1,0 0 0,0 0 0,0 0 0,0 0-1,0 0 1,0 0 0,0-1 0,0 1 0,1 0-1,-1 0 1,0 0 0,0 0 0,0 0 0,0 0-1,0 0 1,0 0 0,0 0 0,0-1 0,12-9 801,8-15-301,22-43 301,-3-1 0,-3-3-1,-3-1 1,44-144 0,-68 176-561,-3 1 0,-1-1 0,-2 0 1,-2 0-1,-4-45 0,-2 73-189,-3 21-27,-7 20 11,3 16 41,1-1 1,2 1 0,-3 52 0,7-49 135,-19 266-642,20-103-6008,4-200 5748,0 0 0,0-1 1,1 1-1,0-1 1,1 1-1,0-1 0,0 0 1,1 0-1,0 0 1,7 14-1,6 0-3725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11737,'0'-10'200,"0"-1"-1,0 1 1,1 0 0,0 0-1,1 0 1,0 0 0,1 0-1,0 0 1,0 0 0,1 1-1,0 0 1,1 0 0,0 0-1,0 0 1,1 1 0,0 0-1,1 0 1,13-12 0,-7 7-117,1 1 0,0 0 0,1 1 0,1 1 0,19-10-1,-27 15-74,1 1-1,-1 1 1,1 0-1,0 0 0,0 0 1,0 1-1,0 1 0,0-1 1,0 2-1,0-1 0,0 1 1,15 2-1,-23-2-3,1 0 0,-1 1 0,0-1 0,0 1 0,1-1 0,-1 1 0,0-1 0,0 1 0,0 0 0,0 0-1,0 0 1,0-1 0,0 1 0,0 0 0,0 0 0,0 0 0,0 0 0,-1 0 0,1 1 0,0-1 0,-1 0 0,1 0 0,0 2 0,0 0 0,0 1 1,0 0 0,-1 0 0,1 0-1,-1 0 1,0 0 0,-1 8 0,0-1 3,-1 1 0,-1-1 0,0 0 0,-8 19 0,-9 6 63,-1-1 1,-2 0-1,-2-2 1,-39 43-1,-12 15 235,66-78-289,1 1 0,0 0 0,1 0 0,-8 20 1,13-28-19,1-1 1,0 1-1,0 0 1,1 0-1,0 1 1,0-1-1,0 0 1,1 0 0,0 1-1,0-1 1,1 0-1,-1 0 1,1 0-1,3 10 1,-2-12-128,-1-1 0,1 0 1,0 0-1,0 1 0,0-1 1,0-1-1,0 1 0,1 0 0,-1 0 1,1-1-1,0 1 0,5 2 1,-3-2-430,1 0-1,-1 0 1,1 0 0,0-1 0,0 0 0,0 0 0,0-1 0,0 1 0,0-1 0,0-1 0,7 1-1,12-1-2727</inkml:trace>
</inkml:ink>
</file>

<file path=ppt/ink/ink2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9:0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0 819 14545,'4'-46'588,"2"1"-1,1-1 1,3 1 0,1 1-1,30-72 1,12-52 636,-35 99-875,-2 17 788,-3-2 0,9-80-1,-25 175-1111,-1 1 0,-14 53 0,4-22-6,-22 176-2211,12 127-7124,24-306 6097</inkml:trace>
</inkml:ink>
</file>

<file path=ppt/ink/ink2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9:07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13217,'-5'37'36,"4"4"-36,1 3-156,0 1-636,0-2-1088,0-3-3024</inkml:trace>
</inkml:ink>
</file>

<file path=ppt/ink/ink2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9:0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8 165 8605,'-1'-2'185,"0"-1"1,0 0-1,0 1 0,0-1 1,0 0-1,0 0 0,1 0 1,0 0-1,-1 0 0,1 1 1,0-1-1,0 0 1,1 0-1,-1 0 0,1 0 1,-1 0-1,1 0 0,1-3 1,25-45 1746,-24 47-1780,0-1 1,0 1-1,1 0 1,0 0-1,-1 0 1,2 1 0,-1 0-1,0-1 1,0 1-1,1 1 1,0-1-1,0 1 1,-1 0 0,1 0-1,1 0 1,-1 1-1,0-1 1,0 1-1,0 0 1,1 1 0,-1 0-1,10 0 1,-12 0-148,1 1 1,0-1 0,-1 1-1,1 0 1,-1 1 0,1-1-1,-1 0 1,0 1 0,1 0 0,-1 0-1,0 0 1,0 0 0,0 0-1,-1 1 1,1-1 0,0 1-1,-1 0 1,0 0 0,0 0-1,0 0 1,0 0 0,0 0-1,0 0 1,-1 1 0,1-1-1,-1 1 1,0-1 0,0 1 0,-1-1-1,1 1 1,-1 0 0,1-1-1,-2 7 1,2 13-46,-2 0 0,0-1 0,-2 1 0,0 0-1,-9 27 1,12-47 36,-1-1-1,1 1 1,-1 0-1,1 0 1,0 0-1,0-1 1,0 1-1,1 0 1,-1 0-1,1 0 1,-1-1-1,1 1 1,0 0 0,0-1-1,0 1 1,0-1-1,1 1 1,-1-1-1,4 5 1,3 2 13,0 0 1,1-1-1,15 12 1,14 15-52,-30-27 44,0 1 0,-1 0 0,0 0 0,0 1 0,-1 0 0,0 0 0,-1 0 0,0 1 0,-1-1 0,0 1 0,-1 1 0,0-1 0,-1 0 0,0 1 1,0-1-1,-1 19 0,-1-13-167,-1 1 1,-1-1-1,0-1 1,-1 1-1,-1 0 1,-1-1 0,0 1-1,-1-1 1,-1-1-1,0 1 1,-1-1 0,-17 23-1,3-4-3164,-1 0-3181</inkml:trace>
</inkml:ink>
</file>

<file path=ppt/ink/ink2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1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1 567 12341,'0'-6'205,"-1"0"39,1 0 0,0 0 0,1-1 0,-1 1 0,1 0 0,1 0 0,2-8 0,-4 13-201,1-1 0,0 1 0,0 0 0,0-1 0,0 1 0,0 0 1,1 0-1,-1 0 0,0 0 0,0 0 0,1 0 0,-1 0 0,1 0 1,-1 1-1,1-1 0,-1 0 0,1 1 0,-1-1 0,1 1 0,-1 0 0,1-1 1,0 1-1,-1 0 0,1 0 0,0 0 0,-1 0 0,1 1 0,-1-1 0,1 0 1,0 1-1,-1-1 0,1 1 0,2 1 0,1-1 14,0 1-1,-1 1 1,1-1-1,-1 1 1,1 0-1,-1 0 1,0 0-1,0 0 1,-1 1-1,1-1 1,-1 1-1,1 0 1,-1 0-1,-1 1 1,4 4-1,5 11 139,18 44-1,-24-51-125,32 85 258,38 163 0,1 111-79,-26-114 43,-36-185-111,-9-38 161,2 0 0,1-1 0,2 0 0,20 46 1,-30-79-280,0 0 1,0 0 0,1 0 0,-1 0 0,0 0 0,1-1 0,-1 1 0,1 0 0,-1 0 0,1 0-1,-1 0 1,1 0 0,0-1 0,-1 1 0,1 0 0,0-1 0,-1 1 0,1 0 0,0-1 0,0 1-1,0-1 1,0 1 0,0-1 0,0 0 0,-1 1 0,1-1 0,0 0 0,0 1 0,0-1 0,0 0 0,0 0-1,0 0 1,0 0 0,0 0 0,0 0 0,0 0 0,0-1 0,0 1 0,0 0 0,0 0 0,0-1-1,0 1 1,0-1 0,0 1 0,0-1 0,0 1 0,-1-1 0,1 1 0,0-1 0,0 0 0,-1 1-1,1-1 1,1-1 0,2-4 232,1 0 1,-1 0-1,0 0 0,-1-1 0,0 1 0,3-8 0,101-305 3337,-16 45-2259,234-536-1137,-237 600-420,-31 54-1086,-42 103-2803,-2 0-4819,-11 47 5432</inkml:trace>
</inkml:ink>
</file>

<file path=ppt/ink/ink2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1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17854,'0'-3'204,"0"-1"1,0 1 0,0 0 0,0 0-1,1 0 1,-1 0 0,1 0-1,0 0 1,0 0 0,0 0 0,1 0-1,-1 0 1,0 1 0,1-1 0,0 0-1,2-2 1,2-1-85,1 1 0,-1 1 0,1-1 0,-1 1 1,12-4-1,-18 8-118,32-15 38,0 2 0,1 1 0,0 2-1,1 1 1,0 1 0,43-3 0,19 6-2439,-4 12-3281,-62-1 3255,-3 0-706</inkml:trace>
</inkml:ink>
</file>

<file path=ppt/ink/ink2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1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16157,'4'-3'3314,"20"-10"-2102,288-86 1388,-151 68-5370,-108 25-2162,57 1-1,-69 5 810</inkml:trace>
</inkml:ink>
</file>

<file path=ppt/ink/ink2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2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121 260 16033,'15'-30'319,"2"1"-1,1 1 0,29-36 0,-39 54-313,2-1 0,0 1 0,0 1 0,0 0 1,1 0-1,1 1 0,-1 1 0,1 0 0,1 0 0,21-7 0,-31 12 2,-1 1 0,1 0 0,0 0 0,0 1 0,0-1 0,0 1-1,0-1 1,0 1 0,0 0 0,0 0 0,0 0 0,-1 0 0,1 1 0,0-1-1,0 1 1,0 0 0,3 1 0,-5-1-5,1 1 0,0 0 1,-1-1-1,0 1 0,1 0 0,-1 0 0,0 0 1,0 0-1,0 0 0,0 0 0,0 0 0,0 0 1,-1 1-1,1-1 0,-1 0 0,0 0 0,1 1 1,-1-1-1,0 0 0,0 0 0,-1 4 0,0 14 22,0 0-1,-1 1 1,-1-1-1,-2 0 0,1-1 1,-2 1-1,-13 28 1,3-14 67,-2 0 0,-2-2 1,-27 36-1,-133 145 38,147-176 174,20-23-251,0 2 0,-17 26 1,28-38-46,-1 0 0,1 1 0,0-1 0,0 1 0,0-1 0,1 1 0,-1 0 0,1 0-1,0 0 1,1 0 0,-1 0 0,1 0 0,0 0 0,0 0 0,0-1 0,2 7 0,-1-9-7,0 0 0,0-1 0,0 1 0,1 0 0,-1-1 0,0 1 0,1 0 0,0-1-1,-1 0 1,1 1 0,0-1 0,-1 0 0,1 0 0,0 0 0,0 0 0,0 0 0,0-1 0,0 1-1,2 0 1,46 10-1209,-41-9 720,164 21-9554,-138-18 5672</inkml:trace>
</inkml:ink>
</file>

<file path=ppt/ink/ink2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14733,'0'3'476,"0"4"-152,0 6-120,0 4-116,0 5-88,0 4-12,0 2 0,0 6-4,0 1 4,0-2-16,0 1-176,0-1-412,0-3-444,3 0-464,4-3-516,-2 1-1040</inkml:trace>
</inkml:ink>
</file>

<file path=ppt/ink/ink2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2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78 283 12641,'0'-11'131,"0"0"0,1 0-1,0 0 1,1 0 0,0 1 0,0-1 0,1 0-1,1 1 1,0 0 0,0 0 0,1 0-1,1 0 1,-1 1 0,1 0 0,1 0 0,0 0-1,0 1 1,1 0 0,0 1 0,12-10-1,-6 6 33,0 1-1,1 0 0,21-10 0,-30 17-153,-1 0 0,1 1 0,0 0 0,-1 0-1,1 0 1,0 1 0,0-1 0,0 2 0,0-1 0,1 1 0,-1 0-1,0 0 1,7 1 0,-11 0-5,-1-1-1,0 1 1,0-1 0,0 1-1,0-1 1,1 1 0,-1 0-1,0-1 1,0 1-1,0 0 1,-1 0 0,1 0-1,0 0 1,0 0 0,0 0-1,-1 0 1,1 0-1,0 0 1,-1 0 0,1 1-1,-1-1 1,0 0 0,1 2-1,1 37 28,-4-26-27,0-1 0,-1 1 1,-8 21-1,-9 5 153,-2 0 0,-2-2 0,-1-1 0,-59 68-1,-8 11-365,76-94 124,2-5 93,2 1 0,-17 31 0,26-45-67,1 1 1,0-1-1,1 1 1,-1 0-1,1 0 1,-1 0-1,1 0 1,1 0 0,-1 0-1,1 0 1,0 0-1,0 0 1,0 0-1,1 0 1,0 0-1,2 9 1,-2-12-28,1-1 1,-1 1-1,0-1 1,1 1-1,-1-1 1,1 1-1,-1-1 1,1 0-1,0 0 0,0 0 1,-1 0-1,1 0 1,0 0-1,0 0 1,0-1-1,4 2 1,38 8-2099,-34-9 1213,37 9-3486,-21-8 836</inkml:trace>
</inkml:ink>
</file>

<file path=ppt/ink/ink2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2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14845,'100'-84'557,"139"-89"0,-176 134-567,104-72-436,-163 108 310,-1 1-295,0 1-1,0-2 1,-1 1 0,1 0-1,0 0 1,-1-1 0,1 1-1,-1-1 1,0 0 0,2-4-1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6 12157,'-4'0'91,"-1"1"0,0 0 0,0 0 0,0 0 1,1 1-1,-1-1 0,1 1 0,-1 0 0,1 1 0,0-1 0,-1 1 0,1 0 0,1 0 0,-1 0 0,0 0 0,-5 7 1,-6 8 246,1 0 1,-16 27 0,16-23-250,-6 8-2,2 1 0,-27 61 0,38-76-56,2 0-1,0 0 1,1 0 0,0 1-1,2-1 1,0 1 0,0 0-1,2 23 1,0-38-32,1-1-1,-1 1 1,0 0 0,0-1-1,1 1 1,-1-1 0,1 1-1,0-1 1,-1 1 0,1-1-1,0 1 1,0-1 0,0 0-1,0 1 1,0-1 0,0 0-1,0 0 1,0 0 0,1 0-1,-1 0 1,0 0 0,1 0-1,1 1 1,1-1-2,0 1-1,0-1 1,0 0-1,0 0 1,0-1 0,0 1-1,1-1 1,-1 0-1,5 0 1,2-1 9,-1 0 0,0-1 0,1 0 0,-1-1 0,0 0 1,0 0-1,10-6 0,-5 1-16,-2-1 1,0 0-1,0-1 1,0 0 0,-1-1-1,-1-1 1,0 0-1,0 0 1,-2-1-1,1 0 1,-2-1 0,1 0-1,-2 0 1,0-1-1,-1 0 1,0 0 0,-1 0-1,-1-1 1,-1 0-1,0 0 1,1-26-1,-3 18 3,0 14 2,-1 0 1,1 0 0,-2 0 0,1 0-1,-1 1 1,-1-1 0,0 0 0,0 1-1,-1-1 1,0 1 0,0 0 0,-1 0-1,-6-11 1,9 19 3,1 1 0,0-1 0,0 1 0,-1-1 0,1 1 0,0-1-1,-1 1 1,1-1 0,0 1 0,-1 0 0,1-1 0,-1 1 0,1-1 0,-1 1 0,1 0 0,-1 0 0,1-1-1,-1 1 1,1 0 0,-1 0 0,1-1 0,-1 1 0,0 0 0,1 0 0,-1 0 0,1 0 0,-1 0 0,1 0-1,-1 0 1,0 0 0,1 0 0,-1 0 0,1 0 0,-1 0 0,1 1 0,-1-1 0,0 0 0,-11 23 60,3 32 180,5 305 3425,3-75-3232,0-252-828,-1 5-1936,1 0 0,6 46 1,2-59-1021,3-6-994</inkml:trace>
</inkml:ink>
</file>

<file path=ppt/ink/ink2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2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15957,'0'6'211,"1"0"-1,0 0 1,0 0-1,1 0 1,0 0-1,0 0 1,0 0 0,1 0-1,5 8 1,36 50 564,-26-39-601,9 14-492,-2 2 0,-1 1-1,23 58 1,-29-53-4015,17 69 0,-30-89 648</inkml:trace>
</inkml:ink>
</file>

<file path=ppt/ink/ink2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2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15633,'-21'61'842,"2"1"0,-15 93 0,25-107-758,-4 19-247,-3 72 0,15 0-3330,2-133 2931,0 1 0,0-1 0,0 0-1,1 0 1,0 1 0,0-1 0,1 0 0,6 11 0,2-1-2686</inkml:trace>
</inkml:ink>
</file>

<file path=ppt/ink/ink2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25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149 182 15209,'-13'28'92,"2"0"0,1 2 0,1-1-1,1 1 1,2 0 0,1 1 0,1-1 0,2 1-1,1 0 1,4 42 0,-2-69-71,-1 0 1,1 1-1,0-1 1,1 0-1,-1 0 1,1 0 0,0 0-1,0 0 1,0-1-1,0 1 1,1-1-1,0 1 1,-1-1-1,1 0 1,0 0-1,0 0 1,1 0-1,-1 0 1,1-1-1,-1 0 1,1 1 0,0-1-1,0-1 1,0 1-1,0-1 1,0 1-1,0-1 1,1 0-1,-1-1 1,0 1-1,0-1 1,8 0-1,-2 1 33,0-2-1,0 1 0,0-1 0,0-1 0,-1 0 1,1 0-1,0-1 0,-1 0 0,0-1 0,0 0 1,0 0-1,0-1 0,12-9 0,-10 4 4,1-1 1,-2-1-1,1 0 0,-2 0 0,0-1 0,0 0 0,-1 0 0,0-1 0,-2 0 1,1-1-1,-2 1 0,0-1 0,4-22 0,-3 5 284,-2 0 1,-1-1-1,-1 1 0,-2-1 0,-5-47 0,4 73-307,0 0 0,0 1 0,0-1 0,-1 1-1,0-1 1,0 1 0,-1 0 0,1-1 0,-2 1 0,1 0-1,0 1 1,-1-1 0,0 1 0,-1 0 0,1 0 0,-1 0 0,0 0-1,0 1 1,0 0 0,-1 0 0,0 0 0,1 1 0,-10-5-1,6 5-92,0 0 0,-1 1 0,1 0 0,-1 0 0,1 1 0,-1 0 0,0 1 0,1 0 0,-1 1 0,0 0 0,1 0 0,-1 1 1,1 0-1,0 0 0,-1 1 0,-8 5 0,3-1-711,-1 1 0,1 1 0,1 1 0,0 0 0,0 1 0,1 0 0,0 1 0,1 0 0,0 1 0,1 1 0,-13 20 0,0 5-2720</inkml:trace>
</inkml:ink>
</file>

<file path=ppt/ink/ink2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2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143 685 14441,'7'-13'230,"1"1"0,0-1 0,1 1 0,21-21 0,-26 29-162,1 0 0,-1 0 0,1 0 1,-1 1-1,1 0 0,1 0 0,-1 0 0,0 0 0,0 1 1,1 0-1,0 0 0,-1 1 0,1-1 0,0 1 0,7 0 1,-11 1-34,-1 0-1,1 0 1,0 0 0,-1 1 0,1-1 0,-1 1 0,1-1 0,-1 1 0,0 0 0,1-1 0,-1 1 0,0 0 0,1 0 0,-1 0 0,0 0 0,0 0 0,0 0 0,0 0 0,0 1 0,0-1 0,0 0 0,0 1 0,0-1 0,-1 0 0,1 1 0,0-1 0,-1 1 0,1-1 0,-1 1 0,0-1 0,1 1 0,-1 2 0,1 8 62,0-1 0,-1 1 0,-1 17 0,0-10 2,0-7-84,0 0 0,0 0 0,-2-1 0,1 1 0,-2-1-1,1 1 1,-1-1 0,-1 0 0,0 0 0,-1-1 0,-10 15 0,13-20 11,0 0 0,-1 0 0,0 0 0,0-1 0,0 0 0,0 0 0,-1 0 1,0 0-1,0-1 0,0 1 0,0-1 0,0 0 0,0-1 0,-1 0 0,0 1 0,1-2 0,-1 1 0,0-1 0,0 0 0,0 0 0,0 0 1,0-1-1,0 0 0,-6-1 0,6 0 27,1-1 1,0 0-1,0 0 1,1-1-1,-1 0 1,0 1-1,1-1 1,0-1-1,-1 1 1,1-1-1,1 0 0,-1 0 1,0 0-1,1 0 1,0 0-1,0-1 1,0 0-1,1 1 1,-3-7-1,-6-13 361,2 0 0,-10-38 0,10 22-150,2 0-1,2-1 1,2 0 0,2 0 0,1 0 0,6-42 0,-2 64-215,-1 0-1,2 0 1,1 0 0,0 1-1,1 0 1,1 0-1,1 0 1,1 1-1,21-30 1,-15 26-816,1 1 0,30-28 0,-30 33-2419,0 1 0,39-24 0,-31 24-1184</inkml:trace>
</inkml:ink>
</file>

<file path=ppt/ink/ink2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5:2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32 600 16630,'1'0'163,"0"1"1,0-1 0,-1 1-1,1-1 1,0 1 0,0-1 0,-1 1-1,1-1 1,0 1 0,-1 0-1,1-1 1,-1 1 0,1 0 0,-1 0-1,1 0 1,-1-1 0,0 1-1,1 0 1,-1 0 0,0 0 0,0 0-1,1 0 1,-1 1 0,6 29 242,-4-20-14,6 41 94,-3 0 1,-2 1 0,-5 67 0,1-30-75,-4 19 130,-26 144 0,3-32 1164,27-105 1406,1-116-3058,0 1-1,0-1 1,0 0 0,0 1 0,0-1-1,0 1 1,1-1 0,-1 0 0,0 1-1,0-1 1,0 0 0,0 1-1,1-1 1,-1 0 0,0 0 0,1 1-1,-1-1 1,0 0 0,0 1-1,1-1 1,-1 0 0,0 0 0,1 0-1,-1 0 1,1 1 0,-1-1-1,0 0 1,1 0 0,-1 0 0,0 0-1,1 0 1,-1 0 0,1 0-1,-1 0 1,0 0 0,1 0 0,-1 0-1,1 0 1,-1 0 0,0 0 0,1 0-1,-1 0 1,0-1 0,1 1-1,-1 0 1,0 0 0,1 0 0,-1-1-1,0 1 1,1 0 0,-1 0-1,0-1 1,1 1 0,21-16 175,14-30-224,-2-2 0,-2-2 0,44-91 0,-53 98-6,0-2 1,253-469 0,28 16 0,-255 426-1496,1 1-5054,45-86 1,-80 128-1318</inkml:trace>
</inkml:ink>
</file>

<file path=ppt/ink/ink2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5:19:1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17678,'10'-27'525,"2"1"0,1 0 1,0 0-1,2 1 1,1 1-1,2 1 0,0 0 1,1 1-1,1 1 0,1 1 1,27-20-1,-42 35-489,0 0 0,1 1-1,-1 0 1,1 1 0,0-1 0,0 1-1,0 1 1,0-1 0,1 1 0,-1 0-1,1 1 1,-1 0 0,1 0 0,10 0-1,-12 2 24,0 0-1,-1-1 0,1 2 1,0-1-1,0 1 1,-1 0-1,1 0 0,-1 0 1,0 1-1,1 0 1,-1 0-1,0 0 0,-1 1 1,1 0-1,-1-1 1,1 2-1,-1-1 0,6 8 1,31 55 331,-33-52-139,1 0 0,0-1 0,1 0 0,16 17-1,-22-26-139,0-1 0,1-1 0,0 1 0,0-1 0,0 0 0,0 0 0,0 0 0,1-1 0,-1 0 0,1 0 0,0 0 0,0-1 0,-1 0 0,1 0 0,0 0 0,10-1 0,-4 0-178,0-1 0,0 0-1,0-1 1,-1 0 0,1-1-1,-1-1 1,0 0 0,19-9-1,0-3-4351,46-35 1,-42 27-768,6-3-2735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13865,'3'-4'60,"1"0"-1,-1-1 1,1 1 0,-1 1-1,1-1 1,1 0-1,-1 1 1,0 0-1,1 0 1,-1 0 0,1 1-1,0-1 1,0 1-1,0 0 1,0 0-1,1 1 1,-1 0 0,0 0-1,1 0 1,-1 0-1,1 1 1,-1 0-1,0 0 1,1 1 0,5 0-1,-10 0-29,1 0 0,-1 0-1,0 0 1,0 0 0,1 0 0,-1 0 0,0 1-1,0-1 1,0 0 0,0 1 0,0-1 0,-1 0-1,1 1 1,0-1 0,-1 1 0,1-1 0,-1 1-1,1 0 1,-1-1 0,0 1 0,0-1 0,0 1-1,0 2 1,0 45 1078,-1-37-697,0 1-154,-1 0 1,-1 0 0,0 0-1,-1 0 1,0-1 0,-12 24-1,11-25-233,-1 1 0,2 0-1,0 0 1,0 1 0,1-1-1,0 1 1,-1 21-1,4-30-63,0 0-1,0 0 0,0-1 0,1 1 0,-1 0 0,1 0 0,0 0 0,0-1 1,1 1-1,-1 0 0,1-1 0,-1 1 0,1-1 0,0 0 0,1 1 0,-1-1 0,3 3 1,0-2-351,0 0 1,1-1-1,-1 1 1,1-1-1,0 0 0,0-1 1,0 1-1,0-1 1,11 2-1,40 5-2996,-24-6 812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11729,'366'-20'6477,"-23"1"-5251,203-3-1522,-314-7-4101,-128 15-336,-57 10 792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1232 11001,'1'-9'281,"0"0"-1,0 0 1,1 0 0,0 0-1,1 0 1,0 1 0,0-1 0,1 1-1,0 0 1,0 0 0,1 0-1,8-10 1,9-10-43,50-47 1,-37 40-111,212-214 365,132-139-252,-333 339-458,167-178-5277,-155 168 1221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10989,'0'-2'124,"0"1"0,1 0 0,-1-1 0,1 1 0,0 0 0,-1 0 0,1-1 0,0 1 0,-1 0 0,1 0 1,0 0-1,0 0 0,0 0 0,0 0 0,0 0 0,0 0 0,1 0 0,-1 0 0,0 0 0,0 1 0,1-1 0,-1 1 0,0-1 0,1 1 0,-1-1 0,0 1 0,1 0 0,-1 0 0,2-1 0,54-5-521,-40 5 637,61-4-1467,1 4-4706,-56 1 2628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11289,'13'0'640,"7"0"-160,7-5-228,5 0-164,6-2-52,2 1-36,7-3-16,-2 2-484,2 1-880,-3 1-1244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19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12005,'0'22'620,"0"4"-88,0 4-220,0 4-88,0 4 64,0 4-56,0-1-132,0-1-64,9 4-36,-3 1-28,3 0 4,-2-1-120,2-4-428,1 1-572,1 1-388,-3-5-344,0-4-1296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15793,'0'-1'552,"4"-1"-540,10 2 13,3-1-62,6-1-107,7 1-260,3-3-264,4-1-164,1 2-108,6-3 180,0 0 260,2 3-296,-1-4-1004,2 2-2457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12421,'17'0'700,"6"0"-160,8 0-340,2 0-172,5 0 12,4 0 76,3-1-64,0-3-40,2 1-12,0 1 8,-1-1-8,0 3-316,-2 0-640,-4 0-680,-1 0-460,-7 0-1096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 11833,'0'-1'33,"1"0"0,-1 0 0,0 0 0,1 0 0,-1 0 0,1 0 0,-1 0 0,1 0 0,-1 1 0,1-1 0,0 0 0,-1 0 0,1 0 0,0 1 0,-1-1 1,1 0-1,0 1 0,0-1 0,0 1 0,0-1 0,0 1 0,0-1 0,0 1 0,0-1 0,0 1 0,0 0 0,0 0 0,0 0 0,0-1 0,0 1 0,0 0 0,0 0 0,2 1 0,-2-1 10,0 1-1,0 0 1,0-1 0,0 1-1,0 0 1,0 0 0,0 0-1,0 0 1,0-1 0,0 1 0,0 1-1,-1-1 1,1 0 0,0 0-1,-1 0 1,1 0 0,-1 0-1,1 1 1,-1-1 0,0 0-1,1 0 1,-1 1 0,0-1 0,0 0-1,0 0 1,0 3 0,-1 9 89,-1 0 0,0 0 0,0 0 0,-2 0 0,1 0 0,-2 0 0,0-1 0,0 0 0,-1 0 1,-14 21-1,3-4-79,15-25-43,0-1-1,0 1 0,0 0 0,1 0 0,-1 0 1,1 0-1,0 0 0,0 0 0,0 1 0,1-1 1,-1 0-1,1 0 0,0 1 0,0-1 0,1 6 0,0-8-13,0 1-1,1-1 0,-1 0 0,0 1 0,1-1 0,0 0 0,-1 0 0,1 0 1,0 0-1,0 0 0,0 0 0,0-1 0,0 1 0,0-1 0,1 1 0,-1-1 0,1 0 1,-1 0-1,1 0 0,-1 0 0,1-1 0,-1 1 0,1 0 0,0-1 0,2 0 0,73 6-884,-11-1-3222,-42-2 1141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3 12293,'-6'-1'41,"1"0"0,-1 1 1,1-1-1,-1 2 0,1-1 0,-1 0 0,1 1 0,-1 0 0,1 1 0,0-1 1,0 1-1,-1 0 0,1 0 0,0 0 0,0 1 0,1 0 0,-1 0 0,1 0 1,-1 1-1,1-1 0,0 1 0,0 0 0,1 0 0,-5 6 0,-9 12 149,1 2-1,1 0 1,-18 38-1,24-44-161,-5 9-7,2 1-1,0 1 1,-7 32-1,15-44-4,0-1 0,2 1 0,-1 0 0,2 0-1,1 0 1,0 0 0,3 20 0,-3-35 5,1-1 1,-1 1-1,1-1 1,-1 0-1,1 1 0,0-1 1,-1 0-1,1 1 1,0-1-1,0 0 0,0 0 1,0 0-1,0 0 0,0 0 1,0 0-1,0 0 1,1 0-1,-1 0 0,0 0 1,1-1-1,-1 1 1,0 0-1,1-1 0,-1 0 1,1 1-1,-1-1 1,1 0-1,-1 1 0,1-1 1,-1 0-1,1 0 1,-1 0-1,1 0 0,-1-1 1,1 1-1,-1 0 1,3-2-1,2 1 23,-1 0-1,1 0 1,-1-1-1,1 0 1,-1 0 0,0-1-1,0 1 1,9-7-1,-4-1-14,0 0-1,-1-1 1,0 0-1,0 0 0,-1-1 1,-1 0-1,0-1 0,0 1 1,-1-1-1,-1-1 0,-1 1 1,6-24-1,-5 12 60,-1 0-1,-1-1 1,-1 0-1,-1 1 1,-2-1-1,-4-29 1,-3 20 136,8 34-218,0 0-1,-1-1 1,1 1-1,-1 0 1,1 0-1,-1-1 1,1 1-1,-1 0 1,0 0-1,1 0 1,-1 0-1,0 0 1,0 0-1,0 0 1,0 0-1,0 0 0,0 0 1,0 1-1,0-1 1,0 0-1,0 1 1,-1-1-1,-1 0 1,2 1 6,0 1-1,1-1 1,-1 1 0,0 0-1,0-1 1,0 1 0,1-1-1,-1 1 1,0 0 0,1 0-1,-1 0 1,0-1 0,1 1-1,-1 0 1,1 0 0,-1 0-1,1 0 1,0 0 0,-1 0-1,1 0 1,0 0 0,0 0-1,0 0 1,0 0 0,0 0-1,0 0 1,0 1 0,-2 38 203,2-33-108,-1 51 834,3 341 1065,15-251-1875,-13-127-1200,1-1-1,1 0 1,0 0-1,19 38 1,-25-57 811,1 0 1,-1 1-1,1-1 1,-1 0-1,1 0 1,0 0 0,0 0-1,-1 0 1,1 0-1,0 0 1,0 0-1,0 0 1,0 0-1,0-1 1,0 1-1,1 0 1,-1 0 0,0-1-1,0 1 1,0-1-1,1 0 1,-1 1-1,0-1 1,1 0-1,-1 1 1,3-1-1,8 0-4437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10273,'1'1'287,"0"-1"0,0 1 0,0 0 0,0 0 1,0-1-1,0 1 0,0-1 0,1 1 0,-1-1 0,0 1 0,0-1 1,1 0-1,-1 0 0,0 0 0,1 1 0,-1-1 0,0 0 0,0-1 0,3 1 1,40 0 387,-34-1-52,350-3 1674,-181 1-4391,0 2-4189,-124 1 3526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11925,'-24'52'499,"2"0"0,2 1-1,3 1 1,-19 102 0,31-130-488,2 0 0,0 0 0,1 1 1,2-1-1,3 35 0,-3-60-8,0 1 0,0-1 1,1 1-1,-1-1 0,0 1 0,1-1 1,0 1-1,-1-1 0,1 1 1,0-1-1,0 1 0,-1-1 0,1 0 1,0 1-1,0-1 0,1 0 0,-1 0 1,0 0-1,0 0 0,0 0 0,1 0 1,-1 0-1,1 0 0,-1-1 0,0 1 1,1-1-1,-1 1 0,1-1 0,0 1 1,-1-1-1,1 0 0,-1 1 0,1-1 1,-1 0-1,1 0 0,0 0 0,-1-1 1,1 1-1,-1 0 0,1 0 0,0-1 1,-1 1-1,1-1 0,-1 0 0,2 0 1,4-2 14,-1 0 1,1 0-1,-1 0 1,0-1-1,0 0 1,0 0 0,-1-1-1,10-9 1,-1-4 9,-1 0 0,-1-1 1,14-28-1,-21 37-6,-1 0-1,0-1 1,0 1-1,-1-1 1,0 0 0,-1 0-1,2-18 1,-6 50 49,0 1 0,-2-1 1,-9 33-1,-6 40-28,13 44-712,7-46-2899,1-65 1251,6-5-1246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10869,'-22'83'1052,"-28"125"-477,45-179-604,2-1 0,1 0-1,1 1 1,1 0-1,5 38 1,-5-65-28,0-1-1,0 1 1,1 0 0,-1-1 0,0 1 0,1-1-1,-1 1 1,1 0 0,-1-1 0,1 1 0,0-1-1,-1 1 1,1-1 0,0 0 0,0 1 0,0-1-1,0 0 1,1 0 0,-1 0 0,0 1 0,0-1-1,1 0 1,-1-1 0,0 1 0,1 0 0,-1 0 0,1 0-1,-1-1 1,1 1 0,0-1 0,-1 0 0,1 1-1,0-1 1,-1 0 0,1 0 0,-1 0 0,1 0-1,0 0 1,-1 0 0,1 0 0,0-1 0,2 0-1,1-1-120,0 1 0,-1-1 0,1 0 0,-1-1 0,0 1 0,1-1 0,-1 0 0,0 0 0,-1 0 0,1 0 0,0-1-1,-1 0 1,3-4 0,5-8-661,-2-1 0,0 0 0,12-35 0,-13 27 837,-2 0-1,5-35 1,-5-8 2870,-3-92 0,-3 105-664,0 75-1413,-4 178 908,1 85-2991,3-275 861,1 0-1,0-1 1,0 1 0,1-1-1,0 1 1,0-1 0,1 0-1,0 0 1,0 0 0,4 7-1,1-3-2084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12489,'15'-8'688,"9"-1"-380,6-1-240,6 0 4,3 4-72,8-3 44,-2 3-16,2-1-28,1 0-92,4 2-500,-4 2-704,0-4-424,-2 5-496,0-1-1525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56 10349,'1'-21'2201,"-1"20"-2013,0-1-1,0 0 1,1 1-1,-1-1 1,0 1-1,0-1 1,0 0-1,-1 1 1,1-1 0,0 1-1,-1-1 1,1 1-1,-1-1 1,1 0-1,-2-1 1,0 2-140,0 0 1,0 0 0,0 0-1,0 1 1,0-1 0,0 0-1,0 1 1,0-1-1,0 1 1,0 0 0,-1-1-1,1 1 1,0 0 0,0 1-1,-2-1 1,-6 1 8,0 1 0,0 0 0,0 0-1,1 1 1,-1 0 0,1 1 0,0 0 0,0 0 0,0 1 0,0 0 0,1 1 0,0-1-1,0 2 1,-13 12 0,4-1-66,1 0 0,0 0 0,1 2 0,-24 41 0,32-48 1,1 1 1,0 0-1,1-1 1,1 2-1,0-1 1,1 0-1,1 1 1,0 0-1,0-1 1,2 1-1,1 15 1,-1-27 6,0 0 0,1 1 1,0-1-1,0 0 0,0 0 1,0 0-1,0-1 0,1 1 1,-1 0-1,1 0 0,0-1 0,-1 1 1,1-1-1,0 1 0,1-1 1,-1 0-1,0 0 0,3 2 0,56 31-671,-8-4-512,-52-30 1170,0-1 0,0 1-1,-1 0 1,1 0 0,0 0 0,0 0-1,-1 0 1,1 0 0,-1 1-1,1-1 1,-1 0 0,1 0-1,-1 0 1,0 0 0,0 1-1,1-1 1,-1 0 0,0 0 0,0 1-1,0-1 1,0 0 0,0 0-1,-1 1 1,1-1 0,0 0-1,-1 0 1,1 0 0,-1 0-1,1 1 1,-1-1 0,1 0 0,-1 0-1,0 0 1,-1 1 0,-32 36-31,25-31 6,-5 7 128,0-1-336,0 0 0,2 1 0,-21 28 1,30-37 151,1 0 0,-1-1 1,1 1-1,0 0 0,0 1 0,0-1 1,1 0-1,0 0 0,0 1 1,0-1-1,0 1 0,1-1 0,0 0 1,0 1-1,1-1 0,0 1 1,0-1-1,1 6 0,-1-9 88,1 1 1,-1-1-1,0 0 1,1 1-1,0-1 0,0 0 1,-1 0-1,1 0 1,0 0-1,1 0 0,-1-1 1,0 1-1,5 2 1,39 19 80,-27-14-72,-1 0 97,1-1 0,0 0 0,0-1 0,1-1-1,0-1 1,0-1 0,0 0 0,0-2 0,1 0 0,-1-1 0,1-2 0,20-2 0,-36 2 21,0 0 1,0 0 0,0 0-1,0-1 1,-1 0-1,1 0 1,0 0 0,-1-1-1,0 0 1,0 1 0,0-2-1,0 1 1,0 0 0,-1-1-1,1 1 1,-1-1 0,0 0-1,0 0 1,0-1 0,-1 1-1,1 0 1,-1-1 0,0 0-1,0 1 1,-1-1 0,0 0-1,1 0 1,-2 0 0,1 0-1,0 0 1,-1-9 0,0 13-101,0 0 1,0 0 0,0 0 0,0 0 0,0 0-1,0 1 1,-1-1 0,1 0 0,0 0 0,0 0-1,-1 0 1,1 0 0,0 0 0,-1 0 0,1 1 0,-1-1-1,1 0 1,-1 0 0,0 1 0,1-1 0,-1 0-1,0 1 1,1-1 0,-1 1 0,0-1 0,0 0-1,0 1 1,1 0 0,-1-1 0,-2 0 0,0 1-10,0 0 1,0-1-1,0 1 0,0 0 1,1 0-1,-1 1 1,0-1-1,0 1 1,0-1-1,-3 2 1,-5 2-54,2 0 0,-1 0-1,0 1 1,1 0 0,-10 7 0,-44 43-6064,51-41 2017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12773,'-3'1'51,"0"-1"1,1 1-1,-1 0 0,0 0 0,0 0 0,1 0 0,-1 0 1,1 0-1,-1 1 0,1 0 0,-1-1 0,1 1 0,0 0 1,0 0-1,0 0 0,0 0 0,-3 5 0,-29 47 193,29-45-141,-9 17 4,1 0-1,1 1 1,2 0-1,1 1 0,1 0 1,1 1-1,1 0 1,2 0-1,1 0 0,1 0 1,2 0-1,3 30 1,-3-56-93,0 0 0,1-1-1,-1 1 1,1-1 0,-1 1 0,1-1 0,0 0 0,0 1 0,0-1 0,1 0 0,-1 0 0,0 1 0,1-1 0,0 0-1,-1 0 1,1 0 0,0-1 0,0 1 0,0 0 0,0-1 0,0 1 0,0-1 0,0 0 0,1 0 0,-1 0 0,0 0-1,1 0 1,-1 0 0,1-1 0,-1 1 0,1-1 0,-1 1 0,1-1 0,0 0 0,-1 0 0,1 0 0,-1-1-1,1 1 1,3-1 0,1-1 9,-1 1 0,1-1 0,-1 0-1,1 0 1,-1-1 0,0 1 0,0-1-1,0-1 1,0 1 0,0-1 0,-1 0 0,0-1-1,0 1 1,5-6 0,-2-2-22,-1 1 1,0-1-1,-1 0 0,0-1 1,-1 0-1,0 1 1,-1-2-1,-1 1 1,4-23-1,-4 10-23,-2-1 0,0 0 0,-2 0 0,-3-27 0,3 48 22,-1 0 0,1 0 0,-1 0-1,0 0 1,0 1 0,-1-1-1,0 1 1,0-1 0,0 1-1,0 0 1,-6-5 0,8 8-1,0 1 1,0 0 0,0 0 0,0 0-1,0 0 1,-1 1 0,1-1-1,0 0 1,-1 0 0,1 1-1,0-1 1,-1 1 0,1-1-1,-1 1 1,1-1 0,-1 1-1,1 0 1,-1 0 0,-2 0-1,2 1 2,0-1 0,1 1-1,-1 0 1,0 0-1,0 0 1,0 0 0,1 0-1,-1 0 1,0 0-1,1 1 1,-1-1 0,1 1-1,-1-1 1,1 1-1,0-1 1,0 1 0,0 0-1,-2 3 1,-7 14 34,1 0 0,1 0 0,1 1 0,0 0 0,2 0 0,0 1 0,-2 22 0,3-4 535,2 0-1,5 75 1,-3-107-457,1 1 0,0-1 1,1 0-1,0 0 0,0 0 1,0 0-1,1 0 1,0 0-1,0 0 0,0-1 1,1 0-1,0 1 0,1-2 1,-1 1-1,1 0 1,0-1-1,1 0 0,9 8 1,-6-7-141,1-1 0,-1 0 0,1-1 0,0 0 0,1 0 0,-1-1 0,0 0 0,1-1 0,0 0 1,-1-1-1,1 0 0,11-1 0,-4 0-1374,0-1 0,0 0 1,0-1-1,0-1 0,24-8 1,-10-1-1617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3:2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14921,'6'-7'121,"0"1"1,1 0-1,1 0 0,-1 0 0,1 1 0,-1 0 0,2 0 0,-1 1 0,0 0 0,1 1 1,0 0-1,0 0 0,-1 1 0,2 0 0,-1 0 0,0 1 0,0 0 0,0 1 0,16 1 1,-23-1-111,-1 1 1,1-1 0,-1 0-1,0 1 1,1-1 0,-1 1-1,0-1 1,0 1 0,1-1-1,-1 1 1,0 0 0,0 0-1,0 0 1,0 0 0,0 0-1,0 0 1,0 0 0,0 0-1,0 0 1,-1 0 0,1 0 0,0 0-1,0 2 1,1 1 5,-1 1 1,0-1-1,0 0 1,0 1-1,0-1 1,-1 1-1,1 6 0,-1 0 91,-1-1 0,0 1 0,0 0-1,-1-1 1,-6 18 0,-29 49 1077,27-60-1081,1 0 1,1 0-1,0 1 1,1 1-1,-4 18 1,10-33-92,0 1 0,1-1 0,-1 0 0,1 1 1,0-1-1,0 1 0,0-1 0,1 0 0,-1 1 0,1-1 0,2 8 1,-1-10-161,-1 1 1,1-1-1,-1 0 1,1 0 0,0 0-1,0 0 1,0 0 0,0 0-1,0 0 1,1 0 0,-1-1-1,0 1 1,1-1-1,-1 0 1,1 0 0,0 0-1,-1 0 1,1 0 0,3 0-1,38 5-4886,-19-6 227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313 143 20686,'0'5'936,"0"5"-372,0 5-148,0 7-60,0 3-60,0 9-108,0-1-124,1 3-64,6 6-108,1-4-784,1-2-1288,-1-1-500,0-7 571,1-4 489,-3-6-296,-3-7-1524</inkml:trace>
  <inkml:trace contextRef="#ctx0" brushRef="#br0" timeOffset="1">1 143 21262,'9'-6'1080,"8"-4"-252,8 1-44,5-1-208,7 1-196,6-3-152,6-2-80,4 1-148,4 1-168,1-1-556,-1 3-552,-2 0-436,0 3-316,-8 0-204,-1 6 115,-6 1-15,-4 0 116,-7 3-576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3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76 11741,'-7'-5'1201,"11"2"-371,26 0 20,55 3-261,-74 0-345,752-19 2622,-267 0-3367,-228 11-2127,-89-5-2433,-115 8 1535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97 8873,'-166'9'3034,"165"-9"-2775,7-1 294,357-51 1316,-261 42-1254,164 6 0,-260 4-606,1 1 0,-1-1 0,0 1-1,1 1 1,-1-1 0,0 1 0,0 0 0,0 0 0,0 1-1,7 3 1,-11-4-2,0 0 0,0-1 0,0 1 1,-1 0-1,1 0 0,-1 0 0,1 0 0,-1 0 0,1 0 0,-1 0 0,0 0 0,0 0 0,0 1 0,-1-1 0,1 0 0,0 1 0,-1-1 0,1 1 0,-1-1 0,0 1 0,0-1 0,0 1 0,0-1 1,-1 1-1,1-1 0,0 0 0,-1 1 0,0-1 0,-1 4 0,-3 6-22,-1-1 0,-1-1 0,1 1 0,-2-1-1,1 0 1,-1 0 0,-11 8 0,-5 10-8,-32 44-22,4 1-1,-69 130 1,-53 176-73,163-344 251,10-29-70,0 1 0,-1-1 0,0 1 0,0-1 0,-1 0 0,0 0 0,0 0 0,0 0 0,-1 0 0,-6 7 1,10-12-10,-1-1 0,1 1 0,-1-1 1,1 0-1,-1 1 0,1-1 0,-1 0 1,0 1-1,1-1 0,-1 0 0,0 1 1,1-1-1,-1 0 0,0 0 0,0 0 1,1 0-1,-1 0 0,0 0 0,1 0 1,-1 0-1,0 0 0,0 0 0,1 0 1,-1 0-1,0-1 0,1 1 0,-1 0 1,0 0-1,1-1 0,-2 0 0,-14-20 1123,-2-34 70,18 53-1203,-33-165 2186,-16-275 0,23 166-2061,25 262-468,-7-45-1167,-1 32-1850,-5 7-3452,7 15 1272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3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1770 858 8121,'370'-145'997,"659"-164"-1,421 55-1564,83 156-1358,4 127 1317,1506 305 3575,-1969-116-2596,-750-132-125,393 160 0,-539-170-339,240 140 0,-310-150 13,-4 5-1,-2 4 1,113 109 0,-171-141 50,-2 2 1,-3 2 0,55 82 0,-75-99 22,-2 0 1,-2 1-1,0 1 1,-3 0-1,0 1 1,-2 0-1,10 64 1,-15-55-22,-1 1 0,-3 0 0,-1-1 0,-3 1 0,-10 61 0,6-70 17,-2-1-1,-2 0 1,0 0 0,-2-1-1,-2-1 1,-1 0 0,-23 34-1,-10 3 38,-2-2-1,-3-2 0,-80 72 1,42-55-58,-168 114 1,17-45-193,-295 131-1,70-66 306,-9-22 0,-881 233 0,529-235-14,-7-36 0,-6-37 0,-1084 14 0,-64-192-68,1567 16 134,2-19-1,-686-193 1,508 39 244,452 151-427,4-7 0,-136-92 0,190 105 19,4-4 0,2-3 0,-143-153-1,173 159 108,4-2-1,1-2 1,4-3-1,3-1 1,-62-144-1,83 158-63,2-1-1,3 0 1,2-1-1,-7-73 1,13 48 12,4-1 1,10-117 0,0 142 43,3 1 0,3 0 0,2 1 0,2 1 0,3 0-1,2 2 1,2 0 0,42-65 0,-4 21-18,5 2 0,4 4-1,99-100 1,-51 73-151,5 5-1,209-146 1,-153 140 52,297-146 0,-171 127 209,6 14 0,501-129-1,-414 157-2214,464-49-1,-534 109-1642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40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480 678 3212,'-2'-5'154,"-1"0"1,1 0-1,0-1 0,0 1 0,1-1 0,0 0 0,0 1 0,0-1 0,0-10 1,2 14-125,-1 0 1,1 0 0,0 0-1,0 0 1,0 0-1,0 0 1,0 0 0,0 0-1,0 0 1,0 1 0,1-1-1,-1 1 1,1-1 0,-1 1-1,1-1 1,0 1 0,0 0-1,-1 0 1,1-1 0,0 2-1,0-1 1,0 0 0,0 0-1,0 0 1,0 1 0,0-1-1,1 1 1,-1 0 0,3 0-1,7-3 10,1 2-1,0 0 0,0 0 1,0 1-1,0 1 0,0 0 1,0 1-1,-1 0 0,1 1 1,-1 0-1,14 6 0,-9-1-70,1 1-1,-1 0 0,0 1 0,-1 1 0,-1 1 1,24 21-1,4 13-100,-2 1-1,-2 3 1,49 79-1,-85-123 143,95 151-26,70 102 30,-138-219 49,2-1-1,2-1 0,2-2 0,45 36 1,-30-33-10,2-2 0,1-3 0,2-3 1,108 46-1,-115-59 7,0-2 0,1-3 0,1-1 1,0-3-1,0-2 0,75 1 0,-64-9-42,0-2-1,0-3 1,0-3 0,-1-3-1,0-2 1,110-42 0,-140 44-8,0-2 1,0-2 0,-2-1 0,0-1-1,-1-1 1,-1-1 0,-1-2 0,-1-1-1,-1 0 1,-1-2 0,-1-1-1,-1-1 1,-1-1 0,20-37 0,-10 1-98,-2-2 0,23-81 1,23-141 136,12-37 186,-73 285-227,3 0 0,2 2 0,1 0 0,1 1 0,3 1-1,41-52 1,-45 65 28,0 1-1,2 1 0,1 1 0,0 0 0,2 2 0,0 1 1,1 1-1,0 1 0,1 1 0,34-13 0,-43 21-31,0 1 0,0 1 0,1 1 0,-1 0 0,1 1 0,0 1 0,-1 0 0,1 2 0,0 0 0,0 1 0,-1 0 0,1 2 0,-1 0 0,0 1 0,0 1 0,-1 0 0,1 1 0,-1 1 0,-1 1 0,0 0 0,0 1 0,0 0 0,-2 1 0,1 1 0,-1 0 0,-1 1 0,20 27 0,-15-16-12,-2 2-1,-1-1 0,0 2 1,-2 0-1,-2 0 0,0 1 0,-2 0 1,-1 1-1,6 45 0,-4 24-133,-5 150-1,-5-196 120,-5 83 116,-5 0 1,-43 194-1,-97 258 299,74-319-107,-215 490-1,260-692-335,-3-2-1,-3-2 0,-2-1 1,-85 96-1,91-122 32,-1-1-1,-2-1 1,-1-2-1,-1-2 1,-2-2-1,0-1 1,-2-3 0,-49 20-1,-6-6 52,-1-5 1,-2-5-1,-1-4 0,-169 17 1,-422-20-20,592-24 128,1-3 0,0-6-1,0-3 1,-96-30-1,126 24-37,1-2 0,1-4 0,1-2 0,2-3 0,2-4-1,-75-54 1,69 36 21,2-3-1,3-3 1,2-3-1,4-2 0,2-3 1,4-2-1,2-2 1,4-3-1,-44-97 1,49 80-57,3-2-1,5-2 1,5-1 0,3-1 0,5-1 0,4-1 0,-4-174 0,26-18-39,0 236-3,1 1 1,4-1 0,18-60-1,-12 64-317,2 0-1,3 1 1,1 1-1,3 1 1,2 1-1,3 1 0,1 2 1,2 2-1,71-73 1,-25 48-2857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2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1675 4588,'0'0'536,"35"6"1537,37 17-796,-45-12-1161,0-2 1,1-2 0,0 0-1,0-2 1,55 4 0,-43-9 253,0-2 1,0-2-1,-1-2 1,1-1-1,-1-2 1,52-20-1,-33 11-290,-41 14-38,-1 0 0,1-2-1,-1 0 1,-1-1 0,28-16 0,-34 15 65,1 0 0,-1-1 0,-1-1 0,10-12 0,-13 15-34,0 0 0,0 1 0,1-1 0,0 1 0,0 0 0,0 1 0,1-1 0,0 1 0,0 1 0,0-1 0,10-3 0,0 0-25,0-1 0,-1-1 0,26-20-1,20-11 97,-46 30 62,0 0-1,-1 0 1,0-1 0,-1-1-1,-1-1 1,0 0 0,0 0-1,-2-2 1,0 1 0,11-21 0,9-24 470,37-98 1,-32 68-301,6-10-268,6 2-1,3 2 1,4 3 0,5 2 0,125-147 0,-168 220-73,0 1 0,1 1 0,0 1 0,1 1 0,1 0 0,27-13-1,-15 11 78,0 3 0,2 0 0,53-12 0,-61 19-61,0 1-1,0 1 1,1 1-1,-1 1 1,1 1 0,35 4-1,-43 0 9,1 1 0,-1 0 0,0 2 0,0 0 0,-1 1-1,0 0 1,0 2 0,-1 0 0,20 15 0,2 3 197,-2 2 0,0 1 0,-3 2 0,48 55 1,-60-59-85,-1 1 0,-2 1 0,0 1 0,-2 1 1,-2 0-1,19 55 0,-16-21-205,-3 1 1,-2 0-1,-4 1 0,-2 0 1,-4 95-1,16 295 470,4-10-540,-20-379 100,-1-9 21,-2 1 0,-3-1 0,-2 0 0,-26 111 0,-2-54 75,-6-1-1,-5-3 0,-68 129 0,71-172-2,-2-1-1,-4-3 1,-59 67-1,25-44-265,-132 112 0,174-168 147,-1-1 0,-77 45 0,97-67 33,1 0-1,-1-2 0,0 0 1,-1-1-1,0-1 0,0-1 1,0-1-1,-1-1 0,-25 0 1,-473 0-490,487-5 493,0-1 0,0-1 1,1-2-1,-1-1 0,1-1 1,1-2-1,-32-14 0,-204-114 576,217 110-606,-27-20 304,1-4 1,3-3 0,-106-104 0,109 93-202,-203-201 1130,244 234-1083,1-2 1,2 0 0,-38-67 0,-49-126-19,96 191-1,7 13-110,0-1 0,1-1 0,2 1 0,1-2 0,1 1 0,1 0 0,1-1 0,1 0 0,2 1 0,0-1 0,2 0 0,1 0 0,1 1-1,2 0 1,0 0 0,2 0 0,0 1 0,2 0 0,15-28 0,18-27-2517,7 5-5858,-34 54 4279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5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15 704 11185,'-14'36'2014,"15"-33"153,11-21-1184,28-53 87,-3-2 1,31-87-1,-54 119-472,-2 0 0,-2 0 0,-1-1-1,-2-1 1,2-79 0,-8 98-394,-1 15-225,0-1 0,0 1 0,0-1 0,-3-10 0,-1 12-254,0 14 255,1 17 158,0 571-1245,6-534-1522,12 73 1,-9-104 549,0-1-1,2 1 1,1-1-1,20 42 1,-21-55-1953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5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12673,'8'19'443,"-1"-1"0,-1 1 0,-1 1 0,-1-1 1,3 27-1,2 7-92,16 93 1179,9 203 1,-25 152-999,-12-419-3242,-21 132 0,14-146-397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0 10541,'-3'0'115,"-1"0"1,1 1-1,0-1 1,0 1-1,0-1 1,0 1-1,0 0 1,0 0-1,0 1 1,0-1-1,0 1 1,0-1-1,0 1 1,1 0-1,-1 0 1,-3 4-1,1-1 98,1 1-1,0-1 1,0 1-1,0 0 1,1 0 0,0 0-1,-4 11 1,-1 9 402,2 2-1,0-1 1,-2 30 0,6-40-369,-10 127 503,8 184 0,5-292-676,12 172 218,0 20 340,-12-119-116,-5 1 0,-23 141 1,1-115-678,-6-2 0,-5-1 0,-7-2 1,-89 187-1,119-287-392,10-20 240,0 0-1,-1-1 1,-1 0-1,1 0 1,-1-1-1,-1 1 1,0-1-1,0-1 1,-1 1-1,-9 7 1,10-12 151,6-3 162,0-1 0,0 1-1,0-1 1,0 1 0,0 0-1,0-1 1,0 1 0,0 0-1,1 0 1,-1-1 0,0 1-1,0 0 1,1 0 0,-1 0-1,1 0 1,-1 0 0,1 0-1,-1 0 1,1 0 0,0 0-1,-1 1 1,1-1 0,0 0-1,0 0 1,0 0 0,0 0-1,0 0 1,0 0-1,0 1 1,0-1 0,0 0-1,1 0 1,-1 2 0,2 14 181,1 1 1,1 0 0,0-1-1,1 0 1,1 0-1,0 0 1,2-1 0,9 17-1,20 51 1740,-25-44-1390,-2 0-1,-1 1 1,-2 0-1,1 52 0,-7 170 958,-3-181-1269,-21 306 1604,-1 58-1223,24-341-303,3 0-1,33 191 1,-27-257-360,1 0 0,3 0 0,1-2 0,1 1-1,30 49 1,-28-60-584,1-1 0,1 0 0,1-2-1,35 33 1,16 11-9511,-49-46 4409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1 544 14749,'7'-5'384,"0"0"0,-1 0 0,0-1 0,0 0 0,0 0-1,-1-1 1,8-10 0,10-12 423,180-196 1736,-131 145-2430,18-20-4922,-60 59-802,-22 29 2813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1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13633,'10'20'999,"2"-1"-1,0-1 1,1 0-1,23 23 1,-10-10 134,180 200 2319,-134-157-5523,2-2-4488,-51-48 2667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14069,'0'0'2797,"5"0"-1621,1 0-52,8 0-164,1 0-196,3 0-296,5-5-228,1 2-100,7-2-72,-1-2-68,4 1-264,4-3-1176,1 1-1268,-2-2-961,4-2-2599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55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18894,'-3'46'1412,"-2"-1"1,-2 0-1,-15 56 1,-4 17-3012,22-88-863,-3 60-1,6-78 1437,1-10 766,0-1 0,-1 1 0,1 0 0,0 0 0,0 0 0,0 0 0,0 0 0,0 0 0,1 0 0,-1 0 0,1 0-1,-1 0 1,1 0 0,0 0 0,-1 0 0,1 0 0,0-1 0,0 1 0,0 0 0,3 2 0,10 3-3444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2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11497,'0'198'11892,"-1"33"-7385,1 42-7150,0-8-6941,-1-264 9325,1 0 0,0 1 0,0-1 0,0 0 0,0 1 0,0-1 1,0 0-1,0 1 0,1-1 0,-1 0 0,0 0 0,1 1 0,-1-1 0,1 0 0,0 0 0,-1 1 1,1-1-1,0 0 0,-1 0 0,1 0 0,0 0 0,0 0 0,0 0 0,0 0 0,1 0 0,5 1-3874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2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13637,'0'0'5967,"6"-1"-1464,23-1-2650,15 1-911,46-8 0,45-13-3095,-29 4-2933,0 6-3450,-67 10 5456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15437,'0'0'1076,"10"-3"3423,16-3-3518,14-6-1189,55-8 1,-40 12-5835,98 0 0,-118 8 2241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2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18894,'3'-6'144,"0"1"1,1-1-1,0 0 1,0 1-1,0 0 1,1 0-1,0 1 1,0-1-1,0 1 1,1 0-1,-1 0 1,1 1-1,0-1 1,0 1-1,0 1 1,6-3-1,1 1-83,-1 0 0,0 1-1,1 0 1,0 1 0,-1 0 0,1 1-1,19 1 1,-31 0-24,1 0 1,-1 1-1,1-1 0,-1 0 0,1 1 1,-1-1-1,1 1 0,-1-1 1,0 1-1,1 0 0,-1-1 1,0 1-1,1 0 0,-1 0 0,0 0 1,0 0-1,0 0 0,0 0 1,0 0-1,0 1 0,0-1 1,1 2-1,-1 1 71,1 0 1,-1-1 0,0 1-1,0 0 1,0 0-1,0 0 1,-1 0 0,1 6-1,-2 3 190,0-1 0,0 0 0,-1 0 0,-1 1-1,-3 11 1,-11 21 265,10-28-586,0 1 1,1 1 0,1-1 0,1 1 0,0 0-1,0 24 1,4-42-13,1 0 0,-1-1 0,1 1 0,-1 0 0,1 0 0,-1 0-1,1 0 1,0 0 0,-1 0 0,1-1 0,0 1 0,0 0 0,0-1 0,0 1 0,0 0 0,-1-1 0,1 1 0,0-1 0,0 0-1,0 1 1,1-1 0,-1 0 0,0 1 0,0-1 0,0 0 0,0 0 0,0 0 0,0 0 0,2 0 0,42 1-2887,-36-1 1850,117-4-9873,-88 1 6455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2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77 7541,'5'-7'853,"-1"4"-157,-1-1 1,0 0-1,0 0 1,0 0-1,0 0 1,-1-1 0,1 1-1,-1-1 1,0 1-1,-1-1 1,1 0 0,-1 0-1,2-8 1,-9 30 3341,-17 30-2705,-6 13-827,-26 74 202,7-18-1655,19-38-3925,25-49-2370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2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10397,'0'0'2629,"8"20"2277,71 69 72,20 19-3721,-42-62-4604,-46-39 1559,2 0 1,-1 0-1,16 5 1,-1-3-1950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29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18122,'0'-2'1100,"1"-2"-128,11 1-200,3-2-272,9 0-128,-1-1-168,2 0-112,3 3-40,2 0-16,2-2-36,-2 1 0,0 1-540,2 0-880,-2-1-752,-2 1-37,3 1 201,-5 2-352,-2 0-1440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29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17950,'17'0'1188,"-1"0"-260,8-3-148,4 0-164,2-6-152,5 4-164,2-2-100,1 1-80,1-1-36,-1 1-24,-1-2-60,1-1-280,1 2-624,-1 0-1024,-1 4-844,-4 3-397,-3 0-1547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32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1 14681,'0'0'223,"-1"32"2938,-4-16-2784,0 0 1,-1 0-1,0-1 1,-1 0-1,-1 0 0,0 0 1,-1-1-1,-15 17 1,2-5-418,-2 0 1,0-2-1,-29 22 1,-115 69-347,125-90 310,1 2 0,2 2 0,1 2 0,-38 38 0,74-66 72,1 0 1,-1 0-1,1 0 1,-1 0-1,1 0 1,0 1-1,0-1 1,1 0-1,-1 1 1,1 0-1,0-1 1,0 1-1,0 0 1,0 0-1,0 0 1,1 7-1,0-9 12,1 1-1,-1-1 0,1 0 0,0 1 1,0-1-1,0 0 0,0 1 1,1-1-1,-1 0 0,0 0 0,1 0 1,0 0-1,-1-1 0,1 1 0,0 0 1,0-1-1,0 1 0,0-1 0,0 1 1,0-1-1,0 0 0,1 0 0,-1 0 1,0 0-1,1-1 0,1 2 1,12 1 55,0 1 1,1-2 0,-1 0-1,0-1 1,0-1 0,1 0-1,-1-1 1,0-1 0,0 0-1,1-1 1,27-10 0,5-5 44,-1-1 1,61-35-1,-32 2 2108,-77 69-551,-42 131 1077,3-11-2823,24-35-2908,11 0-7633,4-77 7172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3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16590,'-6'1'205,"0"0"0,0 0 1,0 0-1,0 1 1,1-1-1,-1 1 1,1 1-1,-1-1 1,1 1-1,0 0 1,0 0-1,0 1 1,0-1-1,1 1 1,-1 0-1,1 0 1,0 1-1,0-1 1,1 1-1,-1 0 1,1 0-1,-3 6 0,-8 15 237,1 1 0,2 0 0,-10 34 0,17-49-305,-22 78 729,4 1 0,3 1 0,-10 158-1,19 287-2003,11-386-2057,-1-60-1737,0-31-1242,0-46 1703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3:0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73 10813,'28'-20'1252,"-19"14"-240,0-1 0,0 0 0,-1 0 0,0 0 0,3-12 5170,-43 26-5579,1 12-356,1 2 0,1 0 0,1 2 1,0 1-1,2 2 0,1 0 0,1 2 1,1 0-1,2 2 0,1 0 0,1 1 1,-23 53-1,37-72-267,0-1 1,0 1-1,1 0 1,1 0-1,0 1 1,0-1-1,1 0 1,1 1-1,0 0 1,1-1-1,2 20 1,-1-29-14,-1-1 0,1 0 0,0 1 0,0-1 0,0 0 1,1 0-1,-1 0 0,0 0 0,1 0 0,0 0 0,-1 0 0,1-1 0,0 1 0,0 0 1,0-1-1,0 0 0,0 1 0,0-1 0,0 0 0,0 0 0,1 0 0,-1 0 1,0-1-1,1 1 0,-1-1 0,4 1 0,8 1-662,1 0 0,-1-1 1,19-1-1,-17-1-101,13 0-15,-1-2 0,1 0 0,-1-2 0,0-2 0,-1 0 0,1-2 0,29-13 1,177-100 189,-212 106 622,-20 13 15,1 1-1,0-1 0,0 1 0,0 0 0,0 0 1,1 0-1,-1 0 0,0 1 0,1-1 0,-1 1 1,1 0-1,5-1 0,13 49 1820,-17-38-1778,1 0 0,0-1-1,0 0 1,1 0 0,0-1 0,0 1 0,1-2 0,0 1-1,0-1 1,1 0 0,-1-1 0,1 0 0,1 0 0,-1-1-1,0 0 1,1-1 0,0 0 0,15 3 0,-8-3 74,0 0 1,1-2-1,-1 0 1,0-1-1,0 0 1,1-2 0,-1 0-1,0 0 1,0-2-1,22-7 1,-33 8-10,1 0-1,-1 0 1,0 0 0,0-1 0,-1 0-1,1 0 1,-1 0 0,0-1 0,0 1 0,0-1-1,-1-1 1,0 1 0,0 0 0,0-1-1,-1 0 1,1 0 0,-1 0 0,-1 0 0,1-1-1,-1 1 1,0-1 0,-1 0 0,1 1-1,-1-1 1,-1 0 0,1-8 0,-1 3-48,0 1 1,-1-1 0,0 0-1,-1 0 1,-1 0-1,1 1 1,-2 0 0,0-1-1,0 1 1,-1 0-1,0 1 1,-1-1 0,0 1-1,-9-11 1,9 14-335,1 1 0,-1-1-1,0 2 1,-1-1 0,0 1 0,0 0 0,0 0 0,0 1 0,-1 0-1,1 0 1,-1 0 0,0 1 0,0 1 0,-1-1 0,-8 0 0,5 2-254,0 0 0,0 1 0,0 0 0,0 1 0,0 1 0,0 0 0,0 0 0,0 1 0,-17 7 0,-12 9-552,0 2 0,1 1-1,1 3 1,-50 40 0,86-62 1096,-36 27-2661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17562,'9'0'1356,"6"-2"-4,6 2-172,2 0-140,6-1-44,1 1-112,7 0-240,1-2-220,2 0-104,5 1-72,0-1-156,2 0-92,0 1-68,1-1-56,-3 1-884,2-1-1488,-4 2-1388,-4 0-685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4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58 9857,'-2'-25'1456,"-3"-8"3753,5 33-5142,-1 22 775,2 415 2521,0 8-5273,-1-425 820,1 0-1,5 29 1,-6-45 638,1 1 0,0-1 0,0 1 0,1-1 0,-1 1 0,1-1 0,0 0 0,0 0 0,0 0 0,1 0 0,-1 0 0,1-1 0,0 1 0,0-1 0,0 0 0,8 6 0,3-4-3825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4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13169,'0'-3'4404,"0"3"-4274,18-6 1406,26-6-901,50-9-1118,171-14-1,-22 26-10318,-205 9 6313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4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13617,'0'0'804,"26"-2"2506,157-23-1560,-36 4-4967,1 7-4440,-94 12 3134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4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14529,'0'-2'69,"0"0"1,0 1-1,0-1 0,0 0 0,1 1 0,-1-1 0,0 0 1,1 1-1,-1-1 0,1 0 0,-1 1 0,1-1 0,0 1 0,0-1 1,0 1-1,0-1 0,0 1 0,0 0 0,0 0 0,0-1 1,0 1-1,1 0 0,-1 0 0,0 0 0,2-1 0,1 1-67,0 0 0,-1 0-1,1 0 1,-1 0-1,1 1 1,0-1 0,0 1-1,-1 0 1,1 0 0,0 1-1,4 0 1,-7-1-8,1 0 1,-1 1 0,1-1-1,-1 1 1,0-1 0,0 1-1,1 0 1,-1-1-1,0 1 1,0 0 0,0 0-1,0 0 1,0 0 0,0 0-1,0 0 1,0 0 0,0 0-1,0 0 1,-1 0-1,1 0 1,0 1 0,-1-1-1,1 2 1,10 38-369,0 1 289,7-12-67,25 55-1,-38-71 191,0 0 0,-1 1 0,-1-1 1,0 1-1,-1 0 0,1 27 0,-3-33-15,0 0-1,-1 0 0,-1 0 0,1-1 0,-1 1 1,-1 0-1,0 0 0,0-1 0,0 0 1,-1 0-1,-10 15 0,10-17-506,-1 1 0,-1-1 0,1-1 0,-12 11 1,9-9-1252,4 1-726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4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14997,'3'-2'472,"6"-5"-12,-3-3-64,9-3-67,0-7-105,4 0-96,4-6-60,2-2-24,2-3-16,1-1-28,0-1-72,1 1-665,1 0-903,-1 0-420,-3 6-240,-1-3-1576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4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13797,'0'22'916,"0"2"-24,3 5-204,5-4-175,6 3-89,1 1-172,0 2-112,0-2-48,5 2-92,-2-1-104,4-3-712,1 2-665,-1-6-391,1-3-552,2 0-1380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4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14817,'12'-5'348,"5"-2"-164,2 1-88,5-1-60,4 0-16,2 0 8,3-2-28,4 0-4,0 2-300,-2 1-568,2-1-612,-1 2-504,0 5-1096</inkml:trace>
  <inkml:trace contextRef="#ctx0" brushRef="#br0" timeOffset="1">126 330 14781,'224'-13'3488,"-113"5"-4955,2 4-5889,-97 4 3803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17 15045,'-1'-2'117,"0"1"-1,0 0 0,0-1 0,-1 1 0,1 0 0,-1 0 0,1 0 1,-1 0-1,1 0 0,-1 0 0,0 1 0,1-1 0,-1 1 0,0-1 1,1 1-1,-1-1 0,0 1 0,0 0 0,0 0 0,1 0 0,-1 0 1,0 0-1,-3 1 0,2 0 4,1 0 1,-1 0-1,0 1 1,1-1-1,-1 1 0,1 0 1,0 0-1,0 0 1,0 0-1,0 0 0,0 0 1,0 1-1,-2 2 1,-4 9 230,0 1 0,1-1 0,1 1 0,-5 17 0,-154 666 2374,155-645-2918,0 6-2770,-2 63 0,9 0-5515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15437,'5'-5'435,"1"0"-1,0 1 0,0 0 0,0 0 0,1 1 0,0 0 1,-1 0-1,1 0 0,10-2 0,70-12 930,-57 12-1118,339-38 113,-246 41-2810,-1 8-3801,-82 0 3302,-3 4-1080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210 107 10437,'7'-1'517,"0"-1"0,0 1-1,-1-2 1,1 1 0,0-1 0,-1 0-1,0 0 1,0-1 0,11-11 6081,-28 17-5496,-13 5-1140,6 2 563,1 0 0,0 2-1,1 0 1,0 0 0,-26 26 0,29-24-521,0 1 1,1 0-1,0 1 1,2 0 0,-1 1-1,2 0 1,0 0-1,1 1 1,0 0-1,-7 27 1,14-39-363,0-1-1,0 1 1,0-1-1,1 1 1,0-1 0,0 1-1,0-1 1,0 1-1,0-1 1,1 1-1,1 5 1,-1-8 134,0-1-1,0 1 1,0 0 0,0-1 0,1 1-1,-1-1 1,0 1 0,1-1-1,-1 0 1,1 1 0,-1-1 0,1 0-1,0 0 1,-1 0 0,1 0-1,0 0 1,0-1 0,0 1 0,0 0-1,0-1 1,-1 0 0,1 1-1,0-1 1,0 0 0,0 0 0,0 0-1,3 0 1,238-7 528,-236 6-73,1 0-1,-1-1 1,1 0-1,-1 0 1,0-1-1,0 1 1,0-2-1,0 1 1,0-1-1,-1 0 1,0 0-1,0-1 1,0 0-1,5-5 1,12-12 87,-2 0 1,19-26-1,2-11 1525,47-89-1,-36 58-12,-49 89-773,-1 10-284,1 28 134,-1 47-155,-5 31-517,0 32-765,6-50-4032,-2-80 1540,0-1 0,1 1 0,8 24 0,-6-27-1865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15893,'337'-86'6641,"-188"55"-7070,218-16 1,-353 46 190,15-2-1058,1 1 0,0 2-1,-1 0 1,1 2-1,0 2 1,28 6-1,-27 4-1371,-5 6-1035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16606,'26'45'1154,"-1"1"1,33 87 0,18 104 784,-36-107-617,-38-122-1192,20 48 115,-22-54-149,1-1 0,-1 0 0,1 1-1,-1-1 1,1 0 0,0 0 0,-1 0 0,1 1 0,0-1-1,0 0 1,0 0 0,0 0 0,0 0 0,0 0 0,0 0 0,0-1-1,0 1 1,0 0 0,1 0 0,-1-1 0,0 1 0,0-1-1,1 1 1,-1-1 0,1 0 0,-1 1 0,0-1 0,1 0-1,-1 0 1,0 0 0,1 0 0,-1 0 0,1 0 0,1-1-1,2-4-28,-1 0-1,-1 0 0,1 0 0,-1 0 0,0 0 0,0-1 0,0 0 0,-1 0 0,0 1 0,0-1 0,2-10 0,-1 6 11,41-140 463,40-120 1522,-67 226-1899,2 0 0,1 1 1,50-74-1,-60 103-105,0 2-1,1-1 1,20-17 0,-17 19-881,1 0 0,0 0 0,18-8 1,-16 10-1505,0 1 1,36-10 0,-36 14-382,0 0 1,1 1-1,20-1 0,-4 3-3011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18102,'8'-7'200,"0"0"0,0 1 0,1 0 0,0 0 0,0 1 0,0 0 0,1 0 0,-1 1 0,1 0 0,0 1 0,0 0 0,1 1 0,-1 0 0,0 1 0,1 0 1,-1 0-1,1 1 0,14 2 0,-24-2-157,0 1 0,1-1 1,-1 1-1,1-1 1,-1 1-1,0-1 0,1 1 1,-1 0-1,0 0 0,0 0 1,0-1-1,0 1 1,1 0-1,-1 1 0,-1-1 1,1 0-1,0 0 1,0 0-1,0 0 0,0 1 1,0 1-1,1 2 57,-1-1 0,0 1 0,1 0 0,-2-1 0,1 1 0,0 9 0,-2 0 153,0 1 0,0-1 0,-6 25 0,-8 7 421,-2 0 0,-2-1 0,-29 49 0,-31 76 150,77-165-821,0 0 0,1 0-1,-1 1 1,1-1-1,0 0 1,1 0 0,-1 1-1,1-1 1,0 1 0,0-1-1,2 9 1,-1-12-1,-1 1 0,1-1 0,0 0 0,1 0 0,-1 1 0,0-1 1,1 0-1,-1-1 0,1 1 0,-1 0 0,1 0 0,0-1 0,0 1 0,0-1 0,0 1 0,0-1 0,0 0 1,0 0-1,1 0 0,-1 0 0,0 0 0,0 0 0,1 0 0,-1-1 0,1 0 0,2 1 0,55 7-1998,23 4-9718,-62-8 7312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3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13489,'3'1'231,"1"-1"0,0 1 1,0 0-1,0 0 0,0 1 0,-1-1 0,1 1 0,0-1 0,-1 1 0,0 0 0,1 1 1,5 4-1,39 39 489,-30-26-319,13 12-484,-2 2-1,40 59 1,-20-19-2545,-5-7-3357,-29-46 2237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3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15805,'-35'68'3141,"-49"138"-1,-5 82-1896,70-225-1228,4-12-122,-72 275-1618,50-106-7881,35-170 5523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2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9745,'6'-37'5020,"-6"36"-4897,0 1 1,0 0-1,0-1 1,0 1 0,1-1-1,-1 1 1,0 0-1,0-1 1,0 1-1,1 0 1,-1-1 0,0 1-1,1 0 1,-1-1-1,0 1 1,1 0-1,-1 0 1,0-1-1,1 1 1,-1 0 0,1 0-1,-1 0 1,0-1-1,1 1 1,-1 0-1,1 0 1,-1 0 0,1 0-1,15 14 2339,-7 2-1930,0 0-1,-1 0 1,-1 1-1,0 0 1,-2 0 0,0 0-1,0 1 1,-2-1 0,2 19-1,-1 29-102,-4 76 0,-1-62-103,0-14-560,6 124-728,-2-165-2489,0 1 0,15 47 0,-9-41-2411,-3-23 1872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2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15117,'29'2'7866,"12"-3"-3811,113-16-3774,-72 7 335,102-6-4130,-131 14-2291,80 8 0,-80 6-107,-31-6 1657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2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12237,'3'1'4927,"17"4"-2627,131-10 1231,1-12-7211,-112 11-749,47 0-1,-43 6 307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2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14885,'0'0'39,"4"27"1536,4 25-1001,-2 0 0,-2 65 0,0-14-7300,-3-89 4337,0-4-832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2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13437,'0'-6'600,"9"-1"-20,4-4 32,2-3-12,6-1-288,3 0-256,3-3 28,3-3-76,0 2 36,1 2-100,2 0-12,-2 2-308,-1 2-716,0 0-740,2 1-588,-4 5-1716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7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16830,'0'0'1584,"12"0"-996,2-3-232,8-2-356,2 0-20,3 0 20,2-2-116,7 3-532,-5 1-1160,-1 3-393,2 0-483,-2 0-3472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2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14193,'0'-4'196,"1"0"0,0 0 0,0 0 1,0 0-1,0 1 0,1-1 0,0 0 0,-1 1 0,1-1 0,1 1 0,-1-1 0,0 1 0,5-4 0,42-42 1040,-30 32-974,-19 17-263,96-88-479,-26 37-7364,-57 44 4202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11393,'0'4'292,"1"0"0,0 0 1,0 0-1,0 0 0,0 0 0,1 0 0,0-1 0,0 1 0,0 0 1,0-1-1,0 1 0,1-1 0,-1 0 0,4 4 0,50 44 2851,-30-28-2567,3 3-740,56 41-1,-69-57-1780,0 0 0,1-1 0,20 8-1,-15-9-2665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2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15361,'48'-3'7673,"29"-7"-4878,51-5-3008,-35 13-1124,47 0-10668,-116 2 9040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2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13537,'5'1'3894,"25"2"-1499,220-14 2036,-150 4-4150,56 5-3444,-96 3-4005,-37-1 3514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3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14541,'-6'28'2121,"-19"52"-1,0-4-1518,4-8-410,3 1 0,3 1 0,3 0 0,-4 95 0,15-163-184,1 0-1,0 0 1,0 0 0,0-1 0,1 1-1,-1 0 1,0 0 0,1 0-1,-1-1 1,1 1 0,-1 0 0,1-1-1,0 1 1,0 0 0,0-1 0,0 1-1,0-1 1,0 1 0,0-1 0,0 0-1,1 1 1,-1-1 0,0 0 0,1 0-1,-1 0 1,3 1 0,0-1 0,-1 0 0,1 0-1,0 0 1,-1-1 0,1 0 0,0 0 0,0 0 0,-1 0 0,1 0 0,0-1 0,-1 1 0,6-3 0,5-1-1,-1 0 0,1-2 0,-1 0 0,0 0 0,23-16 0,-16 5-9,0-1 0,0 0 1,-2-1-1,-1-1 0,0-1 0,-1-1 0,-2 0 1,14-26-1,-20 35 278,-3 13-97,-1 28-33,-11 47-169,-2 5-1442,6-42-1613,2 1 0,7 77-1,1-82 408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3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17666,'-3'1'112,"1"-1"1,0 0 0,0 1-1,0 0 1,0-1 0,0 1-1,0 0 1,1 0 0,-1 0 0,0 0-1,0 0 1,1 0 0,-1 1-1,0-1 1,1 1 0,0-1-1,-1 1 1,1-1 0,0 1-1,0 0 1,-1 0 0,0 3 0,-20 50 994,17-40-726,-32 109 1482,-35 218 0,55-243-1593,-4 30-224,-5 221 0,26-143-7478,0-193 6023,1 0 0,1 0 0,0 0-1,6 20 1,-2-15-1210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3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16454,'0'-8'560,"13"2"-196,11-3-308,4-1 76,9 2-128,6-1-36,7 3 32,5-3-668,7 3-929,0-2-875,0-1-1884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3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14921,'8'0'500,"7"-2"-112,5-3-152,10 0-72,0 0-16,8-1-39,1 0-45,4 0-28,4 1-36,-2-2-481,2 1-871,-5-3-620,-1 2-1004,-3 3-2281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38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16478,'0'34'904,"0"2"-140,0 8-144,0 4-104,0 2-288,0 4-144,0 1-4,3 0-80,0 3-380,0-3-1204,2 0-889,0-6-275,4-3-1068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3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8 16446,'-3'-2'121,"0"1"0,0 0 1,-1 0-1,1 0 0,-1 0 1,1 1-1,-1 0 0,1-1 1,-1 1-1,1 0 0,-1 1 1,1-1-1,-1 0 1,1 1-1,-1 0 0,-5 2 1,3 0 81,1 0 0,-1 0 1,1 0-1,0 1 0,0 0 1,0 0-1,1 0 0,-8 10 1,-3 6 434,0 1 1,2 0-1,-18 41 0,25-50-459,-28 66-59,3 1 0,4 2-1,3 0 1,4 2 0,3 0-1,-11 166 1,27-224-586,-2 29-2069,3 1 0,6 57 1,-5-106 2111,0-1 1,0 1 0,0 0-1,1 0 1,0-1-1,0 1 1,0-1 0,1 0-1,0 1 1,0-1-1,0 0 1,1-1 0,-1 1-1,10 8 1,-3-9-3324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92 15485,'-2'393'3969,"0"-469"-3978,2-71-31,2 129 35,0-1 1,1 1-1,1 0 0,0 0 0,12-30 0,-12 40 5,1 1-1,-1-1 1,1 1-1,0 0 0,1 1 1,0-1-1,0 1 1,0 0-1,1 0 0,0 1 1,0 0-1,0 0 1,0 1-1,1 0 0,0 0 1,0 1-1,0 0 1,0 0-1,9-1 0,5-1 16,-1 2 0,1 0 1,0 1-1,0 1 0,0 1 0,31 4 0,-52-4 26,1 0-1,-1 0 1,1 0 0,-1 0 0,1 0 0,-1 1-1,0-1 1,1 1 0,-1-1 0,1 1 0,-1-1-1,0 1 1,1 0 0,-1 0 0,0-1 0,0 1-1,0 0 1,0 0 0,0 0 0,2 3 0,-3-3 26,1 0 1,-1 0-1,0 0 1,0 0-1,0 0 1,0 1 0,0-1-1,0 0 1,0 0-1,0 0 1,0 0-1,-1 1 1,1-1 0,0 0-1,-1 0 1,1 0-1,-1 0 1,1 0-1,-1 0 1,0 1 0,-3 4 55,0-1 0,0 0 0,-1 0 0,0 0 0,0 0 0,0-1 0,-7 5 0,-139 81-94,46-42-6968,98-46 5611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3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14889,'1'-2'192,"-1"0"0,1 0 0,0 0 0,0 0 0,0 0-1,0 0 1,0 0 0,0 0 0,0 1 0,1-1 0,-1 0 0,1 1-1,-1-1 1,1 1 0,0-1 0,-1 1 0,1 0 0,0 0-1,0 0 1,0 0 0,0 0 0,0 0 0,0 0 0,0 1 0,0-1-1,5 0 1,70-13 377,-61 13-314,82-8-1432,155 6-1,-190 5-758,-19-1-513,0 3 0,47 9 0,-41-2-1626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3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15217,'29'0'4437,"90"-6"-2549,215-40 0,-53 5-6918,-45 25-5793,-196 16 6594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15781,'71'162'4320,"60"71"-2882,-109-197-1194,-12-18-80,1 1 0,0-2-1,2 1 1,0-2 0,1 0-1,0 0 1,26 19 0,-38-33-78,0-1 0,0 1 0,0-1 1,0 0-1,0 0 0,1 0 0,-1 0 1,0 0-1,0 0 0,1-1 0,-1 1 0,1-1 1,-1 0-1,1 1 0,-1-1 0,1 0 1,-1-1-1,5 0 0,-5 0-52,0 1 0,0-2 0,-1 1-1,1 0 1,-1 0 0,1 0 0,-1-1 0,1 1 0,-1-1 0,1 1-1,-1-1 1,0 0 0,0 1 0,0-1 0,0 0 0,0 0 0,-1 0-1,2-2 1,2-11-6,-1 0 0,-1 0-1,0 0 1,-1-29 0,0 26 81,1-36 108,-1-2 548,3 0-1,18-94 1,-18 133-696,0 1 0,2-1-1,0 1 1,1 0 0,0 1-1,2 0 1,-1 0 0,2 1 0,0 0-1,1 0 1,0 1 0,1 0 0,16-12-1,5 0-465,1 1 0,1 2-1,1 2 1,1 1 0,46-16 0,-41 19-2708,2 3-1,59-12 1,-15 18-2393,-51 7 2193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 17622,'4'-2'202,"1"0"0,-1 0 0,0 1-1,1-1 1,-1 1 0,1 0 0,0 1 0,-1-1 0,1 1 0,0 0 0,4 0 0,-7 0-105,-1 0 0,1 0 0,-1 0-1,1 0 1,0 0 0,-1 0 0,1 0-1,0 1 1,-1-1 0,1 0 0,-1 1 0,1-1-1,-1 1 1,1 0 0,-1 0 0,1-1-1,-1 1 1,0 0 0,1 0 0,-1 0 0,0 0-1,0 1 1,0-1 0,0 0 0,0 0-1,0 1 1,0-1 0,0 1 0,-1-1-1,1 1 1,0-1 0,0 4 0,-1 1 291,-1 1 0,0-1 0,0 1 0,0-1 0,-1 0 0,0 1 0,0-1 0,-1 0 0,-6 11 0,-38 50 2098,34-51-2063,1 0-1,-16 30 1,25-41-444,0 0 0,1 1 1,0-1-1,1 1 0,-1 0 0,1 0 1,0-1-1,0 1 0,1 0 1,0 0-1,0 0 0,0 0 1,2 8-1,-1-12 21,0-1 0,-1 1 1,1-1-1,0 0 0,0 1 0,0-1 0,1 0 1,-1 0-1,0 0 0,0 0 0,1 0 1,-1 0-1,1 0 0,-1 0 0,0-1 1,1 1-1,0 0 0,-1-1 0,3 1 1,34 9-93,-35-10 68,63 9-3297,33-7-10883,-69-2 7458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13549,'2'-15'4333,"3"33"-1708,7 56-280,-8-50-1608,39 268 3302,-9 148-3364,-32-390-1908,9 60 0,10-31-2625,-17-69 2630,0 0-1,1 0 1,0-1-1,1 1 1,7 8 0,-4-8-1025,0-4-346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15461,'0'-3'333,"1"0"0,0 0-1,0 1 1,0-1 0,0 0-1,1 1 1,-1-1 0,0 1-1,1 0 1,0-1-1,0 1 1,0 0 0,0 0-1,0 0 1,0 0 0,0 1-1,1-1 1,-1 0 0,0 1-1,1 0 1,0-1 0,-1 1-1,1 0 1,0 0-1,4 0 1,17-6-38,0 0 0,25-2 0,-21 4 218,67-12-1144,153-8-1,-75 19-4502,-2 5-3325,-130 1 4944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14745,'75'-8'5887,"58"-23"-5137,-8 2-1395,-66 19-2490,0 4 1,93 0-1,-103 7 515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15461,'-7'205'4674,"1"-63"-5640,7-1-3573,-1-140 4282,0 1 0,0 0 0,0-1-1,0 1 1,0-1 0,1 1 0,-1 0 0,0-1 0,1 1-1,0-1 1,-1 1 0,1-1 0,0 1 0,-1-1 0,1 0 0,0 1-1,0-1 1,0 0 0,0 0 0,1 1 0,-1-1 0,2 2-1,5-2-3881</inkml:trace>
  <inkml:trace contextRef="#ctx0" brushRef="#br0" timeOffset="1">1 99 14549,'0'-5'540,"0"1"28,0-4 140,8 2 1,5-1-209,8 1-184,2-1-140,7-1-92,3 1-40,6 2-44,-1 1-300,6 3-928,2 1-621,-2 0-151,-1 0-476,0 0-1852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13625,'-2'57'1960,"0"-38"-1900,1-1 0,1 1 0,1 0 0,0 0 0,6 25 0,-6-41-67,0 1-1,0-1 1,0 0-1,0 0 1,1 0-1,-1-1 1,1 1-1,-1 0 1,1 0-1,0-1 1,0 1-1,1-1 0,-1 0 1,0 0-1,1 0 1,0 0-1,-1 0 1,1 0-1,5 2 1,-4-3-19,1 0 1,-1 0-1,1 0 1,-1 0-1,1-1 0,0 0 1,-1 0-1,1 0 1,0 0-1,-1-1 1,1 0-1,5-2 1,4-1-29,-2-1 0,1 0 1,0-1-1,-1 0 1,0-1-1,0-1 0,-1 0 1,11-10-1,23-32 673,-42 47-547,0-1 0,-1 0-1,1 0 1,-1-1 0,0 1-1,0 0 1,-1-1-1,1 1 1,-1-1 0,0 1-1,1-10 1,-21 33 1681,-12 18-898,1 2 0,-35 61 0,-38 93-1794,98-183 826,-10 20-1830,-18 51 0,29-68 448,0 1 1,1 0 0,-2 23 0,5-13-3196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13521,'11'-6'460,"6"0"-152,8-1-108,6-1-104,3 1 76,5 1-92,3-1-40,2 1 16,2-2-56,2 2-112,-1-1-308,0-1-600,-4 4-680,-5 1-708,1 2-2029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4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15953,'1'6'244,"8"36"611,2-1 1,2 0-1,1 0 0,23 41 1,-33-73-809,1 0 1,0-1 0,0 1 0,1-1 0,0-1 0,0 1-1,1-1 1,0 0 0,0-1 0,1 1 0,0-1 0,0-1 0,0 0-1,1 0 1,0 0 0,0-1 0,0-1 0,0 1 0,0-2 0,1 1-1,0-1 1,-1 0 0,20 0 0,-20-2-13,0 0 1,0-1-1,1 0 1,-1 0-1,0-1 1,-1 0-1,1-1 1,0 0-1,-1 0 0,1-1 1,-1 0-1,0 0 1,0-1-1,-1 0 1,1 0-1,-1-1 1,0 0-1,0 0 1,-1-1-1,0 0 0,0 0 1,-1 0-1,0-1 1,0 0-1,-1 0 1,0 0-1,0-1 1,2-8-1,-2 6 112,-1-1 0,0 0 0,0 0 0,-2 0 0,1 0 0,-2 0 0,0 0 0,0 0 0,-1 0 0,-3-18 0,3 25-79,0 1 1,0-1-1,0 1 1,-1 0-1,0 0 1,1-1-1,-1 1 1,-1 0-1,1 1 1,-1-1-1,1 0 1,-1 1-1,0-1 1,0 1-1,-1 0 1,1 0-1,-1 0 1,1 1-1,-1-1 0,0 1 1,0 0-1,0 0 1,0 0-1,-1 0 1,1 1-1,0 0 1,-1 0-1,1 0 1,-1 0-1,-5 0 1,-1 1-251,-1 1 0,1 0 0,-1 0 0,1 1 0,0 1 0,-1 0-1,1 0 1,0 1 0,1 1 0,-19 10 0,13-5-1664,0 0 0,1 1 0,0 1 0,1 1 0,-24 27 0,15-14-2912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14085,'0'2'728,"2"-2"-20,11 0-260,7 0-35,8 0-109,3 0-248,7-3 148,8-2-8,0 1-196,0-1 16,4 2-32,0-2-468,-3 2-741,1-1-359,-3 3-276,2 1-952,-2-2-1853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15109,'0'0'612,"0"-2"253,0-4-101,0 0 0,11-1 160,3-1-344,10 0-180,-2-2-120,5 1-280,4-1-92,7 3 40,-6-1-780,7 2-1096,-1-1-473,0 2-603,3 0-2484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50 20438,'8'-6'59,"-1"0"-1,1 1 1,-1 0 0,1 0 0,1 0 0,13-5-1,-18 9-55,-1 0 0,1-1 0,-1 1 0,1 0-1,-1 1 1,1-1 0,-1 1 0,1-1 0,0 1-1,-1 0 1,1 1 0,0-1 0,-1 0-1,1 1 1,-1 0 0,1 0 0,-1 0 0,1 0-1,5 4 1,-7-3 6,1 0 0,-1 0 0,0 0-1,0 1 1,0-1 0,0 1 0,0 0 0,-1-1-1,1 1 1,-1 0 0,0 0 0,0 0-1,0 0 1,0 0 0,0 0 0,-1 0 0,1 0-1,-1 0 1,0 1 0,0-1 0,0 0-1,0 0 1,-1 0 0,1 0 0,-1 0 0,0 1-1,-2 4 1,-1 4 143,0-1 0,-1 1 0,0-1-1,-1 0 1,-12 16 0,-9 7 591,-40 37-1,48-52-720,0 0 0,2 1 0,0 0 0,1 2 0,1 0 1,-17 33-1,30-51-47,0 1 0,1 0 0,0 0 0,-1 0 0,2 0 0,-1 0 0,0 5 0,1-7-260,0 0 0,0-1 0,1 1 0,-1 0 0,1 0 0,0 0 0,-1 0 0,1-1 0,1 1 0,-1 0 1,0-1-1,1 1 0,-1-1 0,1 1 0,0-1 0,2 3 0,0-2-341,0 1 0,1-1 0,0 0 0,0 0-1,0 0 1,0 0 0,1-1 0,-1 0 0,1 0 0,-1-1 0,1 0 0,0 1 0,-1-2 0,1 1 0,6-1 0,25 1-3483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78 18318,'0'-4'136,"0"1"0,0-1 0,0 0 0,0 1 0,-1-1 1,0 0-1,0 1 0,0-1 0,0 1 0,-1-1 0,1 1 1,-1-1-1,0 1 0,0 0 0,0 0 0,0 0 0,-1 0 0,-3-3 1,4 4-76,0 1 1,-1 0 0,1 0-1,0 0 1,-1 0 0,1 0-1,-1 1 1,1-1 0,-1 1-1,1 0 1,-1 0 0,1-1-1,-1 2 1,0-1 0,1 0 0,-1 0-1,1 1 1,-1-1 0,1 1-1,0 0 1,-1 0 0,1 0-1,0 0 1,-1 0 0,1 1-1,0-1 1,0 1 0,-4 3-1,-3 2 115,0 2 0,0-1 0,1 1 0,0 1-1,1-1 1,0 1 0,1 1 0,-1-1 0,2 1-1,-8 21 1,-3 13 639,-14 65-1,23-80-536,-99 586 900,90-504-1251,1 67-4012,19 0-6573,1-155 7616,4-6-1580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17874,'7'-5'584,"11"4"-236,12-2-348,15-1-76,9 2-108,8 0 124,9 1-288,7-1-656,8 1-649,-3-1-903,2 2-1472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15937,'5'-7'581,"8"0"-293,5 0-80,4 1 176,8-1-300,0 4 108,7 3-208,1 0 172,3 0-156,-1 0-264,0 0-949,0 0-547,-2 0 136,0 0-408,-6 0-772,0-2-1401</inkml:trace>
  <inkml:trace contextRef="#ctx0" brushRef="#br0" timeOffset="1">340 0 15745,'-7'26'873,"2"5"-373,5 2-192,-2 4 244,-5 2-284,4 3-268,3 0-308,0 3-404,0-2-913,7 1-199,6-2-96,7-5-1248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15581,'-7'85'6218,"0"13"-4415,-5 0 0,-43 173 0,3-29-3523,42-180-2386,-3 121 1,12-162 2814,1-15 715,-1 0 0,1 1 0,1-1 0,-1 0 0,1 1 0,0-1 1,0 0-1,1 0 0,2 8 0,6 3-2982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19942,'23'-11'936,"10"3"-316,11 0-16,3 1-60,10 1-276,3 0-176,10 6-32,2-1-56,5 1-64,0 0-540,-2 3-1364,-4 2-924,-3 2 15,1 1 137,-11 2-1140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17290,'456'-53'5208,"0"16"-7705,-178 35-6927,-228 7 6620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16109,'0'35'431,"2"-1"-1,2 1 0,1 0 0,1-1 0,3 0 0,0-1 0,14 33 0,-5-23-149,38 72-1,-46-100-53,-1 1 0,2-1 0,0-1 0,1 0 0,0-1 0,1 0 0,22 17 0,-31-27-158,1 0 1,-1 0 0,1 0 0,-1 0-1,1-1 1,0 0 0,0 0 0,0 0 0,0-1-1,0 0 1,1 0 0,-1 0 0,0 0-1,0-1 1,1 0 0,-1 0 0,0 0-1,1-1 1,-1 0 0,0 0 0,0 0-1,1 0 1,6-4 0,-4 0-38,0 0 1,-1 0-1,1 0 1,-1-1-1,-1 0 0,1-1 1,-1 1-1,0-1 1,-1 0-1,0-1 0,0 1 1,7-16-1,9-24 58,-3-1-1,-2-1 1,13-67-1,22-67 505,-43 160-466,2 1 0,0 0 0,1 0 0,1 1 0,25-33 0,-18 33-131,0 1 1,2 1-1,0 1 1,1 1-1,0 1 0,2 0 1,30-14-1,-6 7-1694,0 2 0,98-28 0,-120 43-391,1 1-1,0 1 1,0 1 0,51 1-1,-38 5-1862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3:5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21 8645,'-2'-21'2961,"-4"28"-473,-3 36-838,3 424 884,6-398-2349,0-551-170,0 481-34,0 3 41,0 1 39,-1 0 0,2 0 1,-1 0-1,0 0 1,1 0-1,-1 0 1,1 0-1,0 0 1,0 0-1,0 0 1,0-1-1,0 1 1,1 0-1,-1-1 1,1 1-1,0-1 1,0 1-1,0-1 1,0 0-1,0 0 1,0 0-1,0 0 1,4 2-1,2 1-50,-1 1 0,1-1-1,0-1 1,1 1 0,-1-2-1,16 6 1,-14-7-7,0 0 1,0-1-1,0 0 0,1 0 0,-1-1 0,0-1 0,0 0 1,0 0-1,0-1 0,0 0 0,0-1 0,0 0 0,-1 0 1,1-1-1,9-6 0,-3 1 27,-1 0 0,0-1 1,-1-1-1,0 0 0,0-1 0,-1 0 1,20-25-1,-23 20 1514,-9 15-327,-1 5-188,-1 17-780,-13 185 1938,0 0-1114,13-127-1021,-1 17-159,5-33-3974,-1-54 782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4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61 17610,'9'-7'317,"0"0"1,-1 0 0,2 1 0,-1 0 0,1 1 0,18-7 0,-23 10-196,1 0 0,-1 0 0,1 1 0,-1 0 0,1 0 0,0 0 0,0 1 0,0-1 0,-1 2 1,1-1-1,0 0 0,0 1 0,0 0 0,7 3 0,-11-3-50,-1 0-1,1 1 1,-1-1 0,0 0 0,0 0-1,0 1 1,0-1 0,0 1-1,0-1 1,0 1 0,0-1 0,-1 1-1,1 0 1,0-1 0,-1 1-1,0 0 1,1-1 0,-1 1 0,0 0-1,0-1 1,0 1 0,0 0-1,0 0 1,0-1 0,0 1 0,-1 0-1,1 0 1,-1-1 0,1 1-1,-2 2 1,-1 5 202,1 0 0,-2-1 0,1 1 1,-7 11-1,-65 78 1633,56-76-1778,1 0 0,1 1 0,2 1 0,-19 36 0,32-55-123,0 0 1,0 0-1,0 1 1,1-1-1,0 1 1,0-1-1,0 1 0,1-1 1,-1 1-1,1-1 1,1 1-1,1 8 1,-2-11-233,1 0-1,0 0 1,1 0 0,-1-1 0,0 1 0,1-1-1,-1 1 1,1-1 0,0 1 0,0-1 0,0 0 0,0 0-1,0 0 1,0 0 0,1 0 0,-1 0 0,1-1-1,-1 1 1,1-1 0,0 1 0,-1-1 0,1 0 0,5 1-1,51 8-8236,-24-9 2344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5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4600,'0'0'2325,"0"-11"2565,1-32-3116,-1 36-1611,-1 2 55,1-1 0,0 0 0,0 0-1,0 0 1,1 1 0,0-1-1,0 0 1,0 0 0,1 1 0,-1-1-1,1 1 1,1 0 0,-1-1-1,1 1 1,0 0 0,6-8 0,1 3 48,1-1 1,-1 2 0,1-1 0,1 2 0,0 0 0,0 0 0,0 1-1,22-9 1,-25 12-251,1 0 0,-1 1 1,1 0-1,-1 0 0,1 1 0,0 1 0,0-1 0,0 2 0,0-1 0,0 2 0,0-1 0,0 1 0,13 3 1,-20-3 4,0 1 1,0-1 0,0 0 0,-1 1 0,1 0 0,0 0 0,-1 0 0,1 0-1,-1 0 1,0 0 0,0 0 0,1 1 0,-2 0 0,1-1 0,0 1 0,1 3-1,20 53-818,-7-15-6464,-10-35 3168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5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40 6757,'1'-12'1806,"0"12"-1658,-1-1 1,0 0-1,1 0 1,-1 1-1,0-1 1,0 0-1,0 0 1,0 0-1,1 1 1,-1-1-1,0 0 1,0 0 0,0 0-1,-1 1 1,1-1-1,0 0 1,0 0-1,0 1 1,0-1-1,-1 0 1,1 0-1,0 1 1,-1-1-1,1 0 1,-1 0-1,1 1 1,-1-1-1,1 1 1,-1-1-1,1 0 1,-1 1 0,0-1-1,1 1 1,-1-1-1,0 1 1,1 0-1,-1-1 1,0 1-1,0 0 1,1-1-1,-1 1 1,-1 0-1,1 0-85,1 0 81,0 1 1,0 0-1,0-1 1,0 1-1,0 0 0,0-1 1,0 1-1,0 0 0,0-1 1,0 1-1,0 0 1,0-1-1,1 1 0,-1 0 1,0-1-1,0 1 1,1-1-1,-1 1 0,0 0 1,1-1-1,-1 1 0,1-1 1,-1 1-1,0-1 1,1 1-1,-1-1 0,1 0 1,1 2-1,24 6 1364,40-7-1495,-53-1 434,211-15-65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5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13261,'3'26'6543,"5"14"-4407,5 40-909,-3 379 1255,-12-281-2553,0-54 119,1 73-3101,3-147-1848,16 92 0,-10-111 2008,4-8-964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5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13049,'0'-1'195,"1"-1"0,-1 1-1,1-1 1,-1 1 0,1-1 0,0 1-1,-1 0 1,1-1 0,0 1-1,0 0 1,0-1 0,0 1 0,1 0-1,-1 0 1,0 0 0,0 0 0,1 0-1,-1 0 1,0 0 0,1 1 0,-1-1-1,1 0 1,1 0 0,47-16 1617,-29 11-1014,24-8-323,1 2 0,-1 2 0,2 2 0,72-4 0,188 16-3299,-119 18-6344,-151-14 5905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5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15585,'7'0'1061,"6"-3"-113,6-1-232,6-1-44,5 1-152,7 0-304,1-3-160,7 4 24,0-1-80,1 3-456,3 1-1352,3 0-657,-1 0-195,0 0-724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5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15697,'-6'27'612,"-1"3"-155,3 2-81,0 3-152,0 3-84,3 2-20,-1-1-52,2 1-16,0-5-40,0 1-12,0-1-188,0-8-528,3 0-513,6-7-215,-4-5-232,3 0-336,1-8-336,-4-7-1385</inkml:trace>
  <inkml:trace contextRef="#ctx0" brushRef="#br0" timeOffset="1">0 111 13289,'0'-2'1040,"0"0"-52,7-1-252,7-2-179,2 3-113,8-3-188,4 0-256,3 0-96,8-2-84,1 1 64,4-1-565,0 0-919,3-1-888,0 1-1648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5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15237,'0'-2'500,"0"-1"273,0 0 3,11-1-156,4 1-220,7 0-140,6 0-116,2-3-60,5 3 4,2 0-88,2 1-156,5 2-840,-2 0-801,-2 0-471,-2 0-248,1 0-840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13749,'6'0'600,"10"0"-140,7 0-156,0 0-140,7 0-52,4 0-32,4-1-80,1-2-148,4-1-828,2 1-1080,5 0-632,4-1-1557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5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1526 10241,'0'0'733,"0"19"1688,2-6-1984,0 1 0,1 0 1,0-1-1,1 0 0,1 0 1,0 0-1,7 13 1,10 26 333,182 553 2232,-203-601-2751,1 0 0,0-1 0,-1 1 0,1 0 1,1 0-1,-1-1 0,6 7 0,-8-10-215,0 0-1,0 0 1,0 1 0,1-1-1,-1 0 1,0 0 0,0 0-1,0 1 1,1-1 0,-1 0-1,0 0 1,0 0-1,1 0 1,-1 0 0,0 0-1,1 0 1,-1 0 0,0 0-1,0 0 1,1 0 0,-1 0-1,0 0 1,1 0 0,-1 0-1,0 0 1,0 0 0,1 0-1,-1 0 1,0 0 0,0 0-1,1 0 1,-1 0 0,0-1-1,0 1 1,1 0 0,-1 0-1,0 0 1,0 0 0,1-1-1,5-22 214,-2-78 283,-4 1 0,-14-109 0,-45-201-442,28 208 235,21 135-239,-75-406 1419,68 409-1346,-2 0-1,-3 2 1,-3 1-1,-2 0 1,-44-69-1,26 59 90,-4 2 0,-61-67 0,110 136-252,0 0 0,0 0 0,-1 0 0,1-1 0,0 1 0,0 0 0,-1 0 0,1 0 0,0-1-1,0 1 1,0 0 0,-1 0 0,1 0 0,0-1 0,0 1 0,0 0 0,0 0 0,0-1 0,0 1 0,-1 0 0,1-1 0,0 1 0,0 0 0,0 0 0,0-1 0,0 1-1,0 0 1,0-1 0,0 1 0,0 0 0,0 0 0,0-1 0,1 1 0,-1 0 0,0-1 0,0 1 0,0 0 0,0 0 0,0-1 0,0 1 0,1 0 0,-1 0 0,0-1-1,0 1 1,0 0 0,1 0 0,-1-1 0,20-1-13,35 9 131,-49-6-102,133 12 389,1-5 0,167-12 1,-201 1-625,1611 6 132,155 38 1902,-1589-49-1368,-218 2-1778,0-2 0,84-22 1,-138 27 464,57-18-5480,-27 0-2370,-32 13 3864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4:58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 8429,'-2'0'1140,"-1"0"-64,0 0-136,-1 0-140,0-2-192,1 0-200,-1-2-228,2 0-180,0 2-180,2-3-964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14681,'8'69'4463,"5"54"-3561,-36 379-574,12-340-3876,8-1-5332,3-138 5974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13781,'1'-1'141,"-1"0"-1,1-1 1,0 1-1,-1 0 1,1 0-1,0 0 0,0 0 1,0 0-1,-1 0 1,1 0-1,0 0 1,0 0-1,1 0 1,-1 1-1,0-1 1,0 0-1,0 1 0,0-1 1,1 1-1,-1-1 1,0 1-1,0-1 1,1 1-1,-1 0 1,3 0-1,42-8 414,-37 7-255,109-10-613,181 8 0,-273 3-370,79 6-3157,-39 10-2157,-48-9 1703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13625,'23'-7'532,"2"-3"-104,7-2-88,1 2-136,5 0-92,1 2-52,-1 1-44,-1 1-16,1 2-404,-4 4-556,-1 0-464,-2 4-756,0 2-1900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2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13609,'14'201'2464,"-14"-183"-2623,4 141 236,4-52-5768,-6-92 3124</inkml:trace>
  <inkml:trace contextRef="#ctx0" brushRef="#br0" timeOffset="1">1 155 12765,'10'-13'436,"6"1"-152,5-1-156,4 0-36,5-2-16,1 2 24,6-1-20,1 1-80,-1 3-284,2 3-944,-1 2-836,0 5-584,-1 0-1145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14721,'15'-13'168,"7"-6"68,1 2-32,5-2-120,2-3-56,2 2 4,0-2 4,-1 2-28,0 2-20,-2-1-176,-2 3-408,-4 2-328,-1 1-404,-7 0-312,-3 8-1188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12429,'10'21'616,"5"-3"-132,2 2-100,6 2-152,0-4-96,4 4-52,2-6-84,-1-1-84,1 2-636,2-2-1016,-2-1-1172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15993,'4'-3'122,"0"-1"0,0 1 0,1 0-1,-1 0 1,1 1 0,0-1 0,-1 1-1,1 0 1,0 0 0,0 1-1,0 0 1,1-1 0,-1 2 0,0-1-1,0 0 1,1 1 0,5 1 0,-4-2-115,-1 1 1,0 0-1,0 1 1,0 0 0,0 0-1,0 0 1,0 1 0,0-1-1,0 1 1,0 1-1,-1-1 1,1 1 0,-1 0-1,9 7 1,-10-5-2,0 0-1,-1 1 1,1 0-1,-1-1 1,-1 1-1,1 0 1,-1 0-1,0 1 1,0-1-1,-1 0 1,0 1 0,0-1-1,0 1 1,-1-1-1,0 1 1,0-1-1,-1 1 1,-1 6-1,-1 3 253,0 1 0,-1-1 0,0-1 0,-2 1 0,0-1-1,-8 15 1,-67 98 954,79-126-1206,1-1 0,-1 1 1,1 0-1,0 0 0,0 0 1,0 0-1,0 0 0,0 0 1,0 0-1,0 0 0,1 0 1,-1 0-1,1 1 1,-1-1-1,1 0 0,0 0 1,0 1-1,0-1 0,0 0 1,1 0-1,-1 0 0,0 1 1,1-1-1,0 0 0,-1 0 1,1 0-1,0 0 0,0 0 1,0 0-1,0 0 0,1 0 1,-1 0-1,0 0 1,1-1-1,0 1 0,-1-1 1,1 1-1,0-1 0,-1 0 1,1 1-1,0-1 0,0 0 1,0 0-1,0 0 0,0 0 1,4 0-1,10 5-586,1-2-1,0 1 1,0-2-1,29 2 1,-42-4 182,112 9-6924,-74-7 3142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13461,'0'-2'1364,"2"1"-808,7 1-140,5 0-132,3 0-120,6 0-7,1 0-21,4 0-48,2 0 16,8 1-44,1-1-60,-1 0-553,4 0-1043,-2 0-724,4-1-372,-4-7-1352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13257,'0'15'764,"0"5"-136,0 5-84,0 2-88,3 1-104,4 6-36,-2 1-103,0 3-125,3 2-88,-3 2 0,2-1-72,2 3-373,-3-1-791,4 0-916,5 0-1252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10217,'0'25'3038,"22"297"533,0-50-3485,-21-180-196,4 66-449,7-55-3862,-10-90 2501,3-5-893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0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99 13857,'0'-1'290,"0"-1"0,-1 1 1,1-1-1,0 0 0,0 1 0,0-1 0,0 1 0,0-1 0,0 0 0,1 1 0,-1-1 0,0 1 0,1-1 0,-1 1 1,1-1-1,0 1 0,0-1 0,-1 1 0,1 0 0,0-1 0,1 0 0,12-3-133,0 1 0,1 0-1,-1 2 1,1-1 0,-1 2-1,1 0 1,0 1 0,0 0-1,19 4 1,18-2 42,-20-3-485,1-1 0,60-12 0,-42 1-3433,1-2-3836,-35 10 3743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13569,'1'-3'191,"0"1"0,-1-1 0,1 0 0,0 1 0,0-1 1,1 1-1,-1-1 0,0 1 0,1 0 0,0-1 0,-1 1 0,1 0 0,0 0 0,0 0 0,0 0 0,4-2 0,40-28 1265,-39 28-1222,15-9 43,1 1-1,0 2 0,0 0 1,2 1-1,-1 1 1,1 1-1,34-4 1,60 1-1468,2 12-3490,-26 11-743,-70-7 2226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5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10849,'0'7'1116,"0"-5"-20,7-1-212,11-1-256,4 0-116,6 0-88,4 0-84,7-1-96,1-4-96,6 1-24,1-1 17,5 2-141,1 2-32,-1-1-505,0 0-719,-2 2-464,-2 0-220,-3 0-888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12665,'0'0'1018,"0"29"625,0 258-1010,0-165-6044,0-116 3266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12641,'0'-2'456,"0"0"152,0 1 24,3-1-132,8 2-156,4-1-140,6-1-204,4 0-36,5 1-92,0-1-264,7 2-612,1 0-588,-1 0-884,-4 0-2369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11981,'-5'22'364,"0"0"1,1 0-1,2 1 0,0-1 1,1 1-1,4 36 0,-3-58-343,0 0-1,1 0 0,-1 0 1,0 0-1,0 0 0,0 0 0,1 0 1,-1 0-1,0-1 0,1 1 1,-1 0-1,1 0 0,-1 0 1,1-1-1,0 1 0,-1 0 0,1 0 1,0-1-1,-1 1 0,1-1 1,0 1-1,0-1 0,-1 1 1,1-1-1,0 1 0,0-1 0,0 0 1,1 1-1,1-1 5,0 1 1,0-1-1,-1 0 0,1-1 0,0 1 1,-1 0-1,1-1 0,0 0 1,-1 1-1,4-3 0,2 0 61,1-1 0,-1 0 0,0-1 0,-1 0 0,11-8-1,-12 7 218,1-1-1,-1 0 1,0 0-1,-1 0 1,0-1-1,0 0 1,6-13-1,-25 59 619,-36 69-1,-5 8-807,-7 56-514,40-82-2528,14-1-4501,8-78 3820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08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13889,'1'-4'139,"1"-1"-1,0 1 0,0 0 0,0 0 0,0 0 1,1 0-1,-1 1 0,1-1 0,0 1 1,0-1-1,0 1 0,1 0 0,-1 0 1,8-4-1,-8 5-85,0 0 0,0 0 0,0 1 0,0-1 0,0 1 0,0 0-1,0 0 1,1 0 0,-1 1 0,0-1 0,1 1 0,-1 0 0,0 0 0,1 0 0,-1 0 0,1 0 0,-1 1 0,0-1 0,1 1 0,5 2 0,-7-1 12,-1 0 1,1 0-1,-1 0 1,1 0-1,-1 0 1,0 0-1,0 0 1,0 0-1,0 0 1,0 0-1,0 1 1,0-1-1,-1 0 1,1 1-1,-1-1 1,0 0-1,0 1 1,0-1-1,0 0 1,0 1-1,-1 3 1,1 1 80,-1 1 0,0 0 0,0 0 0,-1 0 0,-4 11 0,-40 68 616,36-72-728,0 1-1,1 0 1,1 1 0,1 0-1,0 0 1,1 0-1,1 1 1,0 0 0,2 0-1,-3 23 1,6-36-22,0 1-1,0-1 1,1 1-1,0-1 1,0 1 0,0-1-1,0 0 1,1 1 0,0-1-1,0 0 1,0 0 0,6 9-1,-2-8-348,-1 0 0,0-1 1,1 0-1,0 0 0,0 0 0,1-1 0,0 0 0,12 6 0,41 14-5433,-27-16 570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1 11281,'-13'20'374,"2"2"0,0-1 0,1 2-1,1-1 1,1 2 0,1-1 0,-7 44 0,-9 173 952,22-238-1316,-8 225 621,-13 174 415,10-277-807,-36 151-1,25-177-334,-4-1-1,-4-1 0,-5-1 1,-4-3-1,-72 125 0,108-211 34,-33 46-687,35-50 716,1-1-1,-1 1 1,1 0 0,-1-1-1,0 1 1,0-1 0,0 1-1,0-1 1,0 0-1,0 0 1,0 0 0,0 0-1,0 0 1,-1 0 0,1-1-1,0 1 1,0-1 0,-1 1-1,1-1 1,0 0 0,-1 0-1,1 0 1,-3-1 0,5 1 37,-1-1 1,1 1-1,0 0 1,-1-1-1,1 1 1,0-1-1,-1 1 1,1-1-1,0 1 1,0 0-1,0-1 1,-1 1-1,1-1 1,0 1-1,0-1 1,0 0-1,0 1 1,0-1-1,0 1 0,0-1 1,0 1-1,0-1 1,0 1-1,0-1 1,1 0-1,3-2 145,7 12-59,5 15 158,0 1 0,-2 1 0,-1 0 0,-1 1 0,14 46-1,26 148 999,-27-101-699,49 332 1466,-40 5-333,-25-192-1064,7 99 467,-1-167-1193,8-1 0,51 196 0,-64-353-188,2 0 0,2 0 0,27 52 1,-31-73-548,1-1 0,0 0 0,20 22 0,-21-28-368,0-1-1,1-1 1,0 1-1,1-2 1,20 13-1,8 0-3913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12 12677,'0'-1'41,"0"1"0,0 0-1,1 0 1,-1-1 0,0 1 0,0 0-1,0 0 1,0-1 0,0 1 0,0 0-1,0-1 1,0 1 0,0 0 0,0 0-1,1-1 1,-1 1 0,-1 0 0,1-1-1,0 1 1,0 0 0,0 0 0,0-1-1,0 1 1,0 0 0,0-1 0,0 1 0,0 0-1,0 0 1,-1-1 0,1 1 0,0 0-1,0 0 1,0-1 0,-1 1 0,1 0-1,0 0 1,0 0 0,-1-1 0,1 1-1,0 0 1,0 0 0,-1 0 0,1 0-1,0 0 1,0 0 0,-1-1 0,1 1-1,0 0 1,-1 0 0,1 0 0,0 0-1,-1 0 1,1 0 0,0 0 0,0 0-1,-1 0 1,1 1 0,-1-1 61,0 1 1,0 0-1,1 0 1,-1 0-1,1 0 1,-1 0-1,1 0 0,-1 0 1,1 0-1,-1 0 1,1 0-1,0 0 1,0 0-1,0 0 1,-1 0-1,1 0 0,0 1 1,16 470 3042,-2-132-3819,-13-286-424,5 111-2592,7-58-1927,-8-87 2783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11053,'0'0'2414,"23"0"-56,300-42-179,-123 11-4567,0 17-5594,-172 14 4332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12069,'31'0'3726,"149"-15"-1827,-35 1-1884,-56 11-387,16 0-4609,-70 1 1058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0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11893,'-1'100'3647,"7"167"-4465,5-224-3381,-4-24 561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5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18 315 8497,'-7'22'1321,"-3"23"2101,17-61-2252,36-69 96,-17 36-115,-2-1 0,28-81-1,-48 117-756,7-22 1529,-14 66-1503,-26 221-1873,23-82-8173,6-138 5421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11217,'-1'35'641,"4"70"436,-2-95-1100,1 0 1,0-1-1,0 0 0,1 1 0,0-1 0,1 0 0,0 0 1,8 13-1,-11-19-127,1-1 1,0 1-1,-1-1 0,1 0 1,0 1-1,0-1 1,0 0-1,0 0 0,1-1 1,-1 1-1,0 0 1,1-1-1,-1 1 0,1-1 1,0 0-1,-1 0 1,1 0-1,0 0 1,0-1-1,0 1 0,-1-1 1,1 1-1,0-1 1,0 0-1,0 0 0,0 0 1,0-1-1,0 1 1,0-1-1,-1 1 0,1-1 1,0 0-1,0 0 1,-1 0-1,1-1 0,-1 1 1,1 0-1,-1-1 1,1 0-1,-1 0 0,2-2 1,6-3-17,-2-1-1,1-1 1,-1 1 0,0-2 0,0 1 0,-1-1-1,-1 0 1,9-18 0,-9 13 877,-1-2-1,0 1 1,-2-1 0,0 1-1,0-1 1,-2 0 0,0-23-1,-1 39-679,0 1-1,0-1 1,0 1 0,0-1-1,0 1 1,0 0-1,0-1 1,0 1 0,0-1-1,0 1 1,0-1-1,-1 1 1,1 0 0,0-1-1,0 1 1,0-1-1,-1 1 1,1 0-1,0-1 1,0 1 0,-1-1-1,1 1 1,0 0-1,-1 0 1,1-1 0,0 1-1,-1 0 1,1-1-1,0 1 1,-1 0-1,1 0 1,-1 0 0,1 0-1,-1-1 1,1 1-1,0 0 1,-1 0 0,1 0-1,-1 0 1,1 0-1,-1 0 1,1 0 0,-1 0-1,1 0 1,0 0-1,-2 1 1,1-1 48,0 0 0,0 1 0,-1-1 0,1 1 0,0-1 1,0 1-1,0 0 0,0 0 0,0-1 0,0 1 0,0 0 0,0 0 1,0 0-1,0 0 0,-1 2 0,-19 41 613,3 0-1,1 1 1,-20 87-1,7-20-347,6-36-435,-19 118-1,39-159-3619,-1 48 0,5-69-1322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1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10969,'7'2'3578,"25"3"-1898,5-8-1278,1-1-1,-2-2 1,1-2 0,62-21-1,37-8-7306,-106 30 3004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1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12869,'9'0'924,"-1"1"-24,7-1-168,0 0-156,8 0-67,-1 0 35,8 0-8,0 0-140,9 0-188,-1 0-208,0-3-12,4-1-96,-2 2-52,1 1-328,3-1-773,-4 2-639,-1 0-532,-1 0-1340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14505,'0'-5'756,"0"3"-148,0-1-87,4 1 123,7 0-40,4 2-132,4-2-184,4 1-140,2 1-96,5-2-4,4 1 0,4-2-48,0-3-380,2 0-920,2 0-561,-2 0-443,0-1-1176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19390,'6'-8'30,"1"0"1,0 0 0,0 1-1,0-1 1,1 2-1,0-1 1,1 1 0,-1 0-1,1 1 1,0 0 0,0 0-1,1 1 1,-1 0-1,1 1 1,0 0 0,0 0-1,0 1 1,1 1 0,-1 0-1,0 0 1,1 1-1,-1 0 1,0 1 0,1 0-1,-1 0 1,19 6 0,-25-6-2,-1 1 1,0-1 0,0 0 0,0 1-1,0 0 1,0-1 0,0 1 0,0 1-1,0-1 1,-1 0 0,1 1 0,-1-1-1,0 1 1,0 0 0,0-1 0,0 1-1,0 0 1,0 1 0,-1-1 0,1 0-1,-1 0 1,0 0 0,0 1 0,0-1-1,-1 1 1,1-1 0,-1 1 0,0-1-1,0 1 1,0-1 0,0 1 0,-1-1-1,-1 7 1,-1 2 208,0 1 1,-1-1-1,0 0 1,-1 0-1,0-1 0,-1 0 1,0 0-1,-9 12 0,3-6 20,-12 15 38,1 1 0,-21 44 0,39-68-312,1-1 1,0 1-1,1 0 0,0 0 0,0 1 0,1-1 0,0 1 0,1-1 1,0 1-1,0 0 0,1-1 0,1 1 0,-1 0 0,5 17 1,-3-23-227,0 0 0,0 0 1,0-1-1,1 1 1,-1-1-1,1 1 1,0-1-1,0 0 0,0 0 1,0 0-1,1-1 1,-1 1-1,1-1 1,0 1-1,-1-1 0,1-1 1,0 1-1,0 0 1,6 0-1,8 4-1189,-1-2 0,1 0 0,21 2 1,8-3-1330,1-2-954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6 18870,'-5'-2'212,"0"1"0,-1 0 1,1 0-1,0 0 0,-1 1 0,1 0 1,-1 0-1,1 1 0,0-1 0,-7 3 1,9-2-128,-1 1 0,1 0 0,0-1 1,0 2-1,0-1 0,0 0 0,0 1 0,1-1 1,-1 1-1,1 0 0,0-1 0,-1 1 0,1 1 1,0-1-1,-2 6 0,-7 14 299,0 1 0,2 1-1,1-1 1,-9 47 0,-8 108 797,17-114-764,-4 97-223,10 190 1,5-165-2233,-3 160-12196,0-317 11065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15621,'22'-1'853,"10"-2"27,3-3-20,9 1-68,2 1-52,7-3-196,4 0-232,2-1-104,2 1-160,2-1-48,1 1-240,-4 0-624,2 0-1276,-7 1-893,-2 5-1355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13697,'-1'-9'1613,"-1"12"315,-1 17-218,5 25-995,2 0-1,11 47 1,5 45-580,-5 118-160,-6-66-1977,8-1-4265,-9-152 2739,-3-29 876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13533,'1'-1'292,"0"-1"0,1 1 0,-1 0-1,0 0 1,1 0 0,-1 0 0,1 0 0,-1 0-1,1 0 1,0 0 0,-1 1 0,1-1 0,0 1 0,-1-1-1,1 1 1,0-1 0,0 1 0,3 0 0,43-6-254,-43 5 229,275-15-873,-95 14-8679,-156 2 5546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90 8801,'2'-3'507,"-1"1"1,1-1 0,-1 0 0,1 1-1,-1-1 1,0 0 0,0 0-1,0 0 1,0 0 0,-1 0-1,1 0 1,-1 0 0,0 0-1,0 0 1,0 0 0,0 0-1,0 0 1,-1 0 0,0-4 0,0 5-423,-1 0 0,1 0 1,0 0-1,-1 0 0,1 1 1,-1-1-1,0 0 0,0 1 1,1 0-1,-1-1 1,0 1-1,0 0 0,0 0 1,0 0-1,-1 0 0,1 0 1,0 0-1,0 1 0,0-1 1,-1 1-1,1 0 0,0 0 1,-1-1-1,1 1 1,-5 1-1,2-1-71,-1 0 0,1 0 0,0 1-1,-1-1 1,1 1 0,0 0 0,-1 1 0,1-1 0,0 1-1,-6 3 1,9-3-15,0-1 0,0 1 0,0 0 0,0 0 0,0 0 0,0 0 0,1 0 0,-1 0 0,1 0-1,-1 1 1,1-1 0,0 0 0,0 1 0,0-1 0,0 1 0,0-1 0,1 1 0,-1 0 0,1-1 0,0 1-1,-1 0 1,2 5 0,-1 4 26,-1 1-13,0-1 0,1 1 0,1-1 0,0 0 0,1 1 0,0-1 0,1 0 0,0 0 0,1 0 0,1-1 0,6 14 0,57 71 36,-50-74-95,-2 1-1,0 1 0,19 37 0,-33-57 62,-1 0 0,1 0 0,-1 0 0,0 1 0,0-1 0,0 0 0,-1 1 0,1-1 0,-1 1 0,0-1 0,-1 0 0,1 1-1,-1-1 1,0 1 0,0-1 0,0 0 0,0 0 0,-1 1 0,0-1 0,0 0 0,0-1 0,0 1 0,-1 0 0,1-1 0,-1 1 0,0-1 0,0 1 0,0-1-1,0 0 1,-7 4 0,-9 3-20,0 0 0,0-1 0,-1-1 0,0-1 0,-1-1 0,-23 4-1,-28-3-7033,71-7 6962,1 0 0,0 0 0,0 0 1,0 0-1,0 0 0,0 0 0,0 0 0,-1 0 0,1 0 0,0 0 0,0 0 1,0 0-1,0 0 0,0 0 0,0 0 0,-1 0 0,1 0 0,0 0 0,0 0 1,0 0-1,0 0 0,0 0 0,0 0 0,-1 0 0,1 0 0,0 0 0,0 0 1,0-1-1,0 1 0,0 0 0,0 0 0,0 0 0,0 0 0,0 0 0,-1 0 1,1 0-1,0 0 0,0-1 0,0 1 0,0 0 0,0 0 0,0 0 0,0 0 1,0 0-1,0 0 0,0-1 0,0 1 0,0 0 0,0 0 0,0 0 0,0 0 1,0 0-1,0-1 0,0 1 0,0-6-3154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0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17 11765,'0'0'651,"-7"1"2546,-23 7-2300,17 0-645,1 1-1,-1 0 1,2 1 0,-1 0-1,2 0 1,-1 1-1,1 1 1,-12 19 0,8-11-183,1 2 0,1-1 1,1 1-1,-12 36 1,19-44-87,0 1-1,2 0 1,-1-1 0,2 1 0,0 0 0,0 0-1,2 0 1,1 17 0,-1-30 21,-1-1 0,1 1 0,-1-1 0,1 1-1,-1-1 1,1 0 0,0 1 0,0-1 0,0 0 0,0 1 0,0-1 0,0 0 0,0 0-1,0 0 1,0 0 0,0 0 0,1 0 0,-1 0 0,0 0 0,1-1 0,-1 1-1,1 0 1,-1-1 0,1 1 0,-1-1 0,1 0 0,-1 1 0,1-1 0,-1 0 0,1 0-1,-1 0 1,1 0 0,0 0 0,-1 0 0,1-1 0,-1 1 0,3-1 0,0 0 8,0 0 0,0 0 0,0 0 0,0-1 0,0 1 1,0-1-1,-1 0 0,1 0 0,-1 0 0,1 0 1,-1-1-1,0 0 0,5-5 0,2-7 9,-1-1-1,-1 0 0,-1 0 1,0-1-1,-1 0 1,-1 0-1,-1 0 1,0-1-1,2-25 0,-2-5-37,-3 0 0,-5-63 0,1 87-133,3 23 242,0 24 337,3 13-14,2 0-1,1-1 1,1 1 0,13 34-1,4 21-70,-1 37 1258,10 215-1,-25-226-2049,-7-98-93,9 57-7548,-6-62 4303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14033,'0'0'1520,"7"0"-1272,8 0 84,7-5-59,1-2-185,6 1-76,0-1 140,3 1-152,3 0 88,3 2-88,1-2-577,4 3-855,-1 2-508,1 1-1064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17010,'8'-6'55,"0"0"1,0 1 0,1 0 0,-1 0-1,1 1 1,0 0 0,0 1 0,0 0-1,1 0 1,-1 1 0,1 1 0,0-1 0,-1 1-1,1 1 1,0 0 0,17 2 0,-26-2-39,1 1 0,-1-1 0,0 1 0,1-1 0,-1 1 0,0 0 1,1-1-1,-1 1 0,0 0 0,0 0 0,0 0 0,0 0 0,0 0 0,0 0 0,0 0 1,0 0-1,0 1 0,0-1 0,-1 0 0,1 1 0,-1-1 0,2 3 0,-1 0 106,0 0-1,-1 0 1,1 0-1,-1 0 0,0 1 1,0-1-1,-1 0 0,0 5 1,-1 1 121,0 0 0,-1 0 0,0 0 0,-1-1 0,-9 18 0,-11 11 394,16-28-611,0 1 1,1-1-1,0 2 0,1-1 1,1 1-1,-1 0 1,2 0-1,0 0 1,0 1-1,1-1 0,1 1 1,-2 18-1,4-29-261,0 0-1,0 1 1,0-1 0,1 1-1,-1-1 1,0 0-1,1 0 1,0 1-1,0-1 1,-1 0 0,1 0-1,0 0 1,1 0-1,-1 0 1,0 0-1,1 0 1,-1 0-1,1 0 1,-1 0 0,1-1-1,0 1 1,2 1-1,0-1-444,0 0 0,0 0 0,0-1 1,1 1-1,-1-1 0,1 0 0,-1 0 0,1-1 0,-1 1 0,10-1 0,12 0-4116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15905,'-6'8'146,"0"0"0,0 1 0,1-1 0,0 1 0,1 0 0,-1 1 0,2-1 0,0 1 0,0-1 0,1 1-1,-3 18 1,1 13 194,2 63-1,2-75-214,0-22-126,0-1 1,0 0-1,0 1 1,1-1-1,0 0 1,0 1 0,1-1-1,0 0 1,5 12-1,-6-16-82,1 0 0,0-1 0,-1 1 0,1 0 1,0-1-1,0 1 0,0-1 0,0 1 0,1-1 0,-1 0 0,0 0 0,1 0 0,-1 0 0,0 0 0,1-1 0,-1 1 0,1-1 0,-1 0 0,1 1 1,-1-1-1,1 0 0,-1-1 0,1 1 0,-1 0 0,1-1 0,-1 1 0,1-1 0,2-1 0,4-1-35,1-1-1,-1 1 1,-1-2 0,1 1 0,-1-1-1,0-1 1,0 1 0,0-1-1,-1-1 1,1 1 0,11-16-1,-3 2 108,-1 1 0,-1-2 1,18-34-1,-26 31 533,-10 22 507,-4 13-223,-10 23-47,1 0-1,3 2 1,-15 47-1,-21 117 410,29-112-909,6-26-381,-18 79-1549,18-46-3354,13-56 1339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13121,'5'63'4193,"13"47"-2810,-1-13-983,16 304 395,-1-1-4658,-30-386 3351,-2-7 34,1-1 0,0 0 1,0 1-1,1-1 0,0 0 0,4 11 0,-6-16 389,1-1 0,-1 0 0,0 0-1,0 1 1,0-1 0,0 0 0,0 0 0,0 1-1,1-1 1,-1 0 0,0 0 0,0 0-1,0 0 1,1 1 0,-1-1 0,0 0-1,0 0 1,0 0 0,1 0 0,-1 0-1,0 0 1,0 0 0,1 1 0,-1-1-1,0 0 1,0 0 0,1 0 0,-1 0-1,0 0 1,0 0 0,1 0 0,-1 0-1,0 0 1,0 0 0,1-1 0,-1 1-1,0 0 1,0 0 0,1 0 0,-1 0 0,0 0-1,0 0 1,1 0 0,-1-1 0,0 1-1,1 0 1,6-12-3417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14845,'0'0'104,"0"-1"0,0 0 0,0 1 0,0-1 0,0 0-1,0 1 1,0-1 0,0 1 0,1-1 0,-1 0 0,0 1-1,0-1 1,1 1 0,-1-1 0,0 0 0,1 1 0,-1-1-1,0 1 1,1-1 0,-1 1 0,1 0 0,-1-1 0,1 1 0,-1-1-1,1 1 1,-1 0 0,1-1 0,0 1 0,-1 0 0,1 0-1,-1-1 1,1 1 0,0 0 0,-1 0 0,1 0 0,0 0-1,-1 0 1,1 0 0,0 0 0,38-9-122,-31 7 432,312-51 132,-95 20-7376,-157 23 2682,-38 7 1310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14617,'0'0'416,"8"0"252,7-5-268,8-2-51,6 0-61,2-2-152,6-1 112,2-2-88,1-2-160,1 3-120,3 2-616,-2 1-585,-2 1-239,-2 2-700,1 5-560,-1 0-1553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16349,'0'-2'26,"0"1"0,0-1-1,0 0 1,0 1 0,0-1-1,1 0 1,-1 1 0,0-1-1,1 1 1,-1-1 0,1 1-1,0-1 1,-1 1 0,1-1-1,0 1 1,0-1 0,0 1-1,0 0 1,0-1 0,0 1-1,0 0 1,1 0 0,-1 0-1,0 0 1,2-1-1,1 1-15,-1 0-1,0 0 0,0 1 0,0-1 0,1 1 0,-1 0 0,0 0 0,0 0 0,1 0 0,-1 0 0,0 1 0,7 1 0,-8-1-27,1 0-1,0 1 0,-1-1 1,1 1-1,-1-1 1,1 1-1,-1 0 1,0 0-1,1 0 0,-1 0 1,0 0-1,0 1 1,-1-1-1,1 1 0,-1-1 1,1 1-1,-1 0 1,0-1-1,1 1 0,-1 3 1,18 67-5,-15-55 102,1 16-102,-4-25-35,0 0 1,1 0 0,0-1 0,0 1-1,5 10 1,-6-17 71,0 1 0,1-1 0,-1 0-1,1 0 1,-1 0 0,1 0 0,0 0 0,0 0 0,0 0-1,0-1 1,0 1 0,0-1 0,0 1 0,1-1 0,-1 0 0,0 0-1,1 0 1,-1 0 0,1-1 0,-1 1 0,1 0 0,3-1 0,3 1 4,0 0 1,0 1 0,0-1 0,-1 2 0,1-1 0,-1 1 0,15 8 0,-20-9-22,0 0 0,0 0 0,-1 1-1,1-1 1,-1 1 0,0 0 0,1-1 0,-1 1 0,-1 0 0,1 0 0,0 1 0,-1-1 0,1 0-1,-1 1 1,0-1 0,0 0 0,-1 1 0,1-1 0,-1 1 0,1-1 0,-1 1 0,-1 5 0,1 0-7,-1 0 0,0 0 0,0 0 1,-1 0-1,0 0 0,0-1 1,-1 1-1,0-1 0,-1 0 1,0 0-1,0 0 0,-1 0 1,-10 12-1,10-15-345,1 0 0,-1 0 1,-1 0-1,1-1 0,-1 0 0,-11 7 1,-14-6-6604,26-5 2643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12393,'1'12'85,"0"0"0,0 0 0,1-1-1,0 1 1,1-1 0,1 0 0,0 1 0,0-1-1,10 17 1,-11-24-338,0 1-1,0 0 1,1-1 0,-1 1-1,1-1 1,0 0-1,1-1 1,-1 1 0,8 4-1,-8-6-205,-1 0-1,1 0 1,0-1 0,-1 0-1,1 0 1,0 0-1,0 0 1,0-1-1,0 1 1,0-1 0,0 0-1,0 0 1,0 0-1,-1-1 1,5 0-1,-4-1 317,0 0 0,0 1-1,0-2 1,0 1-1,0 0 1,-1-1 0,1 1-1,-1-1 1,0 0 0,0-1-1,0 1 1,0 0 0,-1-1-1,1 1 1,-1-1-1,0 0 1,0 0 0,2-4-1,5-14 592,-1 1-1,6-23 1,-12 38-341,1-8 1440,0 0 0,0-1 0,-1 1 0,-1-27 739,-3 43-2142,0 0 1,1 1 0,-1-1-1,0 1 1,1-1 0,0 1 0,-1 0-1,1-1 1,0 1 0,0 0-1,1 0 1,-1 0 0,0 3-1,0 0 104,-63 312 3586,26-107-3453,29-170-482,1-9-1270,2 1-1,1 0 0,-1 33 0,6-35-1987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13625,'85'-4'7822,"9"-5"-5686,118-6-7021,-116 15-3841,-66 0 3326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15121,'0'1'150,"1"0"0,-1 0-1,1 0 1,-1 0 0,1 0-1,-1 0 1,1 0 0,0-1-1,0 1 1,-1 0 0,1 0-1,0-1 1,0 1 0,0 0-1,0-1 1,0 1-1,0-1 1,0 1 0,0-1-1,0 0 1,0 1 0,0-1-1,0 0 1,0 0 0,0 1-1,1-1 1,-1 0 0,0 0-1,2-1 1,45 2 570,-36-2-445,260 1 14,-155 0-7859,-94 0 4310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1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12737,'16'1'4516,"14"2"-1895,12 2-844,6-1-594,-1-1-390,57-1 1,-53-15-2772,21-23-9038,-48 21 4761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6 264 14721,'-4'42'536,"3"0"0,5 77-1,-3-107-427,1 1 0,0-1-1,1 0 1,0 0 0,1 0-1,0-1 1,1 1 0,0-1 0,1 0-1,0-1 1,0 1 0,2-1-1,-1 0 1,11 10 0,-12-15-31,-1-1 1,1 0 0,0 0-1,0 0 1,0-1 0,0 0-1,1 0 1,-1-1 0,1 0-1,0 0 1,0 0 0,0-1-1,0 0 1,0-1 0,0 1-1,0-1 1,0 0 0,0-1-1,0 0 1,0 0 0,-1-1-1,1 1 1,0-1 0,-1-1-1,12-5 1,-1 0 27,0-1 1,-1-1-1,-1-1 0,1 0 1,-2-1-1,0 0 1,0-1-1,17-23 0,-16 19 128,-1-1-1,-1-1 0,-1 0 1,0-1-1,-2-1 0,0 0 1,-1 0-1,-1 0 1,-2-1-1,0 0 0,-1-1 1,-1 1-1,-1-1 0,-1 0 1,-1 0-1,-3-32 1,2 48-226,-1 0 0,0 0 0,-1 0 0,0 1 0,0-1 0,0 0 0,-1 1 0,0 0 0,0-1 0,0 1 0,-1 0 0,0 1 0,0-1 0,-1 1 0,1 0 0,-1 0 0,0 0 0,-1 0 0,1 1 0,-1 0 0,0 0 0,0 1 0,0 0 0,0 0 0,-1 0 0,1 1 0,-1-1 0,-10-1 0,4 2-431,1 0 1,-1 0-1,1 1 1,-1 1 0,1 0-1,-1 1 1,1 0-1,-1 1 1,1 0 0,0 1-1,0 0 1,0 1 0,0 1-1,0 0 1,-13 8-1,7-1-799,0 2 1,0 0-1,1 0 0,1 2 0,-16 19 0,-1 7-2405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0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1260 15921,'1'-9'388,"1"0"0,0 1 0,1 0 0,0-1 0,0 1 0,1 0 0,0 0 0,0 1 0,1-1 0,7-9 0,3-6 136,28-43 579,3 2 0,2 3 1,105-103-1,198-141-259,44-46-2668,-392 348 1657,57-59-4169,-23 19-1438,-21 24 1846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13321,'77'2'4633,"66"0"-4125,-114-4-2717,0 0-1,0-2 0,29-7 0,-29 3-2177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3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13661,'0'1'119,"1"0"0,-1 0-1,1 0 1,-1 0 0,1 0-1,0 0 1,-1-1 0,1 1 0,0 0-1,0 0 1,0-1 0,-1 1-1,1 0 1,0-1 0,0 1-1,0-1 1,0 0 0,0 1 0,0-1-1,0 0 1,0 1 0,0-1-1,0 0 1,0 0 0,0 0-1,2 0 1,37 3 860,-33-3-664,50 1 281,73-9 0,-5-6-6961,-122 13 6056,23-3-3124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45 16778,'-6'-5'290,"0"0"0,0 1 1,-1 0-1,1 0 1,-1 0-1,0 1 0,0 0 1,0 0-1,0 1 0,-1 0 1,1 0-1,-1 0 1,-10 0-1,14 2-211,1 0 0,-1 1 0,0-1 0,0 1 0,0-1 0,1 1 1,-1 0-1,0 1 0,1-1 0,-1 1 0,1-1 0,-1 1 0,1 0 0,0 0 0,0 1 0,0-1 0,0 0 0,0 1 0,0 0 0,1 0 1,-1 0-1,1 0 0,0 0 0,0 0 0,0 1 0,0-1 0,1 1 0,-2 4 0,-8 25 347,2 0 1,1 0-1,-6 56 0,1 109 100,11-141-531,-11 374-579,14-144-7316,0-268 6685,0-1 0,2 1-1,0 0 1,1-1 0,7 22-1,-5-27-1621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14569,'16'-7'720,"9"-1"-20,6 1 29,5 1-13,2-3-180,8 3-184,4 0-128,4 3-212,1 0-12,3 3-256,4 0-616,-4 0-701,0 0-527,-3 2-484,-2 4-1464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15309,'24'0'1048,"6"-8"89,8 1-209,11 1-228,4-6-80,8 2-156,-1-2-196,7-1-124,2 1 24,0 0 44,0 3-212,0 0-476,1 1-1360,-1 1-597,1 7-151,-10 0-584,2 0-2077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6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15305,'47'78'761,"82"106"0,-28-45-270,21 58 1015,-122-197-1455,0 1 0,0-1 0,0 1 0,0-1 0,0 1 1,0 0-1,0-1 0,1 1 0,-1-1 0,0 1 0,0-1 0,1 1 1,-1-1-1,0 1 0,1-1 0,-1 1 0,0-1 0,1 0 1,-1 1-1,1-1 0,-1 0 0,1 1 0,-1-1 0,1 0 0,-1 1 1,1-1-1,-1 0 0,1 0 0,-1 0 0,1 1 0,0-1 0,-1 0 1,1 0-1,0 0 0,3-23 741,-8-50-313,3 64-301,-8-116 2233,10-192 1,0 301-2362,1 0 0,0 1 0,1-1 0,1 1 0,0 0 1,1 0-1,1 0 0,0 1 0,1-1 0,0 2 0,2-1 0,-1 1 1,2 0-1,-1 1 0,2 0 0,0 1 0,0 0 0,1 0 0,13-8 1,-11 10-486,0 0 1,0 2 0,1 0 0,0 0-1,1 2 1,29-8 0,-8 5-2962,1 2 1,-1 1-1,39 1 0,-40 4-289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6:1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15957,'5'-4'165,"1"0"0,-1 0 0,1 0 0,1 1 0,-1-1 0,0 2 0,1-1 0,-1 1 0,1 0 0,0 0 0,0 0-1,0 1 1,0 0 0,0 1 0,0 0 0,0 0 0,0 0 0,0 1 0,13 2 0,-18-1-112,-1-1 0,1 0 1,0 1-1,-1-1 1,1 1-1,-1-1 0,1 1 1,-1 0-1,0-1 0,0 1 1,0 0-1,0 0 0,0 0 1,0 0-1,0 0 0,0 0 1,-1 0-1,1 0 0,-1 0 1,0 0-1,0 4 1,-1 54 378,0-44-204,-2 10 313,-2 0-1,-1 0 1,-1-1 0,-1 1-1,-1-2 1,-16 32-1,14-33-397,1 0 0,1 0 0,1 1 0,1 0 0,1 0-1,1 1 1,-3 39 0,8-59-173,0 0 0,1-1 1,-1 1-1,1-1 0,0 0 0,1 1 0,-1-1 0,1 0 1,-1 0-1,1 1 0,1-1 0,-1-1 0,0 1 0,1 0 1,0-1-1,0 1 0,0-1 0,0 0 0,1 0 0,-1 0 1,6 3-1,7 4-1192,0-2-1,1 0 1,0 0 0,18 4 0,-2 1-4425,-9-3 1333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28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8921,'24'21'988,"2"-2"1,0-1 0,38 20-1,-6-6-403,2-3 0,108 36 0,133 20-264,-20-6 75,-11 18 223,419 216-1,430 212 809,-404-198-1183,97 34-397,40 18-1581,-609-267-5717,-197-90 3766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1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63 7869,'5'-4'597,"1"1"0,-1-1 0,0 0 0,0 0 0,0-1 1,4-5-1,-2-8 5576,-11 17-5915,0 0 0,-1 0 1,1 1-1,0 0 0,-1 0 1,1 0-1,-1 0 0,-8 2 1,4 2-216,-1 0 1,1 1 0,0 0 0,0 1 0,1 0 0,-1 0 0,1 0 0,1 1 0,-1 1 0,1-1 0,0 1-1,1 0 1,0 1 0,-7 12 0,1 0-31,1 0 0,1 1 0,0 1 0,2 0 0,-6 25 0,4 15-27,10-59 20,-1 0 0,1 1 1,0-1-1,1 1 1,-1-1-1,1 1 1,0-1-1,0 0 1,0 1-1,0-1 1,4 8-1,-3-10-4,0-1 0,0 1 1,0-1-1,0 1 0,0-1 0,1 0 0,-1 0 1,0 0-1,1 0 0,-1 0 0,1 0 0,-1-1 1,0 1-1,1-1 0,0 0 0,-1 0 0,1 0 1,-1 0-1,1 0 0,-1 0 0,1-1 1,-1 1-1,5-2 0,-1 1-83,0-1 0,0 0-1,1 0 1,-1 0 0,-1-1 0,1 0 0,0 0 0,7-6 0,-2-1 1,-1-1 1,0 0-1,-1 0 1,0-1-1,-1 0 1,0-1-1,-1 0 1,0 0-1,-1-1 1,-1 1 0,0-1-1,3-17 1,-1-5 93,-1-1 0,-2 0 0,0-61 0,-4 98-58,0 38 324,9 64 861,0 30 435,-12 26 446,10 199-868,-1-319-1089,1-1 0,18 51 0,6 27-655,-29-94-4787,-1-14 533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2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11985,'-3'0'16,"0"-1"-1,0 1 1,0 0-1,0 1 1,0-1-1,1 0 1,-1 1-1,0 0 1,0-1-1,0 1 1,1 0-1,-1 1 1,0-1-1,1 0 1,-1 1-1,1-1 1,0 1-1,-4 3 1,4-2-2,0 0 1,1 1-1,-1-1 0,1 1 1,-1 0-1,1-1 0,0 1 0,1 0 1,-1 0-1,0 0 0,1-1 1,0 1-1,1 7 0,-1-1 107,0 1-1,1 0 1,1-1-1,-1 1 1,2-1-1,0 0 1,0 1-1,1-1 0,7 15 1,-1-9-56,0-1 1,0-1-1,1 0 0,1-1 1,14 13-1,248 210 950,-72-66 581,-198-167-1453,0 1 1,0 1 0,0-1-1,-1 0 1,0 1 0,0 0-1,0 0 1,3 6 0,-5-9-79,-1-1 1,1 1 0,-1 0-1,1-1 1,-1 1-1,1 0 1,-1 0 0,0-1-1,0 1 1,0 0 0,0 0-1,0 0 1,0-1-1,-1 1 1,1 0 0,0 0-1,-1-1 1,0 1-1,1 0 1,-1-1 0,0 1-1,0-1 1,0 1 0,0-1-1,0 1 1,0-1-1,0 0 1,0 1 0,-3 1-1,-27 17 177,0-2 0,-1-2 0,-1 0 0,-1-2 0,-45 12-1,28-8-268,38-14 66,-203 68-1635,164-58-1059,0-2 0,-67 7 0,63-16-1427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6 492 9557,'0'0'21,"-1"0"0,1 0 1,0 0-1,0 0 0,-1 0 0,1 0 1,0 0-1,0 0 0,0 0 1,-1 0-1,1 0 0,0 0 0,0 1 1,0-1-1,-1 0 0,1 0 0,0 0 1,0 0-1,0 1 0,-1-1 1,1 0-1,0 0 0,0 0 0,0 0 1,0 1-1,0-1 0,0 0 0,0 0 1,-1 1-1,1-1 0,0 0 0,0 0 1,0 0-1,0 1 0,0-1 1,0 0-1,0 0 0,0 1 0,0-1 1,0 0-1,0 0 0,0 1 0,0-1 1,1 0-1,-1 0 0,0 0 1,0 1-1,0-1 0,0 0 0,0 0 1,0 0-1,1 1 0,-1-1 0,0 0 1,0 0-1,0 0 0,0 0 0,1 1 1,-1-1-1,0 0 0,0 0 1,0 0-1,1 0 0,-1 0 0,0 0 1,0 0-1,0 0 0,1 0 0,-1 1 1,19 4 1063,146-12 1593,192-35 0,-92 8-1813,908-53 1749,-682 57-2277,1296-27-223,-337 92-3039,-1393-32 2662,174 12-1320,-194-10 829,0 2 0,0 1 1,-1 1-1,38 16 0,-64-21 457,0 1 0,-1 0-1,1 0 1,-1 0 0,-1 1-1,1 1 1,13 13 0,-18-16 211,0 0 0,-1 1 0,0-1-1,0 1 1,0 0 0,0 0 0,-1 0 0,1 1 0,-1-1 0,-1 1-1,1-1 1,-1 1 0,0-1 0,0 1 0,0 10 0,-2-15 81,1 1 1,0-1 0,0 1-1,-1-1 1,1 1-1,0-1 1,-1 1-1,0-1 1,1 1-1,-1-1 1,0 0 0,0 1-1,1-1 1,-1 0-1,0 0 1,0 0-1,-1 0 1,1 0 0,0 0-1,0 0 1,0 0-1,-1 0 1,1 0-1,0 0 1,-1-1 0,1 1-1,-1-1 1,1 1-1,-1-1 1,1 0-1,-1 1 1,1-1-1,-1 0 1,1 0 0,-1 0-1,1 0 1,-1 0-1,0 0 1,1-1-1,-1 1 1,1-1 0,-3 0-1,3 1-17,0-1 0,0 0 0,1 1 0,-1-1 0,0 0 1,0 0-1,0 1 0,1-1 0,-1 0 0,0 0 0,1 0 0,-1 0 0,1 0 0,-1 0 0,1 0 0,-1 0 0,1 0 0,0 0 0,0 0 0,-1 0 0,1 0 0,0 0 1,0 0-1,0-2 0,-1-30 184,1 29-174,-10-330 6296,7 260-5505,3 12-863,0 61 83,0 1 1,0 0-1,0 0 1,0-1-1,0 1 1,0 0-1,0 0 1,0 0-1,0-1 1,0 1-1,0 0 0,0 0 1,0-1-1,0 1 1,0 0-1,0 0 1,1 0-1,-1-1 1,0 1-1,0 0 1,0 0-1,0 0 1,1 0-1,-1 0 1,0-1-1,0 1 1,0 0-1,1 0 1,-1 0-1,0 0 0,0 0 1,0 0-1,1 0 1,-1 0-1,0 0 1,0-1-1,1 1 1,-1 0-1,0 0 1,0 0-1,0 0 1,1 0-1,-1 1 1,1-1-1,14 6 52,13 14 76,9 13 50,46 54-1,27 25-148,-47-57 187,2-4-1,2-3 1,2-2-1,2-4 0,95 42 1,-143-75 1685,-33-16-67,-40-17-825,13 11-854,0 1-1,-1 2 1,0 1-1,-1 3 1,0 1-1,-48 0 1,8 5-364,0 3-1,-87 17 1,-63 24-3448,5 14-4355,185-44 4915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1 875 14969,'5'-16'528,"2"1"0,-1-1 1,2 1-1,0 1 0,1 0 0,17-22 0,74-76 651,-68 80-982,33-34-161,118-90 0,86-39-3965,-114 86-910,-101 68 2194,-9 4-1052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14129,'-17'52'544,"11"4"4,6 6-176,0 6-160,6 0-84,15 6 12,7 3-140,10-2-68,9 3-980,8-1-984,5 0-712,7 0-1840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17342,'73'462'1247,"-36"3"-9671,-35-429 6528,1-9-792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134 237 14861,'0'-4'159,"0"1"0,1 0-1,0-1 1,0 1-1,0 0 1,0 0 0,0-1-1,1 1 1,-1 0-1,1 0 1,0 0 0,0 1-1,0-1 1,0 0-1,0 1 1,0-1 0,1 1-1,0 0 1,-1 0-1,1 0 1,0 0 0,0 0-1,0 1 1,4-2 0,11-5 50,0 1 0,0 0 0,24-4 0,-14 4-69,140-36-526,197-24-1,-298 58-1337,-1 3-1,1 3 0,77 6 0,-137-3 1327,0 1-1,-1 0 1,1 0-1,-1 1 1,0 0 0,1 0-1,-1 0 1,9 5-1,3 11-3226</inkml:trace>
  <inkml:trace contextRef="#ctx0" brushRef="#br0" timeOffset="1">0 701 15021,'15'0'400,"12"0"-72,12 0-144,14 0-100,10-5-36,12-2-80,7 0 32,7-4-392,3 2-540,1 1-636,-1 2-848,-1 2-1712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182 138 15749,'-3'40'0,"1"5"-12,-1 3 12,3-1-16,0 1-176,0 1-316,0-3-196,0-4-104,5 0 24,0-4 112,3-3-28,-1-8-584,1-6-800,1-7-1041</inkml:trace>
  <inkml:trace contextRef="#ctx0" brushRef="#br0" timeOffset="1">0 99 14141,'17'-6'256,"8"-1"4,10 0-24,3-1-64,11 1-132,4 0-40,6 1-112,2-1-416,6-1-612,-2-2-580,-3-2-840,-2-1-1701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15133,'13'1'126,"266"2"-462,-237-5-99,-1-1 0,1-3 1,-1-2-1,64-19 0,-93 23 503,-1 0-1,0-1 1,0 0-1,0 0 1,0-1-1,-1 0 1,0-1-1,-1-1 1,1 1 0,-2-1-1,1-1 1,-1 0-1,0 0 1,-1 0-1,0-1 1,0 0-1,-1-1 1,0 1-1,5-18 1,-10 28-59,-1-1 0,0 1 0,0-1 0,1 0 1,-1 1-1,1-1 0,-1 1 0,0-1 0,1 1 0,-1-1 0,1 1 0,-1-1 1,1 1-1,0 0 0,-1-1 0,1 1 0,-1 0 0,1 0 0,0-1 0,-1 1 0,1 0 1,-1 0-1,1 0 0,0 0 0,-1-1 0,1 1 0,0 0 0,-1 0 0,2 1 1,24 7 551,18 23 2153,-42-29-2426,0 0 0,0 1 1,0-1-1,0 0 0,-1 0 0,1 1 0,-1-1 0,1 1 1,-1-1-1,2 6 0,0 17-1719,-16-29-8540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13569,'5'1'162,"0"0"-1,0 0 1,0 1 0,0-1-1,0 1 1,-1 0 0,1 0-1,-1 1 1,1-1 0,-1 1-1,0 0 1,0 0-1,0 0 1,-1 1 0,1-1-1,-1 1 1,0 0 0,0 0-1,3 5 1,8 12 190,0 1-1,13 31 1,-25-48-251,13 29 146,-1 1-1,-2 0 0,-2 1 0,-1 0 1,6 59-1,-10-39-222,-2 0 0,-3 1 0,-7 58 0,2-83-123,-2 0 0,-1 0 0,-1-1 0,-1 0 0,-2-1 0,-1 0 0,-20 32 0,7-18-1382,-32 40 1,-36 27-4980,65-82 1397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3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17126,'12'0'85,"-1"0"0,1 1 1,-1 0-1,1 1 1,-1 0-1,0 1 0,0 0 1,0 1-1,0 0 1,-1 0-1,16 10 0,-19-8-76,0-1 0,0 1 0,-1 0 0,0 0-1,0 1 1,-1 0 0,0 0 0,0 0-1,-1 1 1,1-1 0,-2 1 0,1 0 0,-1 0-1,0 0 1,-1 1 0,2 8 0,1 7 100,-2 0 1,0 0 0,-2-1 0,-1 1-1,0 0 1,-2 0 0,-1 0 0,0 0-1,-2-1 1,-1 1 0,-1-2 0,0 1-1,-19 36 1,12-33 28,-1-1 1,-1 0-1,-2-1 1,0-1-1,-1 0 1,-1-2-1,-1 0 1,-1-2-1,-1 0 1,-45 28-1,56-40-218,-1 0 0,0-1 1,0 0-1,-1-1 0,0-1 0,1 0 0,-1 0 0,-1-2 0,1 0 0,-27 1 0,34-3 41,0 0 0,0-1 0,1 0 0,-1 0 0,0-1 0,1 0 0,-1 0-1,1 0 1,0-1 0,-1 0 0,1 0 0,1 0 0,-1-1 0,0 0 0,1 0-1,0 0 1,0-1 0,0 0 0,0 0 0,1 0 0,0-1 0,0 1 0,0-1 0,-4-9-1,2-4 20,0 0-1,1 0 1,1-1-1,0 0 1,2 1-1,0-1 1,2 0-1,0 0 1,4-31-1,-4 46 24,1 1 0,-1 0 0,1 0 0,0 0 0,0 0 1,0 0-1,0 0 0,1 0 0,-1 1 0,1-1 0,0 0 0,0 1 0,1-1 0,-1 1 0,1 0 0,0 0 0,0 0 0,0 0 0,0 0 0,0 1 1,0-1-1,1 1 0,-1 0 0,1 0 0,0 0 0,-1 1 0,1-1 0,0 1 0,0 0 0,0 0 0,0 0 0,0 0 0,1 1 0,7 0 0,4 0 53,1 1-1,-1 1 0,0 0 0,0 1 0,0 1 0,0 1 1,26 10-1,27 19 583,-2 3 1,-2 3-1,114 92 1,-109-78-612,1-3 1,119 64 0,-135-90-589,0-2 1,62 16-1,-53-22-2417,108 14 0,-77-21-670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1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13813,'0'0'2122,"4"-7"1633,6-9-2418,-1 10-1094,1 1 0,-1 0 0,1 0 0,0 1 0,0 0 0,0 1 0,0 0 0,1 1 1,-1 0-1,1 1 0,0 0 0,11 0 0,55 8-1455,-4 10-5154,-42-13 685,-20-4 2890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3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517 250 13665,'0'-48'2082,"24"110"2438,-1 1-3467,2-1 0,2-1 1,41 66-1,121 164-807,-180-277-332,180 236-323,-106-146 519,85 141 0,-163-237-63,0 1 0,-1 0 0,0 0 0,-1 0 0,0 1 0,-1-1 1,0 1-1,0 0 0,-1-1 0,1 15 0,-3-22-42,1-1 1,0 0-1,-1 0 1,1 0-1,-1 0 1,1 0-1,-1 0 1,0 0-1,1 0 0,-1 0 1,0 0-1,0 0 1,1 0-1,-1 0 1,0 0-1,0-1 1,0 1-1,0 0 0,0-1 1,0 1-1,0-1 1,-1 1-1,1-1 1,0 1-1,0-1 1,-3 1-1,-36 6 37,36-6-40,-327 11 509,138-9-572,-150 24 160,13 0 864,245-26-1683,82-5 227,8-4 388,10-5 122,85-37-56,126-44 1,12-4 286,-36-4-178,-5-9 1,205-153-1,-382 250-72,11-8 103,47-42 0,-78 64-129,-44 21 152,27-16-99,-1 0-1,0-1 1,-1-1 0,1-1 0,-29 0-1,3-3 195,-50-7-1,57 2-74,0-2 0,0-1 0,1-2 0,0-1 0,1-2 0,1-2 0,0-1 0,1-2 0,1-1 0,1-1 0,1-2 0,1 0 0,-27-30 0,0-7 115,2-2 0,3-3 1,3-2-1,-75-138 0,25 38 822,98 166-1100,0 1-1,0-1 1,0 1 0,0 0 0,0-1-1,0 1 1,0 0 0,0-1 0,0 1-1,0 0 1,-1 0 0,1-1 0,0 1 0,0 0-1,0-1 1,-1 1 0,1 0 0,0 0-1,0-1 1,0 1 0,-1 0 0,1 0-1,0-1 1,-1 1 0,1 0 0,0 0-1,-1 0 1,1 0 0,0 0 0,-1-1 0,1 1-1,0 0 1,-1 0 0,1 0 0,0 0-1,-1 0 1,1 0 0,0 0 0,-1 0-1,1 0 1,0 0 0,-1 0 0,1 1-1,-1-1 1,0 19-115,11 31 207,23 29 40,3-1-1,4-2 0,86 124 1,-44-92 25,158 162 1,-154-184-481,2 1-534,149 189 0,-223-256-1959,20 42 0,-12-4-7665,-18-44 4902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4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83 14829,'-2'-19'59,"-4"-41"2655,6 60-2680,0 0 0,0 0 1,1 0-1,-1 0 0,0 0 0,0 0 0,0 0 0,0 0 1,0 1-1,0-1 0,1 0 0,-1 0 0,0 0 0,0 0 1,0 0-1,0 0 0,0-1 0,0 1 0,1 0 0,-1 0 0,0 0 1,0 0-1,0 0 0,0 0 0,0 0 0,0 0 0,1 0 1,-1 0-1,0 0 0,0 0 0,0 0 0,0-1 0,0 1 1,0 0-1,0 0 0,0 0 0,0 0 0,0 0 0,1 0 0,-1 0 1,0-1-1,0 1 0,0 0 0,0 0 0,0 0 0,0 0 1,0 0-1,0 0 0,0-1 0,0 1 0,0 0 0,0 0 1,0 0-1,0 0 0,0-1 0,13 35 1604,23 92-644,-5 2-1,21 206 1,-43-263-992,27 301-249,-7-49-2261,5-111-2933,2-70-1129,-27-115 3129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2 182 15773,'-2'-19'853,"2"1"103,0 3-68,9-2-108,13 2-96,4 1-160,11-1-96,6 0-180,9 1-112,10 1 60,5 1-196,6 6-72,6-3-1268,4 9-1640,2 0-273,0 2 1,2 10-2101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51 12745,'-47'214'911,"43"-183"-870,1-1-1,2 1 1,0 0 0,2-1-1,6 34 1,-6-60-29,-1 0 0,1 0 0,1 0 0,-1 0 0,0 0 0,1 0 0,0-1 1,0 1-1,0-1 0,0 1 0,1-1 0,-1 0 0,1 0 0,0 0 0,0 0 0,0 0 0,0-1 0,0 1 0,1-1 0,-1 0 1,1 0-1,-1 0 0,1-1 0,0 1 0,0-1 0,0 0 0,0 0 0,0 0 0,0 0 0,7-1 0,-4 1 6,0-1-1,0-1 1,-1 1-1,1-1 0,0-1 1,0 1-1,-1-1 0,1 0 1,-1 0-1,1-1 1,-1 0-1,0 0 0,0-1 1,0 0-1,-1 0 1,1 0-1,8-9 0,-6 3-101,0 0-1,0-1 1,-1 0 0,-1 0-1,1-1 1,-2 0-1,0 0 1,0 0-1,-1-1 1,-1 0 0,3-15-1,-2-4-43,-1 0 0,-2-1 0,-4-45 0,2 68 123,0 0 1,-1 0 0,0 0-1,-1 0 1,0 0-1,0 1 1,-1 0 0,0 0-1,0 0 1,-1 0 0,-1 0-1,1 1 1,-14-14-1,15 18 13,0 0 0,0 0-1,0 1 1,-1 0-1,1 0 1,-1 0 0,0 0-1,0 1 1,0 0-1,0 0 1,-1 0 0,1 1-1,0-1 1,-1 1 0,1 1-1,-1-1 1,1 1-1,-1 0 1,1 0 0,-1 0-1,1 1 1,-1 0-1,1 0 1,0 0 0,-1 1-1,-9 4 1,6-2 33,0 1 1,0-1-1,0 2 1,0-1-1,1 1 0,0 1 1,0-1-1,0 1 1,1 1-1,0-1 0,1 1 1,0 0-1,0 1 1,0 0-1,1 0 1,1 0-1,-1 0 0,1 1 1,1-1-1,0 1 1,0 0-1,1 0 0,1 0 1,-1 1-1,1 13 1,1 4 134,0-1-1,2 1 1,1-1 0,11 42 0,-12-61-52,0 0-1,1-1 1,0 1 0,1-1 0,-1 0-1,1 0 1,1 0 0,0 0 0,-1-1-1,2 1 1,-1-1 0,1-1 0,0 1-1,0-1 1,1 0 0,-1 0 0,1-1-1,0 0 1,15 6 0,-13-6 9,0-1 0,1 0 0,-1-1 0,0 0 0,1 0-1,0-1 1,-1-1 0,1 1 0,-1-1 0,1-1 0,0 0 0,-1 0 0,1-1 0,-1-1 0,0 1 0,12-6-1,-10 3-89,0-1 0,-1-1 0,0 1 0,0-2-1,-1 1 1,0-1 0,0-1 0,-1 0-1,0 0 1,0 0 0,-1-1 0,10-18 0,11-22 82,-3-1 1,-1-2 0,-3 0 0,-3-1 0,16-70 0,-30 98-7,-4 23-140,-1 17-21,-23 130-67,12-77 171,2 1 0,0 75 0,9-127-69,1-13 23,0 0 0,0 1-1,0-1 1,0 0 0,0 1 0,1-1 0,-1 0-1,1 0 1,1 5 0,-1-7 0,0 0-1,0 0 1,0 0 0,0 0-1,0 0 1,1 0 0,-1-1-1,0 1 1,0 0 0,0-1 0,1 1-1,-1 0 1,0-1 0,1 0-1,-1 1 1,1-1 0,-1 0-1,0 0 1,1 1 0,-1-1 0,1 0-1,-1-1 1,1 1 0,-1 0-1,3-1 1,4 0 20,0-1-1,-1-1 1,1 1 0,0-1 0,-1 0-1,0-1 1,0 0 0,0 0 0,0 0-1,-1-1 1,0 0 0,10-9-1,8-11-38,32-41-1,-51 60-11,16-21 65,-2-2 0,0-1 0,-2 0 0,-2-1 0,18-48 1,-1-26 2675,-36 178-2149,3-23-475,0-39-151,-3 52-665,2 1 0,7 67-1,-3-123-152,0 1 0,0-1 1,0 0-1,1 1 0,0-1 0,1-1 0,0 1 0,0 0 0,1-1 1,7 9-1,10 9-2785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4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703 0 14929,'5'4'194,"-1"1"0,1-1-1,-1 1 1,0 0-1,0 0 1,-1 0 0,1 0-1,-1 0 1,0 1-1,0 0 1,-1-1 0,0 1-1,0 0 1,2 12 0,1 6-6,-2 1 0,1 32 0,-2-18-6,-1-1 0,-2 0 0,-2 0-1,-2 0 1,-1 0 0,-2-1 0,-1 1 0,-27 65 0,18-65-31,-1 0-1,-2-1 1,-1-1-1,-2-1 1,-1-1-1,-60 60 0,71-81-134,-2 0-1,1-1 0,-2 0 0,1-2 0,-1 0 1,-1-1-1,-27 11 0,32-16-35,0-1 0,0 1 0,0-2 0,0 0 0,-1-1 0,1 0 0,-1-1-1,1 0 1,-1-1 0,1-1 0,-26-6 0,32 5 6,-1 0 1,1 0-1,0 0 0,0-1 0,0 0 1,0-1-1,1 1 0,-1-1 0,1-1 0,1 1 1,-1-1-1,1 0 0,0 0 0,0 0 0,1-1 1,-1 0-1,2 0 0,-1 0 0,1 0 0,-4-14 1,1 2 25,1-1 0,0 0-1,2 0 1,0 0 0,2-1 0,1-39 0,0 57-41,0-1 0,1 1 0,-1-1-1,1 0 1,-1 1 0,1-1 0,0 1 0,0 0-1,1-1 1,-1 1 0,1 0 0,0 0 0,0 0-1,0 0 1,0 0 0,0 0 0,0 0 0,1 1-1,-1-1 1,6-3 0,-3 4 15,-1 0 0,1 0 0,0 0 0,0 1 0,-1 0 0,1-1 0,0 2 0,0-1 0,0 1 0,0 0 0,0 0 0,0 0 0,7 2 0,7 1 89,0 2 0,-1 0 0,1 1 0,-1 1 0,0 1 0,27 16 0,31 27 402,111 96 1,14 11-243,-190-151-534,0-1 0,1 1 0,0-2 0,0 1-1,24 6 1,-19-8-1691,0-1 0,1-1 0,33 1 0,-16-3-2111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14141,'0'0'936,"0"-3"260,7-1 157,9 1-149,8-2-224,7 0-224,9-3-712,6 3-44,7 0-204,7 0 204,1 0-16,3 2-716,1-1-1616,-3 0-749,0 4-379,-3-1-2249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16125,'37'0'4,"9"0"-164,11-1 160,8-5 0,5 0-716,7-3-1544,2-4-1516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13313,'0'-2'200,"0"0"0,0 0 0,0 0 0,0 1 0,0-1-1,0 0 1,0 0 0,1 1 0,-1-1 0,1 0 0,-1 1 0,1-1 0,1-2-1,-1 4-110,-1 0-1,0-1 0,1 1 1,-1 0-1,0 0 0,1 0 1,-1 0-1,0 0 0,1 0 1,-1 0-1,1 0 0,-1 0 1,0 0-1,1 0 0,-1 0 1,1 0-1,-1 0 0,0 1 1,1-1-1,-1 0 0,0 0 1,1 0-1,-1 0 0,0 1 1,1-1-1,-1 0 0,0 0 1,0 1-1,1-1 0,-1 0 1,0 1-1,0-1 0,1 0 1,-1 1-1,0-1 0,4 6 333,-1-1 0,1 0 1,-1 1-1,-1-1 0,1 1 0,2 9 0,10 56 316,-3 1 0,-4 1 0,0 117 0,-5-98-798,-2-56 61,19 250-1830,8-146-2994,-19-108 1612,2 0 0,18 37 0,-22-54 381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18 119 13637,'-17'-9'2036,"16"2"1097,32-8-166,38-4-3091,0 2 1,2 4-1,113-8 0,-108 13-1418,185-2-8662,-226 10 7101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14429,'10'2'836,"9"-2"-196,6 0-15,8 0-181,7-3-284,6-4-128,7 0-32,4 1-60,5-3-172,0 5-721,-1 4-1007,1 0-868,0 0-1844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1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14253,'0'9'764,"0"6"-76,0-2 129,0 5 307,0 4-88,0 0-284,0 3-224,0 3-212,4 1-172,3-1-96,-4 2-48,4-1-128,-2-1-800,3-1-1028,-2 1-345,3-6-267,3-2-1320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14725,'0'24'167,"-1"6"-96,2 0 1,8 51-1,-8-74-73,0 0 1,1 0 0,0 0 0,0 0-1,1 0 1,0 0 0,0-1-1,1 1 1,0-1 0,0 0-1,0 0 1,1 0 0,0-1-1,0 0 1,0 0 0,10 7-1,-11-10 7,0 0-1,1 0 1,-1 0-1,0-1 1,1 0-1,-1 0 1,1 0-1,0 0 1,-1-1-1,1 0 1,0 0-1,-1 0 1,1 0-1,-1-1 0,1 0 1,-1 0-1,1 0 1,-1 0-1,1-1 1,-1 0-1,0 0 1,0 0-1,0 0 1,0-1-1,4-2 1,-2 1 153,0 0 0,-1-1 0,0 1 1,0-1-1,0 0 0,-1 0 1,1 0-1,-1-1 0,-1 1 0,1-1 1,-1 0-1,0 0 0,0-1 0,0 1 1,-1 0-1,2-11 0,-33 67 1340,2-7-1660,-4 18-345,-49 108-6758,64-125 4340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15893,'152'-10'6094,"76"-29"-4062,-165 27-1290,262-55 542,-36 7-2190,-96 26-3290,-159 29-246,60 1 0,-64 4 504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6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10577,'0'0'1047,"6"10"2685,7 15-2586,-6 0-1019,-2-1 1,-1 1-1,-1 0 0,0 40 0,0 1-2915,6-1-4658,-7-58 4450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14009,'0'-2'752,"0"1"-200,0-1 705,7 0-625,1-1-136,0 1-112,9-1-204,-2-2-148,3 0-32,6 2-16,0-1-44,2 1-712,2 1-885,2 2-439,2 0-512,-2 0-1360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13941,'3'4'381,"-1"1"0,1-1 0,-1 1 0,-1 0 0,1 0 0,-1 0 0,1 0 0,-1 0 0,0 8 0,2 4 338,29 140 1737,11 164 0,-15 162-3173,-27-417-307,3 42-2177,-2-84 1010,0 0-1,9 31 0,-4-39-257,-2-10-898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17150,'0'-3'251,"1"1"0,-1 0 1,1 0-1,0 0 1,-1 0-1,1 0 0,0 0 1,0 0-1,0 1 0,0-1 1,0 0-1,1 0 1,-1 1-1,1-1 0,-1 1 1,1-1-1,-1 1 1,1 0-1,0-1 0,0 1 1,-1 0-1,5-2 1,54-19 664,-40 15-424,288-81-194,-100 42-5196,-183 41 3284,0 1 1,0 1-1,0 0 1,1 3-1,33 2 1,-37 4-741,-6 6-1167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15493,'1'0'2733,"9"-2"-1845,5-3-276,5-2-216,3 2-184,4-1-116,4-1-68,5 0-12,3 1-24,-1-1-104,2 0-824,3-1-1408,-1 5-641,3 3-235,-2 0-1712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9081,'4'25'1856,"-4"-25"-1777,0 0-1,0 1 1,1-1 0,-1 0 0,0 0 0,0 1-1,0-1 1,1 0 0,-1 0 0,0 1-1,0-1 1,1 0 0,-1 0 0,0 0 0,1 1-1,-1-1 1,0 0 0,1 0 0,-1 0-1,0 0 1,1 0 0,-1 0 0,0 0 0,1 0-1,-1 0 1,0 0 0,1 0 0,-1 0-1,0 0 1,1 0 0,-1 0 0,0 0 0,1 0-1,3-3 428,0 1-1,0-1 1,0 0-1,0 0 1,-1 0-1,7-7 1,-2 1-748,172-159 1997,-57 61-5873,-119 104 3454,0-1 0,-1 0 0,1 0 0,-1 0 0,0 0 0,0-1 0,4-8 0,-2 1-2252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12321,'5'21'620,"5"0"-112,5-2-136,2 1-148,4 1-92,3 0-48,1-3-84,5 0-372,0-4-856,3-3-708,3-4-1072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9621,'0'72'4660,"0"6"-3349,0 79-8486,0-143 4431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1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85 16702,'0'-5'132,"0"-1"1,0 1 0,1-1 0,0 1 0,0-1 0,0 1 0,0-1 0,1 1 0,0 0 0,4-9 0,-5 13-118,0-1 0,1 1 1,-1 0-1,1-1 0,-1 1 0,1 0 0,-1 0 1,1 0-1,0 0 0,0 0 0,-1 0 1,1 1-1,0-1 0,0 1 0,0-1 0,0 1 1,0 0-1,0-1 0,-1 1 0,1 0 0,0 0 1,0 0-1,0 1 0,0-1 0,0 0 0,0 1 1,0-1-1,0 1 0,-1 0 0,1 0 1,0 0-1,0-1 0,-1 1 0,4 3 0,-2-3 87,1 1 1,-1 0-1,0 0 0,1 0 0,-1 1 0,0-1 0,0 1 0,-1 0 0,1 0 0,0 0 1,-1 0-1,0 0 0,0 0 0,0 1 0,0-1 0,0 1 0,-1-1 0,2 5 0,-2-2 31,0 0-1,0 0 1,-1 0-1,0 0 1,0-1-1,0 1 1,-1 0-1,0 0 1,0 0-1,-4 10 1,-4 6 93,0-1 0,-2 0 0,0-1 0,-26 36-1,15-27-102,2-4-7,2 1 1,1 1-1,1 0 1,1 1-1,-13 35 0,27-62-164,0 1 0,0-1 0,1 1 1,-1-1-1,1 1 0,-1-1 0,1 1 0,0-1 0,-1 1 0,1-1 0,0 1 0,0-1 0,0 1 0,0 0 1,0-1-1,1 1 0,-1-1 0,0 1 0,1-1 0,-1 1 0,1-1 0,0 1 0,-1-1 0,1 1 1,0-1-1,0 0 0,0 1 0,0-1 0,0 0 0,0 0 0,0 0 0,0 0 0,1 0 0,-1 0 0,0 0 1,0 0-1,1 0 0,-1-1 0,1 1 0,-1-1 0,3 1 0,6 1-941,0 0 0,0-2 0,0 1 0,0-1 0,17-2 1,3 0-1336,2 1-249,0-4-944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7:5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12957,'0'-5'688,"3"0"-12,4 2-84,6-2-32,2 0-76,2-2-19,4 1-145,3-1-220,0 2-72,1-2 20,0 1-56,0-1 8,-2 2-432,2 0-665,-2 2-455,1 0-604,-8 1-1236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51 12285,'0'-3'370,"-1"-1"0,1 1 0,-1 0 1,0-1-1,1 1 0,-1 0 0,-1 0 0,1 0 0,0-1 0,-1 2 0,0-1 1,0 0-1,1 0 0,-4-3 0,4 6-181,0 7 326,-1 0 0,1 1 0,1-1 0,-1 0-1,1 1 1,1-1 0,1 10 0,-1 9 212,25 317 1926,0 1-5624,-27-304 676,3 56-8568,-2-90 7244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14689,'0'0'3232,"41"7"1798,29 6-4408,1-3 0,109 1 1,-66-22-1946,-25 1-3020,-74 9 2015,0 1 1,1 1 0,25 3-1,-29 1-2074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13749,'0'0'1766,"35"-1"3424,57-17-4609,-29 4-3031,1 6-3844,-37 8 3097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15813,'9'-10'422,"0"1"-1,0-1 0,-1-1 0,-1 1 1,1-2-1,-2 1 0,0-1 0,5-12 1,-1 6 266,16-51 1348,-16 40-814,-7 23-682,-2 9-91,-5 204 235,1-103-3625,2 0-6663,1-84 5938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16013,'0'0'1023,"20"-20"2789,81-105-1893,-4 6-4202,-83 98-2685,24-44 0,-33 51 1085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15361,'0'18'1197,"5"3"267,5-2-96,3 2-392,2 0-308,1-1-184,-1 0-240,3 3-108,1-2-48,0 0-76,2-4-24,-4-2-136,1 0-544,1-2-964,-1-1-812,0-3-217,-3-3-595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6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13421,'0'0'3023,"28"-5"1045,52-5-3250,76-6-2657,-51 18-5463,-83 2 4674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15865,'0'0'1213,"2"-2"-17,11-1-368,4 0-176,6-2-36,9 1-112,-2 3-228,9-2-196,-1 1-44,0 0 16,1 2-52,2-2-768,1 2-1376,0 0-485,-2 0 1,3 0-976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98 15389,'-11'36'3125,"-1"-3"-1382,10-17-1433,0 0 1,1 0-1,0 0 1,2 0-1,0 0 1,0 0-1,2 0 1,0-1-1,9 29 1,-8-36-227,-1 0 0,1-1 0,0 1 0,0-1 0,1 0 0,0 0 1,1-1-1,-1 0 0,1 1 0,0-2 0,1 1 0,-1-1 0,1 0 0,0 0 0,1-1 0,-1 0 0,1 0 0,-1-1 0,1 0 1,10 3-1,-9-4 1,0 0 0,0 0 1,0 0-1,0-1 1,0-1-1,0 0 1,0 0-1,0 0 0,0-1 1,0-1-1,0 0 1,0 0-1,-1 0 0,1-1 1,-1-1-1,9-3 1,-7 1-47,-1-1-1,0 1 1,-1-2 0,1 1 0,-1-1 0,0 0-1,-1-1 1,0 0 0,-1 0 0,0 0 0,0-1 0,7-15-1,-4 4 10,0-1-1,-2 1 0,0-1 0,-1-1 0,-2 1 1,0-1-1,-1 0 0,-1 0 0,-1 0 0,-2 0 0,-3-27 1,4 48-71,0 0 1,0 0 0,-1 0 0,1 0 0,-1 0 0,1 0 0,-1 0 0,0 1 0,0-1 0,0 0-1,0 0 1,0 1 0,0-1 0,0 1 0,0-1 0,-1 1 0,1-1 0,-1 1 0,1 0 0,-1 0-1,1 0 1,-1 0 0,0 0 0,-2-1 0,0 1-194,1 0 0,-1 1 0,0-1 0,1 1 0,-1 0-1,0 0 1,1 0 0,-1 1 0,0-1 0,1 1 0,-1 0 0,-3 1 0,-7 4-1174,0 0 0,1 0 1,-1 1-1,2 0 0,-17 13 1,5 0-1463,1 2-866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1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20 14333,'-7'1'216,"1"0"-1,0 0 0,-1 1 0,1 0 1,0 0-1,0 1 0,0 0 1,1 0-1,-1 0 0,0 1 1,1 0-1,0 0 0,0 0 0,0 0 1,1 1-1,0 0 0,0 0 1,0 0-1,-5 9 0,-7 11 188,1 0 0,-22 54 0,32-66-383,1 1 0,0 0 1,1 0-1,0 0 0,1 1 0,0-1 1,2 1-1,-1-1 0,3 20 1,-1-32-38,-1 0 1,0 0 0,1-1 0,-1 1-1,1 0 1,0 0 0,0-1 0,-1 1-1,1-1 1,0 1 0,0-1 0,1 1 0,-1-1-1,0 0 1,0 1 0,1-1 0,-1 0-1,0 0 1,1 0 0,-1 0 0,1 0 0,0 0-1,-1 0 1,1-1 0,0 1 0,-1-1-1,1 1 1,0-1 0,0 0 0,-1 1-1,1-1 1,0 0 0,0 0 0,0 0 0,-1 0-1,1-1 1,0 1 0,0 0 0,2-2-1,1 2-268,0-2-1,0 1 1,0 0-1,0-1 1,0 0 0,0-1-1,0 1 1,-1-1-1,1 1 1,-1-1-1,0-1 1,7-6-1,0-4-38,-2 0 0,0-1 1,-1 0-1,-1-1 0,0 1 0,-1-2 0,0 1 0,-1 0 1,3-29-1,-1-6 1412,-1-98 1,-6 148-630,1 22 1017,16 107 3072,5 92 2599,-23-31-4501,-1-15-3646,7-58-5992,-1-89 2395,2-2-122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5:0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0 22430,'-2'0'171,"-1"1"0,1-1 0,0 1 0,0 0 0,-1 0-1,1-1 1,0 1 0,0 1 0,0-1 0,0 0 0,0 0 0,0 1 0,0-1 0,0 1-1,0 0 1,1-1 0,-2 3 0,-26 37 1375,24-33-1083,-69 117 2176,-100 231 1,-14 151-4831,152-382-4629,21-40-3983,14-62 3720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4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21 17026,'-2'-2'143,"-1"0"1,1 0 0,-1 0 0,0 1-1,1-1 1,-1 0 0,0 1-1,0 0 1,0 0 0,0 0 0,0 0-1,0 0 1,-1 1 0,1-1 0,0 1-1,0 0 1,0 0 0,-1 0 0,1 0-1,0 1 1,0-1 0,0 1 0,0 0-1,-1 0 1,1 0 0,0 0-1,1 0 1,-4 2 0,1 1-41,0 1 0,0-1-1,0 1 1,1-1 0,-1 1 0,1 1-1,0-1 1,1 0 0,0 1 0,0 0 0,0 0-1,-4 11 1,-21 81 951,4 1 0,-18 153 0,21-107-754,-77 540 205,59-391-1770,33-247 217,-10 59-2435,-3-40-1986,19-66 5256,-1 1 1,1 0-1,-1 0 0,1-1 0,-1 1 1,1 0-1,-1-1 0,0 1 0,1-1 1,-1 1-1,0-1 0,0 1 1,1-1-1,-1 0 0,0 1 0,0-1 1,0 0-1,1 1 0,-1-1 0,0 0 1,0 0-1,0 0 0,0 0 1,0 0-1,0 0 0,1 0 0,-1 0 1,0 0-1,0 0 0,0-1 0,0 1 1,0 0-1,1 0 0,-1-1 1,0 1-1,0-1 0,1 1 0,-1-1 1,0 1-1,1-1 0,-1 1 0,0-1 1,1 0-1,-1 1 0,0-2 0,-6-11-3357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4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11229,'9'-3'4973,"30"-4"-2811,-38 7-1876,212-39 3278,-81 13-4613,0 4-5310,-85 16 3014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4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13149,'61'2'6019,"-21"-1"-5863,1-1 0,44-6-1,-59 4-2740,45 0-1,-44 3-955,-12-1-21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4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13521,'0'1'158,"1"0"0,-1 0 0,1 0 0,-1 1-1,1-1 1,0 0 0,0 0 0,-1 0 0,1 0 0,0 0-1,0-1 1,0 1 0,0 0 0,0 0 0,0-1 0,0 1-1,0 0 1,1-1 0,-1 1 0,0-1 0,0 1-1,0-1 1,1 0 0,-1 0 0,0 1 0,0-1 0,3 0-1,42 4 1541,-39-4-1365,37 1 101,0-2-1,66-10 1,-44 0-3228,0-2-3660,-38 7 2019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4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47 13481,'-1'-1'56,"0"0"0,1 0 0,-1 0 0,0 0 0,0 0 0,0 0 0,1 0 0,-1 0 0,0 0-1,0 1 1,-1-1 0,1 0 0,0 1 0,0-1 0,0 1 0,0-1 0,0 1 0,-1 0 0,1-1 0,0 1 0,0 0 0,-1 0-1,1 0 1,0 0 0,0 0 0,-1 0 0,1 0 0,0 0 0,0 1 0,-2-1 0,-44 8 248,37-4-276,0 1 0,0 1 0,1-1 1,-1 2-1,1-1 0,1 1 0,-1 1 0,1 0 0,1 0 1,-1 0-1,1 1 0,1 0 0,0 0 0,0 1 1,1 0-1,0 0 0,0 0 0,-3 13 0,-1 3-28,1 1 0,2 1 0,0-1 0,2 1 0,1 0 0,0 29-1,3-53 3,0-1-1,-1 0 1,2 0-1,-1 1 1,0-1 0,1 0-1,-1 0 1,1 0-1,0 0 1,0 0-1,0 0 1,1 0-1,-1 0 1,1 0-1,-1 0 1,4 4-1,-2-6 1,-1 0 0,0 0 0,0 0 0,0 0 0,0 0 0,1-1 0,-1 1 0,0-1 0,1 0 0,-1 1 0,1-1 0,-1 0 0,0 0 0,1-1 0,-1 1 0,0 0 0,1-1 0,-1 1 0,0-1 0,0 0 0,1 0 0,-1 0 0,0 0 0,2-2 0,7-2-35,-1-1-1,-1-1 0,1 1 0,-1-2 0,0 1 0,0-1 0,-1-1 0,0 1 0,-1-1 0,0-1 0,0 1 0,7-16 0,-4 6 40,-1-1-1,0 1 1,-1-2-1,-2 1 1,8-41-1,-9 31 184,-2 0 0,-2-1 0,0 1 0,-6-48 0,3 75-121,1 7 6,-1 19 97,0 29 274,20 428 4654,-28-149-4875,9-306-696,-1 26-2001,2-47 1751,0 0 0,0 1-1,1-1 1,0 0 0,0 0-1,0 1 1,0-1 0,2 5-1,4 0-2661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4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17002,'3'-5'54,"0"0"1,0 0 0,0 1 0,1-1 0,-1 1-1,1-1 1,0 1 0,0 0 0,1 1 0,-1-1-1,1 1 1,0 0 0,0 0 0,0 0 0,0 1-1,0 0 1,1 0 0,-1 0 0,1 0 0,-1 1-1,1 0 1,-1 0 0,1 1 0,0 0 0,0 0-1,-1 0 1,1 0 0,0 1 0,6 2 0,-10-2 20,-1 1-1,1-1 1,-1 1 0,0 0 0,1-1 0,-1 1-1,0 0 1,0 0 0,0 0 0,0 0 0,-1 0 0,1 0-1,0 0 1,-1 0 0,1 0 0,-1 1 0,0-1 0,0 0-1,0 0 1,0 0 0,0 1 0,0-1 0,-1 3-1,0 3 149,0 1 0,0-1 0,-1 0 0,0 0 0,-3 11 0,-38 66 850,-21 49-758,57-117-349,2 1 0,0-1 0,1 1 0,1 0 1,1 0-1,-1 25 0,3-41-107,0 0 0,1 0-1,-1 0 1,1 0 0,-1 0-1,1-1 1,0 1 0,-1 0 0,1 0-1,0 0 1,0-1 0,0 1 0,1-1-1,-1 1 1,0-1 0,1 1-1,-1-1 1,1 1 0,-1-1 0,1 0-1,-1 0 1,1 0 0,0 0-1,0 0 1,-1 0 0,1-1 0,0 1-1,0-1 1,0 1 0,3 0 0,7 1-1583,0 0 1,1-1 0,19 0-1,-26-2 1195,23 1-3706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5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13377,'13'4'821,"-1"0"-1,2-1 1,-1 0-1,0-1 1,0-1 0,1 0-1,-1-1 1,26-2-1,1 1 162,44-3 429,95-17 1,45-2-87,-101 19-1840,187-13 1053,-157-7-2635,-103 12-927,53-20 1,-34 6-2484,-41 19 1612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5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15773,'-2'1'84,"1"-1"-1,0 1 0,-1 0 0,1 0 0,-1 0 0,1 0 0,0 0 0,-1 0 0,1 0 0,0 0 0,0 0 1,0 0-1,0 1 0,0-1 0,0 0 0,0 1 0,1-1 0,-1 1 0,0-1 0,1 1 0,-1 2 1,-12 36 693,12-36-652,-10 49 321,3 1 0,3 0 0,1 0 1,6 72-1,-2-48-251,0-69-193,0 1 0,1-1 0,0 1 0,0-1-1,1 0 1,1 1 0,-1-1 0,6 12 0,-7-18-1,1-1 0,-1 0 0,1 0 0,-1 0 1,1 0-1,0 0 0,0 0 0,-1 0 0,1 0 0,1-1 0,-1 1 0,0-1 0,0 1 0,0-1 0,1 0 1,-1 0-1,1 0 0,-1 0 0,1 0 0,-1-1 0,1 1 0,-1-1 0,1 0 0,0 0 0,-1 0 0,1 0 1,0 0-1,-1 0 0,1-1 0,-1 1 0,1-1 0,-1 0 0,1 1 0,4-4 0,0 1 6,1-1-1,-1 0 1,0 0-1,0-1 0,-1 0 1,1 0-1,-1-1 1,0 0-1,-1 0 1,0 0-1,1-1 0,5-10 1,4-7 33,-2-1 0,14-33 0,-17 29 281,-1-1-1,-1 0 0,-2 0 0,3-36 1,-11 93-243,-1-1 0,-1 0-1,-9 31 1,-5 24 68,12-43-24,-17 145-3449,21-153 28,2 0-1,4 32 0,-1-43-547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5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16073,'-15'44'310,"2"1"-1,2 1 1,1 0-1,-3 57 1,5 91-2248,8-193 1813,0 0-1,0 0 0,-1 0 1,1 0-1,0 0 0,0 0 1,1 1-1,-1-1 0,0 0 1,0 0-1,0 0 0,1 0 1,-1 0-1,1 0 0,-1 0 1,1 0-1,-1 0 0,1 0 1,-1 0-1,1-1 0,0 1 1,0 0-1,-1 0 0,1 0 1,0-1-1,0 1 0,0 0 1,0-1-1,0 1 0,0-1 1,0 1-1,0-1 0,0 0 1,0 1-1,0-1 0,0 0 1,2 1-1,0-2-286,0 1 1,0 0-1,0-1 0,0 0 1,0 1-1,0-1 0,0-1 1,-1 1-1,1 0 0,0-1 1,0 1-1,3-4 1,17-12-2590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1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10333,'-9'38'5368,"0"10"-3573,-3 84-1,10-72-4383,2 0-4143,0-52 2912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5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77 13825,'0'0'407,"-1"18"406,-7 323 952,10-215-2822,-2-101 106,1 0-1,6 28 1,-5-43-182,0-1 0,1 1 0,0-1 0,8 17 0,-6-17-1953</inkml:trace>
  <inkml:trace contextRef="#ctx0" brushRef="#br0" timeOffset="1">1 115 13697,'0'0'1092,"9"-1"946,222-49 841,-13 2-7226,-181 42 779,61-3 0,-59 8-799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5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8 14437,'8'-6'3901,"-16"4"-2000,-20 8-1506,14 3-384,0 0 0,1 1 0,0 1 0,1 0 0,0 1 0,1 0 0,1 0 0,0 2 1,0-1-1,1 1 0,1 0 0,0 1 0,1 0 0,1 0 0,0 1 0,1 0 0,1 0 0,0 0 0,2 0 0,-1 0 0,2 1 1,1 26-1,-1-33-139,1 0 0,1-1 0,0 1 0,0 0 0,1 0 0,0-1-1,1 1 1,0-1 0,0 0 0,1 0 0,0 0 0,1 0 0,0 0 0,0-1 0,1 0 0,0 0 0,0-1 0,1 0 0,11 11 0,-14-16-37,0 1-1,-1 0 1,0 0-1,0 1 1,0-1-1,0 1 0,0-1 1,-1 1-1,1 0 1,-1 0-1,0 0 1,-1 0-1,1 1 1,0-1-1,-1 0 1,1 6-1,-2-7 110,0 1-1,-1-1 1,1 0-1,-1 1 1,0-1-1,0 1 1,0-1-1,0 0 1,0 0-1,-1 1 1,1-1 0,-1 0-1,0-1 1,0 1-1,0 0 1,-1 0-1,1-1 1,0 1-1,-1-1 1,0 0-1,-4 3 1,-5 3 90,9-6-37,0-1 0,1 1 0,-1 0 0,0-1 0,0 1 0,1 1 0,-1-1 0,1 0 0,0 1 0,0-1 0,-1 1 1,2 0-1,-1-1 0,0 1 0,1 0 0,-3 5 0,53-4 84,47-3-400,-23 1 717,0-3 0,86-13-1,-157 14-305,0 0 0,0 0 0,1 0 0,-1-1-1,0 1 1,0-1 0,0 1 0,0-1 0,0 0 0,0 0-1,0 0 1,0 0 0,0 0 0,-1 0 0,1 0-1,0 0 1,-1-1 0,1 1 0,-1-1 0,1 0-1,-1 1 1,1-1 0,-1 0 0,0 0 0,0 1-1,0-1 1,0 0 0,0 0 0,-1 0 0,1 0 0,-1-1-1,1 1 1,-1 0 0,0 0 0,0 0 0,1 0-1,-2 0 1,1 0 0,0-1 0,0 1 0,-1 0-1,1 0 1,-2-3 0,2 3-41,-1 0 0,0 0 1,0 0-1,0 0 0,0 1 0,0-1 0,-1 0 0,1 0 0,0 1 1,-1-1-1,1 1 0,-1-1 0,0 1 0,1 0 0,-1 0 1,0 0-1,0 0 0,0 0 0,0 0 0,0 0 0,0 0 0,0 1 1,0-1-1,0 1 0,0 0 0,0-1 0,0 1 0,0 0 1,-4 1-1,0-2-45,-1 1 1,0 0-1,1 1 1,-1 0-1,1 0 1,-1 0-1,1 1 1,-10 3 0,10-2-328,0 1 1,0 0-1,1 0 1,-1 0 0,1 0-1,-6 7 1,5-4-1127,1-1 1,0 1 0,0 1 0,-7 12-1,4-4-2510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5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1 329 13561,'16'-28'318,"-2"-1"-1,20-52 0,-13 27-48,8-22 55,-43 118-241,3 0 0,1 0 0,2 1 0,2 0 0,-1 51 0,7-84-73,0 0 1,0-1-1,1 1 0,1 0 0,-1 0 0,2-1 1,-1 1-1,1-1 0,8 16 0,-9-22-10,1 1 0,-1 0-1,1-1 1,0 0 0,0 1-1,1-1 1,-1-1 0,1 1 0,-1 0-1,1-1 1,0 0 0,0 0 0,0 0-1,0 0 1,0 0 0,1-1-1,-1 0 1,0 0 0,1 0 0,-1 0-1,1-1 1,-1 0 0,8 0-1,-2-1 13,1 1-1,-1-2 1,1 1-1,-1-1 1,0-1 0,0 0-1,0-1 1,0 1-1,-1-2 1,1 0-1,-1 0 1,0 0-1,-1-1 1,1 0-1,-1-1 1,0 0-1,-1 0 1,9-11-1,-7 7 29,-1 0 0,-1-1-1,0 1 1,0-1 0,-1-1-1,-1 1 1,0-1 0,-1 0-1,0 0 1,-1 0 0,0-1-1,-1 1 1,0-24 0,-2 21-37,0 0 0,-1 0 0,-1 0 0,-1 0 1,0 1-1,-1-1 0,-11-28 0,12 38 24,0 1 0,0 0 0,0-1-1,0 2 1,-1-1 0,0 0 0,0 1-1,0-1 1,-1 1 0,1 0 0,-1 1-1,0-1 1,0 1 0,0 0 0,-1 0 0,1 0-1,-1 1 1,1 0 0,-1 0 0,0 0-1,0 1 1,0 0 0,-11-1 0,11 2-63,0-1 1,-1 1-1,1 1 0,0-1 1,-1 1-1,1 0 1,0 0-1,0 1 1,0 0-1,0 0 1,0 0-1,-7 4 1,10-3-101,0-1 1,0 0-1,0 1 1,1-1-1,-1 1 1,1 0 0,0 0-1,0 0 1,0 0-1,0 0 1,0 0-1,1 1 1,-1-1 0,1 0-1,0 1 1,0-1-1,0 1 1,1 0-1,-1-1 1,1 1-1,0 0 1,0 3 0,0-4 106,1-1 0,-1 0 0,1 1 0,0-1 0,0 0 0,0 0 1,0 0-1,0 0 0,0 0 0,1 0 0,-1 0 0,1 0 0,-1 0 1,1 0-1,0-1 0,0 1 0,-1-1 0,1 1 0,3 0 1,53 31-168,-11-6 1027,154 120 4015,-195-143-4883,0 0 0,-1-1 0,1 1 0,1-1 0,-1 0 0,0-1 0,1 0 0,-1 0 0,1 0 0,0-1 0,-1 0 0,1 0 0,0-1 0,0 0 0,0 0 0,-1 0 0,1-1 1,0 0-1,0 0 0,-1-1 0,1 0 0,-1 0 0,1-1 0,-1 1 0,9-7 0,2-2-1108,-1 0 1,0-1 0,0-1-1,-2-1 1,0 0 0,0-1-1,17-25 1,-14 18-2133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4:5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17342,'19'-13'179,"-15"9"-177,1 0-1,-1 1 1,1 0-1,0-1 1,0 2-1,0-1 0,1 0 1,-1 1-1,1 0 1,0 1-1,-1-1 0,1 1 1,0 0-1,0 0 1,0 1-1,8 0 1,-13 1 90,1 0 1,-1 1 0,0-1 0,0 1 0,-1-1-1,1 1 1,0-1 0,0 1 0,-1-1-1,1 1 1,-1 0 0,1-1 0,-1 1 0,0 0-1,0 0 1,0-1 0,0 1 0,0 0 0,0 0-1,0-1 1,-1 4 0,-5 41 2298,-10-4-1017,13-36-1325,0 0 1,0 0 0,1 0 0,-1 0 0,1 0 0,1 0-1,-1 1 1,1-1 0,0 1 0,0-1 0,1 1 0,0-1-1,0 1 1,1-1 0,2 11 0,-2-15-114,0 0 0,0-1 0,0 1 0,1 0 0,-1-1 1,1 1-1,-1-1 0,1 0 0,0 1 0,-1-1 0,1 0 0,0 0 0,0 0 0,0 0 1,0 0-1,0-1 0,0 1 0,0 0 0,0-1 0,0 0 0,3 1 0,48 2-5023,-44-3 3746,11 0-1253,-2 0-930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1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10 509 3212,'-1'1'7,"0"-1"0,0 1 0,1 0 0,-1 0 0,0 0 0,1 0 0,-1-1 0,1 1 0,-1 0 0,1 0 0,-1 0 0,1 0 1,0 0-1,0 0 0,-1 0 0,1 0 0,0 1 0,0-1 0,0 0 0,0 0 0,0 0 0,0 0 0,0 0 0,1 0 0,-1 0 0,0 0 0,0 0 0,1 0 0,-1 0 0,1 0 0,-1 0 0,1 0 0,-1 0 0,1 0 0,0-1 0,-1 1 0,1 0 0,0 0 0,0 0 0,0-1 0,-1 1 0,1-1 0,0 1 0,0 0 0,0-1 0,0 0 0,0 1 0,0-1 0,0 0 0,0 1 0,2-1 0,8 2 10,-1-1 0,1 0 0,-1-1 0,17-2 0,-8 2 8,129-7 1632,192-34-1,-220 24-1006,698-124 1369,-336 53-1729,990-71 928,9 112-878,-740 30-371,1896-18 657,-2636 35-626,108-2 77,1 5 1,199 33-1,-289-32-101,-1 1-1,1 0 1,-1 2 0,0 0-1,-1 2 1,32 18 0,-43-23 24,-1 1-1,0 0 1,0 1 0,0 0 0,-1-1 0,1 2 0,-1-1-1,-1 1 1,1-1 0,-1 1 0,0 0 0,-1 1 0,0-1-1,0 1 1,-1-1 0,1 1 0,-2 0 0,1 0 0,0 15-1,-1 115 119,-25 204 0,-2 16 214,27 176-70,7-391-18,44 245 1,21-57-220,62 362 6,-129-643-30,7 44 14,-1 96 1,-12-175 3,0 1 1,-1-1 0,-1 0-1,0 0 1,-9 27 0,9-34 20,-2-1 0,1 0 0,-1-1 1,0 1-1,0-1 0,-1 1 0,0-1 0,0-1 0,0 1 1,-1-1-1,1 0 0,-1 0 0,-11 6 0,-17 9 48,-1-2-1,0-1 0,-2-2 1,0-1-1,-1-2 0,-64 11 0,-239 18 27,337-40-111,-985 23-270,-2-65 782,900 36-442,-1509-31 534,26 2-889,1335 21 219,-1006-22 890,1025 47-701,-131-2 604,345-10-593,0 0-1,0-1 1,0 0 0,0-1 0,0 1 0,0-1-1,0 0 1,1-1 0,-1 1 0,1-1 0,-1 0-1,1 0 1,0-1 0,0 0 0,1 0-1,-1 0 1,1 0 0,0 0 0,0-1 0,0 0-1,0 0 1,1 0 0,0-1 0,0 1-1,1-1 1,-1 1 0,1-1 0,0 0 0,-1-7-1,-3-17-36,2 1-1,0-1 0,2-1 1,3-49-1,0 38 19,-34-551 1048,1 2-856,55-146-726,-5 528 1625,-12-291 1,-12 440-906,-30-115 0,16 86-984,19 85 1361,0-2-5479,6 26-9460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1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96 155 10829,'0'0'40,"0"-1"1,-1 1-1,1 0 1,0-1-1,0 1 1,0-1-1,0 1 1,0 0-1,0-1 1,0 1-1,-1-1 1,1 1-1,0-1 0,0 1 1,1 0-1,-1-1 1,0 1-1,0-1 1,0 1-1,0 0 1,0-1-1,0 1 1,0-1-1,1 1 1,-1 0-1,0-1 0,0 1 1,1 0-1,-1-1 1,0 1-1,1 0 1,-1-1-1,0 1 1,1 0-1,-1 0 1,0-1-1,1 1 1,-1 0-1,0 0 0,1 0 1,-1-1-1,1 1 1,-1 0-1,0 0 1,1 0-1,-1 0 1,1 0-1,-1 0 1,1 0-1,-1 0 1,0 0-1,1 0 0,-1 0 1,1 0-1,-1 0 1,0 0-1,1 1 1,-1-1-1,1 0 1,-1 0-1,0 0 1,1 1-1,-1-1 1,1 0-1,19 24 1139,6 43-139,-22-53-900,1 0 0,0 0 0,1 0 1,1-1-1,0 0 0,0 0 0,2-1 1,-1 1-1,13 11 0,-21-24-58,1 0 0,0 0 0,-1 0 0,1 1 0,0-1 0,-1 0-1,1 0 1,0 0 0,0-1 0,-1 1 0,1 0 0,0 0 0,-1 0 0,1 0-1,0-1 1,-1 1 0,1 0 0,0-1 0,-1 1 0,1 0 0,-1-1 0,1 1-1,0-1 1,-1 1 0,1-1 0,-1 1 0,0-1 0,1 1 0,-1-1 0,1 1 0,-1-1-1,0 0 1,1 1 0,-1-1 0,0 0 0,0 1 0,0-1 0,1 0 0,-1 0-1,20-45-610,-9 20 687,18-23-36,2 1 1,2 2-1,72-77 1,-94 104-181,-11 19 54,0 0-1,0-1 1,-1 1-1,1 0 1,0-1 0,0 1-1,0 0 1,0-1-1,-1 1 1,1 0 0,0 0-1,0-1 1,-1 1-1,1 0 1,0 0 0,-1 0-1,1-1 1,0 1-1,0 0 1,-1 0-1,1 0 1,0 0 0,-1 0-1,1 0 1,0-1-1,-1 1 1,1 0 0,0 0-1,-1 0 1,1 0-1,-1 0 1,0 1-1,-36 8-88,-18 14-7,0-2 0,-1-2 0,-86 16 0,9-11-7188,125-23 4208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1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46 10125,'-1'0'85,"1"-1"-1,-1 1 1,1-1 0,-1 1 0,1-1 0,-1 1-1,1-1 1,-1 1 0,1-1 0,0 1 0,-1-1-1,1 1 1,0-1 0,-1 0 0,1 1-1,0-1 1,0 0 0,0 1 0,-1-1 0,1 0-1,0 1 1,0-1 0,0 0 0,0 1-1,0-1 1,1 0 0,-1 1 0,0-1 0,0 0-1,0 1 1,0-1 0,1 0 0,-1 0-1,23-12 772,34 4-254,51 8 566,4 0-5432,-96 1 2216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34 436 14513,'-2'0'167,"1"-1"0,0 1 0,0 0 0,0 0 0,0 0 0,0-1 0,-1 1 0,1-1 0,0 1 0,0-1 0,0 1 0,0-1 0,0 1 0,0-1-1,0 0 1,0 0 0,1 1 0,-1-1 0,0 0 0,0 0 0,1 0 0,-1 0 0,0 0 0,1 0 0,-2-2 0,1-2 130,-1 1 0,1-1 0,0 1 0,0-1 0,0 0-1,1-9 1,0-5 195,1 1 0,6-30-1,-2 32-362,-1 0 0,2 0 0,0 1 1,1 0-1,1 0 0,0 0 0,1 1 0,1 0 0,0 1 0,0 0 0,18-16 0,-20 21-145,1 1 0,0 0 0,0 0 0,0 1 0,1 0 0,0 1 1,21-8-1,-25 10 7,1 2 0,0-1 0,0 1 0,0 0 0,0 0 0,0 1 0,0 0 1,0 0-1,0 1 0,0-1 0,-1 2 0,1-1 0,11 4 0,-14-3-1,1 1 0,0-1-1,-1 1 1,0 0 0,1 0 0,-1 1 0,-1-1-1,1 1 1,0 0 0,-1 0 0,0 0-1,0 0 1,0 0 0,0 1 0,-1 0 0,1-1-1,-1 1 1,0 0 0,-1 0 0,1 0-1,0 8 1,2 10-281,-1 0-1,-1 1 1,-1 31-1,-1-43 132,0 5 32,-1 0 0,-1 0-1,0 0 1,-2-1 0,0 1 0,0-1 0,-2 1 0,0-1 0,0-1 0,-2 1 0,0-1 0,-1-1 0,0 1-1,-1-2 1,0 1 0,-2-1 0,-15 14 0,21-23 27,0 0-1,0 0 0,0-1 1,0 0-1,-1 0 1,1-1-1,-1 1 1,-10 1-1,15-4 92,0 1 0,0 0 0,-1-1 0,1 1 1,0-1-1,-1 0 0,1 0 0,-1 0 0,1 0 0,0 0 0,-1-1 0,1 1 1,0-1-1,0 0 0,-1 1 0,1-1 0,0 0 0,0 0 0,0 0 0,0-1 1,0 1-1,0 0 0,0-1 0,0 1 0,0-1 0,1 0 0,-2-1 0,2 1 5,1 1 0,-1 0-1,1 0 1,0 0 0,0 0-1,0 0 1,0 0-1,0 0 1,0-1 0,0 1-1,0 0 1,0 0 0,0 0-1,0 0 1,1 0 0,-1 0-1,1 0 1,-1 0-1,0 0 1,1 0 0,0 0-1,-1 0 1,1 0 0,0 0-1,-1 0 1,1 0-1,0 1 1,0-1 0,0 0-1,0 0 1,0 1 0,0-1-1,-1 1 1,2-1 0,0 0-1,44-20-250,-36 18 194,56-25 76,-1-4 1,71-45-1,-110 61 41,-1-2 0,-1-1 1,-1 0-1,-1-2 0,-1-1 0,0 0 0,31-48 0,-48 64-14,-1 0 0,0-1 1,0 0-1,0 1 0,-1-1 0,0 0 0,-1 0 1,1-1-1,-1 1 0,-1 0 0,1 0 0,-1-1 1,-1 1-1,-1-12 0,1 16 9,1 0-1,-1 0 1,0 1-1,0-1 1,0 0-1,0 0 1,-1 1-1,1-1 1,-1 1-1,0-1 1,0 1-1,0 0 1,0 0-1,0 0 1,0 0-1,0 0 0,-1 0 1,1 0-1,-1 1 1,1-1-1,-1 1 1,0 0-1,1 0 1,-1 0-1,0 0 1,0 0-1,0 1 1,0-1-1,0 1 1,0 0-1,0-1 1,1 2-1,-1-1 1,0 0-1,0 0 1,0 1-1,-5 1 1,3 0 23,1 0 1,-1-1-1,1 1 1,0 1-1,0-1 1,0 1-1,0 0 0,1 0 1,-1 0-1,1 0 1,-1 0-1,1 1 1,0 0-1,0-1 1,1 1-1,-1 0 1,1 0-1,0 1 0,-3 6 1,-2 8 219,0 0 0,1 1 0,-4 21 1,3 5-19,2 0 1,2 0 0,6 88 0,-3-125-374,2 1 0,-1 0 0,1 0 1,1-1-1,-1 1 0,2-1 0,-1 0 0,1 1 0,1-2 0,0 1 1,0-1-1,9 12 0,-8-13-764,0-1 0,0 1 0,1-1 0,0 0 0,0-1 0,1 0 0,0 0 0,12 6 0,18 3-4048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81 13321,'1'-3'142,"-1"1"0,0-1-1,0 1 1,-1-1 0,1 1 0,0 0-1,-1-1 1,0 1 0,1 0 0,-1-1-1,0 1 1,0 0 0,0 0 0,-1 0-1,1 0 1,0 0 0,-1 0 0,1 0-1,-4-3 1,1 3-5,1 0 0,-1 0 0,0 0 0,0 1 0,0-1 0,0 1 0,0 0 0,0 0 0,0 0 0,-1 1 0,-3 0 0,-6-1 5,1 2 1,0 0 0,0 1 0,0 0 0,0 1 0,0 0 0,0 1 0,1 1-1,0 0 1,0 1 0,0 0 0,0 0 0,1 1 0,0 1 0,1 0 0,0 1-1,0-1 1,-11 14 0,6-5-170,0 0 0,1 0 0,1 1-1,1 1 1,1 0 0,0 1 0,2 0 0,0 1 0,1 0-1,-6 25 1,12-40 40,1 0-1,0 0 0,0 0 1,0 0-1,1 0 1,0 0-1,0 0 1,1 1-1,-1-1 0,1 0 1,3 10-1,-2-14-24,-1 1 0,1 0 0,0-1 0,0 0 0,0 1 0,0-1-1,0 0 1,0 0 0,1 0 0,-1 0 0,1 0 0,-1-1 0,1 1 0,0-1-1,-1 0 1,1 0 0,0 0 0,0 0 0,0 0 0,0 0 0,0-1 0,0 0-1,0 1 1,4-1 0,6 0-37,1-1 0,-1 0-1,0-1 1,0 0 0,-1 0-1,1-2 1,0 0 0,-1 0-1,0-1 1,0 0 0,0-1-1,-1-1 1,0 0 0,0 0-1,16-15 1,-13 9 83,0 0 1,0-1-1,-1 0 1,-1-1 0,0-1-1,-1 0 1,-1-1-1,-1 1 1,0-2-1,6-18 1,-11 21 1,0-1 0,-1 0-1,-1 0 1,-1 0 0,-1 0 0,0 0 0,0 0 0,-2 0 0,0 0 0,-8-30 0,10 46-20,0-1 1,0 1-1,0 0 1,0 0-1,0 0 1,0 0-1,0-1 1,0 1-1,0 0 1,0 0 0,0 0-1,0 0 1,0-1-1,0 1 1,0 0-1,0 0 1,0 0-1,0 0 1,0-1 0,0 1-1,0 0 1,0 0-1,0 0 1,0 0-1,0-1 1,-1 1-1,1 0 1,0 0 0,0 0-1,0 0 1,0 0-1,0 0 1,0-1-1,0 1 1,-1 0-1,1 0 1,0 0-1,0 0 1,0 0 0,0 0-1,-1 0 1,1 0-1,0 0 1,0 0-1,0 0 1,0 0-1,-1 0 1,1 0 0,0 0-1,0 0 1,0 0-1,0 0 1,-1 0-1,1 0 1,0 0-1,0 0 1,0 0 0,0 0-1,0 0 1,-1 0-1,1 0 1,0 1-1,-3 14 758,1 23 378,0 50 398,-16 354 1058,4-310-3073,-8 108-1748,21-190-2981,6 58 0,0-85 1876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14349,'5'0'1004,"2"0"73,6 0-377,2-2 24,7-1-196,1-2-320,2-2 112,4-1-176,1 3-144,3-2-68,0 0-4,3 1 16,2-3-576,-3 3-1104,0-4-473,2 3-143,-8 1-1128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1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9609,'11'-7'5267,"36"2"-3134,26-2-1302,-23 3-6508,-37 4-9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4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14281,'230'-14'6986,"3"1"-11972,-188 13-386,-26 0 828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0 475 14225,'6'-10'3795,"16"-11"-3124,-7 8-349,20-26 331,-2-1 0,-1-2 0,-2-1 0,-2-1 0,-1-2 0,26-65-1,-40 53 952,-14 50-1353,-9 37-297,-88 369 324,65-226-4635,29-143-742,0 56 0,4-56 293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16526,'-15'32'88,"-2"0"64,7-3-100,2 2-20,3-4-52,5-3-477,0-4-707,0 1-508,0-6-724,7-5-2580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15829,'21'-30'720,"43"-49"0,-38 50-56,25-38 1,-51 66-658,24-35 1076,23-47-1,-41 71-668,-1-1 0,0 1-1,-1-1 1,-1 0 0,0 0-1,0-1 1,-1 1 0,0-17 0,-14 63-133,1-7-237,-45 169 40,-22 97-2445,75-277 829,1 1 1,0-1-1,1 0 0,1 1 1,2 22-1,4-25-1172,6-7-1687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7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13 180 13457,'1'-8'372,"0"0"-1,0 1 0,1-1 1,0 1-1,0-1 1,1 1-1,0 0 0,0 0 1,0 0-1,1 1 0,0-1 1,1 1-1,-1 0 1,1 0-1,0 0 0,1 0 1,-1 1-1,12-8 1,-10 8-355,0 0 1,1 0 0,-1 0-1,1 1 1,0 1 0,0-1-1,1 1 1,-1 0 0,1 1 0,-1 0-1,1 1 1,0-1 0,0 2-1,0-1 1,-1 1 0,14 2 0,-21-2-20,1 0 1,-1 1-1,0-1 1,0 0-1,1 1 1,-1-1-1,0 1 1,0 0-1,0-1 1,0 1-1,0 0 1,0 0 0,0-1-1,0 1 1,0 0-1,0 0 1,0 0-1,-1 0 1,1 0-1,0 1 1,-1-1-1,1 0 1,0 0-1,0 2 1,-1 1-77,1-1 0,0 1 1,-1 0-1,1 0 0,-1 0 0,0-1 1,-1 1-1,0 5 0,-2 5-361,0 0 0,-1 0 0,-9 20 0,-16 26-664,13-29 642,-20 54-1,33-77 445,0 1 0,1-1 0,0 0 0,1 1 0,0-1 0,0 1 0,1-1 0,0 1 0,0 0 0,1-1 0,4 17 0,-1-14-48,1 0-1,0-1 1,0 0-1,2 0 1,-1 0-1,9 9 1,-10-13 64,1 1 0,-1-1-1,-1 1 1,1 1 0,-1-1 0,0 1 0,-1-1 0,0 1-1,0 0 1,0 0 0,-1 0 0,-1 1 0,2 11-1,-3-9 205,-2 0-1,1-1 0,-1 1 0,-1-1 0,1 0 1,-2 0-1,0 0 0,0 0 0,-1 0 0,0-1 1,0 0-1,-1 0 0,0 0 0,-1-1 0,0 0 1,0 0-1,-1 0 0,0-1 0,-10 7 0,9-8-552,-1 0 1,0 0-1,0-1 0,-18 7 0,19-9-652,0 0 0,-1-1 0,1 0 0,-1-1 0,-16 1 0,15-2-2001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14477,'-70'233'3285,"-50"145"-1706,105-338-1842,-49 147 542,58-165-1137,1 1 1,2-1-1,0 1 0,1 0 1,1 1-1,3 30 0,-2-54 755,-1 1-1,1-1 1,0 1-1,1 0 1,-1-1-1,0 1 1,0-1 0,0 1-1,0 0 1,0-1-1,1 1 1,-1-1-1,0 1 1,0-1-1,1 1 1,-1-1-1,0 1 1,1-1-1,-1 1 1,0-1 0,1 1-1,-1-1 1,1 0-1,-1 1 1,1-1-1,-1 1 1,1-1-1,-1 0 1,1 0-1,0 1 1,-1-1-1,1 0 1,0 0 0,12 1-2936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9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12 228 13893,'-4'19'170,"1"1"0,0-1-1,2 1 1,1-1-1,0 1 1,5 32 0,-4-49-126,0 0 0,0 0 0,1 0 0,-1-1 0,1 1 0,0 0 0,-1-1 0,1 1 0,0-1 0,0 1 0,1-1 0,-1 0 0,0 0 0,1 0 0,-1 0 0,1 0 0,0-1 0,0 1 0,-1-1 0,1 0 0,0 0 0,0 0 0,0 0 0,1 0 0,-1-1 0,0 1 0,0-1 0,0 0 0,0 0 0,0 0-1,1 0 1,-1-1 0,3 0 0,5 0 28,-1-1-1,0 0 0,1-1 0,-1 0 1,0 0-1,0-1 0,-1 0 0,17-11 1,-5 0 201,0-1 0,-1-1 0,-1-1 0,0-1 0,-2-1 1,0 0-1,-1-1 0,-2-1 0,0 0 0,-1-1 0,-1-1 1,-1 0-1,-1 0 0,-2-1 0,0 0 0,4-27 0,-7 29 158,-5 39 324,-4 38 511,-2 2-1469,2-1 0,3 1 0,8 73 0,-6-122-312,0 0-1,1-1 0,0 1 0,0 0 0,0-1 0,1 0 0,0 1 0,0-1 0,1 0 0,-1 0 0,1-1 0,0 1 0,1-1 0,0 0 0,-1 0 0,2-1 0,-1 1 0,0-1 0,1 0 0,0 0 0,8 3 0,16 4-2537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49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60 15589,'51'-22'814,"-41"19"0,0-1 1,-1 0-1,1-1 0,11-8 1,-20 13-771,-1 0 1,0 0-1,0 0 1,0 0-1,0 0 1,0 0-1,0 0 1,1 0 0,-1 0-1,0 0 1,0-1-1,0 1 1,0 0-1,0 0 1,0 0 0,0 0-1,0 0 1,1 0-1,-1 0 1,0 0-1,0-1 1,0 1-1,0 0 1,0 0 0,0 0-1,0 0 1,0 0-1,0-1 1,0 1-1,0 0 1,0 0-1,0 0 1,0 0 0,0 0-1,0 0 1,0-1-1,0 1 1,0 0-1,0 0 1,0 0 0,0 0-1,0 0 1,0 0-1,0-1 1,0 1-1,-1 0 1,1 0-1,0 0 1,0 0 0,0 0-1,0 0 1,0 0-1,0 0 1,0-1-1,0 1 1,-1 0 0,1 0-1,0 0 1,0 0-1,0 0 1,0 0-1,0 0 1,0 0-1,-1 0 1,1 0 0,0 0-1,-17-2 1083,-21 4-442,19 2-271,-1 0 0,1 2 0,1 1 0,-1 0 0,1 1 0,0 1 0,-21 14 0,12-5-206,1 1 0,1 1-1,-40 41 1,39-33-195,1 2-1,1 0 1,2 2 0,-30 54 0,42-64 5,1 0 0,0 0 1,2 0-1,0 1 0,2 0 1,0 0-1,2 1 0,-1 40 0,3-54 40,1 0 0,1 0-1,0-1 1,0 1-1,1 0 1,0-1 0,6 14-1,-5-17-29,-1-1 0,1 0 0,1 0 0,-1-1 0,1 1 1,0-1-1,0 1 0,0-1 0,1 0 0,-1-1 0,1 1 0,0-1 0,7 4 0,4 1-93,0-1 1,0-1-1,0 0 1,1-1-1,-1-1 0,1-1 1,19 2-1,122-1-9046,-109-4 3511,-3 0-760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5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0 714 11193,'7'-16'788,"125"-169"255,3-6 468,-128 179-1471,46-87 387,-48 88-234,-1 0 1,0 0 0,-1 0 0,0-1-1,-1 1 1,0-1 0,0-17 0,-4 30-154,1 0 0,-1 0 0,0 0 1,1 0-1,-1 0 0,1 0 0,-1 0 1,1 0-1,0 1 0,-1-1 1,-1 3-1,-5 11-39,0 0 0,1 1 0,1 0 0,0 0 0,1 1 0,1 0 0,-3 29 1,1 8 10,3 60 0,3-90 10,-1 0-65,2 0 1,5 36 0,-5-53-8,0 0 0,1 0 0,0 0 0,1 0 0,0-1 0,0 1 0,0-1 1,1 0-1,-1 1 0,1-2 0,1 1 0,9 10 0,-11-14 67,0 1-1,1-1 0,-1 0 1,0 0-1,1 0 1,-1 0-1,1-1 1,0 1-1,-1-1 1,1 0-1,0 0 0,0 0 1,0-1-1,0 1 1,0-1-1,0 0 1,0 0-1,0-1 0,0 1 1,0-1-1,-1 0 1,1 0-1,0 0 1,0 0-1,0-1 1,-1 1-1,5-4 0,2 0 7,-1-1-1,0 0 0,-1 0 1,1-1-1,-1 0 0,-1 0 1,1-1-1,-1 0 0,6-9 1,-1-3-4,0 0 0,-1-1 0,-1 0 1,-1 0-1,-1-1 0,-1 0 1,-1-1-1,3-25 0,-3 1-71,-2 1-1,-3-1 1,-3-47 0,1 79 12,-1 0 0,0 1 0,-1 0 0,-1-1 0,-6-16 0,9 28 17,-1 0 1,1-1-1,-1 1 1,0 0-1,0 0 0,0-1 1,-1 2-1,1-1 1,-1 0-1,1 0 1,-5-2-1,5 4 20,0 0-1,0 0 1,0 0 0,0 0-1,0 1 1,0-1 0,0 1-1,0-1 1,0 1 0,0 0-1,0 0 1,0 0 0,0 0-1,0 0 1,0 1 0,0-1-1,0 0 1,0 1 0,0 0-1,0-1 1,1 1-1,-4 1 1,0 1 1,1 1 0,0-1 0,0 1 0,0 0 0,0 0 0,1 0 0,-1 0 0,1 0 0,0 1 0,0 0 0,1-1 0,-1 1 0,1 0 0,0 0 1,0 1-1,-1 5 0,-1 6-23,0 0 1,1 1 0,-1 30-1,3-31 56,1 1-1,1-1 0,0 1 0,1-1 1,2 0-1,-1 0 0,9 22 0,-7-28 172,0 0 0,1-1 0,0 1-1,0-1 1,1 0 0,1-1 0,0 0-1,0 0 1,1-1 0,0 0 0,16 11-1,-7-7 131,2 0-1,-1-2 0,1 0 0,1-1 1,0-1-1,0-1 0,1-1 0,-1-1 1,1-1-1,41 3 0,-32-6-679,0-1 0,52-8-1,-50 3-1876,0-2-1,39-14 0,-35 9-825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5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13 125 7957,'-12'1'4905,"21"2"-965,22 1-1794,-1-6-2029,0 0 1,-1-2 0,1-1 0,29-10-1,112-43-5869,-95 27 908,-41 15 592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2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 16361,'1'0'75,"-1"0"0,0-1 0,0 1 0,1 0 0,-1 0 0,0 0 0,0-1 0,0 1 0,0 0 0,1 0 0,-1 0 0,0-1 0,0 1 0,0 0-1,0-1 1,0 1 0,0 0 0,0 0 0,1-1 0,-1 1 0,0 0 0,0-1 0,0 1 0,0 0 0,0 0 0,0-1 0,0 1 0,-1 0 0,1 0-1,0-1 1,0 1 0,0 0 0,0-1 0,0 1 0,0 0 0,0 0 0,-1-1 0,1 1 0,0 0 0,0 0 0,0 0 0,0-1 0,-1 1-1,1 0 1,0 0 0,0 0 0,-1 0 0,1-1 0,0 1 0,0 0 0,-1 0 0,1 0 0,0 0 0,-1 0 0,1 0 0,-1 0 0,26-15 1857,12 7-1133,0 1 1,-1 2-1,71-2 0,-13 7-5393,-53 0-135,-16 0 679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5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14109,'6'0'640,"-1"0"-80,4 0-72,4 0 76,2-2-135,0-1-157,8-1-64,1 0-96,4-1-92,2-1-20,0 2-8,5-3-164,0 0-60,2-1-268,-5 1-669,4 0-715,-2 1-860,3-3-1560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1 502 13481,'4'-1'76,"-1"-1"1,1 0-1,-1 0 0,1 0 0,-1 0 0,0-1 0,0 1 1,0-1-1,0 0 0,0 0 0,3-4 0,5-5 70,37-30 698,-1-3 1,-3-2 0,-2-1-1,-1-3 1,33-55-1,-69 97-588,0 0-1,-1-1 0,0 0 0,-1 1 1,0-1-1,0 0 0,-1 0 0,0-1 0,0-19 1,-2 30-226,-1 0 0,0 0 0,0 0 0,1 0 0,-1 0 0,0 0 0,0 0 0,1 0 0,-1 1 0,0-1 1,1 0-1,-1 0 0,0 1 0,1-1 0,-1 1 0,0-1 0,1 0 0,-1 1 0,1-1 0,-1 1 0,1-1 0,-1 1 1,1 0-1,-1-1 0,0 2 0,-38 84 389,4 2-1,-33 120 1,56-167-477,-1 6-41,2-1 1,-5 49 0,9 32-6275,6-126 6139,1 1 0,0-1 1,-1 1-1,1 0 0,0-1 0,0 1 1,0-1-1,1 1 0,-1-1 0,0 1 1,0 0-1,1-1 0,-1 1 0,1-1 0,0 0 1,-1 1-1,1-1 0,0 1 0,0-1 1,0 0-1,0 0 0,0 1 0,0-1 1,0 0-1,0 0 0,0 0 0,0 0 0,1 0 1,-1 0-1,0-1 0,1 1 0,-1 0 1,3 0-1,15 2-4119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5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14541,'8'0'140,"1"0"-72,6 0 16,1-1-124,8 1-76,-1-3-416,7-3-600,0 2-604,4-4-608,-4 1-736,3-4 803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55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12293,'-7'3'43,"-1"1"-1,1 1 1,0-1 0,0 1-1,1 0 1,-1 1 0,1 0-1,0 0 1,1 0 0,-1 0-1,1 1 1,1 0 0,-1 0-1,1 0 1,0 1-1,1 0 1,0-1 0,0 1-1,1 0 1,0 0 0,0 1-1,0-1 1,1 0 0,1 1-1,0-1 1,1 14 0,-1-9 21,1 1 0,0 0 1,2-1-1,-1 1 0,2-1 1,0 0-1,0 0 0,10 20 1,5 1 734,39 53 1,-31-48-378,-20-28-328,-1 0-1,0 0 0,-1 0 0,0 1 0,0 0 0,-1 0 0,-1 0 0,0 0 0,-1 1 1,0-1-1,-1 1 0,0 0 0,-1-1 0,-1 1 0,0 0 0,-3 17 0,2-25-286,0 1-1,-1 0 0,0 0 0,0-1 1,0 1-1,0-1 0,-1 0 0,0 0 1,0-1-1,-1 1 0,1-1 0,-1 0 1,0 0-1,-5 4 0,4-4-451,-1 1-1,1-2 1,-1 1-1,0-1 1,0 0-1,0 0 1,0 0-1,-1-1 1,1-1-1,-1 1 0,-9 0 1,1-2-2767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5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15125,'-5'30'36,"-3"5"-20,1 0-16,2-3-184,4 3-972,1-4-928,0-2-1232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5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60 19554,'5'-6'79,"2"0"1,-1 1-1,0 0 0,1 0 1,0 0-1,0 1 1,0 0-1,1 1 0,-1 0 1,1 0-1,0 0 1,0 1-1,0 0 0,0 1 1,0 0-1,0 0 1,1 0-1,-1 1 0,0 1 1,0-1-1,1 1 1,9 3-1,-15-3-73,-1 0 1,0 0-1,0 1 0,0-1 0,0 0 1,0 1-1,0 0 0,0-1 1,0 1-1,-1 0 0,1 0 0,-1 0 1,1 0-1,-1 0 0,0 0 1,0 0-1,0 1 0,0-1 0,0 0 1,0 1-1,-1-1 0,1 1 1,-1-1-1,0 1 0,1-1 1,-1 0-1,0 1 0,-1-1 0,1 1 1,-1 2-1,0 6 353,0 0 0,-1 0 0,0-1 0,-1 1 0,-5 15 1,-10 7 234,-1 0 0,-1 0 0,-2-2 0,-1-1 0,-34 35 0,-12 16-234,64-74-407,0 1 0,0-1 0,1 1 0,0 0 0,0 0 0,1 1 0,0-1 0,1 1 0,0 0 0,0-1 0,1 1 1,0 0-1,0 0 0,1 0 0,0 0 0,2 14 0,0-20-152,-1 0 0,1-1 0,-1 1 0,1 0 0,0-1 0,0 1 0,1-1 0,-1 0 0,0 0 0,1 1 0,-1-2 0,1 1 0,0 0 0,-1 0 0,1-1 0,0 0 0,6 3 0,55 14-7406,-36-14 4267,5-1-588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8:5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147 371 14013,'23'-1'1307,"-13"-2"-1160,0 0 0,1-1 0,-2 0 0,1-1 0,0 0 1,-1-1-1,0 0 0,0 0 0,15-15 0,-6 4 16,-1-1-1,0-1 1,17-25 0,-27 34-30,0 0 1,-1-1 0,0 0 0,0 0-1,-1 0 1,-1-1 0,0 0 0,-1 0-1,0 0 1,0 0 0,-2 0 0,2-23-1,-3 34-125,0-1-1,-1 1 0,1 0 0,0 0 0,0-1 0,-1 1 0,1 0 0,-1 0 1,1-1-1,-1 1 0,1 0 0,-1 0 0,0 0 0,0 0 0,1 0 1,-1 0-1,0 0 0,0 0 0,0 0 0,0 1 0,0-1 0,0 0 0,-3-1 1,0 0-4,0 1 0,0-1 0,0 1 0,0 0 1,-1 0-1,1 0 0,-7 0 0,0 0 30,0 1-1,0 1 0,0 0 0,0 0 1,-16 4-1,16 0 1,0 0 1,0 1-1,0 0 0,1 0 0,0 1 1,0 1-1,0-1 0,1 2 0,1-1 1,-1 1-1,1 1 0,1-1 0,0 1 1,0 1-1,-9 19 0,-6 15 144,2 1 0,-19 70 0,39-116-178,-12 42 81,1-1 0,2 2 0,2-1-1,2 1 1,2 0 0,2 0 0,5 60-1,-3-100-68,-1 0 0,1 0 0,-1 0 1,1 0-1,0 0 0,0 0 0,0 0 0,0 0 0,1 0 0,-1-1 0,1 1 0,0 0 0,0-1 0,0 1 0,0-1 0,0 0 0,0 0 1,1 0-1,-1 0 0,5 3 0,-3-3-21,0 0 0,1-1 0,0 1 0,-1-1 0,1 0 0,0 0 0,0-1 0,0 1 0,0-1 0,0 0 0,-1 0 0,6-2 0,4 0-18,-1-1 0,0 0 0,0-1-1,0 0 1,-1-1 0,0-1 0,1 0 0,18-13 0,-2-4 55,-1-1 0,-1-1 0,-2-2 0,0 0 0,-2-2 0,-1-1 1,-1 0-1,-2-1 0,-1-2 0,-1 0 0,-2 0 0,-1-2 0,-2 1 0,9-46 0,-18 63 508,-2-1 0,0-30 0,-2 25-146,1 22-387,0 1-1,0 0 1,0-1 0,0 1 0,0 0-1,0-1 1,0 1 0,0 0 0,0-1-1,0 1 1,0 0 0,0 0 0,-1-1-1,1 1 1,0 0 0,0 0 0,0-1-1,0 1 1,-1 0 0,1 0 0,0-1-1,0 1 1,-1 0 0,1 0 0,0 0-1,0 0 1,-1-1 0,1 1 0,0 0-1,-1 0 1,1 0 0,0 0 0,0 0-1,-1 0 1,1 0 0,0 0 0,-1 0-1,1 0 1,0 0 0,-1 0 0,1 0-1,0 0 1,-1 0 0,1 0 0,0 0-1,0 0 1,-1 0 0,1 0 0,0 1-1,-1-1 1,1 0 0,0 0 0,0 0-1,-1 1 1,1-1 0,0 0 0,0 0-1,0 0 1,-1 1 0,1-1 0,0 0-1,0 0 1,0 1 0,-17 16-5,2 15 161,2 0-1,1 1 1,-11 49 0,-14 108 680,34-171-855,0-3 32,1 1-1,0 0 1,1 0 0,1 0 0,0-1-1,4 23 1,-4-38-6,1 0-1,-1 0 1,1 0 0,-1 0 0,1 1 0,0-1-1,-1 0 1,1 0 0,0 0 0,0 0-1,-1 0 1,1 0 0,0-1 0,0 1-1,0 0 1,0 0 0,0-1 0,0 1-1,1 0 1,-1-1 0,0 1 0,0-1-1,2 1 1,1 0 5,0-1 1,0 1-1,0-1 1,-1 0-1,1 0 0,0 0 1,7-2-1,-1 0-6,-1 0 1,1-1-1,-1 0 1,0 0-1,15-9 0,-9 1-13,0-1 0,0 0 0,-1-1 0,-1-1 0,0 0 1,-1-1-1,-1 0 0,19-32 0,-15 19 71,-1-1 0,-1 0 0,-2 0 1,12-49-1,-17 41-93,-2 16 86,-3 46 37,-5 77-48,1-54 7,4 56 1,-2-102-48,1 1 0,1-1 0,-1 1 0,0-1 1,1 1-1,-1-1 0,1 0 0,0 1 0,-1-1 1,1 0-1,0 0 0,1 1 0,-1-1 0,0 0 1,1 0-1,-1 0 0,1 0 0,-1-1 0,1 1 1,0 0-1,0-1 0,0 1 0,0-1 0,0 0 0,0 1 1,0-1-1,1 0 0,-1 0 0,0 0 0,0-1 1,1 1-1,-1-1 0,1 1 0,-1-1 0,1 0 1,-1 0-1,1 0 0,-1 0 0,0 0 0,1 0 0,-1-1 1,1 1-1,-1-1 0,5-1 0,4-2 10,1 0 1,-1 0-1,0-1 0,0-1 0,0 1 1,0-2-1,17-13 0,-6-3-17,0 0 0,-1-2 0,-1 0 0,-1-1 0,-2-1 0,-1-1 0,0-1 0,13-38 0,-26 138 668,-4-61-632,-4 39-184,1 1 0,5 76 0,-1-122-197,1 1 0,0-1 0,0 1 1,0-1-1,1 1 0,-1-1 1,5 8-1,-4-9-188,-1-1 1,1 1-1,0-1 1,0 1-1,0-1 1,1 0-1,-1 0 1,0 0-1,1 0 1,0 0-1,-1-1 1,6 3-1,22 5-5254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11845,'0'115'5888,"-2"18"-3287,-9 295-1676,10-161-1477,1-262 218,0 0 1,1-1-1,-1 1 1,1 0-1,0-1 1,1 1-1,-1-1 1,4 8-1,-4-10 41,0 0 0,1 0 0,-1 0 0,0-1 0,1 1 0,-1-1 0,1 1-1,-1-1 1,1 1 0,0-1 0,-1 0 0,1 0 0,0 0 0,0 0 0,0 0 0,0 0 0,0 0-1,0-1 1,0 1 0,0-1 0,4 1 0,11-1-3323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5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12345,'0'0'839,"18"-7"1522,30-5-1738,0 2 0,1 2-1,64-2 1,153 9-3224,-202 2 1227,-42 0-184,0 1 0,0 1 0,25 6 0,-20-2-2635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13953,'7'-7'336,"3"0"-92,5 0-132,8-5-112,7 1-44,5-1-164,4 3 24,5-2-108,5 1-516,3 0-560,1 2-704,-1 3-1436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15217,'-1'3'208,"0"1"-1,0-1 1,0 0-1,-1 0 1,1 0-1,-1 0 1,0 0 0,1-1-1,-1 1 1,0 0-1,-4 2 1,-9 18 596,4 1-588,2 0 1,1 0 0,2 1 0,0 0-1,1 0 1,1 1 0,2-1 0,1 1-1,0 0 1,4 27 0,-2-48-234,0 0 1,0 1-1,0-1 1,1 0-1,0 0 0,0 0 1,0 0-1,0 0 1,1-1-1,0 1 1,0-1-1,0 1 0,0-1 1,1 0-1,0 0 1,0-1-1,0 1 0,0-1 1,0 0-1,1 0 1,-1 0-1,1 0 1,0-1-1,0 0 0,0 0 1,0 0-1,0-1 1,0 0-1,7 1 1,4 1-887,0-1 0,-1 0 1,1-1-1,0-1 1,0-1-1,0 0 0,0-1 1,27-7-1,2-5-3295,-29 5 721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2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74 17910,'0'-3'160,"-1"0"0,1 0 1,0-1-1,0 1 0,1 0 1,-1-1-1,1 1 0,-1 0 1,1 0-1,0 0 0,0-1 1,1 1-1,-1 0 0,1 1 0,-1-1 1,1 0-1,2-3 0,0 4-131,-1 0 1,1 0-1,0 1 0,0-1 0,0 1 0,-1 0 0,1 0 0,0 0 0,0 0 0,0 1 0,1 0 0,-1 0 0,7 1 0,-8-1-15,0 0 0,-1 0 0,1 1 0,0-1-1,-1 1 1,1 0 0,0 0 0,-1 0 0,1 0 0,-1 1 0,1-1 0,-1 1 0,0-1 0,0 1-1,1 0 1,-1 0 0,-1 0 0,1 0 0,0 0 0,0 0 0,-1 0 0,1 1 0,-1-1 0,0 1-1,1-1 1,-1 1 0,0-1 0,-1 1 0,1 0 0,0-1 0,-1 1 0,0 0 0,1 0 0,-1 0 0,0 2-1,0 3 99,0 0-1,0 1 1,-1-1-1,1 0 1,-2-1-1,1 1 0,-1 0 1,0 0-1,-1-1 1,0 1-1,-5 9 0,-47 65 396,29-45-471,1 1 0,2 1 0,-27 62 0,49-99-33,0 0 1,0 1-1,0-1 1,0 0 0,0 1-1,1-1 1,-1 1 0,1-1-1,-1 0 1,1 1-1,0-1 1,0 1 0,1-1-1,-1 1 1,0-1 0,1 1-1,-1-1 1,1 1-1,1 2 1,0-3-30,-1-1 1,1 1-1,0-1 0,0 0 1,0 1-1,0-1 0,0 0 1,0 0-1,1-1 0,-1 1 1,0 0-1,0-1 0,1 1 1,-1-1-1,0 1 0,1-1 1,-1 0-1,0 0 0,4-1 1,18 1-2895,-1-2 1,0 0-1,37-9 0,-29 2-1813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12145,'0'-7'484,"2"-3"-32,6-3-16,5-5-60,2-2-104,1-2-128,2-5-36,2 2 20,1-3-56,3 1-16,-4-2 0,1 5-56,-2-1-184,1 3-452,-3 0-564,-2 2-656,1 7-1672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12937,'0'16'404,"0"1"-92,0 0-132,3 3-56,7-4-56,5 3-52,1-3 16,4 3-32,3-4-220,-1 2-532,8-3-696,0 0-568,0-1-1316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6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64 13305,'0'0'368,"8"-3"-64,7 0-20,8-1-140,2-2-144,6 0 0,-2 2-16,8-3 0,0 2 24,0 0-28,-1-1 0,-1 3-172,1-3-452,-5 2-340,1 3-168,-5 1-296,-4 0-988,-5 0-1941</inkml:trace>
  <inkml:trace contextRef="#ctx0" brushRef="#br0" timeOffset="1">1 400 12669,'56'1'897,"1"-3"-1,0-2 1,-1-2-1,84-21 1,-65 12-2179,120-9-1,-138 22-3675,-40 2 2746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50 201 10997,'-5'2'257,"1"0"-1,-1 0 1,1-1-1,-1 1 1,0-1-1,0 0 1,-8 0-1,12-5-26,0 1-1,0-1 1,1 0 0,0 0-1,0 1 1,0-1-1,1-7 1,1 3-150,1 0 1,0 0-1,0 1 1,0-1-1,1 1 0,0-1 1,1 1-1,-1 1 0,1-1 1,1 0-1,-1 1 1,1 0-1,8-6 0,-4 3 0,0 1 0,0 1 0,1 0 0,0 0 0,0 1 0,1 0 0,-1 1 0,14-4 0,-20 7-28,0 1 1,1 0-1,-1 0 1,1 0-1,-1 1 1,0 0-1,1 0 1,-1 0-1,1 1 1,-1-1-1,0 1 1,1 1-1,-1-1 1,0 1-1,0 0 1,0 0-1,0 0 1,5 4-1,-1 0-3,-1 1-1,0 0 0,-1 1 1,0 0-1,0 0 1,0 0-1,-1 1 0,7 13 1,-6-9-127,1-1-1,0 0 1,1 0 0,1-1 0,0 0 0,0-1 0,22 17 0,-23-21-574,-1-1 1,1 0 0,1-1 0,-1 0-1,0-1 1,1 0 0,0 0 0,0-1-1,0 0 1,0 0 0,0-1-1,13-1 1,21 0-3925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1 535 13325,'11'-5'244,"-1"0"-1,0 0 1,0-1-1,0 0 1,0-1 0,-1 0-1,0-1 1,-1 0-1,11-12 1,10-14 359,24-39 0,-50 69-546,24-35 1147,43-85 0,-62 107-828,-1-1 0,0 0-1,-2 0 1,0-1 0,-1 1 0,0-1-1,0-37 1,-17 70-267,-11 42-57,4 1-1,2 1 0,2 1 0,-12 98 0,15-23-3511,12-2-5244,2-98 4502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9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15717,'10'-5'178,"0"2"-1,1-1 0,-1 2 0,1-1 0,0 1 0,0 1 0,0 0 0,0 1 0,0 0 0,0 0 0,0 1 0,0 1 0,21 5 0,-27-5-72,1 0-1,0 0 0,-1 0 1,0 1-1,0 0 0,0 0 1,0 0-1,0 1 0,0-1 1,-1 1-1,0 0 1,0 1-1,0-1 0,0 1 1,-1 0-1,0 0 0,0 0 1,0 0-1,0 0 0,-1 1 1,0-1-1,0 1 0,0-1 1,-1 1-1,0 0 0,0 0 1,0 7-1,0 19 228,-2 1 1,-1-1-1,-1 0 0,-2 0 1,-17 60-1,-68 146-141,55-154-210,27-62-199,0 0 1,1 1-1,-6 35 0,11-43-1010,1-1-1,0 0 1,1 0-1,3 17 1,-3-28 880,1 0 1,0 0-1,-1 0 1,2-1-1,-1 1 1,0 0-1,0-1 1,1 1-1,-1-1 1,1 1-1,0-1 1,0 0-1,0 1 1,0-1-1,0 0 1,0-1-1,1 1 0,-1 0 1,1-1-1,-1 1 1,1-1-1,-1 1 1,1-1-1,0 0 1,3 0-1,14 4-3527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0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13885,'25'0'476,"5"0"68,0 0-144,4 0-120,1 0-128,0 0-96,1-1 24,1-1 4,0 0-84,-2 1-36,0-1-356,-1 1-464,-3-1-416,-1 0-656,2 0-1232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17 607 10625,'0'1'161,"-1"-1"1,1 0-1,0 1 1,0-1-1,-1 1 1,1-1-1,0 0 0,-1 1 1,1-1-1,-1 0 1,1 1-1,-1-1 1,1 0-1,0 0 1,-1 1-1,1-1 0,-1 0 1,1 0-1,-1 0 1,1 0-1,-1 1 1,1-1-1,-1 0 0,1 0 1,-1 0-1,1 0 1,-1 0-1,1-1 1,-1 1-1,1 0 1,-1 0-1,1 0 0,-1 0 1,1 0-1,-1-1 1,11-17 1901,27-25-1161,274-240-445,-210 195-1654,72-63-5777,-139 122 3695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1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14445,'0'20'740,"0"2"60,4 5-3,3 1-17,0 4-188,4 1-300,-2 4-224,1 5-36,2-4-48,1 2 16,1 0-196,-1-3-596,2-2-529,0 0-203,2-6-208,6-1-156,0-6-652,1-1-1865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1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15101,'-16'36'-142,"2"1"-1,1 1 1,1 0-1,3 1 0,1 0 1,2 1-1,1-1 1,2 71-1,3-108 30,-1 0 0,1 0 1,1 1-1,-1-1 0,0 0 0,1 1 1,-1-1-1,1 0 0,-1 0 0,1 0 1,0 0-1,0 1 0,0-1 0,0 0 1,1-1-1,-1 1 0,0 0 0,1 0 1,-1 0-1,1-1 0,0 1 0,0-1 1,2 2-1,0-1-167,-1-1 0,1 1 0,0-1-1,0 0 1,0 0 0,0 0 0,0-1 0,0 0 0,0 1 0,1-1-1,-1-1 1,5 0 0,5-1-352,0-1-1,0-1 1,0 0-1,-1 0 0,1-2 1,20-11-1,-1-4 654,-22 13 610,0 0 0,0 1 0,0 1 0,1 0 0,-1 0-1,2 1 1,-1 1 0,0 0 0,1 1 0,17-3 0,-28 6-558,-1 1 0,1-1 1,0 1-1,0-1 0,-1 1 1,1 0-1,0 0 0,-1 0 0,1 0 1,-1 0-1,0 0 0,1 0 0,-1 0 1,0 0-1,1 1 0,-1-1 1,0 1-1,0-1 0,1 4 0,21 39 593,-11-20-356,-6-16-182,0 0 0,0 0 0,1-1-1,0 1 1,1-2 0,-1 1 0,1-1-1,0 0 1,1-1 0,0 0 0,0 0-1,0-1 1,0 0 0,0 0 0,1-1-1,11 2 1,-14-3-65,0-1 1,1 0-1,-1 0 0,0-1 0,1 0 1,-1 0-1,0-1 0,1 0 0,-1 0 1,0-1-1,0 0 0,1 0 0,-1 0 1,-1-1-1,1 0 0,0-1 0,-1 1 1,0-1-1,0-1 0,0 1 0,0-1 1,8-9-1,-10 10 25,-1-1-1,1 0 1,-1 0 0,0 0 0,0 0-1,-1-1 1,0 1 0,0-1 0,0 0-1,0 1 1,-1-1 0,0 0 0,0 0-1,-1 0 1,0 0 0,0 0 0,0 0 0,-1 0-1,1 1 1,-1-1 0,-3-8 0,1 3-47,-1 0 1,-1 1 0,0-1 0,0 1-1,-1 0 1,0 0 0,-1 0 0,0 1-1,-16-16 1,14 16 38,0 1-1,-1 0 1,0 0 0,-1 1-1,0 0 1,0 1 0,0 1-1,0-1 1,-1 2 0,0 0-1,0 0 1,0 1 0,-22-3-1,25 6-194,0-1-1,0 2 0,0-1 0,0 1 0,0 1 0,0-1 0,0 2 1,1-1-1,-1 1 0,1 0 0,-1 1 0,1 0 0,0 0 1,1 1-1,-1 0 0,1 0 0,0 1 0,0 0 0,-11 13 1,9-9-508,1 0 1,1 0-1,-1 1 1,2 0-1,-1 1 1,1-1 0,1 1-1,-6 21 1,1 12-3349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2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15801,'-7'0'133,"0"2"-1,0-1 0,0 1 0,1 0 1,-1 0-1,1 0 0,-1 1 0,1 0 0,0 1 1,0-1-1,0 1 0,1 0 0,0 1 0,-1-1 1,1 1-1,1 0 0,-1 1 0,1-1 1,0 1-1,0-1 0,0 1 0,-3 8 0,0 0-69,0-1-1,1 2 1,1-1-1,0 1 1,0-1-1,2 1 1,0 0-1,1 1 1,-1 16-1,3-26-65,0 0-1,0 0 1,0 0-1,1 0 1,0 0-1,1 0 0,-1 0 1,1-1-1,0 1 1,0 0-1,5 8 1,-5-12 9,0 0 0,0-1 0,0 1 0,0 0 1,0-1-1,0 1 0,0-1 0,0 0 0,0 0 0,1 0 1,-1 0-1,1 0 0,-1 0 0,0 0 0,1-1 0,-1 0 1,1 1-1,0-1 0,-1 0 0,1 0 0,-1 0 0,1 0 1,-1-1-1,1 1 0,-1-1 0,1 0 0,-1 1 0,0-1 0,1 0 1,3-2-1,-1 0-104,0 0-1,-1 0 1,1-1 0,-1 1 0,1-1 0,-1 0-1,0 0 1,-1 0 0,1-1 0,-1 1-1,0-1 1,0 0 0,0 0 0,0 0 0,-1 0-1,0 0 1,2-11 0,2-2-36,-2 0-1,0-1 1,-1 1 0,0-22-1,-1-95 712,-2 135-494,0 3 83,0 0 0,0 0 0,0 0-1,1 0 1,-1 0 0,1 0 0,0 0-1,0 0 1,0 0 0,0-1 0,2 5 0,2 4 349,5 29 133,-1 1 1,-2-1-1,3 57 0,-8 125 4089,-3-134-2663,14 139 0,-8-202-4838,7 10-5965,-6-19 5787,-3-10-1361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13689,'0'0'324,"9"2"-188,4-2-84,7 1-52,3 2 4,9 1-12,-2-3-120,7 3-736,-2-1-1276,3-1-2944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2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75 15113,'8'-7'104,"-1"0"-1,1 0 0,0 1 0,0 0 0,1 0 0,0 1 0,0 0 1,0 1-1,1 0 0,-1 0 0,1 1 0,0 0 0,0 1 0,0 0 1,1 1-1,-1 0 0,0 0 0,0 1 0,12 1 0,-22-1-72,1 0 1,0 0-1,0 1 0,0-1 0,-1 0 0,1 0 0,0 1 0,0-1 0,-1 0 1,1 1-1,0-1 0,0 1 0,-1-1 0,1 1 0,0-1 0,-1 1 1,1-1-1,-1 1 0,1-1 0,-1 1 0,1 0 0,-1 0 0,1-1 1,-1 1-1,0 0 0,1-1 0,-1 3 0,-2 24 796,-1-20-528,0 1 1,0-1-1,-1 0 0,-8 13 0,-62 62 663,55-64-680,1 1 0,1 1 0,1 0-1,-26 43 1,40-60-463,0 0 0,1 1 1,-1-1-1,1 1 0,-1 0 0,1-1 1,0 1-1,0 0 0,1 0 0,-1-1 0,1 1 1,0 0-1,0 0 0,0 0 0,0 0 0,1 0 1,0-1-1,0 1 0,0 0 0,0 0 0,2 4 1,1-3-167,-1-1 0,1 0 0,-1 0 0,1-1 0,0 1 0,0-1 1,1 0-1,-1 0 0,1 0 0,0 0 0,-1-1 0,1 0 1,0 0-1,9 2 0,16 5-2461,4 1-961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2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190 365 15241,'-3'3'1559,"-18"36"-787,2 0 0,2 2-1,-21 67 1,21-57-414,5-16-67,-1-1 106,1 2 0,1 0 0,3 0 0,0 0 1,-3 58-1,39-129-131,-7-2-303,-1-1 0,-2 0 0,16-53 0,-7 21 18,-16 41-74,-9 19 46,1 1 0,1 0 0,0 0 1,0 0-1,1 0 0,0 1 0,7-9 0,-12 17 48,0-1 0,1 1 0,-1 0 0,0-1 0,0 1 1,1 0-1,-1-1 0,0 1 0,1 0 0,-1 0 0,0 0 0,1-1 0,-1 1 0,1 0 0,-1 0 0,0 0 0,1 0 1,-1 0-1,1-1 0,-1 1 0,0 0 0,1 0 0,-1 0 0,1 0 0,-1 0 0,1 0 0,-1 1 0,0-1 0,1 0 1,-1 0-1,1 0 0,-1 0 0,0 0 0,1 1 0,-1-1 0,0 0 0,1 0 0,-1 0 0,0 1 0,1-1 0,-1 0 1,0 1-1,1-1 0,-1 0 0,0 1 0,0-1 0,0 0 0,1 1 0,-1-1 0,0 0 0,0 1 0,0-1 0,0 1 1,0-1-1,1 0 0,-1 1 0,0 0 0,6 29 99,-5-26-86,13 98 125,27 139-91,-35-216-9,2 1 1,0-1-1,2-1 0,1 0 0,0 0 1,2-1-1,16 22 0,-23-37 89,0 0-1,1-1 1,0 0-1,0 0 1,0-1-1,1 0 1,0 0-1,0-1 1,1 0-1,0 0 1,-1-1-1,1 0 1,19 5-1,-23-8 14,0 0 0,1 0 0,-1-1 0,0 0 0,1 0 0,-1 0 0,0 0 0,1-1 0,-1 0 0,0 0 0,0-1 0,0 0 0,0 1 0,0-2 0,0 1 0,0 0 0,-1-1 0,1 0 0,-1 0-1,0-1 1,0 1 0,0-1 0,0 0 0,0 0 0,-1 0 0,6-9 0,4-8 151,-2 0-1,0-1 0,-1 0 1,-1-1-1,-1 0 0,7-35 1,17-151-62,-26 166-203,65-454-680,-52 391-4992,3 1-5534,-19 93 3929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12785,'-4'7'215,"1"-1"-1,0 1 0,0 1 1,1-1-1,0 0 0,0 0 1,1 1-1,-1 9 1,-1 68 872,2-51-699,1-28-325,0 458 2554,2-440-2525,1 0 0,10 41-1,-12-58-350,1 0 0,0-1 0,1 1 0,0-1 0,0 1 0,0-1 0,0 0 0,1 0 0,0 0-1,1-1 1,-1 0 0,1 1 0,10 8 0,-13-13 23,-1-1-1,1 1 0,-1 0 1,1 0-1,0-1 1,-1 1-1,1-1 1,0 1-1,-1-1 1,1 0-1,0 0 0,0 1 1,-1-1-1,1-1 1,0 1-1,0 0 1,-1 0-1,1-1 1,0 1-1,0 0 0,-1-1 1,1 0-1,-1 1 1,1-1-1,-1 0 1,1 0-1,-1 0 1,1 0-1,2-2 0,4-14-3084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11793,'0'0'1504,"0"-1"-1129,0-1 0,0 1 0,1-1 0,-1 1 0,0-1 1,1 1-1,-1-1 0,1 1 0,0-1 0,-1 1 0,1-1 1,2-1-1,20-8-159,1 1 1,0 2-1,1 0 0,0 2 1,0 0-1,0 2 1,38-2-1,16-3-385,78-18-2169,65-9-5062,-173 29 4323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12665,'0'1'154,"1"-1"0,-1 1 1,1 0-1,0 0 0,-1 0 0,1-1 0,0 1 0,0 0 0,-1-1 0,1 1 0,0-1 1,0 1-1,0-1 0,0 1 0,0-1 0,0 1 0,0-1 0,0 0 0,0 0 1,0 0-1,0 1 0,0-1 0,0 0 0,0 0 0,0 0 0,1-1 0,40 3-388,-31-2 538,139 5-2175,0-4-4205,-105-1 2383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0 11805,'-3'78'2422,"-14"77"1,-3 73-1671,20-226-759,0-1 0,0 0 0,0 0 0,0 0 0,0 0 0,0 0 0,0 0 0,1 0 1,-1 0-1,0 0 0,1 0 0,-1 0 0,1 0 0,-1 0 0,1 0 0,-1 0 0,1 0 1,0 0-1,0 0 0,-1-1 0,1 1 0,0 0 0,0-1 0,0 1 0,0 0 0,-1-1 1,3 2-1,0-2-88,-1 1 0,1-1 0,0 1 0,-1-1 0,1 0 0,0 0 0,-1 0 0,1 0 0,0-1 0,-1 1 0,4-2 0,2 0-169,1-1 1,-1 0-1,0 0 1,0-1-1,-1 0 1,12-7-1,-1-4 241,-1 0 0,0-1 1,-2-1-1,1-1 0,-2 0 0,0 0 1,18-35-1,-191 353 6340,-26 47-8734,182-340 2010,-1 1-245,0-1 0,1 1 1,0 0-1,0 0 0,1 0 0,0 0 1,-1 11-1,2-5-1808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12721,'18'-12'2844,"43"-5"-2120,1 2 0,89-9 0,34 9-6559,-159 13 3826,-2 2-731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14749,'0'0'1088,"0"2"9,8-2 7,7 0-144,5 0-272,7 0-260,5-4-192,1 0-148,5-3-60,1 0-28,-1 0 0,4 0-204,3-2-712,-3 2-812,5-3-341,-4 2-219,2-1-412,0 3-1736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9833,'0'2'227,"1"-1"0,0 1 0,0-1 0,0 1 1,0-1-1,0 0 0,0 0 0,0 1 0,0-1 0,1 0 0,-1 0 0,0 0 1,1 0-1,-1 0 0,0-1 0,1 1 0,-1 0 0,1-1 0,0 1 0,-1-1 1,1 1-1,-1-1 0,1 0 0,0 0 0,-1 0 0,3 0 0,51 5 1257,-53-5-1225,37 2 58,-1-2 0,66-10 1,-84 7-2263,0-2 1,0 0 0,36-16-1,-28 8-2060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5:3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1 642 9029,'0'6'688,"3"24"4601,4-25-3048,6-16-1523,16-23-312,-3-2 0,0-1 0,28-57 0,46-127 866,-75 135 181,-17 50-701,-7 29-441,-1 8-71,-11 46-68,3-1-1,1 1 1,3 0 0,1 0 0,3 0 0,7 62 0,-5-96-175,1-1 1,1 1 0,0 0 0,1-1-1,0 0 1,1 0 0,0-1-1,1 0 1,0 0 0,0 0 0,10 9-1,-14-15 30,1-1 0,0-1 0,-1 1 0,1-1 0,1 1 0,-1-1-1,0 0 1,1 0 0,0-1 0,-1 0 0,1 1 0,0-2 0,0 1 0,0 0-1,0-1 1,1 0 0,-1 0 0,0-1 0,0 1 0,1-1 0,-1-1-1,0 1 1,0 0 0,1-1 0,-1 0 0,0-1 0,0 1 0,0-1 0,8-4-1,-5 2 44,-1-1 0,0 0 0,0-1-1,0 0 1,-1 0 0,0 0-1,0-1 1,0 0 0,-1 0 0,0-1-1,0 1 1,6-15 0,-3 2-30,0 0 1,-1 0 0,-2-1-1,5-24 1,-4 12 44,-3 1 0,0-1 1,-2 1-1,-2-1 0,-1 1 1,-1-1-1,-2 1 1,-1 0-1,-20-62 0,23 87-47,0 1 1,0 0-1,0-1 0,-1 1 0,0 0 1,0 1-1,-1-1 0,1 1 0,-1 0 1,0 0-1,-1 0 0,-9-6 0,12 10-57,0-1-1,0 1 1,1 0-1,-1 0 1,0 1-1,0-1 1,0 0-1,0 1 1,0 0 0,0 0-1,0 0 1,0 0-1,0 0 1,0 1-1,0-1 1,1 1-1,-1 0 1,0-1-1,0 2 1,0-1-1,1 0 1,-1 0-1,0 1 1,1-1-1,-1 1 1,1 0-1,0 0 1,0 0-1,0 0 1,0 0-1,0 1 1,-2 2-1,-4 4-559,1 0 0,0 1-1,1 0 1,0 0 0,0 0-1,1 0 1,1 1 0,-1 0-1,2 0 1,0 0 0,0 1-1,1-1 1,0 1 0,1-1 0,0 1-1,2 20 1,0-31 558,-1 0 1,1 0 0,0 0-1,-1 0 1,1-1-1,0 1 1,-1 0-1,1-1 1,0 1-1,0 0 1,0-1 0,-1 1-1,1-1 1,0 0-1,0 1 1,0-1-1,0 1 1,0-1-1,0 0 1,0 0 0,0 0-1,0 0 1,0 0-1,0 0 1,0 0-1,0 0 1,0 0-1,0 0 1,0 0-1,0 0 1,0-1 0,0 1-1,0 0 1,0-1-1,0 1 1,1-1-1,38-14 281,-37 13-107,1 0 1,0 0-1,0 1 0,0 0 0,0 0 0,0 0 0,0 0 1,0 0-1,0 1 0,0 0 0,0 0 0,0 0 0,0 0 1,0 1-1,0-1 0,0 1 0,0 0 0,0 0 0,0 1 0,0-1 1,0 1-1,-1 0 0,1 0 0,0 0 0,-1 0 0,0 1 1,0 0-1,0-1 0,0 1 0,0 0 0,0 0 0,-1 1 1,4 4-1,7 13 446,0 0 0,-2 0 0,-1 1 0,12 37 0,-12-33-23,9 26 329,-5-11-381,2-2-1,24 45 0,-35-75-470,0 0 1,1-1-1,-1 1 0,2-1 1,-1-1-1,1 1 0,0-1 0,1-1 1,-1 1-1,2-1 0,-1 0 0,0-1 1,1 0-1,16 6 0,-19-9-55,0-1 1,0 1-1,0-2 0,0 1 0,0-1 0,0 0 1,1 0-1,-1 0 0,0-1 0,0 0 0,0 0 0,0-1 1,0 0-1,0 0 0,0 0 0,-1-1 0,1 1 0,-1-2 1,1 1-1,-1 0 0,0-1 0,-1 0 0,9-9 0,1 0-982,-2-1-1,18-23 0,15-32-5725,-37 57 4822,17-30-3678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12793,'-30'59'1384,"-34"76"-857,60-125-527,-11 28-9,-9 43 1,21-70 13,1 0 0,0 0 0,1 0 0,0 1 0,1-1 0,0 0 0,0 0 0,2 0 0,2 13 0,-4-23-4,1 0 0,-1 1 0,1-1 0,-1 0-1,1 1 1,-1-1 0,1 0 0,0 0 0,0 0 0,0 0 0,0 1 0,0-1 0,0-1 0,0 1 0,0 0 0,0 0 0,0 0 0,1 0 0,-1-1 0,0 1 0,0-1 0,1 1 0,2 0 0,-1 0-6,1-1 0,0 0 1,0 1-1,0-1 0,0-1 0,0 1 1,0 0-1,7-3 0,-3 1 5,0-1 0,0 0 0,0 0 0,0-1 0,0 0 0,-1 0 0,13-10 0,-7 1 27,3-1-35,-15 15 8,-1 0 1,1-1-1,-1 1 1,1 0 0,-1-1-1,1 1 1,-1 0-1,0 0 1,1-1-1,-1 1 1,0 0-1,1 0 1,-1 0-1,0-1 1,0 1-1,0 0 1,0 0-1,0 0 1,0 0-1,0 0 1,0-1 0,0 1-1,0 0 1,0 0-1,-1 0 1,1 0-1,-1 0 1,-2 25-39,-2 0 0,-1 0 0,-1-1 0,-10 26-1,-11 36-1168,13-4-2400,11-44 342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11777,'-3'0'184,"-2"7"48,-2 4 4,4 6-72,-6 3-80,5 5-68,-5 2 0,3 7-16,-3-3 0,1 3-348,3-5-728,2 1-876,3-1-1852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1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 9433,'0'-2'66,"1"0"1,-1 1-1,0-1 1,1 0-1,-1 1 1,1-1-1,0 0 1,0 1-1,-1-1 1,1 1-1,0-1 1,0 1-1,1-1 1,-1 1-1,0 0 1,0 0-1,1 0 1,-1-1-1,0 1 1,1 0 0,-1 1-1,1-1 1,-1 0-1,1 0 1,0 1-1,-1-1 1,1 1-1,0-1 1,0 1-1,-1 0 1,1-1-1,0 1 1,0 0-1,-1 0 1,1 1-1,0-1 1,0 0-1,-1 0 1,1 1-1,0-1 1,-1 1-1,1 0 1,1 0-1,3 2 59,-1 0 0,0 0 0,0 1 0,0-1 0,0 1 0,-1 0-1,1 1 1,-1-1 0,0 1 0,-1-1 0,5 8 0,-3 2 68,0-1 0,-1 1-1,0 0 1,-2 0 0,1 0 0,-2 1 0,0-1 0,0 1-1,-2-1 1,-2 18 0,3-17 91,0-14-220,0 1 1,0 0-1,0 0 1,0-1-1,-1 1 1,1 0-1,0 0 1,-1-1-1,1 1 1,-1 0-1,0-1 1,1 1-1,-1-1 1,0 1-1,-2 1 1,3-2-45,-1-1 1,1 1 0,-1-1-1,0 0 1,1 0-1,-1 1 1,0-1-1,1 0 1,-1 0-1,0 0 1,1 0 0,-1 0-1,0 0 1,1 0-1,-1 0 1,0 0-1,1 0 1,-1 0 0,0 0-1,1 0 1,-1-1-1,1 1 1,-1 0-1,0 0 1,1-1-1,-2 0 1,-2-2 1,-1 0-1,1-1 1,-1 0 0,1 1 0,0-2-1,1 1 1,-6-7 0,1-3 71,0 0 0,1 0 0,0 0 0,1-1 0,1 0 0,0 0 0,1-1 0,1 1 0,-3-25 0,3-14 1100,4-77 1,-1 126-1136,2-19 241,1 0 1,2 0 0,0 1 0,2-1 0,0 1 0,2 0 0,0 1-1,2 0 1,21-33 0,-15 28-208,2 0 0,1 2-1,1 0 1,1 1 0,1 2 0,44-35 0,-7 21-2481,-48 31 648,-1 0 1,1 1-1,19-5 0,2 4-2338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2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8 511 10049,'0'0'97,"0"0"1,-1 0-1,1 1 1,0-1-1,0 0 1,0 0-1,0 0 1,-1 0-1,1 0 1,0 0-1,0 0 1,0 0-1,0 0 1,-1 0-1,1 0 1,0 0-1,0 0 1,0 0-1,-1 0 1,1 0-1,0 0 1,0 0-1,0 0 1,-1 0-1,1 0 1,0 0-1,0 0 1,0 0-1,0 0 1,-1 0-1,1 0 1,0 0-1,0 0 1,0-1-1,0 1 1,-1 0-1,1 0 1,0 0-1,0 0 1,0 0-1,0-1 1,0 1 0,0 0-1,0 0 1,-1 0-1,1-1 1,0 1-1,0 0 1,0 0-1,0 0 1,0 0-1,0-1 1,0 1-1,0 0 1,0 0-1,0 0 1,0-1-1,6-17 1801,15-19-864,40-38 335,95-91 0,6 22-5139,-101 86-4009,-53 50 4371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2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15013,'8'26'816,"-1"1"-199,3 1-141,5 3-84,0 2-216,1 2-112,-1-1 0,0 4-64,1 0-32,0-1-772,4-2-1033,-2 0-419,6-2-632,-1-2-2741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2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18614,'-6'10'692,"0"8"-148,-6 8-140,-3 8-48,1 8-80,-4 8-208,-1 5-68,-3 7-56,4-1 20,-1 1-40,4 1-440,5-6-628,5-3-456,5-10-233,0-8-91,0-8-76,10-9-548,7-13-1044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2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7 134 12329,'-3'19'230,"1"0"0,1 0 0,1 0 0,0 0 1,1 0-1,8 34 0,-8-47-172,1 0 1,0 0-1,1 0 1,-1-1 0,1 1-1,1-1 1,-1 0-1,1 0 1,-1 0-1,1 0 1,1-1 0,-1 1-1,1-1 1,0 0-1,0 0 1,0-1-1,0 0 1,0 0 0,1 0-1,0 0 1,-1-1-1,1 0 1,0 0 0,10 1-1,0 1 231,1-1 1,-1-2-1,1 1 1,-1-2-1,1 0 1,-1-1-1,1-1 0,-1 0 1,0-1-1,0-1 1,0 0-1,18-8 0,-27 8-172,1 1 0,-1-1 0,0 0 0,0-1 0,0 0-1,-1 0 1,1 0 0,-1-1 0,-1 0 0,1 0 0,-1 0-1,0-1 1,0 1 0,-1-1 0,0-1 0,0 1 0,-1 0-1,0-1 1,0 0 0,-1 0 0,0 0 0,0 0 0,-1 0-1,0 0 1,0-16 0,0 4 66,-2-1 0,0 1 1,-6-26-1,6 40-152,-1 1 1,1-1-1,-1 1 1,0 0-1,-1-1 1,1 1-1,-1 0 1,0 1-1,0-1 1,-1 0-1,1 1 1,-1 0-1,0 0 1,0 0-1,0 0 0,-1 1 1,-4-4-1,5 5-52,1 0 0,0 1 0,0-1 0,-1 1-1,1 0 1,0 0 0,-1 0 0,0 1 0,1-1-1,-1 1 1,1-1 0,-1 1 0,1 1 0,-1-1-1,0 0 1,1 1 0,-7 1 0,4 1-276,0-1 1,0 1 0,0 0 0,1 1 0,-1-1 0,1 1-1,-1 0 1,-8 10 0,-3 5-1490,0 1 0,2 1-1,-23 41 1,36-59 1566,-20 39-2724,5-1-1931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21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14417,'9'2'332,"6"-1"-12,6 3-156,2 0-100,6-1 4,1 3-20,1-2-48,3 1-352,3-2-800,-1 1-916,1-1-2300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2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17994,'0'-3'80,"1"0"0,0 0 1,1 1-1,-1-1 1,0 0-1,1 1 0,-1-1 1,1 1-1,0 0 1,0 0-1,0-1 0,0 1 1,0 0-1,0 1 1,1-1-1,-1 0 0,0 1 1,5-3-1,-6 3-75,1 0-1,-1 1 1,0-1 0,1 0-1,-1 0 1,1 1 0,-1-1-1,1 1 1,0 0 0,-1-1-1,1 1 1,-1 0 0,1 0-1,0 0 1,-1 0-1,1 0 1,0 0 0,-1 0-1,1 1 1,-1-1 0,1 0-1,-1 1 1,1 0 0,0-1-1,-1 1 1,0 0 0,1 0-1,-1 0 1,0 0 0,1 0-1,-1 0 1,0 0-1,2 2 1,-1 3 8,-1-1 0,1 1-1,-1 0 1,-1 0 0,1 0 0,-1 1 0,0-1-1,0 0 1,-2 10 0,1 5 54,-1-6-33,0 0 0,-1-1 0,0 1 0,-2-1 0,1 0 0,-2 0 0,0-1 0,-9 16 0,-13 34-8,26-61-29,1 0 1,1 0-1,-1 0 1,0 0-1,0 1 1,1-1-1,-1 0 1,1 1-1,0-1 1,0 1-1,0-1 1,0 0-1,0 1 0,0-1 1,1 0-1,-1 1 1,1-1-1,0 0 1,-1 0-1,3 4 1,-1-4-214,0 0 0,0-1 0,0 1 0,0-1 1,0 1-1,0-1 0,0 0 0,1 0 0,-1 0 0,0 0 1,1-1-1,-1 1 0,0-1 0,1 1 0,-1-1 0,1 0 1,-1 0-1,1 0 0,2 0 0,32 0-4317,-16 2 655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2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82 764 15557,'-6'11'225,"1"0"-1,0 0 0,1 0 0,0 1 0,1-1 0,0 1 0,1 0 0,0 0 0,0 16 0,-4 17 268,-1 1 116,5-28-174,-1 1 0,-1-1 0,0 0-1,-1 0 1,-8 17 0,11-117-99,2 53-372,2 0 1,1 1-1,1-1 1,1 0-1,2 1 0,1 0 1,15-37-1,-23 64 36,1 0 1,-1 0-1,1 0 0,-1 0 0,0 0 0,1 0 0,0 0 0,-1 0 0,1 0 0,0 1 0,-1-1 1,1 0-1,0 0 0,0 0 0,0 1 0,0-1 0,-1 0 0,1 1 0,0-1 0,0 1 0,0-1 1,0 1-1,0 0 0,1-1 0,-1 1 0,0 0 0,0 0 0,0 0 0,2 0 0,-1 0 3,-1 1 0,1 0 0,0 0 0,0 0 0,0 0 0,-1 1 0,1-1 0,-1 0 0,1 1 0,-1-1 0,1 1 0,-1 0 0,0-1 0,2 3 0,4 10 15,1 0 0,10 28 0,-18-41-17,21 58-17,54 128 29,-66-169-9,0-1-1,1 0 0,1 0 0,1-1 0,1 0 0,0-1 0,26 23 0,-32-32 93,1 0 0,0-1-1,1 0 1,-1-1 0,1 0-1,0 0 1,0 0 0,0-2-1,0 1 1,0-1-1,1 0 1,-1-1 0,1 0-1,0 0 1,-1-1 0,1-1-1,-1 0 1,1 0 0,12-3-1,-10 1 171,0-1-1,0 0 0,-1-1 1,1-1-1,-1 0 1,0 0-1,0-1 0,-1 0 1,0-1-1,0 0 0,-1 0 1,0-1-1,0-1 0,7-11 1,4-9 142,-1-1 1,-2 0-1,-1-2 1,17-48-1,34-147 2241,-31 98-2034,40-101-4202,64-109-7418,-123 306 2202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27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15 3284,'0'0'91,"0"0"-1,0 0 0,0 0 0,0 0 1,0 0-1,-1 1 632,1-1-632,0 0 0,0 0 1,0 0-1,-1 0 0,1 1 0,0-1 1,0 0-1,0 0 0,0 0 0,0 0 1,0 0-1,0 1 0,0-1 0,0 0 1,0 0-1,0 0 0,0 0 0,0 0 1,0 0-1,0 1 0,0-1 0,0 0 1,0 0-1,0 0 0,0 0 0,0 0 1,1 0-1,-1 1 632,0-1-632,0 0 0,1 1 1,-1-1-1,0 0 0,0 0 0,0 0 1,0 0-1,0 0 0,0 0 0,1 0 1,-1 0-1,0 0 0,0 0 0,15 14 1642,23 13-1532,-22-22-104,-1-1 0,1-1 0,-1 0 0,1-1 0,0-1 0,0 0 0,0-1 0,28-4 1,11 2-8,-3 1-88,-1 2 0,1 3-1,-1 2 1,67 16 0,-61-11 41,1-3-1,0-2 1,0-3 0,94-6 0,-32 1 109,9-6 341,-94 4-464,1 2 1,-1 1 0,1 1 0,52 9 0,-43-3 174,1-1 1,-1-3-1,1-1 1,86-11-1,202-40 134,181-22 606,-417 67-973,-1 5-1,134 15 0,1 1 380,-154-14-379,726-1 602,-72-11-178,-36 27-1,255-5 388,-508-5-843,-93-6 248,255 8-186,440 3 1007,-690-13-738,248-17 468,2 0-564,-60 5-871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49:5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1 251 13049,'0'-12'14,"1"0"0,0 0-1,1-1 1,1 1 0,0 1-1,0-1 1,1 0 0,1 1-1,0 0 1,0 0 0,1 0-1,1 1 1,0 0 0,0 0-1,1 0 1,0 1 0,0 0-1,1 1 1,0 0 0,1 0-1,20-11 1,-28 17 1,0 1 0,0 0 0,0 0 0,0 0 1,0 0-1,0 1 0,0-1 0,1 1 0,-1-1 0,0 1 1,0 0-1,0-1 0,1 1 0,-1 0 0,0 1 0,0-1 0,1 0 1,-1 1-1,0-1 0,4 2 0,-5-1 8,1 1-1,0-1 1,0 1 0,-1-1-1,1 1 1,-1 0 0,1 0-1,-1 0 1,0 0 0,0 0-1,0 0 1,0 0 0,0 0-1,0 0 1,-1 0 0,2 4 0,0 11 90,-1-1 1,0 1 0,-1 0 0,-2 24 0,1-27-88,-2 3 26,1 1 0,-2-1 1,0 0-1,-1 0 1,-1 0-1,-8 16 0,-56 98 332,42-80 12,9-19-269,6-10-53,1 1 0,-9 23 0,19-39-92,-1 0-1,1 1 1,0-1 0,1 1 0,0-1 0,0 1 0,1 0 0,0-1 0,0 1 0,0-1 0,3 10 0,-2-14-3,0 0 0,1 1 1,-1-1-1,1 0 0,0 0 1,0 0-1,0-1 0,0 1 1,0 0-1,1-1 0,-1 1 1,1-1-1,0 0 0,-1 0 1,1 0-1,0 0 0,0 0 1,1-1-1,-1 0 0,0 1 1,0-1-1,7 1 0,3 1-609,1 0-1,-1-1 1,1 0-1,19-1 0,43-2-4325,-34-2 918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0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10249,'3'19'900,"50"95"1014,-2-8-1115,39 157 1179,-79-216-1492,-1-1 1,-3 1-1,3 89 0,-9-88-907,-2-1 1,-3 0-1,-1 1 1,-3-2-1,-27 92 0,12-72-2475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1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4 446 7541,'-4'-10'5037,"516"4"-1633,258-19-2854,-246 7-384,-312 14-97,-122 4-5532,-124 30 3032,31-27 2722,1 1 0,0 0-1,0 0 1,0 0-1,0 0 1,1 0-1,-1 1 1,1-1-1,-1 7 1,1 12 3812,21-64-2555,-17 27-1441,-1 1-1,0 0 1,0-1-1,-1 1 1,-1-1-1,-1 0 1,1 1-1,-2-1 1,-5-19 0,-4-10 325,-28-64 1,32 91-350,3 6-67,0 0 1,0 0 0,1-1-1,1 0 1,0 1 0,0-1-1,1 0 1,0 0 0,1-12-1,3 22-10,0 1-1,0-1 1,0 1-1,0-1 0,0 1 1,0 0-1,0 0 1,1 1-1,3 0 0,13 5 20,0 1-1,0 1 1,-1 0-1,0 1 1,28 20-1,-14-9 13,32 16 87,12 6 281,-2 3 0,76 60 0,-149-104-293,0 1 1,0-1 0,0 1-1,0 0 1,-1-1 0,1 1 0,0 0-1,-1 0 1,1 0 0,-1 0-1,0 1 1,0-1 0,0 0 0,0 0-1,0 1 1,0-1 0,0 0-1,-1 1 1,1-1 0,-1 1-1,0-1 1,0 1 0,0-1 0,0 1-1,0-1 1,-1 5 0,-1-3-27,0-1 1,1 0-1,-1 0 0,-1 1 1,1-1-1,0-1 1,-1 1-1,1 0 1,-1-1-1,0 1 1,0-1-1,0 0 0,0 0 1,0 0-1,-1 0 1,1 0-1,-4 1 1,-50 18 50,0-2 1,-1-2 0,-62 8-1,-32-2-2259,3-7-7168,129-15 3951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1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21 162 9649,'-1'0'161,"0"0"0,0 0 0,0 0 1,1 0-1,-1 0 0,0 0 0,0 0 0,0 0 0,1 0 1,-1 0-1,0-1 0,0 1 0,1 0 0,-1-1 1,0 1-1,0 0 0,1-1 0,-1 1 0,0-1 0,1 1 1,-1-1-1,1 0 0,-1 1 0,1-1 0,-1 1 1,1-1-1,-1-1 0,1 2-76,0-1-1,0 0 1,0 1 0,0-1 0,1 0 0,-1 1-1,0-1 1,0 0 0,1 1 0,-1-1 0,0 1-1,1-1 1,-1 1 0,0-1 0,1 0 0,-1 1-1,1-1 1,-1 1 0,1 0 0,-1-1 0,1 1-1,-1-1 1,1 1 0,0 0 0,-1 0 0,1-1-1,-1 1 1,1 0 0,0 0 0,-1 0 0,1-1-1,0 1 1,0 0 0,56-13 1315,0 2 0,66-5 0,121 4-785,-170 9-530,94-2-90,72-2-732,331-52-1,-549 55-2454,1 1 0,23 0-1,-33 3-742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14 13645,'-7'1'258,"1"-1"-1,-1 1 1,0 1 0,1 0-1,-1 0 1,1 0-1,0 0 1,-1 1-1,-8 6 1,-55 39 1191,37-24-595,-40 25-274,-3-3-1,-2-3 1,-2-4-1,-111 38 1,187-75-582,-32 13-110,36-14 104,-1-1-1,1 0 1,-1 1-1,1-1 1,0 1-1,-1-1 1,1 1-1,-1-1 1,1 1-1,0-1 1,-1 1-1,1-1 1,0 1-1,0-1 1,0 1-1,-1-1 1,1 1-1,0-1 0,0 1 1,0 0-1,0-1 1,0 1-1,0-1 1,0 1-1,0 0 1,0-1-1,0 1 1,0-1-1,1 1 1,-1-1-1,0 1 1,0 0-1,0-1 1,1 1-1,-1-1 1,0 1-1,1-1 1,-1 0-1,0 1 0,1-1 1,-1 1-1,1-1 1,-1 1-1,1-1 1,-1 0-1,1 1 1,-1-1-1,1 0 1,-1 0-1,1 1 1,-1-1-1,1 0 1,-1 0-1,1 0 1,0 0-1,0 0 1,264 136-366,-61-33 601,-198-100-491,4 2 614,-1 0 0,1 0 0,1-1 1,-1 0-1,14 3 0,-22-6-232,0-1-1,0 0 1,0 0 0,0 1 0,-1-1 0,1 0 0,0-1 0,0 1 0,0 0 0,0-1-1,0 1 1,0-1 0,0 1 0,0-1 0,-1 0 0,1 0 0,0 1 0,-1-1 0,1-1-1,0 1 1,-1 0 0,1 0 0,-1-1 0,0 1 0,1 0 0,-1-1 0,0 0 0,0 1-1,0-1 1,0 0 0,0 1 0,0-1 0,-1 0 0,1 0 0,-1 0 0,1 0 0,0-2-1,3-25 149,0-1 0,-2-1 0,-1 1-1,-4-42 1,1 31 8,-1-15-271,-3-1 1,-20-90-1,-7 42-2436,33 104 2274,-15-29-4339,14 30 3979,1-1 0,-1 0 0,0 0 0,0 0 0,1 1 0,-1-1 0,0 0 0,0 1 0,0-1 0,0 1 0,0-1 0,0 1 0,0-1 0,0 1 0,0 0 0,-2-1 0,-5 1-5764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26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87 8737,'-3'-8'547,"0"-1"0,1 0-1,0 0 1,0 0 0,0 0 0,2 0 0,-1-16 1237,9 52 787,44 66-784,50 119 1,25 109-1254,-61-147-359,271 619 517,-216-582-1299,-75-136-2363,-2 1-3905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26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74 571 17702,'-19'-156'2123,"2"-259"1,39 418-1954,13 11-373,-2 2 0,37 22-1,17 9 130,-1-7 62,132 68 8,-195-89 301,-25-13-44,-16-4-148,-7-2 40,-30-1 420,0 2 1,1 3-1,-88 17 0,125-17-869,-1 2 0,1 0 0,0 1 0,1 0 0,0 1 0,-18 12 0,23-11-515,-1 0 0,1 1 0,0 0-1,1 0 1,0 1 0,1 1 0,0 0 0,-12 20-1,18-26 98,0 1 0,0-1 0,0 1 0,1-1 1,0 1-1,-2 9 0,3 5-3347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2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14409,'-3'536'7822,"2"-269"-9763,0-1-8337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17194,'1'-3'356,"-1"0"0,1 0 0,0 0 0,1 0 0,-1 0 0,0 0 1,1 0-1,0 0 0,-1 0 0,1 1 0,0-1 0,1 1 0,-1-1 1,0 1-1,1 0 0,-1 0 0,1 0 0,0 0 0,-1 0 0,5-1 0,65-32 1061,-66 32-1106,35-13 46,0 1 0,2 2 0,-1 2-1,81-10 1,-23 18-3977,0 13-5959,-78-6 6798,-2-3-770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2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16261,'0'-3'234,"1"0"-1,-1 0 0,1 0 0,0 0 0,0 1 0,0-1 0,0 0 0,1 0 0,-1 0 1,1 1-1,-1-1 0,1 1 0,0-1 0,0 1 0,0 0 0,0 0 0,1 0 0,-1 0 0,1 0 1,-1 0-1,1 1 0,0-1 0,-1 1 0,1 0 0,0 0 0,4-1 0,12-5-20,0 2-1,0 0 0,21-1 0,-20 2-43,26-1-1211,76-1 0,19-2-5883,-139 8 6771,0 0 1,0 0-1,1-1 1,-1 1-1,0-1 0,0 1 1,0-1-1,0 0 0,0 0 1,0 0-1,-1 0 1,1 0-1,0 0 0,0 0 1,-1-1-1,1 1 1,-1 0-1,3-3 0,-3 2 108,-1 1-1,1-1 0,-1 0 0,1 1 1,-1-1-1,0 0 0,1 1 1,-1-1-1,0 0 0,0 1 0,0-1 1,0 0-1,0 1 0,-1-1 0,1 0 1,0 1-1,-1-1 0,0-1 1,-4-8 210,-1 0 1,0 0 0,-1 1-1,0 0 1,-8-10 0,4 6 61,2 3 84,6 8-204,1 1-1,0 0 1,0-1 0,0 1 0,1-1 0,-1 0 0,0 0 0,1 0 0,0 0 0,0 0 0,-2-5 0,3 7 278,29 2 470,0 1-1,-1 2 1,51 13 0,24 17 4166,-101-33-4879,0-1 1,-1 1-1,1 0 0,0-1 1,-1 1-1,1 0 0,-1 0 0,1 0 1,-1 0-1,0 0 0,1 0 1,-1 0-1,0 1 0,0-1 0,0 0 1,0 1-1,0-1 0,0 1 1,0-1-1,0 1 0,0-1 0,-1 1 1,1 0-1,-1-1 0,1 1 1,-1 0-1,0 0 0,0-1 0,0 1 1,0 0-1,0 0 0,0-1 1,0 1-1,0 0 0,-1 0 1,1-1-1,-1 1 0,1 0 0,-1-1 1,1 1-1,-1-1 0,0 1 1,0-1-1,0 1 0,-2 2 0,-28 35-728,-4-5-3551,17-17-1183,5-4 245,1 1-2232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28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1 114 11165,'127'40'1642,"168"30"1,-39-11-684,-253-58-958,1 0 0,-1-1 0,0 1 0,0 0 0,0 1 0,0-1 0,0 0 0,0 1 0,0 0 0,-1-1 0,1 1 0,-1 0 0,1 1 0,-1-1 0,0 0 0,1 1 0,-1-1 0,-1 1 0,4 5 0,-4-5-1,-1 0 1,1 0 0,-1 0 0,0 0-1,0 0 1,-1 0 0,1 0 0,-1 0-1,1 0 1,-1 0 0,0 0-1,0 0 1,0 0 0,0-1 0,-1 1-1,1 0 1,-1-1 0,0 1 0,1-1-1,-1 1 1,-4 3 0,-46 50-22,-67 59 0,44-46-3,-226 234 1292,297-321 3265,2-85-3990,2 53-525,2-61 848,-6-1 0,-27-176 1,21 235-1296,-15-65 1228,-3 45-8821,24 68 4001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2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11 109 7901,'-2'-36'1985,"2"23"-383,-1 0-1,0-1 1,-5-19 0,9 92 2947,-1 4-3434,41 404 2567,-36 2-3375,-1-1-633,-4-412 182,8 153-2745,15-1-6405,-12-132 2533,-12-55 3069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29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14149,'0'27'2153,"2"-6"-1305,0 1-1,10 40 1,1 2-152,7 84-10,0 209 0,-17-46 19,0-334-597,0 1 0,1 0 0,1 0-1,15-39 1,-14 45-69,4-15-34,1 1 0,2 0 0,1 1 0,28-44-1,-35 62-23,2 0-1,-1 1 1,2 0-1,-1 0 0,1 1 1,1 0-1,-1 1 1,1 0-1,1 1 0,0 0 1,0 0-1,0 2 1,22-8-1,-32 13 41,1-1-1,-1 0 1,1 1 0,-1-1-1,1 0 1,-1 0 0,0-1-1,0 1 1,1 0 0,-1-1 0,0 1-1,0-1 1,0 0 0,0 0-1,-1 0 1,1 0 0,0 0-1,-1 0 1,0 0 0,1 0-1,-1-1 1,0 1 0,0 0-1,0-1 1,0 1 0,-1-1 0,1 1-1,-1-1 1,1 1 0,-1-5-1,-1 3 50,1 0 0,-1 0-1,0 0 1,-1 0 0,1 0-1,-1 0 1,0 1 0,1-1-1,-2 0 1,1 1 0,0 0-1,-1-1 1,1 1 0,-1 0-1,0 0 1,0 1 0,-1-1-1,-5-3 1,-8-5 107,0 0 1,-1 2-1,0 0 1,-1 2-1,0 0 1,0 0-1,-32-4 0,35 8-725,0 1 0,-1 1-1,-30 2 1,33 1-1235,1 0 1,-1 0-1,1 2 0,-1-1 1,-12 7-1,9-3-2841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3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85 114 14325,'16'129'2454,"-4"534"-1933,-14-413-3246,0-227 1496,2-23 1202,0 0 0,0-1 0,0 1 0,0 0 0,1 0 0,-1 0 0,0 0 0,0 0 0,0 0 0,0 0 0,0-1 0,0 1 0,0 0 0,0 0 0,0 0 0,0 0 0,0 0 0,0 0 0,-1 0 0,1 0 0,0-1-1,0 1 1,0 0 0,0 0 0,0 0 0,0 0 0,0 0 0,0 0 0,0 0 0,0 0 0,0 0 0,0-1 0,0 1 0,0 0 0,-1 0 0,1 0 0,0 0 0,0 0 0,0 0 0,0 0 0,0 0 0,0 0 0,0 0 0,0 0 0,-1 0 0,1 0 0,0 0 0,0 0 0,0 0 0,0 0 0,0 0 0,0 0 0,0 0 0,-1 0 0,1 0 0,0 0 0,0 0 0,0 0-1,0 0 1,0 0 0,0 0 0,0 0 0,0 0 0,0 1 0,-1-1 0,1 0 0,0 0 0,0 0 0,-10-40-1486,-16-114 2480,6-1 0,7-1 1,10-234-1,4 373-804,1-1 1,1 1-1,0 0 0,1 0 0,1 0 0,0 1 1,14-28-1,-15 37-103,0-1 0,1 1 1,0 0-1,0 0 0,0 0 0,1 0 1,1 1-1,-1 0 0,1 1 0,0-1 1,0 1-1,0 0 0,1 1 1,-1 0-1,1 0 0,17-5 0,-8 5 63,0 1-1,0 0 1,1 1-1,-1 1 1,0 0-1,1 2 0,-1 0 1,1 1-1,-1 0 1,0 2-1,0 0 1,20 7-1,-29-8 56,0 0 1,0 1-1,0 0 1,0 0-1,-1 1 1,0-1-1,0 2 0,0-1 1,0 1-1,-1 0 1,0 0-1,0 1 1,-1 0-1,0 0 1,0 0-1,0 0 0,-1 1 1,0 0-1,-1 0 1,0 0-1,0 0 1,0 1-1,-1-1 0,-1 1 1,1-1-1,-1 11 1,0-9-43,0 0 0,-1 0 0,0 0 0,-1 0 0,0 0 0,-1 0 0,0 0 0,0 0 0,-1-1 0,-1 1 0,1-1 0,-1 0 0,-1 1 0,0-2 0,0 1 0,-1-1 0,0 0 0,0 0 0,-1 0 0,0-1 0,-14 11 0,-2 1-285,-2-1 0,0-1 0,-1-1-1,0-2 1,-2 0 0,1-2 0,-56 16 0,-15-8-3588,-1-15-3805,80-7 4463,6-4-1122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14929,'90'4'2468,"-63"0"-2397,137 12-1239,-144-15 279,1-1 1,-1-1-1,0-1 1,0-1-1,38-10 1,-53 11 725,1 0-1,-1 0 1,0 0-1,0-1 1,0 0 0,0 0-1,0 0 1,0-1-1,-1 1 1,0-1-1,1 0 1,5-8 0,-3 1 276,-1 0 1,0 0-1,-1-1 1,5-15-1,-1 4 384,-8 21-415,1 0 0,-1 0 0,1 0 0,-1 0 0,1 1 0,0-1 0,-1 1 0,1-1 0,0 1 0,0 0 0,0-1 0,0 1 0,0 0 0,1 0 0,-1 1 0,0-1 0,0 0 0,1 1 0,-1-1 0,0 1 0,0 0 0,1 0 0,3 0 0,62 4 1599,-58-3-1397,29 2 924,43 7 1243,-76-9-2052,0 0 1,-1 1 0,1 0 0,-1 0 0,1 0 0,-1 0-1,1 1 1,-1 0 0,0 0 0,-1 1 0,6 3 0,-8-4-231,0 0 0,0 0 0,-1 0 0,1 0 0,-1 0 1,1 0-1,-1 0 0,0 0 0,0 0 0,-1 1 0,1-1 1,-1 0-1,1 1 0,-1-1 0,0 0 0,0 1 0,-1-1 1,1 1-1,-1-1 0,1 0 0,-2 4 0,-1 2-225,0 1-1,0-1 1,-1 0-1,0 0 1,-10 16-1,-2-1-1158,-2 1-2534,2 1-3581,8-10-96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33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18846,'0'0'604,"4"19"2076,11 41-1721,-3 0 0,-2 1 0,2 67 0,-6 190-2182,-7-230 398,0-15-1027,-1-29-1604,2-1 0,11 81 0,-8-114 1222,-1-6-1237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3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15921,'0'-4'326,"0"0"0,0 1 0,0-1-1,0 0 1,1 1 0,0-1-1,-1 1 1,1-1 0,0 1-1,1-1 1,-1 1 0,1 0 0,-1 0-1,3-4 1,0 4-110,-1 0 0,1 0 0,-1 0 1,1 1-1,0 0 0,0-1 0,0 1 0,1 1 0,-1-1 1,9-2-1,27-5-109,1 1-1,1 2 1,-1 1 0,45 2 0,34-4-1237,-102 5 600,232-14-12010,-221 16 8461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3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16053,'0'0'2225,"7"0"-1369,8 0-72,10-3-112,6-4-176,8 1-336,6-1-160,7-3-100,2-2 16,8-1-32,0-2-828,0 0-1020,-1-1-241,3 0-651,-2 4-2588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3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0 367 16574,'9'-1'79,"0"-1"0,-1 1 0,1-1 1,-1-1-1,1 1 0,-1-1 0,0-1 1,0 0-1,0 0 0,-1 0 0,1-1 1,-1 0-1,0-1 0,0 1 0,11-14 1,-8 8-40,1-1 1,-2 0 0,0-1-1,0 0 1,-1 0 0,-1-1-1,0 0 1,6-18 0,-11 22 65,0 1-1,0-1 1,-1 1 0,0-1 0,0 1 0,-1-1 0,-1 1 0,1-1 0,-5-16 0,5 24-23,0-1 0,-1 1 1,0-1-1,0 1 0,1 0 1,-1-1-1,-1 1 1,1 0-1,0 0 0,-1-1 1,1 1-1,-1 0 0,1 0 1,-1 1-1,0-1 0,0 0 1,0 1-1,0-1 0,0 1 1,0-1-1,0 1 0,-1 0 1,1 0-1,0 0 0,-1 0 1,1 0-1,-1 1 1,1-1-1,-1 1 0,1 0 1,-1-1-1,1 1 0,-1 0 1,1 0-1,-1 1 0,0-1 1,1 1-1,-1-1 0,1 1 1,-5 2-1,3-1-54,0 0 0,0 0-1,0 0 1,1 1 0,-1 0 0,1-1 0,-1 2-1,1-1 1,0 0 0,1 0 0,-1 1-1,0 0 1,1-1 0,0 1 0,0 0 0,0 0-1,-3 8 1,0 3-24,1 0 0,0 1 1,-4 26-1,4-6-74,1 59 1,3-85-424,1 0 0,0 0 0,0-1 1,1 1-1,0 0 0,1-1 0,0 1 0,0-1 1,1 0-1,0 0 0,6 8 0,-8-13 15,1-1 1,0 0-1,0 0 0,0 0 0,0 0 1,1-1-1,-1 1 0,1-1 0,-1 0 1,7 2-1,13 3-4074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3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15377,'3'3'89,"-1"-1"0,0 0 0,1 1 1,-1-1-1,1 0 0,0-1 0,0 1 0,0 0 0,0-1 0,0 1 0,0-1 0,0 0 0,0 0 0,6 1 0,53 6-37,-49-6-9,94 6 293,-60-7-3122,67-7 0,-82 2 597,0-2 0,60-18 0,-68 15 1712,0 0-1,26-16 1,-47 22 866,1 1 0,0-1 0,0 1 0,0 0 0,0 0 0,1 1 0,-1-1 0,0 1 0,1 0 0,-1 0 0,0 0 0,1 1 0,0-1 0,-1 1 1,1 0-1,-1 1 0,1-1 0,-1 1 0,1 0 0,-1 0 0,0 0 0,1 0 0,5 4 0,9 0 594,0 0 1,1-1-1,-1-1 1,1 0-1,0-2 0,0 0 1,31-4-1,2 2 5019,-53 2-5892,0 0 1,0 1-1,0-1 0,0 0 1,0 0-1,0 0 0,-1 1 1,1-1-1,0 0 0,-1 0 1,1 0-1,-1 0 0,1 1 0,-1-1 1,1 0-1,-1 0 0,0 0 1,0 0-1,0 1 0,-45 36-1682,2 2-8659,30-25 5610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5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0 689 11289,'9'-19'7108,"35"-99"-5425,20-122 516,9-30-985,-72 267-1226,0 1-1,0-1 0,0 1 0,0 0 1,0-1-1,1 1 0,-1 0 0,1-1 1,-1 1-1,1 0 0,0 0 0,0 0 1,0 1-1,0-1 0,0 0 0,0 1 1,5-3-1,-5 3 21,0 1 1,0 0 0,0 0-1,0 0 1,0 0-1,-1 0 1,1 0 0,0 0-1,0 1 1,0-1-1,0 1 1,0-1 0,0 1-1,-1 0 1,1-1 0,0 1-1,0 0 1,-1 0-1,1 1 1,-1-1 0,1 0-1,-1 0 1,0 1-1,1-1 1,-1 1 0,2 1-1,16 20 40,-2 0 0,0 1-1,-1 1 1,-1 0 0,-1 1 0,-2 1 0,0 0-1,-2 0 1,-1 1 0,-2 1 0,0-1 0,-2 1-1,-1 0 1,0 57 0,-4-66-79,-1 1-1,-1 0 1,0 0 0,-11 37-1,10-47-39,-1-1-1,0 0 0,-1 0 1,0-1-1,0 1 0,-1-1 1,-1 0-1,1 0 0,-1-1 0,-1 0 1,-8 8-1,12-13 27,-1 0 0,-1 0 0,1 0 0,0-1 0,-1 0 0,1 0 1,-12 3-1,15-5 18,0 1 0,0 0 0,0-1 1,0 1-1,0-1 0,0 0 0,0 0 1,0 0-1,0 0 0,0 0 0,0 0 1,0-1-1,0 1 0,0-1 0,0 1 1,0-1-1,0 0 0,0 1 0,0-1 1,1 0-1,-1-1 0,0 1 1,1 0-1,-4-3 0,4 2 26,0 0 1,1 1-1,-1-1 0,0 0 1,1 0-1,-1 0 0,1 0 0,0 0 1,0-1-1,0 1 0,0 0 1,0 0-1,0 0 0,0 0 1,1 0-1,-1 0 0,1 0 0,-1 0 1,1 0-1,0 0 0,0 1 1,0-1-1,0 0 0,0 0 1,0 1-1,0-1 0,3-2 0,4-5 8,0 1 0,1 0 0,14-11 0,-14 12 7,67-52 24,79-68-631,-134 107 592,-1-1 1,-1 0-1,0-2 1,27-44-1,-41 57 230,0-1 0,-1 1 0,0-1 0,0 0 1,-1 0-1,-1-1 0,0 1 0,-1 0 0,0-1 0,-1-22 0,-15 62-466,-1 48 298,3 0 1,3 1 0,4 1-1,5 113 1,1-189-71,-1 0 1,1 0 0,0 0-1,0 0 1,1 0-1,-1 0 1,0 0 0,1 0-1,-1-1 1,1 1-1,-1 0 1,1 0 0,0 0-1,0-1 1,0 1-1,0 0 1,0-1 0,0 1-1,1 0 1,-1-1-1,0 0 1,1 1 0,-1-1-1,1 0 1,-1 0-1,1 0 1,0 0-1,0 0 1,-1 0 0,1 0-1,0-1 1,0 1-1,0 0 1,0-1 0,0 0-1,0 1 1,0-1-1,-1 0 1,1 0 0,0 0-1,0 0 1,0-1-1,0 1 1,0 0 0,3-2-1,3 0 14,-1-1 0,1 0 0,0 0-1,-1-1 1,0 0 0,0 0 0,0-1 0,0 0-1,8-9 1,1-4-16,0-2 1,-2 0-1,0 0 0,-1-2 0,-2 1 0,0-2 0,-1 1 0,-1-1 1,7-32-1,-6 16 139,-1-1-1,-2-1 1,3-80 0,-30 520 512,19-372-627,0-9-80,0 0 0,2 0-1,0 0 1,5 24-1,-6-40 55,0 1 0,1-1 0,0 1 0,-1-1 0,1 1 0,0-1 0,0 0 0,0 1 0,0-1 0,1 0 0,-1 0 0,1 0 0,-1 0-1,1 0 1,0 0 0,0 0 0,0 0 0,0-1 0,0 1 0,0-1 0,0 0 0,0 1 0,1-1 0,-1 0 0,0 0 0,1 0 0,-1-1 0,1 1-1,-1-1 1,1 1 0,-1-1 0,1 0 0,0 0 0,-1 0 0,1 0 0,-1 0 0,4-1 0,-1-1-15,1 0 1,0 0-1,-1-1 1,0 0-1,1 0 0,-1 0 1,0 0-1,0-1 1,-1 0-1,1 0 0,-1 0 1,0-1-1,0 1 1,0-1-1,-1 0 0,0 0 1,5-9-1,5-11-34,-2 0 1,13-37-1,-2-7 12,-4-1 0,17-119 0,-35 189 51,-1 0 0,1 0 0,0-1 0,0 1 0,0 0 0,0 0 0,0 0 0,0 0 1,0 0-1,0 0 0,0 0 0,0-1 0,-1 1 0,1 0 0,0 0 0,0 0 0,0 0 0,0 0 0,0-1 0,0 1 0,0 0 0,0 0 0,0 0 0,0 0 0,0 0 0,0-1 0,0 1 0,0 0 0,0 0 0,1 0 0,-1 0 0,0 0 0,0-1 0,0 1 0,0 0 0,0 0 0,0 0 0,0 0 0,0 0 0,0 0 0,0 0 0,1 0 0,-1-1 0,0 1 0,0 0 0,0 0 0,0 0 0,0 0 0,1 0 0,-1 0 0,0 0 0,0 0 0,0 0 0,0 0 0,0 0 0,0 0 0,1 0 0,-1 0 0,0 0 0,0 0 0,0 0 0,0 0 0,0 0 0,1 0 0,-1 0 0,0 0 0,0 0 0,0 0 0,6 15 66,4 36 57,-8-39-86,4 15 358,3 20-1671,29 90 1,-34-126 681,0 0 0,1-1-1,0 1 1,1-1 0,0 0 0,1 0-1,0-1 1,0 1 0,1-2 0,0 1 0,0-1-1,1 0 1,16 10 0,-20-15 51,1 0 0,0-1-1,0 1 1,0-1 0,0 0 0,13 1 0,6-1-3339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28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1 530 15893,'171'-98'6753,"-7"-10"-4463,165-95-2348,-283 179-187,62-30-3363,-34 21-3571,-50 24 3122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5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52 16474,'-23'-7'508,"7"-2"-248,5 0-240,4 3-20,1-1-96,6 2-120,0 2-272,0-1-441,0 2-631,6 2-968,8 0-2452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65 186 13669,'-2'1'21,"1"0"0,0 0-1,-1-1 1,1 1-1,-1 0 1,1 0 0,0 0-1,0 1 1,0-1 0,0 0-1,0 0 1,0 0 0,0 1-1,0-1 1,0 1-1,0-1 1,1 1 0,-1-1-1,0 1 1,0 2 0,-11 35 183,12-38-187,-10 43 172,2 1-1,2 0 1,2 0 0,3 0-1,4 67 1,-2-104-134,0 0-1,0 0 0,1 0 1,0 0-1,0 0 1,1 0-1,0-1 0,1 1 1,-1-1-1,1 0 1,1 0-1,-1 0 1,1-1-1,0 0 0,1 0 1,11 10-1,-12-12-17,1 0 1,-1-1-1,1 0 0,0 0 0,0 0 0,0-1 1,0 1-1,0-2 0,0 1 0,1-1 0,-1 0 1,1 0-1,-1-1 0,1 1 0,-1-2 0,1 1 1,-1-1-1,1 0 0,-1 0 0,0 0 0,11-5 1,-7 1-8,1 0 1,-1-1-1,0 0 1,0 0 0,-1-1-1,0-1 1,0 1-1,-1-2 1,0 1 0,0-1-1,-1 0 1,0-1 0,-1 1-1,0-1 1,8-19-1,-4 6-18,-1 1-1,-1-1 0,-1 0 0,-1-1 1,-1 1-1,3-41 0,-6 21 19,-1 0 0,-6-58 0,3 87 9,0-1-1,-1 1 0,-1 0 0,0 0 0,-1 0 0,0 0 0,-1 1 0,-1 0 0,0 0 0,-15-20 0,20 30-35,-1 0 1,1 0-1,-1 0 1,1 0-1,-1 1 0,0-1 1,0 1-1,0-1 1,0 1-1,0 0 0,-1 0 1,1 1-1,-1-1 0,1 1 1,-1-1-1,0 1 1,1 0-1,-1 1 0,0-1 1,0 1-1,0-1 1,0 1-1,1 0 0,-1 1 1,0-1-1,0 1 1,0-1-1,1 1 0,-1 0 1,0 1-1,1-1 1,-1 1-1,1-1 0,-1 1 1,1 0-1,0 0 0,-3 3 1,-6 5 4,0 0 0,1 0 0,1 1 0,0 1 0,0 0 0,1 0 0,-15 27 0,15-22 93,1 0-1,1 1 1,0 0 0,1 0 0,1 1 0,1 0 0,1 0-1,0 0 1,1 0 0,1 0 0,1 1 0,3 20-1,-3-36-27,1 1-1,0 0 0,0 0 1,1-1-1,-1 1 0,1-1 1,0 1-1,0-1 0,1 0 1,-1 0-1,1 0 0,0 0 0,0 0 1,0-1-1,6 6 0,-2-4-14,0 0 0,0 0 0,0-1 0,1 0 0,0-1 0,-1 1 0,1-1 0,11 2-1,11 1-33,1-2 0,0 0 0,55-2 0,-79-2-26,42-4-2527,0-1-1,0-2 1,66-19-1,-108 24 2187,47-12-4047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5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18350,'-1'-1'67,"1"0"1,0-1-1,0 1 1,0 0-1,0 0 1,0 0-1,1 0 1,-1 0-1,0 0 1,0 0-1,1 0 1,-1 0-1,0 0 1,1 0-1,-1 0 1,1 0-1,-1 0 1,1 0-1,0 0 1,-1 0 0,1 1-1,0-1 1,0 0-1,0 0 1,0 1-1,-1-1 1,1 1-1,0-1 1,2 0-1,34 1 730,-31 0-805,3 1 56,0 1 0,0 0 0,0 0 1,0 1-1,-1 0 0,0 0 0,1 1 0,-1 0 0,0 1 1,10 7-1,1 4 40,0 1 0,22 25 0,23 20 265,-61-60-318,-1 0 1,1-1-1,0 0 1,0 0-1,-1 0 1,1 0-1,0 0 1,0 0-1,0-1 1,0 1-1,0-1 1,0 0-1,0 0 1,0 0 0,0 0-1,0-1 1,0 1-1,0-1 1,0 0-1,4-1 1,56-26 136,-30 9-183,63-31-2082,-88 47 1092,1-1-1,0 2 1,0-1 0,0 1-1,0 0 1,0 1 0,0 0-1,1 1 1,11 0 0,-6 3-2110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5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17114,'9'-8'63,"-1"1"0,2 0 1,-1 0-1,1 1 1,0 0-1,1 1 1,-1 0-1,1 1 0,0 0 1,0 0-1,0 1 1,0 1-1,1 0 1,-1 0-1,1 1 0,0 1 1,-1 0-1,1 0 1,-1 2-1,1-1 1,-1 1-1,1 1 0,-1 0 1,0 0-1,0 1 1,0 1-1,-1 0 1,20 12-1,-6 0 42,-16-11-64,0 0 1,0-1-1,0 1 0,0-2 1,1 1-1,0-1 0,0 0 1,0-1-1,0 0 0,1-1 0,-1 0 1,1 0-1,16 0 0,-17-2-200,0 0 0,-1-1 0,1-1 0,0 1 0,0-1 0,8-4 0,46-23-4572,-51 23 3576,11-5-2185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0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80 165 13793,'0'0'23,"0"0"0,0 0 1,0 0-1,0 0 0,0 0 0,0 0 0,0 0 0,0 1 0,0-1 0,0 0 0,0 0 0,0 0 1,0 0-1,-1 0 0,1 0 0,0 0 0,0 0 0,0 0 0,0 0 0,0 0 0,0 0 0,0 0 0,0 0 1,0 0-1,0 0 0,-1 0 0,1 0 0,0 0 0,0 0 0,0 0 0,0 0 0,0 0 0,0 0 1,0 0-1,0 0 0,0-1 0,0 1 0,0 0 0,-1 0 0,1 0 0,0 0 0,0 0 0,0 0 1,0 0-1,0 0 0,0 0 0,0 0 0,0 0 0,0 0 0,0 0 0,0-1 0,0 1 0,0 0 0,0 0 1,0 0-1,0 0 0,0 0 0,0 0 0,0 0 0,0 0 0,0 0 0,0 0 0,0-1 0,0 1 1,0 0-1,0 0 0,0 0 0,-8 9 415,-4 15-253,1 27 108,3 0 0,1 1-1,3 0 1,4 71 0,0-110-298,-1-7 12,1-1 1,0 1 0,1 0 0,-1-1 0,1 1 0,0-1-1,0 1 1,1-1 0,0 0 0,0 1 0,0-1 0,1 0 0,-1 0-1,1 0 1,0-1 0,1 1 0,-1-1 0,1 0 0,0 0-1,0 0 1,0 0 0,1-1 0,-1 1 0,1-1 0,0 0-1,-1-1 1,1 1 0,1-1 0,-1 0 0,0 0 0,1 0 0,-1-1-1,1 0 1,-1 0 0,1-1 0,-1 1 0,1-1 0,-1 0-1,1-1 1,0 1 0,-1-1 0,1 0 0,-1 0 0,1-1-1,5-2 1,-2 0-3,0 0-1,0-1 1,0 0-1,-1 0 1,1-1-1,-2 0 1,1 0-1,0-1 0,-1 0 1,-1 0-1,1-1 1,-1 1-1,0-2 1,5-9-1,-3 4-46,0 0 0,-1-1 1,-1 0-1,0-1 0,-1 1 0,-1-1 0,4-29 0,-6 18 36,0 1 0,-2 0-1,-1-1 1,-1 1 0,-2 0 0,-6-28-1,7 42 29,-1-1-1,0 1 0,0 0 1,-2 0-1,1 1 0,-1 0 1,-1 0-1,0 0 0,-1 0 1,0 1-1,0 1 0,-1-1 1,0 2-1,-15-12 0,18 16 3,0 0-1,0 1 1,-1 0 0,1 0-1,0 1 1,-1-1-1,0 2 1,1-1-1,-1 1 1,0 0-1,0 0 1,0 0 0,0 1-1,0 0 1,0 1-1,0 0 1,0 0-1,1 0 1,-1 1-1,0 0 1,1 0 0,-1 1-1,1-1 1,0 1-1,-1 1 1,1-1-1,1 1 1,-1 0-1,1 1 1,0-1 0,0 1-1,0 0 1,0 1-1,1-1 1,0 1-1,0-1 1,0 1-1,1 0 1,0 1 0,0-1-1,1 1 1,-1-1-1,2 1 1,-1 0-1,1-1 1,0 1 0,-1 10-1,2-14 79,0 0 0,0 0-1,0 0 1,1 1 0,-1-1 0,1 0 0,0 0-1,0 0 1,0 0 0,0 0 0,0 0 0,1 0-1,-1 0 1,1 0 0,0-1 0,0 1 0,0 0-1,0-1 1,0 0 0,0 1 0,1-1 0,-1 0-1,5 2 1,3 1 126,0-1 0,0 0-1,0-1 1,1 0-1,18 3 1,-17-4-126,26 4 237,0-2 0,0-1 0,1-2-1,51-5 1,-83 3-329,0 0-1,0-1 1,0 0 0,0 0-1,0-1 1,0 1-1,0-2 1,-1 1 0,0-1-1,1 0 1,-1 0-1,-1 0 1,7-7-1,25-29-2298,-4-4-4060,-30 39 5418,11-15-3055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38 464 1544,'-3'2'415,"-1"1"1,1-1-1,0 0 0,0 1 1,0 0-1,0-1 0,1 1 0,-4 5 1,-2 18 8029,15-30-8099,0 1-1,0-1 0,-1-1 1,1 1-1,-1-1 0,6-6 1,232-222 1757,-125 116-2342,-83 83-971,21-21-1868,-18 19-1868,-32 30 2508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14909,'2'3'208,"-1"0"-1,1 0 1,0 0-1,-1-1 1,2 1-1,-1 0 1,0-1-1,0 1 1,1-1-1,-1 0 1,1 0-1,0 0 1,0 0 0,3 2-1,4 3 306,354 309 2596,-337-288-3073,47 45-2046,-22-29-5735,-32-29 2397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15153,'0'0'484,"8"-1"3255,29-5-2885,192-26-1400,-79-2-6764,-118 27 4045,1 0-1568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13265,'21'0'3122,"175"-13"2025,-97 5-6711,0 4-5669,-70 4 3285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4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0 12809,'-9'1'170,"-1"1"0,0 0 1,1 0-1,0 1 0,0 0 0,0 1 0,0 0 0,0 0 0,1 1 0,-1 0 0,1 0 0,1 1 1,-1 0-1,1 1 0,0-1 0,-11 15 0,-7 9 652,1 2-1,-34 59 1,8 0 1182,-60 153 1,60-103-1236,-55 255 1,86-278-153,6 1 0,5 0 0,14 215 0,3-203-535,5-1 0,7-1-1,66 228 1,-68-299-97,2-1 0,2-1 0,41 69 0,-50-102-821,1-1 0,1-1 0,37 38 1,-39-46-519,1 0 1,0-1-1,1-1 1,1-1-1,-1 0 1,24 10-1,7-2-2824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29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14733,'163'287'10023,"89"138"-7250,-226-383-3043,-3 1 0,21 54-1,-22-33-2710,-9 3-3304,-9-24 1394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369 127 11321,'1'-3'88,"-1"-1"0,0 1-1,0-1 1,0 1 0,-1-1 0,1 0-1,-1 1 1,0 0 0,0-1 0,0 1-1,-1-1 1,1 1 0,-1 0 0,1 0-1,-1 0 1,0 0 0,0 0 0,-1 0 0,1 1-1,-1-1 1,1 0 0,-1 1 0,0 0-1,0 0 1,0 0 0,0 0 0,0 0-1,0 1 1,0-1 0,-1 1 0,1 0-1,-1 0 1,1 0 0,-1 1 0,1-1-1,-1 1 1,-5-1 0,0 2-49,1 1 0,-1-1 0,1 1 0,0 0 0,0 1-1,0 0 1,0 1 0,0-1 0,0 2 0,1-1 0,0 1 0,0 0 0,0 0 0,0 1 0,1 0 0,0 0 0,0 0-1,1 1 1,-6 8 0,-8 12 51,2 1 1,0 1-1,-21 52 0,30-63-88,1 1 0,1-1 0,0 1 0,2 0 0,0 0 0,1 1 0,0-1 0,2 1 0,1 0 0,2 25 0,-2-44 0,0 0 0,0 0 1,1 0-1,-1 0 0,0 1 0,1-1 1,-1 0-1,1 0 0,-1 0 0,1 0 1,0 0-1,-1 0 0,1 0 0,0-1 1,0 1-1,0 0 0,-1 0 0,1-1 1,0 1-1,0 0 0,0-1 0,0 1 1,0-1-1,0 1 0,2 0 1,0-1 5,0 1 1,0 0-1,0-1 1,1 0-1,-1 0 1,0 0-1,0 0 1,1-1-1,3 0 1,1-1 2,0 0-1,1 0 1,-1-1-1,0-1 1,-1 1-1,11-7 1,-4-1-25,-2 0 1,0 0-1,0-1 0,-1-1 1,0 0-1,-1 0 0,-1-1 1,0 0-1,-1-1 1,-1 0-1,0 0 0,-1 0 1,0-1-1,-1 0 0,2-18 1,3-21 152,-3-1 0,-3 0 0,-3-61 0,-1 116-239,0 22 349,12 264 4465,0 3-2002,-14-181-2747,4 109 428,1-176-2387,13 61 1,-16-99 1835,15 48-4079,-14-48 3718,0 1 0,0-1 1,0 0-1,1 0 0,-1 0 0,1 0 0,-1 0 0,1 0 0,0 0 0,2 2 0,7 1-5041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16946,'0'-3'34,"1"0"1,0 0-1,0 1 1,0-1 0,0 0-1,0 1 1,1-1 0,-1 0-1,1 1 1,0 0-1,-1-1 1,1 1 0,1 0-1,-1 0 1,0 0 0,0 0-1,1 0 1,-1 1 0,4-3-1,-2 3-25,1-1-1,-1 1 1,1 0 0,-1 0-1,1 0 1,-1 1 0,1-1-1,0 1 1,-1 0-1,1 1 1,8 0 0,-12 0-2,0-1 1,1 0-1,-1 1 1,0-1 0,0 0-1,0 1 1,0-1-1,1 1 1,-1 0 0,0-1-1,0 1 1,0 0 0,0 0-1,0 0 1,-1 0-1,1-1 1,0 1 0,0 0-1,-1 1 1,1-1-1,0 0 1,-1 0 0,2 2-1,-1 1 90,-1-1 0,1 1 0,0-1 0,-1 1 0,0 0 0,0-1 0,0 1 0,-1 5 0,-1 2 284,0 0 0,-1 0 0,0 0 0,-7 16 0,-18 21 245,18-31-616,-1 1-1,-9 26 1,18-40-3,0 1 0,1 0 0,-1 0 0,1 0 0,0 0 0,1 0 0,-1 0 0,1 0 0,0 0 0,1 0 0,-1 0-1,1 0 1,0 0 0,2 8 0,-1-10-175,0 0-1,0 0 0,0 0 0,1 0 1,-1 0-1,1 0 0,0 0 1,0-1-1,0 1 0,0-1 1,0 0-1,1 0 0,-1 0 0,4 1 1,55 21-5370,-58-22 5087,28 8-2733,1-2-1702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15045,'3'-8'863,"3"18"527,4 18 297,-2 23-796,-2 0 0,-3-1 0,-4 90 0,-1-41-688,-9 134 61,0 0-3740,11-205 1755,0 0-1,2 0 0,1 1 1,2-1-1,10 35 0,-6-34-1883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14301,'20'-10'3079,"12"-2"-2144,1 2-1,0 1 1,1 1 0,0 2-1,57-3 1,44 7-2812,-4 8-6754,-104-4 2732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8837,'0'0'543,"34"3"1497,611 12 1112,171 8-2038,780 10-175,-1439-41-692,-21 0-5574,-111 7 979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4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14013,'0'-8'178,"0"0"0,1 0 0,0 0 0,0 0-1,1 0 1,0 0 0,1 0 0,-1 1 0,1-1-1,8-12 1,-4 9-18,1 0-1,0 1 1,1 1 0,0-1-1,1 1 1,10-8-1,2 0-5,0 1 0,1 1 0,26-12-1,-41 22-160,-1 2 0,1-1 1,0 1-1,1 0 0,-1 1 0,0 0 0,1 0 0,-1 1 0,1 0 0,0 0 0,-1 1 0,1 0 0,15 3 0,-22-2 14,-1 0-1,1 0 0,0 0 1,-1 0-1,1 1 1,-1-1-1,1 0 0,-1 1 1,0-1-1,1 1 0,-1 0 1,0-1-1,0 1 0,0 0 1,0-1-1,-1 1 1,1 0-1,0 0 0,-1 0 1,1 0-1,-1 0 0,0 0 1,0 0-1,0 0 1,0 0-1,0 0 0,0 0 1,0 0-1,0 0 0,-1 0 1,1 0-1,-2 2 1,1 5 12,-2 1 0,1 0 0,-1-1 1,0 0-1,-7 12 0,-16 21 212,-61 75 1,61-87-131,2 2 0,1 1 0,1 0 1,-17 40-1,35-64-81,0 0 0,1 0 0,0 1-1,1-1 1,0 1 0,1-1 0,0 1 0,0 19 0,1-25-2,1 0 1,-1 0 0,1 1 0,0-1-1,0 0 1,1 0 0,-1 0 0,1 0 0,0 0-1,0 0 1,0 0 0,0-1 0,1 1-1,0-1 1,-1 0 0,1 0 0,1 0-1,-1 0 1,0 0 0,1 0 0,6 3-1,5 1-126,0 0 0,1-1 0,0-1 0,0 0 0,0-1-1,1-1 1,17 1 0,119 0-5167,-102-4 2755,-1 0-933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5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19 5344,'-7'-12'5932,"4"5"-3224,0 21-1337,-15 222 1882,11 3-6310,14-207 1287,-7-30 1552,0-1-1,1 0 1,-1 0 0,1 0-1,-1 0 1,1 0 0,0 0-1,-1 0 1,1 0-1,0 0 1,0 0 0,-1 0-1,1-1 1,0 1 0,0 0-1,0 0 1,0-1 0,0 1-1,0-1 1,0 1 0,1-1-1,-1 1 1,0-1 0,0 0-1,2 1 1,4-1-2986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5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12377,'0'0'31,"-1"0"1,1-1-1,0 1 0,0 0 0,0 0 0,0 0 1,0 0-1,0-1 0,-1 1 0,1 0 0,0 0 1,0 0-1,0 0 0,0-1 0,0 1 1,0 0-1,0 0 0,0 0 0,0-1 0,0 1 1,0 0-1,0 0 0,0-1 0,0 1 1,0 0-1,0 0 0,0 0 0,0-1 0,0 1 1,0 0-1,0 0 0,1 0 0,-1 0 0,0-1 1,0 1-1,0 0 0,0 0 0,0 0 1,0 0-1,1-1 0,-1 1 0,0 0 0,0 0 1,0 0-1,0 0 0,1 0 0,-1 0 0,0 0 1,0 0-1,0 0 0,1 0 0,-1-1 1,0 1-1,0 0 0,0 0 0,1 0 0,-1 0 1,0 0-1,0 0 0,0 0 0,1 1 0,-1-1 1,10 16 945,6 28-373,-11 1-415,-2 50-1,-3-62-1189,1-1 0,2 0 1,12 61-1,-14-91 716,-1-1-5,0 1 0,0-1 0,1 1 0,-1-1 0,1 1 0,0-1-1,-1 0 1,1 1 0,0-1 0,0 0 0,-1 1 0,1-1 0,0 0 0,0 0 0,2 2 0,2-3-3135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51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4 165 11981,'-2'-7'213,"2"0"0,-1 0 1,1 0-1,0 0 0,0 0 0,0 1 0,1-1 0,1 0 1,2-10-1,-2 14-176,-1 0-1,1-1 1,0 2 0,1-1 0,-1 0-1,1 0 1,-1 1 0,1-1 0,0 1-1,0 0 1,-1 0 0,2 0 0,-1 0-1,0 0 1,0 1 0,1-1 0,-1 1 0,1 0-1,5-1 1,0-1-2,0 1-1,1 0 1,-1 1 0,1 0 0,-1 1-1,1 0 1,-1 0 0,1 1-1,-1 0 1,1 0 0,-1 1-1,0 1 1,18 6 0,-5 2 112,0 1 0,-1 0 0,36 30 0,-34-24-22,1-1 1,45 24 0,-58-36-73,1-1 1,0-1-1,0 0 0,0 0 1,0-1-1,0-1 1,0 0-1,1-1 0,-1 0 1,0-1-1,0 0 0,1-1 1,-1 0-1,0-1 1,-1 0-1,1-1 0,0 0 1,21-12-1,12-9-1173,-2-2 0,0-2 0,46-40 0,-63 48-844,-2 5-760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5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58 13449,'0'-2'72,"0"0"0,0 0 0,0 0 0,0 0 0,-1 0 0,1 1 0,-1-1 0,0 0 0,1 0 0,-1 0 0,0 0-1,0 1 1,0-1 0,0 0 0,0 1 0,-1-1 0,1 1 0,0-1 0,-1 1 0,-2-3 0,0 2 6,-1 0-1,1 0 1,0 0-1,-1 0 1,1 0 0,-1 1-1,1 0 1,-9-1-1,-8 0 159,0 1-1,0 1 0,-24 3 0,39-2-86,-14 1-113,1 1-1,0 1 1,1 1 0,-21 7-1,29-8-43,0 0 0,0 1 0,0 0 0,1 0 0,0 1 0,0 0 0,0 1 0,-13 12 0,20-15 19,-1-1 1,1 0-1,0 0 1,0 1 0,0-1-1,0 1 1,1 0-1,-1-1 1,1 1 0,0 0-1,0 0 1,1 0-1,-1 0 1,1 0 0,0 0-1,-1 0 1,2 0-1,-1 0 1,1 0 0,-1 0-1,1 0 1,0 0-1,0-1 1,1 1 0,-1 0-1,1 0 1,0-1-1,0 1 1,4 4 0,2 4-59,0-1 0,1 0 0,1 0 1,0-1-1,1-1 0,22 17 0,26 10-183,-45-29 211,1 1 0,-1 1 0,0 0 0,-1 1 0,0 1 0,0 0 0,-1 0 0,10 14 1,-21-24 25,-1-1 0,0 1 0,1-1 0,-1 1 0,0-1 1,0 1-1,1-1 0,-1 1 0,0-1 0,0 1 0,0-1 1,0 1-1,0-1 0,0 1 0,0-1 0,0 1 0,0-1 1,0 1-1,0 0 0,0-1 0,0 1 0,0-1 0,0 1 1,-1-1-1,1 1 0,0-1 0,0 1 0,-1-1 0,1 1 1,-1 0-1,-17 9 213,-37 0 163,41-8-274,-24 6-180,0 1 0,0 1 1,-61 28-1,83-31 77,-1 1-1,1 1 0,1 1 1,0 0-1,0 1 0,1 1 1,0 0-1,1 1 1,0 0-1,-12 19 0,23-30 2,0 1 1,0-1-1,1 1 0,-1 0 0,1-1 0,-1 1 1,1 0-1,0 0 0,0 0 0,0 0 0,1 0 1,-1 0-1,1 0 0,0 0 0,0 1 0,0-1 0,0 0 1,0 0-1,0 0 0,1 0 0,0 0 0,0 0 1,2 6-1,-1-6-60,0 1 1,1-1 0,0 0-1,-1 0 1,1-1-1,0 1 1,1 0-1,-1-1 1,0 0 0,1 0-1,-1 0 1,1 0-1,-1 0 1,1-1 0,0 0-1,0 1 1,0-2-1,4 2 1,30 3-887,0-1 1,1-3-1,74-5 0,-64 1 761,84 5 0,-123 1 228,-1-1-1,1 1 1,-1 1 0,0 0 0,0 0-1,0 1 1,-1 0 0,12 9 0,30 16 302,-24-19-33,0-1 0,1-2 0,0 0 0,0-2 0,1-1 0,0-1 0,0-1 0,31-1 0,-57-2-236,0 0 0,-1 0 0,1 0-1,-1-1 1,1 1 0,-1 0 0,1-1-1,-1 1 1,1-1 0,-1 1 0,1-1-1,-1 1 1,0-1 0,1 0-1,-1 0 1,0 0 0,0 0 0,0 0-1,1 0 1,-1 0 0,0 0 0,0 0-1,1-2 1,-1 0 12,0 0 0,0 1-1,0-1 1,0 0 0,-1 0-1,1 0 1,-1 0 0,1 0 0,-1 0-1,0 0 1,-1-4 0,0 0 37,0-1 1,0 1-1,-1 1 0,0-1 1,0 0-1,-1 0 1,1 1-1,-2-1 0,-5-9 1,3 9-92,1 1-1,-1-1 1,0 1 0,-1 1 0,1-1 0,-1 1-1,0 0 1,0 1 0,-11-5 0,15 7-163,-1 1 0,1 0 1,0 0-1,-1 0 0,1 1 0,0-1 1,-1 1-1,1 0 0,-1 0 1,1 0-1,0 0 0,-1 1 1,1-1-1,0 1 0,-1 0 1,1 0-1,0 0 0,0 0 0,0 1 1,0-1-1,0 1 0,0 0 1,0 0-1,0 0 0,-4 4 1,2-1-578,0 0 1,1 0 0,-1 1-1,1 0 1,0-1 0,1 1-1,-1 1 1,1-1 0,-4 12-1,1 3-2980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31.9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10174 1512,'-3'0'152,"1"-1"0,-1 1 0,0-1-1,1 0 1,-1 0 0,0 0 0,1 0 0,-1 0-1,-4-3 1,5 2 163,-1 0-1,0 0 0,0 1 1,0 0-1,0 0 1,0-1-1,0 2 0,-1-1 1,1 0-1,-5 0 1,5 1-138,0-1 1,0 0-1,0 0 1,0 0-1,0 0 1,0 0-1,0-1 1,1 1 0,-1-1-1,0 1 1,1-1-1,-1 0 1,1 0-1,-1-1 1,1 1-1,0 0 1,0-1-1,0 1 1,1-1 0,-1 0-1,0 0 1,1 1-1,0-1 1,0 0-1,0 0 1,0 0-1,-1-6 1,-4-13-2,2 0-1,-4-41 1,6 46 137,-6-402 1909,10 248-1847,0-27 96,-4-206 479,-13 234-516,0-21-393,13 35 126,6 1 1,31-198 0,38-370 364,-44 238 123,-7 158-282,-7 70 279,12-239 271,-17 284-672,-1-379-307,-23 365-116,-7-247 206,24 228-42,-8-292 33,-27 13 59,27 233-59,-17-258 54,15 487-29,-34-564-142,43 518 48,-4-123 36,-10 143-97,6 54 65,-2-46 0,6-23-94,-19-284 113,17 368-113,-3-24-997,11 22-6787,2 14 4687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5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2 461 12977,'-2'-42'3653,"4"18"-3405,0 1 0,1 0 1,2 0-1,0 0 1,2 0-1,0 1 1,13-27-1,-5 17-162,2-1-1,1 2 1,1 1-1,25-30 1,-43 58-88,0 1 0,0-1 1,0 1-1,0-1 0,1 1 0,-1-1 0,0 1 1,1 0-1,-1 0 0,1 0 0,-1 0 0,1 0 0,0 0 1,-1 0-1,1 0 0,0 0 0,0 1 0,-1-1 1,1 1-1,0 0 0,0-1 0,0 1 0,0 0 0,3 0 1,-3 1 5,0 0 0,0 1 0,1-1 0,-1 0 0,-1 1 0,1-1 0,0 1 0,0-1 0,-1 1 0,1 0 0,0 0 0,-1 0 0,0 0 0,0 0 0,1 0 1,0 3-1,4 10 18,0 0 1,-2 0-1,1 0 1,2 27-1,-1 30 98,-7 141 0,1-212-119,-5 54 433,5-54-205,0-22-52,4-12-157,1 0-1,1 1 1,2 0 0,1 1 0,25-56 0,-20 51 4,-2 0-28,-10 26-34,1 0 1,0 0 0,0 1-1,1-1 1,1 1-1,-1 0 1,2 0-1,10-14 1,-16 23 32,1-1 1,-1 1-1,0 0 1,0 0-1,0-1 1,1 1-1,-1 0 1,0 0-1,0 0 1,1 0-1,-1-1 1,0 1-1,0 0 1,1 0-1,-1 0 1,0 0-1,1 0 1,-1 0-1,0 0 1,0 0-1,1 0 1,-1 0-1,0 0 1,1 0-1,-1 0 1,0 0-1,1 0 1,-1 0-1,0 0 1,0 0-1,1 0 1,-1 0-1,0 1 1,1-1-1,-1 0 0,0 0 1,0 0-1,1 0 1,-1 1-1,0-1 1,0 0-1,0 0 1,1 1-1,-1-1 1,7 20-45,-3 24 73,-2 40 307,-18 160 0,8-177-138,8-66-119,7-31-8,187-333 105,-188 354-201,15-24 2,-20 32 14,0-1 0,0 1 1,0 0-1,1-1 0,-1 1 1,0 0-1,1 0 0,-1 0 1,0 0-1,1 0 0,-1 0 1,1 0-1,-1 1 1,1-1-1,0 1 0,-1-1 1,3 0-1,-3 5 36,0-1 0,-1 1 0,1 0-1,-1-1 1,1 1 0,-1 0 0,0-1 0,-1 6 0,1-2 46,-7 177 530,0-37-2608,8-50-4763,2-76 3678,5-5-1232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5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262 301 14869,'-7'18'344,"-1"1"-243,0 0 0,2 0 0,0 0 0,2 1 0,0 0 0,1-1 0,1 1 0,0 1 0,3 24 0,-1-44-74,0 1-1,0 0 1,1-1-1,-1 1 1,0 0-1,1-1 1,0 1-1,-1-1 1,1 1-1,0-1 1,0 1-1,0-1 1,0 0-1,0 1 1,0-1-1,0 0 1,1 0-1,-1 0 1,0 1-1,1-2 1,-1 1-1,2 1 1,0-1 10,1 1 0,-1-1 0,0 0 0,1-1 0,-1 1 0,1-1 0,-1 1 0,1-1 0,0 0 0,3-1 0,3 0 6,-1 0 0,1-1 0,-1-1-1,0 0 1,0 0 0,0 0 0,11-7-1,-5 1-13,0-1 0,-1-1 0,0 0 0,-1-1 1,0 0-1,-1-1 0,-1-1 0,0 0 0,0 0 0,-2-1 0,1-1 0,-2 1 0,0-1 0,-1-1 0,-1 1 0,-1-1 0,0 0 0,-1-1 0,0 1 0,0-23 0,-3 16-74,0-2 345,-1 0 0,-4-29 0,4 49-255,-1 0-1,0 1 1,0-1-1,-1 0 1,0 0-1,0 1 1,0-1-1,-1 1 1,0-1 0,0 1-1,0 0 1,-1 0-1,1 1 1,-9-9-1,10 12-45,1 0 0,0 0 0,-1 1 0,1-1 0,-1 0 0,1 1 0,-1-1 0,0 1 0,1-1 0,-1 1 0,1 0 0,-1 0 0,0-1 0,1 1 0,-1 1 0,0-1 0,1 0 0,-1 0 0,1 0-1,-1 1 1,0-1 0,1 1 0,-1-1 0,1 1 0,-1 0 0,1 0 0,-1 0 0,1 0 0,0 0 0,0 0 0,-1 0 0,1 0 0,0 0 0,0 0 0,0 1 0,0-1 0,-1 2 0,-5 6 9,1 0 0,-1 0 0,-8 19 0,-9 25-1,2 1-1,2 1 1,3 1-1,2 0 1,2 1-1,4 0 1,1 1-1,1 100 0,8-100 26,2-1 0,3 0-1,2 0 1,21 74-1,-5-38-23,-5 2 0,-4 0 0,-4 1 0,-2 104 0,-8-199-29,-1 0-1,0 0 0,0-1 0,0 1 0,0 0 1,-1 0-1,1 0 0,0 0 0,0-1 0,0 1 1,-1 0-1,1 0 0,0 0 0,-1-1 0,1 1 1,0 0-1,-1 0 0,1-1 0,-1 1 0,0-1 0,1 1 1,-1 0-1,1-1 0,-1 1 0,0-1 0,1 1 1,-1-1-1,0 1 0,-1-1 0,0 1-46,0-1-1,0 0 1,-1 0-1,1 0 1,0 0-1,0 0 1,0 0-1,0-1 1,0 1 0,-1-1-1,-2-1 1,-4-1-65,0-1 1,1 0-1,0-1 1,-13-8-1,-21-22 535,1 0 0,1-3-1,2-1 1,2-2 0,2-2-1,-34-55 1,65 94-371,0 0-1,1-1 1,0 1 0,0-1 0,0 0-1,1 0 1,0 1 0,0-1 0,0 0-1,0 0 1,1 0 0,-1 0 0,1 0-1,1 0 1,0-6 0,0 8-47,0-1 0,0 1 0,1-1 0,-1 1 1,1 0-1,0 0 0,0 0 0,0 0 0,0 0 0,1 1 0,-1-1 0,1 0 1,-1 1-1,1 0 0,0 0 0,0 0 0,0 0 0,0 0 0,1 0 0,5-1 1,23-9-454,1 2 1,58-11 0,71 0-5945,-150 20 5666,59-6-5456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5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11505,'24'1'698,"-1"2"0,1 0 0,0 1 0,-1 2 0,0 0 0,41 17 0,-7 3-368,75 46 0,-90-45-202,0 1 1,-2 3-1,-2 0 1,-1 3-1,-1 1 1,-2 2-1,-2 1 1,28 42-1,-24-23-52,-2 2 0,-3 1-1,-2 1 1,-3 2 0,22 82 0,-18-32 100,-6 2 0,13 153 0,-16 227 1203,-23-410-1235,-3-1 0,-3 1 0,-5-2 0,-3 1 0,-4-2 0,-55 146 0,-57 82 161,81-195-2448,1-1-4555,45-99 3762,4-9-1560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5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10213,'0'-3'2136,"0"6"-477,0 36 1194,-4 106-2440,-2-10-915,13-47-4887,0-61 1711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2:5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1 504 12921,'0'0'1524,"15"-19"190,210-165-641,-109 94-964,-70 53-27,139-109-5411,-148 118 2520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0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28 129 14157,'0'-6'70,"1"0"-1,0 1 0,1-1 0,0 1 0,0 0 1,0-1-1,0 1 0,1 0 0,0 0 0,0 0 1,0 1-1,0-1 0,1 1 0,0-1 0,0 1 1,0 1-1,0-1 0,6-3 0,-5 3-72,0 0-1,0 1 0,0 0 0,0 0 1,1 0-1,-1 1 0,1-1 1,0 1-1,0 1 0,-1-1 0,1 1 1,0 0-1,0 0 0,0 1 1,0 0-1,0 0 0,9 1 0,-14 0 11,0 0 0,0 0-1,0 0 1,0-1 0,0 1 0,0 1-1,0-1 1,0 0 0,0 0-1,-1 0 1,1 0 0,0 1-1,-1-1 1,1 0 0,-1 1-1,1-1 1,-1 0 0,0 1 0,1-1-1,-1 1 1,0-1 0,0 0-1,0 1 1,0-1 0,0 1-1,-1-1 1,1 0 0,0 1-1,-1 2 1,-12 42 38,3-32-25,0 0 1,-1 0 0,-12 12 0,14-17-31,0 1 1,1 0 0,0 0-1,1 1 1,0 0 0,0 0 0,-5 15-1,11-22-20,0 1-1,0 0 0,1 0 1,-1-1-1,1 1 0,1 0 0,-1 0 1,1 0-1,-1-1 0,1 1 0,1 0 1,-1-1-1,1 1 0,0-1 1,0 1-1,0-1 0,4 6 0,7 10 43,1-1 0,22 24 0,-8-10-42,-22-25 246,-1-1 0,0 1 0,0 0-1,-1 0 1,0 1 0,0-1 0,-1 1 0,0 0 0,-1 0 0,0 0-1,0 0 1,-1 0 0,0 0 0,0 0 0,-1 1 0,-1-1 0,-1 13-1,0-11-37,-1 0-1,0-1 0,-1 0 0,0 1 0,-1-1 0,0-1 0,0 1 0,-1-1 0,0 0 0,-1 0 1,0-1-1,-1 0 0,1 0 0,-14 10 0,-55 35-2950,41-31-2483,14-7 340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14361,'5'62'5826,"4"69"-4258,-9-120-1537,-27 775-1217,20-686-398,6-57 380,-3-1 1,-11 56 0,15-97 1190,0-1 1,0 1-1,0 0 0,0-1 1,0 1-1,-1 0 0,1 0 1,0-1-1,0 1 0,0-1 1,-1 1-1,1 0 0,0-1 0,-1 1 1,1 0-1,0-1 0,-1 1 1,1-1-1,-1 1 0,1-1 1,-1 1-1,1-1 0,-1 1 1,0-1-1,1 0 0,-1 1 1,1-1-1,-1 0 0,0 1 1,1-1-1,-1 0 0,0 0 0,1 0 1,-1 0-1,0 0 0,1 0 1,-1 0-1,0 0 0,0 0 1,1 0-1,-1 0 0,0 0 1,1 0-1,-1 0 0,0 0 1,1-1-1,-1 1 0,0 0 1,1-1-1,-1 1 0,1 0 0,-1-1 1,0 1-1,1-1 0,-1 1 1,0-2-1,-1 1 58,0-1 1,0 0-1,1 0 1,-1 0-1,1 0 1,-1 0-1,1 0 1,0 0-1,-1 0 1,1-1-1,0 1 0,0 0 1,1-1-1,-2-3 255,34 6 2247,174-12 1614,-69-3-5048,44-4-8678,-149 16 5591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11997,'10'-4'4306,"21"-1"-3161,-21 4-347,50-9 212,66-2 1,-73 10-3422,81 8 0,-85 5-158,-20 5-1982,-21-10 982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14609,'18'0'1977,"19"-1"-536,47-9 0,-46 4-1302,49 0 0,-66 6-1100,1 2-1,23 5 1,41 14-6329,-70-16 3735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1 568 14821,'0'0'950,"8"-13"1880,49-57-1126,-4-2 0,84-151 1,-128 207-1294,-1 0 1,0-1 0,-2 0-1,0 0 1,0 0 0,-2-1 0,0 0-1,2-36 1,-33 105-134,2 26-234,4 0-1,3 2 1,-7 81 0,20-132-159,-7 95-3033,11-97 462,1 1-1,7 42 1,-6-64 2175,0-1 1,1 1 0,-1 0-1,1-1 1,0 1 0,0-1 0,1 1-1,5 6 1,6 7-2610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32.6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126 633 8085,'-2'7'383,"-2"0"-119,1 1 0,0 0 0,1 0 0,0 0-1,0 0 1,1 0 0,-1 14 0,2-21 340,15-10 1608,1-15-1952,-2 0-1,0-1 1,-2-1 0,-1 0-1,0 0 1,6-33-1,-4 20-63,15-46 322,28-143 0,-53 204-280,-2 0 0,-1-35 0,-1 19-506,3 45 280,0-1 1,0 1-1,0-1 1,1 0 0,0 0-1,0 0 1,0 0-1,0-1 1,7 7 0,4 6 28,25 32 12,3-2 0,1-2 0,3-1 0,52 37 0,-69-59-8,-14-10 26,0-1 0,-1 2 0,0 0 0,-1 0 0,0 1 0,20 29 0,-32-41 14,0 0 0,0 0-1,-1 0 1,1 1 0,-1-1 0,1 0-1,-1 0 1,1 1 0,-1-1-1,0 0 1,0 1 0,0-1 0,0 0-1,0 1 1,0-1 0,0 0-1,0 1 1,0-1 0,-1 0 0,1 1-1,0-1 1,-1 0 0,1 0-1,-1 1 1,1-1 0,-1 0-1,0 0 1,0 0 0,1 0 0,-1 0-1,0 0 1,0 0 0,0 0-1,0 0 1,0 0 0,0 0 0,0-1-1,-1 1 1,1 0 0,-2 0-1,-6 3-150,-1 0 0,1-1 0,-1-1 0,-14 4 0,9-3 272,-90 22-146,-326 85 925,365-88-2495,2 3-4779,46-16 2667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70 119 19366,'5'-10'270,"1"0"0,0 0 1,0 1-1,1 0 0,0 0 1,1 0-1,0 1 0,10-8 1,-14 13-240,0 0 1,1 0-1,-1 0 1,1 0-1,-1 1 1,1 0-1,0 0 1,0 0-1,0 1 0,0 0 1,1 0-1,-1 0 1,0 0-1,0 1 1,0 0-1,1 0 1,-1 0-1,0 1 1,10 2-1,-13-2-11,0 0 0,1 0 0,-1 0 0,0 0 0,0 0 0,0 1 0,0-1 0,0 1 0,0-1-1,-1 1 1,1 0 0,0 0 0,-1 0 0,1 0 0,-1 0 0,0 0 0,0 0 0,0 0 0,0 1 0,0-1 0,0 0 0,0 0 0,-1 1 0,1 4 0,1 6 111,-1 1 1,0-1 0,-2 19 0,0-10 232,0-12-250,0 0 0,0 0 0,-1 0 0,0 0 0,-1 0 0,0-1 0,-1 1 0,0-1 0,-1 0 0,-8 14 0,-10 10 190,-38 43-1,-1 3-266,46-56-194,-3 4 265,-28 54 0,43-74-269,1 1 0,0-1 0,0 1 0,1 0 0,0 0 0,0 0 0,1 0 0,0 0 0,0 0 0,1 0 0,0 0 0,2 16 0,-1-23-11,0 0 0,-1 0-1,1 0 1,0 0 0,-1 0 0,1 0 0,0 0-1,0 0 1,0 0 0,0-1 0,-1 1-1,1 0 1,1-1 0,-1 1 0,0 0-1,0-1 1,0 0 0,0 1 0,0-1 0,0 1-1,0-1 1,1 0 0,-1 0 0,0 0-1,0 0 1,2 0 0,39 0-3250,-28-1 2419,32-1-2878,-21-1 712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74 17358,'3'-5'123,"0"-1"1,1 1-1,-1 1 1,1-1 0,0 1-1,0-1 1,1 1-1,-1 0 1,1 0-1,0 1 1,0 0 0,0 0-1,0 0 1,0 0-1,1 1 1,-1 0 0,1 0-1,0 0 1,0 1-1,-1 0 1,1 0-1,0 0 1,0 1 0,0 0-1,0 0 1,0 0-1,0 1 1,0 0 0,0 0-1,0 0 1,-1 1-1,9 3 1,-11-2-72,0-1-1,0 1 1,0 0-1,-1 0 1,1 0 0,-1 0-1,0 0 1,0 1 0,0-1-1,0 1 1,0-1-1,-1 1 1,0 0 0,0-1-1,0 1 1,0 0-1,0 0 1,-1 0 0,0 0-1,1 0 1,-2 7 0,1 0 139,-1-1 0,0 1 0,0 0 0,-1-1 0,0 1 1,-1-1-1,-4 12 0,-9 7 217,-1-1 1,-1-1 0,-1 0-1,-25 26 1,25-32-279,1 0 0,1 2 1,1 0-1,1 1 1,1 1-1,-15 34 0,12 4-159,16-58 0,0 0 0,0 0 0,1 0 0,-1 0 0,1 0 0,1 0 0,-1 0 0,1 0 0,-1 0 0,4 9 0,-2-12-188,0 1 0,0-1 0,1 1 0,-1-1 0,1 0 1,-1 1-1,1-1 0,0 0 0,0-1 0,-1 1 0,1-1 0,1 1 1,-1-1-1,0 0 0,0 0 0,0 0 0,1 0 0,3 0 0,62 6-6264,-38-6 4028,7 0-519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1 364 13177,'0'1'105,"1"0"0,-1 0 0,1 0 0,-1 0 0,1 0 0,0 0 1,0 0-1,-1 0 0,1 0 0,0 0 0,0-1 0,0 1 0,0 0 0,0-1 0,0 1 0,0 0 0,0-1 0,0 0 0,0 1 0,0-1 0,0 1 0,0-1 0,0 0 0,1 0 0,-1 0 0,0 0 0,0 0 0,0 0 0,0 0 0,1 0 1,0 0-1,44-3 971,-44 3-998,10-2 40,0-1-1,0 0 1,-1-1 0,1-1 0,-1 0 0,0 0-1,0-1 1,15-11 0,-6 3-12,-1-1 1,-1 0 0,23-25-1,-30 28 62,-1 0 0,-1 0 0,0-1 0,9-18 0,-15 27-102,-1 0 0,0 0 0,-1-1-1,1 1 1,-1-1 0,0 1 0,0-1-1,0 0 1,0 1 0,-1-1 0,0 0-1,0 0 1,0 1 0,-1-1 0,1 0-1,-1 0 1,-1 1 0,-1-8 0,2 10-39,-1-1 1,1 1 0,-1 0-1,1-1 1,-1 1 0,0 0-1,1 0 1,-1 0 0,0 0-1,0 0 1,-1 1 0,1-1-1,0 1 1,-1-1 0,1 1-1,0 0 1,-1 0-1,-3-1 1,0 0-6,1 1 0,-1 1 0,1-1 0,-1 1-1,1 0 1,-1 0 0,1 0 0,-12 3 0,9-1-13,-1 0 1,1 1-1,-1 0 1,1 0-1,0 1 0,0 0 1,0 0-1,1 1 1,-1 0-1,1 0 1,-9 9-1,0 6 36,1 1 0,1 1 0,0 0 1,2 1-1,1 1 0,0-1 0,2 2 0,-8 33 0,9-28 1,2 1 1,2 0-1,0 0 0,3 0 0,0 0 0,6 51 0,-5-78-40,1 0 0,0 0 0,0-1 0,0 1 0,0 0 0,0-1 0,1 1 0,-1-1 0,1 0 0,0 1 0,0-1 0,0 0 0,1 0 0,-1 0 0,1-1 0,0 1 0,-1 0 0,5 2 0,-2-3 14,0 1 0,0-1 0,0 1 0,0-1 0,1-1 0,-1 1 0,0-1 0,1 0 0,0 0 0,-1-1 0,8 1 0,-1-2 20,1 0 0,0 0 0,0-1 0,-1-1 0,0 0 0,1-1 0,-1 0 0,0-1 0,-1 0 0,13-7 0,1-6-8,-1 0-1,0-2 1,-2-1-1,0 0 1,-2-2-1,0 0 1,-1-1-1,-2-1 1,0-1-1,-2 0 1,-1-2-1,-1 1 1,-1-1-1,-2-1 0,-1 0 1,-1-1-1,-1 1 1,-2-2-1,-1 1 1,1-47-1,-5 50 381,0 27-411,0 0-1,-1 1 0,1-1 0,0 0 1,0 0-1,0 0 0,0 1 1,0-1-1,0 0 0,-1 0 1,1 0-1,0 0 0,0 0 1,0 1-1,0-1 0,-1 0 0,1 0 1,0 0-1,0 0 0,0 0 1,-1 0-1,1 0 0,0 0 1,0 0-1,-1 0 0,1 0 1,0 0-1,0 0 0,0 0 0,-1 0 1,1 0-1,0 0 0,0 0 1,0 0-1,-1 0 0,1 0 1,0 0-1,0 0 0,0 0 1,-1 0-1,1 0 0,0-1 0,0 1 1,0 0-1,-1 0 0,1 0 1,0 0-1,0-1 0,0 1 1,0 0-1,0 0 0,0 0 1,-1 0-1,1-1 0,0 1 0,0 0 1,0 0-1,0 0 0,0-1 1,0 1-1,0 0 0,0 0 1,0-1-1,-11 15 420,-4 34-217,2 0-1,2 0 0,2 1 1,2 1-1,0 68 0,6-103-189,-1 20-243,1-1 1,6 53-1,-5-83 229,1-1 1,0 0 0,0 1 0,1-1-1,-1 0 1,1 0 0,0 0 0,-1 0-1,1 0 1,0-1 0,1 1 0,-1 0-1,0-1 1,1 0 0,0 1 0,-1-1-1,1 0 1,0-1 0,0 1 0,0 0-1,0-1 1,0 0 0,1 1 0,-1-1-1,0 0 1,1-1 0,-1 1 0,0-1-1,1 1 1,4-1 0,-1 0 4,-1 0 0,1 0 0,0 0 0,0-1 0,0 0 0,-1 0 0,1-1 1,-1 0-1,1 0 0,-1 0 0,0-1 0,1 0 0,-2 0 0,12-8 0,0-6 15,-1 0 0,-1-1 1,0 0-1,-1-2 0,-2 1 0,1-2 1,-2 0-1,-1 0 0,13-38 0,-10 18 21,-2-1 0,-1-1 1,-2 0-1,3-59 0,-11 4 572,0 98-606,0-1 1,0 1-1,0 0 0,0 0 1,-1 0-1,1 0 0,0-1 1,0 1-1,0 0 0,0 0 1,-1 0-1,1 0 1,0 0-1,0 0 0,0 0 1,0 0-1,-1 0 0,1 0 1,0 0-1,0 0 0,0 0 1,-1 0-1,1 0 1,0 0-1,0 0 0,0 0 1,-1 0-1,1 0 0,0 0 1,0 0-1,0 0 1,-1 0-1,1 0 0,0 0 1,0 0-1,0 0 0,-1 0 1,1 1-1,0-1 0,0 0 1,0 0-1,0 0 1,0 0-1,-1 1 0,1-1 1,0 0-1,0 0 0,0 0 1,0 0-1,0 1 0,0-1 1,0 0-1,0 0 1,0 0-1,0 1 0,0-1 1,0 0-1,0 0 0,-10 13 39,-1 13 63,2 1-1,2 0 0,0 0 0,1 1 0,-2 41 0,2-20-150,-2-1 44,2 0 0,2 0 0,3 1 0,5 63 0,-4-109 4,0 0 1,1 0-1,-1 0 1,1 0-1,0 0 0,0 0 1,0 0-1,0 0 1,0 0-1,0-1 1,1 1-1,0 0 1,-1-1-1,1 1 1,0-1-1,0 0 1,0 0-1,1 1 1,-1-1-1,0-1 1,1 1-1,-1 0 1,1-1-1,0 1 1,0-1-1,-1 0 1,1 0-1,0 0 1,0 0-1,0 0 1,0-1-1,0 1 1,0-1-1,0 0 1,1 0-1,-1 0 1,0 0-1,0 0 1,4-2-1,3 0-5,0 0 0,-1-1 0,0-1 1,1 1-1,-1-2 0,-1 1 0,1-1 0,-1 0 0,0-1 0,0 0 0,9-8 0,-1-4 10,-1 0-1,-2-1 0,1-1 1,-2 0-1,-1 0 0,0-1 1,-2-1-1,0 0 1,9-36-1,-5 3 263,-2 0-1,6-104 1,-14 135 123,-1 2-103,-11 39 453,-5 33-249,2 1 1,2-1-1,-5 74 0,7 157-691,8-268-333,0 0 0,1 0-1,1 0 1,5 22 0,12 4-4092,-16-36 3784,-1 0 0,1-1 0,0 1 0,-1-1 0,1 1-1,0-1 1,0 0 0,1 0 0,5 2 0,12 1-4653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7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15 658 9373,'0'0'105,"0"1"0,-1-1 1,1 0-1,-1 0 0,1 0 1,0 0-1,-1 0 0,1 0 1,-1 0-1,1 0 0,0-1 1,-1 1-1,1 0 0,0 0 1,-1 0-1,1 0 0,-1 0 1,1-1-1,0 1 0,-1 0 1,1 0-1,0-1 0,0 1 0,-1 0 1,1 0-1,0-1 0,0 1 1,-1 0-1,1-1 0,0 1 1,0 0-1,0-1 0,-1 1 1,1 0-1,0-1 0,0 1 1,0-1-1,0 1 0,0 0 1,0-1-1,-4-29 1526,7-31-303,5 21-774,2 0 1,1 1 0,29-67 0,67-105 250,-102 203-793,1-1 0,0 1 0,0 0 0,1 0 0,9-8 0,-15 15-3,-1 0 0,1 0 0,0 0 0,0 0 0,0 0 0,0 0 0,0 0 0,0 1 0,0-1 0,0 0 0,1 1 0,-1-1 0,0 1 0,0-1 0,0 1 0,1-1 0,-1 1 0,0 0 0,1 0 0,-1 0 0,0-1 0,1 1 0,-1 0 0,0 1 0,1-1 1,-1 0-1,0 0 0,0 1 0,1-1 0,-1 0 0,0 1 0,0-1 0,1 1 0,-1 0 0,0-1 0,0 1 0,0 0 0,0 0 0,0 0 0,0 0 0,0 0 0,0 0 0,0 0 0,-1 0 0,1 0 0,0 0 0,-1 0 0,1 0 0,-1 1 0,2 1 1,5 21 10,-2-1 0,0 1 0,-1 0 0,-1 0 0,-1 0 0,-2 0 0,-3 42 0,1 2 10,-22 175 13,12-141 342,15-132-309,2 0-1,1 1 1,18-52 0,-4 15 45,-10 26-18,53-178 401,-47 172-436,2 1 0,38-71 0,-55 115-60,-1 0 1,1 0-1,-1 0 0,1 0 1,-1 0-1,1 0 0,0-1 1,0 1-1,-1 1 0,1-1 1,0 0-1,0 0 0,0 0 1,0 0-1,0 1 0,0-1 1,0 0-1,0 1 0,0-1 1,1 1-1,-1-1 0,0 1 1,0 0-1,3-1 0,-3 2 8,0-1 0,0 1 0,0-1-1,0 1 1,1 0 0,-1 0 0,0 0-1,-1-1 1,1 1 0,0 0 0,0 0-1,0 0 1,0 1 0,-1-1 0,1 0-1,-1 0 1,1 0 0,0 3 0,3 7 73,0 0 0,-2 0 0,4 23 0,-1 52-54,-7 100 1,1-153-38,-3 9 11,-13 63 0,10-68-60,1 1-1,-1 49 1,7-86 118,9-32 201,66-173 161,-33 87-435,64-128 0,-89 225 6,-16 20 16,-1 0 0,0 0 0,1 0-1,-1-1 1,1 1 0,-1 0 0,1 0 0,-1 0 0,1 0 0,-1 0 0,1 0-1,-1 0 1,1 0 0,-1 0 0,0 1 0,1-1 0,-1 0 0,1 0 0,-1 0-1,1 0 1,-1 1 0,0-1 0,1 0 0,-1 0 0,1 1 0,-1-1-1,0 0 1,1 1 0,-1 0 0,2 1 56,0 1 0,-1 0-1,0-1 1,1 1 0,-1 0 0,0 0-1,0 0 1,-1 0 0,1 0 0,-1 0 0,1 6-1,-8 273 266,2-175-2444,2 1-3305,3-105 5179,0 1-279,0 1 0,0-1 1,0 0-1,0 1 0,1-1 1,0 0-1,0 0 0,0 1 1,0-1-1,4 6 0,8 6-2897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13261,'46'-16'4171,"-16"7"-4155,0 1 0,1 1 0,0 2 0,46-3 0,60 6-8293,-115 2 5103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14293,'23'0'2461,"13"-2"-1660,0-2 1,65-15-1,15-3-2144,-10 11-5818,-80 10 3008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0 608 15537,'49'-54'976,"-2"-2"0,-4-2-1,-1-2 1,65-129-1,-100 172-613,0 0 0,0 0 0,-2-1 0,0 1 0,-1-1 0,-1-1-1,0 1 1,-1-31 0,-4 50-336,0 0-1,1 0 0,-1 0 1,0 0-1,1 0 0,-1 1 1,1-1-1,0 1 1,-1-1-1,1 1 0,0 0 1,0-1-1,-2 4 1,-18 63 117,3 1 1,3 1 0,-9 110 0,19-136-217,-11 129-1577,19-59-4131,-3-111 5431,0 0 0,1 1 1,-1-1-1,1 0 0,0 0 0,0 0 1,0 0-1,0 0 0,1-1 0,-1 1 1,1 0-1,-1 0 0,4 2 0,9 8-3043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5 360 19622,'-1'-3'59,"0"0"-1,0 0 1,1 0 0,-1 1 0,1-1-1,0 0 1,-1 0 0,1 0 0,1 0-1,-1 0 1,0 0 0,1 0 0,-1 0 0,1 1-1,0-1 1,0 0 0,0 0 0,0 1-1,0-1 1,3-3 0,40-54 353,-25 36-180,34-41 605,-39 49-298,1-1 1,-2 0-1,0-1 0,-1 0 1,-1-1-1,9-23 0,-20 42-515,0 0-1,0 0 0,0 0 0,0 0 0,0 0 0,0 0 0,0 0 0,0 0 0,0 0 0,0 0 1,0 0-1,0 0 0,-1 0 0,1 0 0,0 0 0,0 0 0,0 0 0,0 0 0,0 0 1,0 0-1,0 0 0,0 0 0,0 0 0,0 0 0,0 0 0,0 0 0,0 0 0,0-1 1,-10 16 146,-10 22-1,1 16 49,2 1 0,-13 71 0,-8 116-622,27-115-2742,10-85-1786,5 46 0,1-63 1673,4-3-1527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13389,'-5'19'376,"2"2"-112,-2 5-112,3 5-76,1 0-76,1 5 0,0-1-40,0-4-228,0 1-556,0-3-640,6-1-1148,1-5-2249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2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66 17410,'3'-5'75,"1"0"0,0 0 1,1 0-1,-1 1 0,1-1 1,0 1-1,0 0 1,0 1-1,0-1 0,1 1 1,-1 0-1,1 0 0,0 1 1,0 0-1,0 0 0,0 0 1,1 1-1,-1 0 1,0 0-1,0 0 0,1 1 1,-1 0-1,1 0 0,10 2 1,-14-1-58,-1 0 0,0 0 0,0 0 0,0 0 0,0 0 0,0 0-1,0 1 1,0-1 0,-1 1 0,1-1 0,0 1 0,-1 0 0,1 0 0,-1 0 0,0-1 0,1 1 0,-1 1 0,0-1 0,0 0 0,0 0 0,-1 0 0,1 0 0,0 1 0,-1-1 0,0 0 0,1 1 0,-1-1 0,0 0 0,0 0 0,0 1 0,-1-1 0,1 3-1,-1 4 124,0 0 0,0 0 0,0 0-1,-1 0 1,-1 0 0,0 0-1,-4 10 1,-15 18 128,-1-2 0,-2-1 1,-1 0-1,-44 42 0,36-40-203,1 1 0,-47 71 0,77-102-69,0 0 0,0 0 0,0 0 0,1 1 0,0-1-1,0 1 1,-2 12 0,4-17 0,0 0 0,0 0 0,-1 0 0,1 1 0,1-1 0,-1 0 0,0 0 0,0 0 0,1 1 0,0-1 0,-1 0 0,1 0 0,0 0 0,0 0 0,0 0 0,0 0 0,0 0 0,0 0 0,1-1 0,-1 1 0,1 0 0,-1-1 0,1 1 0,0-1 0,-1 0 0,4 3 0,16 4-222,-1-1 1,1-1-1,0 0 1,1-1-1,-1-2 0,40 2 1,14 3-8352,-59-5 4455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3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16 8733,'0'0'9,"0"-1"1,-1 1-1,1-1 1,0 1 0,0-1-1,0 1 1,0-1-1,0 1 1,0-1-1,0 1 1,0-1-1,0 1 1,0-1-1,0 1 1,0-1 0,1 1-1,-1-1 1,0 1-1,0-1 1,0 1-1,1-1 1,-1 1-1,0-1 1,0 1-1,1 0 1,-1-1 0,1 1-1,-1 0 1,0-1-1,1 1 1,-1 0-1,1-1 1,-1 1-1,0 0 1,1 0-1,-1-1 1,1 1-1,18 14 308,24 45 130,-34-45-367,316 443 1177,-325-456-1279,10 13-240,1 1 1,19 18-1,-27-29-446,1-1 0,0 0 1,1 0-1,-1 0 0,1 0 1,-1 0-1,10 3 0,-2-4-1915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289 203 12585,'-6'5'95,"1"1"0,1 0 0,-1 0 0,1 0 0,0 1 0,0-1 0,1 1 0,0 0 0,0 0-1,1 0 1,0 0 0,0 1 0,0-1 0,0 14 0,0 1 39,1 0 1,1 0-1,5 40 0,-5-60-117,0 0 0,1 1 0,-1-1 0,1 1 0,-1-1 0,1 0 0,0 0 0,0 1 0,0-1 0,0 0 0,0 0 0,1 0 0,-1 0 0,1 0 0,-1-1 0,1 1 0,0 0 0,0-1 0,-1 1 0,1-1 0,0 1 0,0-1 0,1 0 0,-1 0 0,0 0 0,0 0 0,0 0 0,1-1 0,-1 1 0,0-1 0,1 1 0,-1-1 0,1 0 0,-1 0 0,3 0 0,1-1 14,-1 1 0,1-1 0,-1 0 0,0-1 0,0 1 0,1-1-1,-1 0 1,-1 0 0,1-1 0,0 1 0,0-1 0,-1 0 0,0-1 0,8-6-1,-2-2 19,-1 0 0,-1 0 0,0-1 0,0 0 0,-2 0 0,1-1 0,-2 0 0,0 0-1,-1 0 1,5-23 0,-6 18-24,0 0-1,-2 0 1,0 0-1,-1 0 0,-1 0 1,0 0-1,-8-35 1,7 48 31,0 0 1,0 0 0,0 0-1,-1 1 1,0-1 0,0 1-1,0 0 1,-1 0 0,0 0-1,0 0 1,0 1 0,0-1-1,-1 1 1,0 0 0,0 0-1,0 1 1,0 0 0,0-1-1,-8-2 1,9 5-28,0-1 0,0 1 0,-1 0 0,1 0 0,0 1 0,0-1 0,-1 1 0,1 0 0,0 0 0,-1 1 0,1-1 0,0 1 0,0 0 0,0 0 0,-1 0 0,1 0 0,0 1 0,0 0 0,1 0 0,-1 0 0,0 0-1,1 0 1,-1 1 0,1 0 0,0-1 0,0 1 0,0 1 0,-4 3 0,-2 6-17,0 1 0,1 0 0,1 1 0,0-1 0,1 1 0,0 0 0,1 1 0,1 0 0,1-1-1,0 1 1,-1 23 0,1 24-111,7 96 0,-4-152 94,10 74-39,3-1 0,4 0 0,31 90 0,-23-87 142,70 293-46,-81-302-85,-3 1 1,-3 0 0,-3 85 0,-5-159 7,0 1 1,0 0-1,0-1 1,1 1-1,-1-1 1,-1 1-1,1-1 0,0 1 1,0-1-1,-1 1 1,1-1-1,0 1 1,-1-1-1,0 1 1,1-1-1,-1 0 0,0 1 1,0-1-1,1 0 1,-1 1-1,0-1 1,0 0-1,-1 0 0,1 0 1,0 0-1,0 0 1,0 0-1,-1 0 1,1-1-1,0 1 0,-1 0 1,1-1-1,-1 1 1,1-1-1,-1 1 1,1-1-1,-1 0 1,1 0-1,-1 1 0,1-1 1,-1 0-1,1 0 1,-1-1-1,1 1 1,-1 0-1,1 0 0,-4-2 1,-3 0-4,0-1 0,0-1 0,1 1 0,-1-1 0,1-1 0,0 1 0,-10-9 0,-11-12 105,1-1 0,2-2-1,-35-48 1,-54-99 993,102 155-956,2 0 0,0-1 1,-8-23-1,15 36-121,1 0 1,0 0 0,0 0-1,1 0 1,0-1 0,0 1-1,1-1 1,0 1 0,1 0-1,0-1 1,3-14 0,-2 18 3,1-1 0,-1 1 0,1 0 0,1 0 0,-1 0 0,1 0 0,-1 0 0,1 1 1,1-1-1,-1 1 0,1 0 0,-1 1 0,10-6 0,7-4 21,43-19 0,-59 30-26,148-56-1542,-117 48-195,0 1 0,51-5 0,-41 10-1064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0 679 11061,'8'-29'3259,"18"-7"-2651,2 2 0,1 1 0,57-50 0,-7 8-109,180-185-703,-140 141-8135,-110 110 4279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13165,'2'15'452,"-1"-1"0,2 0 0,0 1 0,1-1 0,0 0 0,1 0 0,1-1 0,0 0 0,0 0 0,12 16 0,12 15 49,50 58 0,-62-82-927,1-1 0,35 28 0,-30-28-1792,1-2 1,33 16 0,-29-18-2095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14525,'9'-5'296,"-3"0"-68,10 2 48,2-2-52,5-2-148,-1 1-12,10 0-8,-3 0-52,2-3-4,2 5-88,-1 0-324,3 2-212,-5 0-160,1 2-276,-4 0-332,-5 0-464,-4 0-928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11693,'106'-6'3486,"53"-14"-2581,-23 2-1238,-36 7-4100,-65 9 1804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4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16157,'-3'0'902,"-6"13"-510,-7 16-9,-5 18-282,3 2 1,1 0-1,3 1 1,2 0-1,2 1 1,3 1-1,2-1 1,1 58-1,4-107-121,0 1 1,0-1-1,0 1 1,1-1-1,-1 1 0,1-1 1,0 1-1,-1-1 1,1 1-1,0-1 0,0 0 1,1 1-1,-1-1 0,0 0 1,1 0-1,-1 0 1,1 0-1,0 0 0,0 0 1,0-1-1,0 1 0,0-1 1,0 1-1,0-1 1,0 0-1,1 1 0,-1-1 1,0 0-1,1-1 1,-1 1-1,1 0 0,-1-1 1,1 1-1,-1-1 0,1 0 1,-1 0-1,1 0 1,4-1-1,1 1 0,0-1-1,-1 0 1,1-1-1,0 1 1,0-2-1,-1 1 1,1-1-1,-1 0 1,0-1-1,0 0 1,10-6-1,5-12 29,-17 17-26,0 0-1,0 0 1,0 1-1,1-1 1,7-4 0,-9 65 187,-15 78-1557,-1 5-5466,12-104 4218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14725,'-6'19'104,"-3"6"-88,1 4-16,1 1-16,1 0 0,2 4-164,3-5-344,1 1-376,0-3-400,0-2-448,0-5-1012,5-5-25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15989,'17'-15'554,"1"1"-1,1 0 0,34-17 1,-44 26-405,0 2 1,1-1 0,-1 1 0,1 1 0,0 0 0,0 0 0,0 1 0,0 0-1,0 1 1,19 1 0,-26 0-83,1-1 0,-1 1-1,0 0 1,0 0 0,0 0 0,0 1-1,0-1 1,-1 1 0,1 0-1,0 0 1,-1-1 0,1 2 0,-1-1-1,0 0 1,1 0 0,-1 1 0,0-1-1,-1 1 1,1 0 0,0 0 0,-1-1-1,1 1 1,-1 0 0,0 0-1,0 1 1,0-1 0,0 0 0,-1 0-1,1 6 1,1 12 59,0-1 1,-2 1-1,-2 32 1,0-28-99,-2 13-65,-2 0 1,-1-1-1,-17 52 0,13-53-1478,2 0 0,1 1 0,-6 66-1,14-85 479,1 101-6502,1-104 4500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12921,'11'-6'752,"4"-1"-32,8 0-184,1 0-160,6 1-44,2-1-116,-1 1-140,6-1-36,0 4-12,-2 3-12,0 0-16,-2 0-260,-1 0-480,-2 0-404,-3 0-392,-2 8-384,-2-3-804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9769,'-7'8'206,"1"1"-1,0 1 1,1-1-1,0 1 1,0 0 0,1 0-1,1 0 1,-1 0-1,2 1 1,-1-1 0,1 1-1,0 12 1,0 14 305,1 0-1,5 43 1,-3-65-437,2 0 0,0 0 0,0 0 0,2-1 0,8 20 1,-11-28-36,0 0 1,1-1 0,-1 0 0,1 0 0,1 0-1,-1 0 1,1 0 0,0-1 0,0 1 0,0-1-1,0 0 1,1 0 0,0-1 0,0 1 0,0-1 0,7 4-1,-6-6 8,0 0-1,0 0 0,0-1 1,-1 0-1,1 0 0,0 0 1,0 0-1,0-1 0,0 0 1,-1 0-1,1-1 0,-1 0 1,1 0-1,-1 0 0,1-1 1,-1 1-1,0-1 0,0 0 1,0-1-1,-1 1 0,1-1 1,-1 0-1,0 0 0,6-8 1,6-6 33,-1-1 0,0-1 0,-2-1 0,16-31 0,-22 36 34,0 0 1,-2 0-1,0-1 0,-1 0 0,0 0 1,-2 0-1,0 0 0,-1 0 0,0-1 1,-1 1-1,-6-34 0,6 48-77,-1 0 1,1 0-1,-1-1 1,0 1-1,0 0 0,-1 0 1,1 0-1,-1 0 1,1 0-1,-1 1 1,0-1-1,0 0 0,0 1 1,0-1-1,0 1 1,-1 0-1,1 0 0,-1 0 1,-4-3-1,3 3-55,0 1 0,-1-1-1,1 1 1,-1 0 0,1 0-1,-1 0 1,1 1 0,-1 0-1,1 0 1,-1 0 0,0 0-1,-6 2 1,-2 0-325,1 2 0,-1-1 0,1 2 0,0-1 0,0 2 0,0 0 0,1 0 0,-20 15-1,25-16-132,1-1 0,0 1 0,-1 0-1,2 0 1,-1 1 0,1-1-1,-1 1 1,2 0 0,-1 1-1,1-1 1,0 0 0,0 1 0,0 0-1,1 0 1,-1 8 0,2 7-3263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10273,'49'-2'3872,"12"3"-3643,62-1 33,-106-2-1628,0 0-1,28-8 0,-37 8-828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33.8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284 1 10513,'-4'42'3686,"-22"131"-3098,13-108-22,-2 0-1,-27 71 0,-59 120-103,31-84-1286,68-166-128,0 0 0,0 0 0,0 0 0,1 0 0,-1 0 0,1 10 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3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166 220 12465,'18'-20'411,"5"-5"381,-1-1-1,-2 0 0,20-34 0,-39 58-665,1 1 0,-1-1-1,0 0 1,0 0 0,0 0-1,-1 0 1,1 0 0,0 0-1,-1 0 1,1 0 0,-1-1-1,0 1 1,0 0 0,0 0-1,0 0 1,0 0 0,0-1-1,-1 1 1,1 0 0,-1 0-1,0-3 1,0 4-89,-1 0 0,1-1 0,0 1 0,-1 0 0,1 0 0,-1 0 1,1 0-1,-1 0 0,1 0 0,-1 1 0,0-1 0,1 0 0,-1 1 0,0-1 0,0 1 0,0 0 0,1 0 1,-1-1-1,0 1 0,0 0 0,0 0 0,1 1 0,-1-1 0,-2 1 0,-1 0-39,1 0-1,-1 1 1,1 0 0,0 0-1,0 0 1,0 0-1,0 1 1,1-1-1,-1 1 1,1 0 0,-1 0-1,1 0 1,0 1-1,0-1 1,-3 5 0,-41 65-125,38-57 64,-18 29-54,-39 94 0,58-116 42,0 0-1,2 0 1,0 1-1,1 0 1,2 0-1,-1 34 1,4-57 74,0 0 0,0 0 0,0 0 0,0-1 0,0 1 0,0 0 0,1 0 0,-1 0 0,0 0 0,0-1 0,1 1 0,-1 0 0,1 0 0,-1-1-1,1 1 1,-1 0 0,1 0 0,-1-1 0,1 1 0,-1-1 0,1 1 0,0 0 0,0-1 0,-1 1 0,1-1 0,0 0 0,1 1 0,27 1-46,-22-3-22,0-1-1,1 0 1,-1 0-1,0-1 1,0 1-1,8-6 1,17-13-49,-2-1 0,0-2 0,-1-1 0,32-36 0,-45 43 158,-1 0-1,-1-1 0,-1-1 0,0 0 1,-2 0-1,0-1 0,-1-1 1,7-24-1,-14 33 19,-1-1-1,0 0 1,-1 0 0,0-21 0,-1 35-58,0 0 1,0 0-1,0 1 1,0-1-1,-1 0 1,1 0-1,0 0 0,0 1 1,0-1-1,0 0 1,0 0-1,0 0 1,0 0-1,0 1 1,0-1-1,-1 0 1,1 0-1,0 0 1,0 0-1,0 0 1,0 1-1,0-1 1,-1 0-1,1 0 1,0 0-1,0 0 0,0 0 1,0 0-1,-1 0 1,1 0-1,0 0 1,0 0-1,0 0 1,-1 0-1,1 0 1,0 0-1,0 0 1,0 0-1,-1 0 1,1 0-1,0 0 1,0 0-1,0 0 1,-1 0-1,1 0 1,0 0-1,0 0 0,0 0 1,-1 0-1,1 0 1,0-1-1,0 1 1,0 0-1,0 0 1,0 0-1,-1 0 1,1 0-1,0-1 1,0 1-1,0 0 1,0 0-1,0 0 1,0 0-1,0-1 1,0 1-1,0 0 0,-1-1 1,-8 14-16,-10 21-5,3 1 0,0 0 0,-10 42 0,-25 114-118,48-174 114,1-1-1,0 1 1,2 25-1,0-27 93,0-15-60,1 1 0,-1 0 0,0-1 0,1 1-1,-1 0 1,1-1 0,-1 1 0,1-1 0,-1 1 0,1-1 0,-1 1 0,1-1 0,0 1 0,-1-1-1,1 0 1,0 1 0,-1-1 0,1 0 0,0 1 0,0-1 0,-1 0 0,1 0 0,0 0 0,0 0-1,-1 0 1,1 0 0,0 0 0,0 0 0,-1 0 0,1 0 0,0 0 0,0 0 0,-1-1 0,1 1-1,0 0 1,0 0 0,-1-1 0,1 1 0,0-1 0,0 0 0,34-13 157,-10-4-113,-1-1 0,0-1 0,-2-1 0,0 0 1,-2-2-1,0-1 0,-2 0 0,0-2 0,-2 0 1,-1 0-1,-1-2 0,-1 1 0,13-43 0,-20 27 859,-6 20 427,-91 250-1182,82-202-183,1-1 1,1 1 0,2 1 0,0-1-1,2 1 1,1 0 0,1 30 0,1-55 8,0 0 0,0 0 1,1-1-1,-1 1 1,0 0-1,1 0 0,-1 0 1,1-1-1,-1 1 0,1 0 1,-1 0-1,1-1 1,0 1-1,-1-1 0,1 1 1,0 0-1,0-1 0,-1 1 1,1-1-1,0 0 1,0 1-1,0-1 0,-1 0 1,1 1-1,0-1 0,0 0 1,0 0-1,0 0 1,0 0-1,-1 0 0,1 0 1,0 0-1,0 0 0,0 0 1,0 0-1,0 0 1,0 0-1,0-1 0,-1 1 1,1 0-1,0-1 0,0 1 1,0-1-1,1 0 1,38-19-378,-24 6 389,-1 0-1,-1-1 1,0 0 0,0-1-1,15-25 1,49-94 59,-56 95-57,4-17 32,-20 42-37,0 0 0,2 0-1,-1 0 1,18-22 0,-23 83 851,-4-1-659,-13 71 0,8-71-328,-3 72 0,9-90-225,0 32-2337,1-56 2312,1-1 0,-1 1-1,1 0 1,-1 0 0,1 0 0,0 0-1,0 0 1,0-1 0,0 1-1,0 0 1,1-1 0,0 1-1,-1-1 1,1 0 0,3 4-1,8 2-2365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43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15 13685,'-10'-2'175,"0"0"0,-1 1 0,1 0 0,0 0 0,-1 1 0,1 1 0,0-1 0,-1 2 0,1 0 0,0 0 0,0 0 0,0 2 0,0-1 0,1 1 0,-1 0 0,1 1 0,-9 6 0,-11 7 340,2 2-1,0 0 1,-46 47 0,56-50-457,1 1 0,0 1 0,1 1 0,2 0 0,0 1 0,-17 36 0,23-41-40,1 0 0,1 0 0,1 1 0,0-1 0,1 1 0,1 0 0,0 0-1,2 0 1,0 0 0,2 24 0,-1-38-11,-1 0 0,1 0-1,0 0 1,0 1 0,0-1-1,0 0 1,1 0 0,-1-1 0,1 1-1,0 0 1,0 0 0,0-1-1,0 1 1,0-1 0,0 1 0,1-1-1,5 4 1,-3-3-20,2 0 0,-1 0 0,0 0 1,0 0-1,1-1 0,-1 0 0,1-1 0,9 2 0,1-1 12,1-1 0,0-1 0,-1 0 0,1-2 0,-1 0 0,19-4-1,-25 3 22,0-1-1,0 0 1,0 0-1,0-1 1,-1 0-1,0-1 1,0 0-1,0-1 1,-1 0-1,0-1 1,0 1-1,0-2 0,-1 1 1,-1-1-1,0 0 1,0-1-1,-1 0 1,8-14-1,-5 4 86,-1 0 0,-1-1-1,0 0 1,-2-1-1,0 0 1,-1 1 0,-2-1-1,1-40 1,-1-12 519,1 45-269,-3 1 0,0-1-1,-1 1 1,-6-30-1,2 216 1808,16 314 424,19-159-5380,-28-292 1998,13 70-4458,-13-82 4265,0 0 0,1 0 1,0-1-1,0 1 0,1-1 0,0 0 0,9 12 0,0-7-1674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4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16910,'5'-7'716,"5"0"-224,5-1-4,0-1-32,8 3-120,1-1-144,-3 1-104,11-1-56,3 0-32,3 2-360,1 0-272,-1 5-516,0 0-345,1 0 361,-1 0-432,-7 0-420,-6 5-168,-2 2-1240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4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14921,'8'0'564,"6"0"-124,1 1 105,8-1 83,2 0-92,3 0-412,3 0-124,0 0-380,-1 0 236,7 0 56,-5 0 88,1-1-544,1-2-549,2-4-119,-2 2-268,4 0-320,-6 5-1424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44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21430,'3'-9'79,"1"0"1,1 0-1,-1 0 0,1 0 0,1 1 1,0 0-1,0 0 0,0 1 0,1-1 1,0 2-1,1-1 0,-1 1 1,1 0-1,0 0 0,1 1 0,-1 0 1,1 0-1,0 1 0,1 1 1,-1-1-1,1 1 0,-1 1 0,1 0 1,0 0-1,0 1 0,-1 0 1,1 1-1,0 0 0,0 1 0,0 0 1,0 0-1,12 4 0,-18-4-68,-1 0 0,0 1 0,1 0 0,-1 0 0,0 0 0,1 0 0,-1 0 0,-1 0 0,1 1 0,0-1 0,0 1 0,-1 0 0,0 0 0,1 0 0,-1 0 0,0 0 0,-1 1 0,1-1 0,0 1 0,-1-1 0,0 1 0,0-1 0,0 1 0,0 0 0,-1-1 0,1 1 0,-1 0 0,0 0 0,-1 6 0,1 0 28,0 0 1,-1 0 0,-1-1-1,0 1 1,0 0 0,-1-1 0,0 1-1,0-1 1,-1 0 0,-8 13-1,-91 109 1216,76-102-1183,3 1 0,0 1 0,2 1 1,-32 61-1,49-80-284,1 0 1,0 1 0,1-1-1,0 1 1,-1 27-1,4-31-1186,0 1 0,1 0-1,0-1 1,4 18 0,-4-24 801,1-1 1,-1 1-1,1 0 1,0-1-1,0 1 1,1-1-1,-1 1 1,1-1 0,4 4-1,14 10-4009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3:4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27443,'0'0'956,"0"-2"-480,0-3-32,0 0 44,0 0-300,0-1-92,0 1-140,0 1-52,0-2-364,0 2-820,1 1-1361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12185,'182'3'1113,"222"-8"-951,-347 1-1348,-1-3-1,0-2 1,0-3 0,-1-3 0,54-21 0,-98 32 1033,0-1 1,-1 0 0,0 0 0,0-1 0,0-1-1,-1 0 1,14-13 0,-17 13 744,0 0-1,0 0 0,0-1 1,-1 0-1,7-15 0,-11 23-518,-1-1-1,1 0 0,-1 1 0,1-1 0,0 1 0,0 0 0,-1-1 0,1 1 1,0-1-1,-1 1 0,1 0 0,0 0 0,0-1 0,0 1 0,-1 0 1,1 0-1,0 0 0,0 0 0,0 0 0,0 0 0,-1 0 0,1 0 0,0 0 1,0 1-1,0-1 0,-1 0 0,1 0 0,0 1 0,0-1 0,0 1 0,29 13 1216,-27-12-1030,53 25 1554,-30-15-1106,0 0-1,-1 2 0,-1 1 0,33 26 1,-56-41-652,0 1 1,0-1 0,0 1 0,-1-1-1,1 1 1,0-1 0,-1 1 0,1-1-1,0 1 1,-1 0 0,1-1 0,-1 1-1,1 0 1,-1 0 0,1-1 0,-1 1-1,0 0 1,1 0 0,-1 0 0,0-1 0,0 1-1,1 0 1,-1 0 0,0 0 0,0 0-1,0 0 1,0 0 0,0 0 0,0-1-1,0 1 1,-1 0 0,1 0 0,0 0-1,0 0 1,-1 0 0,1-1 0,0 1-1,-1 0 1,1 0 0,-1-1 0,1 1-1,-1 0 1,1 0 0,-1-1 0,0 1-1,1-1 1,-1 1 0,0-1 0,1 1-1,-1-1 1,0 1 0,0-1 0,0 1-1,1-1 1,-1 0 0,0 0 0,0 1-1,0-1 1,0 0 0,0 0 0,-1 0 0,-61 11-264,57-11 278,-55 4-1181,-25 3-4834,62-3 2656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07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1564 29 10945,'1'0'62,"2"0"155,-1-1-1,0 1 1,1-1-1,-1 0 1,0 1-1,0-1 1,1 0-1,-1 0 1,0-1-1,0 1 1,0 0-1,0-1 1,0 1-1,-1-1 1,1 1-1,0-1 1,-1 0-1,1 0 1,2-4-1,-46 6 869,1 1-848,1 3 1,0 1-1,-50 13 1,-119 42 116,150-42-227,-17 5-47,-277 90 53,249-75-328,-130 69 0,217-98 155,1 0 1,0 2-1,1 0 1,-27 24-1,38-32 50,1 0-1,-1 1 1,1-1-1,0 1 1,0 0-1,1 0 0,-1 0 1,1 0-1,0 0 1,0 1-1,0-1 1,0 0-1,1 1 0,0 0 1,0-1-1,0 1 1,1 0-1,-1-1 1,1 1-1,0 0 1,1 0-1,-1-1 0,1 1 1,2 8-1,-1-9-1,0 0 0,0 0-1,1 0 1,0 0 0,0-1-1,0 1 1,0-1 0,0 0-1,1 0 1,-1 0 0,1 0-1,0 0 1,0-1 0,5 3-1,64 25 63,-64-27-58,56 18-25,1-3 0,93 13 0,140 3 97,-240-28-55,50-2 97,21 3 1148,-128-5-13,-11 3-965,-15 1-193,-486 109 1385,395-79-1021,1 5 0,-142 72 0,233-101-448,-1 1-1,2 1 1,-31 24 0,49-35-16,0 0 1,0 0 0,0 1-1,1 0 1,-1-1 0,1 1-1,0 0 1,0 1 0,0-1-1,0 0 1,1 1 0,0 0-1,0-1 1,0 1 0,1 0-1,-1 0 1,1 0 0,0 0-1,1 0 1,-1 1 0,1-1 0,0 0-1,0 0 1,1 0 0,0 6-1,1-8-7,-1 0 1,1 0-1,-1-1 0,1 1 1,0 0-1,0-1 0,0 1 0,0-1 1,1 0-1,-1 0 0,1 0 0,-1 0 1,1 0-1,0-1 0,0 1 1,-1-1-1,5 2 0,56 18-759,-52-18 471,46 10-2802,0-2 1,100 6-1,120-13-2512,-198-4 4905,-21 0 825,1-2 0,85-15 0,-121 12 919,0-1 0,0 0-1,0-2 1,-1-1-1,0-1 1,-1 0-1,0-2 1,36-26 0,-56 38-904,-1-1 0,1 0 0,-1 1 0,1-1 0,0 1 0,-1-1 0,1 1 0,0-1 0,-1 1 0,1-1 0,0 1 0,-1 0 0,1-1 0,0 1 0,0 0 0,0 0 0,-1-1 0,1 1 1,0 0-1,0 0 0,0 0 0,0 0 0,-1 0 0,1 0 0,0 0 0,0 1 0,0-1 0,-1 0 0,1 0 0,0 1 0,1-1 0,8 24 4567,-5-9-5249,3 3 398,0-1 1,1 0-1,1 0 0,0-1 0,1 0 0,1-1 0,17 18 0,2-2-3076,2-2 0,39 28 0,-23-25-359,4-3-1715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0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78 20678,'-9'-19'88,"2"-2"-88,-1 6-456,5 4-1332,3 4-901,0 2-379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0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15453,'6'15'704,"0"1"-1,0 0 1,-2 1-1,0-1 0,-1 1 1,2 17-1,0 105 570,-4-110-1004,-1 501-951,0-515-250,1-1 1,0 1 0,2-1 0,-1 0 0,2 0 0,0 0-1,0 0 1,2 0 0,-1-1 0,11 17 0,-1-7-2946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53.4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331 50 7329,'-5'-1'-5,"0"0"1,-1 0-1,1 1 1,0-1-1,-1 1 0,1 1 1,0-1-1,-1 1 1,1 0-1,0 0 1,0 1-1,0-1 1,0 1-1,0 0 1,0 1-1,0-1 1,-8 6-1,2 2 5,-1 0 0,2 1 1,-1 0-1,2 1 0,-10 14 0,-6 7-8,5-8-32,0 1-1,2 2 0,1 0 0,1 0 1,-23 58-1,39-86 47,0 1 1,-1-1-1,1 1 0,0-1 1,-1 0-1,1 1 0,0-1 1,0 1-1,0-1 1,0 1-1,-1 0 0,1-1 1,0 1-1,0-1 0,0 1 1,0-1-1,0 1 0,0-1 1,0 1-1,0-1 0,0 1 1,1-1-1,-1 1 1,0 0-1,0-1 0,0 1 1,1-1-1,-1 1 0,0-1 1,0 0-1,1 1 0,-1-1 1,0 1-1,1-1 0,0 1 1,17-12 123,27-38 43,-40 43-127,71-87 630,-45 52-536,2 2-1,2 1 1,1 2-1,61-49 0,-92 82-154,-1 0 0,0 1-1,1-1 1,-1 1-1,1 0 1,0 0-1,0 1 1,-1-1-1,1 1 1,0 0 0,0 1-1,1-1 1,-1 1-1,0 0 1,0 0-1,10 2 1,-14-2 20,-1 1 0,1 0 0,0 0 0,0-1 0,0 1 0,-1 0 1,1 0-1,0 0 0,-1 0 0,1 0 0,-1 0 0,1 0 0,-1 0 0,0 0 0,1 0 0,-1 0 1,0 0-1,0 0 0,0 1 0,0-1 0,0 0 0,0 2 0,-1 34 72,0-28-84,-1 10-2,-1-1-1,-1 1 0,0-1 1,-1 0-1,-2 0 1,-12 26-1,-61 102-65,58-108 55,-6 7 35,-27 52-116,50-88 105,1 0 0,0 1 0,1 0 1,0 0-1,0 0 0,1 0 1,1 1-1,-1 10 0,2-21 2,0 1 0,1-1 0,-1 0 0,0 1 0,1-1 0,-1 0 0,1 1-1,-1-1 1,0 0 0,1 0 0,-1 1 0,1-1 0,-1 0 0,1 0 0,-1 0 0,1 1 0,-1-1 0,0 0 0,1 0 0,-1 0-1,1 0 1,-1 0 0,1 0 0,-1 0 0,1 0 0,-1 0 0,1 0 0,-1 0 0,1-1 0,-1 1 0,1 0 0,-1 0-1,1 0 1,-1-1 0,1 1 0,21-7 56,17-13-28,-1-2 0,-1-2 1,-2-1-1,0-1 0,38-38 1,-16 15 100,83-77 236,-65 57-285,94-68 1,-166 135-88,2-2-7,0 0-1,0 0 0,0 1 0,1 0 1,-1-1-1,1 2 0,0-1 0,0 1 1,0 0-1,0 0 0,0 0 0,0 1 1,1 0-1,11 0 0,-17 1 12,-1 0 1,1 1-1,0-1 0,0 1 0,-1-1 0,1 1 0,0-1 0,-1 1 1,1-1-1,-1 1 0,1-1 0,-1 1 0,1 0 0,-1-1 1,1 1-1,-1 0 0,1-1 0,-1 1 0,0 0 0,1 0 1,-1-1-1,0 1 0,0 0 0,0 0 0,1 0 0,-1-1 0,0 1 1,0 2-1,-1 30-13,1-22 3,-2 3-6,1-1 0,-2 0 0,1-1 0,-2 1 0,0 0 0,0-1 0,-1 0-1,-11 19 1,-63 90-44,67-104 65,-23 32 204,-2-2 0,-2-1 1,-2-2-1,-78 63 1,114-102-125,2-3-52,0 1 0,0-1 0,0 1 0,-1-1-1,1 0 1,0 0 0,-1-1 0,0 1-1,1-1 1,-1 1 0,-5 0 0,8-5-8,1 0 1,0 0-1,0 0 1,0 0-1,0 1 1,1-1-1,-1 0 0,1 0 1,1-4-1,7-15-12,1 0-1,2 0 0,0 1 1,1 0-1,25-29 1,87-87-65,-94 104 37,-16 15-205,1 1-1,0 1 1,1 0-1,1 1 1,1 1-1,39-23 1,-57 37 217,-1-1 0,0 1 0,1 0 0,-1-1 0,1 1 1,-1 0-1,1 0 0,-1 0 0,0-1 0,1 1 0,-1 0 1,1 0-1,-1 0 0,1 0 0,-1 0 0,1 0 0,-1 0 0,1 0 1,-1 0-1,1 0 0,-1 0 0,1 0 0,-1 0 0,0 0 1,1 0-1,-1 1 0,1-1 0,-1 0 0,1 0 0,-1 0 1,0 1-1,1-1 0,-1 0 0,1 1 0,-1-1 0,0 0 1,1 1-1,-1-1 0,1 1 0,-6 21 13,-21 27 28,-25 18 285,-4-3 1,-2-2 0,-2-2-1,-126 95 1,176-148-301,0 0 0,0 0 0,-1-1 0,1 0 0,-1 0 1,0-1-1,-1-1 0,-21 7 0,32-11-27,0 0-1,-1 0 1,1-1 0,0 1 0,-1 0 0,1 0 0,0-1-1,-1 1 1,1 0 0,0 0 0,-1-1 0,1 1 0,0 0-1,0-1 1,0 1 0,-1 0 0,1-1 0,0 1 0,0-1-1,0 1 1,0 0 0,-1-1 0,1 1 0,0-1 0,0 1-1,0 0 1,0-1 0,0 1 0,0-1 0,0 1 0,0-1-1,1 1 1,-1-1 0,1-18-5,-1 17 5,5-18 3,0-1 0,2 1 0,0 0 0,2 0 0,0 1 0,19-30 0,-2 1-1,-26 48-1,99-205 29,-84 168 38,-1 0 0,-2-1 0,12-66-1,-23 101-62,0-1-1,-1 0 0,1 1 0,-1-1 0,0 0 0,0 0 0,0 1 0,-1-1 1,0 0-1,-1-6 0,2 10 0,0-1 0,-1 1 0,1 0 0,0-1 0,-1 1 0,1-1 0,-1 1 0,1 0 0,0-1 0,-1 1 0,1 0 0,-1 0 0,1-1 0,-1 1 0,1 0 0,-1 0 0,1-1 0,-1 1 0,1 0 0,-1 0 0,1 0 0,-1 0 0,1 0 0,-1 0 0,1 0 0,-2 0 0,-24 12 113,-39 37-153,-112 112 0,93-81-31,5-7 101,-128 155 0,203-223-36,0 1-1,0-1 0,0 1 0,1 0 0,0 0 0,0 0 0,1 0 0,-1 0 0,1 1 0,1-1 0,-1 1 1,1-1-1,0 1 0,0 7 0,1-13 7,0 0 0,0 0 0,1 0 0,-1 0 0,0 0 0,1 0 0,-1 0 0,0 0 0,1 0 0,-1 0 0,1 0 0,-1-1 0,1 1 0,-1 0 1,1 0-1,0-1 0,0 1 0,-1 0 0,1-1 0,0 1 0,0-1 0,0 1 0,-1-1 0,1 1 0,0-1 0,0 1 0,0-1 0,0 0 0,0 0 0,0 1 0,0-1 0,1 0 0,40 1 66,-30-1-41,16-1-6,0-1-1,0-2 0,-1-1 1,46-13-1,102-46-130,-34 10 26,-132 51 77,0 0-1,1 0 0,-1 1 0,1 0 0,0 1 0,0 0 1,-1 0-1,12 2 0,-17 0 27,0-1 0,0 1 0,0 1 0,1-1 0,-1 1 0,-1-1 0,1 1 0,0 0 1,0 0-1,-1 1 0,1-1 0,-1 1 0,0 0 0,0 0 0,0 0 0,0 0 0,0 1 0,-1-1 0,1 1 0,2 5 0,8 19 13,-1 0 0,-1 1-1,-1 1 1,7 40 0,20 60-89,-32-117 6,0 0 0,1 0 0,1 0-1,0-1 1,1 0 0,0 0 0,10 10 0,10 1-1110,4-5-1360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0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15377,'182'-42'5299,"3"13"-3437,187-4-1598,-362 33-332,162-8-3105,-135 8 522,-1 2-1,60 10 1,-69-6 69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0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14293,'31'0'648,"9"0"-132,10 0-120,6-4-104,5 1-132,4 3-160,2 0-68,2 0-600,-1 2-960,-2 6-1024,-1 4-3385</inkml:trace>
  <inkml:trace contextRef="#ctx0" brushRef="#br0" timeOffset="1">959 503 16710,'-7'31'464,"5"4"-312,2 1-104,0 0-48,0 3-68,7 2-668,6-2-813,2-1-575,7-3-992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0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11489,'0'0'-3584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0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14937,'38'-7'248,"8"1"-28,9-2-88,5 0-32,3 2-56,4 3-28,0 1-32,-4 2-172,-2 0-560,1 0-628,-9 0-360,-5 4-520,-8 2-1909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1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13677,'42'1'232,"6"1"32,5-1-100,5 1-132,3 0-32,3-2-8,3 2-388,-2-1-1004,0-1-1084,2 2-2381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150 103 13993,'-13'8'322,"1"0"1,0 0-1,1 1 0,0 1 0,0 0 0,1 1 1,0-1-1,1 2 0,-11 16 0,15-20-142,1-1-1,1 0 1,-1 1 0,1 0-1,1-1 1,-1 1 0,1 0-1,1 0 1,-1 1 0,1-1-1,1 0 1,0 0 0,0 1-1,0-1 1,1 0 0,1 0-1,-1 1 1,4 8 0,-3-11-80,1-1 0,0 1 0,1-1 0,-1 0 0,1 0 0,0 0 0,0-1 0,0 1 0,1-1 0,-1 0 0,1 0 0,0-1 0,0 1 0,1-1 0,-1 0 0,1-1 0,0 1 0,-1-1 0,13 3 0,2 0 8,0-1 0,1 0-1,0-2 1,34 1-1,-16-3 1,-1-2-1,1-1 0,0-2 0,67-18 0,-92 19-97,-1 0 1,1-1-1,-2-1 1,1 0-1,0-1 1,-1 0-1,0-1 1,-1 0-1,0-1 1,0 0-1,-1 0 1,0-2-1,-1 1 0,0-1 1,0 0-1,12-22 1,-17 23-38,0 0 1,0 0-1,-1 0 1,0-1 0,-1 0-1,0 1 1,-1-1-1,0 0 1,0 1-1,-1-1 1,-1 0-1,-3-19 1,3 23-11,0 1 0,-1 0 0,0 0 0,0 0-1,0 1 1,-1-1 0,0 0 0,0 1 0,0 0 0,-1 0 0,1 0 0,-1 0 0,-1 0 0,1 1 0,-1 0-1,1 0 1,-1 0 0,0 0 0,-1 1 0,1 0 0,-1 0 0,1 0 0,-7-2 0,-4 1-369,0 0 0,0 1 1,0 1-1,-1 0 0,1 1 1,-1 1-1,1 0 1,-27 5-1,26-2-469,1 0 0,0 1 0,0 1 1,1 1-1,-1 1 0,1 0 0,0 0 0,-20 15 0,-4 8-2822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1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1281 1 20410,'-604'510'7397,"400"-342"-6611,-50 58-282,144-99-2668,85-92-2394,-40 72 0,47-72-366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1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12037,'0'-1'116,"0"0"0,0 0 0,0 0 0,0 0 0,0-1 0,0 1 0,0 0 0,0 0 0,1 0 1,-1 0-1,0 0 0,1 0 0,-1 0 0,1 0 0,-1 0 0,1 0 0,-1 0 0,2 0 0,-2 1-20,1-1 1,-1 1 0,0 0-1,1 0 1,-1 0-1,1 0 1,-1 0 0,1 0-1,-1 0 1,1 0-1,-1 0 1,1 0-1,-1 0 1,1 0 0,-1 0-1,1 0 1,-1 0-1,1 0 1,-1 1 0,1-1-1,-1 0 1,1 0-1,-1 1 1,0-1 0,1 0-1,0 1 1,2 1 240,-1 1 0,1-1 0,0 1 0,-1 0 0,1 0 0,-1 0 1,0 0-1,3 6 0,9 27 492,-1 1-1,-1 1 1,-3 0 0,-1 1 0,5 56 0,-4 200 83,-9-253-915,0 37 80,3 144-3701,14-76-6702,-12-123 6618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12745,'0'0'233,"1"-1"1,-1 0-1,1 1 0,-1-1 1,0 0-1,1 1 0,-1-1 1,1 1-1,-1-1 0,1 1 1,0-1-1,-1 1 0,1-1 1,-1 1-1,1 0 0,0-1 1,0 1-1,-1 0 0,1 0 0,0-1 1,0 1-1,39-10 1759,-29 7-1149,68-15 711,0 3 1,154-8 0,-32 19-917,-1 6-3739,6 1-6306,-177-3 6781,-6 1-890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17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5641,'0'0'6297,"27"0"-1281,-5-2-3556,-1 0-1,29-7 0,21-2-722,137 2-547,-62 5-3132,-2-11-5710,-141 15 8395,-1-1 1,0 1-1,0 0 0,0-1 0,0 0 1,0 1-1,0-1 0,0 0 0,0 0 1,0 0-1,0 0 0,0-1 1,0 1-1,-1 0 0,1-1 0,-1 1 1,3-3-1,-4 3 279,0 0 1,1 0-1,-1 0 1,0 0-1,1-1 1,-1 1-1,0 0 1,0 0-1,0 0 0,0 0 1,0-1-1,0 1 1,-1 0-1,1 0 1,0 0-1,-1 0 1,1 0-1,0-1 0,-1 1 1,1 0-1,-1 0 1,0 0-1,1 0 1,-1 0-1,0 1 1,0-1-1,1 0 0,-1 0 1,-2-1-1,2-5 735,13 3-231,20 4 167,-28 0-519,69 2 1765,1 3 1,-2 3-1,1 3 0,86 26 1,-158-37-1839,0 0 1,-1 0-1,1 0 1,0 0-1,0 0 1,-1 0-1,1 0 1,0 1-1,0-1 1,-1 0 0,1 0-1,0 1 1,-1-1-1,1 0 1,0 1-1,-1-1 1,1 1-1,-1-1 1,1 1-1,0-1 1,-1 1-1,1-1 1,-1 1-1,1-1 1,-1 1 0,0 0-1,1-1 1,-1 1-1,0 0 1,1-1-1,-1 2 1,-20 10 704,-40 1-521,-37-5-516,32-8-6776,50 0 3734,10 0-207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32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11077,'0'-2'77,"1"1"0,-1 0 0,1 0-1,-1-1 1,1 1 0,0 0 0,0 0 0,0 0 0,-1 0 0,1 0 0,0 0-1,0 0 1,0 0 0,0 1 0,1-1 0,-1 0 0,0 1 0,0-1-1,0 0 1,1 1 0,-1-1 0,0 1 0,0 0 0,1 0 0,-1-1 0,0 1-1,3 0 1,51-5 491,-38 4-239,53-5-109,-16 2-201,-1-3-1,59-13 1,-97 16-506,0 0 1,-1-1-1,0-1 1,0 0-1,0-1 1,-1 0-1,0-1 1,0 0-1,-1-1 0,0-1 1,-1 0-1,12-14 1,-18 18-106,-1 1 0,0-2 0,0 1 0,-1 0 0,0-1 1,0 0-1,0 0 0,1-8 0,-2 9 565,-1 0 0,0 0 1,0 0-1,-1 0 0,0 0 0,0 0 0,0 0 0,-1 0 1,0 0-1,-2-7 0,2 11 152,0 0 0,0 0 0,0 0 0,0 0 0,-1 0 0,1 0 0,-1 0 0,1 1 0,-1-1 0,0 0 0,0 1 0,0 0 0,0-1 0,0 1 0,0 0 0,0 0 0,0 0 0,0 0 0,0 1 0,-1-1 0,-3 0 0,-1-1 315,0 1 0,0 1-1,0-1 1,0 1 0,-13 1-1,19 1-308,0 1 0,1-1 0,-1 1 0,1-1-1,0 1 1,-1 0 0,1-1 0,1 1-1,-1-1 1,0 1 0,2 4 0,0-3 12,0 0 1,1 0-1,0 0 1,0 0-1,0-1 1,1 1-1,-1-1 1,1 0-1,-1 0 1,1 0-1,0 0 1,6 2-1,57 28 1269,-56-28-1240,27 10 413,-15-5 233,44 23 0,-67-33-872,0 0 0,1 0 1,-1 1-1,0-1 0,0 0 1,1 0-1,-1 1 1,0-1-1,0 0 0,0 0 1,0 1-1,1-1 0,-1 0 1,0 1-1,0-1 0,0 0 1,0 1-1,0-1 0,0 0 1,0 1-1,0-1 0,0 0 1,0 1-1,0-1 0,0 0 1,0 1-1,0-1 0,0 0 1,0 1-1,0-1 1,0 0-1,0 0 0,-1 1 1,1-1-1,0 0 0,0 1 1,0-1-1,-1 0 0,1 0 1,0 1-1,0-1 0,0 0 1,-1 0-1,1 1 0,0-1 1,-1 0-1,1 0 0,-1 0 1,-6 2-2688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1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11749,'0'0'2361,"17"0"221,29-5-1949,52-11 0,21-3-771,-98 17 27,118-9-2522,-48 7-3419,-72 4 2052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1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13981,'-2'21'896,"-1"1"0,1 6-35,-5 2-61,4 5-144,0 0-328,-4 1-328,5 7-52,2-2-316,0 1-1269,0-2-791,0 1-344,4 1-2220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1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13057,'-2'12'4641,"-1"20"-3133,20 112 1644,-9-91-2872,2 66 1,14 314-1102,-22-417 412,2 16-1327,10 44 1,-12-69 1159,0 1 1,1-1-1,-1 0 1,2 1-1,-1-1 1,1-1-1,0 1 1,0 0-1,1-1 1,-1 0-1,9 8 1,-2-5-2060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13745,'7'0'1858,"14"-1"-551,0 0 1,31-7-1,90-31-129,11-2-1148,73 11-2771,-74 27-7113,-135 4 6268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15933,'16'0'821,"-1"-2"39,6-3-200,8-2-260,4 1-184,5-1-216,2-3 84,7 2-156,-2 0 20,10 0-176,-1 2-592,-4 1-753,-4 5-515,3 0-492,-1 0-752,-3 7-1357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13973,'15'-5'131,"1"-2"-1,-1 0 1,-1-1 0,1 0-1,-2-1 1,1 0-1,-1-1 1,0-1 0,-1 0-1,0-1 1,-1 0-1,-1-1 1,1 0 0,7-15-1,-16 23-22,1-1 1,-1 1-1,-1-1 0,1 1 0,-1-1 0,0 0 1,0 1-1,-1-1 0,1 0 0,-1 0 0,-1-6 1,1 10-76,0 0 1,-1 0 0,1 0 0,0 0 0,-1 0-1,0 0 1,1 0 0,-1 0 0,0 1 0,0-1-1,0 0 1,0 0 0,0 1 0,0-1-1,0 1 1,-1-1 0,1 1 0,-1 0 0,1-1-1,-1 1 1,1 0 0,-1 0 0,0 0-1,1 0 1,-1 0 0,0 0 0,0 1 0,0-1-1,0 1 1,0-1 0,0 1 0,0 0-1,1-1 1,-3 1 0,0 0-20,1 0-1,-1 1 1,1-1-1,-1 1 1,1-1 0,-1 1-1,1 0 1,0 0-1,-1 1 1,1-1-1,0 1 1,0 0 0,0-1-1,0 1 1,0 0-1,1 1 1,-5 3-1,3-1-5,0 0 0,1 0-1,0 0 1,0 1-1,0-1 1,0 1-1,1 0 1,0 0 0,-2 8-1,-1 13 20,2 0-1,0 0 1,3 47-1,0-53 41,0-12-116,0 0 0,1 0 1,0 0-1,1 0 1,0 0-1,1 0 0,-1-1 1,2 1-1,-1-1 0,1 0 1,0 0-1,6 8 1,-6-11-336,0 1 0,1-1 1,-1-1-1,1 1 1,0-1-1,0 0 0,0 0 1,1 0-1,-1-1 1,1 0-1,0 0 1,0 0-1,0-1 0,0 0 1,0 0-1,1 0 1,9 0-1,21 1-3520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12625,'1'-1'271,"-1"-1"0,1 1 0,0-1 0,0 1 0,0 0 0,0-1 0,0 1 0,0 0 0,0 0 0,1 0 0,-1 0 0,0 0 0,1 0 0,-1 0 0,0 0 0,1 0 0,-1 0 0,1 1 0,0-1 0,-1 1 0,3-1 0,41-13 706,-42 13-770,192-36-303,-141 29-1250,0-2 1,-1-2-1,0-2 1,-1-3-1,50-23 1,-99 38 1279,-1 2 53,-1 0 1,0-1 0,0 1-1,0-1 1,1 0 0,-1 1-1,0-1 1,0 0 0,0 0-1,0 0 1,0 1 0,0-1-1,0 0 1,0 0 0,-1 0-1,1-1 1,0 1 0,-1 0-1,1 0 1,0 0 0,-1-1-1,1 1 1,-1-2 0,4 5 117,0 1 0,0 0 0,0-1 1,0 0-1,0 0 0,0 0 1,8 1-1,19 5 1215,64 6 1,-61-10 557,53 12 1,-80-10-780,-18 0-904,-16 2-360,1-4-8,-22 3-1590,45-6 1354,0-1 1,0 1 0,1 0-1,-1 0 1,0 0 0,1 0-1,-1 1 1,1-1 0,0 1-1,-1-1 1,1 1 0,-4 3-1,4 2-2107,1 1-1483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13333,'1'-2'181,"-1"1"-1,1-1 1,0 0-1,0 0 1,0 1-1,1-1 1,-1 1-1,0-1 0,1 1 1,-1-1-1,1 1 1,-1 0-1,1 0 1,-1 0-1,1 0 1,0 0-1,0 0 1,-1 0-1,1 0 1,0 1-1,0-1 1,0 1-1,0-1 1,0 1-1,3 0 1,61-10 128,-57 9-140,146-6 290,17-1-1584,-150 5 270,0 0-1,-1-2 1,1 0-1,-1-2 1,32-13-1,-45 15 739,0 0-1,0 0 1,-1-1 0,1 0 0,-1 0-1,-1 0 1,1-1 0,-1 0-1,0 0 1,-1-1 0,0 0-1,0 0 1,-1 0 0,6-13-1,14-23 181,-21 40-20,1 0 1,-1 0-1,1 1 1,0-1-1,0 1 1,0 0-1,0 0 1,1 0-1,-1 1 1,1 0-1,0 0 1,0 0-1,0 0 1,0 0-1,0 1 1,6-1-1,12-1 416,-1 0-1,28 0 1,-25 2-166,40 1 661,-61 0-812,0 0 0,-1 1 1,1 0-1,0-1 1,-1 1-1,1 1 1,-1-1-1,1 0 0,-1 1 1,1 0-1,-1 0 1,0 0-1,5 4 0,-7-6-51,0 1 0,0 0 0,-1 0 0,1 0 0,0 0 0,0 0 0,0 0 0,-1 1 0,1-1 0,-1 0 0,1 0 0,-1 1 0,1-1 0,-1 0 0,1 0 0,-1 1 0,0-1 0,0 0 0,0 1 0,0-1-1,0 0 1,0 1 0,0-1 0,0 0 0,-1 3 0,-1-1-18,1-1 0,-1 1 0,1-1 0,-1 1 0,0-1 0,0 0-1,0 0 1,0 1 0,0-1 0,-1-1 0,-2 3 0,-8 4-12,0 0 0,-1-1 0,-19 7 1,30-13-15,-20 7-55,13-5-550,0 1-1,0 0 1,0 0 0,1 1 0,-11 7 0,15 2-3504,5-6 927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23 149 4556,'-20'-103'5796,"17"57"467,7 77-4422,20 59-923,-4 0 1,9 95 0,-4-18-632,26 134 405,-18-107-2603,-11-65-4674,-12-100 2178,-6-20 836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12305,'0'-2'281,"1"-1"1,0 1-1,0 0 1,0 0-1,0 0 0,0 0 1,1 0-1,-1 0 0,0 0 1,1 0-1,0 0 1,-1 1-1,1-1 0,0 1 1,0-1-1,0 1 0,0 0 1,0 0-1,3-2 0,47-21 1420,-48 22-1553,47-17-25,0 3 1,1 2-1,0 2 0,106-10 0,-32 17-3157,-4 10-3509,-93-1 4295,-4 1-952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30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9769,'9'148'4845,"2"25"-3964,-13 52-320,7 203-600,-3-409-34,6 57-864,-7-70 685,0 1-1,1-1 1,-1 0 0,2 0 0,-1 0-1,0 0 1,1 0 0,0-1 0,4 6-1,-6-10 132,-1-1-1,1 1 0,-1-1 1,0 1-1,1-1 1,-1 0-1,1 1 0,0-1 1,-1 1-1,1-1 0,-1 0 1,1 0-1,-1 1 0,1-1 1,0 0-1,-1 0 0,1 0 1,0 0-1,-1 0 0,1 0 1,-1 0-1,1 0 0,0 0 1,-1 0-1,1 0 0,0 0 1,-1 0-1,1 0 0,0-1 1,-1 1-1,1 0 0,-1 0 1,1-1-1,-1 1 0,1 0 1,-1-1-1,1 1 0,-1-1 1,1 0-1,6-10-3976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13925,'0'0'866,"9"-1"2621,16-3-2413,219-53-565,-182 47-3329,0 3 0,63 1-1,-71 6-89,-1 0-748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13085,'13'0'168,"0"-1"-1,0-1 0,0 0 1,0-1-1,-1-1 0,1 0 1,-1 0-1,0-1 1,0-1-1,12-7 0,-6 2-38,0-2 0,-1 0 0,0-1 0,-1 0 0,19-22-1,-31 29-46,1 0-1,-1-1 0,0 1 0,0-1 0,-1 0 0,0 0 1,-1 0-1,1 0 0,-2 0 0,1-1 0,-1 1 0,0-1 0,-1 1 1,0-1-1,0 1 0,-1-1 0,-2-11 0,3 18-54,0 0 1,-1 0-1,1 0 0,0 0 1,-1 0-1,0 0 0,1 0 0,-1 0 1,0 0-1,0 0 0,0 0 0,0 1 1,0-1-1,0 0 0,-1 1 0,1-1 1,0 0-1,-1 1 0,0 0 0,1-1 1,-1 1-1,0 0 0,1 0 0,-1 0 1,0 0-1,0 0 0,0 0 0,0 1 1,0-1-1,0 1 0,0-1 0,0 1 1,0 0-1,0 0 0,0 0 0,0 0 1,-1 0-1,1 0 0,-3 1 0,1 0-18,0 0 0,0 0 0,0 1 0,0-1 0,0 1 0,0 0 0,1 0 0,-1 0 0,1 1 0,-1-1 0,1 1 0,0 0 0,0 0 0,0 0 0,0 0 0,1 1-1,-1-1 1,-2 5 0,-4 14 83,1-1-1,1 1 0,1 1 0,0-1 1,2 1-1,1 0 0,1 0 0,0 0 0,2 0 1,1 1-1,7 44 0,-5-60-160,-1 0 0,1 0 0,1-1 0,-1 1 0,1-1 0,1 0 0,-1 0 0,1 0 0,1-1 0,-1 0 0,1 0 0,0 0-1,0-1 1,11 8 0,-4-4-998,1 0 0,1-1 0,-1-1 0,1 0 0,1-1 0,20 6 0,1-5-3054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12765,'0'0'1807,"27"-9"465,18-3-2276,1 1 0,69-6 0,25 11-6637,-110 6 4447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14949,'22'-7'748,"3"-1"-11,3 0 23,0-1-108,-1-1-180,0 2-112,0-1-104,2 0-160,-3 2-96,1 0-16,-2 1-20,-2-1-4,-1 3-296,1 1-868,1 3-533,-6 0-291,2 0-744,-4 0-2196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14021,'-2'50'3267,"5"14"-1524,19 101 0,-5-50-984,2 102-475,-9-89-383,28 135-1,-33-240-1177,1 0 0,0-1 0,2 0 0,0 0 1,2-1-1,14 23 0,-9-23-1554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13069,'10'-8'725,"-1"1"0,1 0 0,0 0 0,1 1-1,-1 1 1,1-1 0,1 2 0,-1 0 0,21-5 0,-2-1-15,171-51 896,5 21-3407,74 17-9268,-226 23 7158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5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0 503 11317,'15'-24'771,"-1"0"1,-2-2-1,0 1 0,-2-2 1,13-49-1,-23 76-771,16-64 420,-12 43-140,1 0 0,1 0 0,1 0 0,1 1 0,0 0 1,22-36-1,-29 55-283,0-1 0,0 1 0,1 0 0,-1-1 0,0 1 1,0 0-1,1 0 0,-1 0 0,1 0 0,-1 0 0,1 1 1,-1-1-1,1 0 0,-1 1 0,1-1 0,0 1 0,-1-1 1,1 1-1,0 0 0,0 0 0,-1 0 0,1 0 0,0 0 1,-1 0-1,1 0 0,0 0 0,-1 1 0,1-1 0,0 1 0,-1-1 1,1 1-1,0 0 0,-1-1 0,1 1 0,-1 0 0,0 0 1,1 0-1,-1 0 0,0 0 0,2 3 0,6 4 32,0 1 1,-1 0-1,0 1 0,9 13 0,-13-17-29,7 11 41,-1 1 1,0 0-1,-2 1 1,0 0-1,-1 0 1,-1 1-1,-1 0 0,0 0 1,-2 0-1,0 0 1,-1 1-1,-1-1 0,-1 1 1,-1-1-1,-6 35 1,5-48-63,0-1 0,0 1-1,0-1 1,-1 1 0,0-1 0,0 0 0,-1 0 0,1-1 0,-1 1 0,-1-1 0,1 1 0,-7 4 0,9-8 7,0 0 1,0 0-1,0 0 0,0-1 1,0 1-1,0-1 1,-1 0-1,1 0 1,-1 0-1,1 0 1,-1 0-1,1 0 1,-1-1-1,0 1 1,1-1-1,-1 0 1,1 1-1,-1-1 1,0-1-1,1 1 1,-1 0-1,0-1 1,1 1-1,-1-1 1,1 0-1,-1 1 1,1-1-1,-1-1 1,1 1-1,-1 0 1,1-1-1,0 1 1,-3-3-1,4 2 4,-1 1-1,1-1 1,-1 0-1,1 0 1,0 0-1,0 0 1,0 0-1,0 0 1,1 0-1,-1 0 1,0 0-1,1-1 1,0 1-1,-1 0 1,1 0-1,0 0 1,0-1-1,0 1 1,0 0-1,1 0 1,-1-1-1,2-2 1,-1 0-30,0 0-1,1 0 1,-1 0 0,1 0 0,1 0 0,-1 0-1,1 1 1,5-8 0,16-12 17,1 1 1,1 1-1,1 1 0,1 2 1,41-22-1,-39 24 10,-1-1 0,0-2 0,-1 0-1,-1-2 1,28-30 0,-49 45 53,-1-1-1,0 0 0,-1 1 0,1-2 1,-1 1-1,-1 0 0,0-1 0,0 0 1,0 0-1,-1 0 0,-1 0 0,1 0 1,-2 0-1,1 0 0,-2-16 0,-18 45 6,3 14-25,2 0 0,1 1-1,2 0 1,2 1 0,-6 42 0,12-56 83,0 0 0,2 0 1,1 0-1,1 0 0,4 28 1,-5-47-98,0-1-1,1 0 1,-1 1 0,1-1 0,-1 0 0,1 0-1,0 1 1,0-1 0,0 0 0,0 0 0,1 0-1,-1 0 1,0 0 0,1 0 0,0-1 0,-1 1-1,1 0 1,0-1 0,0 1 0,0-1 0,0 0-1,0 1 1,0-1 0,0 0 0,0 0 0,0 0 0,1-1-1,-1 1 1,0-1 0,1 1 0,-1-1 0,0 0-1,1 1 1,-1-1 0,0 0 0,1-1 0,-1 1-1,1 0 1,-1-1 0,0 1 0,4-2 0,2-1-22,1-1 1,-1 0-1,0 0 1,0 0 0,0-1-1,-1 0 1,1-1-1,-1 1 1,9-11 0,-3 1 12,0-2 0,-1 0 0,0 0 0,-2-1 0,0 0 1,-1-1-1,0 0 0,8-30 0,-9 17-4,-1 0 0,-2-1 0,-1 0 0,0-53 0,-23 127 158,18-40-147,-48 171 20,44-147 43,0 1-1,2-1 0,2 1 1,1 50-1,0-75-62,0 1 0,1-1-1,-1 0 1,0 1 0,0-1-1,1 0 1,-1 1 0,0-1-1,1 0 1,-1 1 0,1-1-1,0 0 1,0 0 0,-1 1-1,1-1 1,0 0 0,0 0-1,0 0 1,0 0 0,0 0-1,0 0 1,0-1 0,0 1-1,1 0 1,-1 0 0,2 0-1,0 0-9,0-1 0,0 1 0,0-1 0,0 0 0,0 0 0,0 0 0,0-1 0,0 1 0,0 0 0,-1-1 0,1 0 0,3-1 0,3-1 10,-1-1-1,0 1 0,0-2 1,0 1-1,0-1 1,-1 0-1,11-10 0,0-8 8,-1 0 0,-2-1-1,0-1 1,-2 0 0,0-1-1,-2 0 1,11-37 0,13-30-301,-35 93 292,0-1 0,0 1 0,0 0 0,0 0 0,0 0 1,0-1-1,0 1 0,0 0 0,0 0 0,0-1 0,1 1 0,-1 0 0,0 0 1,0-1-1,0 1 0,0 0 0,0 0 0,0 0 0,0-1 0,1 1 1,-1 0-1,0 0 0,0 0 0,0-1 0,0 1 0,1 0 0,-1 0 0,0 0 1,0 0-1,0 0 0,1 0 0,-1-1 0,0 1 0,0 0 0,1 0 1,-1 0-1,0 0 0,0 0 0,1 0 0,-1 0 0,0 0 0,0 0 0,1 0 1,-1 0-1,0 0 0,0 0 0,0 0 0,1 0 0,-1 1 0,0-1 1,0 0-1,1 0 0,5 17 60,1 36 6,-6-47-49,1 18-29,2 0-1,1 0 1,1-1 0,0 0 0,2 0 0,1-1 0,22 42 0,-22-50-415,1 0 0,0-1 0,0 0 1,25 22-1,-22-24-478,0-1 1,0-1 0,1 0-1,0-1 1,23 10-1,-7-6-1992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14637,'-1'-6'-4,"1"1"4,0 3-168,12 2-696,6 0-924,5 0-968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0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74 14981,'-4'0'105,"1"1"-1,-1 0 0,0 0 0,1 0 0,0 1 0,-1-1 0,1 1 1,0-1-1,0 1 0,0 0 0,0 1 0,0-1 0,0 0 1,0 1-1,1 0 0,-1-1 0,1 1 0,0 0 0,0 0 0,0 0 1,-1 4-1,-7 11 30,1 0 1,-10 28 0,18-43-120,-7 23 37,0 1 0,2 1 0,0-1 0,2 1 0,2 0 0,0 0 0,2 0 0,5 48 0,-4-69-26,0 0 0,1 0 0,0 0 0,0 0 0,1 0 0,0-1 0,0 1 0,0-1 0,1 0 0,0 0 0,0 0 0,0 0 0,1-1 0,0 0 0,0 0 0,1 0 0,-1-1 0,1 1 0,0-1 0,0 0 0,0-1 0,1 0 0,-1 0 0,1 0 0,0-1 0,0 0 0,0 0-1,13 1 1,-6-1 2,1-1 0,-1 0 0,0-1 0,0-1-1,0 0 1,0-1 0,0-1 0,0 0 0,0-1-1,-1 0 1,0-1 0,1-1 0,22-13-1,-20 9-18,0-2 1,-1 1-1,0-2 0,-1 0 0,0-1 0,-1-1 0,-1 0 0,0 0 0,-1-1 0,16-30 0,-21 31-33,0 1 1,-1-1-1,0 0 0,-1-1 1,-1 1-1,0-1 0,-1 1 1,-1-1-1,-1 0 0,0 0 0,-1 1 1,0-1-1,-7-27 0,6 33 7,-1 0 0,0 1-1,-1 0 1,0-1 0,-1 2-1,0-1 1,0 0 0,-1 1-1,0 0 1,0 0 0,-1 1-1,0-1 1,0 2 0,0-1-1,-1 1 1,0 0 0,-1 0-1,1 1 1,-1 1 0,0-1-1,-1 1 1,1 1 0,0-1-1,-1 2 1,0-1 0,0 2-1,0-1 1,-15 0 0,8 2 8,0 1 0,0 0 0,0 1 1,0 1-1,0 1 0,-21 7 0,30-9 7,1 1 1,0 0-1,0 1 0,0 0 0,0 0 0,1 0 1,0 1-1,-1 0 0,2 0 0,-1 0 0,1 1 1,0 0-1,0 0 0,0 1 0,1-1 0,-5 10 1,7-13 104,1 0 1,-1 1 0,1-1-1,0 1 1,0-1 0,0 1-1,0-1 1,1 1-1,0 0 1,-1-1 0,1 1-1,0 0 1,1 0 0,-1-1-1,1 1 1,0-1 0,0 1-1,0 0 1,2 4-1,0-4 110,0 1-1,0-1 0,0 0 0,0 0 0,1 0 0,0-1 0,0 1 0,0-1 0,0 0 0,0 0 0,1-1 1,5 4-1,11 2 309,-1 0 0,1-2 0,0 0 1,0-1-1,29 2 0,4-2-360,1-2 0,0-2 1,0-3-1,93-16 0,33-23-2745,-8-18-7734,-135 44 7614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1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8 11841,'-1'-7'1401,"-2"8"-517,-6 19-178,-4 35-148,11 35 320,4-1 0,4 0 0,27 141 0,-12-99-760,-6 1 0,-6 0 0,-11 213 0,-1-305-207,-2 0 0,-1-1 0,-2 0 0,-2 0 0,-1-1 0,-2 0-1,-2-1 1,-1-1 0,-25 41 0,40-75-3,0-1 0,0 1 0,0 0 0,0 0 0,0-1 0,-1 1 0,1-1 0,-1 1 0,1-1 1,-1 1-1,1-1 0,-1 0 0,0 0 0,0 0 0,0 0 0,0 0 0,0 0 0,0-1 0,0 1 0,0 0 0,-2-1 0,3 0 69,-1-1 0,1 0 1,0 1-1,0-1 0,0 0 0,0 0 0,0 0 0,0 0 0,0 0 1,0 0-1,0 0 0,0 0 0,1 0 0,-1-1 0,0 1 0,1 0 0,-1 0 1,1-1-1,-1 1 0,1 0 0,0-1 0,-1 1 0,1 0 0,0-1 1,0 1-1,0-1 0,0 1 0,0 0 0,0-1 0,1-2 0,-1-8 15,0 8-14,-1 0 0,1 0 0,1-1 0,-1 1 0,0 0 0,1 0 0,2-7 0,-3 10 20,0 1 0,0 0 0,1 0 0,-1-1 0,0 1 0,0 0 0,1 0 0,-1-1 0,0 1 0,1 0 0,-1 0 0,0-1 0,0 1 0,1 0 0,-1 0 0,0 0 0,1 0 0,-1 0 0,0 0-1,1 0 1,-1 0 0,0-1 0,1 1 0,-1 0 0,1 0 0,-1 1 0,0-1 0,1 0 0,-1 0 0,0 0 0,1 0 0,-1 0 0,1 0 0,20 17 27,-6 0 9,-1 0 0,-1 1 0,-1 0 0,0 1 0,12 29 0,39 107 290,-57-137-308,10 31 287,-1 1 0,-3 1-1,-3 0 1,5 54 0,-4 206 967,-5-64-597,1-166-367,3-1 0,36 138 0,-31-169-189,2 0-1,2-2 0,2 0 0,2-1 0,43 66 0,-48-89-428,1 0 0,1-1-1,0-1 1,42 34 0,-44-41-1911,2-1 0,0-1 1,36 17-1,-15-13-3708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3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 11989,'-10'-7'2070,"37"18"361,37-2-2024,0-3 0,0-3 0,122-9 1,19 0-7226,-174 8 4529,-4 4-946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2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12 494 11437,'-1'-1'191,"0"0"0,0 1 0,0-1 0,0 0 1,0 0-1,1 0 0,-1 0 0,0-1 0,1 1 0,-1 0 0,1 0 0,-1 0 0,1 0 1,0-1-1,-1 1 0,1 0 0,0 0 0,0-1 0,0 1 0,0 0 0,0-1 0,0 1 1,0 0-1,1-3 0,3-39 838,5 12-655,0-1 0,3 1-1,0 1 1,31-54-1,-14 37 48,3 0-1,38-43 1,-69 87-413,0 1 1,1 0-1,0 1 1,-1-1-1,1 0 1,0 0-1,0 1 1,0-1-1,0 1 1,0 0-1,0-1 0,0 1 1,1 0-1,-1 0 1,0 0-1,1 1 1,-1-1-1,0 1 1,1-1-1,4 1 1,-5 0 3,0 1 1,0 0-1,0 0 1,-1 0-1,1 0 1,0 1-1,0-1 1,-1 0-1,1 1 1,-1-1-1,1 1 1,-1 0-1,0-1 1,1 1-1,-1 0 1,0 0-1,0 0 1,0 0-1,-1 0 1,1 0 0,0 0-1,-1 0 1,1 0-1,-1 3 1,4 19 66,0 1 1,-2-1 0,-1 1 0,-4 41 0,1-2 41,-1-15-7,-2 0 1,-2-1 0,-16 58-1,-2 9 166,22-94 188,3-21-455,0 0 0,0 0-1,0 0 1,0 0 0,1 0 0,-1 0-1,0 0 1,0 0 0,0 0-1,0 0 1,0 0 0,0 0 0,0 0-1,0 0 1,0 0 0,0 0 0,0 0-1,0 0 1,0 0 0,0 0 0,0 0-1,0 0 1,1 0 0,-1 0-1,0 0 1,0 0 0,0 0 0,0 0-1,0 0 1,0 0 0,0 0 0,0 0-1,0 0 1,0 0 0,0 0 0,0 0-1,0 0 1,0 1 0,0-1 0,12-31 743,-3 5-822,56-143 550,-39 96-381,2 2 0,59-106 0,-86 176-106,0-1 0,-1 1 0,1-1 0,0 1 0,0 0 0,0-1 0,-1 1 0,2 0 0,-1 0 0,0 0 0,0 0 0,0 0-1,0 0 1,1 0 0,-1 0 0,0 0 0,1 0 0,-1 1 0,1-1 0,-1 1 0,1-1 0,-1 1 0,1-1 0,-1 1 0,1 0 0,0 0 0,-1 0 0,1 0 0,-1 0-1,1 0 1,2 1 0,-3 0 5,1 0-1,0 0 0,0 1 1,0-1-1,-1 1 0,1-1 1,-1 1-1,1 0 1,-1-1-1,0 1 0,0 0 1,1 0-1,-1 0 0,-1 0 1,1 0-1,0 0 0,0 0 1,-1 1-1,1-1 1,-1 0-1,0 4 0,4 35-2,-1 0 0,-3 0 0,-6 61 0,-30 118 45,32-147-24,29-108 172,17-44 73,-4-2 1,46-139-1,-34 83-159,-50 135-114,1 0 0,0 0 0,-1 0 0,1-1 0,0 1 0,0 0 0,0 0 0,1 1 0,-1-1 0,0 0 0,1 0 0,-1 1 0,1-1 0,0 0 0,-1 1 0,5-3 0,-6 4 12,0 0 1,1 0-1,-1 0 1,1 0-1,-1 1 0,1-1 1,-1 0-1,0 0 1,1 0-1,-1 0 0,1 0 1,-1 1-1,0-1 1,1 0-1,-1 0 0,0 1 1,1-1-1,-1 0 1,0 0-1,1 1 0,-1-1 1,0 0-1,0 1 1,1-1-1,-1 1 0,0-1 1,0 0-1,0 1 1,7 25 109,-4 21-32,-4 91-1,-2-2-1850,14-47-2957,-10-86 4317,-1 0 0,1 1 0,0-1 0,0 0 0,0 0 0,0 0 0,1 0 0,0 0 0,-1 0 0,1 0 0,0 0-1,0 0 1,0-1 0,1 1 0,-1-1 0,1 0 0,-1 0 0,1 0 0,0 0 0,0 0 0,0 0 0,0-1 0,0 1-1,0-1 1,0 0 0,0 0 0,7 1 0,19-1-3557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3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226 162 15801,'0'-1'23,"0"1"0,0 0 0,0 0 0,0-1 0,0 1-1,0 0 1,-1 0 0,1 0 0,0-1 0,0 1 0,0 0-1,0 0 1,0 0 0,-1-1 0,1 1 0,0 0-1,0 0 1,0 0 0,-1 0 0,1 0 0,0 0 0,0-1-1,-1 1 1,1 0 0,0 0 0,0 0 0,0 0 0,-1 0-1,1 0 1,0 0 0,0 0 0,-1 0 0,1 0-1,0 0 1,0 0 0,-1 0 0,1 0 0,0 0 0,0 0-1,-1 1 1,1-1 0,0 0 0,0 0 0,0 0 0,-1 0-1,1 0 1,0 0 0,0 1 0,0-1 0,0 0 0,-1 0-1,1 0 1,0 1 0,0-1 0,0 0 0,0 0-1,-13 13 898,6 3-734,2 0-1,0 1 1,0-1 0,2 1 0,0 0 0,-1 26 0,3-6-80,7 73 1,-6-105-49,0-1 0,1 1 1,0-1-1,0 1 0,0-1 0,0 1 0,1-1 1,0 0-1,0 0 0,0 1 0,0-1 1,1 0-1,-1-1 0,1 1 0,0-1 1,0 1-1,1-1 0,-1 0 0,1 0 1,-1 0-1,1 0 0,0-1 0,0 0 0,0 1 1,0-1-1,1-1 0,-1 1 0,1-1 1,-1 0-1,1 0 0,-1 0 0,1 0 1,-1-1-1,1 0 0,0 0 0,-1 0 1,1 0-1,-1-1 0,1 0 0,0 0 0,-1 0 1,0 0-1,1-1 0,-1 0 0,0 0 1,0 0-1,0 0 0,6-5 0,-2 1-28,-1-1-1,1 0 0,-1 0 0,0-1 0,-1 0 1,0 0-1,0-1 0,-1 0 0,0 0 0,0 0 1,-1 0-1,-1-1 0,1 0 0,-1 1 1,2-16-1,-1-2 7,0 0 1,-2-1 0,-1 1-1,-4-45 1,1 59 19,0 0 1,-1 0-1,0 1 0,-1 0 0,-1-1 1,0 1-1,0 1 0,-1-1 0,-12-17 1,15 23-35,-1 1 1,0 0 0,-1 0 0,1 0-1,-1 0 1,0 1 0,0 0 0,0 0 0,0 0-1,-1 1 1,1-1 0,-1 1 0,0 1-1,0-1 1,-1 1 0,1 0 0,0 0 0,-1 1-1,1 0 1,-13-1 0,16 3-26,-1-1 0,1 1 0,-1 0 1,1-1-1,0 2 0,-1-1 0,1 0 0,0 1 0,0-1 0,0 1 1,0 0-1,0 0 0,0 0 0,1 1 0,-1-1 0,0 1 1,1-1-1,0 1 0,0 0 0,0 0 0,0 0 0,0 0 0,1 0 1,-1 0-1,1 1 0,0-1 0,0 0 0,-1 7 0,-2 8-26,0 0-1,2 0 0,0 1 1,2 21-1,3 35 3,4-1 1,3 0-1,3-1 0,38 119 0,-40-152 4,98 370 876,-92-325-832,-3 0 0,4 165 0,-16-214-200,-1-21 132,-1-1 1,0 1-1,-3 17 1,2-32 22,1 1 0,0 0 0,-1-1 0,1 1 0,0 0 0,-1-1 1,1 1-1,-1-1 0,1 1 0,-1 0 0,1-1 0,-1 1 1,1-1-1,-1 0 0,0 1 0,1-1 0,-1 1 0,0-1 1,1 0-1,-1 0 0,0 1 0,1-1 0,-1 0 0,0 0 0,0 0 1,1 0-1,-1 0 0,0 0 0,0 0 0,1 0 0,-1 0 1,0 0-1,0 0 0,1 0 0,-1 0 0,0-1 0,1 1 1,-2-1-1,-27-11-250,-6-16 249,2-1 1,1-1-1,-55-68 0,32 35 18,39 46-146,-1 0 168,0-2 1,1 0-1,1-1 1,1-1-1,-14-28 1,25 44-113,1-1 1,0 1 0,0-1-1,0 1 1,1-1-1,0 0 1,0 1 0,0-1-1,1 0 1,0 0-1,0 0 1,1 1 0,-1-1-1,1 0 1,0 0 0,1 1-1,0-1 1,0 1-1,0-1 1,0 1 0,1 0-1,0 0 1,0 0-1,0 0 1,0 0 0,1 1-1,0-1 1,6-5 0,26-19-1464,1 2 0,1 1 1,1 2-1,83-38 0,-86 44 586,47-21-1245,1-1-603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3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19142,'12'0'1236,"4"0"-204,8-5-400,7 2-488,1 0-144,6-3 0,1 3-16,1-4-24,3 4-148,4-2-496,-3 2-724,0-1-1040,-4 3-169,-1-1 549,-1 2-52,-4 0-1128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3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16618,'23'-2'1032,"1"-4"-276,4 0-300,2-1-252,0 1-140,4-3-48,-3 1-52,1 1-32,-2 0-748,0 1-1289,2 1-1035,-4 1-2192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3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15093,'5'11'584,"0"1"0,-1 0 0,0 0 0,-1 0-1,0 1 1,1 22 0,0-9-172,7 77-170,-4 0 1,-9 129-1,-1-117-1796,16 164-1,-11-261 670,8 45-1225,-10-59 1712,1-1 0,0 0-1,0 0 1,0 0-1,1 0 1,-1 0-1,1 0 1,-1 0 0,1 0-1,0 0 1,0-1-1,0 1 1,1-1 0,-1 0-1,3 3 1,5-1-3431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3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15501,'1'-2'347,"-1"0"-1,1 0 0,0 1 1,0-1-1,-1 0 0,1 1 1,0-1-1,0 0 0,1 1 0,-1 0 1,0-1-1,0 1 0,1 0 1,-1-1-1,1 1 0,-1 0 1,1 0-1,-1 0 0,1 0 1,0 1-1,2-2 0,48-18 551,-39 16-75,87-28-40,2 5 1,151-21-1,-94 33-4109,78 14-9373,-170 5 7526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3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310 134 15077,'24'-17'537,"-16"12"-278,-1 1-1,0-1 0,0 0 1,0-1-1,0 0 0,-1 0 1,0 0-1,0-1 0,-1 0 0,9-15 1,-13 22-246,-1-1-1,1 0 1,-1 0 0,0 0 0,1 0 0,-1 0 0,0 0 0,1 0 0,-1-1 0,0 1-1,0 0 1,0 0 0,0 0 0,0 0 0,0 0 0,0 0 0,-1 0 0,1 0-1,0 0 1,-1 0 0,1 0 0,0 0 0,-1 0 0,1 0 0,-1 0 0,0 0 0,1 0-1,-2-1 1,0 1-14,0 0 0,0 0 0,0 0 0,0 0 0,0 1 0,0-1 0,0 0 0,0 1 0,0 0 0,-1-1 0,1 1 0,0 0 0,-3 1-1,-5-1-31,0 1 0,1 1 0,-1 0 0,1 0 0,-16 6 0,7 1 7,1 2-1,-1-1 0,2 2 0,-1 0 0,2 1 0,0 1 1,0 1-1,-20 26 0,13-13 11,2 1 0,2 0 0,0 2 1,-15 38-1,27-55 2,1-1 0,1 1 0,0 0 0,1 0 0,0 0 0,1 0 0,1 1 0,0-1 0,1 0 0,2 21 0,-1-33 14,-1-1 0,0 1 1,1-1-1,-1 0 0,1 1 0,0-1 0,-1 0 0,1 1 0,0-1 0,0 0 0,0 0 0,0 1 0,0-1 0,0 0 0,0 0 0,0 0 0,0 0 0,1-1 1,-1 1-1,0 0 0,2 1 0,2-1 2,-1 1-1,1-1 1,-1 0 0,1 0 0,0 0 0,8 0 0,5-1 5,-1-1 0,31-5 0,18-11-46,-47 12 18,1 0 0,-1 1 0,26-3 0,-38 7 30,-1 0-1,0 0 1,0 1 0,0-1 0,0 1-1,0 1 1,0-1 0,0 1 0,0 0-1,0 0 1,-1 1 0,1 0 0,-1 0-1,0 0 1,5 4 0,52 48 113,-51-43-206,2 0 0,-1 0 1,2-1-1,0-1 0,0-1 0,0 0 1,1 0-1,1-1 0,22 7 1,-23-10 118,0-2 1,-1 0 0,1-1-1,0 0 1,0-1 0,0-1 0,28-2-1,-40 2-28,1-1 0,0 0 0,0 0-1,0 0 1,0 0 0,-1 0-1,1-1 1,0 1 0,-1-1 0,1 0-1,-1 0 1,0-1 0,0 1-1,0-1 1,0 1 0,0-1 0,0 0-1,-1 0 1,0 0 0,1-1-1,-1 1 1,0 0 0,0-1-1,-1 0 1,1 1 0,-1-1 0,0 0-1,0 0 1,0 1 0,0-1-1,-1 0 1,0 0 0,0-8 0,1 2-50,-1-1 1,-1 1 0,0-1 0,-1 1-1,0-1 1,0 1 0,-1 0-1,0 0 1,-1 0 0,0 0 0,-1 1-1,0-1 1,0 1 0,-1 0-1,0 1 1,-12-13 0,7 9 75,0 0 0,-1 0 1,-1 2-1,1-1 0,-2 2 0,1 0 0,-17-8 1,26 14-50,-1 1 0,0 0 1,0 1-1,0-1 0,-1 1 1,1 0-1,0 0 0,0 1 1,-1-1-1,1 1 0,0 1 1,-1-1-1,1 1 0,0-1 1,0 1-1,-1 1 0,1-1 1,0 1-1,0 0 0,0 0 1,1 1-1,-1-1 1,0 1-1,1 0 0,-7 6 1,3-3 14,1 1 1,0 1-1,1-1 1,0 1-1,0 0 1,-9 16-1,12-19 10,1 0 0,0 0 0,0 0 1,0 0-1,0 0 0,1 1 0,0-1 0,0 0 0,1 1 1,-1-1-1,1 1 0,0-1 0,2 10 0,-1-14 10,0 0-1,0 0 0,0 0 1,0 0-1,0 0 1,1 0-1,-1 0 0,0 0 1,1-1-1,-1 1 1,0-1-1,1 1 0,-1 0 1,1-1-1,-1 0 0,1 1 1,-1-1-1,1 0 1,-1 0-1,1 0 0,-1 0 1,1 0-1,2-1 1,40-1 60,-44 2-79,32-8 35,-1 0 1,0-2-1,0-1 1,-1-2-1,0 0 1,31-21-1,33-14 220,-55 31 39,0 2 0,58-16 0,-77 27-166,-1 0-1,1 1 1,1 1-1,-1 1 1,0 1-1,0 1 1,23 3 0,-39-3-66,0 0 1,0 0 0,-1 0 0,1 0-1,0 0 1,-1 1 0,1-1 0,-1 1 0,0 0-1,0 0 1,0 1 0,0-1 0,0 0 0,0 1-1,0 0 1,-1 0 0,5 5 0,-4-3-32,-1 1 0,1-1 0,-1 1 1,0-1-1,0 1 0,-1 0 0,0 0 0,0-1 1,0 1-1,-1 9 0,0 0-37,-1-1 0,-1 0-1,0 1 1,-1-1 0,0 0 0,-1-1-1,-1 1 1,-11 23 0,4-16-583,0-1 0,-2 0 0,0 0 0,-26 27 0,35-42 109,1-1 0,-1 1 0,0-1 0,0 0 0,0 0 0,0 0 0,-1 0 0,0-1 0,0 0 0,0-1 0,0 1 0,0-1 0,0 0 0,0 0 0,-1-1-1,1 0 1,-1 0 0,1-1 0,-1 1 0,1-2 0,-12 0 0,7-5-3016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3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95 18074,'-81'125'2344,"68"-101"-2334,0 1 1,2 1-1,1 0 0,1 0 1,1 1-1,1 0 1,1 1-1,2-1 0,1 1 1,1 0-1,1 0 0,2 0 1,4 35-1,-4-57 6,0 0 0,1-1 1,-1 1-1,1 0 0,0-1 0,1 0 0,-1 1 0,1-1 0,0 0 0,0 0 1,1-1-1,-1 1 0,1-1 0,0 1 0,0-1 0,8 5 0,-5-4 6,0-2-1,0 1 1,0-1 0,0 0-1,0 0 1,1-1-1,0 0 1,-1 0-1,1-1 1,0 0 0,10 0-1,-3-1 18,0-1-1,0 0 1,0-1 0,0-1-1,-1-1 1,1 0-1,-1 0 1,0-1 0,0-1-1,0-1 1,-1 0-1,20-13 1,-13 4 12,0-1 0,-2 0-1,0-2 1,0 0 0,-2-1 0,-1 0 0,17-29-1,-22 31-46,-1 0-1,-2-1 1,1 1-1,-2-2 1,-1 1-1,0 0 0,-1-1 1,-1 0-1,0-38 1,-3 42-13,0-1-1,-1 0 1,-1 0 0,-1 1 0,-1-1 0,0 1-1,0 0 1,-13-27 0,13 36 20,0 0 0,-1 0-1,1 1 1,-1-1 0,0 1 0,-1 0-1,0 0 1,0 1 0,0 0 0,0 0-1,-1 0 1,0 1 0,0 0 0,0 0-1,0 1 1,-1 0 0,1 0 0,-1 1 0,0 0-1,-10-2 1,-2 2 44,0 0 0,0 1 1,0 1-1,-1 0 0,1 2 0,-37 7 0,47-6-55,-1-1-1,0 2 1,1-1-1,0 1 0,0 1 1,0 0-1,1 0 0,-1 1 1,1 0-1,1 1 0,-1 0 1,1 0-1,0 1 0,-8 10 1,13-14 97,1-1 0,0 1 1,-1 0-1,1 0 0,1 0 1,-1 0-1,0 0 0,1 0 0,0 0 1,0 0-1,0 1 0,1-1 1,0 0-1,-1 1 0,1-1 0,1 1 1,-1-1-1,1 0 0,0 0 1,0 1-1,0-1 0,0 0 1,1 0-1,-1 0 0,1 0 0,0 0 1,0 0-1,1-1 0,-1 1 1,1-1-1,0 1 0,0-1 0,0 0 1,0 0-1,1 0 0,-1-1 1,1 1-1,-1-1 0,1 0 1,0 0-1,0 0 0,8 2 0,17 6 401,0-2 0,1-1 0,0-1 0,1-1 0,41 0 0,-22-4-175,0-3 0,77-11 0,-82 3-976,69-24 0,-62 18-4209,1 1-5258,-23 6 1970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32 2020,'-26'-2'6199,"37"-4"-723,18 1-2336,-2 1-3950,183-4 1321,-119 6-2796,0-2-4721,-82 3 3305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12309,'-8'18'948,"0"3"-124,-1-2-164,3 8-96,-1-1-68,5 3-116,1 3-143,1-1-165,0 3-72,0-1 0,0 1-28,8-1-273,4 0-991,3 1-1204,4-4-1176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3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9717,'15'6'3432,"25"-6"-2994,-32 0-106,46-3 13,59-9-1,40-3-2309,-62 14-2285,-45 1 509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14313,'-3'63'1307,"-23"123"-1,7-62-1358,7-20-828,6 0 0,10 165-1,-4-258 442,1-1-1,1 0 1,0 1-1,1-1 1,0 0-1,0 0 1,1 0-1,0-1 1,1 1-1,0-1 1,9 13-1,2-4-2378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3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28 108 13173,'0'-5'97,"0"1"0,0 0 0,1 0 1,-1 0-1,1 0 0,0-1 0,0 1 0,0 0 0,1 0 0,-1 1 0,1-1 0,0 0 0,0 0 0,0 1 0,1-1 0,-1 1 1,1 0-1,0 0 0,5-5 0,-3 5-22,1-1-1,0 1 1,-1 0 0,1 1-1,0-1 1,1 1 0,-1 0 0,0 1-1,1 0 1,-1 0 0,11-1 0,7 2 14,1 2 0,-1 0 1,0 1-1,0 1 0,42 14 1,-34-9 322,-1 2 0,0 2 1,-1 0-1,0 2 0,-1 1 1,-1 2-1,-1 1 0,0 1 1,41 40-1,-62-54-281,-1 1-1,0 0 1,-1-1-1,1 1 1,-1 1-1,-1-1 1,1 1 0,-2-1-1,1 1 1,-1 0-1,0 0 1,0 0-1,-1 0 1,0 0-1,0 1 1,-1-1-1,-1 12 1,0-13-53,0-1 1,-1 1-1,0-1 0,0 0 1,0 0-1,0 0 1,-1 0-1,0 0 0,0 0 1,-1-1-1,0 1 0,0-1 1,0 0-1,0 0 1,-1-1-1,0 1 0,0-1 1,0 0-1,0 0 0,-1-1 1,0 0-1,-6 3 1,-16 6-36,-1-3 0,0 0 1,-1-1-1,0-2 1,0-2-1,-38 2 0,23-4-1635,0-3 0,0-1 0,-70-14-1,98 13 113,0-1 0,0 0 0,0-1-1,-22-11 1,15 4-2540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14865,'24'-3'252,"3"0"-252,6-2-12,5 3-68,3 1 80,7-1-8,2 2-20,0 0 16,-1 0-120,-1 0-360,-2 2-596,-4 1-416,-4 4-220,-9-3-916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13273,'6'4'728,"9"-1"-324,7-1 8,2-2 140,5 2-320,10-2-92,1 0 4,7 0 64,8 0-140,3 0-68,4 0-128,-1 0-436,4-2-780,1 0-1312,-1 1-1772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146 210 13241,'-4'0'82,"0"0"1,0 1-1,0-1 0,0 1 1,0 0-1,1 0 0,-1 0 0,0 1 1,0 0-1,1-1 0,-1 1 1,1 1-1,-1-1 0,1 0 0,-4 4 1,1 0 11,1 0 0,-1 1 0,1-1 0,0 1 0,1 1 0,-8 14 0,5-5-30,0 1-1,1 0 1,1 0 0,1 0-1,1 0 1,-2 20-1,4-19 90,0-1 0,1 1-1,1 0 1,0-1 0,8 33-1,-7-43-59,1 0 1,0 0-1,1-1 0,0 0 0,0 1 0,0-1 0,1-1 0,0 1 0,0-1 0,1 1 0,0-2 1,0 1-1,0-1 0,1 0 0,10 7 0,-3-4 14,1-1 0,0-1-1,0 0 1,0 0 0,1-2 0,0 0 0,0-1-1,0 0 1,0-1 0,1-1 0,-1-1 0,0 0-1,1-1 1,22-5 0,-7 0-41,0-1 1,-1-2-1,0-1 0,0-2 1,-1-1-1,37-21 0,-32 13 65,-1-1 0,-1-1-1,-1-2 1,-1-1 0,48-53-1,-67 65-97,0-1-1,-1 0 0,0-1 0,-1 0 0,-1-1 0,-1 0 0,0 0 0,-2-1 1,0 0-1,0 0 0,-2-1 0,0 1 0,-1-1 0,0-26 0,-3 39-47,0-1-1,0 1 0,-1-1 0,0 1 0,0 0 1,-1-1-1,0 1 0,0 0 0,0 0 1,-1 0-1,0 1 0,0-1 0,0 0 1,-1 1-1,-6-8 0,4 7 14,0 1-1,-1-1 0,1 1 1,-1 1-1,-1-1 1,1 1-1,-1 0 1,1 1-1,-1 0 1,-13-4-1,-5 2-287,-1 0-1,1 2 1,-1 1 0,0 1-1,0 1 1,-37 6-1,37-3-640,1 2 0,0 1 0,0 1 0,-28 11 0,36-11-649,1 1 0,1 1 0,-28 18 0,17-3-3207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1 18590,'-148'153'6482,"12"11"-4404,-117 179-2920,188-252 1124,39-56-679,-92 135-4637,15 7-4763,80-128 4956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9 259 3856,'0'0'156,"0"0"-1,-1 0 0,1 0 0,0 0 1,0 0-1,-1 0 0,1 0 0,0 0 0,-1 0 1,1 0-1,0 0 0,-1 0 0,1 0 1,0 0-1,0 0 0,-1-1 0,1 1 1,0 0-1,0 0 0,-1 0 0,1 0 1,0-1-1,0 1 0,-1 0 0,1 0 1,0 0-1,0-1 0,0 1 0,-1 0 0,1-1 1,0 1-1,0 0 0,0 0 0,0-1 1,0 1-1,0 0 0,0-1 0,0 1 1,0 0-1,0-1 0,6-15 2314,19-15-1450,-24 29-659,80-77 1313,-13 13-1904,-29 19-3183,-31 36 62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4:2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8585,'27'-20'380,"1"2"-160,4-1-184,3-1-36,3 3-280,-1 2-1264,2 0-2381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12665,'0'0'1908,"12"0"-428,34-3-258,-1-1-1,52-13 1,1 1-745,273-17-145,-211 36-4882,-73 9 562,-31 6-1799,-42-12 2713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15281,'10'-9'208,"6"-2"-36,8-1 56,7-1-100,8-3-128,1 5-64,7 3-32,-3 1 88,3 0 8,7 2-348,-1 2-688,6 3-612,2 0-516,1 0-64,3 0 24,2 3-317,2 4 113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3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14245,'1'-19'591,"2"0"-1,0 0 1,1 1-1,1-1 1,13-32-1,-10 31-139,-1 0 0,-2 0 1,0 0-1,4-35 0,-5 37-622,2 31 216,3 31 66,10 117-957,-2 84-5104,-17-170 4383,0-74 1586,-1 0 0,0-1 0,0 1 0,1-1 1,-1 1-1,0-1 0,0 1 0,0-1 0,0 0 0,0 1 0,0-1 0,1 0 0,-1 0 0,0 0 0,0 0 0,0 0 0,0 0 0,0 0 0,0 0 0,0 0 0,0 0 0,0 0 0,0-1 0,0 1 0,0 0 0,1-1 0,-1 1 0,0 0 0,0-1 0,0 1 0,-1-2 0,2 2-20,28 0-2661,-14-2-793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313 933 10845,'3'22'919,"1"-2"2307,-1-22-1851,2-13-776,7-43-147,-3-1 0,-2 0 0,-3 0 0,-4-64 0,0 60-259,-4 0 0,-16-92 0,13 120 24,-2 0 0,-1 1 0,-2 1 0,-1 0 1,-34-60-1,38 78-33,-11-20-758,20 35 570,0 0-1,-1 0 0,1-1 0,0 1 0,0 0 0,0 0 0,0 0 0,0 0 0,0 0 0,0 0 0,0 0 0,0 0 0,0-1 0,0 1 0,0 0 0,0 0 0,0 0 0,0 0 0,0 0 0,0 0 0,0 0 0,0-1 0,0 1 0,0 0 0,0 0 0,0 0 0,0 0 1,0 0-1,0 0 0,0 0 0,0-1 0,0 1 0,0 0 0,0 0 0,0 0 0,0 0 0,0 0 0,0 0 0,0 0 0,0 0 0,1 0 0,-1 0 0,0-1 0,0 1 0,0 0 0,0 0 0,0 0 0,0 0 0,0 0 0,0 0 0,1 0 0,-1 0 0,0 0 0,0 0 1,0 0-1,0 0 0,0 0 0,0 0 0,1 0 0,-1 0 0,0 0 0,0 0 0,0 0 0,0 0 0,0 0 0,0 0 0,20 13-4,89 77 189,282 239 94,-374-315-366,7 7 169,-1 2-1,37 44 1,-55-61 7,0 0 0,-1 1 1,0-1-1,0 1 0,-1 0 0,0 0 0,0 0 0,-1 1 0,1-1 0,-2 0 1,1 1-1,-1 0 0,0-1 0,-1 1 0,0 0 0,0-1 0,-1 11 0,-1-14-64,1-1-1,-1 1 0,0 0 0,0-1 0,0 1 0,-1-1 1,1 0-1,-1 1 0,1-1 0,-1 0 0,0-1 1,-1 1-1,1-1 0,0 1 0,-1-1 0,-6 4 1,-69 29 194,60-28-240,-321 109 583,111-41-2992,81-18-5340,129-48 4240,10-3-1745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52 10305,'9'-42'3259,"0"32"-628,-8 11-2505,0 0-1,0-1 0,0 1 0,-1 0 1,1 0-1,0 0 0,-1-1 0,1 1 1,-1 0-1,1 0 0,-1 0 0,1 0 1,-1 0-1,0 0 0,1 0 0,-1 0 1,0 0-1,0 2 0,5 26 464,-1-1 0,-2 1-1,-1 0 1,-4 45 0,1-1-393,-18 332 190,1 0-711,19-357 181,-1-4-955,2-1-1,8 56 1,-7-87 607,0 0-1,1 0 1,0 0 0,1-1 0,1 0-1,0 1 1,0-1 0,1-1 0,0 1-1,1-1 1,0 0 0,17 16-1,-22-23 236,0-1-1,0 0 0,0 0 1,1-1-1,-1 1 1,1 0-1,0-1 0,-1 0 1,1 1-1,0-1 0,0 0 1,0 0-1,-1-1 0,1 1 1,0-1-1,0 1 0,4-1 1,11 0-2336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15661,'6'-10'388,"0"1"-1,1 0 1,0 0-1,1 1 1,0 0-1,0 1 1,1-1-1,0 1 1,0 1-1,1 0 1,0 0-1,0 1 1,0 0-1,0 1 1,22-6-1,14-3-305,1 3 0,63-7 0,68-1-2061,88 14-8028,-222 8 6889,-5 6-1193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237 137 9785,'0'0'52,"0"-1"0,0 1 0,0-1 0,0 1 0,0-1 0,0 0 0,0 1 0,0-1 0,0 1-1,0-1 1,0 1 0,0-1 0,-1 1 0,1 0 0,0-1 0,0 1 0,-1-1 0,1 1 0,0-1 0,0 1 0,-1 0 0,1-1 0,0 1 0,-1-1 0,1 1 0,-1 0 0,1-1 0,0 1 0,-1 0 0,1 0 0,-1-1 0,1 1 0,-1 0 0,1 0 0,-1 0-1,1 0 1,-1 0 0,1 0 0,-2-1 0,-24 11 714,-22 27-385,29-16-272,0 0 0,2 1-1,0 0 1,-25 47 0,36-58-67,1 0 1,0 0-1,1 1 0,0 0 0,0-1 1,2 2-1,-1-1 0,1 0 1,1 0-1,1 1 0,-1-1 0,2 0 1,2 21-1,-2-31-25,-1 0-1,1 1 1,0-1 0,0 0-1,0 0 1,0 0 0,0 0 0,0 0-1,1 0 1,-1 0 0,1-1-1,-1 1 1,1 0 0,0-1 0,-1 1-1,1-1 1,0 0 0,0 1-1,4 1 1,-1-1 36,0 0 0,1-1 0,-1 0 0,0 0-1,0 0 1,1 0 0,-1-1 0,9 0 0,-5 0-1,1-1 1,-1 0-1,0-1 1,0 0-1,0 0 1,-1-1-1,1 0 1,-1-1-1,1 0 1,9-6-1,-8 2-31,-1 0 1,-1-1-1,1 0 0,-1-1 0,-1 1 0,0-2 0,0 1 0,-1-1 0,0 0 0,-1 0 0,-1 0 0,1-1 0,-2 0 0,5-24 0,-3 1 36,-1-1 0,-2 0 0,-5-67 0,1 92-51,1 1 0,-2 0 0,1 0 0,-1 0 0,-1 0 0,0 1 0,0-1 0,-11-16 0,14 24-6,0 0 1,0 0-1,0 0 1,-1 0-1,1 0 1,0 1-1,-1-1 1,1 0-1,-1 1 1,0-1-1,0 1 1,0 0-1,1-1 1,-1 1-1,0 0 1,0 0 0,-1 0-1,1 1 1,0-1-1,0 0 1,0 1-1,-1-1 1,1 1-1,0 0 1,0 0-1,-1 0 1,1 0-1,0 0 1,0 0-1,-1 1 1,1-1-1,0 1 1,0-1 0,0 1-1,-1 0 1,1 0-1,0 0 1,0 0-1,0 0 1,1 1-1,-1-1 1,0 1-1,0-1 1,1 1-1,-4 3 1,-8 10-4,0 1-1,1 0 1,0 1 0,1 1 0,-15 34 0,11-18 62,3 0 0,-14 52 0,20-58 87,1-1 1,1 1 0,2 0-1,0 36 1,2-56-106,0-1 0,1 1 0,0-1 0,0 0 0,0 1 0,1-1 0,0 0 0,0 0 0,1 0 0,0 0 0,0 0 0,1-1 0,-1 0 0,2 1 1,-1-1-1,1 0 0,0-1 0,0 1 0,0-1 0,1 0 0,6 4 0,-8-7 11,0 1 1,1-1-1,-1 0 1,1-1-1,-1 1 0,1-1 1,0 0-1,0 0 1,-1-1-1,1 1 0,0-1 1,0 0-1,0 0 0,0-1 1,-1 1-1,8-3 1,-4 0-14,0 0 1,-1 0-1,1 0 1,-1-1-1,1-1 1,-1 1-1,-1-1 1,12-10-1,3-6 31,-2-1-1,-1-1 1,0 0-1,17-32 0,-20 29 137,-1-1 0,-1 0-1,-2-1 1,-1 0 0,-1 0-1,-1-1 1,-2 0 0,0-1-1,-3 0 1,1-51 0,-21 95-254,1 15 20,1 1-1,1 0 1,2 1 0,1 1 0,1 0 0,2 0 0,-5 41 0,10-55 33,0 1-1,1-1 1,1 1 0,1 0-1,5 37 1,-5-55 3,1 1-1,0 0 1,0-1 0,0 1-1,0 0 1,0-1 0,1 1-1,-1-1 1,0 0-1,1 0 1,-1 1 0,1-1-1,-1 0 1,1 0 0,0 0-1,-1 0 1,1-1 0,0 1-1,0 0 1,0-1 0,-1 1-1,1-1 1,0 0 0,0 0-1,0 1 1,0-1 0,0 0-1,0-1 1,-1 1-1,1 0 1,0 0 0,0-1-1,2 0 1,4 0 23,-1-1 0,1 0 0,-1 0 0,1-1 0,-1 0 0,0 0 0,7-5 0,4-7 27,0-1-1,0-1 1,-2 0 0,0-1-1,-1-1 1,-1-1 0,0 0-1,14-30 1,2-1 60,-29 115-60,-7-15-297,0 54-1,11-39-2741,-5-60 2662,1-1-1,0 1 1,0-1-1,0 0 1,0 0 0,0 1-1,1-1 1,0 0-1,-1 0 1,1 0-1,0 0 1,1-1 0,-1 1-1,0 0 1,1-1-1,-1 0 1,1 0-1,0 1 1,0-2 0,0 1-1,4 2 1,20 5-2688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321 249 12753,'-7'1'97,"1"0"-1,-1 0 1,1 0-1,0 1 1,-1 0 0,1 1-1,0-1 1,1 1-1,-1 0 1,0 0-1,1 1 1,0 0-1,-1 0 1,2 0 0,-1 1-1,0-1 1,1 1-1,0 0 1,0 1-1,0-1 1,-5 11 0,-7 14 13,2 0 1,-22 64 0,30-76-90,-6 17 25,2 0 1,2 1 0,1-1-1,2 2 1,2-1 0,1 63-1,2-93-8,0-1-1,1 1 0,0-1 0,0 1 0,0-1 0,0 0 0,1 0 0,0 1 1,0-1-1,0 0 0,1-1 0,-1 1 0,1 0 0,1-1 0,-1 1 1,0-1-1,1 0 0,0 0 0,0-1 0,0 1 0,1-1 0,-1 0 0,1 0 1,0 0-1,-1 0 0,1-1 0,0 0 0,1 0 0,-1-1 0,0 1 1,8 0-1,-2 0 30,1-1 0,0 0 0,-1-1 0,1 0 0,0-1 0,-1 0 0,1-1-1,-1 0 1,0-1 0,1 0 0,-1-1 0,0 0 0,-1-1 0,12-7 0,-1-2-24,-1 0 1,-1-2-1,0-1 0,-1 0 0,-1-1 0,-1-1 0,-1 0 0,0-1 0,-1-1 1,-2-1-1,0 1 0,-1-2 0,-1 0 0,-1 0 0,-1-1 0,-2 1 0,0-2 1,-1 1-1,-2-1 0,0 1 0,-2-40 0,0 33-110,-2 1 1,-2-1-1,-1 1 0,-1 0 1,-14-48-1,15 67 47,0 0 0,-1 0-1,0 1 1,0 0 0,-1 0 0,0 1 0,-1-1 0,0 1 0,0 1 0,-1-1-1,0 1 1,-1 1 0,0-1 0,0 2 0,-1-1 0,1 1 0,-1 1-1,-14-7 1,12 8 10,0 0-1,-1 1 1,1 0-1,0 1 1,-1 1-1,0 0 1,1 0-1,-1 1 0,0 1 1,1 0-1,-1 1 1,1 0-1,-1 1 1,1 0-1,0 1 1,0 1-1,1 0 1,-1 0-1,1 1 0,0 1 1,0-1-1,1 2 1,0 0-1,-12 11 1,9-6 8,0 0 1,1 0 0,1 1-1,0 1 1,1 0-1,0 0 1,2 1 0,0 0-1,0 1 1,1-1-1,2 2 1,-1-1 0,2 0-1,0 1 1,1 0-1,0 27 1,2-36 121,1 0 0,1 0 0,0 1 1,0-1-1,1 0 0,0 0 0,0 0 0,1 0 0,6 13 1,-5-16 110,0 0 0,0-1 0,1 1 0,0-1 1,0 0-1,0 0 0,0-1 0,1 1 0,0-1 1,-1-1-1,2 1 0,-1-1 0,9 4 0,2-1 213,1 0-1,0-1 0,0-1 0,1-1 0,-1-1 1,1 0-1,0-1 0,24-2 0,151-23 982,-172 20-1497,281-53-447,-295 55 255,2 0-1375,0-1 0,0 1 0,0 1 0,0 0 0,0 0 0,0 1 0,0 0 0,17 3 0,-19 1-2991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12853,'5'-4'494,"-1"1"1,0 0-1,1 0 0,-1 0 0,1 1 1,0-1-1,5-1 0,67-17 1209,-60 17-1607,61-15-292,147-31-515,-184 44-3587,68-1 0,-93 7 1296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13953,'19'0'700,"5"-5"-108,6-1-48,2 0-240,6 0-264,2-3-40,3 5-8,1-2-16,-1 1-4,0 2 20,-4-1-108,-3 3-472,0-1-716,-7 2-736,2 0-1072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32 9929,'0'-31'4571,"0"51"-411,-13 558-2177,26-260-2442,-5-253-1975,21 80 0,-22-114 1278,0-3-1062,1 0 0,12 31-1,-12-46-826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15445,'19'-15'453,"0"2"0,1 0-1,1 1 1,0 2-1,1 0 1,0 1-1,0 1 1,1 1 0,32-6-1,19 1-122,123-6 0,70 9-870,-90 18-2728,-159-7 2508,2-1-79,0 2 1,27 6-1,-43-8 518,0-1-1,-1 2 0,1-1 1,-1 0-1,1 1 0,-1-1 1,1 1-1,-1 0 0,0 0 1,0 1-1,0-1 0,0 1 1,0-1-1,0 1 0,-1 0 1,0 0-1,1 0 0,-1 0 1,2 4-1,-1 7-2476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14837,'16'-5'928,"4"-5"-151,9-2-65,8-2-160,4 0-268,8-1-176,4-2-32,9 4 16,1-1-92,6 3-660,-1 4-1169,4 2-271,-1 5-44,-1 0-788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3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11389,'0'0'1466,"39"3"1851,103-10 1500,-71 3-6192,1 2-6971,-65 2 4363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11849,'7'4'213,"0"0"1,0 0-1,1 0 0,-1-1 1,1 0-1,0-1 1,0 0-1,0 0 0,0-1 1,0 0-1,1 0 0,-1-1 1,0 0-1,0 0 0,16-3 1,-7 0-115,0 0 1,1-1 0,-1-1 0,-1-1-1,1 0 1,21-12 0,-25 11-58,-1 0 0,-1-1 0,1 0 0,-1-1 0,-1-1 0,1 1 0,13-19 0,-19 21-10,0-1 1,0 0-1,-1 0 0,0 0 0,-1 0 0,0 0 0,0-1 1,-1 0-1,0 1 0,0-1 0,-1 0 0,0 0 0,-1-10 1,1 13 12,-1 1 1,-1-1 0,1 0 0,-1 0 0,0 1 0,0-1-1,-1 1 1,0-1 0,0 1 0,0-1 0,-4-5 0,4 8-27,0 0 1,0 1-1,0 0 1,-1-1-1,1 1 1,-1 0-1,0 0 1,0 0-1,0 1 1,1-1-1,-1 1 1,-1-1-1,1 1 1,0 0-1,0 0 1,0 1-1,-1-1 0,1 0 1,0 1-1,-7 0 1,1 0 44,0 1 1,0 0 0,1 1-1,-1-1 1,1 2-1,-1-1 1,1 1-1,0 0 1,0 1-1,0 0 1,0 0-1,1 1 1,-1 0-1,1 0 1,1 1-1,-1 0 1,1 0-1,0 0 1,0 1 0,1 0-1,-1 0 1,2 0-1,-1 1 1,1 0-1,0 0 1,-3 9-1,3-7 23,0 0 0,1 0 0,0 0 0,1 0-1,0 0 1,1 1 0,0-1 0,0 1 0,1-1 0,0 1 0,1-1-1,0 1 1,1-1 0,0 0 0,1 0 0,0 0 0,1 0 0,-1 0-1,2 0 1,0-1 0,11 17 0,-3-10-311,2-1 0,-1-1 0,2-1 0,0 0 0,0-1 0,1 0 0,1-2 0,29 14 1,15 2-5167,81 22 0,-142-47 5300,31 9-4253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14457,'49'-3'2513,"80"-13"0,3-2-551,95 5 785,147-14-1724,-267 15-1119,157-40 0,-250 48-175,99-22-4070,-39 18-4396,-68 9 5600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4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 13513,'0'-40'639,"2"0"0,1-1 0,3 1 0,1 0-1,2 1 1,25-71 0,-22 78-238,-3 4-245,1 2 1,2-1 0,0 1-1,2 1 1,0 0 0,33-41-1,-47 66-154,1-1 0,0 0-1,0 1 1,0-1 0,0 0-1,0 1 1,0-1-1,-1 1 1,1 0 0,0-1-1,0 1 1,0 0 0,0 0-1,0-1 1,1 1-1,-1 0 1,0 0 0,0 0-1,0 0 1,0 0 0,0 0-1,0 1 1,0-1-1,0 0 1,0 0 0,0 1-1,0-1 1,0 1 0,0-1-1,-1 1 1,1-1-1,0 1 1,0 0 0,0-1-1,0 1 1,-1 0 0,1-1-1,0 1 1,-1 0-1,1 0 1,-1 0 0,1 0-1,-1 0 1,2 1-1,21 45 44,-13-20-34,-2 1 0,0 1 0,-2-1 0,-1 1 0,0 32 0,-6 148-14,-16-82-41,10-88 137,-4 78-1,13-130-77,0 1-1,0-1 1,2 1-1,-1 0 0,11-22 1,-2 1 11,42-136 30,56-152 972,-104 303-945,2 1 1,0 0 0,2 0 0,-1 1 0,21-25-1,-29 40-76,0 0 0,-1 0 0,1 0-1,0 1 1,0-1 0,0 0 0,0 0-1,0 1 1,0-1 0,0 1 0,0-1-1,0 1 1,0-1 0,1 1 0,-1-1-1,0 1 1,0 0 0,0 0 0,0 0 0,1 0-1,-1 0 1,0 0 0,0 0 0,0 0-1,1 0 1,-1 0 0,0 1 0,0-1-1,0 0 1,0 1 0,0-1 0,0 1-1,0 0 1,0-1 0,0 1 0,0 0-1,0-1 1,0 1 0,0 0 0,0 0 0,0 0-1,-1 0 1,1 0 0,0 0 0,-1 0-1,1 0 1,-1 0 0,1 0 0,-1 0-1,1 2 1,3 5 53,-1-1 0,0 1 0,0 0 0,0-1 0,-1 2-1,1 7 1,0 48 1,-2 0 0,-3 0 0,-14 85-1,0-2-16,14-40-11,2-107-29,0 0-1,1 0 0,-1 0 1,0 1-1,0-1 1,0 0-1,0 0 0,0 0 1,0 1-1,0-1 0,1 0 1,-1 0-1,0 0 0,0 0 1,0 1-1,1-1 1,-1 0-1,0 0 0,0 0 1,0 0-1,1 0 0,-1 0 1,0 0-1,0 0 0,0 1 1,1-1-1,-1 0 1,0 0-1,0 0 0,1 0 1,-1 0-1,0 0 0,0 0 1,1-1-1,-1 1 0,0 0 1,0 0-1,0 0 1,1 0-1,-1 0 0,0 0 1,0 0-1,0 0 0,1 0 1,-1-1-1,0 1 0,0 0 1,0 0-1,0 0 1,1 0-1,-1-1 0,0 1 1,0 0-1,0 0 0,0 0 1,0-1-1,0 1 0,0 0 1,1-1-1,11-10 43,11-30 15,-2 0 0,-2-1 0,-1-1 0,-3-1 0,13-54 0,13-35 25,-29 97-47,0-2 60,34-69 0,-46 106-85,0 0 0,1-1 0,-1 1 0,1 0-1,-1 0 1,1 0 0,0-1 0,-1 1 0,1 0 0,0 0 0,0 0-1,0 0 1,0 0 0,0 0 0,0 0 0,0 1 0,0-1 0,0 0 0,0 0-1,0 1 1,1-1 0,-1 1 0,0-1 0,0 1 0,1 0 0,-1-1-1,0 1 1,1 0 0,-1 0 0,3 0 0,-3 1 21,1 0 1,-1 0-1,0 1 1,0-1-1,0 1 1,0-1-1,0 1 1,0-1-1,0 1 1,0-1-1,-1 1 1,1 0-1,0-1 1,-1 1-1,0 0 1,1 0-1,-1 0 1,0-1-1,0 1 1,0 0-1,0 0 1,0 2-1,-1 56-107,-3 1 1,-21 109-1,10-74-2386,10-50-1703,3 54 0,2-97 3885,0 1 0,0-1-1,0 0 1,0 0 0,1 0 0,-1 0-1,1 0 1,0 0 0,0-1 0,0 1-1,0 0 1,1 0 0,-1 0-1,1-1 1,2 4 0,12 10-2666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602 106 13045,'-14'106'2187,"4"-47"-1759,-2 59-1,10-87-199,1-14-14,0-1 1,1 1 0,1-1 0,1 1 0,3 17 0,-4-31-162,0 1 1,0-1 0,0 0-1,0 1 1,1-1 0,0 0 0,-1 0-1,1 0 1,0 0 0,0-1-1,1 1 1,-1 0 0,1-1 0,-1 0-1,1 1 1,0-1 0,0 0-1,0 0 1,0-1 0,0 1 0,0-1-1,0 1 1,0-1 0,1 0-1,-1 0 1,1-1 0,-1 1 0,1-1-1,4 1 1,0-1 21,0 0-1,0 0 1,0 0-1,0-1 1,0 0-1,0-1 1,0 0 0,-1 0-1,1-1 1,-1 0-1,0 0 1,1 0-1,-1-1 1,-1 0-1,12-9 1,-9 5-28,-1-1 0,0 1 0,-1-1 0,0-1 0,0 1 1,-1-1-1,0 0 0,-1-1 0,8-20 0,-5 6-28,-1-1 0,-2 1 0,0-1 0,-2 0 0,-1 0 0,-1 0 0,-1 0 0,-1 0 0,-5-27 0,4 43 26,0 1 0,-1 0 0,0 0 0,-1 0 0,0 0 0,0 0 0,-1 1 0,0 0 0,0 0 0,-1 0 0,0 1 0,-1-1 0,1 2 0,-1-1 0,-9-6 0,13 10-25,-1 1 0,0 0-1,0-1 1,0 1 0,0 0 0,0 1-1,0-1 1,0 1 0,-1 0 0,1 0-1,0 0 1,-1 0 0,1 1 0,-1 0-1,1 0 1,-1 0 0,1 1 0,0-1-1,-1 1 1,1 0 0,0 0-1,-1 0 1,1 1 0,0 0 0,0 0-1,0 0 1,0 0 0,1 0 0,-1 1-1,0 0 1,1-1 0,0 2 0,0-1-1,-4 4 1,-3 5-23,1 0 0,0 1-1,0 0 1,1 0 0,1 1-1,0 0 1,1 1 0,0 0 0,2-1-1,-1 2 1,-3 28 0,2 11-38,3 0 1,4 59-1,0-42 4,38 490-485,1 2 526,-40-529 1,1 5-149,-7 61 0,4-92 58,1 1 0,-1 0 0,0-1-1,-1 1 1,0-1 0,-1 0 0,0 0-1,0 0 1,-1 0 0,0-1 0,-9 12 0,12-18 67,0 0 1,-1 0-1,1 0 1,0 0-1,0-1 1,-1 1-1,1-1 1,-1 0-1,1 0 1,-1 0-1,0 0 1,1 0-1,-1 0 1,0-1 0,0 0-1,1 1 1,-1-1-1,0 0 1,0 0-1,0 0 1,1-1-1,-1 1 1,0-1-1,0 1 1,1-1-1,-1 0 1,0 0-1,1 0 1,-1-1-1,1 1 1,-5-3 0,-6-5-14,-1-1 1,1 0 0,1-1 0,-13-13 0,17 16 11,-308-303-284,304 300 314,1 0 0,0-2 0,1 1 0,0-1 0,-9-17 0,16 25 5,0-1 0,0 0 0,1-1 0,-1 1 0,2 0 0,-1 0 0,1-1 0,0 1 0,0-1 1,1 1-1,0-1 0,0 0 0,0 1 0,1-1 0,2-9 0,-1 11-2,0 1 0,0-1 0,1 1 0,-1 0 0,1 0 0,0 0 0,0 0 0,1 0 0,-1 1 0,1-1 0,0 1 0,-1 0 0,2 0 0,-1 0-1,0 1 1,0 0 0,6-3 0,10-4-74,0 1 0,33-8-1,30-5 42,2 3 0,0 4 0,87-2-1,-114 14-3212,67 8-1,-92-1-3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15105,'0'-1'202,"0"1"-1,1-1 1,-1 0-1,1 1 1,-1-1-1,1 0 1,0 1-1,-1-1 1,1 1-1,0-1 1,-1 0-1,1 1 0,0 0 1,-1-1-1,1 1 1,0-1-1,0 1 1,0 0-1,0 0 1,-1-1-1,1 1 1,0 0-1,0 0 1,0 0-1,0 0 1,0 0-1,-1 0 1,3 1-1,33-1 731,-28 0-797,194 7-2022,-68 1-9031,-109-6 6652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14069,'14'0'308,"2"-3"-136,8-4-76,4 3-60,3-4-32,0 4-4,4-5-536,3 5-1024,-3-2-1096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5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1 693 10589,'0'1'141,"0"0"-1,0 1 1,0-1-1,0 0 1,0 0-1,0 0 1,0 0 0,0 0-1,0 0 1,1 0-1,-1 0 1,0 0-1,1 0 1,-1 0 0,1 0-1,-1 0 1,1 0-1,-1 0 1,1 0-1,0-1 1,-1 1 0,1 0-1,0 0 1,0-1-1,0 1 1,0 0-1,-1-1 1,3 1 0,-1 0 5,0-1 1,0 0-1,0 0 1,0 0-1,1 0 1,-1-1 0,0 1-1,0-1 1,0 1-1,0-1 1,0 0 0,0 1-1,0-1 1,0 0-1,2-2 1,9-6 310,0 0 1,-1-1-1,-1 0 0,1 0 1,-2-2-1,1 1 0,16-26 1,-4 1 266,31-65 1,-38 65-253,-3-1 1,-1 0-1,-1-1 1,7-52-1,-10 27 1009,2-102-1,-14 351-1371,3 110-131,5-232-3104,13 69-1,22 37-7924,-34-145 8219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15493,'12'0'965,"7"-2"-69,6-4-224,7-1-212,5 2-156,5-2-68,2 1 16,4 1-108,-2 1-140,4 1-4,-1-2-64,-4 1-604,1 0-860,-2 4-185,-6-2-187,-3 2-328,-5 0-232,-8 0-1525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13609,'-31'76'1940,"-23"90"0,38-106-1815,3 1 0,3 0-1,3 0 1,0 74-1,6-133-117,1 0 0,0 1 0,0-1 0,1 0 0,-1 0 0,0 0 0,1 0 0,-1 0 0,1 0 0,-1 0 0,1 0 0,0 0 0,0 0 0,0-1 0,0 1 0,0 0 0,1 0 0,-1-1 0,0 1 0,1-1 0,-1 1 0,1-1 0,0 0 0,-1 0 0,1 1 0,3 0 0,-2-1 9,-1 0 0,1-1-1,0 0 1,0 1-1,0-1 1,-1 0 0,1 0-1,0 0 1,0-1-1,0 1 1,0-1 0,-1 1-1,1-1 1,0 0 0,-1 0-1,1 0 1,-1-1-1,1 1 1,4-4 0,3-3 19,0 0 1,-1-1-1,0-1 1,0 1-1,-1-1 0,0-1 1,-1 0-1,0 0 1,0 0-1,5-15 1,8-22 183,16-55 1,-36 103-219,13-38 311,-7 21 116,0 0-1,-1 1 1,0-1 0,-2-1-1,2-23 200,-5 70 127,-5 4-796,-2 0 0,-16 51 0,11-45-15,-9 47 0,6 34-2072,13-88-1099,3 57-1,0-86 2901,-1 0 0,0 0 0,1 0-1,-1 0 1,1 0 0,0 0-1,0 0 1,0-1 0,0 1 0,0 0-1,1-1 1,-1 1 0,3 3 0,10 5-3293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17478,'0'18'1084,"-2"23"-1002,-2 1 0,-16 63 0,2-4-187,9-29-3383,0 97 0,9-168 3376,0 0 1,0 0-1,-1-1 0,1 1 1,0 0-1,0 0 0,0 0 1,0 0-1,0 0 0,0 0 1,0-1-1,1 1 0,-1 0 1,0 0-1,0 0 0,0 0 1,1 0-1,-1-1 0,1 1 1,-1 0-1,1 0 0,-1-1 0,1 1 1,-1 0-1,1-1 0,-1 1 1,1 0-1,0-1 0,-1 1 1,1-1-1,0 1 0,0-1 1,-1 1-1,1-1 0,0 0 1,0 1-1,0-1 0,0 0 1,-1 0-1,1 0 0,2 1 1,12-1-3174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91 8477,'-28'-90'3635,"28"89"-3335,0 29 1275,2 2-1037,2 0 1,1 0 0,16 52-1,-2-5 180,39 184 259,11-3 0,157 384 0,-195-574-905,2-2 0,4-1 1,49 67-1,-53-89-1264,58 58 0,-59-70-1223,1-2 1,47 32-1,-56-45-631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376 127 13113,'0'-49'3496,"0"46"-1930,0 7-216,0 27-283,-18 243-263,1 2-2676,16-262 810,2 47-627,-2-60 1482,1 0-1,0 0 1,0 0 0,0 0-1,0 1 1,0-1 0,1 0-1,-1 0 1,0 0-1,0 0 1,1 0 0,-1 0-1,1 0 1,-1 0 0,1 0-1,-1 0 1,1 0-1,0 0 1,-1 0 0,1 0-1,0 0 1,0-1 0,0 1-1,0 0 1,-1-1-1,1 1 1,0 0 0,0-1-1,0 1 1,0-1 0,0 1-1,1-1 1,-1 0-1,0 0 1,0 1 0,0-1-1,0 0 1,0 0 0,2 0-1,5-3-2697</inkml:trace>
  <inkml:trace contextRef="#ctx0" brushRef="#br0" timeOffset="1">0 100 14369,'8'-9'868,"6"2"36,8-5 245,1 1 103,9 3-260,-1-2-476,8 2-284,-1-2-132,7 2-88,-2 1-12,1 0 0,1 4-516,-4 3-1224,-2 0-441,-1 0 69,-1 0-464,-5 5-1776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7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83 13857,'1'-3'201,"-1"1"0,1 0-1,0-1 1,-1 1 0,1 0 0,-1-1-1,0 1 1,0 0 0,0-1-1,0 1 1,0-1 0,-1 1-1,1 0 1,-1-1 0,1 1 0,-1 0-1,0 0 1,0-1 0,0 1-1,0 0 1,0 0 0,0 0 0,-4-3-1,2 2-59,0 1 1,0-1-1,-1 1 0,1 0 0,-1 0 0,1 1 0,-1-1 0,0 1 0,0 0 0,0 0 1,0 0-1,0 0 0,-4 0 0,-3 0-37,0 1 0,0 0 1,1 0-1,-1 1 0,0 0 0,0 1 0,1 1 1,-1-1-1,-18 9 0,17-5-114,1 1 1,0 0-1,0 1 0,1 0 1,0 0-1,0 1 0,-8 12 1,13-16 1,1 1 1,0 1 0,0-1-1,0 0 1,1 1 0,0 0-1,0 0 1,1 0 0,0 0-1,0 0 1,0 1 0,1-1-1,0 14 1,1-15 0,0 0 0,0 0 0,1 0 0,0 1 0,0-1 0,1-1 0,0 1 0,0 0 0,0 0 0,0-1 0,1 1 0,4 6 0,0-4-75,0 0 0,0 0 0,1 0 1,0-1-1,0-1 0,13 9 0,33 17-67,-42-25 134,1-1-1,-1 1 1,0 1 0,0 0-1,-1 1 1,0 0 0,-1 1 0,0 0-1,12 16 1,-21-24 20,0-1 0,0 1 0,-1-1 0,1 1 0,0 0 1,-1-1-1,1 1 0,-1 0 0,0 0 0,1-1 0,-1 1 0,0 0 0,0 0 1,0-1-1,0 1 0,0 0 0,-1 0 0,1 0 0,-1-1 0,1 1 0,-1 0 1,1-1-1,-1 1 0,0 0 0,0-1 0,0 1 0,0-1 0,0 1 0,0-1 1,0 0-1,0 1 0,-1-1 0,1 0 0,0 0 0,-1 0 0,-2 2 0,-7 3 73,-1 0 0,0 0 0,0-1 0,-18 5 0,-10 5-44,-23 16-162,20-11-844,-76 49 0,119-69 921,-1 0 1,1 0-1,0 0 0,0 0 0,-1 0 0,1 0 1,0 0-1,0 1 0,-1-1 0,1 0 1,0 0-1,-1 0 0,1 0 0,0 0 1,0 1-1,0-1 0,-1 0 0,1 0 0,0 0 1,0 1-1,0-1 0,-1 0 0,1 0 1,0 0-1,0 1 0,0-1 0,0 0 1,0 0-1,-1 1 0,1-1 0,0 0 0,0 1 1,0-1-1,0 0 0,0 0 0,0 1 1,0-1-1,0 0 0,0 1 0,0-1 1,0 0-1,0 0 0,0 1 0,1-1 0,-1 0 1,0 1-1,0-1 0,0 0 0,0 0 1,0 1-1,0-1 0,1 0 0,20 2-613,38-9 777,-56 7-287,57-9-70,120-3 0,-158 12 305,0 2 1,0 0 0,0 2 0,0 0 0,-1 1-1,1 2 1,-1 0 0,35 18 0,28 13 347,-77-35-260,0-1 0,0 1-1,0-2 1,1 1 0,-1-1 0,1-1-1,-1 1 1,1-1 0,-1 0 0,9-2-1,-14 1-57,-1 1-1,1-1 0,-1 0 1,0 0-1,1 0 0,-1 0 1,0-1-1,0 1 0,0 0 1,0-1-1,0 1 0,0 0 1,0-1-1,0 1 0,0-1 1,-1 1-1,1-1 0,0 0 1,-1 1-1,0-1 0,1 0 0,-1 1 1,0-1-1,0 0 0,0 1 1,0-1-1,0 0 0,0 1 1,0-1-1,-1 0 0,1 1 1,-1-1-1,0-1 0,0-3-14,0 0-1,0 0 0,-1 0 0,0 1 0,0-1 0,-1 1 0,1 0 0,-6-9 0,2 8-92,0 0-1,0 0 0,0 1 1,-1 0-1,0 0 0,0 1 1,0-1-1,0 2 0,-1-1 1,1 1-1,-1 0 0,-16-3 1,20 5-299,0 0 0,0 1 0,-1 0 0,1 0 0,0 0 0,-1 1 1,1-1-1,0 1 0,0 0 0,0 0 0,-6 3 0,6-2-265,0 0-1,1 0 1,-1 0 0,1 1-1,-1 0 1,1-1 0,0 1-1,0 1 1,0-1 0,0 0-1,1 1 1,-5 7 0,0 5-2696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5:5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58 17310,'0'-1'73,"0"0"0,0 0 0,0 0 0,-1 0 0,1 0 1,0 0-1,0 0 0,-1 0 0,1 0 0,0 0 0,-1 1 0,1-1 1,-1 0-1,0 0 0,1 0 0,-1 1 0,1-1 0,-1 0 1,0 1-1,0-1 0,1 1 0,-1-1 0,0 1 0,0-1 1,0 1-1,0-1 0,-33-5 430,25 7-502,0-1 0,1 1 0,-1 1 0,0-1 0,-12 5 0,8 1 11,0 0 1,0 1-1,1 1 1,0 0-1,0 1 1,1 0 0,0 0-1,1 1 1,0 1-1,-10 14 1,-8 15-40,-39 77 1,57-101 14,1 1-1,1 1 1,1 0-1,1 0 1,0 0-1,2 0 1,0 1 0,-2 34-1,6-53 22,0-1 1,0 1-1,1-1 0,-1 1 1,0-1-1,1 1 0,-1-1 0,0 1 1,1-1-1,-1 1 0,1-1 1,-1 1-1,1-1 0,-1 1 0,1-1 1,0 0-1,-1 0 0,1 1 1,-1-1-1,1 0 0,0 0 0,-1 1 1,1-1-1,0 0 0,-1 0 1,1 0-1,0 0 0,-1 0 1,1 0-1,-1 0 0,1 0 0,0 0 1,-1-1-1,1 1 0,0 0 1,-1 0-1,1 0 0,-1-1 0,1 1 1,0 0-1,-1-1 0,1 0 1,31-12 159,-15 0-138,-1 0 0,0-1 0,-1-1 0,-1 0 0,0-1 0,-1-1 0,0 0 0,-2-1 0,18-35 0,-8 9 13,-3-2 0,-1 0 0,12-55 1,-25 80 154,-1 0 0,2-25 1,-36 669 4842,10-311-5847,11 0-5647,10-305 5346,0 0 1,0 0 0,1 1-1,0-1 1,3 12 0,3-4-2816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00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34 19766,'57'-28'1151,"-54"27"-1133,0 0 0,0 0 0,0 0 0,0 1 0,0-1 0,0 1 0,0 0 0,0 0 0,1 0-1,-1 0 1,0 0 0,0 1 0,0-1 0,0 1 0,0 0 0,0 0 0,6 3 0,-8-3-14,1 1-1,-1 0 1,0 0 0,0 0 0,0 0-1,0 1 1,0-1 0,0 0-1,0 0 1,-1 1 0,1-1 0,-1 0-1,0 1 1,1-1 0,-1 0-1,0 1 1,-1-1 0,1 1 0,-1 3-1,-11 48-17,-47 71 190,0-1 754,54-108-809,0 1 1,0-1-1,1 1 0,2 0 0,-1 0 0,1 22 0,2-32-99,0-1 0,1 1 1,-1 0-1,2 0 0,-1-1 0,1 1 0,0 0 0,0-1 0,0 0 0,1 1 1,0-1-1,6 8 0,-3-6-19,1 0-1,0-1 1,0 0 0,0-1 0,1 1 0,0-1-1,17 9 1,57 24-3474,4-9-5176,-76-26 7336,12 4-3572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0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17474,'372'-4'8406,"-1"-5"-5219,0 0-5259,1 5-5301,-296 4 1180,-46 1 2857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0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26 420 4236,'0'1'407,"-1"0"0,1 0 0,-1 0-1,1 0 1,-1 0 0,0 0 0,1 0-1,-1 0 1,0 0 0,0-1 0,1 1-1,-1 0 1,0 0 0,0-1-1,0 1 1,0-1 0,0 1 0,0-1-1,0 1 1,0-1 0,0 0 0,0 1-1,0-1 1,-2 0 0,0-11 3432,2-12-3377,1 21-608,2-27 485,1 0 1,1 1-1,2-1 1,1 1-1,0 1 1,3-1-1,0 2 1,1-1-1,2 1 0,1 1 1,18-27-1,-29 48-324,0 0-1,0 0 0,0 0 0,0 1 0,1-1 0,-1 1 0,1-1 1,0 1-1,0 1 0,0-1 0,9-4 0,-12 7-11,0-1 0,0 1 1,0 0-1,0 0 0,1-1 0,-1 1 1,0 0-1,0 0 0,0 0 0,1 0 0,-1 0 1,0 1-1,0-1 0,0 0 0,0 0 0,0 1 1,1-1-1,-1 1 0,0-1 0,1 1 0,0 1 0,-1-1-1,1 1 0,-1 0 0,0-1 1,1 1-1,-1 0 0,0 0 0,0 0 0,0 0 1,0 0-1,-1 0 0,1 0 0,0 0 1,-1 0-1,1 2 0,4 33-19,-1 0 1,-2 0-1,-4 59 0,0-20-53,-10 134 109,12-209 14,6-19 88,49-119 28,-25 58-44,68-127 1,-97 204-127,0 0-1,0 0 1,1-1 0,-1 1-1,1 0 1,-1 0 0,1 0-1,0 0 1,-1 1-1,1-1 1,0 0 0,0 1-1,0-1 1,1 1 0,2-2-1,-5 39 52,-2-8-77,-1 0 0,-1-1 0,-2 0-1,-8 28 1,6-28 5,1 0 0,1 0 0,2 1 0,-2 30 0,11-34 43,-5-23-19,1-1 0,-1 0 1,0 1-1,1-1 0,-1 0 0,0 0 0,1 1 0,-1-1 0,0 0 0,1 0 1,-1 1-1,1-1 0,-1 0 0,0 0 0,1 0 0,-1 0 0,1 1 0,-1-1 0,0 0 1,1 0-1,-1 0 0,1 0 0,-1 0 0,1 0 0,-1 0 0,1 0 0,-1-1 1,0 1-1,1 0 0,3-2 11,-1 0-1,1 0 1,-1 0 0,0-1 0,0 1 0,0-1-1,0 0 1,0 0 0,3-4 0,30-43 53,-3-1 0,-1-1 0,-3-2 0,-2-1 0,22-67 1,-45 116-156,-5 11 44,-6 30-7,-17 50-537,-1 11-3349,21-73 1109,1 1 1,1 27 0,2-28-1119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0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349 222 13529,'0'29'652,"-1"-10"-430,1-1 1,0 0-1,2 0 1,0 0-1,6 24 1,-7-38-157,1 0 0,-1 0 0,1 0 0,0 0 0,0 0 0,0-1 0,1 1 0,-1-1 0,1 0 0,-1 0 0,1 0 0,0 0 0,1 0 0,-1 0 0,0-1 0,1 0 0,-1 0 0,1 0 0,0 0 0,0 0 0,0-1 0,0 1 0,0-1 0,0 0 0,0 0 0,0-1 0,0 1 0,8-1 0,-6 0 73,0 0 0,0 0 1,0 0-1,-1-1 1,1 0-1,0 0 0,0 0 1,-1-1-1,1 0 1,-1 0-1,0 0 1,1-1-1,-1 1 0,9-8 1,-9 6 40,-1-1 0,1 0 0,-1-1 0,0 1 0,0-1 0,0 0 0,-1 0 0,0 0 0,0 0 0,-1-1 0,1 1 0,1-11 0,0-1-48,-1 0 0,-1-1 0,0 1 0,-2 0 0,0-1 0,-1 1 0,0-1 0,-2 1 1,0 0-1,-1 0 0,-1 0 0,-1 0 0,0 1 0,-2 0 0,-13-24 0,20 39-118,0 0-1,0 0 0,-1 0 1,1 0-1,0 0 0,-1 0 1,0 1-1,1-1 1,-1 0-1,0 1 0,0 0 1,0-1-1,0 1 0,0 0 1,0 0-1,0 0 0,0 0 1,0 0-1,-1 1 1,-2-2-1,3 3-14,1-1 0,-1 1 0,0-1 0,1 1 0,-1-1 0,0 1 0,1 0 0,-1 0 0,1 0 0,-1 0 0,1 0 0,0 0 0,-1 0 0,1 0 0,0 0-1,0 1 1,0-1 0,-1 1 0,2-1 0,-2 2 0,-4 9-21,0-1 0,1 1 0,1 0 0,0 0 0,-5 22 0,-3 62-109,3 0 1,7 179-1,4-134 200,7 416-276,-10-547 216,1-1-1,-1 1 0,-1 0 0,1-1 0,-2 1 0,1-1 0,-2 0 0,-4 12 0,7-19-10,0 0-1,0 0 1,0 0 0,0 0-1,-1 0 1,1 0 0,0-1 0,-1 1-1,1 0 1,-1-1 0,0 1-1,0-1 1,1 0 0,-1 0 0,0 1-1,0-1 1,0 0 0,0-1-1,0 1 1,0 0 0,-1-1-1,1 1 1,0-1 0,0 1 0,0-1-1,-1 0 1,1 0 0,0 0-1,0 0 1,0-1 0,-1 1-1,1 0 1,0-1 0,0 0 0,0 1-1,0-1 1,0 0 0,0 0-1,0 0 1,0 0 0,-3-3-1,-22-17-51,1-1 0,1 0 0,1-2 0,-40-53-1,32 39 20,9 11 45,1 0 0,-30-51-1,46 68 23,1-1-1,0 0 0,1 0 1,0 0-1,1 0 1,0-1-1,1 1 1,0-1-1,0 0 1,2 0-1,0-20 0,0 30-29,1-1 0,0 0-1,0 0 1,0 0-1,0 0 1,1 1-1,-1-1 1,1 0-1,-1 1 1,1 0-1,0-1 1,0 1-1,0 0 1,0 0 0,1 0-1,-1 0 1,0 0-1,1 1 1,0-1-1,-1 1 1,1-1-1,0 1 1,-1 0-1,1 0 1,0 0-1,0 0 1,0 1-1,0-1 1,5 1 0,13-2-964,-1 0 0,0 1 0,25 3 1,-30-1-754,24 2-1700,-1 3-145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0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1 455 14225,'11'-18'754,"1"0"1,0 1-1,1 1 0,1 0 0,1 1 0,24-20 1,107-72 682,-123 92-1380,-7 4-519,163-106 1239,-118 81-3859,1 5-4968,-58 29 4717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0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15621,'2'10'531,"0"0"0,1-1 0,0 0 0,0 1-1,1-1 1,1-1 0,-1 1 0,1 0 0,1-1-1,8 10 1,13 23 200,27 79-319,-36-76-843,27 48 0,-4-33-3340,-33-50 2258,0 0 0,1-1 0,0 0 0,11 7 0,0-2-2623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0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16662,'3'-1'58,"-1"0"1,1 1-1,0 0 1,-1-1-1,1 1 1,0 0-1,0 0 1,-1 0-1,1 1 1,0-1-1,0 1 1,-1-1 0,1 1-1,-1 0 1,1 0-1,0 0 1,-1 1-1,0-1 1,1 0-1,-1 1 1,0 0-1,0-1 1,3 4 0,-3-1-16,0 0 0,0 0 0,0 1 0,0-1 0,-1 1 1,0-1-1,0 1 0,0 0 0,0-1 0,-1 1 0,0 0 1,0 7-1,-12 183 1370,12-193-1408,1 1-1,-1-1 1,1 0-1,0 0 1,0 1 0,0-1-1,0 0 1,0 0-1,0 0 1,0 0 0,1 0-1,-1 0 1,1-1-1,-1 1 1,1 0-1,0-1 1,0 1 0,0-1-1,0 1 1,0-1-1,0 0 1,0 0 0,0 0-1,0 0 1,5 1-1,8 3-1300,0-1 0,28 5-1,-28-6-1411,2-1-134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1099 10961,'-3'24'105,"1"-1"3135,2-41-679,5-38-1629,3-1 0,16-61 0,-7 44-636,15-103 896,-7 0 1,2-275-1,-27 451-1203,0 1 0,0-1 1,0 0-1,0 1 0,0-1 0,0 1 0,0-1 0,0 1 1,0-1-1,0 1 0,0-1 0,0 1 0,1-1 0,-1 1 1,0-1-1,0 1 0,0-1 0,1 1 0,-1-1 0,0 1 0,1-1 1,-1 1-1,0-1 0,1 1 0,-1 0 0,1-1 0,-1 1 1,1 0-1,-1-1 0,0 1 0,1 0 0,-1 0 0,1-1 1,1 1-1,20 8-346,26 31-55,-40-32 417,70 62 65,4-3 0,3-4 1,159 87-1,-216-136-64,-18-9 4,0 1 1,0 0-1,0 0 0,-1 0 1,17 14-1,-25-18 2,-1 0-1,1-1 1,-1 1 0,1-1 0,-1 1-1,1 0 1,-1-1 0,1 1-1,-1 0 1,1 0 0,-1-1-1,0 1 1,0 0 0,1 0-1,-1 0 1,0-1 0,0 1 0,0 0-1,0 0 1,0 0 0,0 0-1,0-1 1,0 1 0,0 0-1,0 0 1,0 0 0,-1 0 0,1-1-1,0 1 1,-1 0 0,1 0-1,0-1 1,-1 1 0,1 0-1,-1-1 1,1 1 0,-1 0-1,1-1 1,-1 1 0,0-1 0,1 1-1,-1 0 1,0-1 0,1 0-1,-2 1 1,-39 18-70,36-17 87,-71 23-46,-139 26 0,47-13-238,124-27 30,-67 18-3075,1-3-3429,82-19 3466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0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6857,'0'0'3759,"24"-36"2857,-28-60-1127,5 94-5433,0-1 0,0 1 1,0-1-1,0 1 0,1-1 0,-1 1 1,1-1-1,-1 1 0,1 0 0,0 0 1,0 0-1,0 0 0,0 0 0,3-1 1,33-25 261,-35 25-365,20-10-1668,-6 7-6620,-12 6 3942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0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11313,'0'-6'527,"1"1"0,0 0 0,0-1 0,0 1 0,1 0 0,0 0 0,0 0-1,0 0 1,0 0 0,1 0 0,0 1 0,6-8 0,50-52 2004,-32 37-1733,-21 21-753,0 1-1,1-1 1,-1 1-1,1 1 1,1-1 0,-1 1-1,0 0 1,1 1-1,0-1 1,0 2 0,0-1-1,0 1 1,0 0-1,1 1 1,-1 0 0,1 0-1,-1 1 1,0 0-1,11 1 1,-15 1-16,0 0-1,1 0 0,-1 0 1,0 1-1,0-1 1,-1 1-1,1 0 1,0 0-1,-1 0 1,0 0-1,0 1 1,0-1-1,0 1 1,0 0-1,-1 0 0,0 0 1,0 0-1,0 1 1,0-1-1,-1 0 1,1 1-1,-1-1 1,0 1-1,0-1 1,-1 7-1,0 7 12,-1 0-1,-1 0 0,-1-1 1,-1 1-1,0-1 1,-1 0-1,-1 0 1,-1-1-1,0 0 1,-19 30-1,20-35-41,0 1-1,0-1 1,1 1-1,1 1 0,0-1 1,1 0-1,0 1 1,1 0-1,0 0 1,0 14-1,3-26 12,-1-1-1,1 1 1,0-1 0,-1 1-1,1 0 1,0-1-1,0 1 1,-1-1 0,1 0-1,0 1 1,0-1-1,0 0 1,-1 1 0,1-1-1,0 0 1,0 0-1,0 0 1,0 0 0,0 0-1,0 0 1,0 0-1,1 0 1,29 0 151,-25 0-56,23-3 222,0-1-1,1-1 0,-1-2 1,-1-1-1,47-20 0,-22 9 220,-19 12 684,-18 10-2745,-16-3 1214,0 1-1,1-1 1,-1 0-1,0 1 1,0-1-1,0 1 1,1-1-1,-1 1 1,0-1-1,0 0 1,0 1 0,0-1-1,0 1 1,0-1-1,0 1 1,0-1-1,0 0 1,0 1-1,0-1 1,0 1-1,0-1 1,-1 0-1,1 1 1,0-1-1,0 1 1,0-1-1,0 0 1,-1 1 0,1-1-1,-2 2-907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7757,'0'0'2682,"2"-8"1820,4-6-3302,36 8-592,0 2 0,1 2 1,73 6-1,-60-1-710,76-5 0,92-23 118,82 5 352,56 11-515,186 3 582,-369 23-46,24 0-364,365-24 144,56-15-60,-146 11 307,243-3 256,-4 1 0,426-87 1502,-978 88-3421,-94 13-8156,-55 0 2546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0 12329,'-23'23'1629,"-253"326"3345,109-129-4706,160-211-259,-128 165-1050,53-54-2874,77-113 3300,1-1-1,0 1 1,1 1-1,0-1 1,0 0-1,0 1 1,-1 8 0,1 6-3943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0 18222,'-31'27'936,"-8"11"-216,3 6-232,-11 6-216,-2 5-152,1 7-44,-4-1-20,2 1-52,2 2-4,3-2-8,1-8-492,9-3-800,4-10-632,7-4-45,9-7 129,9-8-104,4-6 88,2-3-1040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1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0 15569,'-10'10'1419,"-45"36"399,-83 95-1,-36 69-2126,133-159 408,-22 27-3326,-69 113 1,129-186 2678,1-1-1,-1 2 1,1-1-1,0 0 1,0 0 0,0 1-1,-1 8 1,2-1-3488</inkml:trace>
  <inkml:trace contextRef="#ctx0" brushRef="#br0" timeOffset="1">1028 37 18190,'-70'62'2174,"-92"102"1,-18 59-1873,138-165-1816,-68 126 1,106-177 965,0 1-1,0 0 1,1 0 0,0 0-1,1 0 1,0 0 0,0 1-1,0-1 1,1 1 0,0 15 0,2-23 443,-1-1 1,0 1 0,0-1-1,0 1 1,1 0 0,-1-1-1,0 1 1,1-1 0,-1 0-1,0 1 1,1-1 0,-1 1-1,1-1 1,-1 0 0,1 1-1,-1-1 1,1 0 0,-1 1-1,1-1 1,-1 0 0,1 0-1,-1 1 1,1-1 0,-1 0-1,1 0 1,-1 0 0,1 0-1,0 0 1,-1 0 0,1 0-1,-1 0 1,1 0 0,-1 0-1,2 0 1,1 0-387,22 0-2968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1 15457,'-8'16'3679,"-26"28"-1892,-56 56 0,20-24-1559,69-75-237,-254 309 16,158-169-3313,92-133 2594,0 0 0,0 0 0,1 1 0,0-1 0,1 1 0,0 0 0,0 0-1,0 0 1,2 0 0,-1 1 0,0 11 0,2-8-2760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1 16213,'-8'5'1541,"-35"27"-748,2 2 0,-57 60 0,-65 91 1611,139-156-2338,13-16-92,-45 51-2086,4 2 0,-69 112 0,116-169 1395,0 1-1,1-1 0,0 1 0,1 0 0,0 0 1,0 0-1,-1 17 0,3-8-1572</inkml:trace>
  <inkml:trace contextRef="#ctx0" brushRef="#br0" timeOffset="1">1320 94 14493,'-53'33'1649,"2"3"0,-82 73 0,-74 100-1319,198-198-296,-104 119-830,95-107-515,2 0-1,0 2 1,-22 48 0,23-18-3130,14-35 95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89 16698,'-68'45'905,"1"3"0,3 3 0,2 2 0,-104 117 0,142-144-1166,2 0 0,-24 36 0,40-53-318,1 0 0,0 1 0,0 0 0,1 0 0,0 0 0,0 1 0,1-1 0,1 1 0,0 0 0,-1 20 0,3-30 508,0-1 0,0 0 0,0 1-1,0-1 1,0 0 0,0 1 0,0-1-1,0 0 1,0 1 0,0-1 0,0 0-1,1 1 1,-1-1 0,0 0 0,0 1 0,0-1-1,0 0 1,1 0 0,-1 1 0,0-1-1,0 0 1,1 0 0,-1 0 0,0 1-1,0-1 1,1 0 0,-1 0 0,0 0 0,1 0-1,-1 1 1,0-1 0,0 0 0,1 0-1,-1 0 1,0 0 0,1 0 0,-1 0-1,0 0 1,1 0 0,-1 0 0,0 0 0,1 0-1,-1 0 1,0 0 0,1 0 0,-1 0-1,1-1 1,3 1-615,18 0-2999</inkml:trace>
  <inkml:trace contextRef="#ctx0" brushRef="#br0" timeOffset="1">1188 1 17246,'-216'206'3573,"-77"130"-3477,285-326-138,1-2-127,-1 1 0,2 0 0,-1 0 1,1 0-1,1 1 0,-1 0 0,2 0 1,-1 0-1,1 1 0,1 0 1,0-1-1,-3 21 0,7-30 84,-1 0 0,0 0 0,1 0 0,-1-1 1,1 1-1,-1 0 0,1 0 0,-1-1 0,1 1 0,-1 0 0,1-1 0,-1 1 0,1 0 0,0-1 0,0 1 1,-1-1-1,1 1 0,0-1 0,0 0 0,-1 1 0,1-1 0,0 0 0,0 1 0,0-1 0,0 0 1,0 0-1,-1 0 0,1 0 0,0 0 0,0 0 0,0 0 0,0 0 0,0 0 0,1-1 0,36-3-1853,-19-2 967,1 0 1,-2-1-1,1-1 0,-1 0 0,19-13 0,16-10-1356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19982,'0'12'1644,"-9"6"-560,-6 7-308,-7 2-212,-3 8-332,-5 7-220,-7 0-12,-1-1-632,0 6-1424,-1 1-1592,-1 1-909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10741,'5'-3'210,"0"0"0,-1 0-1,1 1 1,0 0 0,1 0 0,-1 1 0,0-1 0,0 1-1,1 0 1,7 0 0,63 0 298,-40 2-403,19-2 106,-18-2-533,1 2-1,-1 2 0,1 1 0,-1 2 0,0 1 1,46 14-1,-77-17 377,-1 1 1,1 0 0,0 0-1,-1 0 1,0 1 0,0 0-1,0 0 1,0 0 0,-1 1-1,0-1 1,1 1-1,-2 0 1,1 0 0,-1 1-1,1-1 1,-1 1 0,-1-1-1,1 1 1,-1 0 0,0 0-1,2 12 1,1 12 478,-1-1 0,-1 1 0,-3 45 1,1-8 242,1-20-274,3 39 746,-4-99-989,0 0 0,0 0 0,1 1 0,1-1 0,5-14 0,0-5 152,-1 0-224,3-1-1,0 2 0,2-1 0,1 1 0,21-34 0,-27 52-147,1 0 0,0 1-1,1 0 1,1 0 0,-1 1-1,2 0 1,0 1 0,0 0-1,1 1 1,0 0 0,0 1-1,1 0 1,27-11 0,-33 17-13,0 0 0,1 0 0,-1 0 0,0 1 0,1 0 0,0 1 1,-1 0-1,1 0 0,-1 0 0,1 1 0,-1 0 0,1 1 1,-1 0-1,0 0 0,8 3 0,-10-3-15,-1 0 0,0 1 0,0-1 0,-1 1 0,1 0 0,0-1 1,-1 2-1,0-1 0,0 0 0,0 1 0,0-1 0,0 1 0,-1 0 0,1 0 0,-1 0 0,0 0 1,0 0-1,-1 1 0,1-1 0,-1 0 0,0 1 0,0-1 0,-1 1 0,1-1 0,-1 8 0,0-2-2,0-1 0,-1 1 0,0 0 0,0-1 0,-1 1 0,0-1 0,-1 1 0,-6 15 0,5-19-36,1 0-1,-1-1 0,0 1 0,-1-1 0,1 0 1,-1 0-1,0 0 0,-1-1 0,1 1 0,-1-1 1,1-1-1,-1 1 0,-8 3 0,3-3 0,0 0-1,0 0 0,-1-1 0,1-1 0,-1 0 1,0 0-1,1-1 0,-1-1 0,-14-1 0,-51 5-422,76-2 444,0-1 1,0 0-1,0 0 1,1 0-1,-1 1 1,0-1-1,1 0 1,-1 1-1,1-1 1,0 1-1,-1-1 1,1 0-1,0 1 1,0-1-1,0 1 1,0-1-1,0 1 0,0-1 1,0 0-1,1 2 1,4 32 135,-1-27-10,1 0 0,0-1 0,1 0 1,-1 1-1,1-2 0,1 1 0,-1-1 0,1 0 1,0 0-1,12 6 0,-3-2-132,1 0 0,0-2 0,35 13 0,34-1-2927,2-11-3650,-65-7 3316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14825,'4'205'9755,"-7"273"-7888,-8-260-3484,16-75-5889,-5-142 7280,0 1-1,0 0 1,0 0-1,0 0 0,0 0 1,1 0-1,-1 0 1,1 0-1,-1 0 0,1-1 1,0 1-1,-1 0 1,1 0-1,0-1 1,0 1-1,0 0 0,1-1 1,-1 1-1,0-1 1,0 1-1,1-1 1,-1 0-1,1 0 0,-1 0 1,1 1-1,0-1 1,-1-1-1,1 1 0,0 0 1,3 1-1,5-2-3100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2605 1 10481,'-1'6'456,"-1"1"0,1-1 0,-1 0 0,-1 0 0,1 0 0,-1 0 0,-5 7 0,-6 16 305,-5 30 1366,-16 88-1,-6 23 204,-159 404-8,44-143-1696,11-25-115,74-227-750,-217 567 477,69-97-348,167-489 115,-105 242 315,64-179 14,-92 237 354,-100 183-1619,238-541 846,-62 193 0,39-94-20,-73 160-129,8 47 235,127-389 9,-1-1 1,-19 32-1,18-33 7,0 0 0,-13 33-1,2 8-117,12-34-9305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3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189 277 8093,'-1'-1'256,"-1"0"0,0 0 0,1-1 1,0 1-1,-1 0 0,1-1 0,0 1 0,0-1 1,0 1-1,0-1 0,0 1 0,0-1 0,0 0 1,0 0-1,1 0 0,-1 1 0,1-1 0,-1 0 1,1 0-1,0 0 0,0 0 0,0-3 0,0 0-23,1 0-1,0 0 0,0 0 0,1 0 0,-1 0 1,1 0-1,0 1 0,4-8 0,4-3-80,0 0 0,1 0-1,25-26 1,-31 35-89,1 0 0,0 0 0,0 0 0,0 1 0,0 0-1,1 0 1,0 0 0,0 1 0,0 0 0,1 0 0,-1 1 0,1 0-1,0 1 1,0-1 0,0 1 0,11-1 0,11 1 271,-1 1 0,1 1 0,-1 1 0,40 8 0,-53-7-288,0 2 1,-1 0-1,1 1 0,-1 1 0,0 0 0,0 1 1,-1 0-1,0 1 0,20 15 0,-28-17 92,1 0-1,-1 0 0,0 1 1,0 0-1,-1 0 0,1 0 1,-2 1-1,1 0 0,-1 0 1,0 0-1,-1 0 1,0 1-1,4 15 0,-3 2 87,-1 0-1,-1 1 1,-3 34-1,1-25-217,-1-21 131,-1-1 0,0 1 1,-1-1-1,0 0 0,-2 0 0,1-1 0,-2 1 1,-9 18-1,-2-2 88,0-1-1,-32 39 1,32-49-115,-1-1 1,-1-1-1,-1-1 1,-37 23-1,-7 7 461,51-35-245,-1-1-1,0-1 0,-1 0 1,-26 12-1,33-18-242,0 0 1,0-1 0,0 0-1,0-1 1,-1 0-1,1 0 1,0 0 0,-1-1-1,1-1 1,0 1-1,-15-4 1,-11-3-138,26 7 91,0-1-1,1 0 1,-1-1 0,0 0 0,1 0-1,-1 0 1,1-1 0,0 0-1,0-1 1,0 0 0,0 0-1,1 0 1,-1-1 0,1 0 0,0 0-1,1-1 1,-9-9 0,6 5 47,-16-21 176,-27-49 0,45 70-243,1 0-1,0-1 1,1 0-1,0 0 0,0 0 1,2 0-1,-1 0 1,1-1-1,0-16 0,2 22-16,-1-21-11,1-1 0,1 1 1,2 0-1,0 0 0,2 0 0,12-38 0,-5 33-1409,23-41 0,-17 41-729,2 0 0,1 2 0,1 0 0,2 1 0,39-37 0,-44 48-2787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40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7293,'1'11'437,"0"-1"0,1 0 0,0 0 0,0 0 0,1 0 0,0-1 0,1 1 1,0-1-1,1 0 0,0 0 0,7 10 0,1 3-286,113 209 1001,78 141-737,1 1-58,-72-66-409,23 43 258,169 259 9,-84-139-300,-91-102 185,2 4-26,-50-119 141,0-2-12,8 21 16,-37-83-36,103 233-529,-43-88 259,-24-55 222,4 2 456,-40-96-415,31 71-94,-90-224-79,6 13 19,41 68 0,-34-66 50,25 60 0,-26-50 96,-22-49-169,45 95-215,69 105 1,-116-203 225,1 1-1,-1 0 1,0 0 0,0 0 0,0 0 0,-1 0-1,0 0 1,0 0 0,0 1 0,-1-1-1,-1 7 1,1-5-5,1 1 0,-1-1 0,1 1-1,1-1 1,2 11 0,1 14 116,-4-24-4441,-6-15-811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4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168 519 5597,'-29'-57'6822,"25"49"-6506,0-1-1,1 0 0,0 1 1,0-1-1,1 0 1,0 0-1,1 0 0,0-1 1,0 1-1,1 0 0,0 0 1,1-1-1,0 1 1,0 0-1,1 0 0,0 0 1,1 0-1,0 0 1,5-10-1,-4 12-33,3-7 35,1 0 1,1 0-1,0 1 0,1 0 1,1 0-1,-1 1 1,21-17-1,-3 8-217,1 2 0,1 1-1,1 1 1,0 1 0,1 2 0,62-19 0,-86 32-107,0-1-1,0 1 1,0 1 0,0-1 0,0 1 0,0 1 0,0-1-1,0 2 1,0-1 0,0 1 0,15 5 0,-2 2-19,1 0-1,36 23 1,-52-27 28,1 1 1,-1-1-1,0 1 0,-1 0 0,0 0 1,0 1-1,0 0 0,-1 0 0,0 0 1,5 11-1,27 78 49,-30-77-19,0 0-1,-2 0 1,0 0 0,-1 1 0,-1 0-1,-1 0 1,-1-1 0,-1 1 0,-5 33-1,0-36 174,0 1 0,-2-1 0,0 0 0,0-1 0,-2 0 0,0 0 0,-22 25 0,11-18 208,0-1 0,-43 33-1,52-46-203,-1-1 0,0 0 0,0-1 0,0 0 0,-1-1 0,0-1 0,-22 6-1,28-9-166,-24 6 309,1-1 1,-1-1-1,0-1 1,-1-2-1,1-2 1,-39-2-1,62-1-291,0 0-1,1-1 1,-1 0-1,0-1 1,1 0-1,0 0 1,0 0-1,0-1 1,1-1-1,-1 1 1,1-1-1,0 0 1,1-1 0,0 1-1,0-1 1,0-1-1,1 1 1,-7-12-1,-7-15 186,1-1 0,-24-72 0,37 94-249,1-5 33,0-1 0,1 0 1,1 0-1,0 0 0,2 0 1,0 0-1,4-27 0,-2 39-107,-1 0 0,2 0 0,-1 0 0,0 0 0,1 1 0,1-1 0,-1 1 0,1 0 0,0 0 0,0 0 0,1 0 0,8-8 0,14-9-3531,2 6-3890,-8 9 2352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5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57 12429,'0'-56'2141,"0"56"-1990,0 20 1037,2 130 1640,0-5-1831,-18 163 0,-24 97-2777,32-323-405,8-81 2181,-3 19-1042,-5-13 1405,32-8 1630,1-1 0,40-8 0,103-38 1017,-2 1-1830,-119 37-1091,1 3 0,0 2 0,92 1 0,-111 7-3179,0 0 1,32 9-1,-51-10-988,-2 3-1874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5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8417,'2'168'5026,"0"15"-9554,-1-155 2466,4-2-735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5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8833,'0'18'32,"0"2"-32,0-2-56,0 3-420,0 1-860,0-3-1133</inkml:trace>
  <inkml:trace contextRef="#ctx0" brushRef="#br0" timeOffset="1">0 775 10069,'0'22'0,"0"-4"-8,0 2-108,0 0-348,0 1-576,0 0-640,0-1-425,4 7 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6885,'0'28'80,"0"4"-44,0-4 32,0 3-40,0-3-28,0 4-80,0-6-404,0 4-949,0-1-951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5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6801,'0'36'144,"0"-5"-64,0 3 8,0-3 268,0 1 168,0 1-104,0-2-136,0 0-108,0-1-44,0 2-52,0-1-36,0 1-32,0 0-12,0-4-392,0 1-1164,0-2-2025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5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12245,'1'3'121,"-1"-1"1,1 1-1,-1-1 0,1 0 1,0 1-1,0-1 0,1 0 0,-1 0 1,0 0-1,1 0 0,-1 0 1,1 0-1,-1 0 0,1 0 0,0-1 1,0 1-1,0-1 0,0 1 1,0-1-1,0 0 0,4 2 0,53 22 946,-51-22-866,6 1 159,0 0-1,0-1 1,1-1-1,-1 0 1,1-1-1,-1-1 1,23-2-1,-6-1 301,0-2 1,44-12-1,-25 0-496,-1-3 1,52-28-1,-59 27-129,28-22-4287,-54 31 1688,0 1 0,35-16 0,-34 20-2610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5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23 14765,'0'0'126,"-1"0"-1,1-1 0,0 1 1,0 0-1,-1 0 1,1-1-1,0 1 0,0 0 1,-1 0-1,1-1 0,0 1 1,0 0-1,-1-1 1,1 1-1,0 0 0,0-1 1,0 1-1,0 0 1,0-1-1,0 1 0,0-1 1,0 1-1,0 0 0,0-1 1,0 1-1,0 0 1,0-1-1,0 1 0,0-1 1,0 1-1,0 0 0,0-1 1,0 1-1,0 0 1,1-1-1,-1 1 0,0-1 1,16-6 1981,28 4-1247,-41 3-634,243 12 798,-34 1-1294,-78-14-2943,-1-3-4801,-100 4 4561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5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76 10801,'-3'1'93,"-1"0"-1,1 1 1,0 0-1,0 0 1,0 0-1,0 0 1,0 0-1,0 1 1,0-1-1,1 1 1,-1 0-1,1-1 1,0 1-1,0 0 1,0 1 0,0-1-1,1 0 1,-1 0-1,-1 7 1,-3 5 227,1 0 0,1 0 0,-4 19 1,2 9 79,2 1 0,2-1 0,7 81 0,-5-118-394,0 0-1,1 0 1,0 0 0,0 0-1,0 0 1,1 0-1,0 0 1,0-1-1,0 1 1,1 0-1,0-1 1,0 0-1,0 0 1,1 0-1,0 0 1,0-1-1,0 1 1,0-1 0,1 0-1,-1 0 1,1 0-1,0-1 1,0 0-1,1 0 1,-1 0-1,1-1 1,-1 1-1,1-2 1,0 1-1,0 0 1,0-1-1,0 0 1,0 0 0,0-1-1,0 0 1,8 0-1,-4-1 13,0 0 1,0 0-1,0-1 1,0-1-1,0 1 0,-1-1 1,1-1-1,-1 0 0,1 0 1,-2-1-1,1 0 1,0-1-1,-1 0 0,0 0 1,0-1-1,-1 0 0,0 0 1,0 0-1,0-1 0,-1 0 1,10-18-1,-6 8 42,-1 0 0,0 0 0,-2-1 0,0 0 0,-1 0 0,-1-1 0,0 0 0,-2 0 0,0 0 0,-1-25 0,-2 35-32,0-1 0,-1 1 0,0 0 0,-1-1 0,0 1 0,-1 0 0,0 0 0,0 0 0,-1 1 0,0-1 0,-1 1 0,0 0 0,0 0 0,-1 0 0,0 1 0,-1 0 0,0 0 0,-14-11 0,15 13 16,0 0 0,0 1 0,-1 0 0,0 1-1,0-1 1,0 1 0,-1 1 0,1-1 0,-1 1-1,0 0 1,0 1 0,0 0 0,-16-2 0,19 4-50,0 0 1,0 1 0,-1-1-1,1 1 1,0 0 0,0 0-1,0 1 1,0 0 0,0 0-1,1 0 1,-1 0 0,0 0-1,1 1 1,0 0 0,0 0-1,-1 1 1,2-1 0,-1 1-1,0-1 1,1 1 0,0 0-1,0 1 1,-3 4 0,1-2 11,0 1 0,1 0 0,0 1 0,0-1 0,1 1 0,0-1 0,1 1 0,0 0 0,0 0 0,1 0 0,0 1 0,1-1 0,-1 0 0,2 0 0,0 0 0,2 13 0,-2-19 50,0 1-1,1-1 0,0 0 0,-1 0 1,1 1-1,0-1 0,1-1 0,-1 1 0,0 0 1,1-1-1,0 1 0,-1-1 0,1 1 1,0-1-1,0 0 0,6 2 0,-3-1 82,1 0 0,0-1 0,0 0 0,0-1 0,1 1 0,-1-1 0,13 0 0,6-2 236,-1-1-1,-1-1 1,43-11-1,-32 8-378,9-2-569,-19-10-7205,-22 13 3995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0:5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3924,'17'4'835,"-1"0"1,1-1-1,0-1 0,0 0 0,25-2 0,21 3-542,453 63 1374,-370-45-1336,528 27 182,3-54 320,-180-1-549,-232 8-119,282-3 375,-425-6-379,153-30 1,-107 11-16,-157 24 221,-4 1-5072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0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10533,'17'2'392,"0"1"1,0 1-1,0 0 1,-1 2-1,0-1 1,20 12-1,-8-6-161,33 12 51,-36-15-243,0 1 1,-1 2-1,0 0 1,0 1-1,-1 1 1,21 17-1,-42-28 3,0-1 0,0 0 0,0 1 0,0 0 0,-1 0 0,1-1 0,-1 1 0,1 0 0,-1 0 0,0 0-1,1 1 1,-1-1 0,0 0 0,0 0 0,-1 1 0,1-1 0,0 0 0,-1 1 0,0-1 0,1 0 0,-1 1 0,0-1 0,0 1-1,0-1 1,-1 4 0,-1-2-3,0 0 1,0-1-1,0 1 0,0-1 0,0 1 0,-1-1 0,1 0 0,-1 0 0,0 0 1,0 0-1,0-1 0,-1 1 0,1-1 0,-6 3 0,-253 130 933,10-5-1483,217-103-3308,25-15 692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0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14825,'-56'51'1460,"43"-36"-1221,-147 174 2486,132-152-2553,1 2 1,2 1 0,-24 53-1,45-83-128,0-1-1,0 1 0,1 0 1,1 0-1,-1 0 1,2 0-1,-1 0 0,2 0 1,-1 0-1,1 1 0,3 17 1,-2-26-23,0 0 0,0 0-1,0 0 1,0-1 0,1 1 0,-1 0 0,1 0 0,-1-1-1,1 1 1,-1-1 0,1 0 0,0 1 0,0-1 0,0 0-1,0 0 1,0 0 0,0 0 0,0-1 0,0 1 0,0 0-1,4 0 1,51 7 196,-55-8-213,103 7 100,-18-2-1905,-1 4-3475,-44-3 1867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1 516 13249,'6'-3'4877,"12"-11"-4422,-15 11 78,196-161 2933,-36 28-3262,8 9-4414,-92 72-3767,-61 42 3317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0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14341,'1'5'346,"0"0"-1,0 1 1,0-1-1,0 0 1,1 0-1,0 0 1,0 0-1,0 0 0,1 0 1,-1 0-1,6 6 1,43 49 2173,-37-45-2039,260 261 2524,-122-128-8865,-118-114 909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0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16 15041,'-6'-3'137,"0"0"0,-1 1-1,1 0 1,-1 1-1,1-1 1,-1 1 0,0 0-1,0 1 1,1-1-1,-1 2 1,0-1 0,0 1-1,1 0 1,-1 0-1,0 0 1,-7 4 0,4-1-4,1 1 0,0 0 1,0 0-1,0 1 1,1 0-1,0 1 0,0 0 1,1 0-1,-12 14 1,-4 12 141,1 0 0,1 2 0,2 1 0,-19 47 0,38-83-273,-15 34-24,1 1 0,1 0 0,2 0 1,2 1-1,1 0 0,2 1 0,-3 62 0,8-98 21,1 1 1,0-1-1,0 1 0,0-1 1,0 1-1,0-1 1,0 1-1,0-1 0,1 1 1,-1-1-1,0 1 1,1-1-1,-1 0 0,1 1 1,0-1-1,-1 0 1,1 1-1,0-1 0,0 0 1,0 0-1,0 0 1,0 1-1,0-1 0,0 0 1,0 0-1,0-1 1,0 1-1,1 0 0,-1 0 1,0-1-1,1 1 1,-1 0-1,0-1 0,1 1 1,-1-1-1,1 0 1,-1 0-1,1 1 0,-1-1 1,1 0-1,-1 0 1,1 0-1,-1 0 0,1-1 1,-1 1-1,0 0 1,1-1-1,-1 1 0,1-1 1,-1 1-1,0-1 1,3-1-1,3-1-3,1 0 0,-1-1 0,1 0 1,-1-1-1,0 1 0,-1-1 0,1-1 0,7-8 0,4-8-32,-2 0-1,0-2 0,-2 0 1,-1-1-1,0 0 1,-2-1-1,-1 0 1,-1-1-1,5-28 0,-3 0 504,-3-2 0,-2 1-1,-1-74 1,14 350 855,-5-95-546,16 243 2294,19 212-2273,-41-513-3882,4-2-5516,-5-43 2937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1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24 10517,'0'-1'93,"0"0"0,0 0 0,0 0 0,0 1 0,0-1 0,0 0 0,-1 0 0,1 0 0,0 0 0,0 0 0,-1 0 0,1 1 0,0-1 0,-1 0 1,1 0-1,-1 0 0,1 1 0,-1-1 0,1 0 0,-1 1 0,0-1 0,1 0 0,-1 1 0,0-1 0,1 1 0,-1-1 0,0 1 0,0-1 0,1 1 0,-1 0 0,-2-1 0,1 1-6,0 0 0,-1 0 0,1 0 0,0 0 0,0 0 0,-1 0 0,1 1 0,0-1 0,-1 1 0,1 0 0,0 0-1,0 0 1,-2 1 0,-5 3 106,0 1-1,1-1 1,0 2-1,0-1 0,0 1 1,1 1-1,0-1 1,-9 14-1,-43 74 1064,51-81-1092,-10 21 42,0 0 1,-15 47-1,28-69-174,1 0-1,1 1 0,0 0 1,0 0-1,1 0 1,1 0-1,1 0 1,0 0-1,3 24 0,-3-37-22,1 1-1,-1-1 1,1 0-1,0 1 1,0-1 0,-1 0-1,1 0 1,0 0-1,0 0 1,0 0-1,0 0 1,0 0-1,0 0 1,1 0-1,-1 0 1,0 0-1,0-1 1,1 1-1,-1 0 1,0-1-1,1 1 1,-1-1-1,1 0 1,-1 1-1,0-1 1,1 0 0,-1 0-1,1 0 1,-1 0-1,1 0 1,-1 0-1,1 0 1,-1-1-1,0 1 1,1-1-1,1 0 1,3 0 3,1-1-1,-1 0 1,0 0 0,0 0 0,0-1 0,11-6-1,-7 0-10,1 0 0,-2-1 0,1 0-1,-1-1 1,-1 0 0,0 0-1,0 0 1,-1-1 0,-1 0 0,0-1-1,0 0 1,-1 0 0,-1 0-1,0 0 1,2-18 0,2-20 1023,-3-1 0,-1-84 1,-4 135-988,4 65 1895,4-1 0,17 72-1,1-39-717,-5-24-625,-3 1 0,-3 0-1,-4 1 1,3 79 0,-15-83-759,-2-1 0,-17 94 0,2-54-5321,11-36-6712,5-53 5091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 10485,'0'-3'1818,"-1"5"-594,-3 16-61,-1 27-501,5 18-521,3 241 272,10-102-3350,-7-140 345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82 16149,'0'-3'163,"1"-9"251,0-1 0,1 1 0,0 0 0,7-17 0,-2 80 898,2 358 2124,-10-268-2824,-16 129-467,-1 0-129,18-255-9,0-6 13,-1 0 0,2 0 0,-1 0 0,1 0 0,5 17 0,-5-24-1,-1 0 0,1 0 0,0 0-1,0 0 1,1 0 0,-1-1 0,0 1 0,1 0 0,-1-1-1,1 1 1,-1-1 0,1 1 0,0-1 0,0 0 0,-1 1-1,1-1 1,0 0 0,0 0 0,0 0 0,0-1-1,1 1 1,-1 0 0,0-1 0,0 0 0,0 1 0,0-1-1,1 0 1,-1 0 0,2 0 0,104-8 8,0-7-4331,6-1-2561,-62 9 3093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14857,'6'0'920,"8"-1"-187,8-5-193,3 0-88,5-1-184,5-3-208,3 1-56,2-5-12,3 4-100,4 1-748,-2 1-865,2 1-531,-2 6-484,2 1-1856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0 636 16578,'1'-92'3643,"0"58"-3343,2 0 1,1 0-1,1 0 0,13-39 0,-16 67-285,56-159 379,-51 149-379,0 0 1,2 1 0,0 0-1,1 0 1,0 1 0,1 0-1,23-23 1,-32 35-16,1 0 0,-1 0 1,0 0-1,1 0 0,-1 1 0,1-1 1,-1 1-1,1-1 0,0 1 0,0 0 0,0 0 1,-1 0-1,1 1 0,0-1 0,0 1 0,0-1 1,0 1-1,0 0 0,0 0 0,0 0 1,0 1-1,6 1 0,-6-1 3,1 1-1,-1 0 1,0 0 0,-1 0 0,1 0-1,0 0 1,0 1 0,-1-1 0,0 1 0,1 0-1,-1-1 1,0 1 0,0 0 0,-1 1-1,1-1 1,-1 0 0,1 0 0,-1 1-1,1 3 1,7 34-17,-1 0 1,-2 1-1,-2 0 0,-2 0 0,-2 0 1,-2 0-1,-7 47 0,4-56 25,-1 0 1,-13 39-1,14-56 25,0-1 0,-1 0 0,-1-1-1,-1 1 1,0-1 0,-17 22 0,18-32-181,6-14 115,7-16 48,23-22 2,46-58 1,-45 67 126,-2-1 1,35-67-1,-47 72-212,-1-1 0,-1-1-1,15-69 1,-31 122 14,0 0 0,0-1 0,-9 27 0,-1 7 26,12-48 26,-14 66-3,4 0 0,-3 91 1,13-154 6,0-1 0,0 1 0,0-1-1,0 1 1,1-1 0,-1 1 0,1-1 0,0 0 0,0 1 0,0-1 0,1 0 0,-1 0 0,1 0 0,-1 0 0,1 0 0,0 0 0,4 4 0,-4-5 9,0-1 0,1 0 0,-1 0 1,0 0-1,1-1 0,-1 1 1,1-1-1,-1 1 0,1-1 1,-1 0-1,1 0 0,0 0 0,-1 0 1,1 0-1,-1 0 0,1-1 1,-1 1-1,0-1 0,1 0 1,-1 0-1,1 0 0,-1 0 1,0 0-1,0 0 0,3-3 0,10-5-8,0-1-1,-1-1 1,0 0-1,0-1 0,-2 0 1,1-1-1,-2-1 1,0 0-1,0-1 0,-1 1 1,14-31-1,-8 11 72,-1 0-1,-2-1 1,-1-1-1,11-60 1,-18 66-167,-3 19 47,-5 30 63,-30 150 80,22-126-87,1 1-1,3 0 1,-3 65 0,10-102-26,0 1 1,0 0-1,0-1 1,0 1-1,1 0 0,1 0 1,3 11-1,-4-17 15,0 0 0,0 0 0,0 0-1,0 0 1,1 0 0,-1 0 0,1-1-1,-1 1 1,1 0 0,0-1 0,-1 0-1,1 1 1,0-1 0,0 0 0,0 0-1,0 0 1,0 0 0,0 0 0,1-1-1,-1 1 1,0-1 0,0 1 0,0-1-1,1 0 1,-1 1 0,0-1 0,4-1-1,0 1 10,-1 0 1,1-1-1,0 1 0,-1-1 0,1-1 0,-1 1 0,1-1 0,-1 0 0,1 0 0,-1 0 0,0-1 0,0 0 0,7-5 0,-2-1-27,0 0 1,0-1 0,-1-1-1,12-17 1,5-11-9,35-73 0,-5 8-309,-56 104 335,1 0 0,-1-1 0,0 1 0,0-1 0,0 1-1,0 0 1,1-1 0,-1 1 0,0 0 0,0-1 0,1 1 0,-1 0 0,0-1-1,1 1 1,-1 0 0,0 0 0,1-1 0,-1 1 0,0 0 0,1 0 0,-1 0 0,1-1-1,-1 1 1,0 0 0,1 0 0,-1 0 0,1 0 0,-1 0 0,1 0 0,-1 0 0,0 0-1,1 0 1,-1 0 0,1 0 0,-1 0 0,1 0 0,10 17 73,3 41-86,-11-43-109,1 1-747,1 0 0,1 0 0,0 0 0,14 23-1,-16-31 204,1-1-1,0 1 0,1-1 0,0 0 0,0 0 1,0-1-1,1 0 0,0 0 0,0 0 0,9 5 1,3-2-2275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14901,'-7'-3'-16,"4"0"-40,3 1-160,5 2-1552,11 2-120,11 4-1224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164 128 14589,'-1'9'140,"-1"1"0,0-1 0,-1 0 0,1 0 0,-2 0 0,1 0 0,-1 0 0,-6 8 0,-9 25 60,10-10-147,1-1-1,1 1 1,2 0 0,1 1 0,1-1-1,2 1 1,5 53 0,-3-81 7,0 1 0,0-1 0,0 0 0,0 0 0,1 1 0,0-1 0,0 0 0,0-1 0,0 1 1,1 0-1,0-1 0,0 1 0,0-1 0,1 0 0,-1 0 0,1 0 0,0-1 0,0 1 0,0-1 0,1 0 0,-1 0 0,1 0 1,0-1-1,0 0 0,0 0 0,0 0 0,0 0 0,0-1 0,0 0 0,0 0 0,10 1 0,-8-2-24,0 0-1,0 0 1,0 0 0,0-1-1,0 0 1,0 0 0,0 0-1,0-1 1,0 0 0,-1-1-1,1 0 1,-1 0-1,1 0 1,-1-1 0,0 1-1,0-1 1,-1-1 0,1 1-1,-1-1 1,0 0 0,0-1-1,-1 1 1,7-10-1,1-9-79,-1 0-1,-2-1 0,0 0 1,-2 0-1,0 0 0,-2-1 0,-1 0 1,-1 0-1,-1-1 0,-2 1 0,0-1 1,-8-51-1,6 65 54,-1 0 1,0 1-1,-1-1 0,-1 0 1,0 1-1,0 0 0,-1 0 0,0 1 1,-1-1-1,-16-18 0,18 24-14,-1 0 1,0 0-1,-1 0 0,0 0 0,1 1 0,-2 0 0,1 1 0,-1-1 0,1 1 0,-1 1 0,0 0 0,0 0 0,-1 0 0,1 1 0,-1 0 0,1 1 0,-13-1 0,8 2-13,1 0 0,0 0 0,-1 1 1,1 1-1,0 0 0,0 1 0,-14 5 0,20-6 16,1 1 1,-1 0 0,0 0-1,1 1 1,0 0 0,-1 0 0,2 0-1,-1 0 1,0 1 0,1-1-1,0 1 1,0 1 0,0-1-1,1 0 1,-5 10 0,7-13 42,0 0 1,0 0-1,0 0 1,0 0-1,0 0 1,0 0-1,1 1 1,-1-1 0,1 0-1,0 1 1,0-1-1,0 0 1,0 1-1,0-1 1,0 0-1,0 1 1,1-1-1,-1 0 1,1 1-1,0-1 1,-1 0 0,3 4-1,-1-4 35,0-1-1,-1 1 1,1 0-1,0 0 1,1-1-1,-1 1 1,0-1-1,0 0 1,1 0-1,-1 0 1,0 0 0,1 0-1,-1 0 1,1 0-1,0-1 1,-1 1-1,1-1 1,-1 0-1,5 0 1,57-1-349,0-2 0,100-19-1,29-17-4738,-113 23 1068,-16 2-53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16558,'15'-11'412,"6"-1"-64,1 1-168,4 0-36,6 0-68,1-1-76,6 4-36,-1-1-632,2 2-657,-1 3-367,-1 1-476,-4 3-756,-6 0-2365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10653,'0'0'1440,"2"0"-892,10 0-68,2-2-64,7-3-128,0 2-128,2-2-52,4 0-108,1 0-84,5 2-620,-4 0-796,1-1-1416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0 853 15365,'14'-30'1681,"0"0"0,2 2 0,34-48 0,70-72-113,-108 134-1483,165-178-56,-2 2-947,-140 152-322,16-20-2669,-25 17-3227,-24 34 3201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13465,'0'3'275,"1"-1"0,0 0 0,0 0 0,0 1 0,0-1 1,0 0-1,0 0 0,1 0 0,-1 0 0,1-1 0,-1 1 0,1 0 0,0-1 0,0 1 0,0-1 0,3 3 0,40 24 1818,-35-22-1541,73 38 361,104 40 0,16 7-2838,-165-71-427,-1 1 0,-2 2 0,42 35-1,-46-30-624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18322,'23'-8'916,"7"-7"-216,9 3-220,5-1-372,2-1-108,7-1-108,7 2 52,0 0-32,2 1-92,0 4-736,-1-2-1036,-1 3-289,-1 4-151,-5 3-572,-4 0-2213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6:27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46 19174,'1'-2'58,"0"0"1,1 0-1,-1 0 1,1 0-1,0 0 0,0 0 1,0 1-1,-1-1 1,2 1-1,-1-1 1,0 1-1,0 0 1,0 0-1,1-1 0,-1 2 1,0-1-1,4-1 1,43-12-124,-45 13 72,-1 1-1,1-1 0,-1 0 1,1 1-1,-1 0 1,1 0-1,-1 0 0,1 0 1,0 1-1,3 0 1,-6 0 30,0 0 0,0-1 0,0 1 0,0 0 1,0 0-1,0 0 0,0 0 0,0 0 0,0 0 1,-1 0-1,1 0 0,0 1 0,-1-1 0,1 0 1,-1 0-1,1 1 0,-1-1 0,1 0 0,-1 0 1,0 1-1,0-1 0,0 0 0,0 1 0,0-1 1,0 1-1,0 2 0,-1 3 95,0 1 0,0-1 0,-1 1 0,0-1 0,0 0-1,-1 1 1,0-1 0,0 0 0,0-1 0,-9 13 0,-56 68 1284,24-33-771,21-24-378,6-6-135,-28 45 0,41-60-107,0 0 0,0 1 0,1-1 0,0 1 0,0 0 0,1-1 0,0 1-1,1 0 1,0 12 0,1-20-24,1 1 0,0-1 0,-1 0 0,1 0 0,0 0-1,0 0 1,0 0 0,0 0 0,1-1 0,-1 1 0,0 0 0,1 0-1,-1-1 1,1 1 0,0-1 0,-1 1 0,1-1 0,0 0-1,0 0 1,0 0 0,0 0 0,4 2 0,52 17-461,-52-18 336,101 25-7859,-68-17 2967,-7-3-1180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27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1670 600 9413,'1407'-146'1203,"4"88"-1465,-1057 61 357,434-9 1215,-641-3 71,-147 9-1383,0 0 1,0 0-1,0 0 1,0 0-1,0 0 0,0 0 1,0 0-1,0-1 1,0 1-1,0 0 0,0 0 1,0 0-1,0 0 1,0 0-1,0 0 0,0 0 1,0-1-1,0 1 1,0 0-1,0 0 1,0 0-1,0 0 0,0 0 1,0 0-1,0 0 1,0-1-1,0 1 0,0 0 1,0 0-1,0 0 1,1 0-1,-1 0 0,0 0 1,0 0-1,0 0 1,0 0-1,0 0 0,0 0 1,0 0-1,0 0 1,1 0-1,-1 0 1,0 0-1,0 0 0,0-1 1,0 1-1,0 0 1,0 1-1,1-1 0,-1 0 1,0 0-1,0 0 1,0 0-1,0 0 0,0 0 1,0 0-1,0 0 1,1 0-1,-1 0 1,-15-5-77,-22-3 22,-598-12-45,445 22 106,-1720 110 310,15 166-396,1782-257 135,25-3-15,0-4-1,-120 3 0,207-17-35,-1 1 0,1-1 1,0 0-1,-1 0 0,1 0 0,-1-1 1,1 1-1,-1 0 0,1 0 0,-1-1 1,1 1-1,0-1 0,-1 1 0,1-1 0,0 0 1,-1 1-1,-1-3 0,2 2 0,1 1-1,0-1 1,0 1-1,0-1 1,0 0-1,0 1 0,0-1 1,0 0-1,0 1 1,0-1-1,0 0 1,0 1-1,1-1 1,-1 1-1,0-1 1,0 0-1,1 1 1,-1-1-1,0 1 0,1-1 1,-1 1-1,0-1 1,1 1-1,-1-1 1,1 1-1,0-1 1,5-5-6,0 1 1,0 0-1,1 0 1,0 1-1,7-4 1,51-22 15,1 3 0,117-30-1,146-16 75,-312 69-103,729-114 186,7 35-230,-449 51-6,1130-108 19,-1400 137 91,52-6 17,-78 8-30,-1-1 0,0 0-1,0 0 1,0-1 0,0 1 0,0-1-1,0-1 1,10-6 0,-16 9-26,-1 1 0,1-1 0,0 1 0,0-1 0,0 0 0,-1 1 0,1-1 0,0 0 0,-1 0 0,1 0 0,0 1 0,-1-1 0,1 0 0,-1 0 0,1 0 0,-1 0 0,0 0 0,1 0 0,-1 0 0,0 0 0,0 0 0,0 0 0,0 0 0,0 0 0,0 0 0,0 0 0,0 0 0,-1-2 0,0 1-8,0-1 0,0 1 0,0 0 0,-1 1 0,1-1 0,-1 0 0,0 0 0,1 1 0,-1-1 0,0 1 0,0-1 0,-2-1 0,-8-3-23,1 0-1,-1 1 0,-20-7 1,-27-4 59,-1 3 1,-79-8-1,-126 4 102,-1698 50-38,1864-28-58,-309 23 7,308-16-86,0 4 1,-98 30-1,173-39 23,2 1-1,-1 1 1,1 1 0,0 1-1,-21 14 1,37-20 19,0 0 0,1 0 0,0 0 0,0 1 0,0 0 0,1 0 0,0 1 0,-6 10 0,8-13 6,1 0-1,0 1 1,1 0-1,-1-1 1,1 1-1,0 0 1,0-1-1,0 1 1,1 0-1,-1 0 1,1 0-1,1 0 1,-1 0 0,1 0-1,1 6 1,-1-8-3,1 1 0,-1-1 1,1 0-1,0 0 0,0 0 1,0 0-1,0 0 0,1-1 1,-1 1-1,1 0 0,-1-1 1,1 0-1,0 0 0,0 0 1,0 0-1,0 0 0,1-1 0,-1 1 1,0-1-1,1 0 0,3 1 1,13 4 47,0-1 0,30 2 0,-38-5-12,181 16 53,219-8 1,-186-9 46,1178 57-524,-745-18 370,372 28 262,-1001-66-215,99 12 160,-115-9-70,-15 1-27,-25 1-56,-437 5 132,303-14-93,-1077-45 1905,469 8-1516,-374 11 69,2 46-342,1078-16-211,8-1-183,0 3 0,-93 17 1,146-21 190,0 0 0,0 0 1,0 0-1,1 0 1,-1 0-1,0 0 1,0 0-1,0 1 0,1-1 1,-1 0-1,0 0 1,0 1-1,0-1 0,1 0 1,-1 1-1,0-1 1,1 0-1,-1 1 0,0-1 1,1 1-1,-1 0 1,1-1-1,-1 1 0,0-1 1,1 1-1,0 0 1,-1 0-1,1-1 0,-1 1 1,1 0-1,0-1 1,-1 3-1,2-2 0,1 0-1,-1 0 1,0-1 0,1 1-1,-1 0 1,1 0 0,-1-1-1,1 1 1,0-1 0,-1 1-1,1-1 1,0 0-1,-1 0 1,1 1 0,-1-1-1,1 0 1,2-1 0,759-38 110,-459 13-73,1137-20 243,1 79-584,-973-9 101,210 7 328,-645-33-69,-77-3 213,34 4-270,-1353-124 1318,1183 111-1155,-1786-72-944,1817 85 467,-442 14-5601,474 0 2161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167 115 15577,'-6'28'221,"1"0"-1,1 0 0,1 0 0,2 0 1,2 31-1,-1-25-347,6 3-939,-6-35 813,0-1-1,1 0 1,-1 0 0,0 1-1,1-1 1,-1 0 0,1 0 0,-1 0-1,1 1 1,0-1 0,-1 0-1,1 0 1,0 0 0,0 0-1,0 0 1,0 0 0,0-1 0,0 1-1,0 0 1,0 0 0,0-1-1,0 1 1,0-1 0,2 2 0</inkml:trace>
  <inkml:trace contextRef="#ctx0" brushRef="#br0" timeOffset="1">0 110 13853,'0'-6'516,"9"-1"-136,3-1-84,3 1-36,5-1-48,1-2-120,4-2-72,3 2-20,5-4-40,-2 4-772,6 1-1376,0 0-1600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29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967 516 6805,'-73'-20'847,"44"14"-510,2-1 1,-1-2-1,1 0 1,0-2 0,1-1-1,-43-26 1,66 37-318,1-1-1,0 0 1,0 1 0,0-1-1,0 0 1,0 0 0,1 0-1,-1 0 1,1 0 0,-1-1-1,1 1 1,0 0 0,0-1 0,0 1-1,0-1 1,0 1 0,0-1-1,1 0 1,-1-2 0,1 3-16,0 0 1,1 0-1,-1 1 1,1-1-1,0 0 1,-1 1 0,1-1-1,0 1 1,0-1-1,0 1 1,0-1-1,0 1 1,0 0 0,1-1-1,-1 1 1,0 0-1,1 0 1,-1 0-1,1 0 1,-1 0-1,1 0 1,-1 0 0,1 1-1,0-1 1,-1 0-1,1 1 1,0-1-1,2 1 1,70-16 70,1 4-1,1 3 1,87 1 0,-73 4 30,1213-13 1167,-1074 19-1279,1310 13-513,-1495-16 521,-25 0 36,-1 1 0,1 1 0,-1 0 0,19 4 0,-87-4 250,20 1-238,-1091-69 507,722 33-207,-765-39 1381,-2 65-1304,1145 6-459,54-4 1,575-62 106,4 44-11,366 26-125,-3 61-194,-881-53 168,-1 3 1,0 5 0,121 39-1,-203-53 79,0 1 0,0 1 0,-1-1 0,0 2 0,0-1-1,-1 2 1,11 9 0,-18-16 14,0 1 0,0-1 0,-1 1 0,1 0 0,0 0 0,-1-1 0,0 1 0,1 0 0,-1 0 1,0 0-1,0 1 0,0-1 0,0 0 0,0 0 0,-1 1 0,1-1 0,-1 0 0,1 1 0,-1-1 0,0 0 0,0 1 0,0-1 0,0 0 0,-1 1 0,1-1 0,0 0 0,-1 1 0,0-1 0,1 0 0,-1 0 0,0 1 1,0-1-1,-1 0 0,1 0 0,0 0 0,-1 0 0,1 0 0,-1-1 0,1 1 0,-1 0 0,0-1 0,0 1 0,-2 1 0,-9 5 9,0 0 1,0-1-1,0 0 0,-1-1 0,0 0 1,-1-1-1,-16 3 0,-115 20 232,115-23-177,-446 41 161,-5-33-374,399-12 164,-713 2 214,-149 3 267,2 46-506,763-37-99,312-15 142,1250 19 102,-286 49-271,-9 63-396,-1064-127 528,47 7-87,78 23-1,-146-34 84,0 0-1,-1 1 1,1-1-1,0 1 1,-1 0-1,1-1 1,0 1-1,-1 0 1,1 0-1,-1 0 1,1 0-1,-1 1 1,3 1-1,-4-3 4,0 1 1,0-1-1,0 1 0,0-1 0,0 0 0,0 1 0,0-1 1,-1 1-1,1-1 0,0 0 0,0 1 0,0-1 0,0 0 1,0 1-1,-1-1 0,1 1 0,0-1 0,0 0 0,0 1 1,-1-1-1,1 0 0,0 0 0,-1 1 0,1-1 1,0 0-1,-1 0 0,1 1 0,0-1 0,-1 0 0,1 0 1,0 0-1,-1 0 0,1 1 0,-1-1 0,-50 12 45,-403-2 383,294-11-395,-585-17 637,54 1 201,-595 47-493,918-18-259,439-21-458,-21 1 242,378-17-2284,-140 21-2242,-136 4-881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30.2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342 10 3668,'-61'-5'24,"4"2"-4,4 1-20,-4 2-124,2 0-316,-4 0-400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31.3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859 555 13537,'0'-1'5,"0"1"0,0-1 0,0 0 0,0 0 1,0 0-1,0 0 0,0 0 0,0 0 0,0 0 0,1 0 0,-1 0 0,0 1 0,0-1 0,1 0 0,-1 0 0,1 0 0,-1 0 0,1 1 0,-1-1 0,1 0 0,0 1 0,-1-1 1,1 0-1,0 1 0,-1-1 0,1 1 0,0-1 0,0 1 0,-1-1 0,1 1 0,0 0 0,0-1 0,0 1 0,0 0 0,0-1 0,0 1 0,-1 0 0,1 0 0,0 0 0,0 0 1,1 0-1,51-5-28,-44 4 40,789-10 601,-495 13-683,1661 51 546,-1939-52-477,247 15 144,147 3-42,-427-20-129,0 0 0,0-1 1,1 1-1,-15-7 0,-10-1 10,-591-121-289,124 28 421,-957-168 73,1107 227-145,-1 14 1,-427 21 0,526 31-15,201-15-14,0 2 0,-92 32 0,132-39-7,0 2 1,0-1-1,0 2 1,1-1-1,-10 8 1,17-11-15,0-1 1,0 0 0,1 1 0,-1-1 0,1 1 0,-1-1 0,1 1 0,-1 0 0,1-1 0,0 1 0,0 0 0,0 0 0,0 0 0,0 0 0,0 0 0,1 0 0,-1 0 0,1 1-1,-1-1 1,1 0 0,0 0 0,0 0 0,0 0 0,0 1 0,0-1 0,0 0 0,1 0 0,-1 0 0,1 0 0,0 0 0,-1 0 0,2 3 0,0-3-3,0 1 0,1 0 0,-1-1 0,0 1 0,1-1 0,-1 1 0,1-1 0,0 0 0,0 0 0,0-1 0,0 1 0,0 0 0,7 1 0,49 14 17,-48-15-10,87 18 97,189 12 0,106-24-351,-247-7 222,377 3-197,2001 55 880,-2482-57-646,38 1-29,1 3 1,-2 4-1,120 29 0,-195-37 10,1-1 0,-1 1 1,1 0-1,-1 0 0,0 1 0,1 0 0,-1-1 0,-1 1 1,6 5-1,-9-8 9,1 1 0,-1-1 0,1 1 0,-1-1 0,1 1 1,-1 0-1,0-1 0,1 1 0,-1-1 0,0 1 0,0 0 1,1-1-1,-1 1 0,0 0 0,0-1 0,0 1 0,0 0 1,0 0-1,0-1 0,0 1 0,0 0 0,0-1 0,0 1 0,0 0 1,-1-1-1,1 2 0,-1-1-1,0 0 1,-1 1-1,1-1 1,0 0-1,-1 0 1,1 0-1,0 0 1,-1 0-1,0 0 1,1 0 0,-1 0-1,1-1 1,-1 1-1,0-1 1,-2 1-1,-50 10-3,0-3 0,0-3 1,0-1-1,-80-6 0,45 0-184,-980-32 219,0 0 654,867 33-412,-443 12-159,524-2-191,0 5-1,1 6 1,-147 43-1,240-55 49,17-6 22,0 0 1,-1 1-1,1 0 1,0 1-1,1 0 1,-1 1-1,1 0 0,0 0 1,0 1-1,0 0 1,-8 8-1,16-13 12,0-1 1,1 1-1,-1 0 0,1-1 1,-1 1-1,1-1 0,0 1 0,-1 0 1,1-1-1,0 1 0,-1 0 1,1 0-1,0-1 0,0 1 0,0 0 1,-1 0-1,1-1 0,0 1 1,0 0-1,0 0 0,0-1 0,0 1 1,1 0-1,-1 0 0,0-1 1,0 1-1,0 0 0,1 0 0,-1-1 1,0 1-1,1 0 0,-1-1 1,1 1-1,-1 0 0,0-1 0,1 1 1,-1-1-1,1 1 0,0-1 1,-1 1-1,1-1 0,-1 1 0,1-1 1,0 0-1,-1 1 0,1-1 1,0 0-1,0 1 0,41 10 143,-38-11-135,536 43-264,-333-33 272,1332 41-186,-213-13 731,-501 34-617,-803-70 42,-15-2 15,-1 1 0,0-1 0,0 1 0,0 1 0,0-1 0,0 1 0,0 0 0,0 0 0,-1 0 0,7 5 0,-11-7-3,-1 0 1,0 0-1,1 0 1,-1 0-1,0 0 1,0 1-1,0-1 0,1 0 1,-1 0-1,0 0 1,0 0-1,0 1 1,1-1-1,-1 0 1,0 0-1,0 1 1,0-1-1,0 0 1,0 0-1,1 1 0,-1-1 1,0 0-1,0 0 1,0 1-1,0-1 1,0 0-1,0 0 1,0 1-1,0-1 1,0 0-1,0 1 0,0-1 1,0 0-1,0 0 1,0 1-1,-1-1 1,1 0-1,0 0 1,0 1-1,0-1 1,0 0-1,0 0 1,0 1-1,-1-1 0,1 0 1,0 0-1,0 0 1,0 1-1,-1-1 1,1 0-1,0 0 1,0 0-1,-1 0 1,1 0-1,0 1 1,0-1-1,-1 0 0,1 0 1,0 0-1,0 0 1,-1 0-1,1 0 1,0 0-1,0 0 1,-1 0-1,-21 3-39,20-3 38,-199 3-240,-220-26 0,-201-52-1738,361 41 191,68 9-716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1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14589,'2'34'6353,"2"8"-4286,3 52-1259,-21 597 435,7-511-3504,11-2-4977,-2-160 5413,1 0-1,0-1 1,7 20-1,-6-26-1757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1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18842,'8'-3'1508,"0"-4"-216,7 2-340,0-2-272,9 1-148,2-8-172,5 3-360,7-1-8,0-1-180,9-2 76,-2 1 4,2-1-672,-2-1-928,5-2-620,-2 2-172,-1 3 239,0-2-139,-2 7-884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1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74 163 14641,'-17'14'606,"12"-2"-463,0 0-1,1 0 1,1 0-1,0 0 1,1 1 0,0 0-1,1-1 1,0 14-1,6 103 318,-5-126-444,0 0 0,0 0 0,0-1 0,1 1 0,-1-1 0,1 1-1,-1 0 1,1-1 0,0 1 0,0-1 0,0 1 0,0-1 0,1 0 0,-1 1 0,1-1-1,-1 0 1,1 0 0,0 0 0,0 0 0,0 0 0,0 0 0,0-1 0,0 1 0,0-1-1,1 1 1,-1-1 0,0 0 0,1 0 0,-1 0 0,1 0 0,-1 0 0,1-1 0,0 1-1,-1-1 1,1 0 0,0 1 0,-1-1 0,1-1 0,0 1 0,-1 0 0,4-1 0,2-1 14,-1 0 0,1 0 1,-1-1-1,0 0 0,0 0 1,0 0-1,0-1 0,0 0 1,-1-1-1,0 0 0,0 0 1,0 0-1,6-8 0,-3 1-28,-1 0 0,-1 0 0,0-1-1,-1 0 1,0 0 0,-1-1 0,0 0 0,-1 0-1,-1 0 1,0 0 0,-1 0 0,-1-1-1,0-19 1,-1 22 96,0 0 0,-1-1 0,-1 1 0,0 0 0,0 0 0,-1 0 0,-1 1 0,0-1 0,-1 1 0,0 0 0,0 0 0,-2 0 0,1 1 0,-1 0 0,0 0 0,-11-10-1,16 18-90,0 0 0,0-1 0,-1 1 0,1 0 0,-1 0 0,1 1 0,-1-1 0,0 1 0,1-1 0,-1 1 0,0 0 0,0 0 0,0 0 0,0 0 0,0 1 0,-1-1 0,1 1-1,0 0 1,0 0 0,0 0 0,0 0 0,0 0 0,-1 1 0,1-1 0,0 1 0,0 0 0,0 0 0,0 0 0,0 0 0,1 1 0,-1-1 0,0 1 0,1 0 0,-1 0 0,1 0 0,-1 0-1,1 0 1,0 0 0,0 0 0,0 1 0,-3 3 0,-4 7 15,0-1 0,1 1-1,1 1 1,0-1 0,0 1-1,2 1 1,-6 18 0,5-8 11,0-1 0,2 1 0,1 0 0,1 0 0,1 0-1,1 0 1,2 0 0,0 0 0,8 35 0,-7-51-15,1 0-1,-1 0 1,1 0-1,1-1 1,0 0-1,0 1 1,0-2-1,1 1 1,1-1-1,-1 0 1,1 0-1,0-1 1,12 9-1,-15-12-4,0-1-1,0 0 1,0 0-1,1 0 1,-1 0-1,1-1 0,-1 0 1,1 1-1,0-2 1,-1 1-1,1 0 1,0-1-1,-1 0 1,1 0-1,0-1 1,0 1-1,-1-1 1,1 0-1,0 0 1,-1-1-1,1 1 1,-1-1-1,0 0 1,1 0-1,-1-1 1,0 1-1,0-1 0,6-6 1,15-14 126,-1-1 0,-2-1 0,0-1 0,-2-1 0,-1 0 0,-1-2 0,-1 0 0,-2-1 1,-1-1-1,-1 0 0,14-56 0,-24 70 439,-1 0 0,0 0 1,-2-29-1,0 26 152,-1 20-720,-1 1-1,1-1 1,0 0-1,0 1 1,0-1-1,0 1 1,0-1-1,0 1 1,0 0-1,0-1 1,0 1-1,0 0 1,0 0-1,0 0 0,0-1 1,0 1-1,0 0 1,0 1-1,-7 16 38,2 0-1,-1 0 1,2 0 0,1 0-1,0 1 1,-1 23-1,0 117-71,5-125 7,0-30 19,0-1 0,0 1-1,0-1 1,0 1 0,0-1 0,1 0-1,0 1 1,0-1 0,0 1 0,0-1-1,0 0 1,0 0 0,1 0 0,0 0-1,0 0 1,0 0 0,0 0 0,0 0-1,0-1 1,1 1 0,-1-1 0,1 0-1,0 1 1,-1-1 0,1 0 0,0-1-1,1 1 1,3 1 0,6 1 18,1-1 0,0 0 0,0-2 0,-1 1 0,29-2 0,-30-1-720,0 1-1,0 1 0,0 0 0,0 0 0,0 1 0,0 1 0,13 4 1,-17-4-2822,0-1-700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1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1 443 10845,'0'0'1125,"14"-12"1236,15-9-2182,0-2-1,-2-1 1,-1-1-1,41-50 0,-54 58 235,-1 0-1,0-1 0,-1 0 1,-1 0-1,-1-1 1,-1-1-1,0 0 0,-1 0 1,6-32-1,-12 44-134,3-24 1954,-6 28-1311,-5 19-816,-12 46 730,3 2-1,-16 121 0,28-154-905,2 0 0,0 0-1,2 0 1,5 36 0,-4-63-151,-1 0-1,1-1 1,0 1 0,0 0-1,0-1 1,1 1-1,-1-1 1,1 1 0,-1-1-1,1 0 1,0 1-1,0-1 1,0 0 0,3 3-1,-1-3-521,-1 1-1,0-1 0,1 0 1,0 0-1,-1 0 0,1-1 1,0 1-1,0-1 1,7 1-1,10-1-2882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1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144 160 15113,'-6'3'17,"0"1"1,1 0-1,-1-1 0,1 2 0,0-1 0,0 1 0,1-1 0,0 1 0,-1 1 0,2-1 0,-1 0 0,0 1 0,1 0 0,-3 8 0,-5 12 96,-14 56 0,20-64-79,-7 37 78,3 0 1,2 1-1,3 0 1,5 93-1,-1-137-123,0 0-1,1 0 1,1 0-1,0 0 0,1 0 1,0 0-1,0-1 1,2 1-1,-1-1 1,10 16-1,-11-22 23,1 0 0,0 0 1,0 0-1,1 0 0,0-1 0,0 1 0,0-1 1,0 0-1,0-1 0,1 1 0,0-1 1,-1-1-1,1 1 0,0-1 0,1 1 0,-1-2 1,0 1-1,0-1 0,1 0 0,-1 0 1,8-1-1,-2 1 70,-1-1 1,1-1-1,0 0 1,0-1 0,-1 0-1,1-1 1,-1 0-1,1-1 1,-1 0-1,0-1 1,-1 0-1,11-7 1,-8 3-26,0-1 0,0 0 1,-1-1-1,0 0 0,-1-1 0,0-1 0,-1 1 1,9-16-1,-6 4-62,0 0 1,-1 0 0,-1-1 0,-2-1-1,0 0 1,-2 0 0,-1 0-1,-1-1 1,-1 0 0,0-34-1,-4 47-13,1-43-19,-2 1 0,-10-57 1,9 98 32,-1 0 1,0 0 0,-1 0 0,-1 1 0,0 0 0,-1 0-1,0 0 1,-1 1 0,-1 0 0,0 0 0,-1 1 0,-18-20 0,24 28-5,-1 1 1,0 0-1,-1-1 1,1 1-1,0 0 1,-1 1-1,0-1 1,0 1-1,1 0 1,-1 0-1,0 1 1,-1 0 0,1-1-1,0 2 1,0-1-1,-1 0 1,-6 1-1,3 1 40,1 1-1,0-1 0,-1 1 1,1 1-1,0-1 0,0 2 1,0-1-1,1 1 1,-15 9-1,4 0 35,1 1-1,0 0 1,1 1-1,0 1 1,1 1 0,1 0-1,-16 27 1,24-34 98,0 1 0,0-1 0,2 1 1,-1 1-1,1-1 0,1 1 1,-4 21-1,7-29-69,-1 0 1,1 0 0,0 0-1,0 1 1,0-1-1,0 0 1,1 0 0,0 0-1,0 0 1,0 0-1,0 0 1,1 0 0,-1 0-1,1 0 1,0 0-1,0-1 1,1 1 0,-1-1-1,1 1 1,-1-1-1,1 0 1,0 0-1,0 0 1,7 4 0,2-1 52,0 0 1,1 0-1,-1-2 1,1 1-1,0-2 1,0 0-1,0 0 1,0-1 0,16 0-1,21-1-22,52-5 0,-92 4-115,30-4-300,1-2 1,63-17 0,16-13-4231,-56 16-243,-33 11 1465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1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15253,'16'-8'478,"0"0"0,1 0 0,-1 2 0,2 0 0,-1 1 0,0 0 0,34-3 0,128 1-3368,-163 7 2210,-11 0 316,-1-1-89,-1 1 0,0 0 0,1 0 0,-1 0-1,0 1 1,0-1 0,1 1 0,-1-1 0,0 1-1,0 0 1,0 1 0,0-1 0,0 0 0,5 4-1,0 3-3275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1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15417,'132'-4'1870,"71"2"-965,-171 5-3677,-1 0 1,38 10 0,-58-10-1715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0 367 14393,'2'-3'226,"0"-1"-1,0 0 1,0 1-1,0-1 1,1 1-1,-1-1 1,1 1-1,0 0 0,0 0 1,0 1-1,7-5 1,4-6 363,145-137 638,-80 80-3791,-4-4-4332,-60 58 3338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0 664 15965,'0'0'578,"2"-23"1194,4 3-1484,2 0 0,15-29 0,-4 8 119,-15 31-313,98-242 2397,-91 219-1747,-1 0 1,-2-1-1,-1-1 0,-1 1 1,1-45-1,-10 132-659,-9 56-1,-1 15-12,2 332-8818,12-432 6865,1-1-1,9 38 1,-4-23-937,-5-15-235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15249,'0'3'3557,"14"-1"-2113,8-2-388,4 0-464,9 0-400,9 0-192,2 0-12,8 0-24,-1 0-500,5 0-760,-1 0-484,0 0-124,-4 0-117,1 0-327,-9 5-868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15409,'-11'13'54,"0"1"0,0 0 0,1 1 0,1 0 0,0 0 0,1 1 0,1 0 0,1 0 0,0 1 0,1 0 0,-4 25-1,0 12 142,2 1 1,0 73-1,6-77-208,-1-7-24,2-1 0,6 46 0,-6-86 36,0 1 1,1-1-1,-1 0 1,1 1-1,0-1 1,0 0-1,0 1 1,0-1-1,1 0 1,-1 0-1,1 0 1,0 0-1,0 0 1,0-1 0,0 1-1,0 0 1,1-1-1,-1 0 1,1 1-1,0-1 1,0 0-1,-1 0 1,1-1-1,0 1 1,1 0-1,-1-1 1,0 0-1,0 0 1,5 1 0,-2-2 28,-1 0 1,0 0 0,0 0-1,1-1 1,-1 0 0,0 0-1,0-1 1,0 1 0,0-1 0,0 0-1,0 0 1,0-1 0,-1 0-1,1 1 1,-1-1 0,0-1-1,0 1 1,6-7 0,0-1 43,-1-1 0,0 0-1,-1 0 1,0-1 0,-1 0 0,0 0 0,-1-1 0,-1 1-1,0-1 1,5-28 0,-3 4 1244,-2 0 0,1-76 0,-26 192-858,7 355-7500,16-398 4441,5-6-652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 16382,'-11'40'36,"3"0"0,1 0 1,-3 56-1,8 125-934,3-125-914,-1-94 1746,0 7-300,0 0 0,0 0 0,1-1 0,1 1 0,2 11 0,-4-18 240,1-1 0,-1 0 0,1 1-1,-1-1 1,1 0 0,0 1 0,0-1-1,-1 0 1,1 0 0,0 1-1,0-1 1,0 0 0,0 0 0,0 0-1,1 0 1,-1 0 0,0-1 0,0 1-1,1 0 1,-1 0 0,0-1 0,1 1-1,-1-1 1,1 1 0,-1-1 0,0 0-1,1 1 1,-1-1 0,1 0-1,-1 0 1,1 0 0,-1 0 0,1 0-1,-1-1 1,1 1 0,-1 0 0,1-1-1,-1 1 1,0-1 0,3-1 0,2-1-118,-1 0 0,0 0 0,0-1 0,0 1 0,0-1 1,0-1-1,-1 1 0,0-1 0,0 0 0,0 0 0,-1 0 1,5-9-1,33-70 541,-41 83-298,16-39 1260,-2-2-1,-2 1 1,-1-2 0,-3 0-1,-1 0 1,-2 0 0,-2-62 0,-3 15 2839,-12 167-1812,10 432-4766,2-493 1576,0 0 1,2 0-1,0 0 1,1 0-1,0-1 0,1 1 1,10 23-1,-11-37-1470,2-1-1438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15133,'0'-1'144,"1"-1"-1,-1 0 1,1 0 0,0 1-1,0-1 1,0 0-1,0 1 1,0-1-1,0 1 1,1-1-1,-1 1 1,0 0-1,1 0 1,-1-1 0,1 1-1,-1 0 1,1 0-1,0 0 1,-1 1-1,1-1 1,0 0-1,0 1 1,0-1-1,-1 1 1,5-1 0,59-11 4362,-53 10-4184,78-8-6762,125 2-1,-177 8 2325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75 13945,'33'-29'1980,"-32"28"-1837,0 0 1,0 0-1,0 0 1,0 0-1,-1 0 1,1 0-1,0-1 1,0 1-1,-1 0 1,1-1-1,-1 1 1,1 0-1,-1-1 1,0 1-1,1-1 1,-1 1-1,0-1 1,0 1-1,0-1 1,0 1-1,0 0 1,0-1 0,-1 1-1,1-1 1,0 1-1,-1-1 1,0-1-1,-1 2-96,0 0 0,0 0 0,0 1 0,0-1 0,0 0 0,0 1 1,0-1-1,0 1 0,0 0 0,-1 0 0,1 0 0,0 0 0,0 0 0,-4 1 0,-32 3 8,21 1-10,-1 0-1,1 2 1,1-1 0,-1 2-1,1 0 1,0 1 0,1 1 0,0 0-1,1 1 1,0 1 0,1 0-1,0 1 1,1 0 0,0 1 0,1 1-1,0-1 1,-8 19 0,16-27-112,0 1 0,0 0-1,1 0 1,0 0 0,0 0 0,0 0 0,1 0 0,0 0 0,1 1 0,0-1 0,0 0 0,0 1 0,1-1 0,0 0 0,1 0 0,-1 0 0,1 0 0,1 0 0,-1 0 0,1 0-1,1-1 1,-1 1 0,1-1 0,0 0 0,0 0 0,1 0 0,0-1 0,0 0 0,0 0 0,0 0 0,1 0 0,11 6 0,59 31-550,-57-33 234,1 1 0,24 18 1,-43-27 383,0-1 0,-1 0 0,1 1 0,0-1 0,-1 0 0,1 1 0,-1-1 0,1 1 0,-1-1 0,1 1 0,-1 0 0,1-1 0,-1 1 1,0-1-1,1 1 0,-1 0 0,0-1 0,1 1 0,-1 0 0,0-1 0,0 1 0,0 0 0,0 0 0,0-1 0,0 1 0,0 0 0,0-1 0,0 1 0,0 0 0,0 0 0,0-1 0,0 1 0,0 0 0,-1-1 0,1 1 0,0 0 0,-1-1 1,1 1-1,0 0 0,-1-1 0,1 1 0,-1-1 0,1 1 0,-1-1 0,1 1 0,-1-1 0,1 1 0,-1-1 0,0 1 0,1-1 0,-1 0 0,1 1 0,-1-1 0,0 0 0,1 0 0,-3 1 0,-50 18 36,37-14-27,-17 9 68,1 3 1,0 0 0,1 2-1,-44 35 1,74-54-127,0 1 0,-1 0 1,1 0-1,0 0 0,0-1 1,0 1-1,0 0 0,0 0 0,0 0 1,1 1-1,-1-1 0,0 0 1,0 0-1,1 0 0,-1 1 1,1-1-1,-1 0 0,1 0 1,0 1-1,-1-1 0,1 1 0,0-1 1,0 3-1,0-3 0,1 0-1,0 0 1,0 0-1,-1 0 1,1 0-1,0 0 1,0 0-1,0 0 1,0 0 0,0-1-1,0 1 1,0 0-1,1-1 1,-1 1-1,0 0 1,0-1-1,0 0 1,1 1 0,1-1-1,9 3-77,0-1 0,0 0 0,22-1-1,73 0 193,0 4-1,146 27 0,-251-32-61,8 2 190,1 0 0,-1-1 0,1 0 0,19-1 0,-28 0-141,-1 0 0,1 0 1,0 0-1,0-1 1,0 1-1,0-1 1,-1 1-1,1-1 1,0 0-1,0 0 0,-1 0 1,1 0-1,0 0 1,-1 0-1,1 0 1,-1 0-1,0-1 1,1 1-1,-1-1 0,0 1 1,0-1-1,0 1 1,0-1-1,0 1 1,0-1-1,0 0 1,-1 0-1,1 1 0,-1-1 1,1 0-1,-1 0 1,0 0-1,1-3 1,0-11 351,0 0-1,-2 0 1,1 1 0,-2-1 0,0 1 0,-8-30-1,8 40-349,1 1-1,-1 0 0,0 0 0,0 0 0,-1 0 0,1 0 0,-1 1 0,0-1 0,0 1 0,0-1 0,0 1 1,0 0-1,-1 0 0,1 1 0,-1-1 0,0 1 0,0 0 0,0 0 0,0 0 0,0 0 0,0 1 0,-1-1 1,1 1-1,-1 0 0,1 1 0,0-1 0,-1 1 0,-7 0 0,2 0-181,1 1 0,-1 0 0,1 1 0,0 0 0,-1 0 0,1 1 0,0 0 0,0 0 1,1 1-1,-1 1 0,-13 8 0,17-9-350,0-1 0,0 1 0,1 0 1,-1 0-1,1 1 0,0-1 0,0 1 0,1 0 1,0 0-1,-1 0 0,2 1 0,-1-1 1,1 1-1,-1 0 0,2-1 0,-1 1 0,1 0 1,-1 0-1,1 10 0,1 9-3175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38 14613,'-8'-5'173,"0"0"0,-1 0 0,1 1 0,-1 1 0,1 0 0,-1 0 0,0 0 0,-1 1 0,1 0 0,0 1 0,0 0 0,-1 1 0,-12 0 0,10 0-109,1 1 0,-1 0 0,1 1-1,0 0 1,0 1 0,0 0 0,0 1 0,0 0-1,0 1 1,-14 9 0,10-3-55,0 1 1,1 0 0,1 1-1,0 0 1,1 1-1,0 1 1,1 0-1,1 1 1,0-1-1,2 2 1,-1 0 0,2 0-1,0 0 1,1 1-1,1 0 1,1 0-1,0 0 1,2 0-1,0 1 1,1 0-1,1 26 1,0-43-33,0 1 1,0 0-1,1 0 1,-1-1-1,1 1 1,0 0-1,-1-1 1,1 1-1,0-1 1,1 1-1,-1-1 1,0 1-1,1-1 0,-1 0 1,1 0-1,0 0 1,0 0-1,0 0 1,0 0-1,2 2 1,0-2 20,-1 0 0,1-1 1,0 1-1,0-1 0,0 0 0,0 0 1,0 0-1,0 0 0,0-1 1,0 1-1,0-1 0,5 0 0,2-1 26,0-1-1,0 0 0,0 0 1,0-1-1,-1 0 1,1-1-1,-1 0 0,0-1 1,12-7-1,-4-2 103,-1 0 1,0-1-1,0 0 1,-2-2-1,0 0 1,-1 0-1,0-1 0,-2-1 1,0 0-1,-1-1 1,-1 0-1,-1-1 0,-1 0 1,-1 0-1,0-1 1,-2 0-1,-1 0 1,0 0-1,-2-1 0,0-35 1,-2 57-138,0 23 83,-17 268 1477,-4 147-774,20-344-1708,0 1-2796,3 0-5054,-1-84 5256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5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18458,'8'-7'257,"32"-24"62,-39 30-297,0 0 0,0 0-1,0 1 1,1-1 0,-1 1 0,0-1 0,1 1 0,-1-1-1,1 1 1,-1 0 0,0-1 0,1 1 0,-1 0 0,1 0-1,-1 0 1,1 0 0,-1 0 0,1 1 0,-1-1 0,0 0 0,1 1-1,-1-1 1,0 1 0,1-1 0,-1 1 0,0 0 0,1-1-1,-1 1 1,1 1 0,0 1 12,-1 0 0,0-1-1,0 1 1,0 0 0,0 0-1,0 0 1,0 0 0,-1 0-1,0 0 1,0 0 0,1 0 0,-2 0-1,1 3 1,-5 42 633,0-33-533,1-1 1,-2 0-1,0 0 0,-12 22 1,12-27-218,1 0 1,0 1 0,0-1 0,1 1 0,0 0 0,1 1 0,0-1-1,1 1 1,0-1 0,1 1 0,-1 12 0,2-22-81,1 0 0,-1 0 0,0 0-1,1 1 1,-1-1 0,1 0 0,-1-1 0,1 1 0,-1 0 0,1 0 0,0 0 0,-1 0-1,1 0 1,0-1 0,0 1 0,0 0 0,-1-1 0,1 1 0,0 0 0,0-1 0,0 1-1,0-1 1,0 0 0,0 1 0,0-1 0,1 0 0,0 1 0,35 3-3724,-29-3 2677,16 0-2803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16201,'223'7'8621,"110"17"-5833,-26-1-1437,-15-24-721,-99-11-5351,-176 10 3449,35 0-3970,-18 5-1464,-23 1 3009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7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15309,'-1'-39'562,"2"-1"-1,1 1 1,3 0-1,0 1 0,23-75 1,15 5 587,-37 96-1101,0 0 0,1 0-1,1 1 1,-1 0-1,2 0 1,12-12 0,-20 22-39,0 0 0,-1 0 1,1 0-1,0 0 0,0 0 1,0 1-1,0-1 1,-1 0-1,1 1 0,0-1 1,0 0-1,0 1 0,1-1 1,-1 1-1,0 0 1,0-1-1,0 1 0,0 0 1,0 0-1,0-1 0,0 1 1,1 0-1,-1 0 1,0 0-1,0 1 0,0-1 1,0 0-1,0 0 0,1 0 1,-1 1-1,0-1 1,0 1-1,0-1 0,0 1 1,0-1-1,0 1 0,0 0 1,0-1-1,0 1 1,-1 0-1,1 0 0,0 0 1,0-1-1,-1 1 0,1 0 1,0 0-1,-1 0 1,1 0-1,-1 0 0,1 1 1,-1-1-1,0 0 0,1 0 1,-1 1-1,4 9 1,-1 1-1,-1-1 1,0 0-1,1 13 1,-3-20-1,9 355 343,-10-238-407,-1-90-68,1-29 80,1-18 88,3-18 27,1 0 1,2 1 0,1-1 0,21-54-1,-8 21-51,-13 42-123,-5 14 62,1-1 0,0 1 0,0-1 0,2 1 0,-1 0 0,1 1 0,1-1 0,7-10 0,-13 21 44,1-1 1,-1 1-1,0 0 1,1 0 0,-1 0-1,0-1 1,1 1-1,-1 0 1,1 0-1,-1 0 1,0 0 0,1 0-1,-1 0 1,0 0-1,1 0 1,-1 0 0,1 0-1,-1 0 1,0 0-1,1 0 1,-1 0-1,0 0 1,1 0 0,-1 0-1,1 1 1,-1-1-1,0 0 1,1 0 0,-1 0-1,0 1 1,0-1-1,1 0 1,-1 0 0,0 1-1,1-1 1,-1 0-1,0 1 1,0-1-1,0 0 1,1 1 0,-1-1-1,0 0 1,0 1-1,0-1 1,0 0 0,0 1-1,1-1 1,-1 0-1,0 1 1,0-1 0,0 1-1,0-1 1,0 0-1,0 1 1,0-1-1,-1 0 1,1 1 0,4 24 197,-2 264-432,-4-151-1220,2-137 1434,0-1 0,0 0 1,-1 1-1,1-1 0,0 0 0,0 0 0,0 1 0,0-1 1,0 0-1,0 1 0,0-1 0,0 0 0,0 1 1,0-1-1,0 0 0,0 1 0,0-1 0,0 0 0,0 1 1,0-1-1,0 0 0,1 1 0,-1-1 0,0 0 0,0 0 1,0 1-1,0-1 0,1 0 0,-1 0 0,0 1 0,0-1 1,1 0-1,-1 0 0,0 1 0,0-1 0,1 0 0,-1 0 1,0 0-1,1 0 0,-1 0 0,1 1 0,9-14-157,8-24 38,75-231 176,-27 72 73,-58 166-96,-7 25 15,0 0 1,0 0 0,1 0-1,-1 0 1,1 0 0,1 0-1,3-7 1,-4 19 189,0 1 0,-1 0 0,0 0 0,-1 1 0,0 12 0,-29 197-679,24-166-1025,2-35 112,1 0-1,1 0 0,0 1 0,2-1 1,0 0-1,3 20 0,5-21-2415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13285,'0'8'285,"1"-1"0,0 1 0,0-1 0,0 1 0,1-1 0,0 0 0,1 1 0,0-1 0,0-1-1,0 1 1,1 0 0,0-1 0,0 1 0,0-1 0,1 0 0,0-1 0,0 1 0,1-1 0,6 5 0,12 12 83,1-2 0,1-1 1,0-1-1,37 18 0,26 7-2044,3-4-5543,-79-33 5589,10 4-3197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7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234 297 11741,'7'28'204,"-6"-20"87,0 0-1,1 0 1,0-1-1,1 1 0,0-1 1,0 0-1,6 10 1,-8-16-204,0 0 1,0 0 0,0 0 0,0 1 0,0-1-1,0 0 1,1 0 0,-1-1 0,0 1 0,1 0-1,-1 0 1,1-1 0,-1 1 0,1-1 0,-1 1-1,1-1 1,1 1 0,0-1 25,0 0 1,0 0-1,0-1 1,0 1-1,0-1 0,0 0 1,0 0-1,0 0 0,0 0 1,0 0-1,0 0 1,2-3-1,1 0 36,0 0 0,-1 0-1,0-1 1,0 0 0,0 0 0,0-1 0,-1 0-1,0 1 1,0-1 0,0 0 0,-1-1 0,0 1-1,0-1 1,-1 1 0,1-1 0,-1 0 0,1-11-1,1-5 159,-2 0 0,0 0 0,-1-1 0,-3-25-1,1 39-112,-1-1 0,0 1 0,0-1 0,-1 1 0,0 0 1,-7-13-1,9 19-118,-1 1 1,0-1 0,0 1 0,0-1 0,0 1 0,0 0 0,0 0 0,-1 0 0,0 0-1,0 1 1,1-1 0,-2 1 0,1-1 0,0 1 0,0 0 0,-1 0 0,1 1 0,-1-1-1,1 1 1,-6-2 0,6 3-91,0 0 0,1 1-1,-1 0 1,0-1 0,1 1-1,-1 0 1,1 0 0,0 0-1,-1 0 1,1 1-1,0-1 1,0 1 0,-1-1-1,1 1 1,0 0 0,1 0-1,-1 0 1,0 0 0,1 0-1,-1 0 1,1 1 0,-1-1-1,1 0 1,0 1 0,0-1-1,-1 3 1,-23 68-126,17-25 81,2 1 1,1 0-1,3 0 1,6 72-1,-2-85 83,32 244 208,-6-92-549,-16-77-600,-6 209 0,-6-314 823,-1 0 0,0 0 0,0 0 0,-1 0 0,1-1 0,-1 1 0,-1 0 0,1-1 0,-1 1 0,0-1 0,0 0 0,-6 8 0,7-11 104,1-1 1,-1 1-1,0 0 1,0-1-1,0 1 1,0-1-1,0 0 1,0 0-1,0 0 0,0 0 1,0 0-1,-1 0 1,1-1-1,0 1 1,-1-1-1,1 1 1,0-1-1,-1 0 0,1 0 1,0 0-1,-1 0 1,1 0-1,0-1 1,-1 1-1,1-1 1,0 1-1,-1-1 0,1 0 1,0 0-1,0 0 1,0 0-1,0 0 1,0-1-1,-3-2 1,-7-6 108,0 0 0,1-1 0,0 0 1,1-1-1,1 0 0,0 0 1,0-1-1,1-1 0,-7-17 1,-6-14 489,-22-74 0,36 94-543,0 0-1,2-1 0,0 1 1,2-1-1,0-45 1,3 59-132,1 0-1,0 0 1,1 0 0,0 0 0,1 1 0,0-1 0,1 1-1,1 0 1,-1 0 0,2 0 0,-1 1 0,2-1-1,-1 1 1,14-14 0,6-2-1813,1 1 1,1 1-1,2 2 1,0 0-1,50-25 0,-26 19-1192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 15409,'4'-9'596,"0"-1"0,1 1-1,1 0 1,-1 0-1,1 0 1,1 1 0,13-14-1,7-8 288,45-55-90,123-109 0,-47 51-4196,-141 135 2061,0 0 1,0-1 0,-1 1-1,0-1 1,8-17 0,-11 19-2466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13797,'1'11'668,"2"1"1,0-1-1,0 0 0,1 0 0,0 0 0,1 0 1,0-1-1,1 1 0,0-1 0,15 17 0,3 10 193,9 17-1254,64 77 0,-76-106-2731,2-1-1,39 32 1,-35-35-384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2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20726,'3'-5'67,"0"1"1,0-1-1,0 1 0,0 0 1,0 0-1,1 0 1,0 0-1,0 0 0,0 1 1,0-1-1,1 1 1,-1 1-1,1-1 0,0 0 1,0 1-1,0 0 1,0 0-1,0 1 0,0-1 1,0 1-1,0 0 1,9 0-1,-13 5-9,0 0 0,-1 1 0,1-1 0,-1 0 0,0 1 0,0-1 0,-1 0 0,1 1 0,-2 3 0,-2 6 70,-1 0-1,0-1 1,-1 0-1,-11 19 1,-16 34 127,30-58-268,1 0 1,-1 1-1,1-1 0,1 1 1,-1 0-1,2-1 0,-1 1 1,1 0-1,2 17 0,-1-24-71,0 0 0,0 0 0,0 0 0,0 1 0,0-1 0,0 0 0,1 0 0,-1-1 0,1 1 0,-1 0 1,1 0-1,0-1 0,-1 1 0,1-1 0,0 1 0,0-1 0,0 0 0,1 0 0,-1 0 0,0 0 0,0 0 0,0 0 0,1-1 0,-1 1 0,4 0 0,8 1-839,0-1-1,0 0 1,17-1 0,-19 0 326,24 0-5035,-18 0 1232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74 13845,'4'-73'6308,"-4"73"-5760,0 19 824,-4 117-46,-24 151 0,-42 132-1403,29-191-715,13 41-3715,24-90-3308,4-146 4822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18714,'9'-8'1196,"-3"1"-96,9-4-232,5 2-192,6-1-188,5-2-184,7 0-128,8 2-176,-2 2-268,8 1-664,1 1-948,1-1-1028,3-2-69,-4 6 169,1 2-1804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14777,'-4'1'21,"1"0"-1,0 0 0,0 0 0,0 0 1,0 0-1,0 1 0,0-1 0,0 1 1,1 0-1,-1 0 0,1 0 1,-1 0-1,1 0 0,0 0 0,-1 1 1,1-1-1,0 1 0,1 0 0,-1 0 1,-2 4-1,-33 72 177,29-59-132,-4 6 5,2 2 1,0-1 0,2 2 0,1-1-1,2 1 1,0 0 0,2 0 0,1 0-1,3 42 1,-1-68-58,0-1-1,0 1 1,0-1-1,1 1 1,-1-1-1,1 1 1,0-1 0,-1 1-1,1-1 1,0 1-1,0-1 1,1 0-1,-1 0 1,0 0-1,1 1 1,-1-1 0,1 0-1,0-1 1,-1 1-1,1 0 1,0 0-1,0-1 1,1 1-1,-1-1 1,0 0 0,0 0-1,1 0 1,-1 0-1,0 0 1,1 0-1,-1 0 1,1-1-1,-1 1 1,1-1-1,-1 0 1,1 0 0,-1 0-1,1 0 1,0 0-1,-1 0 1,5-2-1,0 0 28,0 0 1,-1 0-1,1 0 0,0-1 0,-1 0 0,0-1 0,0 1 0,0-1 0,0-1 0,0 1 1,-1-1-1,0 0 0,9-11 0,-5 3-6,0-1 0,-2-1 0,0 0 0,0 0 0,-2 0 0,0-1 1,0 1-1,4-34 0,-5 9 41,-2-1 1,-4-58-1,2 94-78,-1-1-1,1 1 0,-1 0 0,-1 0 1,1-1-1,-1 1 0,0 0 0,0 0 0,0 0 1,0 1-1,-1-1 0,0 0 0,0 1 1,0 0-1,-1 0 0,-4-5 0,6 7-4,-1 1 0,1-1 0,0 1 0,-1 0 0,1 0 0,0 0 0,-1 0-1,0 0 1,1 0 0,-1 1 0,1-1 0,-1 1 0,0 0 0,1 0 0,-1 0-1,0 0 1,1 0 0,-1 1 0,0-1 0,1 1 0,-1-1 0,1 1 0,-1 0 0,1 0-1,-1 0 1,1 1 0,0-1 0,-1 0 0,1 1 0,0 0 0,0-1 0,0 1-1,-3 4 1,-7 6 22,0 1 0,1 0 1,1 0-1,0 1 0,1 1 0,0-1 0,1 2 0,1-1 0,1 1 0,0 0 0,-5 21 0,5-7 7,1-1-1,1 1 0,1 0 0,2 0 1,4 47-1,-3-72-13,1-1 0,0 1 0,0-1 0,0 1-1,0-1 1,1 0 0,0 0 0,0 0 0,0 0 0,0 0 0,1 0 0,0 0 0,-1-1-1,1 1 1,0-1 0,1 0 0,-1 0 0,1 0 0,-1 0 0,1-1 0,0 1 0,0-1-1,0 0 1,7 2 0,-6-2 35,0-1 0,0 1 0,0-1 0,1 0 0,-1-1 0,0 1 0,0-1-1,1 0 1,-1 0 0,0-1 0,1 0 0,-1 0 0,0 0 0,0 0 0,0-1 0,0 0-1,0 0 1,0 0 0,0-1 0,8-5 0,2-6 17,0 0-1,0-1 1,-2 0-1,0-1 1,0-1 0,-2 0-1,0-1 1,13-28 0,-3-2 309,-1-2 1,14-57 0,-30 89 81,-1-1 0,-1 1 0,0-1-1,-2-27 1,0 45-564,-2 4 110,0 0 0,0-1 0,1 1 0,-1 0 0,0 0 0,1 0 0,0 0 0,-2 6-1,1-5 11,-13 37-54,1 1 1,2 0-1,2 1 0,2 1 1,2-1-1,1 1 1,2 51-1,3-93 56,0-1 0,0 1 0,0-1 0,0 1-1,1-1 1,-1 1 0,0-1 0,1 1 0,-1-1 0,1 1 0,-1-1 0,1 0-1,0 1 1,-1-1 0,1 0 0,0 1 0,0-1 0,0 0 0,0 0-1,0 0 1,0 0 0,0 0 0,1 0 0,-1 0 0,0-1 0,1 1 0,-1 0-1,0-1 1,1 1 0,-1-1 0,1 1 0,-1-1 0,0 1 0,1-1 0,-1 0-1,1 0 1,-1 0 0,1 0 0,-1 0 0,1 0 0,-1 0 0,1-1 0,-1 1-1,1 0 1,-1-1 0,2 0 0,5-1 32,0-1 1,-1 0-1,1 0 0,-1-1 1,0 1-1,0-1 0,11-9 1,4-8 63,-1-2 0,-1 0-1,-1-1 1,-1-1 0,-1 0 0,-1-2 0,-2 0 0,0 0 0,-2-1 0,12-41 0,-23 66-114,-3 9 12,-7 28 23,-15 49-26,14-50-913,-10 64 1,17-69-1329,1-1-1,3 52 1,-1-76 2030,0-1 0,0 1 0,1-1 0,-1 0-1,1 1 1,-1-1 0,1 1 0,0-1 0,0 0 0,0 0 0,0 1 0,1-1 0,-1 0-1,0 0 1,1 0 0,0 0 0,-1 0 0,1-1 0,0 1 0,0-1 0,0 1-1,0-1 1,0 1 0,0-1 0,0 0 0,5 2 0,15 1-3296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44 17770,'-2'0'6,"0"1"0,-1 0 1,1 0-1,-1 0 0,1 0 0,0 0 1,0 0-1,0 1 0,0-1 1,0 1-1,0-1 0,0 1 0,0 0 1,0 0-1,1-1 0,-1 1 1,1 1-1,-1-1 0,1 0 1,0 0-1,0 0 0,0 1 0,0-1 1,0 1-1,1-1 0,-1 0 1,0 4-1,-3 14 52,0 0 1,-2 26-1,5-34-46,-4 52-56,2 0 0,7 76 1,-4-135 46,0 1 0,1 0 0,0 0 0,0 0 0,0-1 0,0 1-1,1 0 1,0-1 0,0 0 0,1 1 0,-1-1 0,1 0 0,0 0 0,1 0 0,-1-1 0,1 1 0,0-1 0,0 0 0,0 0 0,1 0 0,-1 0 0,1-1 0,0 0 0,0 0 0,0 0 0,1-1 0,-1 0 0,0 0 0,1 0 0,0 0 0,-1-1 0,1 0 0,0 0 0,0-1 0,-1 1 0,1-1 0,0-1 0,0 1 0,0-1 0,-1 0 0,1 0 0,9-3 0,-1-1-23,0 0 0,0-1 0,0-1 0,-1 0 0,0 0 0,0-1 0,-1-1 0,0 0 1,-1-1-1,0 0 0,0-1 0,-1 0 0,0-1 0,-1 0 0,0 0 0,-1-1 0,-1 0 0,0-1 1,-1 1-1,0-1 0,-1-1 0,-1 1 0,0-1 0,-1 1 0,3-29 0,-5 23-84,-2 0 0,0 0-1,-1 0 1,-1 0 0,0 0 0,-14-38-1,15 52 28,-1 0 0,0 0 0,0 0 0,0 0 0,-1 1 0,0-1 0,0 1 0,0 0 0,-1 0 0,0 0-1,1 1 1,-2 0 0,1 0 0,-1 0 0,1 1 0,-1-1 0,0 1 0,0 1 0,0-1 0,-1 1 0,1 0 0,0 0 0,-1 1-1,-11-1 1,-1 1 189,-1 1-1,1 1 0,-1 1 0,1 0 0,0 2 1,0 0-1,0 1 0,1 1 0,0 1 1,0 1-1,0 0 0,1 1 0,0 1 0,1 0 1,-21 18-1,36-27-94,-1 0 1,1 0-1,-1 0 1,1 0-1,-1 1 1,1-1-1,0 0 1,0 1-1,0-1 1,0 1-1,0-1 1,0 1-1,0 0 1,0-1-1,1 1 1,-1 0-1,0-1 1,1 1-1,0 0 1,-1 0-1,1 0 1,0 1-1,0-1 70,1 0-1,0-1 1,-1 1-1,1-1 1,0 1 0,0-1-1,0 1 1,0-1-1,0 0 1,0 0-1,1 1 1,-1-1-1,0 0 1,1 0-1,-1 0 1,1 0 0,-1 0-1,3 1 1,5 1 220,0 1-1,0-2 1,0 1 0,0-1 0,0 0 0,0-1 0,13 1 0,12-2-244,0-1 0,0-2 1,0-1-1,-1-2 0,52-15 1,141-61-9043,-181 69 5654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18882,'0'0'236,"5"0"-36,5 0 116,5-3-52,8-2-184,2 0-80,5-2-72,2-1-616,3 1-536,2 0-473,-5 1-335,-1 4 104,-9 1 24,1 1-432,-8 0-1073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16686,'112'-7'6088,"-1"-11"-3888,-54 8-3678,110-5 1,-107 12-6505,-42 3 4498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7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29 13753,'0'-29'2340,"0"43"331,0 48-492,-22 435 684,1-199-3326,18-170-5493,3-127 5699,0 1 1,0-1-1,-1 0 1,1 0-1,0 1 1,1-1-1,-1 0 1,0 1-1,0-1 1,0 0-1,1 0 1,-1 1-1,1-1 0,-1 0 1,1 0-1,-1 0 1,1 0-1,0 1 1,-1-1-1,1 0 1,0 0-1,0 0 1,0-1-1,0 1 1,0 0-1,0 0 1,0 0-1,0-1 0,0 1 1,0 0-1,0-1 1,1 1-1,1 0 1,5-1-2957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7 819 13117,'0'0'125,"-1"0"0,1 0-1,0 0 1,0 0 0,-1 0 0,1 0-1,0-1 1,0 1 0,-1 0 0,1 0-1,0 0 1,0 0 0,0 0 0,-1 0-1,1 0 1,0 0 0,0 0 0,0-1-1,-1 1 1,1 0 0,0 0 0,0 0-1,0 0 1,0-1 0,0 1 0,-1 0-1,1 0 1,0 0 0,0-1 0,0 1-1,0 0 1,0 0 0,0-1 0,0 1-1,0 0 1,0 0 0,0 0 0,0-1-1,0 1 1,0 0 0,0 0 0,0-1-1,0 1 1,6-16 2517,11-11-816,306-324 2990,-155 180-6307,-12-10-6244,-150 174 6107,-1 0-1,0-1 0,0 0 0,6-14 0,-7 9-2910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15797,'-2'3'271,"1"0"0,-1 0 0,1 0 0,0 0-1,-1 0 1,1 0 0,1 0 0,-1 1 0,0-1-1,1 0 1,0 0 0,-1 1 0,1-1 0,1 0-1,-1 1 1,0-1 0,1 0 0,0 0 0,-1 0-1,1 1 1,1-1 0,-1 0 0,0 0 0,1 0-1,-1 0 1,4 4 0,5 7 247,1 0-1,0 0 1,20 19 0,-30-33-518,40 39 24,3-2-1,0-2 1,81 47-1,159 69-6896,-143-80-1161,-96-48 3828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17398,'194'-45'6548,"261"-30"-5950,-97 41-372,-281 31-3407,0 2-3331,-55 1 2735,-3 0-2002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64 17162,'4'-5'58,"0"0"1,1 0-1,-1 1 1,1 0-1,0 0 0,0 0 1,0 0-1,0 1 1,1-1-1,-1 2 1,1-1-1,0 0 1,0 1-1,10-2 1,-7 2-38,-1 0 0,1 0 1,0 1-1,0 1 0,1 0 0,-1 0 0,0 0 1,0 1-1,15 4 0,-22-5-2,0 1 0,0-1 0,-1 1 0,1 0 1,0-1-1,-1 1 0,1 0 0,0 0 0,-1 0 0,1 0 0,-1 0 0,1 1 0,-1-1 0,0 0 1,0 1-1,0-1 0,1 1 0,-1-1 0,0 1 0,-1-1 0,1 1 0,0 0 0,1 2 1,-2 0-7,0 0 1,1-1-1,-1 1 1,0-1-1,-1 1 1,1 0-1,-1-1 1,1 1-1,-1-1 1,0 1-1,-2 4 1,-3 5 2,0-1-1,-1 1 1,0-2 0,-1 1 0,-12 14-1,-23 18 612,-52 43-1,55-52-95,1 1 0,-41 49 1,78-82-532,-1 0 1,1-1 0,0 1-1,0 0 1,1 0-1,-1 0 1,0 0 0,1 1-1,0-1 1,0 0-1,0 1 1,0-1 0,0 1-1,1-1 1,-1 1 0,1-1-1,0 1 1,0-1-1,1 1 1,0 4 0,0-4-50,1 0 1,0-1 0,0 1-1,0 0 1,0-1 0,1 0-1,-1 1 1,1-1 0,0 0-1,0 0 1,0 0 0,0-1 0,1 1-1,6 3 1,2 1-734,1-1 0,1 0 0,-1-1 1,1-1-1,0 0 0,0-1 0,0 0 0,28 1 1,21-4-3458,-27-4 798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16610,'0'0'486,"0"30"3076,-2 35-2022,-19 110-1,-8-16-2688,6-33-3113,4 0-4022,15-91 4611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37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15317,'9'0'3207,"79"-7"3048,49-18-3438,-47 7-1506,290-28 125,-364 44-1003,-11 1-1043,0 0-3506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4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633 22 15637,'5'-9'1059,"2"-3"1710,-11 21-1024,-36 61 525,-2-1 1,-60 73-1,84-119-1860,-83 110 563,24-34-1792,4 2 1,-81 151 0,154-251 717,-7 12-1578,0 2 0,-8 28 0,10-11-8324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44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12769,'0'0'163,"0"-1"0,0 1-1,0-1 1,-1 1 0,2-1-1,-1 1 1,0-1 0,0 1-1,0-1 1,0 1 0,0-1-1,0 1 1,0-1 0,1 1-1,-1-1 1,0 1 0,0-1-1,1 1 1,-1 0 0,0-1-1,1 1 1,-1-1 0,0 1-1,1 0 1,-1-1 0,1 1-1,-1 0 1,0 0 0,1-1-1,-1 1 1,1 0 0,-1 0-1,2-1 1,19 6 2720,28 26-325,-41-25-1745,61 41 1915,106 74 797,235 156-3106,-307-215-3392,13 9-9825,-85-51 8724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4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20030,'333'-45'6206,"-115"11"-5814,-96 19-1193,223-25 1742,-230 33-4290,0 4-4159,-92 4 4462,-4 4-582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4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81 105 20830,'19'-15'576,"1"2"1,0 0 0,1 1-1,1 1 1,28-10-1,-39 17-505,0 0 1,-1 1-1,1 0 0,1 1 1,-1 0-1,0 1 0,0 1 0,1-1 1,-1 2-1,0-1 0,0 2 0,1-1 1,14 5-1,-24-5-33,1 1 1,-1-1-1,0 0 0,0 1 0,0-1 1,0 1-1,0-1 0,0 1 0,0 0 1,0 0-1,0 0 0,-1 0 1,1 0-1,-1 0 0,0 1 0,1-1 1,-1 0-1,0 1 0,0-1 0,-1 1 1,1-1-1,-1 1 0,1-1 1,-1 1-1,0 0 0,1-1 0,-1 1 1,-1-1-1,1 1 0,0 0 0,-1-1 1,1 1-1,-1-1 0,0 1 1,-1 3-1,-2 4 149,1 0 1,-1 0 0,-1 0-1,0-1 1,0 0-1,-1 0 1,-9 12-1,-30 26 387,-54 42 0,-28 30-387,110-102-164,1 1-1,2 1 1,0 1-1,0 0 1,-10 24-1,21-38-25,0 1 0,0 0 0,1 0 0,0-1-1,0 1 1,1 1 0,0-1 0,0 0 0,1 0-1,1 14 1,-1-18-10,0 0-1,1 0 1,0 0-1,0 0 1,0 0-1,0 0 1,0 0-1,0 0 1,1-1 0,0 1-1,-1 0 1,1-1-1,0 0 1,0 1-1,0-1 1,1 0-1,-1 0 1,0 0-1,1 0 1,0 0-1,-1-1 1,1 1 0,0-1-1,0 0 1,0 1-1,3 0 1,17 3-2494,0-1-1,0-1 1,1-1 0,43-2 0,-35-1-343,11 1-944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88 15341,'-4'-3'5569,"15"-2"-3521,17-4-597,396-49 1853,-281 49-8405,-1 6-7025,-116 3 8265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4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 21914,'0'0'1231,"0"21"3001,-1 14-2312,-7 46-1,-28 91-1332,1 0-1298,19 14-5171,13-121-2095,-22 121 0,24-179 7150,-1-1 1,0 1-1,-1-1 1,1 0-1,-1 0 1,-1 0 0,-5 9-1,6-11 884,-1 0-1,0 1 1,0-1-1,0 0 1,0-1-1,-1 1 1,-9 4-1,5-3 1161,-1-1-1,1-1 0,-1 0 1,0 0-1,0-1 0,0 0 0,-1 0 1,1-2-1,-16 1 0,26-1-1155,-1 0 0,1 0 0,0 0 0,0 0 0,-1 0 0,1 0 1,0 0-1,0 0 0,-1 0 0,1 0 0,0 0 0,0 0 0,-1 0 0,1 0 0,0 0 0,0 0 0,-1-1 0,1 1 0,0 0 0,0 0 0,-1 0 0,1 0 0,0 0 0,0-1 0,0 1 0,0 0 0,-1 0 0,1 0 0,0-1 0,0 1 0,0 0 0,0 0 0,0-1 0,-1 1 0,1 0 0,0 0 0,0-1 0,0 1 0,0 0 0,0 0 0,0-1 0,6-13 1495,17-9-171,9 4-601,2 1 0,0 3-1,0 0 1,54-14 0,-56 18-586,148-39-14,-119 40-2916,1 5-4089,-38 5 2175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4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18062,'17'0'548,"5"0"-140,6-1-44,7-2-108,3-1-184,6-1-68,2 2-8,4 1-12,-3 1 4,2-1-464,-3 2-780,-2 0-244,-6 0-93,-1 0-343,-7 0-656,-6 3-2889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4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16962,'25'0'884,"7"0"-20,6 0-116,6 0-232,2 0-236,2-1-112,4-1-120,0-2-48,0 3-52,-4-1 20,2 1-608,-1-1-1368,-4 0-813,0 2-555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4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15281,'-2'189'8912,"-31"254"-4392,22-349-1529,25-122-2948,1 1 1,2 0 0,0 2 0,28-32 0,-15 19 15,7-10-43,3 2 0,89-80 0,-97 100-2200,60-37 0,-66 48-2209,2 1 0,54-20 0,-62 28 1650,-4 5-520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4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15961,'1'5'428,"0"0"0,0 0-1,0 0 1,0 0 0,1-1-1,0 1 1,0-1 0,0 1-1,0-1 1,1 0-1,0 1 1,0-1 0,0-1-1,0 1 1,1 0 0,-1-1-1,7 5 1,10 8-76,1-1 1,27 14-1,-21-13 152,58 34-318,5 2-3594,-68-37-284,-1 0 0,19 18 0,-20-15-2370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418 151 15489,'-1'-5'55,"0"-1"0,-1 0 0,0 1 0,0 0-1,0-1 1,-1 1 0,1 0 0,-1 0-1,0 0 1,-1 0 0,1 1 0,-1-1 0,0 1-1,0 0 1,-1 0 0,1 1 0,-1-1 0,1 1-1,-1 0 1,0 0 0,-1 0 0,1 1-1,0 0 1,-1 0 0,1 0 0,-1 1 0,1-1-1,-1 1 1,0 1 0,0-1 0,0 1 0,1 0-1,-1 0 1,0 1 0,0 0 0,1 0-1,-1 0 1,0 1 0,1 0 0,0 0 0,-1 0-1,1 0 1,0 1 0,0 0 0,0 0 0,-6 5-1,-10 14 11,0 1-1,2 0 0,0 2 0,2 0 0,1 1 1,1 0-1,1 2 0,-16 42 0,24-55-13,1 1-1,0-1 1,2 1-1,-1 0 0,2 0 1,0 0-1,1 0 1,1 0-1,3 31 0,-2-45-13,0 0 1,0 0-1,0 0 0,0 0 0,0-1 0,0 1 0,0 0 0,1-1 0,-1 1 0,1-1 0,-1 1 0,1-1 0,-1 0 1,1 0-1,0 0 0,0 0 0,0 0 0,-1 0 0,1 0 0,0 0 0,0-1 0,0 1 0,0-1 0,0 0 0,0 1 1,1-1-1,-1 0 0,2 0 0,7 0 33,0 0-1,-1-1 1,1 0 0,14-3 0,-9 0-48,0-1 1,0-1 0,0 0 0,-1-1 0,0-1 0,-1 0 0,1-1 0,-2 0 0,1-2 0,-1 1 0,-1-2 0,0 1 0,-1-2 0,0 1 0,0-2-1,-2 1 1,11-19 0,-7 7 60,-1-1 0,0 0 1,-2-1-1,-1 1 0,-2-2 0,0 1 0,-2-1 0,-1 0 0,1-41 0,0 21 124,-3 42-60,-4 32 292,-43 262 2774,20 344-2005,25-610-2023,2 0 1,7 38-1,8-10-3390,-15-45 3060,1 0 0,0 0 0,0 0 0,0-1 0,0 1 0,8 6 0,-3-5-2462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96 18970,'9'-13'382,"1"0"1,0 1 0,13-11 0,-19 19-313,-1 1 1,1 0 0,0 0 0,0 0 0,0 0 0,0 1-1,1-1 1,-1 1 0,1 0 0,-1 1 0,1-1 0,0 1 0,0 0-1,6-1 1,-11 3-59,1-1-1,0 1 1,-1-1-1,1 1 1,-1-1-1,1 1 1,-1 0-1,1-1 0,-1 1 1,1 0-1,-1-1 1,1 1-1,-1 0 1,0 0-1,0 0 1,1-1-1,-1 1 1,0 0-1,0 0 1,0 0-1,0-1 1,0 1-1,0 0 0,0 0 1,0 0-1,0-1 1,0 2-1,-3 29 436,-2-13-236,-2 0-1,0-1 1,-1 0-1,0-1 1,-2 0-1,-20 28 1,4-5 78,15-21-175,1 0 1,1 1-1,0-1 1,-8 31-1,14-40-130,1 1-1,0-1 1,0 0 0,1 1-1,1 0 1,-1-1-1,2 1 1,-1-1-1,1 1 1,1 0-1,4 18 1,-4-23-343,1-1 0,-1 1 0,1 0 0,0-1 0,0 1 0,1-1 1,-1 0-1,1 0 0,0 0 0,8 5 0,47 30-8895,-58-38 9100,22 12-5571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15517,'76'-4'4271,"138"-25"-1,-71 7-2432,251-33 96,198-24-5492,-550 77-1062,57 2 0,-83 2 1966,-7 5-683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2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1 531 15533,'10'-43'936,"1"1"-1,3 0 0,1 1 0,2 1 1,1 0-1,3 1 0,26-37 0,-37 58-757,1 0-1,2 1 0,-1 0 1,2 1-1,0 0 1,1 1-1,33-25 0,-47 39-171,0 0 0,0 0-1,0 0 1,0 1 0,0-1 0,0 0-1,0 0 1,1 1 0,-1-1-1,0 0 1,0 1 0,1-1 0,-1 1-1,1 0 1,-1-1 0,0 1-1,1 0 1,-1 0 0,1 0-1,-1 0 1,0 0 0,1 0 0,-1 1-1,1-1 1,-1 0 0,0 1-1,1-1 1,-1 1 0,0-1 0,1 1-1,-1 0 1,0-1 0,0 1-1,0 0 1,0 0 0,0 0 0,0 0-1,0 0 1,0 0 0,0 0-1,0 0 1,0 0 0,0 1 0,-1-1-1,1 0 1,-1 1 0,1-1-1,-1 0 1,1 1 0,-1-1 0,1 3-1,1 9 33,0 0 0,-1 1 0,0-1 0,-2 20 0,1-19-19,1 64-10,-4-1 1,-4-1-1,-18 94 0,-17 9 264,55-217 42,2 1-1,21-37 0,-19 37-280,62-144-473,34-71 1337,-112 251-898,29-46 145,-29 45-140,0 1 0,0-1 1,1 0-1,-1 1 0,0 0 1,1-1-1,-1 1 0,1 0 0,0 0 1,-1-1-1,1 1 0,0 1 1,0-1-1,-1 0 0,1 0 1,0 1-1,0-1 0,0 1 0,0-1 1,0 1-1,0 0 0,0 0 1,0 0-1,4 0 0,-5 1 7,1 0 1,-1 0-1,0 0 0,1 0 1,-1 1-1,0-1 0,0 0 0,1 0 1,-1 1-1,0-1 0,0 1 1,-1-1-1,1 1 0,0-1 1,0 1-1,-1 0 0,1-1 0,-1 1 1,0 0-1,1-1 0,-1 4 1,4 42 434,-3-38-408,-2 43-44,-2 0 1,-2 0-1,-3-1 1,-1 0-1,-20 59 1,11-40 131,13-52-179,1 0 0,1 0-1,-1 29 1,22-78 61,-9 17-63,85-160 38,99-175 105,-187 339-86,-5 6 3,1 0 1,0 1 0,0-1 0,0 0-1,0 1 1,0 0 0,1 0-1,0-1 1,-1 1 0,1 1 0,0-1-1,1 0 1,-1 1 0,5-3 0,-6 39 893,-5 35-399,-4 0 0,-18 79 1,1-5-2187,18-98-2031,1 53 1,6-50-3241,7-29 3346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455 73 18858,'-7'1'240,"-1"1"0,1-1 0,0 1 1,0 0-1,-1 1 0,2 0 0,-1 0 0,0 1 0,1-1 1,-1 1-1,1 1 0,0-1 0,0 1 0,1 0 1,-10 12-1,-4 4 302,2 1 0,-28 45 1,27-37-486,1 1 0,-20 55 0,31-70-62,1 0 0,1 0 1,1 1-1,1-1 1,0 1-1,1 0 0,1 27 1,0-41 9,0-1 0,1 0 0,-1 0 1,1 0-1,-1 1 0,1-1 1,0 0-1,0 0 0,0 0 1,0 0-1,0 0 0,0 0 1,0-1-1,1 1 0,-1 0 0,1-1 1,-1 1-1,1-1 0,0 1 1,0-1-1,-1 0 0,1 1 1,0-1-1,0 0 0,0 0 1,0-1-1,0 1 0,1 0 0,-1-1 1,0 1-1,0-1 0,0 0 1,1 1-1,-1-1 0,0 0 1,0-1-1,0 1 0,1 0 1,1-1-1,4 0-11,-1 0 1,1-1-1,-1 0 1,0 0-1,0-1 1,0 0-1,0 0 1,0-1-1,0 1 0,8-8 1,4-5 22,-2-2-1,0 1 1,-1-2 0,0 0 0,-2-1-1,0-1 1,-2 0 0,0 0 0,-1-2 0,8-24-1,-10 18 111,0-1 0,-2 0 0,-2 0-1,0 0 1,-2-1 0,-1 1 0,-4-53 0,2 82-127,0-1 0,0 1 1,-1-1-1,1 1 0,0-1 0,0 1 1,-1-1-1,1 1 0,-1-1 1,1 1-1,-1 0 0,0-1 0,1 1 1,-1 0-1,0 0 0,0-1 1,0 1-1,0 0 0,-1-1 1,1 2-5,0-1 0,0 1 1,0 0-1,0-1 1,0 1-1,0 0 1,0 0-1,0 0 1,0 0-1,0 0 1,0 0-1,0 0 1,0 0-1,0 0 1,0 0-1,0 1 1,0-1-1,0 0 1,0 1-1,-1 0 1,-3 1 2,1 1 0,0 0 0,1-1 0,-1 1 1,0 1-1,1-1 0,0 1 0,0-1 0,0 1 0,-3 5 0,-4 10 42,1 1 0,1 1-1,0-1 1,-7 39 0,-9 93 778,17-100-384,-35 282 103,-37 242-447,73-546-105,-25 121-238,26-129 185,-2-1 0,0 0 0,-2 0 0,-18 33 0,26-52 53,-1 0 0,1 1-1,0-1 1,-1 0 0,0 0-1,1 0 1,-1 0 0,0 0-1,0-1 1,0 1 0,0-1-1,0 1 1,0-1 0,-1 1-1,1-1 1,0 0 0,-1 0-1,-4 1 1,5-2 0,0 0 0,0 0 1,0-1-1,0 1 0,0 0 0,0-1 1,0 0-1,0 1 0,0-1 0,0 0 1,0 0-1,0 0 0,0 0 0,1 0 1,-1-1-1,0 1 0,1 0 1,-2-3-1,-4-3 31,1-1 1,1 0-1,0 0 0,0 0 1,0 0-1,1-1 0,1 0 1,-5-15-1,0-10 126,2 0-1,1-1 1,2 0 0,2 0 0,4-57-1,-1 79-248,1 0-1,1 0 0,-1 1 1,2-1-1,0 1 0,0 0 1,2 0-1,-1 1 1,1-1-1,1 1 0,0 1 1,0 0-1,1 0 0,0 0 1,1 1-1,21-15 0,5-1-2922,1 1-1,1 2 1,72-31-1,-66 36-394,-1 2-1800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14629,'0'3'2373,"8"-3"-1001,5 0-300,5 0-416,5-1-172,9-4-144,0-2-116,6-1-112,2 1-112,7-3 0,-2 2-16,2-2-264,-2 1-836,2 1-1148,-3 5-233,-2 3-99,2 0-1104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3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0 570 17166,'115'-99'6001,"2"3"-3766,-6 13-2504,77-65-288,-151 115-4139,38-45 1,-60 60 797,-7 4-2049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22542,'0'29'912,"1"0"-1,2 0 1,8 42 0,-7-55-789,1 0 0,1 0 1,0-1-1,1 0 0,1 0 1,0-1-1,16 21 0,-1-5-246,2-1 0,1-2 0,1 0 1,37 27-1,1-9-3300,2-10-4113,-30-23 2050,-21-12 1555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27242,'8'-7'268,"-1"1"-1,1 0 0,0 0 1,0 0-1,1 1 0,0 0 0,0 1 1,13-5-1,-16 7-212,0 0 0,-1 0-1,1 1 1,0-1 0,0 1 0,0 1 0,0-1 0,0 1 0,0 0-1,0 1 1,0-1 0,-1 1 0,1 0 0,0 1 0,8 3-1,-11-3-54,0 0 0,-1 0 0,1 1 0,-1-1-1,0 1 1,0 0 0,0 0 0,0 0 0,0 0-1,-1 0 1,1 0 0,-1 0 0,0 0 0,0 1-1,0-1 1,0 0 0,-1 1 0,1-1-1,-1 1 1,0-1 0,0 0 0,0 1 0,-1 6-1,0-1-6,0 0 0,0 0-1,-1 0 1,0 0 0,0 0-1,-1-1 1,0 1-1,-5 8 1,-7 4 195,0-1 0,-33 33 0,35-40-123,1 0 1,-1 1-1,2 0 0,0 1 0,1 0 0,0 1 0,-7 17 0,16-30-77,0 0-1,0 0 1,1 0 0,-1 0 0,1 0 0,-1 0-1,1 0 1,0 1 0,0-1 0,1 0-1,-1 0 1,1 0 0,-1 0 0,1 0-1,0 0 1,0 0 0,0 0 0,1 0 0,-1-1-1,1 1 1,-1 0 0,1-1 0,0 1-1,0-1 1,0 0 0,0 1 0,1-1-1,-1 0 1,0 0 0,1-1 0,0 1 0,2 1-1,48 23-3786,-1-9-5448,-44-15 7001,10 3-2580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5683 2307 6409,'-1'21'36,"0"0"-1,-1-1 1,-2 1 0,0-1 0,-1 0 0,-1 0 0,-1-1 0,-11 24 0,4-15 16,-2-1-1,-1 0 1,-1-1-1,-39 43 1,11-24 454,-1-2 0,-2-2 0,-2-2 1,-96 56-1,72-55-196,-1-3 1,-2-4 0,-1-3-1,-1-3 1,-1-4 0,-1-4-1,-1-3 1,-1-4-1,-168 2 1,125-17-211,0-6 0,1-5 0,0-6 1,2-5-1,-239-82 0,201 43 430,-253-138 0,-132-125 162,187 113-539,-150-97 768,398 233-571,2-4 0,-134-132 0,158 126 17,5-3 1,-110-156-1,149 182-346,2-2-1,4-1 1,2-2-1,4-1 1,-25-88-1,-12-113-549,32 122-1836,-5 2-3401,28 111 2490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164 746 14281,'-30'-159'4290,"-22"-22"-4075,-23-106-60,73 278-160,0 0 0,1 0 0,0 0 1,1 0-1,-1 0 0,3-17 0,-1 24 10,-1 0 0,1 0 0,0 0 0,0 0 0,0 0 0,0 0 0,0 0 0,0 1 0,0-1 0,1 0 0,-1 1 0,1-1 0,-1 1 0,1-1 0,-1 1 0,1-1 0,0 1 0,0 0 0,0 0 0,0 0 0,-1 0 1,1 1-1,1-1 0,-1 0 0,0 1 0,0-1 0,0 1 0,0 0 0,0 0 0,0 0 0,5 0 0,71 1 11,0 4 0,-1 2 0,0 5 0,0 2 0,-1 4 0,113 43 0,-178-57-47,0 0 1,0 1 0,-1 0-1,0 1 1,0 0 0,12 9-1,-19-12 30,-1-1-1,0 0 0,1 1 1,-1-1-1,0 1 1,0 0-1,-1 0 0,1-1 1,-1 1-1,1 0 0,-1 1 1,0-1-1,0 0 1,0 0-1,-1 0 0,1 1 1,-1-1-1,1 0 1,-1 1-1,0-1 0,0 0 1,-1 0-1,1 1 1,-1-1-1,0 0 0,-1 6 1,-1-4 3,1-1 0,-1 1 1,0-1-1,0 0 1,0 0-1,0 0 0,-1 0 1,1 0-1,-1-1 1,0 0-1,0 1 0,-1-2 1,1 1-1,-9 4 0,-73 28 122,75-31-105,-212 59-461,62-20-6310,115-28 2069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75 8685,'-1'0'-142,"-28"-2"4656,23-2-964,18-3-2277,18-5-905,1 1 0,0 2 0,1 1 0,0 2 0,46-4 1,166 5-2161,-167 6-378,-60-3 1350,-1 2-1,1 1 1,0 0-1,-1 1 0,1 0 1,-1 2-1,0 0 1,0 0-1,20 10 0,-14-1-2368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2 121 17730,'-2'0'0,"2"-4"-384,0 0-40,7-2 424,13 1 144,7 1-260,5-3 240,6 2-328,7-4 0,6 3-357,8-1-855,8-1-360,1-4-132,7-3-388,5 1-957,3-1-239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7:5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318 490 13489,'-48'66'2030,"6"-9"90,42-57-2100,0 0 0,0 0 0,0 1 0,0-1 0,0 0 0,0 0 0,0 0 1,0 0-1,-1 0 0,1 0 0,0 0 0,0 0 0,0 1 0,0-1 0,0 0 0,-1 0 0,1 0 0,0 0 0,0 0 0,0 0 0,0 0 1,0 0-1,-1 0 0,1 0 0,0 0 0,0 0 0,0 0 0,0 0 0,-1 0 0,1 0 0,0 0 0,0 0 0,0 0 0,0 0 0,0 0 1,-1 0-1,1-1 0,0 1 0,0 0 0,0 0 0,0 0 0,0 0 0,-1 0 0,1 0 0,0 0 0,0-1 0,0 1 0,0 0 0,0 0 1,0 0-1,0 0 0,0 0 0,0-1 0,0 1 0,0 0 0,-5-18 393,2-33-171,2 35 240,-5-29-240,-1 0-1,-3 0 0,-1 1 0,-3 0 0,-1 1 0,-2 0 1,-2 2-1,-2 0 0,-39-57 0,47 85-233,-7-11-245,24 28 286,0 1 0,1-1 0,-1 0 1,1 0-1,0-1 0,0 1 0,0-1 1,1 0-1,-1-1 0,1 1 0,7 2 1,0 0-79,269 99-1028,-57-24 1329,-180-62-253,0 3-1,74 48 1,-108-62-1,-1 1 0,0 0 0,0 1 0,-1 0 0,9 11 0,-15-17-13,-1 0 0,1 0 1,-1 1-1,0-1 0,0 1 0,0 0 1,0 0-1,-1-1 0,0 1 0,0 0 1,0 0-1,0 0 0,0 0 0,-1 1 0,0-1 1,0 0-1,0 0 0,0 0 0,-2 7 1,1-8-2,0-1 1,0 0-1,-1 0 0,1 0 1,-1 0-1,1 0 1,-1 0-1,0 0 0,0 0 1,0-1-1,0 1 1,0-1-1,0 1 0,0-1 1,-5 2-1,-43 17 112,32-13-88,-361 176 440,221-96-4603,150-82 3433,2-3 125,1 1 0,0 0 0,0 0 1,1 0-1,-1 1 0,0-1 0,1 1 0,0 0 1,0 1-1,-5 5 0,4 1-3079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1096 14373,'1'-8'373,"0"1"-1,0-1 1,0 0 0,1 1-1,1 0 1,-1-1-1,1 1 1,0 0-1,6-9 1,43-63 1655,-27 44-1341,100-134 1994,184-192 0,-79 100-3363,-218 246-200,29-38-2383,-39 50 2241,-1-1 0,1 1 0,-1 0 0,0-1-1,0 1 1,0 0 0,0-1 0,0 0 0,-1-4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14097,'1'6'281,"0"0"-1,0-1 1,0 1-1,0 0 1,1 0 0,0-1-1,0 1 1,0-1-1,1 0 1,4 7-1,41 53 2236,-17-26-1266,86 153 1168,-75-119-2309,75 101 0,-54-107-2163,-51-56-136,1 0 0,1-1 0,22 12 0,-9-8-3100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16846,'-2'106'2889,"5"117"-3010,-3-220 25,8 48-2329,5-22-3337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18 150 11573,'-2'-1'226,"0"-1"0,1 1 1,-1-1-1,1 0 0,0 0 0,0 1 1,0-1-1,-1 0 0,2 0 0,-1 0 0,0 0 1,0-1-1,1 1 0,-1 0 0,1 0 0,-1 0 1,1 0-1,0-1 0,0 1 0,0 0 1,0 0-1,1-1 0,-1 1 0,1 0 0,-1 0 1,2-3-1,-1 0-56,1 0-1,0 0 1,-1 1 0,2-1 0,-1 1-1,0-1 1,1 1 0,0 0 0,0 0-1,0 0 1,4-3 0,0 1-153,0 2 1,0-1 0,0 1 0,0 0-1,9-3 1,-14 5-17,1 1-1,0 0 1,0 0 0,0 1 0,0-1 0,0 1 0,0-1-1,0 1 1,0 0 0,0 0 0,0 0 0,-1 1-1,1-1 1,0 1 0,0-1 0,0 1 0,5 2-1,-7-1-45,1-1-1,-1 1 1,1 0-1,-1 0 0,0 0 1,0 0-1,0 0 0,0 0 1,0 0-1,0 1 1,0-1-1,-1 0 0,1 0 1,-1 1-1,0-1 0,1 0 1,-1 1-1,0-1 1,-1 0-1,1 1 0,-1 1 1,-8 51-882,-14 0 790,18-48 119,1 1 0,0 0-1,0 0 1,1 0 0,1 1-1,-1-1 1,1 1 0,0 0-1,1 0 1,0 0 0,1-1-1,0 12 1,1-18-33,0 0 0,-1 0 1,1-1-1,0 1 0,1 0 0,-1 0 1,0-1-1,0 1 0,1-1 0,-1 1 1,1-1-1,-1 0 0,1 0 0,0 1 1,-1-1-1,4 1 0,38 19-514,-22-11 447,-14-7 123,-1 1 0,0 0 0,1 1-1,-1-1 1,-1 1 0,1 1 0,-1-1-1,0 1 1,0 0 0,-1 0 0,1 0 0,-1 0-1,-1 1 1,1 0 0,-1 0 0,-1 0-1,1 0 1,-1 0 0,0 1 0,-1-1-1,1 0 1,-1 1 0,-1 0 0,0-1-1,0 1 1,0-1 0,-1 1 0,0-1-1,-1 1 1,1-1 0,-2 0 0,1 1-1,-1-1 1,0 0 0,0-1 0,-1 1-1,-8 12 1,-2-2 35,-1 0 0,0-1 1,-27 21-1,-9 9-5401,43-39 2574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1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13533,'55'-7'4208,"30"-21"-2598,-26 7-1553,3 3-629,105-15 0,-89 25-2266,0 5-3377,-62 3 1960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16882,'25'0'516,"8"-5"-360,6 3-156,5-3-380,5 2 80,3-2 212,1 3-445,0 0-583,1 2-528,-3-1-532,1 1-1500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29 182 14681,'0'-7'161,"-1"1"0,1-1 0,1 1 0,-1-1 0,1 1-1,0-1 1,0 1 0,1 0 0,0 0 0,0-1 0,0 1-1,1 0 1,0 1 0,0-1 0,0 1 0,1-1 0,0 1-1,0 0 1,0 0 0,1 0 0,0 1 0,-1 0 0,2 0-1,-1 0 1,9-5 0,-4 4-172,1 0 0,0 1 1,0 0-1,0 0 0,0 1 0,0 1 0,0 0 1,1 0-1,-1 2 0,1-1 0,0 1 0,-1 1 1,20 3-1,-26-4 10,0 1 0,0 1-1,0-1 1,0 1 0,0-1 0,0 2 0,0-1 0,-1 0 0,1 1 0,-1 0 0,0 0 0,0 0-1,0 0 1,0 1 0,-1 0 0,1 0 0,-1 0 0,0 0 0,0 0 0,0 0 0,-1 1-1,1 0 1,-1-1 0,0 1 0,-1 0 0,1 0 0,-1 0 0,0 0 0,0 0 0,0 0-1,-1 11 1,0-2 52,-1 0 0,-1 0 0,0 0 0,-1 0-1,0-1 1,-1 1 0,0-1 0,-1 0 0,-1 0-1,0 0 1,-1-1 0,0 0 0,-1 0 0,0-1-1,-12 12 1,-87 95-32,1-3 49,93-98-58,0 0 0,2 1-1,0 0 1,0 1 0,-8 23 0,17-38-7,1 0 0,-1 0 0,1 0 0,0 1 0,0-1 1,0 1-1,1-1 0,0 1 0,-1-1 0,2 1 0,-1-1 0,0 0 0,1 1 0,0-1 0,2 7 0,-2-8-27,1 0 0,0 0 1,0 0-1,0 0 0,0 0 0,1-1 0,-1 1 0,1-1 1,0 1-1,0-1 0,-1 0 0,1 0 0,1 0 0,-1-1 0,0 1 1,0-1-1,1 0 0,-1 0 0,5 1 0,17 3-1506,0-1-1,0-1 1,0-1-1,33-2 1,-35 0-150,22 0-2570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15253,'-16'90'2647,"-7"169"0,12-107-2074,4 104 24,7-216-591,0-38 12,0 0 0,0-1 0,0 1-1,0 0 1,0-1 0,0 1 0,0 0-1,1-1 1,-1 1 0,0-1 0,1 1-1,0-1 1,-1 1 0,1-1 0,0 1-1,0-1 1,0 1 0,0-1 0,0 0-1,0 1 1,0-1 0,2 2 0,-1-3 1,0 1 0,-1-1 0,1 1 0,0-1 0,-1 0 0,1 0 0,0 0 0,0 0 0,-1 0 0,1 0 0,0 0 0,-1 0 0,1-1 0,0 1 0,-1-1 0,1 1 0,2-2 1,7-3 34,-1-1 0,1 0 0,-2-1 1,19-15-1,85-80 61,-5 3-3033,3 6-4422,-80 68 4731,-8 4-908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12505,'0'21'656,"0"2"-92,0 1-28,3 1-64,6 2-44,6-2-48,1 0-200,8 1-120,-1-2 4,0 3-64,4-4-80,0-2-628,1 0-988,1-2-648,2 3-812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4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18978,'-5'115'3594,"-18"61"-3064,6-41-489,4-27-162,-17 187-682,22-97-4967,8-94-1471,1-82 3706</inkml:trace>
  <inkml:trace contextRef="#ctx0" brushRef="#br0" timeOffset="1">0 1168 16810,'1'0'240,"-1"-1"0,0 0 1,1 0-1,-1 0 0,1 0 1,-1 1-1,1-1 0,-1 0 1,1 0-1,0 1 1,-1-1-1,1 1 0,0-1 1,-1 0-1,1 1 0,0-1 1,0 1-1,0 0 1,0-1-1,-1 1 0,1-1 1,0 1-1,0 0 0,2 0 1,29-8 659,-22 7-183,360-59 3795,-150 28-7216,-111 12-2448,-1-3-3498,-71 13 4413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47 15641,'-2'-3'58,"-1"-1"0,1 1-1,-1-1 1,0 1-1,0 0 1,0 0 0,0 1-1,-1-1 1,1 1-1,-1-1 1,0 1 0,1 0-1,-1 1 1,0-1-1,0 1 1,0-1 0,0 1-1,0 0 1,0 1-1,-1-1 1,1 1 0,0-1-1,0 1 1,-1 1-1,1-1 1,0 1 0,0-1-1,-6 3 1,-4 0 32,1 0 1,0 1-1,1 1 0,-1 0 1,1 0-1,0 1 1,-21 15-1,11-4 21,0 1 0,1 1-1,1 1 1,1 0 0,1 2 0,-17 27-1,26-37-144,1 1 0,1 0 0,0 1 0,1 0 0,1 0 0,0 0 0,1 1 0,0 0 0,1-1 0,1 1 0,0 0 0,1 29 0,2-42 37,-1-1-1,1 1 0,-1 0 1,1-1-1,0 1 0,0-1 1,0 1-1,-1-1 0,1 0 1,1 1-1,-1-1 0,0 0 1,0 0-1,0 0 0,1 1 1,-1-1-1,0-1 0,1 1 1,-1 0-1,1 0 0,-1 0 1,1-1-1,0 1 0,-1-1 1,1 1-1,-1-1 0,1 0 1,0 0-1,0 1 0,-1-1 1,1 0-1,3-1 0,4 1 16,1 0 0,-1-1 0,1 0 0,13-4-1,-11 0-3,0 0 1,-1 0-1,1-1 0,-1 0 0,-1-1 0,1-1 0,-1 1 0,-1-1 0,1-1 0,-2 0 0,1 0 1,-1-1-1,0 0 0,-1-1 0,0 1 0,-1-1 0,0-1 0,-1 1 0,0-1 0,-1 0 0,0 0 1,-1 0-1,0-1 0,-1 1 0,0-1 0,-1-13 0,1-1-5,-1 20-21,0 0 0,-1 0-1,0 0 1,0 0 0,0 0 0,-1 0 0,0 0-1,0 0 1,-1 0 0,-2-7 0,4 13 15,0 1-1,0 0 1,0 0 0,-1 0 0,1 0 0,0 0-1,0 0 1,0 0 0,0 0 0,0 0 0,0 0-1,0 0 1,0 0 0,0 0 0,-1 0 0,1 0 0,0 0-1,0 0 1,0 0 0,0 0 0,0 0 0,0 0-1,0 0 1,0 0 0,-1 0 0,1 0 0,0 0 0,0 0-1,0 0 1,0 0 0,0 0 0,0 0 0,0 0-1,0 0 1,-1 0 0,1 0 0,0 0 0,0 0-1,0 0 1,0 0 0,0 0 0,0 0 0,0 1 0,0-1-1,0 0 1,0 0 0,0 0 0,0 0 0,0 0-1,0 0 1,-1 0 0,1 0 0,0 0 0,0 1 0,0-1-1,0 0 1,0 0 0,0 0 0,0 0 0,0 0-1,0 0 1,0 0 0,0 1 0,0-1 0,1 0-1,-4 15 151,0 18 259,-5 817 1725,6-723-5179,4-2-3636,0-109 4422,5-5-864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14601,'6'-10'339,"0"0"0,0 0 0,1 1 0,0 0 0,1 0 0,13-11 0,-17 16-217,1 1 0,0-1 0,0 0 1,0 1-1,0 0 0,1 1 0,-1-1 0,1 1 1,-1 0-1,1 0 0,0 1 0,0-1 1,0 1-1,7 0 0,-12 2-85,0-1 0,-1 1 0,1-1 0,0 1 0,0-1 0,-1 1 0,1 0 0,0-1 0,-1 1 0,1 0 0,0 0 0,-1 0 0,1-1 0,-1 1 0,1 0 0,-1 0 0,0 0 0,1 0 0,-1 0 0,0 0 0,0 0 0,0 0 0,0 0 0,0 0 0,0 0 0,0 0 0,0 0 0,0 0 0,0 0 0,0 0-1,0 0 1,-1 0 0,1-1 0,-1 3 0,-10 39-35,-5-12 56,-25 35 0,23-39-27,-25 51 0,39-68-16,0 1-1,1 0 1,0 0 0,0 0-1,1 0 1,0 0-1,1 1 1,0-1 0,1 16-1,1-23-4,0 0-1,0 1 1,0-1-1,0 0 1,1 0-1,0 0 1,-1 0-1,1 0 1,0 0-1,0 0 1,1 0-1,-1-1 0,0 1 1,1-1-1,0 0 1,-1 0-1,1 0 1,0 0-1,0 0 1,5 1-1,9 6-138,1-1-1,25 8 0,-31-12-84,59 16-1686,2-8-5641,-58-11 3956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11941,'148'-6'3884,"0"-1"-3107,106 15 1141,164-6 672,-143-24-2090,452-23 2871,560-72 451,-792 19-3443,-430 83-330,-50 12-188,127-23-1356,-127 24-388,0 2-1,0 0 1,0 0 0,18 3 0,-33-3 1620,1 1-1,0-1 1,0 0 0,-1 0-1,1 0 1,0 1 0,-1-1-1,1 0 1,0 1 0,0-1-1,-1 0 1,1 1 0,-1-1-1,1 1 1,0-1 0,-1 1-1,1-1 1,-1 1 0,1 0-1,-1-1 1,0 1 0,1 0-1,-1-1 1,1 2 0,0 9-4894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19 17414,'0'-1'129,"0"1"0,1-1 1,-1 1-1,0-1 0,0 1 1,0-1-1,0 0 0,0 1 1,0-1-1,0 1 1,0-1-1,0 1 0,0-1 1,-1 0-1,1 1 0,0-1 1,0 1-1,0-1 0,-1 1 1,1-1-1,0 1 1,-1-1-1,1 1 0,0-1 1,-1 1-1,1 0 0,-1-1 1,1 1-1,0-1 0,-1 1 1,1 0-1,-1-1 1,1 1-1,-1 0 0,1 0 1,-1 0-1,0-1 0,0 1 1,-22 14 746,9 0-761,1 0 0,1 1 0,0 1 0,1 0 0,1 0 0,0 1-1,-8 22 1,2 0 93,1 2 0,-10 47 0,21-70-166,1 1 0,-2 34 0,5-45-62,0-1 0,0 0-1,1 0 1,0 0 0,0 0 0,0 0-1,1 0 1,0 0 0,1-1 0,3 9 0,-4-12-230,0-1 0,-1 0 0,1 0 0,0 0 1,0 0-1,0-1 0,0 1 0,0 0 0,1-1 1,-1 0-1,0 1 0,1-1 0,-1 0 0,1 0 1,-1 0-1,1-1 0,0 1 0,-1-1 0,1 1 1,0-1-1,0 0 0,-1 0 0,1 0 0,0 0 1,-1-1-1,4 0 0,1 0-591,1-1 1,-1 0-1,0-1 0,0 0 1,0 0-1,0 0 0,-1-1 1,9-6-1,8-7-2349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15461,'0'-4'800,"0"1"253,2 0-17,8-2-156,5 0-188,3-2-128,7-1-308,7 1-244,-2-3 44,7 0-12,1 0-44,2 0-288,3-4-840,1 5-1440,2 0-877,1 3-1075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1 692 13801,'1'-47'743,"3"1"-1,2-1 1,1 1-1,18-56 0,-3 32 491,60-132-1,-75 187-1194,1 1 0,1 0 0,0 0 0,1 0 0,14-14 0,-20 24-54,-1 1 0,1 0 1,-1 0-1,1 0 0,0 0 0,0 1 0,1 0 1,-1-1-1,0 2 0,7-3 0,-9 3 10,1 1-1,0 0 1,-1-1-1,1 1 1,0 0-1,0 1 1,-1-1-1,1 0 1,0 1-1,-1-1 1,1 1-1,-1 0 1,1 0-1,-1 0 1,1 0-1,-1 0 1,0 1-1,1-1 1,2 4-1,1 0 2,-1 0-1,-1 1 0,1 0 0,-1-1 0,0 2 0,0-1 1,-1 0-1,0 1 0,0 0 0,0-1 0,-1 1 0,0 0 1,0 1-1,0 11 0,2 13 100,-1 63-1,-3-77-80,0-9-13,1 51 19,-2 1 1,-3 0 0,-20 99-1,16-121-88,7-25 98,8-26 181,150-406 216,-146 381-376,-6 15-56,2 1-1,0-1 1,1 1 0,1 0 0,20-33-1,-29 54 8,0-1-1,1 1 1,-1-1-1,0 1 1,0 0 0,1-1-1,-1 1 1,0-1-1,1 1 1,-1 0-1,0-1 1,1 1 0,-1 0-1,0-1 1,1 1-1,-1 0 1,1 0-1,-1-1 1,0 1 0,1 0-1,-1 0 1,1 0-1,-1 0 1,1 0-1,-1 0 1,1-1-1,-1 1 1,1 0 0,-1 0-1,1 0 1,0 1-1,5 13-15,-6 34-39,0-40 51,-11 284 127,4-180-173,7-4-2,0-107 53,0-1-1,0 1 1,1 0-1,-1-1 1,0 1-1,0-1 1,1 1-1,-1 0 1,0-1-1,1 1 1,-1-1-1,1 1 1,-1-1-1,0 0 1,1 1-1,-1-1 0,1 1 1,-1-1-1,1 0 1,0 1-1,-1-1 1,1 0-1,-1 0 1,1 1-1,0-1 1,-1 0-1,1 0 1,-1 0-1,1 0 1,0 0-1,-1 0 1,1 0-1,0 0 1,-1 0-1,1 0 1,0 0-1,-1 0 1,1 0-1,-1 0 1,1-1-1,0 1 1,-1 0-1,1 0 1,-1-1-1,1 1 1,0-1-1,27-16 65,-13-1-34,0 0 0,-1-2-1,-2 1 1,0-2 0,17-39 0,34-114 101,-62 172-127,23-80 97,-11 35-9,24-57-1,-34 126-62,0 0 0,-3 36 0,-8 82 159,-1-18-1825,8-96-407,2 0-1,6 42 1,-6-64 1682,0 0-1,0 0 1,0 0-1,1 0 1,-1 0-1,1 0 1,0 0-1,0-1 1,0 1 0,1-1-1,-1 1 1,5 2-1,15 13-3677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518 132 12677,'-33'80'2226,"23"-42"-1979,2 0-1,1 0 1,2 1 0,2 0 0,1 0 0,8 76 0,-6-111-171,1-1 0,-1 1 0,1-1 0,0 1 1,0-1-1,0 0 0,0 1 0,0-1 0,1 0 0,0 0 0,-1 0 1,1 0-1,0 0 0,0 0 0,1-1 0,-1 1 0,1-1 0,-1 1 1,1-1-1,0 0 0,0 0 0,0 0 0,0 0 0,0-1 0,0 1 1,1-1-1,-1 0 0,0 0 0,1 0 0,-1 0 0,7 0 0,-4-1-7,0 0-1,-1-1 1,1 1-1,0-1 1,-1 0-1,1-1 1,-1 1-1,1-1 1,-1 0-1,0-1 1,0 1-1,0-1 1,0 0-1,0 0 1,-1-1-1,1 1 1,-1-1-1,0 0 1,5-6-1,0-3-41,0-1 1,0 0-1,-2-1 0,1 0 0,-2 0 1,0-1-1,-1 1 0,-1-1 0,0 0 1,2-25-1,-2 1 72,-2 0 0,-2-1 0,-5-45 0,3 72-15,-1 0 1,0 0 0,-1 0 0,-1 1-1,0-1 1,0 1 0,-2 1 0,-10-18-1,14 25-79,0 1 0,-1-1-1,1 1 1,-1 0 0,0 1-1,0-1 1,0 1 0,0-1-1,-1 1 1,1 1 0,-7-4-1,7 5-10,1 0 0,0 0 0,0 0 0,0 1 1,0-1-1,-1 1 0,1 0 0,0 0 0,-1 0 0,1 1 0,0-1 0,0 1 0,0-1 0,-1 1 0,1 0 0,0 1 0,0-1 0,0 0 0,0 1 0,-2 2 0,0-1-2,0 1-1,0 1 1,1-1-1,0 1 1,0 0 0,0 0-1,0 0 1,1 0 0,0 0-1,0 1 1,0 0-1,-3 11 1,-1 5 4,1 0 0,-3 25 0,-1 34-17,5 0 1,6 118-1,1-123-34,10 193-76,1 48 120,-14-232-258,-19 145 1,14-197 216,-1 0 1,-1 0 0,-21 51 0,26-75 18,-1 0 0,0-1 0,-1 1 1,1-1-1,-1 0 0,-1 0 0,0-1 0,0 1 0,0-1 1,-1 0-1,0-1 0,0 0 0,-1 0 0,1-1 1,-1 1-1,-1-2 0,-12 7 0,15-10 15,0 1-1,0-1 1,0 0-1,0 0 1,0-1-1,0 0 1,0 0-1,0-1 1,0 1-1,0-1 1,0 0-1,0-1 1,0 0-1,-5-2 1,1 0 22,2-1 1,-1 0 0,0 0 0,1-1-1,0 0 1,0 0 0,-13-16 0,9 8 150,0-1 1,1 0 0,1-1-1,1 0 1,0-1 0,1 1-1,0-2 1,-8-30 0,13 36-65,0-1-1,0 1 1,1 0 0,1-1 0,0 1 0,1-1 0,0 1 0,1-1 0,1 1 0,0 0-1,0-1 1,1 1 0,1 0 0,0 0 0,0 1 0,2-1 0,-1 1 0,1 0 0,1 1 0,0-1-1,0 1 1,1 0 0,10-9 0,10-6-113,1 2-1,1 2 1,1 0-1,1 2 1,1 1-1,45-17 1,-20 13-509,1 2-1,121-22 1,-137 36-3830,85-1 0,-82 7-373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09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15961,'14'-1'824,"-1"-1"0,0 0 0,25-8 0,11-2 236,410-52 813,2 17-4626,-247 38-4685,-174 9 4396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0 810 12777,'362'-24'1131,"-14"1"-612,-268 21-521,140 4-192,-187 1 242,0 1 0,-1 1 0,1 1 0,46 17 0,-27 0 339,-50-22-198,0 0 0,0 0 0,0 1 0,0-1 0,0 0 0,-1 1 0,1-1 1,0 1-1,-1 0 0,1 0 0,-1-1 0,1 1 0,-1 0 0,0 0 0,0 0 0,0 1 0,0-1 0,0 0 0,0 0 0,0 6 1511,-1-31-1030,13-308-14,0 2 1364,-19 144-1007,6 185-1058,4 9 17,9 13 30,2-1 0,19 21 1,6 9 63,166 202 172,9 14 80,-213-265-268,0 0 0,-1 1 1,1-1-1,-1 0 1,0 1-1,1-1 0,-1 0 1,0 1-1,-1 0 1,1-1-1,0 1 0,-1-1 1,1 1-1,-1 0 1,0 0-1,0-1 0,0 1 1,0 0-1,-1-1 1,1 1-1,-1 0 0,1-1 1,-1 1-1,0-1 1,0 1-1,0-1 0,0 1 1,-1-1-1,1 0 1,-1 1-1,1-1 0,-1 0 1,0 0-1,0 0 1,0 0-1,0-1 0,-3 3 1,-9 6-44,0-1-1,-1-1 1,0 0 0,-32 11 0,28-11 114,-482 175-271,364-136-3217,1 1-3730,101-35 3131,9-1-521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4 18434,'0'0'53,"0"0"0,0 0 1,0 0-1,0-1 0,-1 1 1,1 0-1,0 0 0,0 0 0,0-1 1,0 1-1,-1 0 0,1 0 1,0 0-1,0 0 0,-1 0 1,1-1-1,0 1 0,0 0 1,0 0-1,-1 0 0,1 0 1,0 0-1,0 0 0,-1 0 0,1 0 1,0 0-1,0 0 0,-1 0 1,1 0-1,0 0 0,0 0 1,-1 0-1,1 0 0,0 0 1,0 0-1,-1 1 0,1-1 1,0 0-1,0 0 0,-1 0 0,1 0 1,0 0-1,0 1 0,0-1 1,0 0-1,-1 0 0,1 0 1,0 1-1,0-1 0,0 0 1,0 0-1,0 0 0,-1 1 0,1-1 1,0 0-1,-13 12 989,-2 9-21,1 1-1,0 0 1,-15 37 0,-1-1-26,-56 96-441,-165 220 0,182-281-1063,-6 6-1769,-2-3-3554,76-94 5325,-1 0 1,0 1-1,0-1 1,-1 0-1,1 0 0,0 0 1,-1 0-1,1-1 1,-1 1-1,0-1 1,1 1-1,-1-1 1,0 0-1,0 0 0,0 0 1,0 0-1,0-1 1,0 1-1,0-1 1,0 0-1,-4 0 0,-7-3-4260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15481,'10'8'6908,"25"15"-4905,-18-12-982,49 30-55,86 39 1,1-10-2688,18 9-5041,-31-11 658,-69-32 2862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11573,'48'14'8262,"-16"-3"-6580,161 25 762,-91-19-2843,134 41 0,28 28-12803,-215-72 8501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16722,'0'-5'1240,"5"1"-256,9 0-420,9 0-100,5-1-144,9 4-196,3-1-124,7 1-16,0 1-20,1 0-256,2 0-896,-5 0-808,2 4 87,-4 3 261,-4-1-256,-8 5-880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14305,'19'0'516,"6"0"-104,6-2-176,7 2-100,2-2-112,7 1-24,-2 1-112,3 0-252,4 0-680,2 0-784,-1 5-716,2 2-3053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3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1384 11313,'1'17'501,"1"1"0,0-1-1,1 0 1,1 0 0,1 0-1,11 27 1,53 97 989,-27-60-716,2 11-305,33 72 839,175 275 0,-248-432-942,1 0-1,1-1 1,-1 1 0,1-1 0,8 7 0,-13-13-271,-1 1 0,1 0 0,0-1 0,0 1 0,0-1 0,0 0 0,-1 1 0,1-1-1,0 0 1,0 1 0,0-1 0,0 0 0,0 0 0,0 0 0,0 0 0,0 0-1,0 0 1,0 0 0,0 0 0,0 0 0,-1 0 0,2-1 0,0 0-35,-1 0 0,0 0 0,1 0 0,-1 0 0,0-1 0,0 1 0,0 0 0,0-1 0,0 1 0,0-1 0,0 1 0,-1-1 0,1 1 0,-1-1 1,1 1-1,-1-1 0,1-2 0,8-46 149,-2-1 0,-2 0 1,-2 0-1,-5-51 0,2 17-57,2-80 39,-8-430-91,-2 485-62,-4 0 0,-5 1 0,-43-144 0,34 178 186,-51-100 0,42 101-149,-29-87 1,61 148-117,0 1-1,0-1 1,2 0 0,-1-26 0,6 37 25,0 1 0,0 0-1,1 0 1,-1 0 0,0 0 0,1 0 0,-1 1 0,1 0 0,-1 0 0,8 1-1,-8-1-64,1238-30 442,1 0 238,997-24 1627,-2104 47-3327,426-22 2684,-376 24-5618,1 3-5849,-144 2 4803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0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15173,'0'32'1104,"-1"-7"-548,1 0 0,7 45 0,-6-63-650,0 0-1,1-1 1,0 1-1,0-1 1,1 0 0,0 1-1,0-1 1,0 0-1,1-1 1,0 1-1,0-1 1,0 0-1,1 1 1,0-2 0,6 6-1,-9-8-39,0 0 0,0-1 0,0 0-1,0 1 1,1-1 0,-1 0 0,0 0 0,1 0 0,-1-1-1,0 1 1,1 0 0,-1-1 0,1 0 0,-1 1 0,1-1-1,-1 0 1,1 0 0,-1-1 0,1 1 0,2-1-1,-1 0-31,0-1 0,-1 0 0,1 0 0,-1 0-1,0 0 1,0 0 0,1-1 0,-1 1 0,-1-1-1,1 0 1,4-5 0,4-8-38,-1 0-1,-1-1 1,0 0-1,7-22 1,-12 29 410,2-3 261,-5 10-114,1 0 0,-1-1-1,1 1 1,-1-1-1,0 1 1,0-1-1,-1 0 1,1-7 445,-11 41 2583,-58 126 2247,-16 89-2809,49-138-2473,-36 139-975,46-139-6283,20-77 2393,4-4-746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14629,'0'-6'197,"0"-1"-1,0 1 1,0 0-1,1-1 1,0 1-1,1 0 1,-1 0-1,1 0 1,1 0-1,-1 0 1,1 0-1,0 0 0,0 1 1,0-1-1,1 1 1,0 0-1,0 0 1,0 0-1,1 1 1,0-1-1,0 1 1,0 0-1,0 1 1,8-5-1,-7 4-175,49-26 19,-51 28-45,0 1 0,0-1 0,0 1 0,0 0 0,0 0 0,0 0 0,0 1 0,0 0 1,0-1-1,0 1 0,1 1 0,6 0 0,-10 0-9,0 0 0,0 0 0,0 0 0,0 0 0,-1 0 1,1 0-1,0 0 0,-1 0 0,1 0 0,0 0 0,-1 0 0,0 1 0,1-1 0,-1 0 1,0 0-1,1 1 0,-1-1 0,0 0 0,0 0 0,0 1 0,0-1 0,0 0 1,-1 1-1,1-1 0,0 0 0,0 0 0,-1 2 0,-9 36-626,-21 20 48,24-48 559,1 1-1,0-1 1,0 2 0,1-1-1,0 0 1,1 1 0,1 0-1,0 0 1,1 0 0,-1 15-1,3-19 48,1 1 1,0-1-1,0 1 0,1-1 0,0 0 0,1 0 0,0 0 1,1 0-1,-1 0 0,2-1 0,-1 0 0,1 0 0,0 0 0,1 0 1,0-1-1,8 8 0,5 7 115,-2 1-1,0 0 1,17 33-1,-28-44-85,0 0 0,-1 1 0,0 0 0,-1 0 0,-1 0 1,0 0-1,-1 1 0,0-1 0,0 16 0,-2-21-151,-1 1 0,0-1 0,0 0 0,0 0 0,-1 0 0,-1 1 0,1-2 0,-1 1 0,-4 8 0,-4 2-1394,0 0 0,-19 23-1,12-20-488,0 2-666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286 164 12441,'-1'-9'301,"2"0"1,-1 0-1,1 0 0,1 0 0,0 0 1,0 0-1,1 0 0,0 1 0,6-14 0,-6 18-219,-1 0 1,1 0-1,0 0 0,1 0 0,-1 0 0,1 1 0,-1-1 0,1 1 0,0 0 0,0 0 0,1 0 0,-1 1 0,0 0 1,1 0-1,0 0 0,-1 0 0,1 0 0,9-1 0,-12 3-77,1-1 0,-1 0 0,0 1 0,0-1 0,0 1 1,1 0-1,-1 0 0,0 0 0,0 0 0,1 0 0,-1 0 0,0 1 0,0-1 1,1 1-1,-1-1 0,0 1 0,0 0 0,0 0 0,0 0 0,0 0 0,0 0 0,0 1 1,0-1-1,-1 0 0,1 1 0,0 0 0,-1-1 0,1 1 0,-1 0 0,2 3 1,-1 0 11,0 1 0,-1-1 1,0 1-1,0-1 0,0 1 1,-1 0-1,0 0 0,0-1 1,-1 1-1,1 0 0,-3 8 1,1-4 2,-1-1 0,-1 1 0,0-1 0,0 1 0,0-1 1,-1 0-1,-12 16 0,-54 59 102,44-53-62,-94 96 132,73-80-54,-66 85 0,109-126-179,1 1 0,0-1 0,0 1-1,1 0 1,0 0 0,0 0 0,0 1 0,-1 9 0,4-16 20,-1 1 0,1 0 1,0 0-1,0 0 0,0-1 1,0 1-1,0 0 1,0 0-1,1 0 0,-1-1 1,0 1-1,1 0 0,-1 0 1,1-1-1,0 1 1,0 0-1,0-1 0,0 1 1,0-1-1,0 1 0,0-1 1,0 0-1,0 1 1,1-1-1,-1 0 0,0 0 1,1 0-1,-1 0 0,1 0 1,0 0-1,-1 0 1,1-1-1,0 1 0,-1 0 1,1-1-1,0 1 0,0-1 1,3 0-1,20 3-1714,-1-1 1,38-3-1,-35 0 61,19-1-2063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13885,'-13'10'2501,"-2"19"-1629,2 1 0,1 0 0,1 1 0,-12 61 0,16-65-568,-10 39 332,3 0 0,2 1 0,-4 116 0,16-182-608,0 0 1,0 1-1,0-1 0,0 0 1,0 0-1,0 0 0,1 0 0,-1 0 1,0 0-1,1 0 0,-1 0 1,0 0-1,1 0 0,-1 0 0,1 0 1,0 0-1,-1 0 0,1 0 1,0 0-1,-1 0 0,1-1 0,0 1 1,0 0-1,0 0 0,0-1 1,0 1-1,1 0 0,1 0 14,-1-1 0,1 1 1,-1-1-1,1 0 0,0 0 0,-1 0 0,1 0 0,-1 0 1,1 0-1,-1-1 0,5-1 0,4-1-31,0-2-1,0 1 1,0-1 0,13-9 0,64-43-272,141-90-2291,-75 51-6939,-127 82 6378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11865,'-10'13'736,"6"4"64,4 3-12,0 0-80,0 0-168,0 2-256,7 3-200,9 2-52,-1 0-20,4 1-12,2-2-40,0 4-360,-2-1-544,4-1-464,-3 2-456,0-2-1076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1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15733,'-6'13'521,"1"0"0,0 0 0,0 1 0,2 0-1,0 0 1,0 0 0,1 0 0,0 16 0,-2 1-287,-13 239-350,18-89-3916,0-49-2693,-1-129 6583,0-1 0,0 1 0,-1-1 0,1 1 0,-1-1 0,0 0 1,1 1-1,-1-1 0,0 0 0,0 0 0,-1 1 0,1-1 0,0 0 1,-1 0-1,1 0 0,-1 0 0,1-1 0,-1 1 0,0 0 0,-3 1 1,4-2 283,0-1 1,0 1 0,0-1-1,0 1 1,0-1 0,0 0-1,-1 1 1,1-1 0,0 0-1,0 0 1,0 0 0,-1 0-1,1 0 1,0 0 0,0 0-1,-1 0 1,1-1 0,0 1-1,0 0 1,0-1 0,0 1-1,-1-1 1,1 1 0,0-1-1,0 0 1,0 1 0,0-1-1,0 0 1,0 0 0,1 0-1,-1 1 1,0-1 0,0 0-1,1 0 1,-1 0 0,0 0-1,1-1 1,-1 1 0,1 0-1,-1-2 1,0 1 26,0 0 0,0 0 0,0-1 0,1 1 0,-1 0 0,1 0 0,0 0 0,-1-1 0,1 1 0,0 0 0,0-1 0,0 1 0,1 0 0,-1 0 0,1 0 0,-1-1 0,1 1 0,0 0 0,0 0 0,-1 0 0,2 0 0,-1 0 0,0 0 0,0 0 0,1 0 0,-1 1 0,1-1 0,-1 0 0,1 1 0,0-1 0,-1 1 0,1 0 0,0-1 0,0 1 0,0 0 0,0 0 0,3-1 0,11-5-9,0 0 0,0 1 0,31-7 1,-35 10 107,31-6-490,1 1-1,0 3 0,50-1 1,135 13-7923,-188-3 4238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2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755 79 14037,'-1'-4'66,"-1"0"-1,1-1 1,-1 1-1,0 1 1,0-1-1,-1 0 0,1 0 1,-1 1-1,1 0 1,-1-1-1,0 1 1,0 0-1,-1 0 1,1 1-1,-1-1 0,-4-2 1,2 2 52,0 0 1,-1 1 0,0 0-1,1 0 1,-1 0 0,0 1-1,0 0 1,0 0 0,-9 1-1,-3 0 182,0 2-1,1 1 1,0 0-1,-1 1 0,1 1 1,-32 14-1,8 0-195,1 3-1,0 1 0,2 3 0,1 0 0,1 3 1,2 1-1,0 2 0,3 1 0,-40 51 0,65-76-82,0 1-1,1 1 1,1-1-1,0 1 1,0 0-1,1 0 0,0 0 1,0 1-1,2-1 1,-1 1-1,1 0 1,1 0-1,-1 22 0,2-32-8,1 0 0,-1 0 0,1 1-1,0-1 1,0 0 0,-1 0 0,1 0-1,0 0 1,0 0 0,0 0-1,0 0 1,0 0 0,0 0 0,0 0-1,1-1 1,-1 1 0,0 0 0,0-1-1,1 1 1,-1-1 0,0 1-1,0-1 1,1 0 0,-1 0 0,1 1-1,-1-1 1,0 0 0,1 0-1,-1 0 1,0-1 0,1 1 0,-1 0-1,2-1 1,5 1 15,0-1 0,1 0 0,-1-1 0,13-4 0,-1-3-16,0-1 1,-1 0-1,0-2 1,-1 0-1,0-1 1,29-29 0,-14 9-73,-3-1 0,35-48 1,-55 67 79,0 0 0,0-1 0,-2 0 0,0-1 0,-1 0 0,-1 0 0,0 0 0,-1-1 0,3-22 0,-25 101 1073,2-12-395,7 16 286,2 1 1,4-1-1,8 102 1,-1-100-1241,3 0-1,27 102 1,-6-70-2941,5-4-3568,-32-90 6298,1 3-800,0-1 0,0 1 0,1-1 0,8 12 0,-3-9-2360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2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93 15913,'4'-7'152,"0"1"-1,1-1 0,-1 1 0,1 0 0,0 1 1,1-1-1,0 1 0,-1 0 0,1 0 0,1 1 1,-1-1-1,1 1 0,0 1 0,0 0 0,0 0 0,0 0 1,0 0-1,1 1 0,-1 1 0,12-2 0,-19 3-137,1 0-1,-1 0 0,0 0 0,1 0 0,-1 0 0,0 0 1,1 1-1,-1-1 0,1 0 0,-1 0 0,0 0 0,1 1 1,-1-1-1,0 0 0,0 0 0,1 1 0,-1-1 1,0 0-1,1 0 0,-1 1 0,0-1 0,0 0 0,0 1 1,1-1-1,-1 1 0,0-1 0,0 0 0,0 1 0,0-1 1,0 0-1,0 1 0,0-1 0,0 1 0,0-1 0,0 1 1,-2 22 222,-14 19 265,-1-20-109,0-1 1,-2 0-1,-21 19 0,22-24-310,1 1 0,1 1 0,0 0 0,-22 36 0,36-51-142,0 0-1,0 1 1,0-1-1,1 1 1,-1 0-1,1-1 1,0 1-1,0 0 1,0 0-1,1-1 1,-1 1 0,1 0-1,0 0 1,0 0-1,0 0 1,0 0-1,1 0 1,0 0-1,0-1 1,0 1-1,0 0 1,0-1-1,1 1 1,-1 0-1,1-1 1,0 0-1,0 1 1,1-1-1,-1 0 1,1 0-1,-1 0 1,1-1-1,0 1 1,0 0-1,6 3 1,5 2-1128,1 0 1,0-1-1,0 0 0,1-1 1,0-1-1,0 0 1,17 2-1,9 2-3368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2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11733,'28'-2'1193,"-1"-1"0,1-1 0,28-8 0,27-4-380,-48 11-578,588-69 1394,1105 17 1180,-1050 46-1892,-527 8-977,223-5 563,-127 6-7671,-240 2 6448,22 1-1120,-29-1 1681,1 0 1,0 0 0,0 0-1,-1 1 1,1-1 0,0 0-1,-1 0 1,1 1 0,0-1-1,-1 0 1,1 1 0,0-1-1,-1 0 1,1 1 0,-1-1-1,1 1 1,-1-1-1,1 1 1,-1-1 0,1 1-1,-1 0 1,0-1 0,1 1-1,-1 0 1,0-1 0,1 1-1,-1 0 1,0-1 0,0 1-1,0 0 1,1 1-1,-1 6-3264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2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1 579 13757,'1'-20'568,"1"0"0,0 0-1,2 0 1,0 1-1,2-1 1,0 1 0,1 0-1,13-25 1,13-16 565,45-63-1,-40 66-574,-28 42-394,0-2-85,0 1 1,1 0 0,1 1-1,1 0 1,26-24 0,-38 39-75,0-1 0,0 1 0,-1-1-1,1 1 1,0-1 0,0 1 0,0-1 0,0 1 0,0 0 0,0 0 0,0 0 0,0-1 0,0 1 0,0 0 0,0 0 0,0 0 0,0 0-1,0 0 1,0 1 0,0-1 0,0 0 0,0 0 0,-1 1 0,1-1 0,0 1 0,0-1 0,0 0 0,0 1 0,0 0 0,-1-1 0,1 1 0,0-1-1,0 1 1,-1 0 0,1 0 0,0-1 0,-1 1 0,1 0 0,-1 0 0,1 0 0,-1 0 0,0 0 0,1-1 0,-1 1 0,0 0 0,1 2 0,12 48 275,-13-48-282,7 62 255,-3 0-1,-9 119 0,-5-17-48,10-167-199,0 0 1,0 0-1,0 0 1,0 1-1,0-1 1,0 0-1,0 0 1,0 1 0,0-1-1,0 0 1,0 0-1,0 0 1,0 1-1,0-1 1,0 0-1,0 0 1,0 0 0,1 1-1,-1-1 1,0 0-1,0 0 1,0 0-1,0 0 1,0 1-1,0-1 1,1 0 0,-1 0-1,0 0 1,0 0-1,0 0 1,1 1-1,-1-1 1,0 0-1,0 0 1,0 0 0,1 0-1,-1 0 1,0 0-1,0 0 1,0 0-1,1 0 1,10-5 114,10-13-5,-6-5-75,-1 1 1,0-2-1,-2 0 1,11-29-1,32-109 13,-14 37-50,-37 114-12,8-25-41,-11 34 34,-1 1-1,0 0 1,1 0-1,-1 0 1,1-1 0,-1 1-1,1 0 1,0 0-1,0 0 1,-1 0-1,1 0 1,0 0-1,0 0 1,0 0-1,0 1 1,0-1 0,0 0-1,0 0 1,3 0-1,-3 5 14,0 0-1,0 1 1,0-1-1,-1 1 1,1-1 0,-1 1-1,0-1 1,-1 7-1,0-5-1,-15 328 59,13-251-20,3-82 74,14-35 34,44-100-84,-38 82-64,2 0 0,3 2 0,1 1 0,35-48 0,-60 96 0,-1 0 0,1 0 1,0 0-1,-1 0 0,1 0 0,0 0 0,0 0 0,0 0 0,0 1 0,0-1 0,0 0 0,0 0 0,0 1 1,0-1-1,0 1 0,0-1 0,0 1 0,0-1 0,0 1 0,1 0 0,-1-1 0,2 1 0,-2 0 13,0 1-1,0 0 1,-1-1-1,1 1 0,0-1 1,0 1-1,-1 0 1,1 0-1,0-1 0,-1 1 1,1 0-1,-1 0 1,1 0-1,-1 0 0,0 0 1,1 0-1,-1 0 1,0 0-1,1 0 0,-1 0 1,0 1-1,4 64 414,-4-60-407,-2 120 33,0 37-706,8-56-3308,-6-97 3214,1 0 0,1 0 0,0 0 1,0 0-1,1 0 0,1-1 0,-1 1 0,6 9 1,-7-16 383,1 0 0,-1 0 0,0 0 0,1 0 0,-1 0 0,1-1 1,0 1-1,0-1 0,0 0 0,0 0 0,0 0 0,0 0 0,1 0 1,-1-1-1,1 0 0,-1 1 0,1-1 0,0 0 0,-1-1 0,1 1 1,0-1-1,0 0 0,-1 0 0,7 0 0,19-3-1893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389 294 12625,'4'-11'294,"3"-15"1955,-19 42-95,2 3-1789,1-1 1,1 1 0,0 1 0,1-1 0,1 1-1,1 1 1,1-1 0,1 0 0,1 1 0,0 0 0,3 29-1,-1-49-301,0 1-1,0-1 0,1 1 1,-1-1-1,0 1 0,1-1 1,0 0-1,-1 1 0,1-1 0,-1 0 1,1 0-1,0 1 0,0-1 1,0 0-1,0 0 0,0 0 1,0 0-1,0 0 0,0 0 1,0 0-1,1-1 0,-1 1 1,0 0-1,0-1 0,1 1 0,-1 0 1,0-1-1,1 0 0,-1 1 1,1-1-1,-1 0 0,1 0 1,-1 0-1,0 0 0,1 0 1,-1 0-1,1 0 0,-1 0 1,1-1-1,-1 1 0,0 0 1,1-1-1,1 0 0,2-1 8,1 1-1,-1-1 1,1 0 0,-1-1-1,0 1 1,0-1 0,0 0-1,0-1 1,8-6 0,-3-2-46,-1 0 1,-1 0-1,0-1 1,-1 0-1,0 0 0,-1-1 1,0 1-1,-1-2 1,-1 1-1,0 0 1,3-24-1,-2-13-36,-1-102-1,-4 146 3,-1-4-79,0 1 0,-1-1 0,0 0 0,0 1 0,-1-1 0,0 1 0,-10-20 0,12 28 88,0-1-1,0 1 0,0 0 1,0 0-1,-1 0 1,1-1-1,-1 2 1,1-1-1,-1 0 0,0 0 1,1 0-1,-1 1 1,0-1-1,0 1 1,0-1-1,0 1 0,-1 0 1,1 0-1,0 0 1,-1 0-1,1 0 1,0 1-1,-1-1 0,1 1 1,-1-1-1,1 1 1,-1 0-1,1 0 0,-1 0 1,1 0-1,-1 1 1,1-1-1,0 1 1,-1-1-1,1 1 0,-1 0 1,1 0-1,0 0 1,0 0-1,-3 2 1,-1 1-9,1 0 0,0 1 0,1-1 1,-1 1-1,1 0 0,0 1 1,0-1-1,0 1 0,1 0 0,0-1 1,0 1-1,0 1 0,1-1 1,-2 8-1,-2 6 8,1 1 0,1 0 0,-1 25 1,3 59 200,5-1 0,4 1 0,22 107 0,6 66 164,-24-109-216,-16 247-1,1-367-123,-13 61 0,14-93 0,-1 0 0,-1 0 0,-1 0 0,-1-1 0,0 0 0,-1 0 1,-10 15-1,16-28-17,0 0 0,0-1 0,-1 1 1,1-1-1,0 1 0,-1-1 0,1 0 1,-1 0-1,0 0 0,0 0 0,0-1 0,0 1 1,0-1-1,0 1 0,0-1 0,0 0 0,-1 0 1,1-1-1,0 1 0,-1-1 0,1 0 1,0 1-1,-1-2 0,1 1 0,0 0 0,-1-1 1,1 1-1,0-1 0,0 0 0,-1 0 1,1 0-1,0 0 0,0-1 0,0 1 0,0-1 1,0 0-1,-4-4 0,-8-5-54,2 0-1,0-1 1,0 0 0,1-1-1,-19-26 1,16 17 55,1 0 1,1-1 0,1-1-1,1 0 1,1 0 0,1-1-1,1 0 1,1-1 0,2 1-1,0-1 1,2-1 0,1 1-1,1 0 1,4-43 0,-2 58 0,1 1 1,0-1-1,1 1 1,0 0-1,0-1 1,1 2-1,0-1 0,1 0 1,0 1-1,1 0 1,9-12-1,-4 8 12,1 0 0,1 1-1,0 0 1,0 1 0,1 1 0,21-13-1,-1 5 23,1 1-1,1 2 1,0 2 0,0 1-1,62-12 1,115-3-2554,-69 22-6560,-87 5 3848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1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821 670 7441,'86'-38'-54,"0"5"0,168-42 0,190-2 23,-314 61 652,1 7-1,0 5 1,250 26 0,-330-14-385,-2 1 1,1 4-1,-1 1 1,-1 2 0,0 2-1,-2 3 1,85 50-1,-92-45-144,-2 2-1,-1 1 1,-2 2 0,-1 1-1,-1 1 1,-2 2 0,-1 1-1,46 77 1,-44-57-108,-3 0 0,-3 2-1,-2 1 1,-2 1 0,18 96 0,-24-72 10,-5 1-1,-2 1 1,-7 134-1,-4-184 16,-1 0 0,-1 1 0,-3-2 0,0 1 0,-3-1-1,0 0 1,-33 64 0,20-56-39,-1-2-1,-3 0 0,-1-1 1,-2-2-1,-48 46 0,12-24 252,-1-4 0,-4-2 0,-1-4 0,-3-3-1,-1-4 1,-101 42 0,82-47 259,-2-4 1,-1-4-1,-2-5 1,0-4-1,-197 15 1,177-31-234,-1-5 0,0-6 1,1-5-1,-206-46 1,236 35-100,2-4 0,0-4 0,-137-67 1,184 75-32,1-3 0,2-1 0,-57-49 0,72 54-49,1-2 0,2 0 0,0-1 0,2-2 0,0 0 0,-16-31-1,22 28-50,0-1-1,2 0 0,1 0 1,2-1-1,1 0 0,1 0 0,-2-44 1,5 4-61,3 0 0,11-89 0,-1 93 67,3 1 0,2 0 1,4 1-1,2 1 0,37-75 0,5 13-184,114-175 0,-95 182-1183,5 3 0,175-180 0,-175 212-118,3 4 0,3 4 0,174-107 0,-130 105-1015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51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10165,'83'-4'5542,"56"-11"-3234,34-3-1637,535-37-567,-536 53-5289,-113 3 1078,-26-1-803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5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1 770 15301,'324'-22'2223,"-159"7"-1932,19 1 91,412-26-2410,-200 29-5692,-394 11 7657,1 0 0,0 0 0,0 1 0,-1-1-1,1 0 1,0 1 0,0 0 0,-1 0 0,1 0-1,-1 0 1,4 2 0,-1 8-344,-18 5 322,-8-2 395,-1-1-1,0-1 1,-28 11-1,-26 15 424,39-18-322,0 1-115,-36 25-1,65-40-117,0-1 0,1 2 1,-1-1-1,2 1 0,-1 0 0,1 1 1,0 0-1,0 0 0,1 0 0,-6 11 0,11-18-54,-1 0 0,0 0 0,1 0 0,-1 1 0,1-1 0,-1 0 0,1 1 0,0-1 0,-1 0 0,1 1 0,0-1 0,0 1 0,0-1 0,0 0 0,0 1 0,0-1 0,1 0 0,-1 1 0,0-1 0,1 0 0,-1 1 0,1-1 0,0 2 0,0-2-7,0-1 1,0 1 0,0 0 0,1-1 0,-1 1 0,0-1 0,0 1-1,0-1 1,1 1 0,-1-1 0,0 0 0,1 0 0,-1 1 0,0-1 0,1 0-1,-1 0 1,0-1 0,0 1 0,2 0 0,5-2 125,0 1 0,-1-1-1,0-1 1,1 1 0,-1-1 0,0-1 0,6-3 0,-2 0-73,-1-1 1,0 0 0,-1 0-1,0-1 1,0 0 0,-1-1-1,0 0 1,0 0-1,-1 0 1,-1-1 0,0 0-1,0-1 1,4-12 0,-3 1-35,-2-1 0,0 0 0,-1 0 0,-1 0 0,-2-46 0,-5-28 438,-29-162 0,9 101 449,17 21-750,7 137-284,0 1-1,0 0 1,0 0 0,1 0 0,-1 0 0,0-1-1,0 1 1,0 0 0,0 0 0,1 0-1,-1 0 1,0 0 0,0-1 0,0 1-1,1 0 1,-1 0 0,0 0 0,0 0-1,0 0 1,1 0 0,-1 0 0,0 0-1,0 0 1,1 0 0,-1 0 0,0 0 0,0 0-1,0 0 1,1 0 0,-1 0 0,0 0-1,0 0 1,1 0 0,-1 0 0,0 0-1,0 0 1,0 1 0,1-1 0,-1 0-1,0 0 1,0 0 0,0 0 0,0 0-1,1 1 1,-1-1 0,0 0 0,0 0 0,0 0-1,0 1 1,13 7-189,294 263 731,-101-112-525,-84-67 872,115 111 0,-232-198-750,-1 0 0,1 0 0,-1 1 0,0-1 0,-1 1 0,1 0 0,-1 0 0,0 0 0,3 9 0,-6-13-77,1 0 1,-1 0-1,1 0 1,-1 0 0,0 0-1,0 1 1,1-1 0,-2 0-1,1 0 1,0 0-1,0 0 1,-1 0 0,1 0-1,-1 0 1,1 0-1,-1 0 1,0 0 0,0 0-1,0 0 1,0 0-1,0 0 1,-1-1 0,1 1-1,0 0 1,-1-1-1,1 1 1,-1-1 0,0 0-1,1 0 1,-1 1-1,0-1 1,-4 1 0,-14 8-63,-1-2 1,-1 0-1,1-2 1,-46 8-1,-94 3-209,101-13 253,-113 10 182,-157 15-835,114 3-5153,199-29 4793,-32 7-2079,46-9 2541,1 0 1,-1-1 0,1 1 0,-1 0 0,1 1-1,0-1 1,-1 0 0,1 1 0,0-1 0,0 1-1,0 0 1,0-1 0,1 1 0,-4 4 0,1 6-4670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54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506 100 11577,'0'-5'171,"1"0"0,-1-1 0,-1 1 0,1 0 0,-1 0 0,0 0 0,0-1 0,-1 1 0,1 0 0,-1 0 0,0 1 0,-6-10 0,6 12-131,-1-1 1,1 1 0,-1 0-1,0 0 1,0 0 0,0 0-1,0 1 1,0-1 0,-1 1-1,1 0 1,0 0 0,0 0-1,-1 0 1,1 1-1,-1-1 1,1 1 0,-1 0-1,1 0 1,-1 0 0,1 0-1,-4 1 1,-7 2 84,0-1 0,0 2 1,0 0-1,0 1 0,1 0 0,-1 1 0,1 0 1,1 1-1,-1 1 0,2 0 0,-1 0 0,-11 11 0,-11 12 21,1 2-1,-41 52 1,64-73-62,0 0 0,1 1 0,0 1 0,1-1 0,1 1 0,0 1 0,1-1 0,0 1 0,1 1 0,1-1 0,0 0 0,1 1 0,1 0 0,0 21 0,2-35-55,0 0 0,0 0-1,0 0 1,1 0-1,-1-1 1,0 1 0,1 0-1,0 0 1,-1-1 0,1 1-1,0 0 1,0-1-1,0 1 1,0-1 0,0 1-1,0-1 1,0 0-1,1 1 1,-1-1 0,0 0-1,1 0 1,1 2 0,1-1 7,1 0 0,-1 0 0,0 0 0,1-1-1,-1 0 1,1 0 0,0 0 0,7 1 0,2-2-1,-1 1-1,0-2 0,1 0 1,-1-1-1,23-5 0,-24 3-24,0-1-1,-1 0 1,0 0-1,0-1 1,-1-1-1,1 0 1,-1 0-1,-1-1 1,1 0 0,-2 0-1,1-1 1,-1-1-1,0 1 1,-1-1-1,0-1 1,-1 1-1,8-18 1,4-15-76,-2 0 1,-2-1-1,12-62 0,-11 43-19,-14 60 94,0-2-72,0-1 0,0 1 1,1 0-1,0 1 0,0-1 1,0 0-1,6-8 0,-4 59 570,-4 17 679,12 845 7987,-6-783-8747,3 128-49,-11-86-3773,-1-144-3894,3-15 2431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5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17602,'15'-8'672,"0"-5"-312,7 1-300,4 1 340,7 0-400,5-2 148,0 3-484,2 0 140,2 2-436,-2 1-540,7 1 163,-9 0-71,2 3-28,-1 0-224,-3 3-928,-6 0-1668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57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14997,'18'0'712,"13"0"1,8-6-681,12 1-12,7-3-321,2 1 241,4 1-556,5-1-820,5 0-384,0 2-624,-6 1-1648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8:5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1721 11185,'211'395'4110,"-183"-337"-3876,22 35 373,4-2 1,5-2-1,3-3 1,95 102-1,-150-179-994,15 15 2691,-11-24-888,-3-16-877,2-53-314,-3-1 0,-3 0 0,-5-76-1,-1 43-92,0 44-82,-3 0 1,-2 1 0,-30-113 0,-73-167-132,66 213-67,-56-137 12,-136-250 0,227 493 127,-66-146 49,67 143-55,2 1 0,0-1 0,1 0-1,2 0 1,0-1 0,0-22 0,3 35-1,0 1 0,1 0 0,0 0 1,0 0-1,1-1 0,5-14 0,-5 19 11,0 1-1,0 0 1,1 0-1,-1 0 1,1 0 0,0 1-1,0-1 1,0 1 0,1-1-1,-1 1 1,1 1 0,0-1-1,0 0 1,0 1 0,5-3-1,11-4 69,-1 2 0,1 0 0,0 1-1,0 1 1,32-3 0,108-4 244,-107 10-253,745-28 271,143-8 1309,394 3-935,-906 29-250,174-9-707,-20 1 346,-195 11-4315,-362 6-3089,-17 2 3326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3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0 721 11653,'1'0'262,"0"0"-1,0 0 0,0 0 1,0-1-1,0 1 1,0 0-1,0-1 1,-1 1-1,1 0 1,0-1-1,0 1 1,0-1-1,-1 0 1,1 1-1,0-1 1,-1 0-1,1 1 0,0-1 1,-1 0-1,1 1 1,-1-1-1,2-2 1,22-24 435,42-61 941,-4-2-1,-4-3 1,77-170 0,-127 248-1323,-2-1 0,1 0 0,-2 0-1,0 0 1,-2-1 0,5-32 0,-8 47-392,-8 45 292,-16 40-49,-13 34-612,7 1 1,-25 183-1,53-286 11,0 1-178,0 0 1,1 0-1,1 0 0,1 0 1,0 0-1,1 0 1,4 20-1,-4-33 475,0-1 0,-1 1 0,1 0 0,0-1 0,1 1 0,-1-1 0,0 0 0,1 0 0,-1 0 0,1 0 0,-1 0 0,1 0 0,0-1 0,0 0 0,0 1 0,0-1 0,0 0 0,0 0 0,0 0 0,0-1 0,0 1 0,1-1 0,-1 0 0,0 0 0,0 0 0,0 0 0,1 0 1,-1-1-1,0 1 0,4-2 0,5-1-11,0 1 0,0-2-1,-1 1 1,1-2 0,-1 1 0,19-12 0,-13 3 110,0 0 0,-1-1 0,-1 0 0,0-1 0,-1-1 0,-1 0 0,-1-1-1,19-32 1,-15 19 354,-1-1 1,-1-1-1,-1 0 0,12-53 0,-27 130 1455,5 69 0,-3-108-1685,1-1 0,-1 1 0,1 0 0,0-1 0,1 1 0,-1-1 0,1 0 0,0 1 1,0-1-1,1 0 0,0 0 0,-1 0 0,2 0 0,-1-1 0,0 1 0,1-1 1,0 0-1,0 0 0,0 0 0,1-1 0,-1 0 0,1 1 0,0-1 0,0-1 1,0 1-1,0-1 0,0 0 0,1 0 0,-1 0 0,1-1 0,-1 0 0,1 0 0,0 0 1,-1-1-1,8 0 0,1 0 58,0 0 1,0-1-1,1-1 0,-1 0 1,0-1-1,0-1 1,-1 0-1,1-1 0,-1 0 1,0-1-1,0 0 1,-1-1-1,14-10 0,-11 5-62,0 0 0,0-1 0,-1-1-1,-1-1 1,0 0 0,-1 0 0,-1-1 0,0-1-1,-1 0 1,-1 0 0,-1-1 0,0 0-1,-1 0 1,-1-1 0,-1 0 0,-1 0-1,0-1 1,-2 1 0,1-33 0,-2 39 16,-2 0 0,0 0 0,0 0 0,-1 0 0,-1 0 0,0 0 0,-1 1 0,-10-24 0,12 31-72,-1 0 1,0 1-1,-1-1 1,1 1-1,-1-1 1,0 1 0,0 0-1,0 1 1,0-1-1,-1 1 1,1-1 0,-1 1-1,0 1 1,0-1-1,0 1 1,0 0-1,-1 0 1,1 0 0,-1 1-1,1 0 1,-1 0-1,1 0 1,-8 1 0,2-1-18,0 2 1,0-1-1,0 2 1,0-1-1,1 2 1,-1-1-1,1 1 1,-1 1-1,1 0 1,-15 8 0,10-3-230,0 1 0,1 0 0,0 1 0,0 1 0,-22 25 0,12-8-983,1 1 0,2 1 0,1 1 1,2 1-1,-21 53 0,30-63-54,2 0-1,0 1 1,2 0 0,1 1 0,0-1 0,2 1-1,1 30 1,1-6-2871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16950,'0'-7'334,"1"0"1,0-1-1,0 1 1,0 0 0,1 1-1,0-1 1,0 0 0,5-9-1,-6 14-279,0-1-1,0 1 1,1 0-1,-1 0 1,1 0 0,-1 0-1,1 0 1,0 0-1,-1 0 1,1 0-1,0 1 1,0-1 0,1 1-1,-1-1 1,0 1-1,0 0 1,1 0-1,-1 0 1,0 0 0,1 0-1,-1 1 1,1-1-1,-1 1 1,1 0-1,0-1 1,3 2 0,-5-1-23,0 1 0,0-1 0,1 1 0,-1-1 0,0 1 0,0 0 0,0 0 0,0 0 0,0 0 0,0 0 0,0 0 0,0 0 0,-1 0 0,1 0 0,0 0 0,0 0 0,-1 0 0,1 1 1,-1-1-1,1 0 0,-1 0 0,0 1 0,1-1 0,-1 0 0,0 1 0,0-1 0,0 0 0,0 1 0,0 1 0,-1 51 446,0-39-374,0 22-1,-3-1-1,-7 36 1,4-36-815,2 0 0,0 37 1,4-69 196,1 0 1,0 0-1,0 0 1,0 1-1,1-1 1,-1 0-1,1 0 1,0-1-1,0 1 0,0 0 1,1 0-1,-1 0 1,1-1-1,0 1 1,0-1-1,0 1 1,0-1-1,1 0 1,0 0-1,-1 0 1,1 0-1,5 3 1,8 6-3018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107 318 18382,'55'-42'1380,"-35"28"-928,-1 0 1,0-2-1,-1 0 0,-1 0 1,0-2-1,-1 0 0,19-29 1,-33 44-364,0-1 0,-1 1 0,1-1 0,0 0 0,-1 1 0,0-1-1,0 0 1,0 0 0,0 0 0,-1 0 0,0 0 0,1 0 0,-1 0 0,-1 0 0,1 0 0,-1 0 0,1 0 0,-1 0 0,0 1 0,-2-6 0,1 7-92,1-1 1,-1 1-1,0 0 1,0 0-1,0 0 1,0 0-1,-1 0 1,1 0-1,0 0 1,-1 1-1,1-1 1,-1 1-1,0 0 1,1 0-1,-1 0 1,0 0-1,0 0 1,0 0-1,0 1 1,0-1-1,0 1 1,1 0-1,-1 0 1,0 0-1,0 0 0,-6 2 1,3-1-6,1 1-1,-1 0 1,1 0 0,-1 0-1,1 0 1,0 1-1,0 0 1,0 0 0,0 1-1,0-1 1,1 1 0,0 0-1,0 0 1,0 0 0,0 1-1,-5 7 1,-5 10 12,0 1 1,-13 31-1,23-48-2,-17 41 2,2 1 0,2 1 1,-14 65-1,23-77-116,2 0 0,2 1 0,1-1 1,2 1-1,4 47 0,-3-82 117,1 0 0,0 0 0,0-1 0,0 1 0,0 0 0,0 0 0,0-1 0,1 1 0,-1-1 0,1 1 0,-1-1 1,1 0-1,0 1 0,0-1 0,0 0 0,1 0 0,-1-1 0,0 1 0,1 0 0,-1-1 0,1 1 0,-1-1 0,1 0 1,0 0-1,0 0 0,0 0 0,-1 0 0,1-1 0,0 1 0,0-1 0,0 0 0,0 0 0,4 0 0,1 0 30,1 0-1,0-1 0,0 0 0,-1 0 1,1-1-1,0 0 0,-1-1 0,0 0 0,1 0 1,7-5-1,7-8-71,0 0 1,-1-2-1,0-1 1,-2 0-1,-1-2 1,0 0-1,-1-1 1,16-26-1,-3-3 92,-1-2 0,39-97-1,-46 57 501,-16 54-107,-6 30-408,-3 10-211,-22 78 238,2 1-1,4 1 1,-9 108-1,25-167-125,1-9 44,0 0 0,0 0-1,1 0 1,1 0-1,4 26 1,-4-38 26,0 1 0,0-1 0,0 1 0,0-1 0,0 1 0,0-1 1,1 1-1,-1-1 0,0 0 0,1 0 0,-1 0 0,1 0 0,-1 0 0,1 0 0,0 0 0,-1 0 0,1-1 0,0 1 0,-1 0 0,1-1 1,0 0-1,0 1 0,0-1 0,-1 0 0,1 0 0,0 0 0,0 0 0,0 0 0,0 0 0,-1-1 0,1 1 0,0-1 0,2 0 0,3-1 23,0 0 0,0 0 0,0 0 0,-1-1 0,1 0 0,-1 0 0,8-6-1,1-4-1,-1-1 0,0 0 0,-1-1 0,-1 0 0,0-1 0,-1 0 0,-1-1 0,-1 0 0,0-1 0,6-18 0,2-10 219,-3 0 0,16-89 0,-30 134-212,8-56 900,-9 49-856,-9 36-91,-4 30-83,2 1 0,3 0-1,2 1 1,3 99 0,4-157 91,0 0 0,0 1 0,0-1-1,0 0 1,0 0 0,1 1 0,-1-1 0,1 0 0,-1 0 0,1 0-1,0 0 1,0 0 0,0 0 0,0 0 0,1 0 0,-1 0 0,0-1 0,1 1-1,-1 0 1,1-1 0,0 1 0,2 1 0,-2-2 13,1 0-1,-1 0 1,1 0 0,-1-1 0,1 1 0,-1-1-1,1 1 1,-1-1 0,1 0 0,-1 0-1,1 0 1,0-1 0,-1 1 0,1-1 0,-1 1-1,1-1 1,-1 0 0,1 0 0,-1 0-1,3-1 1,2-2-43,1-1 0,-1 0-1,-1 0 1,1-1 0,-1 1-1,0-1 1,0-1 0,0 1-1,-1-1 1,8-13 0,5-11-190,17-40 1,-26 50 197,22-43 323,-3-2 0,26-93 0,-69 227-349,-7 87 1,18-116-1638,3 0 1,3 43-1,-1-73 1129,0-1 0,1 0 0,0 0 0,0 0 0,1 0-1,-1 0 1,2-1 0,-1 1 0,1-1 0,0 0-1,1 0 1,0 0 0,0 0 0,0-1 0,1 0-1,0 0 1,0 0 0,10 6 0,12 2-2685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5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19342,'0'0'1032,"0"-2"-252,10 2-96,7-2-252,5 1-64,3-2-92,6-1-244,5 1-32,0-1-700,0 3-968,1-2-624,-5 3-69,0 0 193,-2 0-144,-7 0-616,-6 6-1937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6:1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1247 10593,'-1'-15'20,"4"-156"114,-1 147-113,2 0 0,0 1 0,1-1 0,2 1 0,10-26 0,2 9-108,2 1-1,2 2 1,1 0-1,2 1 1,1 2-1,1 0 1,3 2-1,53-44 1,-10 16-335,4 4 0,158-87 0,-148 98 555,2 4 1,2 4-1,2 4 0,0 4 1,2 4-1,1 5 0,1 3 0,1 5 1,127 1-1,-118 11-4,0 5-1,153 26 1,-192-17-94,0 3 0,-1 3 0,-1 2 0,112 56 0,-125-49-5,-2 2 1,-1 2 0,-1 2 0,-3 2 0,0 3-1,-3 1 1,-1 3 0,39 51 0,-54-57 56,-2 0 1,-1 2-1,-2 1 1,-2 1-1,-2 0 1,-2 1 0,-1 2-1,-3-1 1,-1 1-1,-3 1 1,5 49-1,-9-31 72,-2 0 1,-4 0-1,-2-1 0,-3 1 0,-2-1 0,-3 0 1,-4 0-1,-1-2 0,-4 0 0,-47 103 1,27-88-8,-3-1 0,-3-2 1,-3-3-1,-115 127 1,88-121-193,-4-3 0,-2-4 0,-145 93 0,116-93 237,-2-6 0,-127 52-1,171-87 119,-2-3 0,-1-3 0,-1-4 0,0-2 0,-76 5 0,72-15 157,0-4 1,0-3-1,-110-15 1,134 7-338,1-2 0,1-2 0,0-3 0,1-2 1,-89-44-1,88 33-126,2-3 0,1-1-1,1-2 1,2-2 0,2-3 0,2-1 0,1-2 0,2-1 0,2-2-1,3-2 1,1-1 0,3-1 0,1-2 0,3-1 0,3-1 0,2-1-1,2 0 1,2-2 0,3 1 0,-10-116 0,15 86-1048,5-1 0,3 1 0,4-1 0,4 1 1,3 0-1,45-162 0,-2 92-1462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14473,'0'8'796,"0"-7"-12,3-1-131,9 0-161,3 0-84,8 0-104,1-3-168,3-4-136,2 0-160,2 1-756,2-1-849,1 0-759,0 2-880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118 479 19550,'11'-9'502,"-1"0"0,0 0 0,0-1 0,-1-1 0,0 0 0,0 0-1,-1 0 1,-1-1 0,9-19 0,-6 14 100,3-8-49,-2 1 1,0-2-1,-2 0 1,0 0-1,-2 0 1,-1-1 0,-1 0-1,-2-1 1,0 1-1,-3-48 1,-17 142-1379,-25 288-10560,4-28 4025,36-314 6903,0 0 0,-1 0 0,-1-1-1,0 1 1,0-1 0,-1 0-1,-10 16 1,13-25 434,0 0 0,0-1-1,0 1 1,-1-1 0,1 1 0,-1-1 0,0 0-1,1 0 1,-1 0 0,0 0 0,0-1 0,0 1-1,-6 1 1,5-2 321,0 0 0,0-1-1,0 1 1,0-1-1,0 0 1,0 0 0,0-1-1,0 1 1,0-1 0,0 0-1,0 0 1,0 0 0,0-1-1,-4-1 1,-30-17 3115,37 19-3172,-1 0 0,0-1 0,1 1-1,-1 0 1,1 0 0,-1-1 0,1 1-1,-1-1 1,1 1 0,0-1 0,0 0-1,0 1 1,0-1 0,0 0 0,0 0 0,1 0-1,-1 0 1,0-3 0,3 3-49,1 0 1,0 0-1,0 1 0,0-1 0,0 1 1,0 0-1,1 0 0,-1 0 1,0 0-1,0 1 0,1-1 1,-1 1-1,5 0 0,-4-1-40,74-10-162,98-15-7865,-129 20 4017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0 675 23506,'1'-15'239,"1"0"-1,0-1 0,1 1 1,0 0-1,1 0 0,1 1 1,0-1-1,11-18 0,10-15 373,33-45-1,-37 59-71,68-97 593,-73 109-1096,1 2-1,0 0 1,38-32-1,-54 50-30,-1 1 1,0 0-1,0 1 0,0-1 0,1 0 0,-1 0 1,0 0-1,1 1 0,-1-1 0,1 1 0,-1-1 1,1 1-1,-1 0 0,1-1 0,-1 1 0,3 0 1,-3 0 7,-1 0 1,1 1 0,0-1-1,-1 0 1,1 1 0,0-1 0,-1 1-1,1-1 1,-1 1 0,1-1-1,-1 1 1,1-1 0,-1 1-1,1-1 1,-1 1 0,1 0 0,-1-1-1,0 1 1,0 0 0,1-1-1,-1 1 1,0 0 0,0-1-1,1 2 1,0 7 115,0-1 1,-1 1-1,0 0 0,-1 15 0,0-3-178,-1 12 133,0 0 0,-2-1 1,-15 57-1,-38 94 181,-7 28-833,64-202 702,6-12-56,17-26-42,26-46-103,64-131-75,84-132 53,-197 338 98,0-1 0,0 1 0,0 0 0,1-1 0,-1 1 0,0-1 0,0 1 0,0 0 0,0-1 0,1 1 0,-1 0 0,0-1 0,0 1 0,0 0 0,1-1 0,-1 1 0,0 0 0,1-1 0,-1 1 0,0 0 0,1 0 0,-1-1 0,0 1 0,1 0 0,-1 0 0,1 0 0,-1 0 0,0-1 0,1 1 0,-1 0 0,1 0 0,-1 0 0,0 0 0,1 0 0,-1 0 0,1 0 0,-1 0 0,1 0 0,-1 0 0,0 0 0,1 1 0,-1-1 0,1 0 0,-1 0 0,0 0 0,1 0 0,-1 1 0,0-1 0,1 1 0,5 28 354,-7 53 170,0-75-468,-5 47 261,-4-1 0,-1 0 0,-3-1 0,-25 63 1,-22 90-582,57-154 207,36-87 379,10-29-538,-2-1 0,60-142-1,-36 68 42,-40 91 140,0-2 119,1 2 1,59-85-1,-83 133-88,1-1 0,-1 0 0,0 1 0,1-1-1,-1 1 1,1-1 0,-1 1 0,1-1 0,0 1 0,-1 0 0,1 0 0,0 0 0,3-1 0,-5 2-1,1 0 0,-1 0 1,1 0-1,-1 0 0,1 0 1,-1 1-1,1-1 0,-1 0 1,1 0-1,-1 0 0,1 1 1,-1-1-1,0 0 0,1 1 1,-1-1-1,1 0 0,-1 1 1,0-1-1,1 0 0,-1 1 1,0-1-1,0 1 0,1-1 1,-1 1-1,0-1 0,0 1 1,1-1-1,-1 1 0,0-1 1,0 1-1,0-1 0,0 1 1,2 10 66,-1 0 1,-1 0 0,-1 21-1,0-11-35,0 21-1004,-10 59-1,-33 114-6181,3-19 1049,33-148 79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2 418 15825,'-2'27'1613,"2"-26"-1508,0-1 0,0 1 0,0-1-1,0 0 1,1 1 0,-1-1 0,0 1 0,0-1 0,0 0 0,0 1-1,1-1 1,-1 0 0,0 1 0,0-1 0,1 0 0,-1 0 0,0 1 0,1-1-1,-1 0 1,0 0 0,1 1 0,-1-1 0,0 0 0,1 0 0,-1 0-1,1 0 1,-1 1 0,0-1 0,1 0 0,-1 0 0,1 0 0,2-1 98,1 0 1,-1 0-1,0 0 0,0-1 1,0 1-1,0-1 1,0 0-1,-1 0 1,1 0-1,0 0 1,-1 0-1,3-3 1,32-30 735,-1-2 0,52-68 0,-72 82-151,-1 0 0,0-1 0,-2 0 1,-1-1-1,-1-1 0,12-42 0,-17 31-549,-6 34-248,-2 25-7,-18 210-3915,-1-10-806,19-61 369,2-83 473,-15 135 0,14-209 3806,1 0 0,-1 0 0,0-1-1,0 1 1,0 0 0,0 0 0,-1 0 0,0-1 0,1 1 0,-1-1 0,0 1-1,-1-1 1,1 0 0,-1 0 0,1 0 0,-1 0 0,-6 5 0,6-7 197,0 0 1,0 0 0,0 0-1,0-1 1,0 1 0,0-1-1,0 0 1,0 0 0,0 0-1,0 0 1,0 0 0,0 0 0,0-1-1,0 0 1,0 1 0,0-1-1,0 0 1,1-1 0,-1 1-1,0 0 1,1-1 0,-1 1-1,1-1 1,-3-2 0,4 3-49,-24-17 1708,24 17-1696,0 1 0,1-1 0,-1 0 0,0 0 0,0 1 0,0-1 0,0 0 0,1 0 0,-1 0 0,0 0 0,1 0 0,-1 0 0,1 0 0,-1 0 0,1 0 0,0 0 0,-1 0 0,1-1 0,0 1-1,0 0 1,0 0 0,0-2 0,2 1-23,1 1 0,0 0 0,0 0-1,0 0 1,0 0 0,0 1-1,1-1 1,-1 1 0,5 0-1,3-1-29,148-34-5022,-120 23 1384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221 271 19474,'23'-12'510,"-1"-1"1,-1 0-1,0-2 1,-1 0-1,-1-1 1,0-1-1,32-38 0,-49 53-475,-1-1-1,1 1 0,0 0 0,-1-1 0,0 1 0,0-1 0,0 0 0,0 1 0,0-1 0,0 0 0,0 1 0,-1-1 0,0 0 0,1 0 0,-1 0 0,0 0 0,-1 1 0,1-1 0,0 0 0,-1 0 0,1 0 0,-2-2 0,0 2-35,0 0 0,0 0 0,0 0-1,0 1 1,-1-1 0,1 1 0,-1 0 0,1-1 0,-1 1 0,0 0 0,0 1 0,0-1 0,0 0-1,0 1 1,-5-2 0,-3 0-45,1 0-1,0 0 1,-1 1-1,1 1 1,-1 0-1,0 0 0,1 1 1,-1 1-1,0-1 1,-18 5-1,21-2 38,0 1 0,1-1 1,-1 1-1,1 1 0,0-1 0,1 1 0,-1 1 0,1-1 0,0 1 0,0 0 1,0 0-1,1 1 0,0-1 0,-4 10 0,-9 13-14,2 2 0,-13 35 0,19-43 5,-5 16-51,2 1 0,1 0 0,2 1 0,2 0 0,1 0 0,3 0 0,0 56 0,4-92 71,-1-1-1,2 0 1,-1 0 0,0 0-1,1 0 1,0 0 0,-1 0-1,2 0 1,-1 0 0,0 0-1,1-1 1,0 1 0,0 0-1,0-1 1,0 1-1,0-1 1,1 0 0,0 0-1,-1 0 1,1 0 0,0 0-1,7 4 1,-2-3 14,0-1 0,-1 0 0,2 0 1,-1-1-1,0 0 0,0 0 0,1-1 0,-1 0 0,1-1 0,9 0 0,-1-1 3,-1-1-1,0-1 1,0-1-1,0 0 0,0-1 1,0 0-1,-1-1 0,0-1 1,0-1-1,-1 0 0,0-1 1,0 0-1,-1-1 1,0 0-1,-1-1 0,20-24 1,-7 7 40,-2-2 0,-2 0 0,0-1 0,-2-1 0,-1-1 0,19-50 0,-26 53 114,-1 0 0,-1-1 0,-2 0 0,-1 0 0,-2-1 0,2-53 0,-6 85-265,-9 24 107,-16 59 21,3 2-1,-13 100 1,29-151-2,1-6-98,1 1-1,1 0 1,1 0-1,1 0 0,5 43 1,-3-70 65,-1-1 1,0 1-1,0-1 0,1 0 1,-1 1-1,1-1 0,-1 1 1,1-1-1,0 0 0,0 1 1,-1-1-1,1 0 1,0 0-1,0 1 0,0-1 1,0 0-1,1 0 0,-1 0 1,0 0-1,0-1 0,1 1 1,-1 0-1,3 1 0,-2-2 10,1 1 0,0-1 0,-1 0 0,1 0 0,0 1 0,0-2-1,-1 1 1,1 0 0,0-1 0,-1 1 0,1-1 0,3-1 0,2-1 10,-1 0 1,0 0-1,0-1 1,0 0 0,0-1-1,-1 1 1,1-1-1,6-7 1,4-10 19,-1 0 1,-1-1-1,-1-1 1,-1 0-1,-1-1 1,-1 0-1,-1-1 1,11-46-1,-4-5 490,11-138 0,-26 147-481,-4 99-55,-1 0 0,-12 45-1,1 5 13,1 45-188,6 139 0,6-263 177,1 0 1,0 1-1,1-1 1,-1 0-1,0 1 0,1-1 1,-1 0-1,1 1 0,0-1 1,0 0-1,0 0 0,0 1 1,0-1-1,0 0 0,0 0 1,1 0-1,2 2 1,-3-3 11,1 0 0,-1 0 1,1-1-1,-1 1 1,1 0-1,-1-1 1,1 0-1,0 1 0,-1-1 1,1 0-1,0 0 1,-1 0-1,1 0 1,0 0-1,-1 0 1,1 0-1,-1-1 0,1 1 1,0 0-1,-1-1 1,1 0-1,-1 1 1,1-1-1,-1 0 0,1 0 1,-1 0-1,2-1 1,8-5-58,-1-1-1,-1 0 1,1-1 0,-1 0 0,-1 0-1,0-1 1,0 0 0,11-20 0,2-6-134,21-52 1,-9-3 742,34-139-1,-67 229-542,6-19-24,-7 31 27,-1 20 52,1 89 89,0 35-208,4-52-3026,-2-94 2043,0 0-1,0-1 1,1 1 0,0-1-1,0 1 1,1-1 0,0 0-1,1 0 1,5 9 0,6 3-3568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4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16494,'0'0'900,"5"0"8,6 0-316,4 0-292,4 0-108,2 0-68,10 0-12,-1 3-4,7 0-108,1 2-680,0-1-1264,-1 0-353,5 3 53,-6 0-276,-1 0-1320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5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15309,'11'0'720,"11"-2"-31,7-3-209,7-4-252,6 2-80,6-7-148,6 1-32,5-8-924,3 4-849,3-2-467,2 2-1008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5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0 643 20746,'2'-6'312,"0"0"1,0 1-1,0-1 1,0 0 0,1 1-1,0-1 1,0 1-1,1 0 1,-1 0-1,1 0 1,0 0-1,8-6 1,2-5 160,57-70 472,-13 19 573,-2-2 1,73-123-1,-125 184-1385,-1-1 1,1 1-1,-1-1 1,-1 1-1,0-1 0,0 0 1,0 0-1,-1 0 0,-1-1 1,0 1-1,0 0 0,-1-10 1,1 19-142,0-1 1,0 1-1,0-1 1,0 1-1,0-1 1,0 1-1,-1 0 1,1-1-1,0 1 1,0-1-1,0 1 1,0-1 0,0 1-1,-1 0 1,1-1-1,0 1 1,0 0-1,-1-1 1,1 1-1,0 0 1,0-1-1,-1 1 1,1 0-1,0-1 1,-1 1-1,1 0 1,-1 0 0,1-1-1,0 1 1,-1 0-1,1 0 1,-1 0-1,1 0 1,0 0-1,-1 0 1,1 0-1,-2-1 1,-18 10-60,-13 24 77,15 1-50,1 0 0,1 2 0,2 0 0,2 0 0,1 2 0,-7 48 0,10-31-2111,-1 103-1,8-154 1930,1 0-1,0 0 1,1 0 0,-1 0-1,1 0 1,0 0 0,0 0 0,0 0-1,0 0 1,1-1 0,-1 1 0,1-1-1,0 1 1,0-1 0,0 1-1,1-1 1,-1 0 0,1 0 0,0 0-1,0-1 1,0 1 0,0 0 0,0-1-1,0 0 1,8 4 0,-5-4-147,1 0 1,0 0 0,0-1-1,0 1 1,0-2 0,0 1-1,0-1 1,0 0 0,0 0-1,0-1 1,0 0 0,0 0-1,0 0 1,8-4-1,4-4 233,0 0-1,-1 0 1,0-2-1,-1-1 1,0 0-1,-1-1 1,0 0-1,15-18 1,-22 22 164,-8 8 12,1-1-1,-1 0 0,1 1 0,-1 0 0,1-1 0,0 1 1,0 0-1,-1 0 0,1 0 0,0 0 0,0 0 0,0 0 1,0 1-1,0-1 0,0 1 0,0-1 0,0 1 0,0 0 1,0 0-1,1 0 0,-1 0 0,3 0 0,-2 2 21,-1-1 0,0 0 0,1 1 0,-1 0-1,0-1 1,0 1 0,0 0 0,0 0 0,0 0 0,0 0 0,-1 0-1,1 1 1,-1-1 0,1 1 0,-1-1 0,0 1 0,1 2 0,7 15 198,1 0 0,0-1-1,2 0 1,0 0 0,1-1 0,21 22 0,-26-33-105,0 1-1,0-1 0,1-1 1,0 0-1,0 0 0,0 0 0,1-2 1,0 1-1,0-1 0,0 0 1,0-1-1,1 0 0,-1-1 0,1 0 1,13 0-1,-12-1 21,0-1-1,1 0 1,-1-1 0,0-1-1,0 0 1,0 0 0,0-1-1,-1-1 1,1 0 0,-1 0-1,15-9 1,-19 9-58,-1 0-1,0-1 1,0 0-1,0 0 1,-1 0 0,1-1-1,-1 0 1,0 0-1,-1 0 1,0-1-1,0 1 1,0-1 0,-1 0-1,0 0 1,0 0-1,-1 0 1,0-1 0,0 1-1,1-11 1,-1 1-13,0-1 0,-1 1 0,-1-1 0,-1 1 1,-1-1-1,0 1 0,-1 0 0,-1 0 0,0 0 1,-1 0-1,-1 1 0,-1 0 0,0 0 0,-1 0 0,-1 1 1,0 1-1,-1-1 0,-1 1 0,0 1 0,-1 0 1,0 1-1,-1 0 0,-1 1 0,1 0 0,-2 1 0,-17-9 1,24 15-199,0 0 0,0 1 1,0 0-1,0 1 1,0-1-1,0 2 0,-1-1 1,1 1-1,-1 1 1,1-1-1,-1 1 0,1 1 1,-12 1-1,13 0-260,1-1 0,-1 2 1,1-1-1,0 1 0,-1-1 0,1 2 0,1-1 0,-1 1 0,0 0 1,1 0-1,0 0 0,0 1 0,0 0 0,0 0 0,1 0 0,-7 11 1,3-3-586,1 0 1,1 0-1,0 1 1,1 0-1,0 0 1,1 0-1,1 1 1,0 0-1,1-1 1,1 1-1,0 20 1,1 2-2832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5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18298,'0'-4'1432,"0"-2"-324,9-1-592,5 0-172,10 0-200,3 0-144,2-2-76,10 1-28,-1-1-656,2 2-1164,1 3-496,-3 2-65,2 2-551,-2 0-2725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51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19602,'2'-4'70,"1"0"1,0 1-1,0-1 1,0 0 0,1 1-1,-1 0 1,1 0-1,0 0 1,0 0-1,0 0 1,0 1-1,0 0 1,1 0-1,-1 0 1,1 0 0,-1 1-1,1-1 1,0 1-1,0 1 1,-1-1-1,1 1 1,0-1-1,0 1 1,0 1-1,0-1 1,-1 1 0,1-1-1,0 2 1,-1-1-1,8 3 1,-9-2-11,-1 1 0,0-1 0,0 1 1,0-1-1,0 1 0,0 0 0,-1-1 1,1 1-1,-1 0 0,0 0 1,0 0-1,0 0 0,0 1 0,-1-1 1,1 0-1,-1 0 0,1 0 0,-1 1 1,-1 4-1,1 5 521,0 0 1,-1 0-1,-5 20 1,2-20-242,0-1 1,-1 1 0,-1-1-1,-13 21 1,-10 22-647,27-49-153,0 0-1,0 1 1,0-1 0,0 1 0,1 0 0,0 0 0,1 7-1,-1-11-25,1-1-1,0 0 1,1 1-1,-1-1 1,0 0-1,1 1 1,-1-1-1,1 0 1,0 1-1,0-1 1,-1 0-1,2 0 0,-1 0 1,0 0-1,0 0 1,1 0-1,-1 0 1,1 0-1,-1 0 1,3 1-1,12 10-3340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2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6773,'-1'1'69,"0"-1"0,0 1 0,0 0 0,0-1 0,0 1 0,1 0-1,-1 0 1,0 0 0,0-1 0,0 1 0,1 0 0,-1 0 0,1 0 0,-1 0 0,1 1 0,-1-1 0,1 0 0,-1 0 0,1 0 0,0 0 0,0 0 0,-1 1 0,1-1 0,0 0 0,0 0 0,1 2 0,-3 38 113,2-38-81,-5 1095 1248,23-667-1435,0-33-508,-16 105-6467,-2-441 5847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5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1 797 19514,'0'-14'513,"2"0"0,0 0 1,0 0-1,2 0 0,-1 0 1,2 1-1,6-15 0,51-93 1420,-25 53-864,1-7-677,2 2 1,4 1 0,72-90 0,-115 160-398,0 0 1,1 0 0,0 0 0,-1 0 0,1 1 0,0-1 0,0 0 0,0 1 0,0 0-1,0-1 1,1 1 0,-1 0 0,0 0 0,1 0 0,-1 0 0,0 0 0,1 1 0,2-1-1,-3 1 11,-1 1-1,1 0 0,-1 0 1,1 0-1,-1 0 0,0-1 1,1 2-1,-1-1 0,0 0 1,0 0-1,0 0 1,0 1-1,0-1 0,0 0 1,0 1-1,0-1 0,0 1 1,-1-1-1,1 1 0,-1-1 1,1 1-1,-1 0 0,0-1 1,1 1-1,-1-1 0,0 1 1,0 2-1,7 57 53,-2 1-1,-6 110 1,-1-132-36,-1 7 33,-12 54-1,8-58-133,-4 78-1,24-145 189,-5 12-88,115-242 520,40-70 337,-155 315-928,-3 13 47,-1 32 83,-10 49 20,-14 19-12,-36 103-1,-5 18-332,56-189 166,5-36 81,0 1 0,0-1 0,0 0 0,0 0 0,0 0-1,0 0 1,0 0 0,1 0 0,-1 1 0,0-1 0,0 0 0,0 0 0,0 0-1,0 0 1,0 0 0,0 0 0,0 0 0,0 0 0,0 1 0,0-1 0,0 0 0,1 0-1,-1 0 1,0 0 0,0 0 0,0 0 0,0 0 0,0 0 0,0 0 0,0 0 0,1 0-1,-1 0 1,0 0 0,0 0 0,0 0 0,0 0 0,0 0 0,0 0 0,1 0 0,-1 0-1,0 0 1,0 0 0,0 0 0,0 0 0,0 0 0,0 0 0,0 0 0,1 0-1,-1 0 1,0 0 0,0 0 0,0 0 0,0 0 0,0 0 0,0-1 0,0 1 0,0 0-1,0 0 1,1 0 0,12-17 48,189-336 466,38-59-106,-234 404-404,-4 4 2,0 0 0,1 0 1,0 0-1,0 0 1,0 1-1,0-1 1,0 1-1,1-1 1,-1 1-1,1 0 1,5-2-1,-8 4 8,-1 1 0,0 0 0,1 0 0,-1 0 0,1 0 0,-1 0 0,1 0 0,-1 0 0,1 0 0,-1 0 0,0 0 0,1 1 0,-1-1 0,1 0 0,-1 0 0,0 0 0,1 0 0,-1 1 0,1-1 0,-1 0 0,0 0 0,1 1 0,-1-1 0,0 0 1,1 0-1,-1 1 0,0-1 0,0 0 0,1 1 0,-1-1 0,0 1 0,0-1 0,0 0 0,1 1 0,-1-1 0,0 1 0,0-1 0,0 0 0,0 1 0,0-1 0,0 1 0,0-1 0,0 1 0,0 0 0,0 26 242,0-20-159,0 70 40,-3 0 0,-4-1 1,-17 77-1,10-87-1417,-39 195-14517,44-205 6710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22 17110,'-1'-22'2159,"1"22"-2134,0 1-1,0-1 0,0 0 0,0 0 1,0 0-1,0 0 0,0 0 0,0 0 1,0 0-1,0 1 0,0-1 1,0 0-1,-1 0 0,1 0 0,0 0 1,0 0-1,0 0 0,0 0 0,0 0 1,0 0-1,0 1 0,0-1 1,0 0-1,0 0 0,0 0 0,0 0 1,0 0-1,0 0 0,-1 0 0,1 0 1,0 0-1,0 0 0,0 0 1,0 0-1,0 0 0,0 0 0,0 0 1,0 0-1,-1 0 0,1 0 0,0 0 1,0 0-1,0 0 0,0 0 1,0 0-1,0 0 0,0 0 0,0 0 1,-1 0-1,1 0 0,0 0 0,0 0 1,0 0-1,0 0 0,0 0 0,0 0 1,0 0-1,0 0 0,0 0 1,0 0-1,-1-1 0,1 1 0,0 0 1,0 0-1,0 0 0,0 0 0,0 0 1,0 0-1,-13 38 1689,7-18-1793,-11 30 253,-40 135 160,49-151-263,1 0 0,2 0 0,-1 58 0,6-91-60,0 1 0,0 0 1,0-1-1,0 1 0,1-1 0,-1 1 1,1-1-1,-1 1 0,1-1 1,-1 1-1,1-1 0,0 0 0,0 1 1,-1-1-1,1 0 0,0 1 0,0-1 1,0 0-1,1 0 0,-1 0 0,0 0 1,0 0-1,1 0 0,-1 0 1,0-1-1,1 1 0,-1 0 0,1-1 1,-1 1-1,1-1 0,-1 0 0,1 1 1,-1-1-1,1 0 0,-1 0 1,1 0-1,0 0 0,-1 0 0,1 0 1,-1 0-1,1-1 0,-1 1 0,1 0 1,1-2-1,5 1 5,-1-1 0,1 0-1,0-1 1,-1 0 0,0 0 0,0 0 0,11-8 0,-3-2 45,0 0 1,22-25-1,-7 6-347,-28 65 538,-29 70-939,20-81-1180,0 1 0,1 0 0,2 0 0,-4 45 0,8-34-676,0-4-356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16418,'-5'31'80,"-4"3"-32,-4 4-48,3 2-4,4 2-76,-3-2-277,1 2-831,6 0-896,2-3-692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21 18758,'0'-1'60,"1"0"0,-1 0 1,1 0-1,0-1 0,-1 1 1,1 0-1,0 0 0,0 0 1,0 0-1,0 0 0,0 0 1,0 0-1,0 0 0,0 0 0,0 1 1,0-1-1,0 0 0,0 1 1,1-1-1,-1 1 0,0-1 1,1 1-1,-1 0 0,0-1 1,1 1-1,-1 0 0,0 0 1,1 0-1,-1 0 0,0 0 1,1 0-1,-1 1 0,0-1 1,1 0-1,-1 1 0,0-1 0,1 1 1,-1-1-1,0 1 0,0-1 1,0 1-1,0 0 0,1 0 1,-1 0-1,0-1 0,0 1 1,-1 0-1,1 0 0,0 0 1,1 2-1,2 2 103,0 0 0,-1 1-1,0-1 1,0 1 0,0 0 0,-1 0 0,1 0 0,-1 0-1,1 12 1,1 31 173,-3 0-1,-2 1 0,-3-1 1,-14 78-1,3-20-622,11-78-986,2-1 0,1 30 0,1-51 632,0 0 0,1-1 1,0 1-1,0 0 0,1 0 0,0-1 1,0 1-1,0-1 0,1 0 0,0 0 1,0 0-1,0 0 0,1 0 0,6 8 1,3-4-2061</inkml:trace>
  <inkml:trace contextRef="#ctx0" brushRef="#br0" timeOffset="1">1 491 14397,'0'-4'676,"6"1"-72,9 0-164,8-1-79,6-1-141,7-1-200,5-3-20,4 3-208,4-1-749,2 0-1103,3 1-960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168 129 16317,'15'-13'769,"-5"5"226,-1-1-1,0 1 1,0-1-1,-1-1 1,0 1-1,-1-1 1,0-1 0,8-14-1,-15 24-962,0 1 0,1-1-1,-1 1 1,0-1 0,0 1 0,1 0 0,-1-1 0,0 1-1,0-1 1,0 1 0,0-1 0,0 0 0,0 1-1,0-1 1,0 1 0,0-1 0,0 1 0,0-1-1,0 1 1,0-1 0,0 1 0,0-1 0,0 1-1,-1-1 1,1 1 0,0-1 0,0 1 0,-1 0-1,1-1 1,0 1 0,-1-1 0,0 0 0,-15 4 72,-20 20-189,12 1 90,1 0-1,2 2 1,0 0 0,2 2 0,-31 56 0,42-67-34,0 1 1,0 0-1,2 0 1,0 1-1,1 0 1,1 0-1,1 0 1,1 1-1,0-1 1,2 0 0,2 31-1,-2-48 30,0 0 1,1 0-1,-1 1 0,1-1 0,0 0 1,0 0-1,0 0 0,0 0 1,0 0-1,0 0 0,1 0 0,-1 0 1,0 0-1,1 0 0,0-1 0,-1 1 1,1-1-1,0 1 0,3 1 0,-1-1 7,1 0-1,-1 0 0,1-1 0,-1 1 0,1-1 0,-1 0 0,1 0 1,0-1-1,5 1 0,3-1 8,-1-1 1,1 0-1,-1-1 1,0 0-1,0-1 1,19-7-1,-5-2-11,-1-2-1,0 0 0,-1-2 1,-1 0-1,-1-2 0,0 0 1,-1-2-1,-1 0 0,-1-1 0,-1-1 1,-1-1-1,-1 0 0,0-2 1,-2 1-1,-1-2 0,-2 0 1,0 0-1,11-43 0,-21 63 60,4-16-285,-5 18 97,-5 14 148,-15 42 68,-32 100 151,47-131-243,0 0 0,2-1 0,0 1 0,2 1 0,1 36-1,0-57 7,0 0 0,0 0-1,1 0 1,-1 0 0,0 0-1,0 0 1,0 0 0,1 0-1,-1 1 1,0-1 0,1 0-1,-1 0 1,1 0 0,-1-1-1,1 1 1,0 0 0,-1 0-1,1 0 1,0 0 0,0 0-1,0-1 1,-1 1 0,1 0-1,0-1 1,0 1 0,0-1-1,1 1 1,1 0 9,-1-1 0,0 0 0,0 0 1,0 0-1,0 0 0,0 0 0,0 0 0,1-1 0,-1 1 1,0-1-1,0 0 0,0 1 0,2-2 0,3-1-13,0-1-1,0 0 0,-1 0 1,0 0-1,0-1 1,0 0-1,6-7 1,19-27 15,-1-1 0,-3-2 0,-1-1 0,-2-1 0,-3-1 0,23-64 0,-43 104-145,-3 24 171,-1-1 1,0 0-1,-1 0 1,-1 0-1,-13 30 1,-5 21 103,15-38-73,1 0-1,2 0 0,2 1 1,-1 33-1,4-65-60,0 0 0,0 1 0,0-1-1,0 0 1,0 0 0,0 1 0,0-1 0,0 0-1,0 1 1,0-1 0,0 0 0,1 1 0,-1-1-1,0 0 1,0 0 0,0 1 0,0-1 0,1 0-1,-1 0 1,0 1 0,0-1 0,0 0 0,1 0 0,-1 1-1,0-1 1,0 0 0,1 0 0,-1 0 0,0 0-1,0 0 1,1 1 0,-1-1 0,0 0 0,1 0-1,-1 0 1,0 0 0,1 0 0,-1 0 0,1 0-1,15-5 151,13-16-177,11-29 34,34-62 0,-51 74-112,2 1 0,1 1 0,2 1 0,44-43 0,-71 78 96,-1 0-1,0-1 1,0 1 0,0 0-1,1 0 1,-1-1-1,0 1 1,1 0 0,-1 0-1,0 0 1,0-1-1,1 1 1,-1 0-1,0 0 1,1 0 0,-1 0-1,1 0 1,-1 0-1,0 0 1,1-1-1,-1 1 1,0 0 0,1 0-1,-1 0 1,0 1-1,1-1 1,-1 0 0,1 0-1,-1 0 1,0 0-1,1 0 1,-1 0-1,0 0 1,1 1 0,-1-1-1,0 0 1,0 0-1,1 0 1,-1 1 0,0-1-1,1 0 1,-1 0-1,0 1 1,0-1-1,0 0 1,1 1 0,-1-1-1,0 0 1,0 1-1,6 29 60,-7 53-23,1-67-22,-2 17 72,1 50-2624,1-76 1562,1-1 1,0 1 0,1-1-1,-1 1 1,1-1 0,0 0-1,1 0 1,-1 0 0,1 0-1,5 6 1,8 9-3353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15433,'10'0'600,"5"0"-135,1 0-105,8 0-164,6 0-68,5 0 4,5 0-132,7 0-180,1 0-741,4 1-895,-2-1-512,0 3-920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15813,'12'0'621,"9"0"-89,12 0-168,7 0-112,4 0-72,13-3-180,3-2-108,7 2-200,3 1-496,-3 1-681,0 1-567,-4 0-792,-1 0-2101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2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16281,'-27'31'566,"1"0"-1,2 2 0,2 1 0,0 0 0,3 2 0,1 0 1,1 1-1,-16 56 0,30-79-546,0 1-1,0-1 1,2 0 0,0 0-1,1 28 1,1-40-10,-1 0 0,1 0 0,0 0-1,0-1 1,0 1 0,0 0 0,0-1 0,0 1 0,0-1 0,0 1 0,1-1-1,-1 0 1,0 1 0,1-1 0,-1 0 0,1 0 0,0 0 0,-1 0 0,1 0-1,0-1 1,0 1 0,-1 0 0,1-1 0,0 1 0,0-1 0,0 0 0,0 1-1,0-1 1,0 0 0,-1 0 0,1 0 0,3-1 0,6 1 29,-1 0 0,1-1 0,-1-1 0,19-4 0,-8-2 15,0-1-1,-1-1 1,0-1 0,-1-1-1,0-1 1,-1-1-1,-1 0 1,0-1-1,-1-1 1,0 0 0,-1-1-1,19-30 1,-32 43-3,-33 102-213,21-71-1368,1 0 0,1 1 0,2-1-1,-5 45 1,10 12-3919,1-45 1855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3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18822,'-3'15'140,"-3"1"-88,-1 4-52,2 2 0,5 1-176,0 2-760,0-1-729,0-1-463,2-3-884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21 19714,'1'-1'88,"0"-1"0,0 1 0,0 0-1,0-1 1,0 1 0,0 0 0,0 0 0,0 0 0,0 0 0,1 0 0,-1 0 0,0 0 0,1 0 0,-1 0-1,1 1 1,-1-1 0,1 0 0,-1 1 0,1 0 0,-1-1 0,1 1 0,0 0 0,-1 0 0,1 0-1,0 0 1,-1 0 0,1 0 0,-1 0 0,1 0 0,0 1 0,-1-1 0,1 1 0,-1-1 0,1 1 0,-1-1-1,1 1 1,-1 0 0,2 1 0,0 1 52,0 1 0,0-1 0,0 0 0,-1 1-1,0-1 1,0 1 0,0 0 0,0-1 0,0 1-1,-1 0 1,0 0 0,0 0 0,0 1 0,1 4 0,0 17 47,-1 0 0,-1 0 0,-1 0 0,-1 0 0,-6 27 0,-37 123-23,9-44-296,32-112-991,0 0-1,1 27 1,4 41-8743,0-71 6397</inkml:trace>
  <inkml:trace contextRef="#ctx0" brushRef="#br0" timeOffset="1">0 503 20210,'0'-5'772,"12"1"-240,6-2-108,7 2-140,5-2-168,9 0-64,8 1-48,3-2-4,3-1-288,0 1-876,5 0-1340,3 1-265,1-1 13,-4 1-2044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2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9625,'11'150'1817,"-2"-51"-899,-8-76-893,9 84 8,-8-98-34,0 1 0,0-1 0,1 1 0,0-1 0,0 0 0,1 0 0,0 0 0,9 12 0,-12-20 3,-1-1 0,1 1 0,-1 0 0,1-1 0,0 1 0,0 0 0,-1-1-1,1 1 1,0-1 0,0 1 0,0-1 0,-1 0 0,1 1 0,0-1 0,0 0 0,0 1 0,0-1 0,0 0 0,0 0-1,0 0 1,0 0 0,0 0 0,0 0 0,-1 0 0,1 0 0,0-1 0,0 1 0,0 0 0,0 0 0,0-1 0,0 1-1,0 0 1,-1-1 0,1 1 0,0-1 0,0 0 0,-1 1 0,1-1 0,0 1 0,-1-1 0,2-1 0,30-37 118,-24 28-101,21-30 68,-1-1 0,-2-2 0,35-77 0,-59 116-41,0-1 13,0 0 0,1 0 0,0 1 0,0-1 0,0 1 0,1 0 0,-1 0 0,6-5 0,-9 9 14,0 1 1,0 0-1,0-1 0,1 1 1,-1 0-1,0 0 0,0-1 1,0 1-1,0 0 0,0 0 1,0-1-1,0 1 1,0 0-1,-1-1 0,1 1 1,0 0-1,0 0 0,0-1 1,0 1-1,0 0 0,0 0 1,0-1-1,-1 1 0,1 0 1,0 0-1,0 0 0,0-1 1,-1 1-1,1 0 1,0 0-1,0 0 0,0-1 1,-1 1-1,1 0 0,0 0 1,0 0-1,-1 0 0,1 0 1,0 0-1,-1 0 0,1 0 1,0 0-1,0 0 0,-1 0 1,1 0-1,0 0 1,0 0-1,-1 0 0,-16-8 653,-76-13 599,-25-7-1351,45-3-5112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0 20166,'-2'6'379,"0"-1"-1,0 0 1,-1 1 0,0-1-1,0 0 1,0-1 0,0 1 0,-1 0-1,1-1 1,-7 5 0,-3 7 531,-167 221 3043,6 5-5887,158-221 1120,-57 91-4325,67-101 3924,0 0 0,1 0 1,0 0-1,1 1 0,0-1 0,1 1 0,1 0 0,-3 17 0,5-15-3326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18770,'5'5'3728,"17"19"-1377,86 88 939,11 14-3374,-71-60-3189,-6 2-5492,-27-40 4749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20310,'-14'20'505,"1"0"1,1 1 0,0 0-1,2 1 1,0 1-1,2-1 1,-7 29-1,7-20-1420,3 0 0,0 0 0,2 0-1,1 1 1,3 31 0,-1-59 702,0 0 0,0-1 0,1 1 1,0 0-1,-1-1 0,1 1 0,0-1 0,1 1 0,-1-1 0,1 1 0,-1-1 0,1 0 1,0 0-1,0 0 0,0 0 0,1 0 0,-1 0 0,1-1 0,-1 1 0,1-1 0,0 0 1,0 1-1,0-1 0,0-1 0,1 1 0,-1 0 0,0-1 0,8 2 0,-6-2 113,1 0-1,-1 0 0,1-1 0,0 0 1,-1 0-1,1 0 0,-1-1 0,1 0 1,-1 0-1,1 0 0,-1-1 0,1 0 1,-1 0-1,0 0 0,0-1 0,0 0 0,0 0 1,5-4-1,6-6-79,-8 7 598,-1 0 1,1 0 0,0 1-1,17-9 1,-21 13-283,-1 0 1,1 0-1,0 0 1,-1 0-1,1 1 1,0 0-1,0 0 1,-1 0-1,1 0 1,0 0-1,-1 1 1,1-1-1,0 1 1,-1 0-1,1 0 1,4 3-1,6 1 355,0 0 1,0-1-1,0 0 0,0-1 0,1-1 1,-1 0-1,1-1 0,0-1 1,-1 0-1,1-1 0,0 0 0,-1-1 1,29-8-1,-34 7-110,0-1 0,-1 1-1,1-2 1,-1 1 0,0-1 0,0 0 0,0-1 0,-1 0 0,0 0-1,0 0 1,0-1 0,-1 0 0,0 0 0,0-1 0,-1 0 0,0 0-1,-1 0 1,1-1 0,-2 1 0,1-1 0,-1 0 0,3-14-1,-4 13-266,0 1-1,-1-1 1,0 0-1,0 0 1,-1 1-1,-1-1 1,0 0-1,0 0 1,-1 1-1,0-1 1,-5-15-1,5 20-121,0 1 0,0 0 0,0 0 0,-1 0 0,0 0 0,1 1 0,-1-1 0,0 1 0,-1 0 0,1-1 0,-1 1 0,1 1 0,-1-1 0,0 0 0,0 1 0,0 0 0,0 0 0,-1 0 0,1 1 0,0-1 1,-1 1-1,1 0 0,-1 0 0,1 1 0,-1-1 0,-5 1 0,-9 0-170,1 2 0,-1 0 1,0 0-1,1 2 0,0 1 1,0 0-1,0 1 1,-33 17-1,35-15-761,1 0-1,0 1 1,1 1 0,0 1-1,1 0 1,0 1 0,0 0 0,1 1-1,-18 25 1,25-30 104,1 1 1,0-1-1,0 1 0,1 0 1,0 0-1,1 0 0,0 0 1,0 0-1,1 1 0,0-1 1,0 1-1,2 10 1,-1 12-3772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17534,'7'-7'344,"7"0"-152,0 0-76,10 1-28,-1 1-68,0 3-44,9 2-784,-2 0-1025,4 0-627,-1 0-1488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18282,'3'-2'112,"-1"1"1,1 0-1,-1 0 1,1 0 0,0 0-1,-1 1 1,1-1-1,0 1 1,0 0 0,0-1-1,-1 1 1,1 1-1,0-1 1,0 0 0,-1 0-1,1 1 1,0 0-1,3 1 1,-5-1-1,1 0 1,0 0-1,-1 1 0,1-1 1,-1 1-1,1 0 0,-1-1 1,0 1-1,0 0 0,0 0 1,0-1-1,0 1 1,0 0-1,0 0 0,-1 0 1,1 0-1,-1 0 0,1 0 1,-1 0-1,0 1 0,0-1 1,0 0-1,0 3 0,-1 6 337,0 0-1,-1 0 0,0 0 0,0 0 0,-1 0 0,-1-1 0,-5 14 0,-9 24-275,16-43-269,1 1 0,0 0 0,0-1 0,0 1 0,1 0 0,0 0 0,0-1 0,0 1 0,1 0 0,0 0 0,0-1 0,4 12 0,12 20-3960,6-1-3800,-15-24 4610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0 309 23590,'18'-32'340,"1"1"0,1 1-1,2 0 1,1 1 0,1 2 0,1 1-1,1 0 1,59-42 0,-84 67-339,0 0-1,1 0 1,-1 0 0,0 0 0,0 1 0,0-1-1,1 0 1,-1 1 0,0-1 0,1 1-1,-1-1 1,0 1 0,1 0 0,-1-1 0,1 1-1,-1 0 1,0 0 0,1 0 0,-1 0 0,1 0-1,-1 1 1,1-1 0,1 1 0,-2 0 2,0 0 1,1 0 0,-1 0-1,0 0 1,0 0 0,-1 1-1,1-1 1,0 0-1,0 1 1,-1-1 0,1 0-1,0 1 1,-1-1 0,0 1-1,1-1 1,-1 1-1,1 2 1,-1 10 22,1-1-1,-2 1 1,-3 23-1,-2-8 31,-1-1 0,-2-1 0,-1 1 0,-1-2 0,-22 40 0,-17 44 121,186-306 333,-6 27-758,-130 169 250,0 0 0,0 0 0,0 0 0,0 0 1,0 0-1,0 1 0,0-1 0,0 0 1,0 0-1,0 0 0,0 0 0,0 0 1,0 0-1,0 0 0,0 0 0,0 0 0,0 0 1,0 0-1,0 0 0,0 1 0,0-1 1,0 0-1,0 0 0,0 0 0,0 0 1,0 0-1,1 0 0,-1 0 0,0 0 0,0 0 1,0 0-1,0 0 0,0 0 0,0 0 1,0 0-1,0 0 0,0 0 0,0 0 1,0 0-1,0 0 0,1 0 0,-1 0 1,0 0-1,0 0 0,0 0 0,0 0 0,0 0 1,0 0-1,0 0 0,0 0 0,0 0 1,0 0-1,0 0 0,1 0 0,-1 0 1,0 0-1,0 0 0,0 0 0,0 0 0,0-1 1,0 1-1,0 0 0,-1 13 118,-6 16-6,-176 375 2678,176-382-2761,16-24-385,24-30-571,275-331 383,-306 360 639,0 1 24,-1-1 0,1 1 1,0 0-1,0 0 1,0 0-1,0 0 1,0 1-1,1-1 1,-1 1-1,0-1 1,1 1-1,-1 0 1,1 0-1,-1 0 1,1 0-1,0 0 1,3 0-1,-3 32 1378,-15 171-4626,5-148-696,-26 91 1,25-117-6164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14141,'-7'2'290,"0"-1"0,0 1 0,1 1 0,-1-1 0,0 1 0,1 0 0,0 1 0,-1-1 0,1 1 0,1 0 0,-1 1 0,1 0 0,-7 6 0,-8 11 1177,-32 46 1,37-47-839,-20 31 304,1 1 0,3 2 0,-32 78 1,41-77-836,2 1 1,3 0 0,2 2 0,3 0 0,3 0 0,-3 84 0,10-78-662,3 0 0,12 78 0,-8-115-284,1 0 0,1 0 0,2-1-1,0 0 1,2 0 0,1-1 0,23 37 0,32 26-2802,9-7-397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0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12229,'0'-1'54,"0"0"0,0 1 0,0-1 0,0 0-1,0 0 1,0 0 0,0 0 0,0 0 0,0 0 0,1 0 0,-1 1 0,0-1-1,1 0 1,-1 0 0,0 0 0,1 0 0,-1 1 0,1-1 0,-1 0 0,1 0-1,-1 1 1,1-1 0,0 1 0,-1-1 0,1 0 0,0 1 0,0-1 0,1 0-1,29 2 1190,-15 2-871,0 1 0,0 1 0,-1 0 1,0 1-1,0 1 0,0 0 0,19 14 0,9 8 261,38 36-1,-40-30-325,-2 1-1,-2 2 1,-1 2-1,-2 2 0,-2 1 1,35 62-1,-46-66-201,-2 1 0,-1 1 0,-3 0 1,-1 1-1,-2 1 0,-1 0 0,-3 1 0,3 46 0,-7-24-239,-3 0 0,-2-1 1,-4 1-1,-12 67 0,7-90-979,-1 0 0,-24 61 0,21-72-706,-1-1 0,-1 0 0,-35 48 0,35-56-2747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1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14461,'-5'0'39,"-1"0"0,1 1 0,0-1 0,-1 1 0,1 0-1,0 0 1,0 1 0,0 0 0,0 0 0,0 0 0,0 0 0,0 1 0,1 0-1,-1 0 1,1 0 0,0 1 0,-7 6 0,-9 10 323,0 1 1,-17 24-1,24-29-142,-50 66 1276,3 1-1,-54 105 0,81-126-1256,3 2-1,2 0 1,4 3-1,-17 71 1,30-83-412,2 1 1,3 0 0,2 1-1,3-1 1,8 78 0,-3-106-518,1-2 1,1 1 0,1-1-1,2 1 1,1-2 0,1 0 0,0 0-1,2-1 1,2 0 0,0-1-1,1-1 1,37 40 0,25 14-3030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1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 12457,'1'-2'90,"0"1"0,0 0 0,0 0-1,1 0 1,-1 0 0,0 0 0,1 0 0,-1 1 0,1-1-1,-1 0 1,1 1 0,0-1 0,-1 1 0,1-1 0,-1 1-1,1 0 1,0 0 0,-1 0 0,1 0 0,0 0 0,-1 0-1,1 0 1,-1 1 0,1-1 0,0 0 0,-1 1 0,1-1-1,-1 1 1,1 0 0,-1-1 0,1 1 0,-1 0 0,0 0-1,1 0 1,-1 0 0,0 0 0,0 0 0,0 1-1,0-1 1,0 0 0,0 1 0,1 1 0,6 7 483,0 1 1,-1-1 0,11 23-1,4 17 91,-2 0 0,-2 1 0,-2 1 1,-3 0-1,12 101 0,-14-24 112,-7 169 1,-9-216-698,-4 0-1,-3 0 0,-38 135 0,-22 8-2001,-8-4-5047,56-155 3488,6-16-323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42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41 404 4228,'-9'-164'8156,"6"345"-7307,1 186 819,3-356-1643,-2-3 41,1-1 0,0 1 0,1-1 0,0 1 1,0-1-1,1 1 0,4 11 0,-3-79 748,-20-453-337,14 406-396,-5-62 1090,2 148-284,2 21-644,2 13-278,2 365 1375,44 54-346,-5-78-456,-35 25 673,-4-109-1093,21 234-90,-14-248-14,4 338 36,-1-393-175,-10-201-65,0-20-6803,0-8 1572,0 14 1689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15629,'0'-4'211,"1"-1"-1,0 0 0,0 1 0,0 0 0,1-1 0,-1 1 0,1 0 0,0 0 0,0 0 0,1 0 1,4-7-1,40-43 458,-21 25-175,27-34 332,91-117 1166,-129 157-1578,0 0 1,-2-1-1,0 0 0,-2-1 1,-1-1-1,9-32 1,-16 6-96,-19 72-486,-19 48 208,3 1-1,-44 145 1,63-165-746,2 1-1,2 0 1,2 0 0,3 0 0,2 76-1,2-121 560,1 1-1,-1-1 1,1 0-1,0 0 0,0 0 1,1 0-1,-1 0 1,1 0-1,0 0 0,0 0 1,1-1-1,0 1 1,0-1-1,0 1 1,0-1-1,0 0 0,1-1 1,0 1-1,0 0 1,0-1-1,0 0 1,0 0-1,1 0 0,5 2 1,-1-1-11,0-1 0,0-1 0,1 0-1,-1 0 1,1-1 0,-1 0 0,1 0 0,0-1 0,-1 0 0,1-1 0,-1 0 0,16-4 0,-14 1 152,0 0 1,0 0 0,0-1 0,-1 0-1,0-1 1,0 0 0,0-1-1,-1 0 1,0-1 0,0 1 0,-1-2-1,0 1 1,0-1 0,-1 0-1,0-1 1,-1 0 0,6-11 0,4-10 137,-1-1 1,-1-1-1,-2 0 1,10-46 0,-1-59 392,-22 154-398,1 0 1,1 0-1,0 0 0,1 0 0,1-1 0,0 1 1,1-1-1,1 1 0,0-1 0,1 0 0,1-1 1,0 0-1,1 0 0,0 0 0,1-1 0,1 0 1,11 12-1,-8-12 209,1-1 1,-1 0 0,2 0 0,18 11-1,-26-19 60,-1 0-1,1-1 1,0 0-1,0 0 1,0-1-1,0 1 1,1-1-1,-1-1 0,1 0 1,-1 0-1,1 0 1,14-1-1,-20-1-350,0 1-1,0-1 1,0 0-1,0 0 1,0 0 0,0 0-1,-1 0 1,1 0-1,0-1 1,-1 1-1,1 0 1,-1-1-1,1 0 1,-1 1-1,0-1 1,0 0-1,0 1 1,0-1-1,0 0 1,0 0-1,0 0 1,0-2-1,14-52 22,-12 42 18,4-25-6,-3 0-1,-1-1 0,-2 1 0,-5-61 0,3 89-178,-1 0-1,0 0 0,0 0 0,-1 0 0,0 0 1,-1 0-1,0 1 0,-1 0 0,0 0 0,-1 0 0,0 0 1,-13-15-1,16 22-222,-1-1 1,1 0 0,-1 1-1,0 0 1,-1 0-1,1 0 1,0 0 0,-1 1-1,0-1 1,1 1-1,-1 1 1,0-1 0,0 1-1,0-1 1,0 1-1,0 1 1,0-1 0,-1 1-1,1 0 1,0 0-1,0 0 1,0 1 0,0 0-1,-1 0 1,1 0-1,0 0 1,1 1 0,-1 0-1,-7 4 1,3-1-419,0 0-1,0 1 1,1 0 0,0 0 0,0 1-1,0 1 1,-12 15 0,-4 8-2214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2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9345,'1'-12'1371,"-1"0"-1,1 0 1,1 1 0,0-1-1,7-19 1,-8 26-1303,1 1-1,-1 0 1,1 0-1,0 0 1,0 0-1,1 1 1,-1-1-1,1 1 1,0-1-1,0 1 1,0 0-1,0 0 1,0 0-1,1 1 1,-1-1-1,1 1 1,0-1-1,8-2 1,-11 7-201,1 0 0,-1 0 0,1 0 1,-1 0-1,0 0 0,0 0 0,0 0 0,0 1 0,0-1 1,-1 0-1,2 4 0,11 28-391,29 13 450,9 14 180,-48-56-30,0 0 0,0 1 0,0-1 1,-1 0-1,0 1 0,0 0 0,-1-1 0,1 1 0,-1 0 0,0 0 0,0 8 0,-1-9-146,-1-1-1,1 1 1,-1 0-1,1-1 1,-1 1 0,-1-1-1,1 0 1,-1 1-1,1-1 1,-1 0 0,0 0-1,-1 0 1,1 0-1,-1 0 1,0-1 0,0 1-1,0-1 1,0 0-1,0 1 1,-7 3 0,-17 20-5777,21-20 2762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29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223 255 12505,'0'3'112,"0"-1"0,0 1 0,0 0 0,1-1 0,-1 1 0,1-1 0,-1 1 0,1-1 0,0 1 0,0-1 0,0 1 0,0-1 0,0 0 0,0 1 0,1-1 0,-1 0 0,1 0 0,0 0 0,0 0 0,0 0 0,-1-1 0,2 1 0,-1 0 0,0-1 0,0 1 0,0-1 0,1 0 0,-1 0 0,1 0 0,-1 0 0,1 0 0,-1-1 0,1 1 0,-1-1 0,1 0 0,-1 1 0,1-1 0,0 0 0,-1-1 0,1 1 0,0 0 0,-1-1 0,4 0 0,2-2-12,0 1 0,0-1 0,0 0-1,0 0 1,-1-1 0,1 0-1,-1-1 1,0 0 0,0 0 0,-1 0-1,1-1 1,8-10 0,-8 5 68,0 0-1,0 0 1,-2-1 0,1 0 0,-1 0 0,-1 0 0,0-1-1,-1 0 1,0 0 0,-1 0 0,-1 0 0,0 0 0,0 0 0,-2 0-1,-2-25 1,2 35-199,0 1-1,1 0 1,-1 0-1,0 0 1,0 0-1,0 0 1,0 0-1,0 0 1,-1 0-1,1 1 1,-1-1-1,-1-2 1,2 4 26,1 0 1,-1-1 0,1 1-1,-1 0 1,1 0-1,-1 0 1,1-1 0,-1 1-1,1 0 1,-1 0 0,1 0-1,-1 0 1,1 0-1,-1 0 1,1 0 0,-1 0-1,1 0 1,-1 0 0,1 0-1,-1 0 1,1 0-1,-1 0 1,0 1 0,1-1-1,0 0 1,-1 0 0,1 0-1,-1 1 1,1-1-1,-1 0 1,1 1 0,-1-1-1,1 0 1,0 1-1,-1-1 1,1 1 0,0-1-1,-1 1 1,1-1 0,0 1-1,0-1 1,0 1-1,-1-1 1,1 1 0,0-1-1,0 1 1,0-1 0,0 1-1,0-1 1,0 1-1,0-1 1,0 1 0,0-1-1,0 1 1,0 0 0,-33 228-163,16-82 105,16-139 57,-87 480 110,68-404 97,-4 0 1,-4-2-1,-65 135 1,89-209-21,0-1 0,-1 0 0,0-1 0,0 1 0,-12 11 0,16-17-169,0 0 1,0 0 0,0 0 0,0 0 0,0-1 0,0 1-1,0 0 1,0 0 0,0-1 0,0 1 0,0-1 0,-1 1 0,1-1-1,0 1 1,-1-1 0,1 0 0,0 0 0,0 1 0,-1-1-1,1 0 1,0 0 0,-1 0 0,1-1 0,0 1 0,-1 0-1,1 0 1,0-1 0,-1 1 0,1-1 0,0 1 0,0-1 0,0 1-1,0-1 1,-1 0 0,1 1 0,0-1 0,0 0 0,0 0-1,0 0 1,1 0 0,-1 0 0,0 0 0,0 0 0,0 0-1,1-1 1,-2-1 0,-2-6-21,0-1 0,0 0 0,1 0 0,0 0 0,1 0 0,0 0 0,1 0 0,-1-14 0,5-89-158,-2 91 120,2-1-219,0 1 0,1-1-1,1 1 1,1 0-1,1 0 1,1 1-1,1 0 1,0 0-1,24-34 1,-16 29-915,2 1-1,1 1 1,1 0 0,1 2-1,1 0 1,41-29 0,-8 14-2560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2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14145,'10'-9'208,"5"4"-88,9 0-48,4 0-36,2 2-36,8 0-132,0 3-552,4 0-632,-1 0-584,-3 0-1908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2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11481,'1'8'108,"13"-2"-52,9-5-20,7 2 0,10-1-36,6 0-268,8-2-760,5 0-2116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16057,'-2'15'677,"-4"7"3,-2 1-24,-6 4-200,1 5-304,0 3-152,-1-2 0,4 2-68,2 0-648,0-2-825,-1 3-323,6-2 48,3 0-32,0-4-660,0-2-917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11741,'6'-4'7698,"22"-20"-5885,23-20 213,83-88 1,-113 106-1571,0 0 1,-2-1 0,-1 0 0,-1-2-1,22-51 1,-48 187-1204,-79 207 977,47-174-2560,3 1-5613,23-89 2868,9-31 2176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14801,'5'-1'656,"2"-5"-44,9 3-47,-1 0-29,7 0-220,2-3-228,7 0-88,-1 1-232,5-2-825,0 0-719,2 1-336,2-7-976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15089,'-12'47'1359,"-2"-1"-1,-3 0 0,-37 74 0,52-116-1337,-110 211 522,62-125-596,4 1 0,-65 187 0,103-240 161,1 1 0,2 0 1,2 0-1,2 59 1,1-96-97,0-1 28,0 0 0,0 0 0,0-1 0,0 1 0,0 0 0,0 0 1,0-1-1,0 1 0,0 0 0,0 0 0,0-1 0,1 1 0,-1 0 1,0 0-1,1-1 0,-1 1 0,0 0 0,1-1 0,-1 1 0,1 0 0,-1-1 1,1 1-1,-1-1 0,1 1 0,-1-1 0,1 1 0,0-1 0,-1 1 1,1-1-1,0 1 0,1-1-6,-1 0 1,1 0-1,-1 0 1,1 0-1,0-1 1,-1 1-1,0 0 1,1-1-1,-1 1 1,1-1-1,-1 1 1,1-1-1,-1 0 1,2 0-1,40-34 74,133-159-612,-3 4-922,-133 151-1655,1 2 0,74-52 1,-92 76 843,-7 4-1003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15377,'17'-1'760,"6"-3"-155,-1 2-293,8-1-60,0 2-28,0 1-104,6 0-72,1 0-48,2 0-32,-1 0-268,-1 0-556,0 0-605,-1 0-363,-1 3-256,-5 2-816,2 0-1957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4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36 10877,'-16'-36'7409,"19"57"-5232,41 166 995,-26-38-3086,-14-95-137,3 0 0,2 0 1,17 53-1,-26-107 58,0 0 1,0 0-1,1 0 0,-1 0 0,0 0 0,0 0 1,0 0-1,0 0 0,0 0 0,0-1 0,0 1 1,0 0-1,0 0 0,0 0 0,0 0 0,1 0 1,-1 0-1,0 0 0,0 0 0,0 0 0,0 0 1,0 0-1,0 0 0,0 0 0,0 0 0,0 0 1,1 0-1,-1 0 0,0 0 0,0 0 0,0 0 1,0 0-1,0 0 0,0 0 0,0 0 0,0 0 1,0 0-1,1 0 0,-1 1 0,0-1 0,0 0 1,0 0-1,0 0 0,0 0 0,0 0 0,0 0 1,0 0-1,0 0 0,0 0 0,0 0 0,0 0 1,0 1-1,0-1 0,0 0 0,0 0 0,0 0 1,0 0-1,1 0 0,-1 0 0,0 0 0,0 0 1,0 0-1,-1 1 0,5-15 182,0-16-29,-1 0-107,1 0 1,1 0-1,1 0 0,2 1 0,0 0 0,24-50 0,97-156 277,-128 235-330,1-4 4,0 0 0,0 1 0,1-1-1,0 1 1,0 0 0,-1 0-1,2 0 1,-1 0 0,0 0 0,1 1-1,-1-1 1,7-2 0,-44 9 2531,8-2-2646,-26 7 140,-1-3 0,0-1 1,-79-4-1,98-7-302,29 3-318,23 2 405,27-1 202,-31 0-39,0 1 0,0 1 1,-1 0-1,1 0 0,0 2 0,24 5 0,-37-6 17,0 0 0,0 1 0,1-1-1,-1 0 1,0 1 0,0-1 0,0 1-1,0-1 1,-1 1 0,1 0 0,0-1-1,-1 1 1,1 0 0,-1-1-1,1 1 1,-1 0 0,0 0 0,0 0-1,0-1 1,0 4 0,-1 51-59,0-35 41,1-20 24,-9 280-39,9-281 36,0 0-1,0 0 1,1 0 0,-1 0-1,0 0 1,0 0 0,0 1-1,0-1 1,0 0 0,0 0-1,0 0 1,0 0 0,0 0-1,0 1 1,0-1 0,0 0-1,0 0 1,0 0 0,0 0-1,0 0 1,0 1 0,0-1-1,0 0 1,0 0 0,0 0-1,0 0 1,0 0 0,0 1-1,0-1 1,0 0 0,0 0-1,0 0 1,-1 0 0,1 0-1,0 0 1,0 1 0,0-1-1,0 0 1,0 0 0,0 0-1,0 0 1,-1 0 0,1 0-1,0 0 1,0 0 0,0 0-1,0 0 1,0 0 0,-1 0-1,1 0 1,0 0 0,0 0-1,0 0 1,0 0 0,0 0-1,-1 0 1,1 0 0,0 0-1,0 0 1,0 0 0,0 0-1,0 0 1,-1 0 0,1 0-1,0 0 1,0 0 0,0 0-1,0 0 1,-8-15-27,-4-21 69,6 2 17,2 0 0,1-1-1,3-60 1,1 42-111,-1 53-82,-3 37-256,1 15 376,1-22 8,-6 44 1,-1-132 265,4 37-199,-2-22 14,5 27-59,-1 0 0,0 0 0,-9-25 0,12 49-314,-1 0 1,1 1-1,-2-1 1,1 1-1,-1-1 0,-1 0 1,-3 13-1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14317,'205'-161'8900,"-13"-14"-4303,-55 36-3193,62-56-783,-160 162-2679,72-46 1,-107 76 1114,0 0 1,1 1-1,-1 0 0,1 0 1,0 0-1,-1 0 1,1 1-1,0 0 0,0 0 1,0 0-1,6 0 1,-6 2-1495,-5 3-862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17182,'0'3'380,"1"1"1,0-1-1,0 0 1,0 0-1,0 0 1,0 1-1,1-1 1,0 0-1,-1-1 1,1 1-1,0 0 1,0 0 0,1-1-1,3 4 1,43 37 2190,-33-30-1778,225 160 1667,-99-75-7868,-118-80 2607,-11-7-1052,1-1 0,30 17 1,-28-21-455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644 194 15605,'0'0'95,"0"-1"-1,0 1 0,0-1 0,1 1 0,-1-1 0,0 1 1,0-1-1,0 1 0,0-1 0,0 0 0,0 1 1,0-1-1,0 1 0,0-1 0,-1 1 0,1-1 0,0 1 1,0-1-1,0 0 0,-1 1 0,1-1 0,0 1 0,0-1 1,-1 1-1,1 0 0,0-1 0,-1 1 0,1-1 1,-1 1-1,1 0 0,-1-1 0,-10 16 1085,-8 33-811,17-36-1,0-1 0,1 1 1,0-1-1,1 1 0,0 0 1,1-1-1,2 13 0,-3-23-296,0 0 1,1 1-1,-1-1 1,1 0-1,-1 0 0,1 0 1,0 0-1,-1 0 0,1 0 1,0 0-1,0 0 0,0 0 1,0 0-1,0 0 1,0 0-1,0 0 0,0-1 1,0 1-1,0 0 0,1-1 1,-1 1-1,0-1 0,0 1 1,1-1-1,-1 0 0,0 1 1,0-1-1,1 0 1,-1 0-1,0 0 0,1 0 1,-1 0-1,0 0 0,1-1 1,-1 1-1,0 0 0,0-1 1,1 1-1,1-1 0,2-1-23,-1 0 0,1 0-1,0 0 1,-1 0-1,1-1 1,-1 0-1,0 1 1,0-2-1,5-4 1,-3 1-30,-1-1-1,0-1 1,-1 1 0,1-1 0,-2 1 0,1-1 0,-1 0 0,0-1 0,-1 1-1,0 0 1,-1-1 0,1-10 0,-1-11-16,0 0-1,-6-45 1,4 69-58,0 1 0,0-1 0,-1 0 0,0 1-1,0 0 1,-5-11 0,6 16 43,1 0 0,-1 0 0,1 0 0,-1 0 0,1 0-1,-1 0 1,0 0 0,1 0 0,-1 0 0,0 1 0,0-1 0,0 0 0,1 1 0,-1-1 0,0 0 0,0 1-1,0-1 1,0 1 0,0 0 0,0-1 0,0 1 0,0 0 0,-1-1 0,1 1 0,0 0 0,0 0-1,0 0 1,0 0 0,0 0 0,0 0 0,0 1 0,0-1 0,0 0 0,0 0 0,0 1 0,-1-1 0,1 1-1,1-1 1,-1 1 0,0-1 0,0 1 0,0-1 0,0 1 0,0 0 0,0 0 0,1-1 0,-1 1-1,-1 2 1,-7 7-29,0 0-1,1 1 0,0 1 0,1-1 0,0 1 0,1 0 1,-8 22-1,-27 97-101,36-113 139,-20 95 577,6 0 0,-6 128 0,-12 76 1007,27-263-1535,-2 1-1,-2-1 1,-36 85-1,47-131-46,-1-1-1,0 1 1,0-1-1,0 0 1,-1 0-1,0-1 1,0 0-1,-1 0 1,0 0-1,0 0 1,-11 7-1,13-11-35,0 0 0,0 0-1,0 0 1,0-1 0,-1 1-1,1-1 1,0 0 0,-1 0-1,1-1 1,-1 1-1,1-1 1,0 0 0,-1 0-1,1-1 1,-1 1 0,1-1-1,-1 0 1,1 0 0,0-1-1,0 1 1,0-1 0,-8-4-1,-1-2 69,0 0-1,0-1 1,0-1 0,1 0-1,1-1 1,0 0 0,0-1-1,1 0 1,1-1-1,0 0 1,1 0 0,0-1-1,1 0 1,-7-20 0,6 13 2,1 0 1,1 0 0,1-1-1,1 0 1,1 0 0,1 0-1,1 0 1,1-1 0,4-34-1,-3 49-28,1 0 1,0 1-1,0 0 0,0-1 0,1 1 0,1 0 0,-1 0 0,1 1 0,0-1 1,0 1-1,1-1 0,8-8 0,-3 6 9,-1 1-1,2 0 1,-1 0 0,1 1 0,0 1-1,0-1 1,13-4 0,1 2 1,1 0-1,0 2 1,0 1 0,1 1 0,-1 1 0,45-1-1,-43 5 0,69 0-2577,-34 5-3577,-22 2 397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15661,'9'0'613,"0"-2"0,-1 1 0,1-1 0,-1-1-1,15-5 1,33-8-439,81 6-1033,1 6-3851,-23 1-2773,-89 2 4767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3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13565,'0'0'1062,"19"-2"1906,174-23-124,-96 20-5681,2 3-3721,-65 2 2395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14773,'0'-3'229,"1"0"0,0-1-1,0 1 1,0 0 0,0 0-1,0 0 1,1 0 0,-1 0-1,1 0 1,0 1 0,0-1-1,0 1 1,0-1 0,1 1 0,-1 0-1,1-1 1,-1 1 0,1 0-1,0 1 1,-1-1 0,1 0-1,0 1 1,0 0 0,0 0-1,6-2 1,13-4-280,1 0 1,36-4-1,-42 8 279,91-11-2274,2 11-5337,-73 3 3326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17222,'23'-14'125,"0"0"0,1 2 0,1 0 1,0 2-1,1 1 0,-1 1 0,2 1 1,-1 1-1,1 2 0,0 0 0,0 2 1,0 1-1,33 3 0,-58-3-122,1 1-1,-1 1 1,0-1 0,1 0 0,-1 1-1,0-1 1,0 1 0,1-1-1,-1 1 1,0 0 0,0 0-1,0 0 1,3 2 0,-4-2 4,-1 0 0,1-1 1,-1 1-1,1 0 0,-1 0 1,1-1-1,-1 1 0,1 0 1,-1 0-1,0 0 0,1 0 1,-1-1-1,0 1 0,0 0 1,0 0-1,1 0 0,-1 0 0,0 0 1,0 0-1,0 0 0,-1 0 1,1-1-1,0 3 0,-2 0 24,1 1 0,-1 0 0,0-1-1,0 1 1,0-1 0,-1 0-1,1 1 1,-1-1 0,0 0 0,0-1-1,0 1 1,0 0 0,-5 2-1,-33 23 23,6-6-73,1 2-1,1 1 0,-39 38 0,63-53 14,0 0 0,1 1 0,0 0 0,0 0 0,1 1 0,1 0 0,0 0 0,1 0-1,0 1 1,1 0 0,0 0 0,1 0 0,0 0 0,0 19 0,1-10-58,2-1 0,0 1-1,1 0 1,9 41 0,-7-51 46,0-1 0,1 0-1,0 0 1,1-1 0,0 1-1,1-1 1,0 0 0,0 0-1,1-1 1,15 16 0,-21-24 37,-1 0 0,1 0-1,0-1 1,-1 1 0,1 0 0,0 0 0,0 0 0,0-1 0,0 1 0,0-1 0,0 1 0,0-1 0,0 1 0,0-1-1,0 1 1,0-1 0,0 0 0,0 1 0,0-1 0,0 0 0,1 0 0,-1 0 0,0 0 0,0 0 0,0 0-1,0 0 1,2-1 0,-2 0 1,1 0 0,-1 0 0,0 0 1,0-1-1,0 1 0,0 0 0,0-1 0,0 1 0,0 0 0,0-1 0,0 0 0,-1 1 0,1-1 0,-1 1 0,1-4 0,2-6-4,-1-1-1,0 1 1,-1-21-1,-4-5 41,-2-1 0,-1 1 0,-2 0 0,-1 0 0,-2 1 0,-20-43 0,16 44-407,2-1 0,2 0 0,1-1-1,1 0 1,3 0 0,-3-49 0,8 85 205,1 0-1,0 0 1,0 0 0,1 0 0,-1 0 0,0 1 0,0-1 0,0 0 0,1 0 0,-1 0 0,0 0 0,1 0 0,-1 0 0,1 0-1,-1 0 1,1 1 0,-1-1 0,1 0 0,-1 0 0,1 1 0,0-1 0,0 0 0,-1 1 0,1-1 0,0 1 0,0-1-1,0 1 1,0-1 0,-1 1 0,1 0 0,0-1 0,0 1 0,0 0 0,0 0 0,0 0 0,0-1 0,0 1 0,0 0-1,1 1 1,20-2-2672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13189,'12'-23'511,"0"0"1,1 1-1,1 1 0,2 0 0,0 1 0,1 0 1,0 2-1,2 0 0,0 1 0,30-21 0,-11 12-471,1 2 0,2 1 0,0 2-1,84-29 1,-111 45-66,1 1-1,-1 1 1,1 0-1,0 1 1,0 0-1,23 1 1,-36 1 33,-1 1 0,0-1 0,0 0 0,0 1 0,0 0 0,1-1 0,-1 1 0,0-1 0,0 1 0,0 0 0,-1 0 0,1 0 0,0 0 0,0 0 0,0 0 0,0 0 0,-1 0 0,1 0 0,-1 0 0,1 0 0,0 0 0,-1 0 0,0 0 0,1 1 0,-1-1 0,0 0 0,0 0 0,1 0 0,-1 1 0,0-1 0,0 0 0,-1 0 0,1 1 0,0-1 0,0 0 0,-1 3 0,0 3 9,0 0 0,0 0 0,-1 0 0,0 0 0,-4 8 0,-4 6 63,-2-1 1,-1-1-1,0 0 0,-23 24 1,-72 67 366,59-62-596,46-45 148,-126 134-197,115-118 164,0-1 0,1 2 0,0-1 0,2 2 0,-18 43 0,27-58-115,0 0-1,0 1 0,0-1 1,1 1-1,0 0 1,1-1-1,-1 1 1,1 0-1,1-1 0,-1 1 1,1 0-1,3 9 1,-3-12 14,1 0 1,-1-1-1,1 1 0,0-1 1,0 1-1,1-1 1,-1 0-1,1 1 0,-1-1 1,1 0-1,0-1 1,0 1-1,0-1 0,1 1 1,-1-1-1,1 0 1,-1 0-1,1 0 0,0-1 1,0 1-1,4 0 1,10 2-1135,0 0 1,-1-2-1,1 0 0,33-2 1,-16 0-1766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11637,'0'9'740,"-8"4"-16,1 9-136,-1-2-176,-2 8-160,0 3-156,-7 3-76,4 5 0,-2-1-36,-1 4 4,2 0-92,-1-6-296,3 3-596,3-4-380,5-2-72,4-3-428,0-2-1469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81 16189,'12'-10'256,"-1"0"-1,1 1 0,0 1 1,1 0-1,0 1 0,18-8 1,-24 13-253,0-1 0,0 1-1,1 0 1,0 0 0,-1 1 0,1 0 0,-1 1 0,1-1 0,0 2 0,0-1 0,-1 1 0,1 0 0,-1 0-1,9 3 1,-14-3 1,-1 0 1,0-1-1,1 1 0,-1 0 0,0-1 0,1 1 0,-1 0 0,0 0 0,0 0 0,0 0 1,0 0-1,0 1 0,0-1 0,0 0 0,0 0 0,0 1 0,-1-1 0,1 0 0,-1 1 1,1-1-1,0 3 0,0 0 1,0 0 0,-1 1 0,1-1 0,-1 1 0,0-1 0,-1 1 0,0 5 1,-1 2-8,-1 0 1,0 0 0,-1 0-1,-8 18 1,-18 21 14,-1-2-1,-3-2 1,-42 47 0,-50 71-123,122-158-19,-1 0 0,1 0-1,1 0 1,0 1-1,0 0 1,0 0 0,1 0-1,-1 8 1,2-14-33,1 0 0,0 0 1,-1 0-1,1 1 1,0-1-1,1 0 0,-1 0 1,0 0-1,1 0 1,-1 0-1,1 0 0,-1 0 1,1 0-1,0 0 0,0 0 1,0 0-1,0 0 1,0-1-1,0 1 0,1 0 1,-1-1-1,1 1 0,-1-1 1,1 1-1,-1-1 1,1 0-1,0 1 0,0-1 1,-1 0-1,1 0 1,0 0-1,0-1 0,0 1 1,4 0-1,18 4-2220,5-5-1237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4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60 5168,'-3'-10'1235,"-8"-39"6189,10 87-5596,2 113-1018,22 152-1,-4-81 185,-13 299 1,-9-281-719,1-23-167,3 182-249,26-115 362,-14 342-103,-7-113-279,3-416 192,-6-80-6750,-3-29 3796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 13773,'0'0'26,"0"1"0,0-1 0,0 0 0,0 0 0,0 0 0,0 0 0,0 1 0,0-1 0,0 0 0,1 0 0,-1 0 0,0 0-1,0 0 1,0 0 0,0 1 0,0-1 0,1 0 0,-1 0 0,0 0 0,0 0 0,0 0 0,0 0 0,1 0 0,-1 0 0,0 0 0,0 0 0,0 0 0,1 0 0,-1 0-1,0 0 1,0 0 0,0 0 0,1 0 0,-1 0 0,0 0 0,0 0 0,0 0 0,0 0 0,1 0 0,-1 0 0,0 0 0,0 0 0,0-1 0,0 1 0,1 0 0,-1 0-1,0 0 1,0 0 0,0 0 0,0 0 0,0-1 0,0 1 0,1 0 0,-1 0 0,0 0 0,0 0 0,0-1 0,0 1 0,0 0 0,0 0 0,0-1 0,10 18 423,-6 10-230,-1 0 1,-1 0 0,-1 0-1,-1 0 1,-2 0-1,-1 0 1,-11 48 0,-7-5-457,-36 83 1,-11 38-4320,64-177 3396,2 1 0,0-1 0,0 1 0,2 24 0,0-37 901,0 21-2701</inkml:trace>
  <inkml:trace contextRef="#ctx0" brushRef="#br0" timeOffset="1">1 539 13789,'33'-11'40,"5"1"-40,7-2-44,10 5-216,-1-4-568,3 4-564,3 1-896,-3-1-2141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1 15773,'0'0'252,"-14"19"876,-312 331 3586,-35 43-6892,347-376 1159,2 1 0,-14 23 0,23-35 356,0-1 0,1 1 0,-1-1 0,1 1 0,0 0-1,1 0 1,0 0 0,0 0 0,0 0 0,0 0 0,1 1 0,1 9-1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15757,'0'6'451,"1"0"0,0 0 0,0-1 0,1 1-1,0 0 1,0 0 0,0-1 0,0 1 0,1-1-1,0 0 1,0 0 0,1 0 0,4 5 0,10 11-389,34 30-1,-18-18 144,1 2-756,134 146 488,-93-84-1933,-9 8-4158,-33-43 1541,-18-34 1398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15817,'-12'24'521,"2"0"-1,0 1 0,1 0 0,2 0 0,1 1 1,-6 43-1,8-21-1488,1 0 0,7 85 0,-4-127 617,1 0-1,0 1 1,1-1 0,0 0 0,0 0 0,0 0 0,0-1-1,1 1 1,0 0 0,0-1 0,1 0 0,0 0-1,-1 0 1,2 0 0,-1-1 0,0 1 0,1-1-1,0 0 1,9 5 0,-11-7 236,2 1 0,-1-1 0,0-1 0,0 1 0,1-1 0,-1 0 0,0 0 0,1 0 0,0 0 0,-1-1 0,1 1 0,-1-1 0,1-1 0,-1 1 0,1-1 0,-1 1 0,1-1 0,-1-1 0,1 1-1,-1 0 1,0-1 0,0 0 0,1 0 0,-1-1 0,-1 1 0,8-6 0,5-5 1351,-9 6-732,1 1 1,0 0-1,0 0 0,1 0 1,13-6-1,-19 11-414,-1 0 1,1 1-1,-1-1 0,1 1 1,0-1-1,-1 1 0,1 0 1,0 0-1,-1 0 1,1 0-1,0 0 0,-1 1 1,1-1-1,-1 1 0,1 0 1,-1 0-1,1 0 0,-1 0 1,1 0-1,-1 0 0,0 1 1,0-1-1,1 1 0,-1-1 1,3 4-1,9 7 193,-1-2 0,2 0 1,0-1-1,0 0 0,0-1 0,1-1 1,0 0-1,1-1 0,0-1 0,-1-1 1,2 0-1,-1-1 0,34 1 1,-32-3 37,0-1 0,0-1 0,-1-1 1,1-1-1,0 0 0,-1-1 0,0-1 1,0-1-1,0-1 0,-1 0 0,0-1 1,28-18-1,-37 20-238,-1-1-1,1 1 1,-2-1 0,1-1 0,-1 1-1,0-1 1,-1-1 0,1 1 0,-2-1-1,1 1 1,-1-1 0,-1 0 0,0-1-1,0 1 1,0-1 0,-2 1-1,1-1 1,-1 0 0,0 0 0,-1 0-1,0 1 1,-1-1 0,0 0 0,0 0-1,-1 1 1,-1-1 0,-4-14 0,4 14-60,-1 0 1,0 0 0,0 1 0,-1-1 0,0 1 0,0 0 0,-1 1-1,0-1 1,-1 1 0,0 0 0,0 1 0,-1 0 0,0 0 0,0 0-1,0 1 1,-1 0 0,0 1 0,0 0 0,-1 0 0,1 1 0,-1 0-1,0 1 1,0 0 0,0 1 0,-19-3 0,13 5-272,0 1 1,0 0-1,0 1 0,0 1 1,1 1-1,-1 0 0,1 1 1,0 0-1,0 1 0,0 1 1,1 0-1,-22 15 0,19-9-775,0 0 0,1 0-1,1 2 1,0 0 0,1 1-1,0 0 1,1 1-1,1 0 1,-11 23 0,5 0-2490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45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41 16386,'1'-1'33,"-1"0"0,1 1 1,0-1-1,0 0 0,-1 0 1,1 0-1,-1 0 0,1 0 1,-1 0-1,1 0 0,-1 0 1,1-1-1,-1 1 0,0 0 1,0 0-1,0 0 0,1 0 1,-1 0-1,0-1 0,0 1 1,-1 0-1,1 0 0,0 0 1,0 0-1,-1 0 0,1-1 1,-1-1-1,-1 2 1,1 0 0,0 0 0,-1 1 0,1-1-1,-1 0 1,0 0 0,1 1 0,-1-1 0,1 1 0,-1 0 0,0-1 0,0 1 0,1 0-1,-1 0 1,0 0 0,-2 0 0,-11 1 244,0 1 0,0 1 0,-17 4-1,-20 9 1005,2 2 0,-86 42 0,-87 69 1148,197-112-2308,-23 13 24,-71 58 0,109-79-144,1 0 0,0 1 0,0 0 0,1 1-1,0 0 1,1 0 0,0 1 0,1 0 0,0 0 0,1 1 0,1 0-1,-5 15 1,8-22 17,1 0-1,0 0 1,0 0-1,0 0 1,1 0 0,0 0-1,0 0 1,1 1-1,0-1 1,0 0-1,0 0 1,1 0-1,-1 0 1,1-1-1,1 1 1,-1 0-1,1-1 1,0 0-1,0 1 1,5 4-1,0-2-31,0-1 0,0 1 0,0-2 0,1 1 0,0-1 0,0-1 0,1 0 0,-1 0 0,1 0 0,18 4 0,23 6-210,0-3 0,1-1-1,61 3 1,25-6-3170,-4-6-4172,-84-2 4035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0:5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15709,'3'-4'159,"-1"-1"-1,1 1 0,0-1 0,0 1 0,1 0 0,-1 0 0,1 0 0,0 1 0,0-1 0,1 1 0,-1 0 1,0 0-1,1 1 0,0-1 0,0 1 0,-1 0 0,10-2 0,4-2 184,-1 1 1,1 1-1,35-4 0,-37 7-242,-1 0-1,1 1 1,0 1-1,-1 1 1,19 3-1,-30-5-72,-1 1 0,0 0-1,0 0 1,0 0-1,0 0 1,0 0 0,0 1-1,0-1 1,0 1-1,-1 0 1,1 0 0,0 0-1,-1 0 1,0 0-1,1 1 1,-1-1 0,0 1-1,0-1 1,-1 1-1,1 0 1,0 0 0,-1 0-1,0 0 1,1 0-1,-1 0 1,0 0 0,-1 0-1,1 0 1,-1 1-1,1-1 1,-1 4 0,0-2 66,0 0 1,0 1 0,0-1 0,-1 0 0,0 0-1,0 1 1,0-1 0,0 0 0,-1 0 0,0 0-1,0 0 1,-1-1 0,1 1 0,-1-1 0,0 1-1,0-1 1,0 0 0,-1 0 0,0 0 0,0 0-1,0-1 1,0 0 0,0 0 0,-9 5 0,-16 10 486,-53 24 0,107-42-653,-1 0 0,0 2 1,0 1-1,42 10 0,-61-12 132,0 1 1,0-1-1,0 1 0,0 0 1,-1 0-1,1 0 1,-1 1-1,1-1 1,-1 1-1,0 0 0,0 1 1,0-1-1,-1 1 1,1-1-1,-1 1 1,0 0-1,0 0 0,0 1 1,-1-1-1,1 1 1,-1-1-1,0 1 0,0 0 1,-1-1-1,1 1 1,-1 0-1,0 0 1,-1 0-1,1 8 0,-1-5 197,0 0-1,0 1 1,-1-1-1,-1 0 1,1 0-1,-1 1 1,-1-2-1,1 1 1,-1 0-1,-1 0 1,1-1-1,-2 0 1,1 1-1,-1-1 1,1-1-1,-2 1 1,1-1-1,-11 9 1,-1 1 86,-2-1 0,0 0 0,-1-1 0,0-1 0,-42 19 1,-12 1-5119,20-9-5182,35-14 4709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1:0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25 108 9557,'-3'-2'211,"1"-1"-1,0 0 1,0 0 0,0 1 0,0-1 0,0 0-1,0-1 1,1 1 0,-1 0 0,1 0 0,0-1-1,0 1 1,1-1 0,-1 1 0,1-1 0,-1 1-1,1-5 1,1 6-196,0 0-1,0 0 1,1-1-1,-1 1 1,0 0-1,1 0 0,-1 1 1,1-1-1,0 0 1,0 0-1,0 1 1,0-1-1,0 1 1,0 0-1,0-1 1,0 1-1,0 0 1,1 0-1,-1 0 0,0 1 1,1-1-1,-1 1 1,0-1-1,1 1 1,2 0-1,10-4-3,1 1-1,0 1 1,-1 0 0,1 2-1,0-1 1,16 3-1,-31-2-4,0 1-1,1-1 1,-1 0 0,0 0-1,0 1 1,0-1-1,1 1 1,-1-1-1,0 1 1,0 0 0,0-1-1,0 1 1,0 0-1,0 0 1,0-1 0,0 1-1,-1 0 1,1 0-1,0 0 1,0 0-1,-1 0 1,1 0 0,-1 0-1,1 1 1,-1-1-1,1 0 1,-1 0 0,0 0-1,1 1 1,-1-1-1,0 0 1,0 0-1,0 1 1,0-1 0,0 0-1,0 0 1,0 1-1,0-1 1,-1 0-1,1 0 1,0 0 0,-1 1-1,1-1 1,-1 0-1,0 1 1,-2 4 29,0 0 0,1 0 0,-2-1 0,1 1 0,-1-1 0,1 0 1,-7 6-1,1-3-10,0 0 1,-1-1 0,1-1 0,-1 0 0,-1 0 0,-14 6-1,75 9-114,-18-9 103,65 27-57,-89-35 35,0 0 0,0 1 0,-1 0 0,1 1-1,-1-1 1,0 1 0,-1 1 0,1-1 0,5 9-1,-11-12 65,1 1 0,-1-1 0,1 1-1,-1-1 1,-1 1 0,1-1 0,0 1 0,-1 0-1,0-1 1,0 1 0,0 0 0,0 0 0,0-1-1,-1 1 1,0 0 0,0-1 0,0 1 0,0-1-1,0 1 1,-1-1 0,1 0 0,-1 1-1,0-1 1,0 0 0,0 0 0,-1 0 0,1-1-1,-1 1 1,1 0 0,-1-1 0,0 0 0,0 1-1,-3 1 1,-14 6 61,1-1 0,-1 0 0,-1-2 0,1 0 0,-1-1 0,-1-1 0,-34 3 0,10 0-2189,41-3-1453,4-2 743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0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10 684 8677,'-1'-1'141,"0"0"0,0 1 0,0-1 0,1 0-1,-1 0 1,0 0 0,1 0 0,-1-1 0,1 1 0,-1 0 0,1 0 0,0 0 0,-1 0 0,1 0 0,0-1 0,0 1 0,0 0 0,0 0 0,0 0 0,0 0 0,0-1-1,0 1 1,0 0 0,1 0 0,-1-2 0,6-36 439,30-59 190,4 2 1,5 1 0,65-102-1,-106 188-705,28-42 51,-30 49-119,0-1 0,0 0 0,0 1 0,0-1 0,0 1 1,0 0-1,1 0 0,-1 0 0,1 0 0,0 0 0,0 0 0,-1 1 1,1-1-1,4 0 0,-6 2 1,1 0 0,-1 0 1,0 0-1,0 1 0,0-1 0,0 0 1,0 1-1,0-1 0,0 1 1,-1-1-1,1 1 0,0-1 0,0 1 1,0 0-1,0-1 0,-1 1 0,1 0 1,0 0-1,-1 0 0,1-1 1,0 1-1,-1 0 0,1 0 0,-1 0 1,0 0-1,1 0 0,-1 0 0,0 0 1,1 0-1,-1 0 0,0 0 1,0 0-1,0 1 0,0-1 0,0 1 1,1 50 93,-1-41-98,-1 63 42,-2 0 0,-4 0 0,-20 90 0,18-128-30,4-21 25,1 1 0,1-1-1,-2 31 1,5-45 130,19-39 326,25-52-292,40-116 0,-48 110 32,51-95 0,-86 190-226,-1-1 0,1 1 0,0 0-1,-1-1 1,1 1 0,0 0 0,0 0 0,-1 0 0,1-1 0,0 1 0,0 0 0,1 0 0,-1 1 0,0-1 0,0 0 0,3-1 0,-4 2-2,1 0-1,-1 1 0,1-1 1,-1 0-1,1 1 1,-1-1-1,0 0 1,1 1-1,-1-1 1,1 1-1,-1-1 1,0 1-1,1-1 1,-1 1-1,0-1 1,1 1-1,-1-1 1,0 1-1,0-1 1,0 1-1,0-1 1,1 1-1,-1-1 1,0 1-1,0 0 1,0-1-1,0 2 1,1 59-84,-1-49 100,-4 45-5,-2 0 1,-2 0-1,-4-1 0,-27 85 0,-3 14-19,37-91 67,25-84 230,33-72-141,64-148-1,4-12 189,-121 252-340,0 0 0,0 0 0,0 0 0,0 1 0,0-1 0,0 0 0,0 0 0,0 0 0,0 0 0,0 0 0,0 1 0,0-1 0,0 0 0,0 0 0,0 0 0,0 0 0,1 0 0,-1 1 0,0-1 0,0 0 0,0 0 0,0 0 0,0 0 0,0 0 0,0 0 0,0 0 0,0 0 0,1 1 0,-1-1 0,0 0 0,0 0 0,0 0 0,0 0 0,0 0 0,1 0 0,-1 0 0,0 0 0,0 0 0,0 0 0,0 0 0,0 0 0,1 0 0,-1 0 0,0 0 0,0 0 0,0 0 0,0 0 0,0 0 0,1 0 0,-1 0 0,0 0 0,0 0 0,0 0 0,0 0 0,0-1 0,1 1 0,0 29-18,-6 35 105,-26 71-33,20-93-993,1 0 0,2 0-1,-3 74 1,10-99 29,0-13 518,1 0-1,0 0 1,0 0-1,0 0 1,0 0-1,1 0 1,-1-1-1,1 1 0,0 0 1,0 0-1,3 5 1,9 5-2757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0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78 11977,'0'0'20,"0"0"0,-1 0 0,1-1 0,0 1 0,-1 0 0,1 0 0,-1-1 0,1 1 0,0 0 0,-1 0 0,1 0 0,-1 0-1,1 0 1,0 0 0,-1 0 0,1 0 0,-1 0 0,1 0 0,0 0 0,-1 0 0,1 0 0,-1 0 0,1 0 0,0 0 0,-1 0 0,1 0 0,-1 1 0,1-1 0,0 0 0,-1 0 0,1 1 0,0-1-1,-1 0 1,1 0 0,0 1 0,-1-1 0,1 0 0,0 1 0,0-1 0,-1 0 0,1 1 0,-18 13 356,3 8-243,0 1-1,2 0 1,0 1-1,2 1 1,-10 30-1,11-30-91,-2 4 109,1-1 0,2 2 1,0-1-1,2 1 0,2 1 0,1-1 1,1 1-1,1 40 0,2-70-95,0 1-1,0 0 0,1-1 1,-1 1-1,0-1 0,1 1 1,-1-1-1,1 0 0,0 1 1,-1-1-1,1 1 1,0-1-1,0 0 0,0 0 1,0 1-1,0-1 0,0 0 1,0 0-1,0 0 0,1 0 1,-1 0-1,0-1 0,1 1 1,-1 0-1,0 0 0,1-1 1,-1 1-1,1-1 0,-1 1 1,1-1-1,-1 0 0,1 0 1,-1 0-1,1 0 0,0 0 1,-1 0-1,1 0 0,-1 0 1,1 0-1,-1-1 0,1 1 1,-1-1-1,1 1 0,1-2 1,3 1 14,1-1 0,-1-1 0,0 1 0,0-1 0,-1 0 0,1-1 0,0 1 1,-1-1-1,9-8 0,-5 1-66,0-2 0,-1 1 1,0-1-1,-1-1 0,-1 1 0,0-1 1,0 0-1,-2-1 0,0 1 0,0-1 1,1-19-1,1-22-39,-2-92 0,-4 119 27,1-8 35,0-36 268,-1 68-248,-1-1 0,0 1-1,0-1 1,0 1 0,0 0 0,-1 0 0,0-1-1,0 1 1,-1 0 0,-2-5 0,5 10-50,-1 0-1,1-1 1,0 1 0,0 0 0,-1-1 0,1 1-1,0 0 1,0-1 0,-1 1 0,1 0-1,0-1 1,-1 1 0,1 0 0,0 0 0,-1-1-1,1 1 1,-1 0 0,1 0 0,0 0 0,-1 0-1,1-1 1,-1 1 0,1 0 0,0 0 0,-1 0-1,1 0 1,-1 0 0,1 0 0,-1 0 0,1 0-1,0 0 1,-1 1 0,1-1 0,-1 0-1,0 0 1,-11 16-49,-5 28 76,16-40-21,-15 64 64,3 0 0,-9 130 0,15-118-80,-14 229 44,11-124-121,-38 202 1,43-359 85,3-9 13,-1-1 1,-1 1-1,-1 0 0,-1-1 1,0 0-1,-1-1 0,-1 1 1,-10 15-1,17-31-13,0-1-1,0 0 1,0 1 0,0-1-1,0 0 1,0 0 0,0 0-1,0 0 1,0 0 0,0 0-1,-1-1 1,1 1 0,0 0-1,-1 0 1,1-1 0,-1 1-1,1-1 1,-1 0 0,1 1-1,-1-1 1,1 0 0,-1 0 0,1 0-1,-1 0 1,1 0 0,-3 0-1,1-1 25,1 0 0,-1-1 0,1 1-1,-1-1 1,1 1 0,-1-1 0,1 0 0,0 0-1,0 0 1,0 0 0,0 0 0,-3-5-1,-4-7 47,1 0-1,1-1 1,-11-26-1,5 3-60,2-1 0,2 0 0,1-1-1,2 0 1,2 0 0,2 0 0,4-73 0,0 101-129,0-1 1,0 0-1,1 1 0,1 0 1,0 0-1,1 0 1,0 0-1,1 1 1,0 0-1,0 0 0,1 0 1,1 1-1,0 0 1,0 0-1,1 1 0,0 0 1,13-8-1,2-1-862,1 1 0,1 1-1,0 2 1,1 1 0,1 1 0,33-10-1,-8 7-1695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0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1 625 14237,'16'-21'563,"1"0"-1,2 1 1,0 0-1,21-16 1,92-64 124,-85 67-688,95-69-52,56-41-514,-73 40-4005,-112 90 2143,-3 1-1145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4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13377,'32'3'6179,"7"4"-4537,-16-2-1669,0-2 1,31 2 0,6-7 119,-39 1-40,0 0-1,-1 1 0,1 1 1,31 6-1,-235-9 2088,-18 0-2342,201 2 193,0 1 0,0-1 1,0 0-1,0 0 0,1 0 0,-1 1 0,0-1 0,0 0 0,0 0 1,0 1-1,0-1 0,0 0 0,0 0 0,0 1 0,0-1 0,0 0 1,0 0-1,0 1 0,0-1 0,0 0 0,0 0 0,0 1 0,0-1 1,0 0-1,0 1 0,0-1 0,0 0 0,0 0 0,0 0 0,0 1 1,-1-1-1,1 0 0,0 0 0,0 1 0,0-1 0,0 0 1,-1 0-1,1 0 0,0 0 0,0 1 0,0-1 0,-1 0 0,1 0 1,0 0-1,0 0 0,-1 0 0,1 0 0,0 0 0,0 1 0,-1-1 1,1 0-1,0 0 0,0 0 0,-1 0 0,1 0 0,0 0 0,-1 0 1,1 0-1,0-1 0,0 1 0,-1 0 0,20 12-127,25-3 160,-1-2 0,84 2 0,3 1-33,-127-10 24,1 0-20,1 0 1,-1 1-1,0-1 0,0 1 0,1 0 0,-1 0 0,0 1 0,0-1 0,0 1 0,0 0 0,0 0 0,4 3 0,-7-2 16,-1-1-1,1 1 0,-1-1 1,0 1-1,0-1 0,-1 1 1,1-1-1,0 0 0,-1 1 0,1-1 1,-1 1-1,0-1 0,0 0 1,-2 5-1,-23 37-25,6-11-53,-164 406-286,169-400 7,15-39 222,1-32 45,2 15 131,2 0-1,0 0 0,2 0 1,13-27-1,-11 24-14,13-28 43,6-10-8,-3-1-1,-2-1 0,18-77 0,-37 97 109,-3 25-150,-2 13-120,1 4-105,-3 10 180,0-1 1,-1 0-1,0 0 1,-1 0-1,0-1 1,-12 17-1,-2 7-43,-32 82-111,-48 157-1,81-218 75,47-201 93,43-150 347,-63 275-414,-6 30-11,-7 36 16,-79 235-85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04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13729,'0'22'716,"0"-1"-156,8 3-96,3 1-168,2 2-100,3 1-32,-1-2-128,2 1-28,4-2-24,-2 2 8,1-5 8,-1 1-328,5-3-520,-2-1-488,-2-1-552,3-3-332,1-2-1376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1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1 360 728,'0'-1'143,"0"0"-1,0 0 1,0 1-1,-1-1 1,1 0-1,0 1 0,0-1 1,0 0-1,0 0 1,0 1-1,0-1 1,0 0-1,1 1 1,-1-1-1,0 0 1,0 0-1,0 1 1,1-1-1,-1 1 1,0-1-1,1 0 1,-1 1-1,1-1 1,-1 0-1,0 1 1,1-1-1,-1 1 1,1-1-1,0 1 1,-1 0-1,1-1 1,-1 1-1,1-1 1,0 1-1,-1 0 1,1 0-1,0-1 1,-1 1-1,1 0 1,1 0-1,20-12 3883,-10 8-4125,84-27 2940,2 5 1,193-27 0,-216 41-1767,1023-101 3122,-293 39-4145,-786 72-541,53-6-3950,-24 6-4008,-41 2 5077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1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14285,'11'-14'538,"1"0"1,0 1-1,1 1 0,0 0 0,1 1 0,0 0 0,1 1 1,0 1-1,22-11 0,-10 8-103,0 1-1,1 1 1,0 1-1,55-9 1,-79 17-436,1 1 1,0-1-1,-1 1 1,1 0-1,0 0 1,0 0-1,-1 0 0,1 1 1,0 0-1,-1 0 1,7 2-1,-10-2-1,1 0 1,-1 0-1,0 0 0,1 1 1,-1-1-1,0 0 0,0 1 0,0-1 1,0 1-1,0-1 0,-1 1 1,1-1-1,0 1 0,-1 0 1,1-1-1,-1 1 0,0 0 0,1-1 1,-1 1-1,0 0 0,0-1 1,0 1-1,0 0 0,0 0 1,0-1-1,-1 1 0,1 0 0,-1-1 1,1 1-1,-1 0 0,0-1 1,1 1-1,-3 2 0,-5 14-32,-2-1 0,0 0 0,-2 0 0,1-1-1,-2 0 1,-28 27 0,7-7-6,-29 33 25,28-32-15,2 1 0,-52 75 0,81-105 29,0-1 0,1 1 0,0 0 0,0 0-1,1 0 1,-1 0 0,2 1 0,-1-1 0,1 0-1,1 12 1,-1-15 9,2-1-1,-1 1 0,0 0 1,1 0-1,0 0 0,0-1 1,1 1-1,-1 0 1,1-1-1,0 1 0,0-1 1,1 0-1,-1 0 1,1 0-1,0 0 0,0 0 1,0 0-1,0-1 1,5 4-1,7 4-457,1 0-1,0-2 1,1 0 0,25 10 0,-22-12-861,1 0 0,0-2 0,0 0 0,0-1 1,1-2-1,30 1 0,-15-3-2003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15013,'0'27'2766,"-1"-4"-2293,-1 0 1,-1 0-1,-1 0 0,-11 32 1,-36 90 641,30-90-799,4-11-167,9-26-51,0 0 1,2 0-1,0 0 1,2 1 0,0 0-1,0 0 1,1 20-1,3-38-40,0-1 1,1 1-1,-1 0 0,0-1 0,1 1 1,-1 0-1,1-1 0,-1 1 0,1-1 1,-1 1-1,1-1 0,0 0 1,-1 1-1,1-1 0,0 1 0,-1-1 1,1 0-1,0 0 0,-1 1 0,1-1 1,0 0-1,0 0 0,-1 0 0,1 0 1,0 0-1,-1 0 0,1 0 1,0 0-1,0 0 0,-1 0 0,1 0 1,0 0-1,0-1 0,-1 1 0,1 0 1,0 0-1,-1-1 0,2 0 0,32-10 146,29-24-60,88-64-1,-8 4-666,-106 72-342,68-39-4100,-78 48 2047,0 2-1,29-10 1,-36 16-898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1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12553,'-1'5'235,"1"0"0,1 1 0,-1-1 0,1 0 0,-1 1 0,2-1 1,-1 0-1,0 0 0,1 0 0,0 0 0,0 0 0,1 0 0,-1-1 0,1 1 0,0-1 0,1 0 0,-1 1 0,5 4 0,9 6-226,0-1 0,0 0 0,24 14 0,10 7-118,21 32-1579,-10-9-1446,-19-26-1745,-28-25 858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59:17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18454,'-14'51'3572,"3"-20"-3280,-9 45-195,4 2 1,3-1-1,-4 131 0,17-147-2097,9 69 1,0-2-7337,-9-100 6097</inkml:trace>
  <inkml:trace contextRef="#ctx0" brushRef="#br0" timeOffset="1">0 917 15845,'20'-12'860,"1"1"0,0 1-1,1 1 1,0 0 0,43-9-1,121-12 701,-154 25-1474,61-6-396,95-1 0,-69 19-6778,-98-2 3720,-6 1-1840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1:1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11953,'0'-3'168,"0"0"-1,0 0 0,0 0 1,1 0-1,-1 0 1,1 1-1,-1-1 0,1 0 1,0 0-1,0 1 1,1-1-1,-1 1 1,0-1-1,1 1 0,-1-1 1,5-3-1,-1 2-26,0 0 0,1 0 0,-1 0 1,1 1-1,0 0 0,8-3 0,22-9-32,0 3-1,1 1 1,0 1 0,1 2 0,0 2-1,0 1 1,0 2 0,73 4 0,-109-1-102,0 0 0,0 0 0,0 0 1,0 0-1,0 0 0,0 0 1,0 1-1,-1-1 0,1 1 0,0-1 1,0 1-1,0 0 0,-1 0 1,1 0-1,0 0 0,-1 0 0,1 0 1,-1 0-1,1 1 0,-1-1 1,1 0-1,-1 1 0,0-1 0,0 1 1,0-1-1,0 1 0,0 0 1,0 0-1,0-1 0,-1 1 0,1 0 1,0 0-1,-1 0 0,0 0 1,1 0-1,-1-1 0,0 1 0,0 0 1,0 0-1,0 0 0,0 0 1,-1 0-1,1 2 0,-2 2 22,0 1 0,0-1 0,-1 0 0,0 0-1,0 0 1,0 0 0,-1 0 0,0-1 0,0 0 0,0 0-1,-8 8 1,-8 4 50,1-2 0,-2 0-1,0-1 1,-1-1 0,0-1-1,-1-1 1,-1-1 0,-44 13-1,47-22-48,14-8 7,8 5-44,-1 1 1,1 0-1,-1-1 0,1 1 0,0 0 0,0 0 1,-1 0-1,1 0 0,0 0 0,0 0 0,0 0 1,0 0-1,0 0 0,1 0 0,-1 0 0,0 0 1,0 1-1,1-1 0,-1 1 0,0-1 0,3 0 1,7-2-29,0-1 1,1 2 0,0 0-1,0 0 1,-1 1-1,1 1 1,0 0 0,0 0-1,0 1 1,0 1 0,-1 0-1,1 0 1,0 1-1,-1 1 1,0 0 0,0 1-1,0 0 1,0 0 0,13 10-1,-17-9 55,-1 0-1,0 0 1,0 0-1,0 0 1,-1 1-1,0 0 0,0 0 1,-1 1-1,0-1 1,0 1-1,-1 0 1,0 0-1,0 0 1,-1 1-1,0-1 0,-1 0 1,0 1-1,0 0 1,0-1-1,-1 1 1,-1-1-1,-1 15 1,0-17 41,0-1 1,0 0 0,0 0-1,0 0 1,-1-1 0,0 1-1,0 0 1,0-1 0,-1 0-1,1 0 1,-1 0 0,0 0-1,0 0 1,-1-1 0,1 0-1,0 0 1,-1 0 0,-8 3-1,-10 6 63,-2-2-1,-34 11 1,58-20-130,-63 16-1475,-107 14 0,98-19-2093,35-5 957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142 172 6453,'0'0'941,"0"-16"4530,0-15-3277,3 24-2085,0 1 0,1 0-1,0 0 1,0 1 0,0-1-1,0 1 1,1 0 0,0 0-1,0 0 1,1 1 0,-1-1-1,8-3 1,0-1 143,1 1 1,0 1-1,0 1 0,21-8 1,-26 12-259,0 0 0,0 1 1,0-1-1,0 2 1,0-1-1,0 1 0,1 1 1,-1 0-1,0 0 1,0 1-1,0 0 1,11 4-1,-7-1-1,-1 0 0,1 1 0,-2 1 0,1-1 0,-1 2-1,0 0 1,18 16 0,-24-19 22,-1 0 0,0 1-1,0-1 1,-1 1 0,1 0-1,-1 0 1,0 1 0,-1-1-1,0 1 1,0-1 0,0 1-1,-1 0 1,1 9 0,1 13 59,-3 55 0,-1-44 44,0-29 19,0 0 0,-1 0 1,-1 1-1,0-1 1,0-1-1,-1 1 0,0 0 1,-1-1-1,-1 0 0,1 0 1,-1 0-1,-14 15 1,13-15 132,-1-1 0,0 0 1,-1-1-1,0 0 0,0 0 1,-1-1-1,0 0 0,0-1 1,-1 0-1,1 0 0,-1-1 1,-12 3-1,9-5-72,0 0-1,0-1 1,-1-1 0,1 0-1,0-1 1,-1-1 0,1 0-1,0-1 1,0 0-1,0-2 1,0 1 0,0-2-1,1 1 1,0-2 0,0 0-1,-13-8 1,20 10-138,-1-1 0,1 0 0,1 0-1,-1 0 1,1-1 0,0 1 0,0-1 0,0-1 0,-6-11 0,-30-69 457,25 50-182,13 30-429,0 0 0,1 0 0,0-1 0,0 1 0,1 0 0,0-1 0,0 1 0,1-1 0,0 1 0,0-1 0,1 1 0,0 0 0,0-1 0,0 1 0,1 0 0,1 0 0,-1-1 0,1 2 0,0-1 0,0 0 0,1 1 0,0-1 0,0 1 0,1 0 0,-1 0 0,2 1 0,8-9 0,7-5-4211,38-27 1,-27 24-93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44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145 254 3308,'0'0'2648,"-20"-8"4076,14 1-6148,1-1-1,0 0 1,0 0-1,1-1 1,0 1-1,-4-12 1,7 15-459,-1 1-1,1-1 1,0 1-1,1-1 1,-1 0 0,1 1-1,0-1 1,0 0 0,0 1-1,0-1 1,1 0-1,0 1 1,0-1 0,3-8-1,0 8-42,-1 0-1,1-1 0,0 1 0,0 1 0,1-1 0,-1 0 0,1 1 0,0 0 1,0 0-1,1 1 0,-1-1 0,1 1 0,-1 1 0,1-1 0,9-2 1,11-4-81,1 2 1,32-4-1,-55 10-9,5-1 11,1 1-1,0 0 1,0 1-1,0 0 1,0 0-1,0 1 1,0 0-1,0 1 1,-1 0 0,1 1-1,0 0 1,12 6-1,-16-6 15,1 1-1,-1 0 1,0 0-1,0 1 0,0 0 1,0 0-1,-1 0 1,0 0-1,0 1 1,-1 0-1,1 0 1,-1 1-1,0-1 0,-1 1 1,0-1-1,5 14 1,-4-2 198,0-1 1,0 1 0,-2-1-1,0 1 1,-2 0 0,1 0-1,-2 0 1,-1 0-1,-3 19 1,2-28-60,-1 1 1,0 0-1,0-1 0,-1 0 1,0 0-1,-1-1 1,0 1-1,0-1 0,-1 0 1,-12 11-1,6-7 133,-1-1 0,0-1 1,0 0-1,-1 0 0,-21 9 0,23-15-57,-1 0 1,1-1-1,-1 0 0,0-1 1,1-1-1,-19 1 0,1-1-101,22 0-13,0-2-1,1 1 0,-1-1 0,0 0 0,1-1 0,-1 0 0,1 0 0,0-1 0,0 0 0,0-1 0,0 1 0,1-2 0,-1 1 1,1-1-1,0 0 0,0 0 0,1-1 0,-1 0 0,1 0 0,0-1 0,1 1 0,0-1 0,0 0 0,1-1 0,-1 1 0,1-1 1,1 0-1,0 0 0,0 0 0,0-1 0,1 1 0,1 0 0,-1-1 0,0-15 0,1-17-488,2-44-338,4 58-3154,4 2-3468,-2 13 2218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4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89 191 11657,'0'-6'393,"-1"2"-103,0 0-1,1-1 1,0 1 0,0 0 0,0-1 0,0 1 0,1 0 0,0-1 0,0 1 0,0 0-1,0 0 1,1 0 0,-1 0 0,1 0 0,0 0 0,0 0 0,1 0 0,-1 1 0,1-1 0,0 1-1,0 0 1,0 0 0,4-4 0,11-7 201,0 1-1,38-23 1,-47 32-507,1 0 1,-1 1-1,1 0 1,0 0 0,0 1-1,0 0 1,0 1-1,20 0 1,-16 1 15,1 0 0,-1 2 0,1 0 0,-1 0 0,0 1 0,0 1 0,0 1 0,0 0 0,-1 0 0,23 14 0,-29-15 6,-1 0 0,0 1 0,0 0-1,0 0 1,-1 0 0,0 1 0,0 0-1,0 0 1,-1 0 0,1 1 0,-2-1-1,1 1 1,-1 0 0,0 0 0,0 0 0,-1 1-1,0-1 1,0 1 0,-1-1 0,0 1-1,0 15 1,1 28 46,0-38 48,-1 1 0,-1 0 0,0 0 0,-1 0 0,-1 0 0,0 0 0,-1-1 0,-7 22 0,4-21 269,0 1 1,-2-1-1,0-1 1,0 0-1,-1 0 1,-1-1 0,0 0-1,-12 11 1,14-16-143,0 0 0,0-1 0,0-1 0,-1 0 0,0 0 1,0 0-1,0-1 0,-1 0 0,1-1 0,-1 0 0,0-1 0,0 0 0,-15 1 1,10-2-97,0 0 0,0-1 0,0-1 0,0 0 0,-18-5 0,25 4-56,0 0 0,1-1 1,-1 0-1,0-1 0,1 1 0,0-1 0,0-1 1,0 1-1,1-1 0,-1-1 0,-6-7 0,-5-5-64,1 0-1,0-2 0,2 0 0,1-1 1,0 0-1,1-1 0,-14-35 0,25 50-168,0-1 0,1 1-1,-1-1 1,1 1-1,1-1 1,0 1-1,0-1 1,0 0-1,1 1 1,2-13 0,-1 11-1229,1 0 0,0 0 0,0 0 1,1 0-1,0 0 0,1 0 1,9-13-1,1 2-2615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2:3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18998,'4'13'8513,"-1"81"-5671,-4-21-3013,4 125 3295,8-100-6765,12-5-8536,-18-78 6250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5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 12645,'0'-1'122,"0"0"0,0 0 0,1 0 0,-1 0-1,-1 0 1,1 0 0,0 0 0,0 0 0,0 0 0,-1-1-1,1 1 1,0 0 0,-1 0 0,1 0 0,-1 0 0,1 0 0,-1 1-1,0-1 1,1 0 0,-1 0 0,0 0 0,0 0 0,1 1 0,-1-1-1,0 0 1,0 1 0,0-1 0,0 1 0,0-1 0,-2 0-1,-1 0 29,-1 1-1,1-1 0,0 1 0,-1 0 0,1 1 0,-1-1 0,-5 2 0,2 0-52,0 1 0,1 0 1,-1 0-1,1 0 0,-1 1 0,1 1 0,0-1 1,1 1-1,-1 0 0,1 0 0,0 1 1,0 0-1,1 0 0,-9 13 0,-2 3 28,1 1 0,1 0 0,-12 30-1,15-28-181,2 0 0,0 1-1,2 0 1,1 1 0,1-1-1,1 1 1,2 0 0,0 38-1,2-63 56,0-1-1,0 1 0,0-1 0,0 1 0,0 0 0,0-1 0,1 1 0,-1-1 1,1 1-1,-1-1 0,1 1 0,-1-1 0,1 1 0,0-1 0,-1 1 1,1-1-1,0 0 0,0 0 0,0 1 0,0-1 0,1 0 0,-1 0 0,0 0 1,0 0-1,1 0 0,-1 0 0,0 0 0,1-1 0,-1 1 0,1 0 1,-1-1-1,1 1 0,-1-1 0,1 0 0,-1 1 0,1-1 0,0 0 0,-1 0 1,1 0-1,-1 0 0,1 0 0,0 0 0,-1-1 0,1 1 0,-1-1 1,3 0-1,3-1-22,1 0 0,-1 0 0,0-1 0,0 0-1,0-1 1,0 1 0,-1-1 0,11-8 0,-7 2 30,0-1-1,-1 0 1,0 0-1,-1-1 1,0 0-1,-1 0 1,0-1-1,-1 0 0,0 0 1,-1 0-1,-1-1 1,0 0-1,2-15 1,1-11 127,-3-1 0,0-67 0,-4 107-129,-37 646 4401,25-530-4697,-8 77 419,15-66-9279,5-115 6120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4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47 288 10601,'-1'-5'324,"0"0"0,0-1 0,1 1 0,0-1 0,0 1 0,0 0 0,0-1 0,1 1 1,0 0-1,0-1 0,1 1 0,-1 0 0,1 0 0,0 0 0,1 0 0,-1 0 0,1 1 0,5-8 0,5-5 251,1 1-1,0 0 0,23-18 0,-33 30-347,12-10 572,0 1 0,0 0 1,34-18-1,-43 27-757,-1 1 0,1 0 0,1 0 0,-1 0 0,0 1 0,1 0 0,-1 1 0,1-1 0,-1 2 0,1-1 0,0 1 0,-1 0 0,13 2 0,-11 1 4,-1 1 0,1 1 1,-1-1-1,0 1 0,0 1 1,-1-1-1,12 11 0,-1-1-80,-9-5 63,0-1 0,0 2-1,-1-1 1,0 1-1,-1 0 1,0 1 0,0 0-1,7 22 1,8 11-49,-17-34 38,-2 0 0,0 0 0,0 0 0,-1 0 0,0 0 1,-1 1-1,0-1 0,-1 1 0,0-1 0,-1 0 0,-4 19 0,0-14 122,-1-1 0,-1 0-1,-1 0 1,0 0 0,-1-1-1,-1-1 1,0 0 0,0 0 0,-1-1-1,-21 18 1,25-26 93,0 1 0,-1-1-1,0-1 1,0 1 0,0-2 0,0 1 0,-1-1 0,1 0-1,-16 1 1,-82 2 1258,95-5-1268,5-1-162,-1 0 1,1 0-1,0 0 1,0-1 0,0 0-1,0 0 1,1 0-1,-1-1 1,1 0-1,-1 0 1,1 0 0,0-1-1,-8-7 1,-6-6 214,-31-37 1,46 49-267,-5-6 90,0-1 1,0 1-1,2-1 0,-1-1 0,2 1 1,0-1-1,0 0 0,1-1 0,1 1 1,0-1-1,1 0 0,0 0 0,1 0 1,1-1-1,0 1 0,1 0 1,0-1-1,4-19 0,-1 25-704,-1 0-1,2 1 1,-1-1 0,1 1-1,1 0 1,-1 0 0,12-14 0,45-47-6723,-38 45 1982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5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315 117 17374,'0'-7'471,"0"1"0,0-1 0,-1 1 0,0 0 0,0-1 0,0 1 0,-1 0 0,0 0 0,0 0 1,-1 0-1,0 0 0,-3-6 0,4 9-410,-1 1 0,1 0 0,-1-1 0,1 1 0,-1 0 0,0 0 0,0 0 0,1 0 0,-1 1 0,0-1 0,-1 1 0,1 0 0,0 0 0,0 0 0,-1 0 0,1 1 0,0-1 0,-1 1 0,1 0 0,0 0 0,-1 0 0,1 0 0,-1 1 0,1-1 0,-5 2 0,2 0-50,1 0 1,0 0 0,0 1 0,-1 0 0,2 0-1,-1 0 1,0 0 0,1 1 0,-1 0 0,1 0-1,0 0 1,0 0 0,1 0 0,-6 9-1,-6 9 54,-20 42-1,19-30-46,1 1-1,2 1 1,-10 40 0,17-53-67,2-1 0,1 1 0,0 0 0,2 0 0,0 0 0,5 34 0,-4-55 48,0 1-1,1-1 1,-1 0 0,1 0-1,0 1 1,-1-1-1,1 0 1,0 0 0,0 0-1,0 0 1,1 0 0,-1 0-1,1 0 1,-1 0 0,1 0-1,-1-1 1,1 1-1,0-1 1,0 1 0,0-1-1,3 2 1,-2-1 1,1-1 0,0 0-1,0 0 1,1 0 0,-1 0 0,0-1-1,0 1 1,0-1 0,0 0 0,1-1-1,4 0 1,2-1 4,0 0 0,-1-1 0,1 0 0,-1-1-1,0 0 1,1-1 0,-2 0 0,14-9 0,-10 4 2,-1 0 0,0-1 1,-1-1-1,0 0 0,-1 0 0,0-1 1,-1-1-1,-1 1 0,0-1 0,0-1 1,-2 1-1,0-1 0,0-1 0,3-18 1,-1-13 320,-1 0 0,-3 0 0,-2-72 0,-2 105-198,1 11-143,-1-1-1,0 0 0,0 1 1,0-1-1,0 0 0,-1 0 1,0 1-1,-1-6 0,2 54 92,-2-23 125,26 322 2853,-1 2-140,-46 129-3454,11-360-3754,7 0-9285,5-79 6314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5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70 15269,'0'-3'282,"0"0"-1,0-1 1,0 1-1,0 0 1,0 0-1,-1 0 0,0-1 1,1 1-1,-1 0 1,0 0-1,0 0 1,-1 0-1,1 0 1,-1 1-1,-3-6 0,3 6-158,-1 1-1,0-1 1,0 0-1,1 1 1,-1 0-1,0-1 0,0 1 1,0 1-1,-1-1 1,1 0-1,0 1 1,0-1-1,0 1 0,-1 0 1,-5 1-1,3-1-99,1 1 0,-1 0 0,0 0 1,0 1-1,1 0 0,-1 0 0,1 0 0,0 1 0,-1-1 0,1 1 0,0 1 0,1-1 0,-1 1 0,1-1 0,-1 1 0,-4 7 0,-8 8 12,1 1 0,-18 31-1,29-45 18,-9 17 15,0 1 0,2 0-1,0 1 1,2 0 0,0 0 0,2 1 0,1 0 0,1 1 0,2 0 0,0 0 0,0 43-1,4-68-59,0 0 0,0 0-1,1 1 1,-1-1-1,0 0 1,1 0-1,-1 1 1,1-1 0,0 0-1,0 0 1,0 0-1,0 0 1,0 0-1,0 0 1,1 0-1,-1-1 1,0 1 0,1 0-1,0-1 1,-1 1-1,1-1 1,0 1-1,0-1 1,0 0 0,0 0-1,0 0 1,0 0-1,0 0 1,0 0-1,0 0 1,0-1 0,1 1-1,-1-1 1,0 0-1,0 1 1,1-1-1,-1 0 1,0-1-1,0 1 1,3 0 0,3-1-23,1 0-1,-1-1 1,0 1 0,1-1 0,-1-1 0,0 0 0,-1 0 0,1 0 0,13-9 0,-10 3 14,0-1-1,0 0 0,-1 0 1,0-1-1,-1 0 0,0-1 1,-1 0-1,0-1 1,-1 0-1,0 0 0,-1 0 1,-1-1-1,0 1 0,-1-1 1,5-26-1,-2-10 518,-2 0-1,-2 0 1,-5-60-1,2 106-466,0 1 0,-1 0 0,1 0 0,-1-1 0,0 1-1,0 0 1,0 0 0,0 0 0,-2-3 0,-7 2 32,1 21-15,-2 26 315,1 1 1,3 0-1,-3 57 1,7 140 1965,4-146-1059,24 487 495,-12-483-5068,5 52-5904,-17-137 3400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5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13869,'4'1'7139,"6"0"-3607,27-1-2373,-32 0-200,87 0 40,103 0-1524,-130 1-3820,0 2-3641,-42-2 5118,-4 2-420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5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16842,'0'0'261,"-13"9"242,-4 13-288,0 0 1,1 1-1,1 1 0,2 0 1,0 1-1,2 1 1,0 0-1,2 0 1,1 1-1,1 0 1,1 0-1,2 0 0,-3 49 1,7-74-214,0 0-1,0 0 1,-1 0 0,1 1-1,0-1 1,1 0 0,-1 0 0,0 0-1,1 0 1,-1 1 0,1-1-1,-1 0 1,1 0 0,0 0-1,0 0 1,0-1 0,0 1 0,0 0-1,1 0 1,-1 0 0,1-1-1,-1 1 1,1-1 0,-1 1-1,1-1 1,0 0 0,0 0 0,-1 1-1,1-1 1,0 0 0,0-1-1,0 1 1,0 0 0,0-1-1,1 1 1,-1-1 0,0 1 0,0-1-1,0 0 1,0 0 0,0 0-1,3 0 1,1-1 14,0-1-1,1 1 1,-1-1-1,-1 0 1,1 0-1,0-1 1,0 1-1,-1-1 0,0-1 1,1 1-1,-1-1 1,0 0-1,6-7 1,-2 1 4,0-2 1,-1 1-1,0-2 0,-1 1 0,0-1 1,-1 1-1,-1-2 0,0 1 1,0-1-1,2-17 0,-3 8 47,-1-1 0,0 1 1,-2-1-1,-1 0 0,-5-33 0,-10 1 245,15 53-313,-1 1 0,0 0 1,1 0-1,-1 0 0,0 0 1,0 0-1,-1 0 1,1 1-1,0-1 0,-1 0 1,1 1-1,-1-1 1,1 1-1,-1-1 0,0 1 1,0 0-1,1-1 0,-1 1 1,0 0-1,0 0 1,0 0-1,0 1 0,-4-2 1,5 2-3,1 1 0,-1-1 1,1 0-1,-1 0 1,0 1-1,1-1 0,-1 1 1,1-1-1,-1 0 0,1 1 1,0-1-1,-1 1 1,1-1-1,-1 1 0,1-1 1,0 1-1,-1-1 1,1 1-1,0 0 0,0-1 1,0 1-1,-1-1 0,1 1 1,0 0-1,0-1 1,0 1-1,0 0 0,0-1 1,0 1-1,0 1 1,0 28-50,1-20 40,2 25 222,1 0 0,2 0 0,1 0 0,2-1 0,16 41 0,-7-22 1083,11 60 0,-14 3-183,-4 0 1,-6 121 0,-2-43-10207,-1-168 4847,-1-5-545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5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14369,'0'-2'318,"0"0"0,0 0 0,0 0 0,0-1 0,0 1 0,1 0 0,-1 0 0,1 0 0,-1 0-1,1 0 1,0 0 0,0 0 0,0 0 0,0 0 0,0 0 0,0 1 0,1-1 0,-1 0 0,3-2 0,1 1 59,0 0 0,1 0 0,-1 1 1,1-1-1,-1 1 0,8-1 0,23-6 251,1 2-1,1 2 1,-1 2-1,1 1 0,66 6 1,-13-2-1266,-29-2-2762,31 0-7651,-69 0 7304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4:5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 16161,'0'-1'50,"-1"1"-1,0-1 1,1 1-1,-1 0 1,0 0-1,1-1 1,-1 1-1,0 0 1,0 0-1,1 0 1,-1 0-1,0 0 1,0-1-1,1 1 1,-1 1-1,0-1 1,0 0-1,1 0 1,-1 0-1,0 0 1,1 0-1,-1 1 1,0-1-1,0 0 1,0 1-1,-22 7 373,14-2-284,0 0 1,0 1-1,0 1 0,1-1 0,0 1 0,1 1 0,-11 13 0,-38 69 35,48-78-152,1 1 0,0 0 0,1 0 0,0 0 0,2 1 0,-1 0 0,2 0 0,0 0 0,1 0 0,0 0 0,1 1 0,1-1 0,3 28 0,-2-41-9,-1 0 1,1-1-1,0 1 0,0-1 1,0 1-1,0-1 1,0 0-1,0 1 0,1-1 1,-1 0-1,0 0 0,1 1 1,-1-1-1,1 0 1,-1 0-1,1-1 0,0 1 1,-1 0-1,1-1 1,0 1-1,-1-1 0,1 1 1,0-1-1,0 0 1,-1 1-1,1-1 0,0 0 1,0 0-1,-1 0 0,5-1 1,1 0 24,0 1 1,0-1-1,0-1 1,0 1-1,0-1 0,11-5 1,-7 1-20,0 0 1,0-1 0,-1-1-1,0 0 1,0 0-1,-1 0 1,0-2 0,-1 1-1,0-1 1,0 0-1,-1 0 1,-1-1-1,1 0 1,-2 0 0,0-1-1,0 0 1,-1 0-1,0 0 1,-1 0 0,0 0-1,-1-1 1,-1 1-1,0-25 1,-1 25-47,-3-61 447,2 70-381,1-1-1,-1 0 0,0 1 1,0-1-1,0 1 0,0-1 1,0 1-1,-1 0 0,0-1 1,1 1-1,-1 0 0,-1 0 1,1 0-1,0 0 0,-1 1 1,-3-5-1,5 7-36,0 0 0,1-1 0,-1 1 1,1-1-1,-1 1 0,0 0 0,1-1 0,-1 1 0,0 0 1,0-1-1,1 1 0,-1 0 0,0 0 0,1 0 0,-1 0 0,0 0 1,0 0-1,1 0 0,-1 0 0,0 0 0,0 0 0,1 0 1,-1 1-1,0-1 0,0 0 0,1 0 0,-1 1 0,0-1 1,1 0-1,-2 1 0,-9 23-7,6 33 4,5-56 5,1 64 856,2 1 1,18 92 0,-5-53 329,-4 1 0,-6 0 1,-8 153-1,-10 20-13911,12-266 8050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3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151 285 8617,'-1'-1'142,"0"1"1,0-1-1,0 1 1,0-1-1,1 1 1,-1-1-1,0 0 1,0 0-1,0 1 1,1-1-1,-1 0 1,1 0-1,-1 0 1,0 0-1,1 0 1,-1 0-1,1 0 1,0 0 0,-1 0-1,1 0 1,0 0-1,0 0 1,0 0-1,-1 0 1,1 0-1,0 0 1,0 0-1,1-1 1,-2-40 1717,1 35-1522,0 1-187,0 1 0,1-1-1,-1 0 1,1 1 0,1-1-1,-1 1 1,1-1 0,0 1 0,3-8-1,-4 12-129,-1 0-1,1 0 0,0 0 0,0 1 1,-1-1-1,1 0 0,0 0 0,0 0 1,0 0-1,0 1 0,0-1 0,0 0 1,0 1-1,0-1 0,0 1 0,0-1 1,0 1-1,0 0 0,0-1 0,2 1 0,-1 0 2,0 0-1,0 1 1,0-1-1,0 1 1,0-1-1,-1 1 1,1 0-1,0-1 1,0 1-1,0 0 1,-1 0-1,1 0 1,-1 1-1,1-1 1,-1 0-1,3 3 1,-1-1 32,0 1 0,0 0 1,0 0-1,0 0 0,-1 1 1,1-1-1,-1 1 0,0 0 1,-1-1-1,1 1 0,-1 0 1,0 0-1,1 7 1,-1-1 58,0 0 0,-1 0 0,0 0 0,-1 0 1,-2 12-1,2-21-89,1 0 0,0 0 0,-1-1 0,1 1 0,-1 0 1,0-1-1,0 1 0,0-1 0,1 1 0,-1-1 0,0 1 0,-1-1 1,1 1-1,0-1 0,0 0 0,-1 0 0,1 0 0,-1 0 0,1 0 1,-1 0-1,1 0 0,-1 0 0,1 0 0,-1-1 0,0 1 0,1-1 1,-1 1-1,0-1 0,0 0 0,1 0 0,-1 1 0,0-1 0,0 0 1,1-1-1,-1 1 0,0 0 0,0 0 0,1-1 0,-1 1 0,0-1 1,0 0-1,-1 0 0,-2-1-23,0 0 1,0 0 0,0 0-1,0-1 1,1 1-1,-1-1 1,1 0 0,-1-1-1,1 1 1,0-1-1,0 1 1,-6-9-1,8 6 1,-1 0 0,1 0 0,0 1 0,1-1 0,-1 0 0,1-1 0,0 1 0,1 0 0,-1 0-1,1 0 1,1 0 0,-1-1 0,1 1 0,1-7 0,-1 9-3,0-1 0,0 1-1,1-1 1,0 1 0,-1-1 0,1 1 0,0 0 0,1 0 0,-1 0-1,1 0 1,0 0 0,0 1 0,0-1 0,0 1 0,1 0-1,-1 0 1,1 0 0,0 0 0,4-1 0,-5 2 16,0 0-1,0 1 1,0 0 0,0 0 0,0 0 0,0 0 0,0 0-1,0 1 1,1-1 0,-1 1 0,0 0 0,0 0-1,1 0 1,-1 1 0,0-1 0,0 1 0,1-1 0,-1 1-1,0 0 1,0 0 0,0 1 0,0-1 0,0 1 0,-1-1-1,1 1 1,0 0 0,-1 0 0,1 0 0,-1 0-1,1 1 1,-1-1 0,0 0 0,0 1 0,0 0 0,-1 0-1,1-1 1,-1 1 0,1 0 0,-1 0 0,0 0 0,0 0-1,1 5 1,1 3 111,0-1-1,-1 1 1,0 1-1,-1-1 0,0 0 1,-1 0-1,0 0 1,-1 0-1,0 1 1,-1-1-1,-4 14 1,4-20-93,0 0 1,-1 0 0,1 0 0,-1 0-1,-1 0 1,1 0 0,-1-1 0,1 0-1,-1 0 1,0 0 0,-1 0 0,1 0-1,-1-1 1,0 0 0,1 0 0,-1 0-1,-1-1 1,1 0 0,0 0 0,-1 0-1,-8 2 1,10-4-24,1 1 0,-1-1-1,1 1 1,-1-1 0,1 0-1,0-1 1,-1 1 0,1 0-1,-1-1 1,1 0 0,-1 0 0,1 0-1,0 0 1,0-1 0,0 1-1,0-1 1,0 0 0,0 0-1,0 0 1,0 0 0,1 0 0,-1 0-1,1-1 1,-1 0 0,1 1-1,0-1 1,0 0 0,0 0 0,1 0-1,-1 0 1,1 0 0,-1-1-1,1 1 1,0 0 0,0-1-1,0-3 1,0 1-11,0 0-1,0 0 1,1 0-1,-1 0 0,1 0 1,1 0-1,-1 0 1,1 1-1,0-1 1,0 0-1,1 0 1,0 0-1,0 1 1,0-1-1,1 1 1,-1 0-1,1-1 1,1 1-1,-1 1 1,1-1-1,0 0 1,0 1-1,0 0 1,0 0-1,1 0 0,0 0 1,0 1-1,0 0 1,0 0-1,0 0 1,1 0-1,-1 1 1,1 0-1,-1 0 1,1 1-1,0 0 1,0 0-1,0 0 1,0 0-1,0 1 1,0 0-1,0 0 1,0 1-1,9 2 0,-12-2 11,-1 0-1,1 0 1,-1 0-1,1 1 0,-1-1 1,1 1-1,-1 0 1,0 0-1,0 0 0,0 0 1,0 0-1,0 0 1,0 0-1,-1 1 0,1-1 1,-1 1-1,0-1 1,1 1-1,-1-1 1,0 1-1,0 0 0,-1 0 1,1-1-1,-1 1 1,1 3-1,1 11 116,0 1 1,-2 34-1,-1-32 109,1-12-134,0-1 1,-1 0 0,0 1-1,-1-1 1,1 0 0,-1 0-1,-6 12 1,7-16-77,0-1 1,0 0-1,0 1 0,-1-1 0,1 0 1,-1 0-1,1 0 0,-1 0 0,0 0 1,0 0-1,0-1 0,0 1 0,0-1 1,0 1-1,0-1 0,-1 0 0,1 0 1,0 1-1,-1-2 0,1 1 0,-1 0 1,1 0-1,-1-1 0,-5 1 0,4-1-23,-1-1-1,0 1 0,0-1 1,0 0-1,0 0 0,1-1 1,-1 0-1,1 1 0,-1-1 0,1-1 1,0 1-1,-1-1 0,1 1 1,0-1-1,1-1 0,-1 1 1,1 0-1,-1-1 0,1 0 1,0 1-1,0-1 0,0-1 1,1 1-1,0 0 0,0-1 1,0 1-1,0-1 0,-2-8 0,-1-6-14,1 0-1,1 0 1,0 0-1,1-1 0,2 1 1,1-21-1,-1 36 7,0-1 0,1 1 0,0-1 0,-1 1 0,2-1 0,-1 1 0,1-1 0,-1 1 0,1 0 0,0 0 0,1 0 0,-1 0 0,1 0 0,0 0 0,-1 1 0,2-1-1,-1 1 1,0 0 0,1 0 0,-1 0 0,1 1 0,0-1 0,0 1 0,0 0 0,0 0 0,0 0 0,1 0 0,-1 1 0,8-2 0,-9 3 24,1-1 1,0 1-1,0 0 0,0 0 1,0 0-1,0 0 0,0 1 1,0 0-1,0 0 0,-1 0 1,1 0-1,0 1 1,0-1-1,-1 1 0,1 0 1,-1 0-1,0 0 0,0 0 1,0 1-1,0-1 0,0 1 1,0 0-1,0 0 0,-1 0 1,0 0-1,1 0 0,-1 1 1,0-1-1,-1 1 0,1-1 1,-1 1-1,1 0 0,-1-1 1,1 7-1,1 4 154,-1 0 0,0 0 1,-1 0-1,-1 0 0,0 1 0,-2 15 0,1-26-124,1 1-1,-1 0 1,0 0-1,0-1 0,0 1 1,-1 0-1,1-1 0,-1 1 1,0-1-1,0 0 1,-1 0-1,1 1 0,-1-2 1,0 1-1,0 0 1,-1-1-1,1 1 0,-1-1 1,1 0-1,-1 0 0,-5 3 1,5-5-41,1 1 1,-1-1-1,0 0 0,0 0 1,0 0-1,1-1 1,-1 0-1,0 1 0,0-1 1,0 0-1,0-1 0,0 1 1,0-1-1,0 0 1,0 0-1,1 0 0,-1 0 1,0-1-1,1 1 0,-1-1 1,1 0-1,-1 0 1,1 0-1,-6-6 0,5 5-13,0-1 0,1-1-1,-1 1 1,1 0 0,0-1 0,0 1-1,0-1 1,0 0 0,1 0-1,0 0 1,0-1 0,0 1-1,1 0 1,0-1 0,0 1-1,0-1 1,0-5 0,1 5-1,0 1 0,0-1 0,0 0-1,1 1 1,0-1 0,0 1 0,0-1 0,0 1 0,1-1 0,0 1 0,0 0-1,1 0 1,0 0 0,0 0 0,0 0 0,0 1 0,0-1 0,1 1 0,0 0 0,0 0-1,0 0 1,1 1 0,-1-1 0,1 1 0,0 0 0,0 0 0,0 1 0,0 0 0,10-4-1,-11 5 9,0-1 0,0 1-1,1 0 1,-1 0 0,0 0 0,1 1-1,-1-1 1,1 1 0,-1 0-1,0 0 1,1 1 0,-1-1-1,0 1 1,1 0 0,-1 0-1,0 1 1,0-1 0,0 1-1,0 0 1,0 0 0,0 0-1,0 1 1,4 3 0,-4-2 18,0 1 0,-1-1 0,1 1 0,-1 0 0,0 1 0,-1-1 0,1 0 0,-1 1 0,0-1 0,0 1 0,-1 0 0,0 0 0,0-1 0,0 1 0,0 0 0,-2 10 0,2-7 15,-1 0 1,-1 0 0,0-1 0,0 1 0,-1 0 0,0-1 0,0 1 0,-1-1 0,0 0 0,-6 11 0,7-16-26,0 0 0,-1 0 0,1 0 0,-1 0 0,0 0 0,0-1 0,0 1 0,0-1 0,0 0 0,-1 0 0,1 0 0,0 0 0,-1-1 0,0 1 0,1-1 0,-1 0 0,0 0 0,0 0 0,0 0 0,0-1 1,0 0-1,0 0 0,1 0 0,-1 0 0,-6-1 0,6 0-19,-1 0 1,1 0 0,0-1-1,0 1 1,0-1 0,0 0-1,1 0 1,-1 0 0,0 0-1,1-1 1,0 1 0,-1-1-1,1 0 1,0 0 0,0 0-1,1 0 1,-1-1 0,1 1-1,-1-1 1,1 0 0,0 1-1,0-1 1,1 0 0,-1 0-1,1 0 1,0 0 0,0-1-1,0 1 1,1 0 0,-1-8-1,1 4 2,-1 1 0,1-1 0,0 1-1,0-1 1,1 1 0,0-1-1,1 1 1,0-1 0,0 1-1,0 0 1,1 0 0,0 0 0,0 0-1,1 0 1,0 1 0,8-11-1,-5 11-9,0 0-1,0 0 0,0 0 0,1 1 1,0 1-1,0-1 0,0 1 0,1 1 1,12-5-1,-19 8 19,0-1 0,0 1 0,1-1 0,-1 1 0,0 0 0,0 0 0,0 0 0,1 0 0,-1 0 0,0 1 0,0-1 0,0 1 0,0-1 0,0 1 0,0 0 0,0 0 0,4 2 0,-4-1 11,0 0-1,-1 0 1,1 0-1,-1 0 0,1 0 1,-1 0-1,0 0 1,0 1-1,0-1 0,0 1 1,0-1-1,-1 0 0,1 1 1,-1 0-1,1-1 1,-1 1-1,0-1 0,0 1 1,0 3-1,0 13 45,-1 0 1,0 0-1,-1 0 0,-7 25 1,7-37-30,0 0 0,-1 0 0,0 0 0,0-1 0,0 1 0,-1-1 0,0 0 0,-1 0 0,1 0 0,-1 0 0,0-1 0,0 0 0,-1 0 0,-7 5 1,12-8-31,0-1 0,0 0 0,0 0 0,0-1 0,0 1 0,0 0 0,-1 0 0,1 0 0,0-1 0,0 1 0,-1-1 0,1 1 0,-1-1 0,1 1 0,0-1 0,-1 0 0,1 0 0,-1 1 0,1-1 0,0 0 0,-1-1 0,1 1 0,-1 0 0,1 0 0,-1 0 0,1-1 0,0 1 0,-1-1 0,1 1 0,0-1 1,-1 0-1,1 1 0,0-1 0,0 0 0,0 0 0,-1 0 0,1 0 0,0 0 0,0 0 0,1 0 0,-1 0 0,0 0 0,0-1 0,0 1 0,1 0 0,-1 0 0,1-1 0,-1 1 0,1-1 0,-1 1 0,1 0 0,0-1 0,-1-2 0,-1-10-20,0 0 1,0-1-1,1 0 0,1-15 0,0 21 29,1-3-19,0 0-1,0 1 0,1-1 0,1 1 0,0 0 1,0-1-1,1 1 0,1 1 0,6-14 0,-9 21 9,0-1-1,0 1 0,0 0 0,0-1 0,0 1 0,1 0 0,-1 1 1,1-1-1,0 0 0,0 1 0,0-1 0,0 1 0,0 0 0,0 0 1,1 0-1,-1 1 0,1-1 0,-1 1 0,1 0 0,0 0 1,-1 0-1,1 0 0,0 1 0,0-1 0,-1 1 0,1 0 0,0 0 1,0 1-1,0-1 0,0 1 0,6 1 0,-6 0 13,0 1 0,-1-1 0,1 0 0,-1 1 0,0-1 1,0 1-1,0 0 0,0 0 0,0 0 0,-1 1 0,0-1 0,1 1 0,-1-1 0,0 1 0,-1 0 0,1 0 0,-1 0 0,1 0 0,-1 0 1,0 0-1,-1 0 0,1 7 0,1-1 18,-1 0 1,-1 0-1,0 1 1,0-1 0,-1 0-1,0 0 1,-1 0-1,-4 14 1,4-17-13,-2 0 0,1 0 0,-1 0 0,1 0 0,-2-1 0,1 1 0,-1-1 0,0 0 0,0-1 0,-1 1 0,0-1 0,-11 8 0,15-11-43,-1-1 0,1 0 1,-1 1-1,0-1 0,1 0 0,-1 0 1,0-1-1,0 1 0,0-1 0,1 1 0,-1-1 1,0 0-1,0 0 0,0 0 0,0 0 0,0-1 1,0 1-1,1-1 0,-1 0 0,0 1 1,0-1-1,1-1 0,-1 1 0,0 0 0,1-1 1,-1 1-1,1-1 0,0 0 0,0 1 1,-1-1-1,1 0 0,0-1 0,1 1 0,-1 0 1,0 0-1,-1-4 0,-1 0-38,0-1 0,0 1 0,0-1 0,1 0-1,0 0 1,1 0 0,0-1 0,0 1 0,0-1 0,1 1 0,0-1 0,0 0-1,1 1 1,0-1 0,1 0 0,-1 1 0,4-15 0,-2 20-6,-1 0 1,0-1-1,1 1 1,0 0-1,-1 0 0,1 0 1,0 0-1,0 0 1,0 1-1,0-1 1,1 0-1,-1 1 0,0 0 1,1 0-1,-1-1 1,0 1-1,1 0 1,0 1-1,-1-1 0,1 0 1,-1 1-1,1 0 1,0-1-1,4 1 0,-5 0 69,0 0 0,0 1-1,0-1 1,0 0-1,0 0 1,0 1-1,0-1 1,0 1 0,0 0-1,0-1 1,0 1-1,-1 0 1,1 0-1,0 0 1,-1 1-1,1-1 1,0 0 0,-1 1-1,0-1 1,1 1-1,-1-1 1,0 1-1,0-1 1,1 1 0,-1 0-1,-1 0 1,1-1-1,0 1 1,0 0-1,-1 0 1,1 0-1,0 3 1,1 12 25,-1 1-1,-1 0 1,-3 33-1,2-47-9,1 0-1,0 0 0,-1 0 1,0-1-1,0 1 0,0 0 1,0-1-1,-1 1 0,1-1 1,-1 1-1,0-1 0,0 0 1,0 1-1,0-1 1,-1 0-1,1-1 0,-1 1 1,0 0-1,0-1 0,0 1 1,0-1-1,0 0 0,-1 0 1,-4 2-1,7-4-16,-1 1 0,0-1 0,0 1 0,0-1 0,0 0 0,0 0-1,0 0 1,-1 0 0,1 0 0,0 0 0,0 0 0,0-1 0,0 1 0,1-1 0,-1 0 0,0 1 0,0-1-1,0 0 1,0 0 0,1 0 0,-3-2 0,1 0 5,0 0 1,1 0-1,-1 0 0,1 0 1,0 0-1,-1-1 0,2 1 1,-1-1-1,0 1 0,-1-6 0,-1-4-1,1-1 0,0 0 0,1 0-1,1 0 1,0-15 0,1 28 6,-1-20-7,2-1-1,5-31 1,-5 47-31,1-1 0,-1 0 0,2 1 0,-1-1 0,1 1 0,0 0 0,0 0 0,1 0 0,-1 0 0,1 1 0,9-10 0,-12 14 34,0 0 0,-1 1 1,1-1-1,-1 0 0,1 1 0,0-1 0,0 1 1,-1-1-1,1 1 0,0-1 0,0 1 0,0 0 1,-1-1-1,1 1 0,0 0 0,0 0 1,0 0-1,0 0 0,0 0 0,0-1 0,-1 1 1,1 1-1,0-1 0,0 0 0,0 0 0,0 0 1,0 0-1,1 1 0,0 0 4,0 1 0,-1-1 0,1 0 0,0 1 0,-1 0 0,1-1 0,-1 1 0,1 0 0,-1 0 0,0-1 0,2 4 0,19 51 27,-18-32 5,-1 0-1,-2 0 0,0 0 0,-3 27 0,1 2 41,1-49-53,0-1 1,0 1-1,0 0 1,0 0 0,-1-1-1,0 1 1,1 0-1,-2-1 1,1 1 0,0-1-1,-1 1 1,1-1-1,-1 0 1,0 1 0,0-1-1,0 0 1,-1 0-1,1-1 1,-1 1 0,1 0-1,-1-1 1,0 1-1,-6 3 1,6-5-12,-1 0-1,1 0 0,-1 0 1,1-1-1,-1 1 1,1-1-1,-1 0 1,1 0-1,-1 0 1,1 0-1,-1 0 1,1-1-1,-1 0 1,1 1-1,0-1 1,-1-1-1,1 1 1,0 0-1,0-1 1,0 0-1,0 1 0,0-1 1,0-1-1,0 1 1,-3-4-1,-3-2-18,1-1-1,0 0 0,1 0 1,0-1-1,0 0 1,1 0-1,0 0 0,1-1 1,0 0-1,1 0 0,0 0 1,1-1-1,0 1 0,1-1 1,0 0-1,1 1 1,0-1-1,1 0 0,0 0 1,3-12-1,-3 20 8,1 0 0,-1-1 0,1 1-1,1 0 1,-1 0 0,0 0 0,1 0 0,0 0 0,0 0 0,0 1-1,0-1 1,1 1 0,0-1 0,-1 1 0,1 0 0,0 0-1,1 0 1,-1 0 0,0 1 0,1-1 0,-1 1 0,1 0 0,0 0-1,0 0 1,0 0 0,0 1 0,0 0 0,0 0 0,6-1 0,-1 0-6,0 1 0,0 0 0,0 0 1,0 1-1,0 0 0,0 1 0,0 0 1,0 1-1,-1-1 0,1 2 0,0-1 1,16 8-1,-20-6 17,1-1 0,0 1 0,-1 1 0,0-1 0,0 1 0,0 0 1,-1 0-1,0 0 0,0 1 0,0-1 0,0 1 0,-1 0 0,0 0 0,0 0 0,2 7 0,-2-3 31,0 0-1,-1 1 1,0-1-1,0 0 0,-1 1 1,-1-1-1,0 1 1,0-1-1,-2 12 0,1-17-19,0 0-1,-1 0 0,0-1 0,1 1 0,-1-1 0,-1 1 0,1-1 1,-1 0-1,0 0 0,1 0 0,-2 0 0,1 0 0,0-1 0,-1 1 1,0-1-1,0 0 0,0 0 0,0 0 0,0-1 0,-1 1 1,1-1-1,-1 0 0,1-1 0,-1 1 0,0-1 0,0 0 0,1 0 1,-11 1-1,2-1-15,-1 0 0,1-1 0,-1 0 0,1-1 0,0 0 0,-1-1 0,1-1 0,0 0 0,-18-7 0,26 8-12,0 0 0,0 0 0,0-1 0,1 0 0,-1 0 0,1 0 0,0 0 0,0-1 0,0 1 0,0-1 0,0 0 0,1 0 1,0-1-1,0 1 0,0-1 0,-4-8 0,6 8 4,-1 1 1,1 0 0,1 0-1,-1-1 1,1 1 0,-1 0-1,1-1 1,1 1 0,-1-1-1,1 1 1,-1 0 0,1-1 0,0 1-1,1 0 1,-1 0 0,1 0-1,0 0 1,0 0 0,0 0-1,0 0 1,4-3 0,15-20-25,1 2 0,1 0 1,2 1-1,50-37 0,-73 59 26,0 0 0,1 0-1,-1 0 1,0 0 0,1 1-1,-1 0 1,1-1 0,0 1-1,-1 0 1,1 0-1,0 0 1,0 0 0,-1 1-1,1-1 1,0 1 0,0 0-1,0 0 1,0 0 0,0 0-1,0 0 1,-1 1 0,1-1-1,0 1 1,0 0 0,0 0-1,4 2 1,-3 0 13,0 0 0,-1 0 0,1 0 0,-1 1 0,0 0 0,0 0 0,0-1 0,-1 2 1,1-1-1,-1 0 0,0 0 0,0 1 0,0-1 0,-1 1 0,2 6 0,2 16 46,0 1 0,-2 0 1,-1 1-1,-1-1 0,-2 0 0,-4 30 0,5-52-22,-1-1-1,0 1 1,0-1-1,-1 1 1,0-1-1,0 0 1,0 0-1,-1 1 1,1-2-1,-1 1 1,0 0-1,-1 0 1,1-1-1,-1 0 1,0 0-1,0 0 1,0 0-1,0 0 1,-9 4-1,9-6-32,0 0 1,0-1-1,0 1 0,0-1 0,0 0 1,0-1-1,-1 1 0,1-1 0,0 1 0,0-1 1,-1 0-1,1-1 0,0 1 0,-1-1 0,1 0 1,0 0-1,0 0 0,0-1 0,0 1 1,0-1-1,0 0 0,0 0 0,1 0 0,-1-1 1,1 1-1,-4-4 0,0 0-11,1 1 0,0-1 0,0-1 0,0 1-1,1-1 1,0 0 0,0 0 0,1 0 0,-1-1 0,2 0-1,-1 1 1,-2-12 0,3 6-22,0 0 0,1 0-1,1 0 1,0 0 0,1 0 0,0 0-1,4-20 1,-3 25 12,1-1 0,1 1 0,-1-1 0,2 1 0,-1 0 0,1 0-1,0 1 1,0-1 0,1 1 0,0 0 0,1 0 0,-1 0 0,1 1 0,1 0 0,7-6 0,-11 9 16,0 0 1,1 1 0,-1 0-1,1-1 1,0 1 0,-1 1-1,1-1 1,0 1 0,0-1-1,0 1 1,0 0-1,0 0 1,1 1 0,-1-1-1,0 1 1,0 0 0,0 0-1,1 1 1,-1-1 0,0 1-1,0 0 1,0 0 0,0 0-1,0 0 1,0 1 0,0 0-1,0 0 1,-1 0-1,1 0 1,-1 0 0,1 1-1,4 4 1,-2-1 10,-1 0 0,0 0 0,0 0 0,0 1 0,-1-1 0,0 1 0,0 0 0,0 1 0,-1-1 0,0 1 0,-1-1-1,3 16 1,-1 2 68,-2 1-1,-1 43 0,-1-42 2,0-21-24,-1 0 0,1 1-1,-1-1 1,0 0 0,-1 1-1,0-1 1,0 0 0,0 0-1,-1 0 1,1 0 0,-2-1-1,1 1 1,0-1 0,-1 0-1,0 0 1,0 0 0,-1 0-1,1-1 1,-1 0 0,0 0-1,-9 6 1,10-8-41,0 0-1,-1 0 1,1 0-1,-1 0 1,1-1-1,-1 1 0,1-1 1,-1 0-1,0-1 1,0 1-1,0-1 1,1 0-1,-1 0 1,0-1-1,0 1 1,1-1-1,-1 0 1,0 0-1,1-1 1,-1 0-1,1 1 1,-1-1-1,1-1 1,0 1-1,0-1 1,0 1-1,0-1 1,-6-7-1,4 4 26,1 0 0,0 0 0,0-1 0,0 1 0,1-1-1,0-1 1,1 1 0,-1 0 0,-1-9 0,3 10-260,0 0-1,1-1 1,0 1-1,0-1 1,0 0-1,1-9 1,8-17-4585,0 22 467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44.6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3415 7005,'0'-42'4023,"-12"-387"3019,8 175-4088,-9-209-626,-16 110-388,-15-145 991,38 157-2494,8 198-319,0 15-64,-4-132-121,-3 222 42,-2 0 0,-16-52 0,3 14-46,11 27 61,-5-86 0,9 66-1,4 60-182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45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84 677 12057,'0'0'1682,"5"-24"1022,108-224 2002,-74 151-3901,-18 41-547,3 1-1,1 1 1,44-67 0,-68 119-259,0 1 0,0-1 0,0 1 0,0-1 0,0 1 0,1 0 0,-1 0 0,0 0 0,1 0 1,-1 0-1,0 0 0,1 0 0,0 0 0,-1 0 0,1 1 0,-1-1 0,1 0 0,0 1 0,-1 0 0,1-1 0,0 1 0,0 0 1,-1 0-1,1 0 0,0 0 0,0 0 0,-1 0 0,1 1 0,0-1 0,-1 0 0,1 1 0,0 0 0,-1-1 0,1 1 0,-1 0 1,1 0-1,-1 0 0,1 0 0,-1 0 0,0 0 0,1 0 0,-1 0 0,1 2 0,9 8 45,-1 0 1,0 0-1,0 1 0,7 14 0,-6-11-75,54 75 129,129 191 57,-194-281-134,0 0 0,0 1-1,1-1 1,-1 1 0,0-1-1,0 1 1,1-1 0,-1 0-1,0 1 1,0-1 0,0 1-1,0-1 1,0 1 0,1-1-1,-1 1 1,0-1 0,0 1-1,0-1 1,-1 1 0,1-1-1,0 1 1,0-1 0,0 1-1,0-1 1,0 1 0,0-1-1,-1 1 1,1-1 0,0 1-1,0-1 1,-1 0-1,1 1 1,0-1 0,-1 1-1,-21 6 169,-41-7-377,47-1 267,-175-11 863,-3-1 558,175 13-1782,-16-1 631,-62 8 1,34 10-1758,55-14 516,0 1-1,1 0 1,0 0 0,-1 1 0,-9 8 0,15-11 472,1-1 1,-1 0-1,1 0 0,0 1 1,0-1-1,0 0 0,-1 1 1,1-1-1,1 1 0,-1 0 1,0-1-1,0 1 0,1 0 1,-1-1-1,1 1 0,-1 0 1,1 0-1,0 0 0,-1-1 1,1 3-1,0 8-3222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5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66 201 9549,'-3'-4'201,"1"-1"0,-1 0 0,1 0 0,0 1 1,0-1-1,1 0 0,-1-1 0,1 1 0,0 0 0,1 0 1,-1 0-1,1-1 0,0 1 0,0 0 0,1-1 0,0 1 0,-1 0 1,2 0-1,2-10 0,-2 10-164,0 0-1,0-1 1,0 1 0,0 0 0,1 0 0,0 0-1,0 1 1,0-1 0,1 1 0,-1-1-1,1 1 1,0 1 0,1-1 0,-1 0 0,0 1-1,1 0 1,0 0 0,9-4 0,-13 6 1,1 0-1,0 1 1,0-1 0,-1 1 0,1 0 0,0-1 0,0 1 0,-1 0 0,1 0 0,0 0-1,0 0 1,-1 0 0,1 0 0,0 1 0,0-1 0,-1 1 0,1-1 0,0 1 0,-1 0 0,1-1-1,-1 1 1,1 0 0,-1 0 0,1 0 0,-1 0 0,1 0 0,-1 1 0,0-1 0,0 0-1,0 1 1,1-1 0,-1 1 0,-1-1 0,1 1 0,0-1 0,0 1 0,-1 0 0,1-1-1,0 1 1,-1 0 0,0-1 0,1 1 0,-1 0 0,0 0 0,0 2 0,1 11 437,0 0 1,-1 0 0,-1-1 0,-3 19-1,1-19-249,-2 1-1,0-1 1,-1 0-1,0-1 1,-1 1-1,-1-1 1,0-1-1,0 1 1,-14 14-1,-20 33 3,29-39-212,1 0 0,-11 28-1,20-40-50,0 0-1,1 1 1,-1 0-1,2-1 0,0 1 1,0 0-1,0 0 1,2 14-1,0-22-16,-1 0-1,1 0 1,0 0-1,0 0 1,0 0 0,0 0-1,0-1 1,0 1 0,1 0-1,-1 0 1,0-1-1,1 1 1,0-1 0,-1 1-1,1-1 1,0 0 0,-1 0-1,1 1 1,0-1 0,0-1-1,0 1 1,0 0-1,0 0 1,0-1 0,0 1-1,1-1 1,2 1 0,61 4-6035,-65-5 5994,18 0-2253,4 0-983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46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78 16129,'42'-30'712,"-37"25"-659,0 0-1,1 1 0,-1 0 0,1 0 0,0 0 1,0 1-1,1 0 0,-1 0 0,1 0 1,-1 1-1,1 0 0,0 1 0,-1-1 0,1 1 1,8 0-1,-11 1 59,0-1 0,0 1 0,0 1-1,0-1 1,-1 0 0,1 1 0,0 0 0,0 0 0,0 0 0,0 1-1,-1-1 1,1 1 0,-1 0 0,1 0 0,4 3 0,-6-2 11,0 0 0,1 0 1,-1 1-1,-1-1 0,1 0 1,0 1-1,-1-1 1,0 1-1,0 0 0,0-1 1,0 1-1,-1 0 0,1-1 1,-1 1-1,0 0 0,0 6 1,0 8 212,-1 0 1,-1 1 0,-1-1-1,0 0 1,-1 0-1,-1-1 1,0 1 0,-2-1-1,-8 16 1,-3 7-383,2 0 0,2 1 1,1 1-1,3 0 0,1 1 1,2-1-1,2 2 0,2-1 0,3 71 1,1-109-191,0 0 1,0 0 0,1 0 0,-1-1-1,1 1 1,0 0 0,1-1-1,-1 0 1,1 1 0,0-1 0,0 0-1,0 0 1,0-1 0,1 1 0,-1-1-1,1 1 1,0-1 0,0 0 0,0 0-1,1-1 1,-1 0 0,1 1 0,5 1-1,6 2-1674,0 0 0,1-2 0,-1 0 0,1 0 0,26 1 0,-23-3-2312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46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69 13909,'0'0'1108,"32"0"3797,19-5-1691,93-24 0,-31 5-3533,-84 20-4835,56-3 0,-68 7 640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48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2648,'0'-3'228,"0"-2"-76,0 0-88,0 1-44,0 0-20,0-2-40,0 2-104,0-4-172,0 4-332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48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0 13405,'-11'37'4843,"10"31"-1728,1-30-1956,-5 79-479,-3 84 23,9-134-4353,2-1-3570,-1-44 3774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49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15369,'0'13'284,"0"0"-108,0 1-72,-2 0-52,2-2-20,0 2 4,-1-1-24,1 2 4,0-2-16,0 2 0,0 0-36,0 4-156,0-4-508,0 1-760,0 4-708,0-3-1272</inkml:trace>
  <inkml:trace contextRef="#ctx0" brushRef="#br0" timeOffset="1">48 792 15641,'0'19'40,"0"0"68,0-1-60,0 4-48,0-2-132,0 1-580,0 1-1056,0 2-928,0-1-1648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49.7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14689,'-3'15'0,"-2"0"-260,3 4-900,2-1-1188,0 4-1968</inkml:trace>
  <inkml:trace contextRef="#ctx0" brushRef="#br0" timeOffset="1">44 693 14717,'0'21'16,"0"1"-16,0 0-12,0-3-316,0 5-512,3-2-552,0-1-608,1 0-1336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50.0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13861,'0'27'36,"0"-6"-36,0 1-16,0 0-224,0-2-408,0 2-460,0-3-360,0 2-272,0 1-636,0-3-357</inkml:trace>
  <inkml:trace contextRef="#ctx0" brushRef="#br0" timeOffset="1">7 679 13637,'-3'25'432,"3"-1"-132,-2-3-144,2 0-88,0 0-68,-2-1-20,2 2 16,0-2-64,0 2-300,0 1-412,0-3-460,0 3-340,0-2-368,0-2-884,0 3-245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5:50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15401,'-2'126'2125,"5"134"-2305,8-196-3978,-8-45 1255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14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0 737 7365,'0'0'8258,"26"2"-4789,-1-18-2734,0-1 0,-1-1 1,0-1-1,30-31 1,76-99 565,-104 118-1171,-12 16 50,-1-1 0,-1-1 1,-1 0-1,0 0 1,-1-1-1,-1-1 0,-1 0 1,0 0-1,-2 0 1,0-1-1,-1 0 0,-1 0 1,3-36-1,-7 49-118,0-3 56,0 1 1,0 0 0,-1 0 0,0-1 0,-4-11-1,4 17-82,-1 0 0,0 0 0,0 1-1,0-1 1,-1 1 0,1-1 0,-1 1-1,0 0 1,0 0 0,0 0 0,0 0 0,-1 1-1,1-1 1,-5-2 0,4 2-5,0 1 0,0 0 0,-1-1 0,1 1 0,0 1 0,-1-1-1,1 1 1,-1 0 0,0 0 0,1 0 0,-1 0 0,0 1 0,1 0 0,-1 0 0,0 0 0,0 1 0,1-1 0,-9 3 0,6 0-31,1 0 0,-1 0 0,1 0 0,0 1 0,0 0 0,0 0 1,0 1-1,1 0 0,0 0 0,0 0 0,-6 7 0,-1 5-21,1 0 1,0 1-1,1 0 0,1 0 0,1 1 1,0 1-1,-7 33 0,9-27 33,1 0-1,2 0 1,1 0 0,1 0-1,1 0 1,1 0-1,1 0 1,1 0-1,2 0 1,10 34 0,-4-22-59,-3-12 83,18 45-1,-24-64-61,1-1 0,1 0 0,-1 0 0,1-1-1,0 1 1,0-1 0,1 1 0,-1-1 0,1-1 0,1 1 0,-1-1-1,7 5 1,1-5 29,0 0 0,1 0-1,-1-1 1,1-1 0,-1-1-1,1 0 1,0 0 0,-1-1-1,26-4 1,-28 2-128,0-1 1,-1 0 0,1 0-1,-1-1 1,0 0-1,0-1 1,17-11-1,4-4-4197,-4 1-4973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15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107 107 5212,'-2'-20'4094,"-2"15"-737,-13 26 400,8-8-3591,-1 1 18,1 0 0,0 1-1,2 1 1,-1 0 0,2 0 0,0 0 0,1 0-1,1 1 1,0 0 0,2 0 0,-1 0-1,2 0 1,1 1 0,0-1 0,4 28-1,-2-35-162,0 0 0,1 0 0,1 0-1,-1-1 1,2 1 0,-1-1-1,1 0 1,1-1 0,-1 1-1,10 9 1,-11-13 14,1 0 0,-1-1 0,1 0 0,0 0 0,0 0 0,0-1 1,1 1-1,-1-1 0,1-1 0,0 1 0,0-1 0,0 0 0,0 0 0,0-1 0,0 1 0,0-2 0,10 2 0,-8-2 90,1 0 0,-1-1-1,0 1 1,0-2 0,0 1 0,0-1-1,0 0 1,8-4 0,-12 4-81,1-1 0,0 0 0,-1 0 0,0-1 0,1 1 0,-2-1 0,1 0 0,0 0 0,-1 0 0,1 0 0,-1-1 0,0 1 0,2-7 0,3-4 155,-2 0 0,0 0 0,0 0 0,-2 0-1,0-1 1,4-30 0,-2 8 197,-1 0 1,-2 0-1,-1 0 0,-6-58 1,3 88-244,-1 1 0,0 0 0,-1 0 0,1-1 1,-1 2-1,-1-1 0,1 0 0,-7-8 0,8 12-136,0 0 1,-1 0-1,1 0 0,0 1 0,-1-1 1,1 1-1,-1 0 0,0 0 0,0 0 0,0 0 1,0 0-1,0 0 0,0 1 0,0 0 0,-1-1 1,1 1-1,-1 0 0,1 1 0,-5-1 0,-1 1-17,0 1-1,0 1 0,0-1 0,1 2 0,-1-1 0,1 1 0,-1 0 0,-14 9 0,-64 44-3050,52-33-2168,7-3-3213,21-16 3206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5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72 13393,'1'-18'870,"0"13"-466,-1 0 0,1 0 1,-1 0-1,0 0 1,0 0-1,-1 1 0,1-1 1,-3-7-1,2 12-349,0-1 1,0 1-1,0 0 0,0-1 0,0 1 0,0 0 1,0 0-1,0 0 0,0-1 0,0 1 0,0 0 1,0 0-1,0 1 0,0-1 0,0 0 0,0 0 1,-1 0-1,1 1 0,0-1 0,0 0 0,0 1 1,1-1-1,-1 1 0,0 0 0,0-1 0,0 1 1,-1 0-1,-25 17 500,12-6-521,2 0 0,-1 1 1,1 1-1,1 0 1,0 1-1,2 0 1,-1 0-1,2 1 1,0 1-1,1-1 1,0 2-1,2-1 1,0 1-1,1 0 1,0 0-1,2 0 0,0 1 1,1-1-1,1 20 1,1-36-44,1 1 0,-1-1 1,1 0-1,0 0 0,0 1 1,0-1-1,0 0 0,0 0 0,0 0 1,1 0-1,-1-1 0,1 1 0,-1 0 1,1 0-1,0-1 0,-1 1 1,1-1-1,0 0 0,0 1 0,0-1 1,0 0-1,0 0 0,0 0 0,1-1 1,-1 1-1,0 0 0,0-1 1,1 1-1,-1-1 0,0 0 0,1 0 1,-1 0-1,0 0 0,5-1 0,0 1-79,1 0 0,-1-1 0,0 0 0,0 0 0,0-1 0,0 0 0,0 0 0,0 0 0,0-1 0,8-5 0,-6 1 55,0-1 1,-1 1 0,0-2-1,0 1 1,-1-1 0,0 0-1,-1 0 1,0-1 0,0 0-1,-1 0 1,-1 0 0,1-1-1,-2 0 1,1 1 0,1-14-1,0-5 250,-1-1 0,-1 0 0,-2 0 0,-4-44 0,4 74-216,-1-1 0,0 1 0,0 0 0,0-1 0,0 1 0,0 0 0,1 0 0,-1-1 0,0 1 0,0 0 0,0-1 0,0 1 0,0 0 0,0-1 0,0 1 0,0 0 0,0 0 0,0-1 0,0 1 0,0 0 0,0-1 0,-1 1 0,1 0 0,0-1 0,0 1 0,0 0 0,0 0 0,0-1 0,-1 1 0,1 0 0,0 0 0,0-1 0,0 1 0,-1 0 0,1 0 0,0 0 0,0-1 0,-1 1 0,1 0 0,0 0 0,0 0 0,-1 0 1,1 0-1,0 0 0,-1 0 0,1-1 0,0 1 0,-1 0 0,1 0 0,0 0 0,0 0 0,-1 0 0,1 0 0,0 0 0,-1 1 0,1-1 0,0 0 0,-1 0 0,1 0 0,0 0 0,0 0 0,-1 0 0,1 0 0,-1 1 0,-10 17 73,-3 63 610,2 0 1,5 1 0,3 110 0,3-102-74,-13 164 982,4-75-3789,7-59-7253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16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10373,'0'0'3250,"42"-15"2455,63 23-3151,-53-3-3415,0-3-4588,-42-2 2030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6:13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81 5581,'-4'-5'8054,"6"-5"-5562,11-7-1863,28 3-49,-24 7-458,1 0 0,-1 2 0,1 0 0,1 2 0,-1 0 0,31-2 0,377 24 1654,171-22-928,-551 5-641,47 8 1,-47-4 49,49 1 0,49-5-201,-57 1-115,-1-3 0,134-18 0,-110 4 817,-87 13-3584,-1 0-3376,-18 1 3215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6:14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11777,'11'9'3722,"90"8"-2457,-51-10-654,59 16 0,-96-19-455,-1 0 0,1 1 1,-1 0-1,0 1 0,0 0 1,-1 1-1,1 0 0,-1 1 1,14 13-1,-23-19-82,0-1 0,0 1 0,0 0 0,0 0 0,-1 1 0,1-1 0,0 0 0,-1 1 0,0-1 1,0 0-1,0 1 0,0 0 0,0-1 0,0 1 0,0 0 0,-1-1 0,0 1 0,1 0 0,-1-1 0,0 1 0,0 0 0,0 0 0,-1-1 0,1 1 0,-1 0 0,1 0 0,-1-1 0,0 1 0,0-1 0,0 1 0,-1-1 0,1 1 0,0-1 1,-1 0-1,-3 4 0,-6 6 116,0-1 1,-1-1 0,0 0 0,0 0 0,-17 8 0,5-2-40,-33 24 72,24-19-154,2 2 1,0 1-1,1 1 1,-44 49-1,70-69-59,0 0 1,1 1-1,-1-1 1,1 1-1,0 0 1,-3 10 0,2-6 50,5-20 543,0 1 0,0 0 1,-1 0-1,0 0 0,-2-10 0,0-14-169,-9-161 1509,2 62-1289,8 42-619,2 50-3999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6:23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64 13313,'-9'13'4887,"-35"62"-2388,-31 66-913,-95 134-1,-33 57-4282,200-326 2127,-1 1 0,1-1 0,0 1 0,0-1 0,1 1 0,0 0 0,0 0 0,1 0 0,0 0 0,0 1 0,0 13 0,2-21 465,-1 1 1,1-1 0,-1 1 0,1-1 0,-1 0 0,0 1-1,1-1 1,-1 0 0,1 1 0,-1-1 0,1 0 0,0 0-1,-1 0 1,1 1 0,-1-1 0,1 0 0,-1 0 0,1 0-1,0 0 1,-1 0 0,1 0 0,-1 0 0,1 0 0,-1 0-1,1 0 1,0 0 0,-1 0 0,1-1 0,-1 1 0,1 0-1,-1 0 1,1-1 0,-1 1 0,2-1 0,21-9-1255,6-7 102,-2-2 0,0 0-1,-1-2 1,-1-1 0,36-42-1,101-138 1894,-157 194-563,34-44 1526,-2-1 0,-3-2 0,-2-2-1,-3-1 1,-2-1 0,-3-1 0,29-114 0,-48 139-257,-5 23-360,-2 20 1250,-10 39-1206,-2-1 0,-36 81 1,15-43-803,-41 88-557,36-84-2233,2 2-3887,19-37 199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6:1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10765,'6'-25'2412,"-6"25"-2402,0-1 1,1 1-1,-1 0 0,0-1 0,1 1 0,-1 0 0,1-1 1,-1 1-1,0 0 0,1-1 0,-1 1 0,1 0 1,-1 0-1,1 0 0,-1 0 0,1 0 0,-1-1 1,1 1-1,-1 0 0,1 0 0,-1 0 0,1 0 0,-1 0 1,1 0-1,-1 1 0,1-1 0,-1 0 0,1 0 1,-1 0-1,1 0 0,0 1 0,1 15-3211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6:1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11685,'0'0'4402,"32"-12"-722,52-4-2298,29-6-719,1 4-1,157-4 0,105 7 238,218-7-1411,-580 23 544,1 1-1,0 0 0,23 7 0,-24-6 28,1 1-1,0-2 1,24 2 0,42-8-75,92-15 1,-132 14-933,-15 1-7112,-18 4 4802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6:19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509 63 10573,'3'-3'412,"-1"1"0,1-1 0,0 0 0,-1 0 0,1 0 0,-1 0 0,0 0 0,0 0 0,0-1 0,0 1 0,-1-1 0,0 1 0,1-1 0,-1 0 0,0 1 0,0-8 371,-5 28 52,-15 17-423,-1 0-1,-2-2 1,-1 0 0,-2-2-1,-1-1 1,-30 27-1,0-7-168,-3-3 0,-77 47 0,47-38-107,88-55-112,1 1 1,-1-1 0,1 1-1,-1-1 1,1 1-1,-1-1 1,1 1 0,0-1-1,-1 1 1,1-1-1,0 1 1,0-1 0,-1 1-1,1 0 1,0-1-1,0 1 1,0 0 0,0-1-1,0 1 1,0-1-1,0 1 1,0 0 0,0-1-1,0 1 1,0 0-1,0-1 1,0 1 0,0-1-1,1 1 1,-1 0-1,0-1 1,0 1 0,1-1-1,-1 1 1,0-1-1,1 1 1,-1-1 0,1 1-1,-1-1 1,1 1-1,-1-1 1,1 1 0,-1-1-1,1 0 1,-1 1-1,1-1 1,-1 0 0,1 0-1,0 1 1,0-1-1,37 23 1188,-31-20-995,29 16 1036,61 22 0,11 5-1065,-43-6-3541,-56-22-7251,-7-10 4796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6:21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1 14085,'0'0'684,"-7"19"2350,-57 96 2025,-107 174-2644,137-238-2582,-80 128-952,94-142-2045,-20 52 1,36-80 2137,1 0 0,0 1 0,1 0 1,0-1-1,0 1 0,1 0 1,1 0-1,0 19 0,3-19-3634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6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26 15705,'2'-13'857,"-1"1"1507,-3 23-448,-5 13-853,0-2-1,-1 1 1,-18 35 0,4-8-93,-82 165 479,45-96-3661,5 1-5934,38-71 3673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0 420 2856,'0'0'6304,"9"-40"-4171,65-82-331,40-70-1660,-86 145-4342,-17 29 1108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59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29327,'-5'0'168,"-2"0"-168,-1 0-108,1 0 0,-1 0-76,5 2-944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3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5440,'14'-10'6485,"19"-40"-5470,-6 8-1194,2 2-1,1 1 1,43-42-1,-5 6-7190,-55 59 5034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0 368 8709,'82'-166'2737,"8"6"-4623,-70 130-3163,-11 19 2710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4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6261,'32'-50'3292,"47"-59"0,48-39-7218,-116 136 1344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4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1040 10433,'24'-45'496,"2"2"0,54-70-1,-13 20-178,-4 5-1692,-16 33-5539,-34 41 4362</inkml:trace>
  <inkml:trace contextRef="#ctx0" brushRef="#br0" timeOffset="1">476 328 13217,'8'-18'452,"3"-1"-112,5-2-172,0 0-88,-1-2 4,6-1-84,2-2-52,0-1-100,0-1-76,-1 3-468,2-2-544,-1 3-404,0 1-1140,-4 1-1397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0 942 11381,'9'-12'416,"1"-1"-152,1-1-80,3-2-68,1-1-80,0-1-16,0-4-40,3 2 4,1-2-360,-1 2-536,-1 0-228,0-3-288,-2 3-872,1-2-601</inkml:trace>
  <inkml:trace contextRef="#ctx0" brushRef="#br0" timeOffset="1">368 380 8209,'18'-22'772,"2"2"112,0-3-112,4-4-72,-1 2 40,2-3-92,0 1-164,-2-2-208,2 2-164,0-1-112,-1 5-12,-1 0-36,-8 2 28,0 1-20,0 7-628,-3-1-864,-2 5-1364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7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3328,'11'31'10350,"29"25"-9215,-19-27-527,7 14-887,63 71 0,-74-96-875,0-2 0,2 0 0,29 20 0,50 35-2407,-80-57 3716,-2 1 0,0 1 0,-1 1 0,0 0 0,-2 1 0,13 20 0,31 65 2687,30 50-733,-67-124-3658,33 37 0,-6-11-1564,65 99 1,-67-79 4927,-7 5 3909,-26-57-5065,1 0 0,1-1 0,19 23-1,12 20-1642,-10-20-4654,-22-30 2055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10769,'5'14'36,"4"-1"8,-1 0 16,-1 2-56,1-1-4,-1-1-28,1-2 8,1 3-76,1-1-368,-1-1-576,3 0-936,0 3-925</inkml:trace>
  <inkml:trace contextRef="#ctx0" brushRef="#br0" timeOffset="1">364 503 10813,'7'13'48,"1"0"-48,1 2 32,-3-1-44,4 0-20,0 2-84,2 1-332,1-1-312,-2 1-476,5 1-1064,-1-1-501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12205,'12'21'464,"-1"-4"-284,4 2-148,-1 2 24,-1 0-20,2-1-36,1 3-20,0 0-56,-1 3-304,0-3-436,0 0-300,0-1-396,1-2-1208,1 2-1213</inkml:trace>
  <inkml:trace contextRef="#ctx0" brushRef="#br0" timeOffset="1">553 703 12101,'7'17'224,"3"-2"-152,2 1-56,-4 1-16,3 1 0,1-1-16,0 0-300,-2 3-412,4-6-296,-1 4-412,-1-3-1212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0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18202,'10'18'184,"1"-3"-136,3 5 4,-1-2 0,2 1-36,0 2-16,2 0-128,-2-3-500,0 1-472,0-1-197,2 0-307,0-4-476,-1 1-784,3 0-1629</inkml:trace>
  <inkml:trace contextRef="#ctx0" brushRef="#br0" timeOffset="1">725 746 11049,'23'29'368,"-1"1"-160,2 0 260,-1 0 228,0 2-268,-1 1-276,5 1-72,3-1-36,-4 2 0,-4-4-20,2 0-24,-1-3-156,-8-6-592,-3-7-472,-9-8-1020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43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2230 2656,'8'-11'7438,"21"-21"-6138,-10 10-598,533-604 3701,-351 409-1764,181-257 0,-69 96-1400,-71 92-610,-131 135-334,-103 141-1032,3-6 1512,-9 10-5480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0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9113,'5'14'4999,"15"-10"-4680,36-5 672,0-1 1,89-17-1,-8 1 86,21-5 263,-98 12-1034,120-5 0,282 45-124,-111-3 806,-254-23-801,0-5 0,-1-4 0,1-4 0,-2-4 0,1-4 0,162-55 0,-241 66-82,-11 5 40,-1 0 0,1 0 0,-1 0 1,1 0-1,0 1 0,0 0 0,8 0 479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4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14021,'9'-21'1354,"16"-8"-544,1 1-1,1 1 1,53-40 0,-3 3-193,-71 59-612,1-1 0,-1 1 0,1 0 0,14-6 0,-20 10-4,-1 0 1,1 1-1,0-1 0,0 1 1,0-1-1,0 1 0,0 0 1,0-1-1,0 1 1,0 0-1,0 0 0,0 0 1,0 0-1,0 0 0,0 0 1,0 0-1,0 0 0,0 0 1,0 0-1,0 0 0,0 1 1,0-1-1,0 0 1,0 1-1,0-1 0,0 1 1,0-1-1,0 1 0,-1-1 1,1 1-1,0 0 0,0-1 1,-1 1-1,1 0 0,0-1 1,-1 1-1,1 0 1,-1 0-1,1 0 0,-1 0 1,1 0-1,-1 0 0,1 0 1,-1 0-1,0 0 0,0 0 1,1 0-1,-1 0 0,0 1 1,11 159 131,1 3-115,-6-133 119,1 19-304,-5-16 6081,-9-39-5312,-1-2 0,1 1 0,0-1 0,-11-13 0,7 7-281,-18-21 550,-42-66 0,53 70-404,-2 1 0,-2 1 0,0 0 0,-30-26 0,43 47-3654,-10-8-7993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45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1401 1739 2836,'-1'18'281,"-4"-15"1382,-12-25 2011,8 10-3414,-130-170 3597,32 43-2412,-31-39-278,-40-55-363,53 71-7,-28-42-55,100 132-208,-112-119-1,100 120-497,-103-139 1519,155 194-1350,0 0 0,-19-17 0,26 27-908,-8-7 1832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46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146 471 9797,'-5'-19'1904,"0"1"0,-15-30 0,-15-46-1280,5 4-121,16 50-244,2-1 0,-13-69 0,26 109-248,0 0 0,0 0 0,0 0 1,1 0-1,-1 0 0,0 1 0,0-1 0,1 0 1,-1 1-1,0-1 0,1 1 0,-1 0 0,1-1 0,-1 1 1,0 0-1,1 0 0,-1 0 0,1 0 0,-1 0 1,1 0-1,-1 0 0,0 0 0,1 1 0,1 0 0,44 4-12,-6 6 74,0 2 0,-1 2-1,49 25 1,-20-9 253,-69-31-256,0 0 0,0 0-1,1 0 1,-1 0-1,0 0 1,1 0-1,-1 1 1,0-1 0,0 0-1,1 0 1,-1 0-1,0 0 1,0 0 0,1 1-1,-1-1 1,0 0-1,0 0 1,0 0-1,1 1 1,-1-1 0,0 0-1,0 0 1,0 1-1,0-1 1,1 0 0,-1 0-1,0 1 1,0-1-1,0 0 1,0 1 0,0-1-1,0 0 1,0 0-1,0 1 1,0-1-1,0 0 1,0 1 0,0-1-1,0 0 1,0 0-1,0 1 1,-14 9 854,-28 6-1188,34-13 583,-32 14-267,2 1-1,0 2 1,-41 29 0,1 5-8424,65-46 4672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49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0 621 3568,'2'-9'5854,"4"-13"-3522,2 9-1549,0 0-1,0 0 1,9-25 0,4-8-111,23-31-655,89-120 0,11 32-7316,-118 137 4279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4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1 987 10577,'10'-21'244,"4"1"-196,0-3-48,3-5-252,3-6-636,3 0-744,0-2-1089</inkml:trace>
  <inkml:trace contextRef="#ctx0" brushRef="#br0" timeOffset="1">468 254 10785,'18'-30'664,"1"-4"-240,3 1-208,-2 1-136,3-3-80,1 5-156,-1-2-676,-3 4-1360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50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950 941 11437,'-22'-18'1234,"1"-1"-1,-32-38 1,-32-52-1190,16 20-1424,-55-54-4868,11 12 1127,41 41 5735,56 68 877,-1 1 0,-2 0 0,0 2 0,-32-27 0,36 36-1152,1 1 0,-2 0 0,1 1 0,-31-12 0,26 12-1504,0-2 1,0 0-1,1-1 0,0-1 0,-19-15 0,11 5-1271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5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473 460 9185,'-129'-88'1609,"-42"-32"-720,153 103-1071,1 0-1,1-1 1,0 0 0,1-1 0,2-1-1,0 0 1,-20-44 0,13 28-2256,8 14-901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5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4016 8625,'-15'-272'4174,"15"265"-4064,-2-8 111,-25-328 2938,-16-460-1802,6 271 169,19 319-194,-18-103-642,-5-76-614,34 174-243,3 66 526,-29-189 1,4 48 362,24 204-822,-2 60 192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7:5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1 666 8477,'24'-60'8688,"37"-44"-7081,-16 29-862,-7 5-379,3 2 1,3 2-1,82-96 0,-120 156-358,0 0 0,0 0 0,1 1 0,-1 0 0,1 0 0,1 1 0,-1 0 0,0 0 0,1 0 1,0 1-1,12-3 0,-15 5 6,0 0 0,0 0 0,0 1 0,1 0 0,-1 0 0,0 1 0,0-1 0,0 1 0,1 0 0,-1 0 0,0 1 0,0 0 0,0 0 1,-1 0-1,1 0 0,0 1 0,-1-1 0,0 1 0,6 5 0,43 41 133,-2 1 0,70 93 0,-92-110-96,23 29 60,-48-57-60,-1 1 1,1-1 0,-1 1 0,0 0 0,0 0-1,-1 0 1,0 0 0,0 1 0,1 6 0,-3-11 20,0-1 1,0 0 0,-1 0 0,1 1-1,0-1 1,-1 0 0,1 0-1,-1 0 1,0 0 0,1 1-1,-1-1 1,0 0 0,0 0 0,1 0-1,-1 0 1,0-1 0,0 1-1,0 0 1,0 0 0,0 0 0,0-1-1,-1 1 1,1-1 0,0 1-1,0-1 1,0 1 0,0-1-1,-1 1 1,1-1 0,0 0 0,-1 0-1,1 0 1,0 0 0,0 0-1,-1 0 1,-1 0 0,-65-2-255,51 1 415,-109-7 163,26 1 606,-132 7 0,202 2-1589,1 2 0,-1 0 0,0 2 0,1 1 0,0 2 0,1 1 0,0 1 0,-49 26 0,77-36 152,-1-1 0,0 1 0,0-1 0,0 1 0,1 0 0,-1-1 0,1 1 1,-1 0-1,0-1 0,1 1 0,-1 0 0,1 0 0,-1-1 0,1 1 0,0 0 0,-1 0 0,1 0 1,0 0-1,0 0 0,-1 0 0,1-1 0,0 1 0,0 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1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15261,'3'-14'2050,"5"21"440,6 24-313,-6 4-1574,-1-1 0,-1 2 0,0 46 0,-6 112-207,-2-82-348,-21 174-729,8-144-2850,7 1-5281,9-136 5969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02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9885,'-3'7'4157,"-14"26"-3256,-9 17 555,-28 79-1,19-41-719,23-57-694,1 2 0,1-1 0,2 1-1,2 1 1,-4 44 0,7-20 179,2 0-1,9 74 1,-4-101-170,1 0 0,1 0 0,2-1 0,18 44 0,-18-54-48,1 0 0,1-1 1,1-1-1,0 0 0,1 0 0,2-1 1,21 22-1,0-10-959,-27-24-183,1 0 1,0-1-1,0 0 0,17 5 1,-4-2-1628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16113,'0'-1'381,"0"-1"-1,0 0 0,0 0 0,1 0 0,-1 1 1,1-1-1,-1 0 0,1 1 0,0-1 0,-1 0 0,1 1 1,0-1-1,0 1 0,0-1 0,0 1 0,0 0 0,1-1 1,1-1-1,1 1-73,0-1 0,0 0 1,0 1-1,0 0 0,0 0 0,0 0 1,6-1-1,10-1-419,0 0 0,33-2 1,-36 4 528,331-28-1933,-174 16-5980,-53 12-848,-106 2 5103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15573,'107'12'8539,"-4"-13"-5642,0-14-4965,1-13-4285,-47 10-327,-30 11 1893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3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14541,'5'2'6787,"5"-2"-3940,30 0-3899,-35 0 1803,12-1-2029,1-1-1,-1 0 1,27-9-1,36-4-7299,-59 14 5053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13481,'-23'7'3533,"9"8"-3346,1 1-1,1 0 0,0 0 1,0 1-1,2 1 1,0 0-1,1 0 1,1 1-1,-11 38 0,18-5-218,2-52 34,-1 1 1,1-1-1,-1 1 1,1-1-1,-1 1 1,1-1-1,0 0 1,-1 1 0,1-1-1,0 0 1,-1 1-1,1-1 1,0 0-1,-1 0 1,1 0-1,0 0 1,0 1-1,-1-1 1,1 0-1,0 0 1,0 0-1,-1-1 1,1 1 0,0 0-1,0 0 1,-1 0-1,1 0 1,0-1-1,-1 1 1,1 0-1,0-1 1,0 0-1,27-10-5,-19 4 17,-1-1 0,-1 0 0,1 0 0,-1 0 0,-1-1 0,0 0 0,0 0 0,0-1 1,-2 0-1,1 0 0,-1 0 0,0 0 0,-1-1 0,-1 1 0,1-1 0,-2 0 0,1 0 0,-1 0 1,-1 0-1,0 0 0,-3-20 0,-2 27-61,-2 12 32,-2 13 11,1 42 454,3 1-1,5 74 0,-1-1 893,-14 46-950,6-94-2647,3 0-5863,6-75 3752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1 307 14713,'0'0'610,"19"0"964,149 7-973,20 1-971,-156-9-105,0-1-1,0-1 1,54-14 0,-80 16 420,0 0-1,0-1 1,0 0-1,0 0 1,-1 0-1,1-1 0,-1 1 1,1-1-1,-1-1 1,0 1-1,-1-1 1,1 0-1,0 0 1,-1 0-1,0-1 0,0 1 1,0-1-1,-1 0 1,0 0-1,0-1 1,0 1-1,0 0 0,-1-1 1,0 0-1,0 0 1,0 0-1,-1 1 1,0-1-1,0 0 1,-1-1-1,1 1 0,-2-7 1,-3-136 753,4 148-725,26 22 917,1-7-199,56 32 1593,-77-42-1961,1 0 0,-1 1 0,0 0 1,-1 0-1,1 0 0,-1 1 0,0-1 0,0 1 1,5 10-1,-9-15-326,-1 0-1,1 1 1,-1-1 0,1 0-1,-1 0 1,0 1 0,1-1-1,-1 0 1,0 1-1,0-1 1,0 0 0,0 1-1,0-1 1,0 0 0,0 1-1,-1-1 1,1 0 0,-1 3-1,0-3-543,0 1-1,0 0 0,-1 0 0,1-1 0,0 1 0,-1-1 0,1 1 1,-1-1-1,0 0 0,1 0 0,-1 1 0,0-1 0,0 0 1,0 0-1,0-1 0,-2 2 0,-11 3-5588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48 9281,'-1'-44'3976,"1"41"-2053,-1 5-244,1 25-290,24 349 68,-6-172-1367,-13-121-121,11 109-768,-12-164-690,2 0-1,13 39 1,-4-42-178,-15-25 1530,1 1 0,-1 0-1,1-1 1,0 1 0,-1-1-1,1 1 1,0-1 0,-1 1 0,1-1-1,0 0 1,-1 1 0,1-1 0,0 0-1,0 1 1,-1-1 0,1 0 0,0 0-1,0 0 1,0 0 0,-1 0 0,1 0-1,0 0 1,0 0 0,0 0 0,-1 0-1,1 0 1,0 0 0,0-1 0,0 1-1,-1 0 1,1-1 0,0 1 0,1-1-1,7-9-3005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13693,'8'-3'4182,"32"-13"-2887,8 4-1419,1 3 0,0 2 1,66-2-1,53-6-3112,-12-7-3265,-124 19 3436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11705,'0'0'2080,"4"0"-1540,5 0-24,4 0-100,2 0-140,2 0-132,6 0-144,1-2-140,1-1-32,4-1 160,1 0-20,9 0-380,-2 2-628,1-1-444,0 0-572,2 3-1944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96 12797,'-2'0'284,"2"-2"-248,2-1-4,4-2-16,4-2-16,4 0 0,1 1-16,3-4-172,0 0-372,6-2-368,-1 2-508,-1-1-736,3-1-1009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8 5929,'-4'-3'6549,"-6"-1"-5545,6 8-985,0-1 0,0 2 0,0-1 0,0 0-1,1 1 1,0-1 0,0 1 0,0 0 0,0 0 0,-3 10 0,-17 58 279,21-63-243,-6 20 0,1 0 0,1 0-1,2 1 1,0 41 0,8-69 365,3-9-323,7-13-78,-8 1 4,0-1 0,-1 0 1,0 0-1,-2-1 1,1-20-1,1-65 720,-5 103-674,2 36 79,1-1-1,3 0 0,10 39 0,1 8-67,-3-5-75,10 56-929,-10-44-2843,-11-58 680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0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12101,'4'0'226,"1"1"0,-1 1 0,0-1 0,1 1 0,-1-1 0,0 1-1,0 1 1,0-1 0,-1 0 0,1 1 0,0 0 0,-1 0 0,0 0 0,1 0 0,3 5 0,43 57 1051,-49-63-1185,15 23 176,-2 0 1,-1 2-1,0-1 1,-2 2-1,-2-1 0,0 2 1,-2-1-1,8 54 1,-7 15 263,-4 128 0,-5-140-496,0-43-549,-8 54 0,-7-6-4387,9-54 1678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07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10313,'0'1'161,"1"1"0,0-1 0,-1 1 0,1-1 1,0 1-1,0-1 0,0 1 0,0-1 0,0 0 0,0 1 0,0-1 0,0 0 1,0 0-1,1 0 0,-1 0 0,0 0 0,1 0 0,-1 0 0,1-1 0,-1 1 0,1 0 1,-1-1-1,1 1 0,0-1 0,-1 0 0,3 1 0,52 10 353,-47-10-302,85 6-350,187-8-1,-272 1 142,12-1-222,0 0 0,1-1 0,-1-1 0,0-1 1,0-1-1,-1-1 0,0-1 0,29-14 0,-46 18 190,0 1 0,0-1 0,0 0 1,-1-1-1,1 1 0,-1 0 0,0-1 0,0 1 0,0-1 0,-1 1 0,1-1 0,-1 0 0,0 0 0,0 0 0,0 0 1,0 0-1,-1 0 0,1 0 0,-1 0 0,0 0 0,-1 0 0,1 0 0,-1 0 0,-1-4 0,2 4 42,0 1 0,0 0-1,-1 0 1,0 0 0,0 0-1,0 0 1,0 0 0,0 0-1,0 0 1,-1 0-1,1 0 1,-1 0 0,0 1-1,0-1 1,0 1 0,0-1-1,-1 1 1,1 0 0,0 0-1,-1 0 1,0 0 0,1 0-1,-1 1 1,0-1 0,0 1-1,0 0 1,0 0 0,0 0-1,0 0 1,-4 0 0,7 1-59,9 14 492,14 1 16,2-1-1,31 12 1,-28-13 732,39 24 0,-66-37-1052,1 1 0,-1 0 0,0-1 0,0 1 0,0 0-1,0 0 1,0 0 0,0 0 0,-1 0 0,1 0 0,0 0 0,0 1-1,-1-1 1,1 0 0,-1 0 0,1 0 0,-1 1 0,1-1 0,-1 0-1,0 1 1,1 0 0,-1 0-170,-1 0-1,1 1 1,0-1-1,-1 0 1,1 0-1,-1-1 1,0 1 0,0 0-1,0 0 1,0 0-1,0 0 1,-2 2-1,-6 7-1403,-1-1-1,0-1 1,-19 15-1,7-6-974,-1 3-1578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14669,'0'-2'107,"1"0"1,-1 0-1,1 1 0,0-1 0,0 0 0,0 1 0,-1-1 0,2 1 0,-1-1 0,0 1 0,0-1 0,0 1 0,1 0 1,-1-1-1,0 1 0,1 0 0,0 0 0,-1 0 0,1 0 0,-1 1 0,1-1 0,0 0 0,0 1 0,-1-1 1,1 1-1,0-1 0,0 1 0,0 0 0,3 0 0,67-5 383,-60 5-422,92 1-202,-64 2-1199,-1-3 0,1-1-1,58-10 1,-95 11 1174,0-1 1,0 0-1,0 0 0,0 0 0,0 0 0,0 0 0,0 0 1,-1-1-1,1 0 0,0 1 0,-1-1 0,1 0 0,-1 0 1,0 0-1,0-1 0,0 1 0,0 0 0,0-1 0,0 1 1,-1-1-1,1 0 0,-1 0 0,2-3 0,17-27 156,-18 32 31,0-1 1,0 1 0,0-1 0,0 1-1,0 0 1,1 0 0,-1 0 0,1 0-1,-1 0 1,1 1 0,-1-1 0,1 1-1,-1-1 1,1 1 0,-1 0 0,4 0-1,53 2 572,-29 0 80,-16-2-251,0-1 0,0 0 1,0-1-1,27-7 1,-35 7-149,1 0-1,-1-1 1,0 0 0,0 0 0,0 0 0,0-1 0,0 0-1,-1 0 1,0 0 0,0-1 0,0 1 0,6-8 0,-11 12-255,0 0 1,0-1 0,1 1 0,-1 0-1,0 0 1,0 0 0,0 0 0,1-1 0,-1 1-1,0 0 1,0 0 0,0 0 0,1-1 0,-1 1-1,0 0 1,0 0 0,0-1 0,0 1-1,0 0 1,0-1 0,0 1 0,0 0 0,0 0-1,1-1 1,-1 1 0,0 0 0,0-1 0,0 1-1,-1 0 1,1 0 0,0-1 0,0 1-1,0 0 1,0 0 0,0-1 0,0 1 0,0 0-1,0 0 1,-1-1 0,1 1 0,0 0 0,0 0-1,0-1 1,0 1 0,-1 0 0,1 0-1,0 0 1,0-1 0,-1 1 0,1 0 0,0 0-1,-21 1 508,-22 12-7,-49 31-2283,74-33-356,0 1-1,-28 24 1,33-24-503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13565,'5'-28'2733,"2"21"-386,2 18-219,-4 4-1933,-1 1 0,0-1 0,-1 1 0,-1-1-1,0 1 1,-1 0 0,-1 0 0,-4 29 0,3 4-92,1 531-1457,0-388-1937,0 1-3438,0-190 6266,-1-2 257,1 0 0,0 0 0,0 0 0,0 0 0,0 0 0,0 0 0,0 0-1,0 0 1,0 0 0,0 0 0,1 0 0,-1 0 0,0 0 0,1 0 0,-1 0 0,1 0 0,-1 0-1,1 1 1,2-2-1831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5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14717,'1'-4'293,"-1"1"0,1-1 0,0 1 0,1-1 0,-1 1 0,1-1 0,0 1 0,-1 0 0,1-1 0,1 1 1,-1 0-1,0 1 0,1-1 0,-1 0 0,1 1 0,0-1 0,0 1 0,0 0 0,0 0 0,0 0 0,6-2 0,10-6 375,1 1 0,28-9 0,-44 16-553,17-3 85,0 0 0,0 1 0,1 2 0,-1 0 0,1 1 0,27 3 0,37-2-51,20-7-613,48-2-5204,-1 10-6943,-140 1 9518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14601,'12'-1'1521,"0"0"1,-1 0-1,22-6 0,71-30 215,-37 12-1493,-46 18-66,127-36-3152,-133 40 1753,1 1 0,-1 0-1,1 1 1,-1 1 0,1 0 0,-1 1-1,28 5 1,-20 2-1593,-4 6-1135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13121,'0'40'1622,"-2"46"-1206,0 33-1311,9-43-3865,-5-66 2691,0-2-662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12141,'7'-7'43,"0"1"1,0-1-1,0 1 0,1 1 1,0-1-1,0 1 0,0 1 0,1-1 1,0 1-1,14-4 0,-6 3-19,0 2-1,0-1 0,0 2 1,34-1-1,-49 3-23,0 0 0,1 0 1,-1 1-1,0-1 0,0 0 1,0 1-1,0 0 0,1-1 1,-1 1-1,0 0 0,0 0 0,0 0 1,-1 0-1,1 0 0,0 1 1,0-1-1,0 1 0,-1-1 1,1 1-1,-1-1 0,0 1 1,1 0-1,-1 0 0,0 0 0,0 0 1,0 0-1,0 0 0,0 0 1,0 0-1,-1 0 0,1 0 1,0 4-1,1 8 0,-1 0 0,-1 0 0,0 0 0,-2 19 0,0 1 54,2-32-55,-1 10-54,1-1-1,0 1 0,0 0 0,1 0 1,1 0-1,0-1 0,0 1 0,2-1 1,-1 1-1,1-1 0,1 0 0,7 13 0,-10-22 66,-1 0-1,1-1 0,-1 1 0,1-1 0,0 1 0,0-1 0,-1 0 0,1 0 0,0 0 0,0 0 1,0 0-1,0 0 0,1-1 0,-1 1 0,0-1 0,0 1 0,0-1 0,0 0 0,1 0 0,-1 0 1,0 0-1,0 0 0,1 0 0,-1 0 0,0-1 0,0 0 0,0 1 0,4-2 0,0-1 79,1 0-1,-1 1 0,0-2 1,0 1-1,-1-1 0,1 0 1,9-9-1,-7 5 37,-1-1 1,0-1-1,0 1 0,-1-1 0,0-1 0,-1 1 1,0-1-1,-1 0 0,0 0 0,0 0 1,2-18-1,-2 6 177,-2 0 0,0-1-1,-1 1 1,-5-43 0,3 62-275,1 1 0,-1-1 0,0 1 1,0-1-1,-1 1 0,1-1 0,0 1 0,-1 0 0,0 0 0,0 0 0,0 0 0,0 0 0,-1 0 1,1 0-1,-1 1 0,1-1 0,-1 1 0,-3-2 0,4 2-64,0 1 1,0 0-1,-1 0 0,1 0 1,0 0-1,-1 1 0,1-1 1,0 0-1,-1 1 0,1 0 1,-1 0-1,1 0 0,-1 0 1,1 0-1,-1 0 0,1 0 1,-1 1-1,1-1 0,0 1 1,-1 0-1,1 0 0,0 0 1,-1 0-1,1 0 0,0 0 1,0 1-1,-3 2 0,-4 2-492,0 0 1,1 1-1,0 0 0,0 1 0,1 0 0,0 0 0,0 0 0,1 1 0,0 0 0,0 0 0,-4 12 0,4-1-2417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13917,'-3'75'792,"1"-44"-985,1 0-1,2 0 0,8 57 1,2-53-1361,-11-34 1309,0 0-1,1 0 1,-1 1-1,1-1 1,0 0-1,-1 0 1,1 0-1,0 1 1,-1-1-1,1 0 1,0 0-1,0 0 1,0 0-1,0-1 1,0 1-1,0 0 1,0 0-1,0-1 1,1 1-1,-1 0 1,0-1-1,2 1 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12397,'0'-3'744,"2"-2"-184,6 1-144,4-2-180,3 1-72,0 0-72,0-4-92,6 4 84,-2 2-84,5-2-112,-5 0-668,0 2-892,1 0-596,-2 1-1884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12241,'1'1'151,"-1"-1"0,0 1-1,0-1 1,0 1 0,0-1-1,0 1 1,0-1 0,0 1-1,1-1 1,-1 0 0,0 1-1,0-1 1,1 1 0,-1-1-1,0 0 1,0 1 0,1-1 0,-1 0-1,0 1 1,1-1 0,-1 0-1,1 1 1,-1-1 0,1 0-1,-1 0 1,0 1 0,1-1-1,-1 0 1,1 0 0,-1 0 0,1 0-1,0 0 1,24 0 1925,34-15-1726,-45 10 33,138-31-733,80-5-5926,-208 39 3958,1 1 1,37 2 0,-45 2-632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07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0 535 13769,'1'0'48,"-1"0"0,0 1-1,1-1 1,-1 0 0,1 1 0,-1-1-1,0 0 1,1 0 0,-1 1-1,1-1 1,-1 0 0,1 0 0,-1 0-1,1 0 1,-1 0 0,1 1-1,-1-1 1,1 0 0,-1 0 0,1 0-1,-1 0 1,1-1 0,-1 1-1,1 0 1,-1 0 0,1 0 0,-1 0-1,1 0 1,-1-1 0,1 1-1,-1 0 1,0 0 0,1-1 0,-1 1-1,1 0 1,-1-1 0,0 1-1,1 0 1,-1-1 0,1 0 0,21-13 13,4-12 270,-1-2 0,-1 0 0,-1-2 0,-2 0 0,0-2 0,-3 0 0,-1-1 0,16-42 0,-29 66-125,-1-2 0,-1 1 0,0 0 0,0 0 0,-1-1 0,0-18 0,-1 29-204,0-1-1,0 1 1,0 0 0,0-1 0,0 1 0,0 0 0,0-1-1,0 1 1,-1 0 0,1 0 0,0-1 0,0 1 0,0 0-1,-1 0 1,1-1 0,0 1 0,0 0 0,0 0-1,-1-1 1,1 1 0,0 0 0,-1 0 0,1 0 0,0 0-1,0 0 1,-1-1 0,1 1 0,0 0 0,-1 0 0,1 0-1,0 0 1,-1 0 0,1 0 0,0 0 0,-1 0-1,1 0 1,0 0 0,-1 0 0,1 0 0,0 1 0,-1-1-1,1 0 1,0 0 0,-1 0 0,-14 9-90,11 1 99,-1-1 1,1 1-1,1-1 1,0 1-1,0 0 1,1 0-1,0 0 1,0 14-1,1 90-103,3-64 69,-2-38 36,0 1 1,1-1-1,1 1 0,0-1 1,1 0-1,0 0 0,1 0 1,0 0-1,1-1 0,9 16 1,-12-23-12,1 0 1,-1-1-1,1 1 1,0-1-1,0 0 1,0 1-1,1-1 1,-1-1-1,1 1 1,-1-1-1,1 1 1,0-1-1,0 0 1,0 0-1,0-1 1,0 1-1,1-1 1,-1 0 0,0 0-1,1 0 1,-1-1-1,1 0 1,-1 0-1,1 0 1,-1 0-1,0 0 1,1-1-1,-1 0 1,1 0-1,-1 0 1,0-1-1,5-1 1,-1-1-3,-1 0 1,1 0-1,-1 0 0,0-1 1,0 0-1,-1-1 0,1 1 1,-1-1-1,0-1 0,-1 1 1,1-1-1,-2 0 0,1 0 1,-1 0-1,1-1 0,-2 1 1,1-1-1,-1 0 0,-1 0 1,4-17-1,1-9 66,-2-1 1,-2 0-1,0-57 0,-4 78 4,-1 1 1,0 0-1,-1 0 0,-1 0 1,0 0-1,0 0 0,-1 1 1,-1 0-1,0 0 0,-1 0 0,-15-19 1,18 25-101,0 1 1,-1 0-1,0 0 1,0 1-1,0-1 1,-1 1-1,1 0 0,-1 1 1,0-1-1,0 1 1,-8-3-1,9 5-143,1 0 1,0 0-1,-1 0 0,1 1 0,-1 0 1,1 0-1,-1 0 0,1 0 0,0 1 1,-1-1-1,1 1 0,0 0 0,-1 1 1,1-1-1,0 1 0,0-1 0,0 1 1,-6 5-1,-24 25-3123,32-31 3126,1 1 0,0-1 0,0 1 0,0-1 0,0 1 0,0-1 0,0 1 0,0 0 1,1-1-1,-1 1 0,1 0 0,-1 0 0,1 0 0,-1-1 0,1 1 0,0 0 0,0 0 0,0 0 0,0 0 1,0 0-1,1-1 0,-1 1 0,1 2 0,2-3 142,1 0 1,0 0-1,-1 0 1,1 0-1,0 0 1,0-1-1,-1 0 1,1 0-1,0 0 1,0 0-1,5-2 1,2 2 46,9-1-66,-13 1 442,0 0 0,1 0 0,-1 0 1,0 1-1,14 3 0,-18-3-214,-1 0 0,1 1 0,0-1 0,-1 1 0,1-1 0,-1 1 0,1 0 0,-1 0 0,0 0 0,0 1 0,0-1 0,0 0 0,0 1 0,0-1 0,-1 1-1,1-1 1,1 7 0,24 57 2450,19 80-1,-30-91-2446,2 0-1,44 94 0,-59-144-269,1 1 1,0 0-1,0-1 0,0 0 1,1 0-1,-1 0 0,1 0 0,1-1 1,-1 0-1,0 0 0,1 0 1,0-1-1,11 6 0,-11-7-660,-1 0 1,1-1-1,-1 1 0,1-1 1,0-1-1,0 1 0,-1-1 0,1 0 1,0 0-1,9-1 0,5-6-5092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8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15313,'13'0'784,"4"0"-263,6-2 19,2-1-140,5 0-116,5-4-204,4 4-8,-1-2-184,5 0-200,3 0-524,-3-2-381,0 2-75,3-2-276,-6 3-312,1-5-320,-3 6-1341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18046,'9'-5'115,"24"-15"370,61-28 0,-83 43-345,1 1 0,0 0-1,-1 1 1,1 0 0,0 1-1,0 1 1,1 0 0,-1 0-1,21 3 1,-31-2-112,0 1 0,0 0-1,0 0 1,0-1 0,-1 1 0,1 1 0,0-1 0,0 0 0,-1 0 0,1 1-1,-1-1 1,1 1 0,-1-1 0,0 1 0,1-1 0,-1 1 0,0 0 0,0 0-1,0 0 1,0-1 0,-1 1 0,1 0 0,0 0 0,-1 0 0,1 0 0,-1 1-1,0-1 1,0 0 0,0 0 0,0 2 0,1 11 219,-1 0 0,-4 29-1,4-40-182,-2 8 111,-1 1-1,-1-1 1,1 0-1,-2 0 1,0 0-1,-9 16 1,-46 68 735,43-72-852,8-10-5,-12 18-493,-24 46 1,23-19-2849,20-48 1584,0-1 0,0 1-1,0 21 1,2-9-1618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1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32459,'-12'0'308,"4"0"-308,1 2 0,3-2 0,4 2 0,0 1-2228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2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13961,'0'-5'32,"1"-1"0,0 1 0,1 0-1,-1 0 1,1 1 0,0-1 0,0 0-1,0 0 1,1 1 0,0 0 0,0-1-1,0 1 1,0 0 0,1 0 0,-1 1-1,1-1 1,0 1 0,0 0 0,0 0-1,1 0 1,-1 0 0,1 1 0,-1 0-1,1 0 1,0 0 0,9-2 0,11-2-62,1 1 0,0 1 1,0 2-1,30 0 0,-16 0-190,57-2-924,86-8-1172,-158 9 2196,0-2 1,0-1 0,-1 0-1,0-2 1,29-13 0,-46 18 261,0 0 0,0 1 0,1 0 0,-1 1 0,1-1 0,0 1 0,-1 1 0,16 0 0,69 11 704,-2 0 583,-55-12 326,-33 1-715,-7 0-313,-10 1-661,-7 2-1363,0 1-1,0 1 1,1 1 0,-1 1-1,-33 17 1,33-13-1189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13453,'0'8'1915,"0"46"5108,9 78-6067,6 93-785,-1-7-1525,-8-182-365,0-1-1,13 36 1,2-33-1010,-21-37 2597,0 0 0,0-1 1,1 1-1,-1 0 0,1 0 0,-1-1 0,0 1 0,1 0 0,-1-1 0,1 1 0,-1-1 0,1 1 0,0-1 0,-1 1 1,1-1-1,0 1 0,-1-1 0,1 1 0,0-1 0,-1 0 0,1 1 0,0-1 0,0 0 0,0 0 0,-1 0 0,1 0 1,0 1-1,0-1 0,0 0 0,-1 0 0,1-1 0,0 1 0,0 0 0,-1 0 0,1 0 0,0 0 0,0-1 0,0 1 1,-1 0-1,1-1 0,0 1 0,-1 0 0,1-1 0,0 1 0,-1-1 0,1 1 0,-1-1 0,2 0 0,5-11-2973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13441,'0'-2'293,"0"1"-1,0-1 0,0 0 1,0 0-1,0 1 0,0-1 1,0 0-1,1 1 0,-1-1 1,1 0-1,-1 1 1,1-1-1,-1 1 0,1-1 1,0 1-1,0-1 0,0 1 1,0-1-1,0 1 0,0 0 1,1-1-1,-1 1 1,0 0-1,0 0 0,1 0 1,-1 0-1,1 0 0,-1 1 1,4-2-1,57-22 1198,-43 19-654,68-22 369,123-20 1,98 2-2661,-155 24-2963,-115 15 2349,45-5-1837,-25 8-2933,-51 3 3237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12865,'15'0'3166,"4"-1"-2231,0-2-1,1 0 0,-1-1 1,19-8-1,25-4-444,129-13-1132,1 23-8117,-166 8 6827,-5 4-739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13617,'-3'168'2617,"1"-3"-5396,1-162 2435,1-1 0,0 1 0,0-1-1,0 0 1,1 1 0,-1-1 0,0 1 0,1-1-1,0 0 1,0 1 0,-1-1 0,1 0 0,1 1-1,-1-1 1,2 3 0,5 2-2632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11113,'15'-4'1207,"33"-1"-929,-16 0-90,0 1 0,1 2-1,-1 1 1,1 1-1,47 8 1,-77-8-163,0 1-1,0 0 1,-1 0 0,1 0 0,0 0-1,-1 0 1,1 1 0,-1-1 0,1 1-1,-1 0 1,0 0 0,0 0 0,0 0 0,0 0-1,0 0 1,0 0 0,0 1 0,-1-1-1,1 0 1,-1 1 0,0 0 0,1-1-1,-1 1 1,-1 0 0,2 3 0,0 8 97,0-1 1,-1 1-1,0 0 1,-3 19-1,1-23-94,1-1 1,-1 0-1,1 0 0,1 0 1,0 0-1,0 0 0,1 0 0,4 12 1,-5-19-30,0 1-1,0-1 1,1 0 0,-1 0 0,1 0 0,0 0 0,0 0-1,0 0 1,0 0 0,0 0 0,0-1 0,0 1 0,0-1 0,1 1-1,-1-1 1,0 0 0,1 0 0,0 0 0,-1-1 0,1 1-1,-1 0 1,1-1 0,0 0 0,-1 1 0,1-1 0,0 0 0,-1 0-1,1-1 1,0 1 0,-1-1 0,1 1 0,-1-1 0,1 0-1,-1 0 1,1 0 0,2-2 0,2 0 26,-1 0 0,0 0 0,0-1 1,0 0-1,-1 0 0,1-1 0,-1 0 0,0 1 0,0-2 0,-1 1 1,1-1-1,-1 1 0,4-9 0,-4 3 116,0 0 0,-1 0 0,0 0 0,-1-1 1,-1 1-1,1-1 0,-2 1 0,0-1 0,0 1 0,-1-1 0,0 0 0,-1 1 0,-3-13 0,4 19-91,-1-1 0,1 1-1,-1 0 1,0 0-1,0 0 1,0 0-1,-1 0 1,0 0-1,0 0 1,0 1-1,0 0 1,-1-1-1,0 1 1,0 0-1,0 1 1,0-1-1,0 1 1,-1 0-1,0 0 1,0 0-1,1 1 1,-1-1-1,-1 1 1,1 1-1,0-1 1,0 1 0,-1-1-1,1 2 1,-10-2-1,6 3-354,-1-1 0,1 1-1,0 1 1,-1-1 0,1 2 0,0-1-1,0 1 1,-14 7 0,18-7-60,1-1-1,-1 1 1,1 0 0,0 0-1,0 0 1,0 0 0,1 1-1,-1-1 1,1 1 0,0 0-1,0 0 1,0 0 0,0 1-1,1-1 1,-1 1 0,1-1-1,1 1 1,-3 7 0,3 6-2115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95 14917,'0'0'438,"0"24"305,-2 45-733,1 50-895,12-46-2942,-11-71 3562,1-1 1,-1 0 0,0 1-1,1-1 1,-1 1 0,1-1-1,0 0 1,-1 0 0,1 1-1,0-1 1,0 0 0,0 0-1,0 0 1,1 1 0,4 4-3207</inkml:trace>
  <inkml:trace contextRef="#ctx0" brushRef="#br0" timeOffset="1">0 32 13377,'0'-2'472,"2"0"-132,11 2-188,8-2-76,4 1-64,2-1-12,4-1-32,7-2-148,-1 2-608,0-2-1040,1-2-1536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8:0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18122,'8'-9'192,"0"1"-1,1 0 1,18-14 0,-25 21-163,0-1-1,0 1 1,1-1-1,-1 1 1,1 0-1,-1 0 1,1 0 0,-1 0-1,1 0 1,0 1-1,-1-1 1,1 1-1,0 0 1,0 0-1,-1 0 1,1 0 0,0 0-1,0 0 1,-1 1-1,1-1 1,0 1-1,-1 0 1,5 2-1,-6-2-1,0 1-1,1 0 1,-1 0-1,0 0 0,0 0 1,0 0-1,0 1 1,0-1-1,-1 0 0,1 0 1,-1 1-1,1-1 1,-1 0-1,0 1 1,0-1-1,0 0 0,0 1 1,-1 2-1,-5 47 840,1-34-495,-2 0 1,-15 32-1,16-39-351,0 0-1,1 1 0,1 0 0,-1 0 1,2 1-1,0-1 0,0 1 1,-1 22-1,4-31-42,1-1 0,-1 1 0,1 0 0,0 0 0,0 0 0,0-1 0,0 1 0,1 0 0,0-1 0,-1 1 0,1-1 1,0 0-1,1 0 0,-1 0 0,1 0 0,-1 0 0,1 0 0,0 0 0,0-1 0,0 1 0,0-1 0,4 2 0,38 18-2459,0-6-3584,-42-15 5476,14 4-3633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16145,'9'-3'156,"4"-5"-104,5 1-112,7-3 8,7 0-104,3-2-128,3 2-536,1 0-568,2 4-380,-2-1-248,-1 5-980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15069,'6'2'540,"7"1"84,2-1 57,7-2-293,1 2-180,5-2-16,2 0-100,2 0-92,0 0 0,-1 0-72,1 0-692,-2 0-861,2 0-787,-11 0-904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17970,'4'-17'239,"1"1"0,1-1 1,1 1-1,1 0 0,0 1 0,0 0 1,21-27-1,-25 38-226,-1-1 1,1 1-1,0 0 1,0 1-1,0-1 1,0 0-1,1 1 1,-1 0-1,1 0 0,0 1 1,0-1-1,0 1 1,0 0-1,1 0 1,-1 1-1,0 0 1,1 0-1,-1 0 0,1 0 1,-1 1-1,1 0 1,0 0-1,-1 1 1,1-1-1,-1 1 1,1 0-1,-1 1 0,9 2 1,-10-1 1,1-1 0,-1 1 0,1 0 0,-1 0 0,0 1 1,0-1-1,0 1 0,-1 0 0,0 0 0,1 0 0,-1 0 0,0 1 0,-1-1 1,1 1-1,-1-1 0,0 1 0,0 0 0,-1 0 0,1 0 0,-1 0 0,0 1 1,0 5-1,1 5 3,-1 1 1,0 0-1,-2 0 1,0 0 0,-5 28-1,3-33-17,-1 1 0,0-1 0,0 0 0,-2 0 0,0 0 0,-12 19 0,-53 63 144,40-55 92,-8 7 188,27-34-440,1 1 1,0 0-1,1 1 0,0 0 0,1 1 1,0-1-1,1 2 0,-9 25 1,16-38-25,1 0 0,-1 0 1,1 0-1,-1 0 0,1 0 1,0 0-1,0 0 0,0 0 1,1 0-1,-1 0 1,1 0-1,-1-1 0,1 1 1,0 0-1,0 0 0,0 0 1,1-1-1,-1 1 0,1-1 1,-1 1-1,1-1 0,0 1 1,0-1-1,0 0 1,0 0-1,0 0 0,1 0 1,-1 0-1,1-1 0,-1 1 1,1-1-1,-1 1 0,1-1 1,5 2-1,6 1-1051,0-1-1,-1 0 1,1-1 0,0 0-1,0-1 1,16-1 0,1 0-2007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3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14713,'5'-2'306,"-1"1"0,1 1 0,-1-1 0,1 1 0,-1-1-1,1 1 1,8 1 0,-6-1-127,95 2-409,-42 1 137,0-3 0,-1-3 0,1-2 0,62-13 0,-119 17 21,0 1 1,0-1-1,0 0 0,0 0 0,0 0 0,0 0 1,0-1-1,0 1 0,-1-1 0,1 0 0,-1 0 0,1 0 1,-1 0-1,0 0 0,1 0 0,-1-1 0,0 1 1,-1-1-1,1 1 0,3-6 0,-3 0-114,-1 1 0,1-1 0,-1 1-1,-1-1 1,1 1 0,-2-16 0,0-1-183,1 23 383,36 1 89,-5 0 271,0 1 0,0 2 0,-1 1 0,1 1 0,-1 1 0,46 17 0,-74-23-260,-1 0 0,0 1 0,1-1 0,-1 1 0,0-1-1,1 1 1,-1 0 0,0-1 0,0 1 0,1 0 0,-1 0-1,0 0 1,0 0 0,0 0 0,0 0 0,0 0-1,-1 0 1,1 0 0,0 1 0,0-1 0,-1 0 0,1 0-1,-1 1 1,1-1 0,0 2 0,-2-1-86,1-1 0,-1 1-1,0-1 1,0 1 0,0-1 0,1 0 0,-1 0-1,-1 1 1,1-1 0,0 0 0,0 0 0,0 0 0,-1 0-1,1 0 1,0 0 0,-1 0 0,1-1 0,-1 1 0,1 0-1,-3 0 1,-51 32-8042,47-27 5226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7953,'14'-67'6718,"-14"101"-2675,8 182-905,-3 110-2877,-7-201-385,6 144-2728,-2-255 2244,0 1 0,1-1 0,1 0 0,1-1-1,0 1 1,10 20 0,-9-23-683,1 0 1,0-1-1,0 1 0,13 12 0,-12-16-2099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12305,'0'-2'233,"1"0"-1,0 0 0,-1 0 1,1 0-1,0 0 1,0 0-1,0 0 0,1 1 1,-1-1-1,0 0 1,1 1-1,-1-1 1,1 1-1,-1-1 0,1 1 1,0 0-1,-1-1 1,1 1-1,0 0 1,0 0-1,0 0 0,0 1 1,3-2-1,60-18 1786,-48 16-1432,75-20-427,0 5 1,101-8-1,-66 18-4517,-1 6-4928,-109 3 4717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16057,'6'0'1165,"3"0"-105,6 0-136,1 0-268,8 0-584,-1 0 4,4 0-116,2-4 40,4-1 64,1 2-64,3-2 0,-2 0-24,-1 2-464,2-3-824,-1 3-484,-3 1-281,3 1-487,-3 1-1312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14829,'0'-2'134,"1"0"0,-1 1 0,1-1 0,0 0 0,-1 1 0,1-1 0,0 1 0,0-1 1,0 1-1,0-1 0,0 1 0,1 0 0,-1-1 0,0 1 0,1 0 0,-1 0 0,0 0 0,1 0 0,0 0 0,-1 0 0,1 1 0,-1-1 0,3 0 0,50-17 596,-37 13-571,106-31-1594,-38 21-4965,-61 13 3193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2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12753,'-10'7'104,"0"0"0,1 1 1,0 0-1,0 0 0,1 1 0,0 0 0,1 0 0,-1 1 0,2 0 0,0 0 1,0 1-1,0 0 0,-3 12 0,2-3-107,1 1 0,1 0 1,0 0-1,2 0 0,0 1 1,1 29-1,2-50 5,0 0 1,0 0-1,0-1 1,0 1-1,0 0 0,0 0 1,1 0-1,-1 0 0,0 0 1,0 0-1,1 0 1,-1-1-1,0 1 0,1 0 1,-1 0-1,1 0 1,-1-1-1,1 1 0,0 0 1,-1 0-1,1-1 0,0 1 1,-1-1-1,1 1 1,0-1-1,0 1 0,-1-1 1,1 1-1,1 0 1,1-1 8,-1 0 1,1 1 0,-1-1-1,1 0 1,-1 0 0,1 0-1,-1 0 1,1-1 0,-1 1 0,5-2-1,2-1 19,-1 0 0,0 0-1,0-1 1,0 0 0,12-8 0,-11 5 19,0 1 1,0-2 0,-1 1-1,0-1 1,0-1 0,-1 1 0,0-1-1,-1 0 1,0-1 0,0 0-1,-1 0 1,0 0 0,-1 0-1,0-1 1,-1 0 0,0 0 0,-1 0-1,0 0 1,0 0 0,-1 0-1,-1 0 1,0 0 0,-1-13-1,1 23-1,0-1-1,0 1 0,-1 0 0,1 0 0,0-1 1,0 1-1,0 0 0,-1 0 0,1 0 0,-1 0 1,1-1-1,-1 1 0,1 0 0,-1 0 0,0 0 1,0 0-1,1 0 0,-1 0 0,0 0 0,0 1 1,0-1-1,0 0 0,0 0 0,0 1 0,0-1 1,0 0-1,0 1 0,0-1 0,-1 1 0,1 0 1,0-1-1,0 1 0,0 0 0,-1 0 0,1 0 1,0 0-1,0 0 0,-2 0 0,1 0-29,0 1 0,0 0 0,0-1 0,0 1 0,0 0 0,0 0 0,0 0 0,1 0 0,-1 1 0,0-1 0,1 0 0,-1 1 0,1-1 0,0 1 0,-1 0 0,1-1 0,0 1 0,0 0 0,0 0 0,0 0 0,0 0 0,0 2 0,-3 16 66,1-1 0,0 1 0,2 0 0,1 0 0,3 33 0,-1 8 36,-2-51-126,14 533-7879,-11-510 3059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3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33 426 6701,'0'0'1941,"21"-16"2370,6-15-3695,-1-2-1,-2 0 1,-1-2-1,18-37 1,-16 29-362,-20 34-240,0 1 1,0-1 0,-1 0-1,0 0 1,-1 0 0,0 0 0,0 0-1,-1-1 1,-1 0 0,1 1-1,-1-1 1,-1 0 0,0-11-1,-1 20-36,1 0-1,-1-1 1,1 1-1,-1 0 1,1 0 0,-1 0-1,0 0 1,0 0-1,0-1 1,1 2 0,-1-1-1,0 0 1,0 0-1,0 0 1,0 0-1,-1 1 1,1-1 0,0 0-1,0 1 1,0-1-1,-1 1 1,1-1-1,0 1 1,0 0 0,-1-1-1,1 1 1,0 0-1,-1 0 1,1 0-1,0 0 1,-1 0 0,1 0-1,0 1 1,-3 0-1,-1-1-15,0 1 0,-1 0 0,1 0 0,0 1 0,0-1 0,0 1 0,-7 3 0,4 2 12,-1-1 0,1 1 0,1 1 0,0-1 0,0 1 0,0 1 0,1-1 0,0 1-1,0 0 1,-6 16 0,-5 13 6,-15 50 1,31-84 19,-9 27-44,2 0 0,2 1 0,0-1 0,2 1 0,2 1 0,0-1 0,6 50 0,-4-78 45,1 0-1,0-1 0,0 1 1,0-1-1,0 1 0,1-1 1,-1 0-1,1 0 1,0 1-1,0-1 0,0 0 1,0-1-1,1 1 0,-1 0 1,1-1-1,0 1 0,-1-1 1,1 0-1,0 0 0,1 0 1,-1 0-1,0 0 1,0-1-1,1 1 0,-1-1 1,1 0-1,-1 0 0,7 0 1,11 2 33,0 0 0,0-2 1,42-3-1,-25 1-31,-29 1 4,-1 1 1,0 0-1,1 0 0,-1 1 1,0 0-1,0 1 0,0 0 1,0 0-1,-1 0 0,1 1 1,-1 0-1,0 1 0,0 0 1,7 6-1,10 6-170,2-1 4,0 0 0,1-2 0,34 14 1,-49-23 151,0-1 1,0-1 0,0 1-1,1-2 1,-1 0 0,1 0-1,-1-1 1,1-1 0,0 0-1,18-3 1,-26 2 16,0 0 0,-1-1 0,1 1 0,-1-1 0,1 0 0,-1 0 0,0-1 0,0 1 0,0-1 0,0 0 0,0 0 0,-1 0 0,1-1 0,4-5 0,-3 2 6,0 0 0,-1-1 0,0 0 0,0 1-1,-1-1 1,0 0 0,3-14 0,-1-2 2,-2 1-1,0-1 1,-2 0 0,-3-46 0,1 57-33,-1 1 1,-1-1-1,0 1 1,0 0-1,-1 0 0,-1 0 1,0 1-1,0-1 0,-9-12 1,12 21-6,0 0 0,0 1 0,0-1 0,0 0 0,0 1 0,0-1 0,-1 1 0,1 0 0,-1 0 0,1 0 0,-1 0 0,0 0 1,0 0-1,0 1 0,0-1 0,0 1 0,0 0 0,-1 0 0,1 0 0,0 1 0,0-1 0,-1 1 0,1-1 0,-1 1 0,1 0 0,0 1 0,-1-1 0,1 0 0,0 1 0,0 0 0,-1 0 1,1 0-1,0 0 0,0 0 0,0 1 0,0-1 0,0 1 0,-4 3 0,-7 6 42,1 0-1,1 0 1,0 1 0,1 0-1,-19 27 1,8-6 77,-24 49-1,41-72-138,0 1-1,1-1 0,1 1 1,-1 0-1,2 0 1,0 0-1,0 0 1,0 22-1,2-32 26,1 0 1,0 0-1,-1 0 1,1 0-1,0 0 1,0 0-1,-1 0 1,1 0-1,0-1 1,0 1-1,0 0 1,0 0-1,0-1 1,0 1-1,0-1 1,0 1-1,1-1 1,-1 1-1,0-1 1,0 0-1,0 0 1,0 1-1,1-1 1,-1 0-1,0 0 1,0 0-1,0 0 1,1 0-1,-1-1 0,0 1 1,0 0-1,0 0 1,2-1-1,46-8 37,-11-7 22,-1-1 0,0-2 0,-1-2 0,60-45 0,-20 14 88,-71 49-122,28-19 66,0 2-1,52-23 1,-77 39-51,1 1 0,0-1 1,0 2-1,1-1 0,-1 1 0,1 0 1,-1 1-1,1 0 0,-1 1 0,1 0 0,0 1 1,-1-1-1,1 2 0,-1-1 0,16 6 1,-20-5-19,0 1 1,0-1 0,-1 1 0,0 0 0,1 0-1,-1 1 1,0-1 0,0 1 0,-1 0 0,1 0-1,-1 0 1,0 0 0,0 1 0,0-1-1,-1 1 1,1 0 0,-1 0 0,0 0 0,-1 0-1,3 10 1,0 7 24,-2 0-1,0 1 0,-2 38 1,-1-27-63,1-24 30,-1-1 0,-1 0 0,1 1 0,-2-1 0,1 0 0,-1 0 0,0 0 0,-1 0 0,-7 12 0,7-14-275,0-1 0,-1 0 0,0 0 1,0 0-1,-7 7 0,8-10-255,0 0 0,0 0 0,0-1 1,0 1-1,0-1 0,0 0 0,-1 0 1,1 0-1,-6 1 0,-3-2-2967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3:37:2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8425,'4'-18'7412,"4"42"-5575,7 45-1456,-5 10 261,-3 1 1,-7 145-1,-2-95-628,2-24-184,0 119-460,-7-77-7224,7-147 7639,-1 13-996,-1-8-3537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3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81 11985,'-1'13'253,"-1"-1"0,-1 1 0,0 0 0,0 0 0,-2-1 0,1 0 0,-10 17 0,-7 20 214,4-1 39,-18 78 0,31-107-405,1 0 0,1-1 1,1 1-1,0 0 0,2 0 1,0 0-1,6 30 0,-6-44-85,1 0 0,1 0 0,-1 0 0,0 0 0,1 0 0,0 0 0,1-1 0,-1 0 0,1 1 0,-1-1 0,1 0 0,0-1 0,1 1 0,-1-1 0,1 0 0,-1 0 0,1 0 0,0 0 0,0-1 0,0 0 0,1 0 0,-1-1 1,10 3-1,9 1 43,1-1 0,-1-1 1,46-1-1,-60-2-35,-1-1-1,0 1 1,1-1 0,-1-1-1,0 0 1,0 0-1,0-1 1,-1 0 0,1-1-1,0 0 1,-1 0-1,0-1 1,0 0 0,-1 0-1,1 0 1,-1-1-1,0-1 1,0 1 0,10-14-1,-9 8 11,-1 0 0,0 0 0,-1 0 0,0-1 0,-1 0-1,-1 0 1,0-1 0,0 1 0,-1-1 0,-1 1 0,0-1-1,-1-24 1,-1 1-117,-2 1-1,-1-1 1,-2 1-1,-11-47 1,13 72 57,0-1 1,-1 1 0,0 1-1,-1-1 1,0 1 0,-1-1-1,0 1 1,0 1 0,-1-1-1,0 1 1,-1 0 0,0 1-1,0 0 1,-1 0 0,0 1 0,0 0-1,-18-10 1,16 13 17,-1 0 1,1 1-1,-1 0 0,1 1 1,-1 0-1,0 1 0,0 0 1,0 1-1,0 1 0,0-1 1,1 2-1,-1 0 0,0 0 1,-19 7-1,18-5 37,1 0 1,0 1 0,0 1-1,0 0 1,1 0-1,0 1 1,0 1-1,0 0 1,1 0-1,0 1 1,1 0-1,0 1 1,-8 11 0,16-19 35,-1 0 0,0 1 0,1-1 1,0 0-1,-1 1 0,1 0 1,0-1-1,0 1 0,1-1 0,-1 1 1,1 0-1,-1 0 0,1-1 1,0 1-1,0 0 0,0 0 0,0 0 1,0-1-1,1 1 0,-1 0 0,2 4 1,0-4 45,0 1 1,0-1 0,1 0-1,-1 0 1,1 0-1,0 0 1,0 0 0,0 0-1,0-1 1,0 0 0,0 1-1,1-1 1,4 2-1,10 4 400,1-1-1,0-1 1,0 0-1,31 4 1,3-3 101,0-3 1,1-2 0,64-6 0,-95 2-579,0-1 1,-1-1-1,0-1 1,0-1-1,22-9 0,100-50-6950,-102 44 2369,-11 6 1149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3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84 268,'-5'-5'452,"0"0"-1,-1 0 1,1 0 0,-1 0 0,-9-5-1,-15-3 8032,37-11-1093,8 21-7115,0 0 0,1 0 1,0 2-1,-1 0 0,1 0 0,0 2 1,17 2-1,20-1 8,-41-2-244,112 4 206,-111-2-260,0-1 0,-1 2 1,1 0-1,0 0 0,-1 1 0,0 1 0,16 7 0,-24-8-819,1 0-1,-1 0 0,1 1 1,-1-1-1,-1 1 0,1 0 1,-1 0-1,0 1 1,0-1-1,0 1 0,-1-1 1,3 8-1,0 6-3831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5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5364,'0'-72'14148,"30"90"-11240,22 8-2615,-1 2-1,-1 2 0,49 41 1,-72-50-125,-2 2-1,0 1 1,-2 1 0,-1 1-1,-1 1 1,29 49 0,-36-51-63,-1 0 1,-1 0 0,-1 1-1,-1 0 1,-2 1 0,-1 0 0,-1 1-1,-1 0 1,-1-1 0,0 55-1,-4 18 167,0-78-4027,0 0-4055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5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136 736 11781,'-1'0'107,"0"0"-1,0-1 0,0 1 1,-1-1-1,1 1 1,0-1-1,0 0 0,0 1 1,0-1-1,0 0 1,0 0-1,1 0 1,-1 1-1,0-1 0,0 0 1,0 0-1,1 0 1,-1-1-1,1 1 1,-1 0-1,1 0 0,-1 0 1,1 0-1,0 0 1,-1-1-1,1 1 1,0 0-1,0 0 0,0-1 1,0 1-1,0-1 1,-1-51 1078,2 41-731,-1 10-418,0-1 0,0 1 0,0 0 0,1-1 0,-1 1 0,1 0 0,-1-1 0,1 1 0,0 0 0,0 0 1,0 0-1,0 0 0,1 0 0,-1 0 0,0 0 0,1 0 0,0 0 0,-1 0 0,1 1 0,0-1 0,0 1 1,0-1-1,0 1 0,0 0 0,0 0 0,0 0 0,0 0 0,1 0 0,-1 0 0,0 1 0,0-1 0,1 1 1,-1-1-1,1 1 0,2 0 0,-2 0-16,1 0 0,0 0 0,-1 0 1,1 0-1,0 1 0,-1-1 0,1 1 0,0 0 0,-1 0 1,1 1-1,-1-1 0,0 1 0,0 0 0,1-1 1,-1 1-1,0 1 0,0-1 0,-1 0 0,1 1 0,0 0 1,-1-1-1,4 5 0,-2 1 105,-1 1 1,1-1-1,-1 1 1,-1-1-1,0 1 0,0 0 1,0 0-1,-1 0 0,-1-1 1,1 1-1,-2 13 1,1-18-47,0-3-21,0 0 1,0 1 0,-1-1 0,1 0 0,0 0 0,0 1 0,-1-1 0,1 0 0,0 1 0,-1-1 0,1 0 0,-1 0-1,0 0 1,1 0 0,-1 0 0,0 0 0,0 0 0,0 0 0,0 0 0,0 0 0,0 0 0,0 0 0,0 0 0,-1 0 0,-1 0 23,0 1 1,0-1-1,0-1 1,0 1-1,0 0 0,0-1 1,0 0-1,0 1 1,0-1-1,-4-1 1,0 1 24,-1-1 1,1-1-1,0 1 0,0-1 1,0 0-1,1-1 0,-1 1 0,-9-6 1,4-2 1,0 0 0,0 0-1,1-1 1,0-1 0,1 0 0,1 0 0,0-1 0,1 0 0,0-1 0,1 1-1,0-1 1,1-1 0,1 1 0,0-1 0,1 0 0,0-1 0,2 1 0,0 0-1,0-1 1,2 0 0,0 1 0,0-1 0,2 1 0,0-1 0,0 1 0,2 0 0,0 0-1,0 0 1,10-19 0,6-4-50,3 1 0,0 1 0,3 2 0,38-42 1,-41 52-2296,38-29 0,-58 50 1539,0 1-1,1 0 1,-1 0-1,0 1 1,1-1-1,-1 0 1,1 1-1,0 0 1,-1 0-1,1 0 1,0 0-1,0 1 1,-1 0-1,6-1 0,2 1-2983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5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87 14341,'0'0'28,"0"-1"-1,0 1 0,1-1 1,-1 1-1,0 0 1,0-1-1,0 1 0,0-1 1,0 1-1,0-1 1,0 1-1,0-1 0,0 1 1,0-1-1,0 1 1,-1-1-1,1 1 0,0-1 1,0 1-1,0-1 0,-1 1 1,1-1-1,0 1 1,0-1-1,-1 1 0,1 0 1,0-1-1,-1 1 1,1 0-1,-1-1 0,1 1 1,0 0-1,-1-1 1,1 1-1,-1 0 0,1 0 1,-1 0-1,1-1 0,-1 1 1,1 0-1,-1 0 1,1 0-1,-1 0 0,0 0 1,-23 17 385,-19 36-217,33-32 28,0 1 1,1 0-1,2 0 1,0 1-1,1 0 1,2 0-1,0 0 1,1 1-1,2-1 0,0 1 1,3 25-1,-1-44-182,-1-1-1,1 1 1,0-1-1,0 1 0,0-1 1,1 0-1,-1 1 0,1-1 1,0 0-1,0 0 1,0 0-1,1 0 0,0-1 1,0 1-1,0-1 1,6 7-1,-3-6 47,0 0 0,1 0 0,-1 0 0,1-1 0,-1 0 1,1 0-1,0 0 0,1-1 0,11 2 0,-5-1 119,0-2 0,1 0 0,-1 0 0,0-2 0,0 0 0,0 0 0,1-1 1,-1-1-1,-1 0 0,20-8 0,-22 6-130,-1 0 0,1-1 0,-1-1 0,-1 0 0,1 0 0,-1-1 0,0 0 0,-1 0 0,0-1 0,0 0 0,-1-1 0,0 1 1,-1-1-1,0-1 0,-1 1 0,0-1 0,0 0 0,-1 0 0,-1-1 0,0 1 0,0-1 0,-1 0 0,0 1 0,-1-1 0,-1-14 0,0 10 91,-1-1-1,0 1 0,-1 0 1,-1-1-1,-1 1 0,0 1 1,-9-23-1,9 30-133,0 0-1,0 1 1,0-1-1,-1 1 0,-1 0 1,1 0-1,-1 0 1,0 1-1,0 0 1,-1 0-1,0 0 1,0 1-1,0 0 1,-1 1-1,-12-6 0,11 6-163,0 1-1,-1 0 1,1 1-1,-14-2 0,12 3-753,-1 1-1,1-1 1,0 2-1,-15 1 1,22-2 368,0 1 1,-1-1-1,1 1 0,0 0 0,0 0 1,0 0-1,0 1 0,1-1 1,-1 1-1,0 0 0,0 0 1,1 0-1,0 1 0,-1-1 0,1 1 1,0 0-1,0-1 0,0 2 1,1-1-1,-1 0 0,1 0 1,-1 1-1,1-1 0,0 1 0,1 0 1,-1 0-1,1 0 0,-1 0 1,0 6-1,1 4-3426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5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13301,'3'27'745,"-1"-22"-503,-1-1 0,1 0 0,1 0 0,-1 0 0,0 0 0,1-1 0,0 1 0,0 0 0,0-1 0,0 0 0,1 0 0,-1 0 0,1 0 0,0-1 0,0 1 0,0-1 0,0 0 0,0 0 0,0 0 0,1-1 0,-1 0 0,0 1 0,1-1 0,-1-1 0,1 1 0,0-1-1,-1 0 1,1 0 0,-1 0 0,1-1 0,-1 1 0,1-1 0,7-2 0,-10 2-180,-1 1-1,1-1 0,-1 1 0,1-1 0,-1 0 0,1 1 0,-1-1 1,0 0-1,1 0 0,-1 0 0,0 0 0,0 0 0,0 0 0,0 0 1,0-1-1,0 1 0,0 0 0,0-1 0,0 1 0,0-1 0,-1 1 1,1 0-1,-1-1 0,1 0 0,-1 1 0,1-1 0,-1 1 1,0-1-1,0 1 0,0-1 0,0 0 0,0 1 0,0-1 0,0 1 1,-1-1-1,1 0 0,0 1 0,-1-1 0,1 1 0,-1-1 0,0 1 1,0 0-1,1-1 0,-2 0 0,-2-4-136,0 1-1,-1-1 1,0 1-1,0 1 1,0-1-1,0 1 1,-1 0-1,-10-6 1,11 7-806,0 0 0,-1 1 1,1-1-1,0 1 0,-1 1 1,1-1-1,-1 1 1,0 0-1,-7 0 0,0 1-2485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8:5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10 11813,'0'0'162,"0"-1"0,0 1-1,0 0 1,0-1 0,0 1 0,0 0 0,0-1 0,0 1-1,0 0 1,0-1 0,0 1 0,0 0 0,0-1-1,0 1 1,0 0 0,-1-1 0,1 1 0,0 0-1,0 0 1,0-1 0,0 1 0,-1 0 0,1-1-1,0 1 1,0 0 0,-1 0 0,1 0 0,0-1-1,0 1 1,-1 0 0,1 0 0,0 0 0,-1 0-1,1-1 1,0 1 0,-1 0 0,1 0 0,0 0-1,-1 0 1,1 0 0,0 0 0,-1 0 0,1 0-1,0 0 1,-1 0 0,1 0 0,0 0 0,-1 0-1,1 1 1,-24 12 2196,-18 27-1426,-35 56 1372,-70 115-1,118-162-1980,1 1 1,3 2-1,2 0 0,-27 91 0,43-118-586,2 1 1,1 0-1,2 0 0,0 0 1,1 0-1,2 1 0,7 48 1,-5-66-1100,0 0 1,0 0 0,1 0 0,0 0-1,0-1 1,1 0 0,11 14 0,5 2-3263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0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151 726 14313,'1'-10'156,"1"0"0,-1 0 0,2 1 0,-1-1 0,1 1 0,1-1 0,0 1 0,0 0 0,1 1 0,0-1 0,12-14 0,1 0 350,1 0-1,38-33 1,-52 51-455,0 1 0,1 0 1,-1 0-1,1 0 0,0 1 0,11-5 0,-16 8-29,0-1-1,0 1 1,0 0 0,0-1-1,0 1 1,0 0 0,1 0 0,-1 0-1,0 0 1,0 0 0,0 0-1,0 0 1,0 0 0,0 0 0,0 1-1,0-1 1,0 0 0,0 1-1,0-1 1,0 1 0,0-1 0,0 1-1,0-1 1,0 1 0,0 0-1,0 0 1,0-1 0,-1 1-1,1 0 1,0 0 0,-1 0 0,1 0-1,0 0 1,-1 0 0,1 0-1,-1 0 1,0 0 0,1 0 0,-1 0-1,0 0 1,1 0 0,-1 0-1,0 0 1,0 0 0,0 0 0,0 0-1,0 0 1,0 1 0,-1-1-1,1 1 1,1 18 333,-1 0 0,-1 0 0,-4 30 0,3-41-210,-1 0-1,0 0 0,0 0 1,-1-1-1,0 1 0,0-1 1,-1 0-1,0 0 0,-11 13 1,10-14-12,0-1 0,0 1 1,-1-1-1,0-1 0,-1 1 1,1-1-1,-1-1 0,0 1 1,0-1-1,0 0 0,-1-1 0,-16 4 1,20-5-103,0-2 0,0 1 1,0 0-1,0-1 0,-1 0 0,1 0 0,0-1 1,0 1-1,0-1 0,0 0 0,0-1 1,0 1-1,0-1 0,1 0 0,-1 0 1,0-1-1,1 1 0,0-1 0,-1 0 1,1 0-1,0 0 0,1-1 0,-8-7 1,0-4-1,1 0 1,1-1 0,0-1 0,1 1 0,0-1 0,2-1-1,0 1 1,1-1 0,0 0 0,-2-24 0,2-2 141,2-2-1,2 1 1,5-49 0,-2 78-383,0 0-1,1 1 1,1-1 0,1 1-1,0 0 1,0 0 0,2 1-1,0 0 1,16-25 0,-16 29-799,0 0-1,1 1 1,0 0 0,1 0 0,0 1 0,0 0 0,0 0-1,1 1 1,1 0 0,-1 1 0,1 0 0,0 1 0,15-5 0,-1 3-2983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14605,'-6'3'101,"0"1"0,0-1 0,1 1 0,0 0 0,0 0 0,0 1 0,0 0 0,1 0 0,0 0 0,0 0 0,0 0 0,0 1 0,1 0-1,0 0 1,0 0 0,1 0 0,-1 0 0,-1 10 0,-2 9 186,0-1 0,2 2 0,-2 36 0,3-30-225,2-1-1,2 1 1,1-1-1,1 0 1,8 34 0,-10-57 4,1 0-1,0-1 1,1 1 0,0-1 0,0 0 0,0 0 0,1 0 0,0 0 0,1 0 0,-1-1 0,1 0 0,1 0 0,-1 0 0,1-1 0,0 1 0,0-1 0,0-1 0,1 1 0,0-1 0,0 0 0,0-1 0,0 0 0,1 0 0,-1 0 0,15 2 0,-18-4 38,0 0 1,0-1 0,0 0-1,0 1 1,0-1 0,1-1-1,-1 1 1,0-1 0,0 0-1,0 1 1,0-2 0,0 1-1,0 0 1,0-1 0,0 0-1,-1 0 1,1 0 0,3-3-1,-2 0-22,0 1 0,-1-1 1,1 0-1,-1 0 0,0-1 0,-1 1 0,0-1 0,1 0 0,-2 0 0,4-9 0,1-8-1,-2 0 0,0 1 0,-2-1 0,0-1-1,-1-33 1,-1 4 53,1 21-45,-5-52 0,3 76-176,-2-1 0,1 1 0,-1 0 1,0 0-1,0 0 0,-1 1 0,0-1 0,-1 1 0,0-1 1,0 1-1,-7-9 0,7 12-485,0 1-1,-1 0 0,1 0 1,-1 0-1,0 0 1,0 1-1,0 0 1,0 0-1,0 0 1,0 1-1,-1 0 1,1-1-1,0 2 1,-1-1-1,1 1 0,-1 0 1,1 0-1,-1 0 1,1 1-1,-1 0 1,-6 2-1,-13 5-4845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14:09:0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10873,'0'41'2453,"0"-40"-2382,0 0 0,-1 0 0,1 0 1,0 0-1,0 0 0,0-1 0,0 1 0,0 0 0,0 0 1,0 0-1,1 0 0,-1 0 0,0 0 0,0-1 1,1 1-1,-1 0 0,0 0 0,1 0 0,-1-1 0,1 1 1,-1 0-1,1-1 0,-1 1 0,1 0 0,0-1 1,-1 1-1,1 0 0,0-1 0,-1 1 0,1-1 0,0 0 1,0 1-1,-1-1 0,1 1 0,0-1 0,0 0 0,0 0 1,0 0-1,0 1 0,-1-1 0,1 0 0,0 0 1,0 0-1,0 0 0,0 0 0,0 0 0,0-1 0,-1 1 1,1 0-1,0 0 0,0-1 0,0 1 0,1-1 0,1-1 134,1 1-1,-1-1 0,0 0 1,1 0-1,-1-1 0,0 1 1,-1-1-1,1 1 0,0-1 1,-1 0-1,5-6 0,-5 4-101,0 0 0,0 1 0,0-2 0,-1 1 0,1 0 0,-1 0 0,0 0 0,-1 0 0,1-1 0,-2-8 0,1 11-288,0 1 1,-1 0-1,1 0 1,-1 0-1,1 0 0,-1 0 1,0 0-1,0 0 1,0 0-1,0 0 1,-2-3-1,2 4-211,0 0 1,-1 0-1,1 0 0,0 0 1,0 0-1,0 0 1,-1 0-1,1 1 0,0-1 1,-1 0-1,1 1 0,-1 0 1,1-1-1,0 1 0,-1 0 1,1-1-1,-1 1 0,-2 0 1,-7 0-3666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69A42-D372-4AF9-A474-9E8DA478F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0CDF7E-4ED3-44C3-B988-0C0F5166D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76CFF6-8D28-44FC-BB47-D4610DD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64763C-1E9B-4B44-94B1-949452BB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0E85C8-72E2-4DF5-BD42-AF684B4F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50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299DB5-7EF9-4652-AEE4-3ABD7726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8CC9DA-7A1F-483E-87A4-5E9907EB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628323-6900-4756-8318-55FBF0AA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A58AD6-38CC-450D-9FE1-390A15B1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7622B-F5EC-4EFE-9314-72DA4F6F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965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6D311FF-E44B-404F-AE67-4B0BCEB1B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1C3B13-5C58-4192-A231-D852928A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A4DE7C-F4DF-4E14-80CF-D591E839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75E73-606F-488A-A626-28894B12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9E2817-5242-4A2A-8BB2-7CB87507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283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DF1F8F-0C54-4E56-AD1B-68627979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539FBC-B126-4854-AED1-D0936E00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0FD70E-2858-441F-BC40-19195552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57650E-2CFF-4D93-BB4E-D8BBF258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392DD3-BD0F-4EBC-B564-61534BEB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46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7C44D-6640-4ED4-BCB7-A4FD6255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9A14C1-AE46-4B56-A678-6EE5A4459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6A91A-853F-449F-868C-3CB2A866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3BB3A7-E228-4FCE-A833-CC70BDB2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438E8A-380D-47E9-A119-F57BB2CA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0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2B92FD-3D34-4A10-8E4C-AA5DCC4C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FED59A-0707-4E4B-BFA9-EB6FC9F1D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38C6B4-1B02-4F3F-9940-F1896A08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EA7C7D-A660-44E7-8EF6-C1ECC7D0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1D5CDE-1D18-4671-98AE-764E03D6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87EBA9-F5FC-4147-AAE2-A478B621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17BA7-4809-43B6-BAD3-3E4D0E4A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1789CE-ECCA-417D-99B4-BC97F899B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AFD09E-CA52-46A8-B231-6CCC0CDB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4C42963-4551-4D87-885D-FB239C50A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3641C8-D66B-4FC6-9E67-868F23E3F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872E4F5-6C51-4552-ACF5-F9F121B1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FF8FF7-49DE-4DFA-8180-EBEC3A74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4DF489-0F9D-4719-8EFB-4B64201C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42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4AE2C-CAC4-4DB9-9FA8-C2D6779B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F3914C-E68E-4A1C-9D53-EAE71687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28721E-6325-45E0-9C6A-0281FE19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B99DDA-31AF-4F1A-A886-ECCDD48F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7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15245FA-F4BE-4F4E-A2E8-4298C107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43249FE-FD9F-4F1D-B520-08CAFFC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8AAF72-BC97-4F13-B6D9-C2D77198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5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AA9B1-60A9-4EFE-BD9F-E6FA2BFF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1DB5F-9C45-4D62-81EE-69CBE382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65C110-A814-487E-837B-1F69AF3F4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D65AD-3829-40D7-9FCE-42A48009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215CDF-FD31-43F9-A13E-63FD19FD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8AEC77-A6E1-47CE-AD93-62C8A9C6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87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79FEB-7A1C-4BF4-A5DD-6C9B764C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36152D-3AC5-4CE6-A875-C4783E22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BD2E04-C8B0-494A-8631-016EAE60C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B987FE-53DA-4068-8860-CD9CDB43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800B93-BB26-4645-96B5-ED88F87B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E4B3A8-B69C-4E57-8E4F-71AE9630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75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2CE776-23C7-49A3-B94D-6A5E52A2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EEB849-764A-4F10-996F-820E306A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68819C-5F4D-4CBF-8339-AE01A7A9C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00C4-2115-4455-BF50-C27B017E3834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1610B1-5BAE-42F0-83F4-CB3729AB0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C63CF1-691F-462A-8D21-B0A150909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8431-D29D-41F2-986A-CA6D291CB0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86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image" Target="../media/image160.png"/><Relationship Id="rId531" Type="http://schemas.openxmlformats.org/officeDocument/2006/relationships/customXml" Target="../ink/ink267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customXml" Target="../ink/ink239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69.xml"/><Relationship Id="rId542" Type="http://schemas.openxmlformats.org/officeDocument/2006/relationships/image" Target="../media/image269.png"/><Relationship Id="rId181" Type="http://schemas.openxmlformats.org/officeDocument/2006/relationships/image" Target="../media/image90.png"/><Relationship Id="rId402" Type="http://schemas.openxmlformats.org/officeDocument/2006/relationships/image" Target="../media/image199.png"/><Relationship Id="rId279" Type="http://schemas.openxmlformats.org/officeDocument/2006/relationships/image" Target="../media/image139.png"/><Relationship Id="rId486" Type="http://schemas.openxmlformats.org/officeDocument/2006/relationships/image" Target="../media/image241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image" Target="../media/image171.png"/><Relationship Id="rId553" Type="http://schemas.openxmlformats.org/officeDocument/2006/relationships/customXml" Target="../ink/ink278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08.xml"/><Relationship Id="rId497" Type="http://schemas.openxmlformats.org/officeDocument/2006/relationships/customXml" Target="../ink/ink250.xml"/><Relationship Id="rId357" Type="http://schemas.openxmlformats.org/officeDocument/2006/relationships/customXml" Target="../ink/ink180.xml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image" Target="../media/image280.png"/><Relationship Id="rId424" Type="http://schemas.openxmlformats.org/officeDocument/2006/relationships/image" Target="../media/image210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image" Target="../media/image182.png"/><Relationship Id="rId575" Type="http://schemas.openxmlformats.org/officeDocument/2006/relationships/customXml" Target="../ink/ink289.xml"/><Relationship Id="rId228" Type="http://schemas.openxmlformats.org/officeDocument/2006/relationships/customXml" Target="../ink/ink114.xml"/><Relationship Id="rId435" Type="http://schemas.openxmlformats.org/officeDocument/2006/relationships/customXml" Target="../ink/ink219.xml"/><Relationship Id="rId281" Type="http://schemas.openxmlformats.org/officeDocument/2006/relationships/image" Target="../media/image140.png"/><Relationship Id="rId502" Type="http://schemas.openxmlformats.org/officeDocument/2006/relationships/image" Target="../media/image249.png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customXml" Target="../ink/ink191.xml"/><Relationship Id="rId586" Type="http://schemas.openxmlformats.org/officeDocument/2006/relationships/image" Target="../media/image291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image" Target="../media/image221.png"/><Relationship Id="rId292" Type="http://schemas.openxmlformats.org/officeDocument/2006/relationships/customXml" Target="../ink/ink146.xml"/><Relationship Id="rId306" Type="http://schemas.openxmlformats.org/officeDocument/2006/relationships/image" Target="../media/image151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72.png"/><Relationship Id="rId513" Type="http://schemas.openxmlformats.org/officeDocument/2006/relationships/customXml" Target="../ink/ink258.xml"/><Relationship Id="rId555" Type="http://schemas.openxmlformats.org/officeDocument/2006/relationships/customXml" Target="../ink/ink279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09.xml"/><Relationship Id="rId457" Type="http://schemas.openxmlformats.org/officeDocument/2006/relationships/customXml" Target="../ink/ink230.xml"/><Relationship Id="rId261" Type="http://schemas.openxmlformats.org/officeDocument/2006/relationships/image" Target="../media/image130.png"/><Relationship Id="rId499" Type="http://schemas.openxmlformats.org/officeDocument/2006/relationships/customXml" Target="../ink/ink251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524" Type="http://schemas.openxmlformats.org/officeDocument/2006/relationships/image" Target="../media/image260.png"/><Relationship Id="rId566" Type="http://schemas.openxmlformats.org/officeDocument/2006/relationships/image" Target="../media/image281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image" Target="../media/image183.png"/><Relationship Id="rId426" Type="http://schemas.openxmlformats.org/officeDocument/2006/relationships/image" Target="../media/image211.png"/><Relationship Id="rId230" Type="http://schemas.openxmlformats.org/officeDocument/2006/relationships/customXml" Target="../ink/ink115.xml"/><Relationship Id="rId468" Type="http://schemas.openxmlformats.org/officeDocument/2006/relationships/image" Target="../media/image232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image" Target="../media/image162.png"/><Relationship Id="rId535" Type="http://schemas.openxmlformats.org/officeDocument/2006/relationships/customXml" Target="../ink/ink269.xml"/><Relationship Id="rId577" Type="http://schemas.openxmlformats.org/officeDocument/2006/relationships/customXml" Target="../ink/ink290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customXml" Target="../ink/ink192.xml"/><Relationship Id="rId241" Type="http://schemas.openxmlformats.org/officeDocument/2006/relationships/image" Target="../media/image120.png"/><Relationship Id="rId437" Type="http://schemas.openxmlformats.org/officeDocument/2006/relationships/customXml" Target="../ink/ink220.xml"/><Relationship Id="rId479" Type="http://schemas.openxmlformats.org/officeDocument/2006/relationships/customXml" Target="../ink/ink241.xml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customXml" Target="../ink/ink171.xml"/><Relationship Id="rId490" Type="http://schemas.openxmlformats.org/officeDocument/2006/relationships/image" Target="../media/image243.png"/><Relationship Id="rId504" Type="http://schemas.openxmlformats.org/officeDocument/2006/relationships/image" Target="../media/image250.png"/><Relationship Id="rId546" Type="http://schemas.openxmlformats.org/officeDocument/2006/relationships/image" Target="../media/image271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image" Target="../media/image173.png"/><Relationship Id="rId406" Type="http://schemas.openxmlformats.org/officeDocument/2006/relationships/image" Target="../media/image201.png"/><Relationship Id="rId588" Type="http://schemas.openxmlformats.org/officeDocument/2006/relationships/image" Target="../media/image2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image" Target="../media/image194.png"/><Relationship Id="rId448" Type="http://schemas.openxmlformats.org/officeDocument/2006/relationships/image" Target="../media/image222.png"/><Relationship Id="rId252" Type="http://schemas.openxmlformats.org/officeDocument/2006/relationships/customXml" Target="../ink/ink126.xml"/><Relationship Id="rId294" Type="http://schemas.openxmlformats.org/officeDocument/2006/relationships/image" Target="../media/image146.png"/><Relationship Id="rId308" Type="http://schemas.openxmlformats.org/officeDocument/2006/relationships/image" Target="../media/image152.png"/><Relationship Id="rId515" Type="http://schemas.openxmlformats.org/officeDocument/2006/relationships/customXml" Target="../ink/ink259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182.xml"/><Relationship Id="rId557" Type="http://schemas.openxmlformats.org/officeDocument/2006/relationships/customXml" Target="../ink/ink280.xml"/><Relationship Id="rId196" Type="http://schemas.openxmlformats.org/officeDocument/2006/relationships/customXml" Target="../ink/ink98.xml"/><Relationship Id="rId417" Type="http://schemas.openxmlformats.org/officeDocument/2006/relationships/customXml" Target="../ink/ink210.xml"/><Relationship Id="rId459" Type="http://schemas.openxmlformats.org/officeDocument/2006/relationships/customXml" Target="../ink/ink231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customXml" Target="../ink/ink161.xml"/><Relationship Id="rId470" Type="http://schemas.openxmlformats.org/officeDocument/2006/relationships/image" Target="../media/image233.png"/><Relationship Id="rId526" Type="http://schemas.openxmlformats.org/officeDocument/2006/relationships/image" Target="../media/image261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image" Target="../media/image163.png"/><Relationship Id="rId568" Type="http://schemas.openxmlformats.org/officeDocument/2006/relationships/image" Target="../media/image282.png"/><Relationship Id="rId165" Type="http://schemas.openxmlformats.org/officeDocument/2006/relationships/image" Target="../media/image82.png"/><Relationship Id="rId372" Type="http://schemas.openxmlformats.org/officeDocument/2006/relationships/image" Target="../media/image184.png"/><Relationship Id="rId428" Type="http://schemas.openxmlformats.org/officeDocument/2006/relationships/image" Target="../media/image212.png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customXml" Target="../ink/ink242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70.xml"/><Relationship Id="rId579" Type="http://schemas.openxmlformats.org/officeDocument/2006/relationships/customXml" Target="../ink/ink291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590" Type="http://schemas.openxmlformats.org/officeDocument/2006/relationships/image" Target="../media/image293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image" Target="../media/image223.png"/><Relationship Id="rId506" Type="http://schemas.openxmlformats.org/officeDocument/2006/relationships/image" Target="../media/image251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image" Target="../media/image153.png"/><Relationship Id="rId492" Type="http://schemas.openxmlformats.org/officeDocument/2006/relationships/image" Target="../media/image244.png"/><Relationship Id="rId548" Type="http://schemas.openxmlformats.org/officeDocument/2006/relationships/image" Target="../media/image272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image" Target="../media/image174.png"/><Relationship Id="rId394" Type="http://schemas.openxmlformats.org/officeDocument/2006/relationships/image" Target="../media/image195.png"/><Relationship Id="rId408" Type="http://schemas.openxmlformats.org/officeDocument/2006/relationships/image" Target="../media/image202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image" Target="../media/image147.png"/><Relationship Id="rId461" Type="http://schemas.openxmlformats.org/officeDocument/2006/relationships/customXml" Target="../ink/ink232.xml"/><Relationship Id="rId517" Type="http://schemas.openxmlformats.org/officeDocument/2006/relationships/customXml" Target="../ink/ink260.xml"/><Relationship Id="rId559" Type="http://schemas.openxmlformats.org/officeDocument/2006/relationships/customXml" Target="../ink/ink281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570" Type="http://schemas.openxmlformats.org/officeDocument/2006/relationships/image" Target="../media/image283.png"/><Relationship Id="rId223" Type="http://schemas.openxmlformats.org/officeDocument/2006/relationships/image" Target="../media/image111.png"/><Relationship Id="rId430" Type="http://schemas.openxmlformats.org/officeDocument/2006/relationships/image" Target="../media/image213.png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image" Target="../media/image234.png"/><Relationship Id="rId528" Type="http://schemas.openxmlformats.org/officeDocument/2006/relationships/image" Target="../media/image262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image" Target="../media/image164.png"/><Relationship Id="rId374" Type="http://schemas.openxmlformats.org/officeDocument/2006/relationships/image" Target="../media/image185.png"/><Relationship Id="rId581" Type="http://schemas.openxmlformats.org/officeDocument/2006/relationships/customXml" Target="../ink/ink292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customXml" Target="../ink/ink222.xml"/><Relationship Id="rId483" Type="http://schemas.openxmlformats.org/officeDocument/2006/relationships/customXml" Target="../ink/ink243.xml"/><Relationship Id="rId539" Type="http://schemas.openxmlformats.org/officeDocument/2006/relationships/customXml" Target="../ink/ink271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49.png"/><Relationship Id="rId343" Type="http://schemas.openxmlformats.org/officeDocument/2006/relationships/customXml" Target="../ink/ink173.xml"/><Relationship Id="rId550" Type="http://schemas.openxmlformats.org/officeDocument/2006/relationships/image" Target="../media/image273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customXml" Target="../ink/ink194.xml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image" Target="../media/image203.png"/><Relationship Id="rId452" Type="http://schemas.openxmlformats.org/officeDocument/2006/relationships/image" Target="../media/image224.png"/><Relationship Id="rId494" Type="http://schemas.openxmlformats.org/officeDocument/2006/relationships/image" Target="../media/image245.png"/><Relationship Id="rId508" Type="http://schemas.openxmlformats.org/officeDocument/2006/relationships/image" Target="../media/image252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image" Target="../media/image154.png"/><Relationship Id="rId354" Type="http://schemas.openxmlformats.org/officeDocument/2006/relationships/image" Target="../media/image175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image" Target="../media/image196.png"/><Relationship Id="rId561" Type="http://schemas.openxmlformats.org/officeDocument/2006/relationships/customXml" Target="../ink/ink282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image" Target="../media/image148.png"/><Relationship Id="rId421" Type="http://schemas.openxmlformats.org/officeDocument/2006/relationships/customXml" Target="../ink/ink212.xml"/><Relationship Id="rId463" Type="http://schemas.openxmlformats.org/officeDocument/2006/relationships/customXml" Target="../ink/ink233.xml"/><Relationship Id="rId519" Type="http://schemas.openxmlformats.org/officeDocument/2006/relationships/customXml" Target="../ink/ink261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3.xml"/><Relationship Id="rId530" Type="http://schemas.openxmlformats.org/officeDocument/2006/relationships/image" Target="../media/image263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4.xml"/><Relationship Id="rId572" Type="http://schemas.openxmlformats.org/officeDocument/2006/relationships/image" Target="../media/image284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image" Target="../media/image214.png"/><Relationship Id="rId474" Type="http://schemas.openxmlformats.org/officeDocument/2006/relationships/image" Target="../media/image235.png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image" Target="../media/image165.png"/><Relationship Id="rId376" Type="http://schemas.openxmlformats.org/officeDocument/2006/relationships/image" Target="../media/image186.png"/><Relationship Id="rId541" Type="http://schemas.openxmlformats.org/officeDocument/2006/relationships/customXml" Target="../ink/ink272.xml"/><Relationship Id="rId583" Type="http://schemas.openxmlformats.org/officeDocument/2006/relationships/customXml" Target="../ink/ink293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customXml" Target="../ink/ink202.xml"/><Relationship Id="rId443" Type="http://schemas.openxmlformats.org/officeDocument/2006/relationships/customXml" Target="../ink/ink223.xml"/><Relationship Id="rId303" Type="http://schemas.openxmlformats.org/officeDocument/2006/relationships/customXml" Target="../ink/ink153.xml"/><Relationship Id="rId485" Type="http://schemas.openxmlformats.org/officeDocument/2006/relationships/customXml" Target="../ink/ink244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510" Type="http://schemas.openxmlformats.org/officeDocument/2006/relationships/image" Target="../media/image253.png"/><Relationship Id="rId552" Type="http://schemas.openxmlformats.org/officeDocument/2006/relationships/image" Target="../media/image274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image" Target="../media/image204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image" Target="../media/image225.png"/><Relationship Id="rId496" Type="http://schemas.openxmlformats.org/officeDocument/2006/relationships/image" Target="../media/image246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image" Target="../media/image155.png"/><Relationship Id="rId356" Type="http://schemas.openxmlformats.org/officeDocument/2006/relationships/image" Target="../media/image176.png"/><Relationship Id="rId398" Type="http://schemas.openxmlformats.org/officeDocument/2006/relationships/image" Target="../media/image197.png"/><Relationship Id="rId521" Type="http://schemas.openxmlformats.org/officeDocument/2006/relationships/customXml" Target="../ink/ink262.xml"/><Relationship Id="rId563" Type="http://schemas.openxmlformats.org/officeDocument/2006/relationships/customXml" Target="../ink/ink283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13.xml"/><Relationship Id="rId258" Type="http://schemas.openxmlformats.org/officeDocument/2006/relationships/customXml" Target="../ink/ink129.xml"/><Relationship Id="rId465" Type="http://schemas.openxmlformats.org/officeDocument/2006/relationships/customXml" Target="../ink/ink234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image" Target="../media/image264.png"/><Relationship Id="rId574" Type="http://schemas.openxmlformats.org/officeDocument/2006/relationships/image" Target="../media/image285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image" Target="../media/image215.png"/><Relationship Id="rId476" Type="http://schemas.openxmlformats.org/officeDocument/2006/relationships/image" Target="../media/image236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image" Target="../media/image166.png"/><Relationship Id="rId501" Type="http://schemas.openxmlformats.org/officeDocument/2006/relationships/customXml" Target="../ink/ink252.xml"/><Relationship Id="rId543" Type="http://schemas.openxmlformats.org/officeDocument/2006/relationships/customXml" Target="../ink/ink273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87.png"/><Relationship Id="rId403" Type="http://schemas.openxmlformats.org/officeDocument/2006/relationships/customXml" Target="../ink/ink203.xml"/><Relationship Id="rId585" Type="http://schemas.openxmlformats.org/officeDocument/2006/relationships/customXml" Target="../ink/ink294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customXml" Target="../ink/ink224.xml"/><Relationship Id="rId487" Type="http://schemas.openxmlformats.org/officeDocument/2006/relationships/customXml" Target="../ink/ink245.xml"/><Relationship Id="rId291" Type="http://schemas.openxmlformats.org/officeDocument/2006/relationships/image" Target="../media/image145.png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512" Type="http://schemas.openxmlformats.org/officeDocument/2006/relationships/image" Target="../media/image254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customXml" Target="../ink/ink196.xml"/><Relationship Id="rId554" Type="http://schemas.openxmlformats.org/officeDocument/2006/relationships/image" Target="../media/image2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image" Target="../media/image205.png"/><Relationship Id="rId456" Type="http://schemas.openxmlformats.org/officeDocument/2006/relationships/image" Target="../media/image226.png"/><Relationship Id="rId498" Type="http://schemas.openxmlformats.org/officeDocument/2006/relationships/image" Target="../media/image24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image" Target="../media/image156.png"/><Relationship Id="rId523" Type="http://schemas.openxmlformats.org/officeDocument/2006/relationships/customXml" Target="../ink/ink263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7.png"/><Relationship Id="rId565" Type="http://schemas.openxmlformats.org/officeDocument/2006/relationships/customXml" Target="../ink/ink284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14.xml"/><Relationship Id="rId467" Type="http://schemas.openxmlformats.org/officeDocument/2006/relationships/customXml" Target="../ink/ink235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image" Target="../media/image265.png"/><Relationship Id="rId576" Type="http://schemas.openxmlformats.org/officeDocument/2006/relationships/image" Target="../media/image286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image" Target="../media/image188.png"/><Relationship Id="rId436" Type="http://schemas.openxmlformats.org/officeDocument/2006/relationships/image" Target="../media/image216.png"/><Relationship Id="rId240" Type="http://schemas.openxmlformats.org/officeDocument/2006/relationships/customXml" Target="../ink/ink120.xml"/><Relationship Id="rId478" Type="http://schemas.openxmlformats.org/officeDocument/2006/relationships/image" Target="../media/image237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image" Target="../media/image167.png"/><Relationship Id="rId503" Type="http://schemas.openxmlformats.org/officeDocument/2006/relationships/customXml" Target="../ink/ink253.xml"/><Relationship Id="rId545" Type="http://schemas.openxmlformats.org/officeDocument/2006/relationships/customXml" Target="../ink/ink274.xml"/><Relationship Id="rId587" Type="http://schemas.openxmlformats.org/officeDocument/2006/relationships/customXml" Target="../ink/ink295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image" Target="../media/image125.png"/><Relationship Id="rId489" Type="http://schemas.openxmlformats.org/officeDocument/2006/relationships/customXml" Target="../ink/ink246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514" Type="http://schemas.openxmlformats.org/officeDocument/2006/relationships/image" Target="../media/image255.png"/><Relationship Id="rId556" Type="http://schemas.openxmlformats.org/officeDocument/2006/relationships/image" Target="../media/image276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image" Target="../media/image178.png"/><Relationship Id="rId416" Type="http://schemas.openxmlformats.org/officeDocument/2006/relationships/image" Target="../media/image206.png"/><Relationship Id="rId220" Type="http://schemas.openxmlformats.org/officeDocument/2006/relationships/customXml" Target="../ink/ink110.xml"/><Relationship Id="rId458" Type="http://schemas.openxmlformats.org/officeDocument/2006/relationships/image" Target="../media/image227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image" Target="../media/image157.png"/><Relationship Id="rId525" Type="http://schemas.openxmlformats.org/officeDocument/2006/relationships/customXml" Target="../ink/ink264.xml"/><Relationship Id="rId567" Type="http://schemas.openxmlformats.org/officeDocument/2006/relationships/customXml" Target="../ink/ink285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469" Type="http://schemas.openxmlformats.org/officeDocument/2006/relationships/customXml" Target="../ink/ink236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customXml" Target="../ink/ink166.xml"/><Relationship Id="rId480" Type="http://schemas.openxmlformats.org/officeDocument/2006/relationships/image" Target="../media/image238.png"/><Relationship Id="rId536" Type="http://schemas.openxmlformats.org/officeDocument/2006/relationships/image" Target="../media/image266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image" Target="../media/image168.png"/><Relationship Id="rId578" Type="http://schemas.openxmlformats.org/officeDocument/2006/relationships/image" Target="../media/image287.png"/><Relationship Id="rId200" Type="http://schemas.openxmlformats.org/officeDocument/2006/relationships/customXml" Target="../ink/ink100.xml"/><Relationship Id="rId382" Type="http://schemas.openxmlformats.org/officeDocument/2006/relationships/image" Target="../media/image189.png"/><Relationship Id="rId438" Type="http://schemas.openxmlformats.org/officeDocument/2006/relationships/image" Target="../media/image217.png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customXml" Target="../ink/ink247.xml"/><Relationship Id="rId505" Type="http://schemas.openxmlformats.org/officeDocument/2006/relationships/customXml" Target="../ink/ink254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5.xml"/><Relationship Id="rId589" Type="http://schemas.openxmlformats.org/officeDocument/2006/relationships/customXml" Target="../ink/ink296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customXml" Target="../ink/ink148.xml"/><Relationship Id="rId309" Type="http://schemas.openxmlformats.org/officeDocument/2006/relationships/customXml" Target="../ink/ink156.xml"/><Relationship Id="rId460" Type="http://schemas.openxmlformats.org/officeDocument/2006/relationships/image" Target="../media/image228.png"/><Relationship Id="rId516" Type="http://schemas.openxmlformats.org/officeDocument/2006/relationships/image" Target="../media/image256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image" Target="../media/image158.png"/><Relationship Id="rId558" Type="http://schemas.openxmlformats.org/officeDocument/2006/relationships/image" Target="../media/image277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image" Target="../media/image179.png"/><Relationship Id="rId418" Type="http://schemas.openxmlformats.org/officeDocument/2006/relationships/image" Target="../media/image207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customXml" Target="../ink/ink237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5.xml"/><Relationship Id="rId569" Type="http://schemas.openxmlformats.org/officeDocument/2006/relationships/customXml" Target="../ink/ink286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580" Type="http://schemas.openxmlformats.org/officeDocument/2006/relationships/image" Target="../media/image288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6.png"/><Relationship Id="rId440" Type="http://schemas.openxmlformats.org/officeDocument/2006/relationships/image" Target="../media/image218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1.xml"/><Relationship Id="rId482" Type="http://schemas.openxmlformats.org/officeDocument/2006/relationships/image" Target="../media/image239.png"/><Relationship Id="rId538" Type="http://schemas.openxmlformats.org/officeDocument/2006/relationships/image" Target="../media/image267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image" Target="../media/image169.png"/><Relationship Id="rId384" Type="http://schemas.openxmlformats.org/officeDocument/2006/relationships/image" Target="../media/image190.png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customXml" Target="../ink/ink227.xml"/><Relationship Id="rId493" Type="http://schemas.openxmlformats.org/officeDocument/2006/relationships/customXml" Target="../ink/ink248.xml"/><Relationship Id="rId507" Type="http://schemas.openxmlformats.org/officeDocument/2006/relationships/customXml" Target="../ink/ink255.xml"/><Relationship Id="rId549" Type="http://schemas.openxmlformats.org/officeDocument/2006/relationships/customXml" Target="../ink/ink27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560" Type="http://schemas.openxmlformats.org/officeDocument/2006/relationships/image" Target="../media/image278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image" Target="../media/image208.png"/><Relationship Id="rId255" Type="http://schemas.openxmlformats.org/officeDocument/2006/relationships/image" Target="../media/image127.png"/><Relationship Id="rId297" Type="http://schemas.openxmlformats.org/officeDocument/2006/relationships/customXml" Target="../ink/ink149.xml"/><Relationship Id="rId462" Type="http://schemas.openxmlformats.org/officeDocument/2006/relationships/image" Target="../media/image229.png"/><Relationship Id="rId518" Type="http://schemas.openxmlformats.org/officeDocument/2006/relationships/image" Target="../media/image257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image" Target="../media/image159.png"/><Relationship Id="rId364" Type="http://schemas.openxmlformats.org/officeDocument/2006/relationships/image" Target="../media/image180.png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customXml" Target="../ink/ink287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customXml" Target="../ink/ink217.xml"/><Relationship Id="rId473" Type="http://schemas.openxmlformats.org/officeDocument/2006/relationships/customXml" Target="../ink/ink238.xml"/><Relationship Id="rId529" Type="http://schemas.openxmlformats.org/officeDocument/2006/relationships/customXml" Target="../ink/ink266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68.xml"/><Relationship Id="rId540" Type="http://schemas.openxmlformats.org/officeDocument/2006/relationships/image" Target="../media/image268.png"/><Relationship Id="rId72" Type="http://schemas.openxmlformats.org/officeDocument/2006/relationships/customXml" Target="../ink/ink36.xml"/><Relationship Id="rId375" Type="http://schemas.openxmlformats.org/officeDocument/2006/relationships/customXml" Target="../ink/ink189.xml"/><Relationship Id="rId582" Type="http://schemas.openxmlformats.org/officeDocument/2006/relationships/image" Target="../media/image289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image" Target="../media/image198.png"/><Relationship Id="rId442" Type="http://schemas.openxmlformats.org/officeDocument/2006/relationships/image" Target="../media/image219.png"/><Relationship Id="rId484" Type="http://schemas.openxmlformats.org/officeDocument/2006/relationships/image" Target="../media/image240.png"/><Relationship Id="rId137" Type="http://schemas.openxmlformats.org/officeDocument/2006/relationships/image" Target="../media/image68.png"/><Relationship Id="rId302" Type="http://schemas.openxmlformats.org/officeDocument/2006/relationships/customXml" Target="../ink/ink152.xml"/><Relationship Id="rId344" Type="http://schemas.openxmlformats.org/officeDocument/2006/relationships/image" Target="../media/image170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image" Target="../media/image191.png"/><Relationship Id="rId551" Type="http://schemas.openxmlformats.org/officeDocument/2006/relationships/customXml" Target="../ink/ink277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customXml" Target="../ink/ink207.xml"/><Relationship Id="rId453" Type="http://schemas.openxmlformats.org/officeDocument/2006/relationships/customXml" Target="../ink/ink228.xml"/><Relationship Id="rId509" Type="http://schemas.openxmlformats.org/officeDocument/2006/relationships/customXml" Target="../ink/ink256.xml"/><Relationship Id="rId106" Type="http://schemas.openxmlformats.org/officeDocument/2006/relationships/customXml" Target="../ink/ink53.xml"/><Relationship Id="rId313" Type="http://schemas.openxmlformats.org/officeDocument/2006/relationships/customXml" Target="../ink/ink158.xml"/><Relationship Id="rId495" Type="http://schemas.openxmlformats.org/officeDocument/2006/relationships/customXml" Target="../ink/ink24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79.xml"/><Relationship Id="rId397" Type="http://schemas.openxmlformats.org/officeDocument/2006/relationships/customXml" Target="../ink/ink200.xml"/><Relationship Id="rId520" Type="http://schemas.openxmlformats.org/officeDocument/2006/relationships/image" Target="../media/image258.png"/><Relationship Id="rId562" Type="http://schemas.openxmlformats.org/officeDocument/2006/relationships/image" Target="../media/image279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image" Target="../media/image209.png"/><Relationship Id="rId464" Type="http://schemas.openxmlformats.org/officeDocument/2006/relationships/image" Target="../media/image230.png"/><Relationship Id="rId299" Type="http://schemas.openxmlformats.org/officeDocument/2006/relationships/customXml" Target="../ink/ink150.xml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image" Target="../media/image181.png"/><Relationship Id="rId573" Type="http://schemas.openxmlformats.org/officeDocument/2006/relationships/customXml" Target="../ink/ink288.xml"/><Relationship Id="rId226" Type="http://schemas.openxmlformats.org/officeDocument/2006/relationships/customXml" Target="../ink/ink113.xml"/><Relationship Id="rId433" Type="http://schemas.openxmlformats.org/officeDocument/2006/relationships/customXml" Target="../ink/ink218.xml"/><Relationship Id="rId74" Type="http://schemas.openxmlformats.org/officeDocument/2006/relationships/customXml" Target="../ink/ink37.xml"/><Relationship Id="rId377" Type="http://schemas.openxmlformats.org/officeDocument/2006/relationships/customXml" Target="../ink/ink190.xml"/><Relationship Id="rId500" Type="http://schemas.openxmlformats.org/officeDocument/2006/relationships/image" Target="../media/image248.png"/><Relationship Id="rId584" Type="http://schemas.openxmlformats.org/officeDocument/2006/relationships/image" Target="../media/image290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image" Target="../media/image220.png"/><Relationship Id="rId290" Type="http://schemas.openxmlformats.org/officeDocument/2006/relationships/customXml" Target="../ink/ink145.xml"/><Relationship Id="rId304" Type="http://schemas.openxmlformats.org/officeDocument/2006/relationships/image" Target="../media/image150.png"/><Relationship Id="rId388" Type="http://schemas.openxmlformats.org/officeDocument/2006/relationships/image" Target="../media/image192.png"/><Relationship Id="rId511" Type="http://schemas.openxmlformats.org/officeDocument/2006/relationships/customXml" Target="../ink/ink257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248" Type="http://schemas.openxmlformats.org/officeDocument/2006/relationships/customXml" Target="../ink/ink124.xml"/><Relationship Id="rId455" Type="http://schemas.openxmlformats.org/officeDocument/2006/relationships/customXml" Target="../ink/ink229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9.xml"/><Relationship Id="rId522" Type="http://schemas.openxmlformats.org/officeDocument/2006/relationships/image" Target="../media/image259.png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customXml" Target="../ink/ink201.xml"/><Relationship Id="rId259" Type="http://schemas.openxmlformats.org/officeDocument/2006/relationships/image" Target="../media/image129.png"/><Relationship Id="rId466" Type="http://schemas.openxmlformats.org/officeDocument/2006/relationships/image" Target="../media/image231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image" Target="../media/image161.png"/><Relationship Id="rId533" Type="http://schemas.openxmlformats.org/officeDocument/2006/relationships/customXml" Target="../ink/ink268.xml"/><Relationship Id="rId172" Type="http://schemas.openxmlformats.org/officeDocument/2006/relationships/customXml" Target="../ink/ink86.xml"/><Relationship Id="rId477" Type="http://schemas.openxmlformats.org/officeDocument/2006/relationships/customXml" Target="../ink/ink240.xml"/><Relationship Id="rId337" Type="http://schemas.openxmlformats.org/officeDocument/2006/relationships/customXml" Target="../ink/ink170.xml"/><Relationship Id="rId34" Type="http://schemas.openxmlformats.org/officeDocument/2006/relationships/customXml" Target="../ink/ink17.xml"/><Relationship Id="rId544" Type="http://schemas.openxmlformats.org/officeDocument/2006/relationships/image" Target="../media/image270.png"/><Relationship Id="rId183" Type="http://schemas.openxmlformats.org/officeDocument/2006/relationships/image" Target="../media/image91.png"/><Relationship Id="rId390" Type="http://schemas.openxmlformats.org/officeDocument/2006/relationships/image" Target="../media/image193.png"/><Relationship Id="rId404" Type="http://schemas.openxmlformats.org/officeDocument/2006/relationships/image" Target="../media/image200.png"/><Relationship Id="rId250" Type="http://schemas.openxmlformats.org/officeDocument/2006/relationships/customXml" Target="../ink/ink125.xml"/><Relationship Id="rId488" Type="http://schemas.openxmlformats.org/officeDocument/2006/relationships/image" Target="../media/image242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18.png"/><Relationship Id="rId21" Type="http://schemas.openxmlformats.org/officeDocument/2006/relationships/image" Target="../media/image2170.png"/><Relationship Id="rId324" Type="http://schemas.openxmlformats.org/officeDocument/2006/relationships/customXml" Target="../ink/ink2341.xml"/><Relationship Id="rId531" Type="http://schemas.openxmlformats.org/officeDocument/2006/relationships/image" Target="../media/image2420.png"/><Relationship Id="rId629" Type="http://schemas.openxmlformats.org/officeDocument/2006/relationships/customXml" Target="../ink/ink2494.xml"/><Relationship Id="rId170" Type="http://schemas.openxmlformats.org/officeDocument/2006/relationships/customXml" Target="../ink/ink2264.xml"/><Relationship Id="rId268" Type="http://schemas.openxmlformats.org/officeDocument/2006/relationships/customXml" Target="../ink/ink2313.xml"/><Relationship Id="rId475" Type="http://schemas.openxmlformats.org/officeDocument/2006/relationships/image" Target="../media/image2392.png"/><Relationship Id="rId32" Type="http://schemas.openxmlformats.org/officeDocument/2006/relationships/customXml" Target="../ink/ink2195.xml"/><Relationship Id="rId128" Type="http://schemas.openxmlformats.org/officeDocument/2006/relationships/customXml" Target="../ink/ink2243.xml"/><Relationship Id="rId335" Type="http://schemas.openxmlformats.org/officeDocument/2006/relationships/image" Target="../media/image2323.png"/><Relationship Id="rId542" Type="http://schemas.openxmlformats.org/officeDocument/2006/relationships/customXml" Target="../ink/ink2450.xml"/><Relationship Id="rId181" Type="http://schemas.openxmlformats.org/officeDocument/2006/relationships/image" Target="../media/image2249.png"/><Relationship Id="rId402" Type="http://schemas.openxmlformats.org/officeDocument/2006/relationships/customXml" Target="../ink/ink2380.xml"/><Relationship Id="rId279" Type="http://schemas.openxmlformats.org/officeDocument/2006/relationships/image" Target="../media/image2296.png"/><Relationship Id="rId486" Type="http://schemas.openxmlformats.org/officeDocument/2006/relationships/customXml" Target="../ink/ink2422.xml"/><Relationship Id="rId43" Type="http://schemas.openxmlformats.org/officeDocument/2006/relationships/image" Target="../media/image2181.png"/><Relationship Id="rId139" Type="http://schemas.openxmlformats.org/officeDocument/2006/relationships/image" Target="../media/image2229.png"/><Relationship Id="rId346" Type="http://schemas.openxmlformats.org/officeDocument/2006/relationships/customXml" Target="../ink/ink2352.xml"/><Relationship Id="rId553" Type="http://schemas.openxmlformats.org/officeDocument/2006/relationships/image" Target="../media/image2431.png"/><Relationship Id="rId192" Type="http://schemas.openxmlformats.org/officeDocument/2006/relationships/customXml" Target="../ink/ink2275.xml"/><Relationship Id="rId206" Type="http://schemas.openxmlformats.org/officeDocument/2006/relationships/customXml" Target="../ink/ink2282.xml"/><Relationship Id="rId413" Type="http://schemas.openxmlformats.org/officeDocument/2006/relationships/image" Target="../media/image2362.png"/><Relationship Id="rId497" Type="http://schemas.openxmlformats.org/officeDocument/2006/relationships/image" Target="../media/image2403.png"/><Relationship Id="rId620" Type="http://schemas.openxmlformats.org/officeDocument/2006/relationships/image" Target="../media/image2464.png"/><Relationship Id="rId357" Type="http://schemas.openxmlformats.org/officeDocument/2006/relationships/image" Target="../media/image2334.png"/><Relationship Id="rId54" Type="http://schemas.openxmlformats.org/officeDocument/2006/relationships/customXml" Target="../ink/ink2206.xml"/><Relationship Id="rId217" Type="http://schemas.openxmlformats.org/officeDocument/2006/relationships/image" Target="../media/image2267.png"/><Relationship Id="rId564" Type="http://schemas.openxmlformats.org/officeDocument/2006/relationships/customXml" Target="../ink/ink2461.xml"/><Relationship Id="rId424" Type="http://schemas.openxmlformats.org/officeDocument/2006/relationships/customXml" Target="../ink/ink2391.xml"/><Relationship Id="rId631" Type="http://schemas.openxmlformats.org/officeDocument/2006/relationships/customXml" Target="../ink/ink2495.xml"/><Relationship Id="rId270" Type="http://schemas.openxmlformats.org/officeDocument/2006/relationships/customXml" Target="../ink/ink2314.xml"/><Relationship Id="rId65" Type="http://schemas.openxmlformats.org/officeDocument/2006/relationships/image" Target="../media/image2192.png"/><Relationship Id="rId130" Type="http://schemas.openxmlformats.org/officeDocument/2006/relationships/customXml" Target="../ink/ink2244.xml"/><Relationship Id="rId368" Type="http://schemas.openxmlformats.org/officeDocument/2006/relationships/customXml" Target="../ink/ink2363.xml"/><Relationship Id="rId575" Type="http://schemas.openxmlformats.org/officeDocument/2006/relationships/image" Target="../media/image2442.png"/><Relationship Id="rId228" Type="http://schemas.openxmlformats.org/officeDocument/2006/relationships/customXml" Target="../ink/ink2293.xml"/><Relationship Id="rId435" Type="http://schemas.openxmlformats.org/officeDocument/2006/relationships/image" Target="../media/image2372.png"/><Relationship Id="rId642" Type="http://schemas.openxmlformats.org/officeDocument/2006/relationships/image" Target="../media/image2475.png"/><Relationship Id="rId281" Type="http://schemas.openxmlformats.org/officeDocument/2006/relationships/image" Target="../media/image2297.png"/><Relationship Id="rId502" Type="http://schemas.openxmlformats.org/officeDocument/2006/relationships/customXml" Target="../ink/ink2430.xml"/><Relationship Id="rId76" Type="http://schemas.openxmlformats.org/officeDocument/2006/relationships/customXml" Target="../ink/ink2217.xml"/><Relationship Id="rId141" Type="http://schemas.openxmlformats.org/officeDocument/2006/relationships/image" Target="../media/image2230.png"/><Relationship Id="rId379" Type="http://schemas.openxmlformats.org/officeDocument/2006/relationships/image" Target="../media/image2345.png"/><Relationship Id="rId586" Type="http://schemas.openxmlformats.org/officeDocument/2006/relationships/customXml" Target="../ink/ink2472.xml"/><Relationship Id="rId7" Type="http://schemas.openxmlformats.org/officeDocument/2006/relationships/image" Target="../media/image2163.png"/><Relationship Id="rId239" Type="http://schemas.openxmlformats.org/officeDocument/2006/relationships/image" Target="../media/image138.png"/><Relationship Id="rId446" Type="http://schemas.openxmlformats.org/officeDocument/2006/relationships/customXml" Target="../ink/ink2402.xml"/><Relationship Id="rId653" Type="http://schemas.openxmlformats.org/officeDocument/2006/relationships/customXml" Target="../ink/ink2506.xml"/><Relationship Id="rId292" Type="http://schemas.openxmlformats.org/officeDocument/2006/relationships/customXml" Target="../ink/ink2325.xml"/><Relationship Id="rId306" Type="http://schemas.openxmlformats.org/officeDocument/2006/relationships/customXml" Target="../ink/ink2332.xml"/><Relationship Id="rId87" Type="http://schemas.openxmlformats.org/officeDocument/2006/relationships/image" Target="../media/image2203.png"/><Relationship Id="rId513" Type="http://schemas.openxmlformats.org/officeDocument/2006/relationships/image" Target="../media/image2411.png"/><Relationship Id="rId597" Type="http://schemas.openxmlformats.org/officeDocument/2006/relationships/image" Target="../media/image2453.png"/><Relationship Id="rId152" Type="http://schemas.openxmlformats.org/officeDocument/2006/relationships/customXml" Target="../ink/ink2255.xml"/><Relationship Id="rId457" Type="http://schemas.openxmlformats.org/officeDocument/2006/relationships/image" Target="../media/image2383.png"/><Relationship Id="rId14" Type="http://schemas.openxmlformats.org/officeDocument/2006/relationships/customXml" Target="../ink/ink2186.xml"/><Relationship Id="rId317" Type="http://schemas.openxmlformats.org/officeDocument/2006/relationships/image" Target="../media/image2314.png"/><Relationship Id="rId524" Type="http://schemas.openxmlformats.org/officeDocument/2006/relationships/customXml" Target="../ink/ink2441.xml"/><Relationship Id="rId98" Type="http://schemas.openxmlformats.org/officeDocument/2006/relationships/customXml" Target="../ink/ink2228.xml"/><Relationship Id="rId163" Type="http://schemas.openxmlformats.org/officeDocument/2006/relationships/image" Target="../media/image2240.png"/><Relationship Id="rId370" Type="http://schemas.openxmlformats.org/officeDocument/2006/relationships/customXml" Target="../ink/ink2364.xml"/><Relationship Id="rId230" Type="http://schemas.openxmlformats.org/officeDocument/2006/relationships/customXml" Target="../ink/ink2294.xml"/><Relationship Id="rId468" Type="http://schemas.openxmlformats.org/officeDocument/2006/relationships/customXml" Target="../ink/ink2413.xml"/><Relationship Id="rId25" Type="http://schemas.openxmlformats.org/officeDocument/2006/relationships/image" Target="../media/image2172.png"/><Relationship Id="rId328" Type="http://schemas.openxmlformats.org/officeDocument/2006/relationships/customXml" Target="../ink/ink2343.xml"/><Relationship Id="rId535" Type="http://schemas.openxmlformats.org/officeDocument/2006/relationships/image" Target="../media/image2422.png"/><Relationship Id="rId174" Type="http://schemas.openxmlformats.org/officeDocument/2006/relationships/customXml" Target="../ink/ink2266.xml"/><Relationship Id="rId381" Type="http://schemas.openxmlformats.org/officeDocument/2006/relationships/image" Target="../media/image2346.png"/><Relationship Id="rId602" Type="http://schemas.openxmlformats.org/officeDocument/2006/relationships/customXml" Target="../ink/ink2480.xml"/><Relationship Id="rId241" Type="http://schemas.openxmlformats.org/officeDocument/2006/relationships/image" Target="../media/image2278.png"/><Relationship Id="rId479" Type="http://schemas.openxmlformats.org/officeDocument/2006/relationships/image" Target="../media/image2394.png"/><Relationship Id="rId36" Type="http://schemas.openxmlformats.org/officeDocument/2006/relationships/customXml" Target="../ink/ink2197.xml"/><Relationship Id="rId339" Type="http://schemas.openxmlformats.org/officeDocument/2006/relationships/image" Target="../media/image2325.png"/><Relationship Id="rId546" Type="http://schemas.openxmlformats.org/officeDocument/2006/relationships/customXml" Target="../ink/ink2452.xml"/><Relationship Id="rId101" Type="http://schemas.openxmlformats.org/officeDocument/2006/relationships/image" Target="../media/image2210.png"/><Relationship Id="rId185" Type="http://schemas.openxmlformats.org/officeDocument/2006/relationships/image" Target="../media/image2251.png"/><Relationship Id="rId406" Type="http://schemas.openxmlformats.org/officeDocument/2006/relationships/customXml" Target="../ink/ink2382.xml"/><Relationship Id="rId392" Type="http://schemas.openxmlformats.org/officeDocument/2006/relationships/customXml" Target="../ink/ink2375.xml"/><Relationship Id="rId613" Type="http://schemas.openxmlformats.org/officeDocument/2006/relationships/customXml" Target="../ink/ink2486.xml"/><Relationship Id="rId252" Type="http://schemas.openxmlformats.org/officeDocument/2006/relationships/customXml" Target="../ink/ink2305.xml"/><Relationship Id="rId47" Type="http://schemas.openxmlformats.org/officeDocument/2006/relationships/image" Target="../media/image2183.png"/><Relationship Id="rId112" Type="http://schemas.openxmlformats.org/officeDocument/2006/relationships/customXml" Target="../ink/ink2235.xml"/><Relationship Id="rId557" Type="http://schemas.openxmlformats.org/officeDocument/2006/relationships/image" Target="../media/image2433.png"/><Relationship Id="rId196" Type="http://schemas.openxmlformats.org/officeDocument/2006/relationships/customXml" Target="../ink/ink2277.xml"/><Relationship Id="rId417" Type="http://schemas.openxmlformats.org/officeDocument/2006/relationships/image" Target="../media/image2363.png"/><Relationship Id="rId624" Type="http://schemas.openxmlformats.org/officeDocument/2006/relationships/image" Target="../media/image2466.png"/><Relationship Id="rId263" Type="http://schemas.openxmlformats.org/officeDocument/2006/relationships/image" Target="../media/image2289.png"/><Relationship Id="rId470" Type="http://schemas.openxmlformats.org/officeDocument/2006/relationships/customXml" Target="../ink/ink2414.xml"/><Relationship Id="rId58" Type="http://schemas.openxmlformats.org/officeDocument/2006/relationships/customXml" Target="../ink/ink2208.xml"/><Relationship Id="rId123" Type="http://schemas.openxmlformats.org/officeDocument/2006/relationships/image" Target="../media/image2221.png"/><Relationship Id="rId330" Type="http://schemas.openxmlformats.org/officeDocument/2006/relationships/customXml" Target="../ink/ink2344.xml"/><Relationship Id="rId568" Type="http://schemas.openxmlformats.org/officeDocument/2006/relationships/customXml" Target="../ink/ink2463.xml"/><Relationship Id="rId165" Type="http://schemas.openxmlformats.org/officeDocument/2006/relationships/image" Target="../media/image2241.png"/><Relationship Id="rId372" Type="http://schemas.openxmlformats.org/officeDocument/2006/relationships/customXml" Target="../ink/ink2365.xml"/><Relationship Id="rId428" Type="http://schemas.openxmlformats.org/officeDocument/2006/relationships/customXml" Target="../ink/ink2393.xml"/><Relationship Id="rId635" Type="http://schemas.openxmlformats.org/officeDocument/2006/relationships/customXml" Target="../ink/ink2497.xml"/><Relationship Id="rId232" Type="http://schemas.openxmlformats.org/officeDocument/2006/relationships/customXml" Target="../ink/ink2295.xml"/><Relationship Id="rId274" Type="http://schemas.openxmlformats.org/officeDocument/2006/relationships/customXml" Target="../ink/ink2316.xml"/><Relationship Id="rId481" Type="http://schemas.openxmlformats.org/officeDocument/2006/relationships/image" Target="../media/image2395.png"/><Relationship Id="rId27" Type="http://schemas.openxmlformats.org/officeDocument/2006/relationships/image" Target="../media/image2173.png"/><Relationship Id="rId69" Type="http://schemas.openxmlformats.org/officeDocument/2006/relationships/image" Target="../media/image2194.png"/><Relationship Id="rId134" Type="http://schemas.openxmlformats.org/officeDocument/2006/relationships/customXml" Target="../ink/ink2246.xml"/><Relationship Id="rId537" Type="http://schemas.openxmlformats.org/officeDocument/2006/relationships/image" Target="../media/image2423.png"/><Relationship Id="rId579" Type="http://schemas.openxmlformats.org/officeDocument/2006/relationships/image" Target="../media/image2444.png"/><Relationship Id="rId80" Type="http://schemas.openxmlformats.org/officeDocument/2006/relationships/customXml" Target="../ink/ink2219.xml"/><Relationship Id="rId176" Type="http://schemas.openxmlformats.org/officeDocument/2006/relationships/customXml" Target="../ink/ink2267.xml"/><Relationship Id="rId341" Type="http://schemas.openxmlformats.org/officeDocument/2006/relationships/image" Target="../media/image2326.png"/><Relationship Id="rId383" Type="http://schemas.openxmlformats.org/officeDocument/2006/relationships/image" Target="../media/image2347.png"/><Relationship Id="rId439" Type="http://schemas.openxmlformats.org/officeDocument/2006/relationships/image" Target="../media/image2374.png"/><Relationship Id="rId590" Type="http://schemas.openxmlformats.org/officeDocument/2006/relationships/customXml" Target="../ink/ink2474.xml"/><Relationship Id="rId604" Type="http://schemas.openxmlformats.org/officeDocument/2006/relationships/customXml" Target="../ink/ink2481.xml"/><Relationship Id="rId646" Type="http://schemas.openxmlformats.org/officeDocument/2006/relationships/image" Target="../media/image2477.png"/><Relationship Id="rId201" Type="http://schemas.openxmlformats.org/officeDocument/2006/relationships/image" Target="../media/image2259.png"/><Relationship Id="rId243" Type="http://schemas.openxmlformats.org/officeDocument/2006/relationships/image" Target="../media/image2279.png"/><Relationship Id="rId285" Type="http://schemas.openxmlformats.org/officeDocument/2006/relationships/image" Target="../media/image168.png"/><Relationship Id="rId450" Type="http://schemas.openxmlformats.org/officeDocument/2006/relationships/customXml" Target="../ink/ink2404.xml"/><Relationship Id="rId506" Type="http://schemas.openxmlformats.org/officeDocument/2006/relationships/customXml" Target="../ink/ink2432.xml"/><Relationship Id="rId38" Type="http://schemas.openxmlformats.org/officeDocument/2006/relationships/customXml" Target="../ink/ink2198.xml"/><Relationship Id="rId103" Type="http://schemas.openxmlformats.org/officeDocument/2006/relationships/image" Target="../media/image2211.png"/><Relationship Id="rId310" Type="http://schemas.openxmlformats.org/officeDocument/2006/relationships/customXml" Target="../ink/ink2334.xml"/><Relationship Id="rId492" Type="http://schemas.openxmlformats.org/officeDocument/2006/relationships/customXml" Target="../ink/ink2425.xml"/><Relationship Id="rId548" Type="http://schemas.openxmlformats.org/officeDocument/2006/relationships/customXml" Target="../ink/ink2453.xml"/><Relationship Id="rId91" Type="http://schemas.openxmlformats.org/officeDocument/2006/relationships/image" Target="../media/image2205.png"/><Relationship Id="rId145" Type="http://schemas.openxmlformats.org/officeDocument/2006/relationships/image" Target="../media/image2232.png"/><Relationship Id="rId187" Type="http://schemas.openxmlformats.org/officeDocument/2006/relationships/image" Target="../media/image2252.png"/><Relationship Id="rId352" Type="http://schemas.openxmlformats.org/officeDocument/2006/relationships/customXml" Target="../ink/ink2355.xml"/><Relationship Id="rId394" Type="http://schemas.openxmlformats.org/officeDocument/2006/relationships/customXml" Target="../ink/ink2376.xml"/><Relationship Id="rId408" Type="http://schemas.openxmlformats.org/officeDocument/2006/relationships/customXml" Target="../ink/ink2383.xml"/><Relationship Id="rId615" Type="http://schemas.openxmlformats.org/officeDocument/2006/relationships/customXml" Target="../ink/ink2487.xml"/><Relationship Id="rId212" Type="http://schemas.openxmlformats.org/officeDocument/2006/relationships/customXml" Target="../ink/ink2285.xml"/><Relationship Id="rId254" Type="http://schemas.openxmlformats.org/officeDocument/2006/relationships/customXml" Target="../ink/ink2306.xml"/><Relationship Id="rId49" Type="http://schemas.openxmlformats.org/officeDocument/2006/relationships/image" Target="../media/image2184.png"/><Relationship Id="rId114" Type="http://schemas.openxmlformats.org/officeDocument/2006/relationships/customXml" Target="../ink/ink2236.xml"/><Relationship Id="rId296" Type="http://schemas.openxmlformats.org/officeDocument/2006/relationships/customXml" Target="../ink/ink2327.xml"/><Relationship Id="rId461" Type="http://schemas.openxmlformats.org/officeDocument/2006/relationships/image" Target="../media/image2385.png"/><Relationship Id="rId517" Type="http://schemas.openxmlformats.org/officeDocument/2006/relationships/image" Target="../media/image2413.png"/><Relationship Id="rId559" Type="http://schemas.openxmlformats.org/officeDocument/2006/relationships/image" Target="../media/image2434.png"/><Relationship Id="rId60" Type="http://schemas.openxmlformats.org/officeDocument/2006/relationships/customXml" Target="../ink/ink2209.xml"/><Relationship Id="rId156" Type="http://schemas.openxmlformats.org/officeDocument/2006/relationships/customXml" Target="../ink/ink2257.xml"/><Relationship Id="rId198" Type="http://schemas.openxmlformats.org/officeDocument/2006/relationships/customXml" Target="../ink/ink2278.xml"/><Relationship Id="rId321" Type="http://schemas.openxmlformats.org/officeDocument/2006/relationships/image" Target="../media/image2316.png"/><Relationship Id="rId363" Type="http://schemas.openxmlformats.org/officeDocument/2006/relationships/image" Target="../media/image2337.png"/><Relationship Id="rId419" Type="http://schemas.openxmlformats.org/officeDocument/2006/relationships/image" Target="../media/image2364.png"/><Relationship Id="rId570" Type="http://schemas.openxmlformats.org/officeDocument/2006/relationships/customXml" Target="../ink/ink2464.xml"/><Relationship Id="rId626" Type="http://schemas.openxmlformats.org/officeDocument/2006/relationships/image" Target="../media/image2467.png"/><Relationship Id="rId223" Type="http://schemas.openxmlformats.org/officeDocument/2006/relationships/image" Target="../media/image2270.png"/><Relationship Id="rId430" Type="http://schemas.openxmlformats.org/officeDocument/2006/relationships/customXml" Target="../ink/ink2394.xml"/><Relationship Id="rId18" Type="http://schemas.openxmlformats.org/officeDocument/2006/relationships/customXml" Target="../ink/ink2188.xml"/><Relationship Id="rId265" Type="http://schemas.openxmlformats.org/officeDocument/2006/relationships/image" Target="../media/image1575.png"/><Relationship Id="rId472" Type="http://schemas.openxmlformats.org/officeDocument/2006/relationships/customXml" Target="../ink/ink2415.xml"/><Relationship Id="rId528" Type="http://schemas.openxmlformats.org/officeDocument/2006/relationships/customXml" Target="../ink/ink2443.xml"/><Relationship Id="rId125" Type="http://schemas.openxmlformats.org/officeDocument/2006/relationships/image" Target="../media/image2222.png"/><Relationship Id="rId167" Type="http://schemas.openxmlformats.org/officeDocument/2006/relationships/image" Target="../media/image2242.png"/><Relationship Id="rId332" Type="http://schemas.openxmlformats.org/officeDocument/2006/relationships/customXml" Target="../ink/ink2345.xml"/><Relationship Id="rId374" Type="http://schemas.openxmlformats.org/officeDocument/2006/relationships/customXml" Target="../ink/ink2366.xml"/><Relationship Id="rId581" Type="http://schemas.openxmlformats.org/officeDocument/2006/relationships/image" Target="../media/image2445.png"/><Relationship Id="rId71" Type="http://schemas.openxmlformats.org/officeDocument/2006/relationships/image" Target="../media/image2195.png"/><Relationship Id="rId234" Type="http://schemas.openxmlformats.org/officeDocument/2006/relationships/customXml" Target="../ink/ink2296.xml"/><Relationship Id="rId637" Type="http://schemas.openxmlformats.org/officeDocument/2006/relationships/customXml" Target="../ink/ink2498.xml"/><Relationship Id="rId2" Type="http://schemas.openxmlformats.org/officeDocument/2006/relationships/customXml" Target="../ink/ink2180.xml"/><Relationship Id="rId29" Type="http://schemas.openxmlformats.org/officeDocument/2006/relationships/image" Target="../media/image2174.png"/><Relationship Id="rId276" Type="http://schemas.openxmlformats.org/officeDocument/2006/relationships/customXml" Target="../ink/ink2317.xml"/><Relationship Id="rId441" Type="http://schemas.openxmlformats.org/officeDocument/2006/relationships/image" Target="../media/image2375.png"/><Relationship Id="rId483" Type="http://schemas.openxmlformats.org/officeDocument/2006/relationships/image" Target="../media/image2396.png"/><Relationship Id="rId539" Type="http://schemas.openxmlformats.org/officeDocument/2006/relationships/image" Target="../media/image2424.png"/><Relationship Id="rId40" Type="http://schemas.openxmlformats.org/officeDocument/2006/relationships/customXml" Target="../ink/ink2199.xml"/><Relationship Id="rId136" Type="http://schemas.openxmlformats.org/officeDocument/2006/relationships/customXml" Target="../ink/ink2247.xml"/><Relationship Id="rId178" Type="http://schemas.openxmlformats.org/officeDocument/2006/relationships/customXml" Target="../ink/ink2268.xml"/><Relationship Id="rId301" Type="http://schemas.openxmlformats.org/officeDocument/2006/relationships/image" Target="../media/image2306.png"/><Relationship Id="rId343" Type="http://schemas.openxmlformats.org/officeDocument/2006/relationships/image" Target="../media/image2327.png"/><Relationship Id="rId550" Type="http://schemas.openxmlformats.org/officeDocument/2006/relationships/customXml" Target="../ink/ink2454.xml"/><Relationship Id="rId82" Type="http://schemas.openxmlformats.org/officeDocument/2006/relationships/customXml" Target="../ink/ink2220.xml"/><Relationship Id="rId203" Type="http://schemas.openxmlformats.org/officeDocument/2006/relationships/image" Target="../media/image2260.png"/><Relationship Id="rId385" Type="http://schemas.openxmlformats.org/officeDocument/2006/relationships/image" Target="../media/image2348.png"/><Relationship Id="rId592" Type="http://schemas.openxmlformats.org/officeDocument/2006/relationships/customXml" Target="../ink/ink2475.xml"/><Relationship Id="rId606" Type="http://schemas.openxmlformats.org/officeDocument/2006/relationships/image" Target="../media/image2457.png"/><Relationship Id="rId648" Type="http://schemas.openxmlformats.org/officeDocument/2006/relationships/image" Target="../media/image2478.png"/><Relationship Id="rId245" Type="http://schemas.openxmlformats.org/officeDocument/2006/relationships/image" Target="../media/image2280.png"/><Relationship Id="rId287" Type="http://schemas.openxmlformats.org/officeDocument/2006/relationships/image" Target="../media/image2299.png"/><Relationship Id="rId410" Type="http://schemas.openxmlformats.org/officeDocument/2006/relationships/customXml" Target="../ink/ink2384.xml"/><Relationship Id="rId452" Type="http://schemas.openxmlformats.org/officeDocument/2006/relationships/customXml" Target="../ink/ink2405.xml"/><Relationship Id="rId494" Type="http://schemas.openxmlformats.org/officeDocument/2006/relationships/customXml" Target="../ink/ink2426.xml"/><Relationship Id="rId508" Type="http://schemas.openxmlformats.org/officeDocument/2006/relationships/customXml" Target="../ink/ink2433.xml"/><Relationship Id="rId105" Type="http://schemas.openxmlformats.org/officeDocument/2006/relationships/image" Target="../media/image2212.png"/><Relationship Id="rId147" Type="http://schemas.openxmlformats.org/officeDocument/2006/relationships/image" Target="../media/image2233.png"/><Relationship Id="rId312" Type="http://schemas.openxmlformats.org/officeDocument/2006/relationships/customXml" Target="../ink/ink2335.xml"/><Relationship Id="rId354" Type="http://schemas.openxmlformats.org/officeDocument/2006/relationships/customXml" Target="../ink/ink2356.xml"/><Relationship Id="rId51" Type="http://schemas.openxmlformats.org/officeDocument/2006/relationships/image" Target="../media/image2185.png"/><Relationship Id="rId93" Type="http://schemas.openxmlformats.org/officeDocument/2006/relationships/image" Target="../media/image2206.png"/><Relationship Id="rId189" Type="http://schemas.openxmlformats.org/officeDocument/2006/relationships/image" Target="../media/image2253.png"/><Relationship Id="rId396" Type="http://schemas.openxmlformats.org/officeDocument/2006/relationships/customXml" Target="../ink/ink2377.xml"/><Relationship Id="rId561" Type="http://schemas.openxmlformats.org/officeDocument/2006/relationships/image" Target="../media/image2435.png"/><Relationship Id="rId617" Type="http://schemas.openxmlformats.org/officeDocument/2006/relationships/customXml" Target="../ink/ink2488.xml"/><Relationship Id="rId214" Type="http://schemas.openxmlformats.org/officeDocument/2006/relationships/customXml" Target="../ink/ink2286.xml"/><Relationship Id="rId256" Type="http://schemas.openxmlformats.org/officeDocument/2006/relationships/customXml" Target="../ink/ink2307.xml"/><Relationship Id="rId298" Type="http://schemas.openxmlformats.org/officeDocument/2006/relationships/customXml" Target="../ink/ink2328.xml"/><Relationship Id="rId421" Type="http://schemas.openxmlformats.org/officeDocument/2006/relationships/image" Target="../media/image2365.png"/><Relationship Id="rId463" Type="http://schemas.openxmlformats.org/officeDocument/2006/relationships/image" Target="../media/image2386.png"/><Relationship Id="rId519" Type="http://schemas.openxmlformats.org/officeDocument/2006/relationships/image" Target="../media/image2414.png"/><Relationship Id="rId116" Type="http://schemas.openxmlformats.org/officeDocument/2006/relationships/customXml" Target="../ink/ink2237.xml"/><Relationship Id="rId158" Type="http://schemas.openxmlformats.org/officeDocument/2006/relationships/customXml" Target="../ink/ink2258.xml"/><Relationship Id="rId323" Type="http://schemas.openxmlformats.org/officeDocument/2006/relationships/image" Target="../media/image2317.png"/><Relationship Id="rId530" Type="http://schemas.openxmlformats.org/officeDocument/2006/relationships/customXml" Target="../ink/ink2444.xml"/><Relationship Id="rId20" Type="http://schemas.openxmlformats.org/officeDocument/2006/relationships/customXml" Target="../ink/ink2189.xml"/><Relationship Id="rId62" Type="http://schemas.openxmlformats.org/officeDocument/2006/relationships/customXml" Target="../ink/ink2210.xml"/><Relationship Id="rId365" Type="http://schemas.openxmlformats.org/officeDocument/2006/relationships/image" Target="../media/image2338.png"/><Relationship Id="rId572" Type="http://schemas.openxmlformats.org/officeDocument/2006/relationships/customXml" Target="../ink/ink2465.xml"/><Relationship Id="rId628" Type="http://schemas.openxmlformats.org/officeDocument/2006/relationships/image" Target="../media/image2468.png"/><Relationship Id="rId225" Type="http://schemas.openxmlformats.org/officeDocument/2006/relationships/image" Target="../media/image2271.png"/><Relationship Id="rId267" Type="http://schemas.openxmlformats.org/officeDocument/2006/relationships/image" Target="../media/image2290.png"/><Relationship Id="rId432" Type="http://schemas.openxmlformats.org/officeDocument/2006/relationships/customXml" Target="../ink/ink2395.xml"/><Relationship Id="rId474" Type="http://schemas.openxmlformats.org/officeDocument/2006/relationships/customXml" Target="../ink/ink2416.xml"/><Relationship Id="rId127" Type="http://schemas.openxmlformats.org/officeDocument/2006/relationships/image" Target="../media/image2223.png"/><Relationship Id="rId31" Type="http://schemas.openxmlformats.org/officeDocument/2006/relationships/image" Target="../media/image2175.png"/><Relationship Id="rId73" Type="http://schemas.openxmlformats.org/officeDocument/2006/relationships/image" Target="../media/image2196.png"/><Relationship Id="rId169" Type="http://schemas.openxmlformats.org/officeDocument/2006/relationships/image" Target="../media/image2243.png"/><Relationship Id="rId334" Type="http://schemas.openxmlformats.org/officeDocument/2006/relationships/customXml" Target="../ink/ink2346.xml"/><Relationship Id="rId376" Type="http://schemas.openxmlformats.org/officeDocument/2006/relationships/customXml" Target="../ink/ink2367.xml"/><Relationship Id="rId541" Type="http://schemas.openxmlformats.org/officeDocument/2006/relationships/image" Target="../media/image2425.png"/><Relationship Id="rId583" Type="http://schemas.openxmlformats.org/officeDocument/2006/relationships/image" Target="../media/image2446.png"/><Relationship Id="rId639" Type="http://schemas.openxmlformats.org/officeDocument/2006/relationships/customXml" Target="../ink/ink2499.xml"/><Relationship Id="rId4" Type="http://schemas.openxmlformats.org/officeDocument/2006/relationships/customXml" Target="../ink/ink2181.xml"/><Relationship Id="rId180" Type="http://schemas.openxmlformats.org/officeDocument/2006/relationships/customXml" Target="../ink/ink2269.xml"/><Relationship Id="rId236" Type="http://schemas.openxmlformats.org/officeDocument/2006/relationships/customXml" Target="../ink/ink2297.xml"/><Relationship Id="rId278" Type="http://schemas.openxmlformats.org/officeDocument/2006/relationships/customXml" Target="../ink/ink2318.xml"/><Relationship Id="rId401" Type="http://schemas.openxmlformats.org/officeDocument/2006/relationships/image" Target="../media/image2356.png"/><Relationship Id="rId443" Type="http://schemas.openxmlformats.org/officeDocument/2006/relationships/image" Target="../media/image2376.png"/><Relationship Id="rId650" Type="http://schemas.openxmlformats.org/officeDocument/2006/relationships/image" Target="../media/image2479.png"/><Relationship Id="rId303" Type="http://schemas.openxmlformats.org/officeDocument/2006/relationships/image" Target="../media/image2307.png"/><Relationship Id="rId485" Type="http://schemas.openxmlformats.org/officeDocument/2006/relationships/image" Target="../media/image2397.png"/><Relationship Id="rId42" Type="http://schemas.openxmlformats.org/officeDocument/2006/relationships/customXml" Target="../ink/ink2200.xml"/><Relationship Id="rId84" Type="http://schemas.openxmlformats.org/officeDocument/2006/relationships/customXml" Target="../ink/ink2221.xml"/><Relationship Id="rId138" Type="http://schemas.openxmlformats.org/officeDocument/2006/relationships/customXml" Target="../ink/ink2248.xml"/><Relationship Id="rId345" Type="http://schemas.openxmlformats.org/officeDocument/2006/relationships/image" Target="../media/image2328.png"/><Relationship Id="rId387" Type="http://schemas.openxmlformats.org/officeDocument/2006/relationships/image" Target="../media/image2349.png"/><Relationship Id="rId510" Type="http://schemas.openxmlformats.org/officeDocument/2006/relationships/customXml" Target="../ink/ink2434.xml"/><Relationship Id="rId552" Type="http://schemas.openxmlformats.org/officeDocument/2006/relationships/customXml" Target="../ink/ink2455.xml"/><Relationship Id="rId594" Type="http://schemas.openxmlformats.org/officeDocument/2006/relationships/customXml" Target="../ink/ink2476.xml"/><Relationship Id="rId608" Type="http://schemas.openxmlformats.org/officeDocument/2006/relationships/image" Target="../media/image2458.png"/><Relationship Id="rId191" Type="http://schemas.openxmlformats.org/officeDocument/2006/relationships/image" Target="../media/image2254.png"/><Relationship Id="rId205" Type="http://schemas.openxmlformats.org/officeDocument/2006/relationships/image" Target="../media/image2261.png"/><Relationship Id="rId247" Type="http://schemas.openxmlformats.org/officeDocument/2006/relationships/image" Target="../media/image2281.png"/><Relationship Id="rId412" Type="http://schemas.openxmlformats.org/officeDocument/2006/relationships/customXml" Target="../ink/ink2385.xml"/><Relationship Id="rId107" Type="http://schemas.openxmlformats.org/officeDocument/2006/relationships/image" Target="../media/image2213.png"/><Relationship Id="rId289" Type="http://schemas.openxmlformats.org/officeDocument/2006/relationships/image" Target="../media/image2300.png"/><Relationship Id="rId454" Type="http://schemas.openxmlformats.org/officeDocument/2006/relationships/customXml" Target="../ink/ink2406.xml"/><Relationship Id="rId496" Type="http://schemas.openxmlformats.org/officeDocument/2006/relationships/customXml" Target="../ink/ink2427.xml"/><Relationship Id="rId11" Type="http://schemas.openxmlformats.org/officeDocument/2006/relationships/image" Target="../media/image2165.png"/><Relationship Id="rId53" Type="http://schemas.openxmlformats.org/officeDocument/2006/relationships/image" Target="../media/image2186.png"/><Relationship Id="rId149" Type="http://schemas.openxmlformats.org/officeDocument/2006/relationships/image" Target="../media/image2234.png"/><Relationship Id="rId314" Type="http://schemas.openxmlformats.org/officeDocument/2006/relationships/customXml" Target="../ink/ink2336.xml"/><Relationship Id="rId356" Type="http://schemas.openxmlformats.org/officeDocument/2006/relationships/customXml" Target="../ink/ink2357.xml"/><Relationship Id="rId398" Type="http://schemas.openxmlformats.org/officeDocument/2006/relationships/customXml" Target="../ink/ink2378.xml"/><Relationship Id="rId521" Type="http://schemas.openxmlformats.org/officeDocument/2006/relationships/image" Target="../media/image2415.png"/><Relationship Id="rId563" Type="http://schemas.openxmlformats.org/officeDocument/2006/relationships/image" Target="../media/image2436.png"/><Relationship Id="rId619" Type="http://schemas.openxmlformats.org/officeDocument/2006/relationships/customXml" Target="../ink/ink2489.xml"/><Relationship Id="rId95" Type="http://schemas.openxmlformats.org/officeDocument/2006/relationships/image" Target="../media/image2207.png"/><Relationship Id="rId160" Type="http://schemas.openxmlformats.org/officeDocument/2006/relationships/customXml" Target="../ink/ink2259.xml"/><Relationship Id="rId216" Type="http://schemas.openxmlformats.org/officeDocument/2006/relationships/customXml" Target="../ink/ink2287.xml"/><Relationship Id="rId423" Type="http://schemas.openxmlformats.org/officeDocument/2006/relationships/image" Target="../media/image2366.png"/><Relationship Id="rId258" Type="http://schemas.openxmlformats.org/officeDocument/2006/relationships/customXml" Target="../ink/ink2308.xml"/><Relationship Id="rId465" Type="http://schemas.openxmlformats.org/officeDocument/2006/relationships/image" Target="../media/image2387.png"/><Relationship Id="rId630" Type="http://schemas.openxmlformats.org/officeDocument/2006/relationships/image" Target="../media/image2469.png"/><Relationship Id="rId22" Type="http://schemas.openxmlformats.org/officeDocument/2006/relationships/customXml" Target="../ink/ink2190.xml"/><Relationship Id="rId64" Type="http://schemas.openxmlformats.org/officeDocument/2006/relationships/customXml" Target="../ink/ink2211.xml"/><Relationship Id="rId118" Type="http://schemas.openxmlformats.org/officeDocument/2006/relationships/customXml" Target="../ink/ink2238.xml"/><Relationship Id="rId325" Type="http://schemas.openxmlformats.org/officeDocument/2006/relationships/image" Target="../media/image2318.png"/><Relationship Id="rId367" Type="http://schemas.openxmlformats.org/officeDocument/2006/relationships/image" Target="../media/image2339.png"/><Relationship Id="rId532" Type="http://schemas.openxmlformats.org/officeDocument/2006/relationships/customXml" Target="../ink/ink2445.xml"/><Relationship Id="rId574" Type="http://schemas.openxmlformats.org/officeDocument/2006/relationships/customXml" Target="../ink/ink2466.xml"/><Relationship Id="rId171" Type="http://schemas.openxmlformats.org/officeDocument/2006/relationships/image" Target="../media/image2244.png"/><Relationship Id="rId227" Type="http://schemas.openxmlformats.org/officeDocument/2006/relationships/image" Target="../media/image2272.png"/><Relationship Id="rId269" Type="http://schemas.openxmlformats.org/officeDocument/2006/relationships/image" Target="../media/image2291.png"/><Relationship Id="rId434" Type="http://schemas.openxmlformats.org/officeDocument/2006/relationships/customXml" Target="../ink/ink2396.xml"/><Relationship Id="rId476" Type="http://schemas.openxmlformats.org/officeDocument/2006/relationships/customXml" Target="../ink/ink2417.xml"/><Relationship Id="rId641" Type="http://schemas.openxmlformats.org/officeDocument/2006/relationships/customXml" Target="../ink/ink2500.xml"/><Relationship Id="rId33" Type="http://schemas.openxmlformats.org/officeDocument/2006/relationships/image" Target="../media/image2176.png"/><Relationship Id="rId129" Type="http://schemas.openxmlformats.org/officeDocument/2006/relationships/image" Target="../media/image2224.png"/><Relationship Id="rId280" Type="http://schemas.openxmlformats.org/officeDocument/2006/relationships/customXml" Target="../ink/ink2319.xml"/><Relationship Id="rId336" Type="http://schemas.openxmlformats.org/officeDocument/2006/relationships/customXml" Target="../ink/ink2347.xml"/><Relationship Id="rId501" Type="http://schemas.openxmlformats.org/officeDocument/2006/relationships/image" Target="../media/image2405.png"/><Relationship Id="rId543" Type="http://schemas.openxmlformats.org/officeDocument/2006/relationships/image" Target="../media/image2426.png"/><Relationship Id="rId75" Type="http://schemas.openxmlformats.org/officeDocument/2006/relationships/image" Target="../media/image2197.png"/><Relationship Id="rId140" Type="http://schemas.openxmlformats.org/officeDocument/2006/relationships/customXml" Target="../ink/ink2249.xml"/><Relationship Id="rId182" Type="http://schemas.openxmlformats.org/officeDocument/2006/relationships/customXml" Target="../ink/ink2270.xml"/><Relationship Id="rId378" Type="http://schemas.openxmlformats.org/officeDocument/2006/relationships/customXml" Target="../ink/ink2368.xml"/><Relationship Id="rId403" Type="http://schemas.openxmlformats.org/officeDocument/2006/relationships/image" Target="../media/image2357.png"/><Relationship Id="rId585" Type="http://schemas.openxmlformats.org/officeDocument/2006/relationships/image" Target="../media/image2447.png"/><Relationship Id="rId6" Type="http://schemas.openxmlformats.org/officeDocument/2006/relationships/customXml" Target="../ink/ink2182.xml"/><Relationship Id="rId238" Type="http://schemas.openxmlformats.org/officeDocument/2006/relationships/customXml" Target="../ink/ink2298.xml"/><Relationship Id="rId445" Type="http://schemas.openxmlformats.org/officeDocument/2006/relationships/image" Target="../media/image2377.png"/><Relationship Id="rId487" Type="http://schemas.openxmlformats.org/officeDocument/2006/relationships/image" Target="../media/image2398.png"/><Relationship Id="rId610" Type="http://schemas.openxmlformats.org/officeDocument/2006/relationships/image" Target="../media/image2459.png"/><Relationship Id="rId652" Type="http://schemas.openxmlformats.org/officeDocument/2006/relationships/image" Target="../media/image2480.png"/><Relationship Id="rId291" Type="http://schemas.openxmlformats.org/officeDocument/2006/relationships/image" Target="../media/image2301.png"/><Relationship Id="rId305" Type="http://schemas.openxmlformats.org/officeDocument/2006/relationships/image" Target="../media/image2308.png"/><Relationship Id="rId347" Type="http://schemas.openxmlformats.org/officeDocument/2006/relationships/image" Target="../media/image2329.png"/><Relationship Id="rId512" Type="http://schemas.openxmlformats.org/officeDocument/2006/relationships/customXml" Target="../ink/ink2435.xml"/><Relationship Id="rId44" Type="http://schemas.openxmlformats.org/officeDocument/2006/relationships/customXml" Target="../ink/ink2201.xml"/><Relationship Id="rId86" Type="http://schemas.openxmlformats.org/officeDocument/2006/relationships/customXml" Target="../ink/ink2222.xml"/><Relationship Id="rId151" Type="http://schemas.openxmlformats.org/officeDocument/2006/relationships/image" Target="../media/image2235.png"/><Relationship Id="rId389" Type="http://schemas.openxmlformats.org/officeDocument/2006/relationships/image" Target="../media/image2350.png"/><Relationship Id="rId554" Type="http://schemas.openxmlformats.org/officeDocument/2006/relationships/customXml" Target="../ink/ink2456.xml"/><Relationship Id="rId596" Type="http://schemas.openxmlformats.org/officeDocument/2006/relationships/customXml" Target="../ink/ink2477.xml"/><Relationship Id="rId193" Type="http://schemas.openxmlformats.org/officeDocument/2006/relationships/image" Target="../media/image2255.png"/><Relationship Id="rId207" Type="http://schemas.openxmlformats.org/officeDocument/2006/relationships/image" Target="../media/image2262.png"/><Relationship Id="rId249" Type="http://schemas.openxmlformats.org/officeDocument/2006/relationships/image" Target="../media/image2282.png"/><Relationship Id="rId414" Type="http://schemas.openxmlformats.org/officeDocument/2006/relationships/customXml" Target="../ink/ink2386.xml"/><Relationship Id="rId456" Type="http://schemas.openxmlformats.org/officeDocument/2006/relationships/customXml" Target="../ink/ink2407.xml"/><Relationship Id="rId498" Type="http://schemas.openxmlformats.org/officeDocument/2006/relationships/customXml" Target="../ink/ink2428.xml"/><Relationship Id="rId621" Type="http://schemas.openxmlformats.org/officeDocument/2006/relationships/customXml" Target="../ink/ink2490.xml"/><Relationship Id="rId13" Type="http://schemas.openxmlformats.org/officeDocument/2006/relationships/image" Target="../media/image2166.png"/><Relationship Id="rId109" Type="http://schemas.openxmlformats.org/officeDocument/2006/relationships/image" Target="../media/image2214.png"/><Relationship Id="rId260" Type="http://schemas.openxmlformats.org/officeDocument/2006/relationships/customXml" Target="../ink/ink2309.xml"/><Relationship Id="rId316" Type="http://schemas.openxmlformats.org/officeDocument/2006/relationships/customXml" Target="../ink/ink2337.xml"/><Relationship Id="rId523" Type="http://schemas.openxmlformats.org/officeDocument/2006/relationships/image" Target="../media/image2416.png"/><Relationship Id="rId55" Type="http://schemas.openxmlformats.org/officeDocument/2006/relationships/image" Target="../media/image2187.png"/><Relationship Id="rId97" Type="http://schemas.openxmlformats.org/officeDocument/2006/relationships/image" Target="../media/image2208.png"/><Relationship Id="rId120" Type="http://schemas.openxmlformats.org/officeDocument/2006/relationships/customXml" Target="../ink/ink2239.xml"/><Relationship Id="rId358" Type="http://schemas.openxmlformats.org/officeDocument/2006/relationships/customXml" Target="../ink/ink2358.xml"/><Relationship Id="rId565" Type="http://schemas.openxmlformats.org/officeDocument/2006/relationships/image" Target="../media/image2437.png"/><Relationship Id="rId162" Type="http://schemas.openxmlformats.org/officeDocument/2006/relationships/customXml" Target="../ink/ink2260.xml"/><Relationship Id="rId218" Type="http://schemas.openxmlformats.org/officeDocument/2006/relationships/customXml" Target="../ink/ink2288.xml"/><Relationship Id="rId425" Type="http://schemas.openxmlformats.org/officeDocument/2006/relationships/image" Target="../media/image2367.png"/><Relationship Id="rId467" Type="http://schemas.openxmlformats.org/officeDocument/2006/relationships/image" Target="../media/image2388.png"/><Relationship Id="rId632" Type="http://schemas.openxmlformats.org/officeDocument/2006/relationships/image" Target="../media/image2470.png"/><Relationship Id="rId271" Type="http://schemas.openxmlformats.org/officeDocument/2006/relationships/image" Target="../media/image2292.png"/><Relationship Id="rId24" Type="http://schemas.openxmlformats.org/officeDocument/2006/relationships/customXml" Target="../ink/ink2191.xml"/><Relationship Id="rId66" Type="http://schemas.openxmlformats.org/officeDocument/2006/relationships/customXml" Target="../ink/ink2212.xml"/><Relationship Id="rId131" Type="http://schemas.openxmlformats.org/officeDocument/2006/relationships/image" Target="../media/image2225.png"/><Relationship Id="rId327" Type="http://schemas.openxmlformats.org/officeDocument/2006/relationships/image" Target="../media/image2319.png"/><Relationship Id="rId369" Type="http://schemas.openxmlformats.org/officeDocument/2006/relationships/image" Target="../media/image2340.png"/><Relationship Id="rId534" Type="http://schemas.openxmlformats.org/officeDocument/2006/relationships/customXml" Target="../ink/ink2446.xml"/><Relationship Id="rId576" Type="http://schemas.openxmlformats.org/officeDocument/2006/relationships/customXml" Target="../ink/ink2467.xml"/><Relationship Id="rId173" Type="http://schemas.openxmlformats.org/officeDocument/2006/relationships/image" Target="../media/image2245.png"/><Relationship Id="rId229" Type="http://schemas.openxmlformats.org/officeDocument/2006/relationships/image" Target="../media/image2273.png"/><Relationship Id="rId380" Type="http://schemas.openxmlformats.org/officeDocument/2006/relationships/customXml" Target="../ink/ink2369.xml"/><Relationship Id="rId436" Type="http://schemas.openxmlformats.org/officeDocument/2006/relationships/customXml" Target="../ink/ink2397.xml"/><Relationship Id="rId601" Type="http://schemas.openxmlformats.org/officeDocument/2006/relationships/image" Target="../media/image2455.png"/><Relationship Id="rId643" Type="http://schemas.openxmlformats.org/officeDocument/2006/relationships/customXml" Target="../ink/ink2501.xml"/><Relationship Id="rId240" Type="http://schemas.openxmlformats.org/officeDocument/2006/relationships/customXml" Target="../ink/ink2299.xml"/><Relationship Id="rId478" Type="http://schemas.openxmlformats.org/officeDocument/2006/relationships/customXml" Target="../ink/ink2418.xml"/><Relationship Id="rId35" Type="http://schemas.openxmlformats.org/officeDocument/2006/relationships/image" Target="../media/image2177.png"/><Relationship Id="rId77" Type="http://schemas.openxmlformats.org/officeDocument/2006/relationships/image" Target="../media/image2198.png"/><Relationship Id="rId100" Type="http://schemas.openxmlformats.org/officeDocument/2006/relationships/customXml" Target="../ink/ink2229.xml"/><Relationship Id="rId282" Type="http://schemas.openxmlformats.org/officeDocument/2006/relationships/customXml" Target="../ink/ink2320.xml"/><Relationship Id="rId338" Type="http://schemas.openxmlformats.org/officeDocument/2006/relationships/customXml" Target="../ink/ink2348.xml"/><Relationship Id="rId503" Type="http://schemas.openxmlformats.org/officeDocument/2006/relationships/image" Target="../media/image2406.png"/><Relationship Id="rId545" Type="http://schemas.openxmlformats.org/officeDocument/2006/relationships/image" Target="../media/image2427.png"/><Relationship Id="rId587" Type="http://schemas.openxmlformats.org/officeDocument/2006/relationships/image" Target="../media/image2448.png"/><Relationship Id="rId8" Type="http://schemas.openxmlformats.org/officeDocument/2006/relationships/customXml" Target="../ink/ink2183.xml"/><Relationship Id="rId142" Type="http://schemas.openxmlformats.org/officeDocument/2006/relationships/customXml" Target="../ink/ink2250.xml"/><Relationship Id="rId184" Type="http://schemas.openxmlformats.org/officeDocument/2006/relationships/customXml" Target="../ink/ink2271.xml"/><Relationship Id="rId391" Type="http://schemas.openxmlformats.org/officeDocument/2006/relationships/image" Target="../media/image2351.png"/><Relationship Id="rId405" Type="http://schemas.openxmlformats.org/officeDocument/2006/relationships/image" Target="../media/image2358.png"/><Relationship Id="rId447" Type="http://schemas.openxmlformats.org/officeDocument/2006/relationships/image" Target="../media/image2378.png"/><Relationship Id="rId612" Type="http://schemas.openxmlformats.org/officeDocument/2006/relationships/image" Target="../media/image2460.png"/><Relationship Id="rId251" Type="http://schemas.openxmlformats.org/officeDocument/2006/relationships/image" Target="../media/image2283.png"/><Relationship Id="rId489" Type="http://schemas.openxmlformats.org/officeDocument/2006/relationships/image" Target="../media/image2399.png"/><Relationship Id="rId654" Type="http://schemas.openxmlformats.org/officeDocument/2006/relationships/image" Target="../media/image1629.png"/><Relationship Id="rId46" Type="http://schemas.openxmlformats.org/officeDocument/2006/relationships/customXml" Target="../ink/ink2202.xml"/><Relationship Id="rId293" Type="http://schemas.openxmlformats.org/officeDocument/2006/relationships/image" Target="../media/image2302.png"/><Relationship Id="rId307" Type="http://schemas.openxmlformats.org/officeDocument/2006/relationships/image" Target="../media/image2309.png"/><Relationship Id="rId349" Type="http://schemas.openxmlformats.org/officeDocument/2006/relationships/image" Target="../media/image2330.png"/><Relationship Id="rId514" Type="http://schemas.openxmlformats.org/officeDocument/2006/relationships/customXml" Target="../ink/ink2436.xml"/><Relationship Id="rId556" Type="http://schemas.openxmlformats.org/officeDocument/2006/relationships/customXml" Target="../ink/ink2457.xml"/><Relationship Id="rId88" Type="http://schemas.openxmlformats.org/officeDocument/2006/relationships/customXml" Target="../ink/ink2223.xml"/><Relationship Id="rId111" Type="http://schemas.openxmlformats.org/officeDocument/2006/relationships/image" Target="../media/image2215.png"/><Relationship Id="rId153" Type="http://schemas.openxmlformats.org/officeDocument/2006/relationships/image" Target="../media/image2236.png"/><Relationship Id="rId195" Type="http://schemas.openxmlformats.org/officeDocument/2006/relationships/image" Target="../media/image2256.png"/><Relationship Id="rId209" Type="http://schemas.openxmlformats.org/officeDocument/2006/relationships/image" Target="../media/image2263.png"/><Relationship Id="rId360" Type="http://schemas.openxmlformats.org/officeDocument/2006/relationships/customXml" Target="../ink/ink2359.xml"/><Relationship Id="rId416" Type="http://schemas.openxmlformats.org/officeDocument/2006/relationships/customXml" Target="../ink/ink2387.xml"/><Relationship Id="rId598" Type="http://schemas.openxmlformats.org/officeDocument/2006/relationships/customXml" Target="../ink/ink2478.xml"/><Relationship Id="rId220" Type="http://schemas.openxmlformats.org/officeDocument/2006/relationships/customXml" Target="../ink/ink2289.xml"/><Relationship Id="rId458" Type="http://schemas.openxmlformats.org/officeDocument/2006/relationships/customXml" Target="../ink/ink2408.xml"/><Relationship Id="rId623" Type="http://schemas.openxmlformats.org/officeDocument/2006/relationships/customXml" Target="../ink/ink2491.xml"/><Relationship Id="rId15" Type="http://schemas.openxmlformats.org/officeDocument/2006/relationships/image" Target="../media/image2167.png"/><Relationship Id="rId57" Type="http://schemas.openxmlformats.org/officeDocument/2006/relationships/image" Target="../media/image2188.png"/><Relationship Id="rId262" Type="http://schemas.openxmlformats.org/officeDocument/2006/relationships/customXml" Target="../ink/ink2310.xml"/><Relationship Id="rId318" Type="http://schemas.openxmlformats.org/officeDocument/2006/relationships/customXml" Target="../ink/ink2338.xml"/><Relationship Id="rId525" Type="http://schemas.openxmlformats.org/officeDocument/2006/relationships/image" Target="../media/image2417.png"/><Relationship Id="rId567" Type="http://schemas.openxmlformats.org/officeDocument/2006/relationships/image" Target="../media/image2438.png"/><Relationship Id="rId99" Type="http://schemas.openxmlformats.org/officeDocument/2006/relationships/image" Target="../media/image2209.png"/><Relationship Id="rId122" Type="http://schemas.openxmlformats.org/officeDocument/2006/relationships/customXml" Target="../ink/ink2240.xml"/><Relationship Id="rId164" Type="http://schemas.openxmlformats.org/officeDocument/2006/relationships/customXml" Target="../ink/ink2261.xml"/><Relationship Id="rId371" Type="http://schemas.openxmlformats.org/officeDocument/2006/relationships/image" Target="../media/image2341.png"/><Relationship Id="rId427" Type="http://schemas.openxmlformats.org/officeDocument/2006/relationships/image" Target="../media/image2368.png"/><Relationship Id="rId469" Type="http://schemas.openxmlformats.org/officeDocument/2006/relationships/image" Target="../media/image2389.png"/><Relationship Id="rId634" Type="http://schemas.openxmlformats.org/officeDocument/2006/relationships/image" Target="../media/image2471.png"/><Relationship Id="rId26" Type="http://schemas.openxmlformats.org/officeDocument/2006/relationships/customXml" Target="../ink/ink2192.xml"/><Relationship Id="rId231" Type="http://schemas.openxmlformats.org/officeDocument/2006/relationships/image" Target="../media/image2274.png"/><Relationship Id="rId273" Type="http://schemas.openxmlformats.org/officeDocument/2006/relationships/image" Target="../media/image2293.png"/><Relationship Id="rId329" Type="http://schemas.openxmlformats.org/officeDocument/2006/relationships/image" Target="../media/image2320.png"/><Relationship Id="rId480" Type="http://schemas.openxmlformats.org/officeDocument/2006/relationships/customXml" Target="../ink/ink2419.xml"/><Relationship Id="rId536" Type="http://schemas.openxmlformats.org/officeDocument/2006/relationships/customXml" Target="../ink/ink2447.xml"/><Relationship Id="rId68" Type="http://schemas.openxmlformats.org/officeDocument/2006/relationships/customXml" Target="../ink/ink2213.xml"/><Relationship Id="rId133" Type="http://schemas.openxmlformats.org/officeDocument/2006/relationships/image" Target="../media/image2226.png"/><Relationship Id="rId175" Type="http://schemas.openxmlformats.org/officeDocument/2006/relationships/image" Target="../media/image2246.png"/><Relationship Id="rId340" Type="http://schemas.openxmlformats.org/officeDocument/2006/relationships/customXml" Target="../ink/ink2349.xml"/><Relationship Id="rId578" Type="http://schemas.openxmlformats.org/officeDocument/2006/relationships/customXml" Target="../ink/ink2468.xml"/><Relationship Id="rId200" Type="http://schemas.openxmlformats.org/officeDocument/2006/relationships/customXml" Target="../ink/ink2279.xml"/><Relationship Id="rId382" Type="http://schemas.openxmlformats.org/officeDocument/2006/relationships/customXml" Target="../ink/ink2370.xml"/><Relationship Id="rId438" Type="http://schemas.openxmlformats.org/officeDocument/2006/relationships/customXml" Target="../ink/ink2398.xml"/><Relationship Id="rId603" Type="http://schemas.openxmlformats.org/officeDocument/2006/relationships/image" Target="../media/image2456.png"/><Relationship Id="rId645" Type="http://schemas.openxmlformats.org/officeDocument/2006/relationships/customXml" Target="../ink/ink2502.xml"/><Relationship Id="rId242" Type="http://schemas.openxmlformats.org/officeDocument/2006/relationships/customXml" Target="../ink/ink2300.xml"/><Relationship Id="rId284" Type="http://schemas.openxmlformats.org/officeDocument/2006/relationships/customXml" Target="../ink/ink2321.xml"/><Relationship Id="rId491" Type="http://schemas.openxmlformats.org/officeDocument/2006/relationships/image" Target="../media/image2400.png"/><Relationship Id="rId505" Type="http://schemas.openxmlformats.org/officeDocument/2006/relationships/image" Target="../media/image2407.png"/><Relationship Id="rId37" Type="http://schemas.openxmlformats.org/officeDocument/2006/relationships/image" Target="../media/image2178.png"/><Relationship Id="rId79" Type="http://schemas.openxmlformats.org/officeDocument/2006/relationships/image" Target="../media/image2199.png"/><Relationship Id="rId102" Type="http://schemas.openxmlformats.org/officeDocument/2006/relationships/customXml" Target="../ink/ink2230.xml"/><Relationship Id="rId144" Type="http://schemas.openxmlformats.org/officeDocument/2006/relationships/customXml" Target="../ink/ink2251.xml"/><Relationship Id="rId547" Type="http://schemas.openxmlformats.org/officeDocument/2006/relationships/image" Target="../media/image2428.png"/><Relationship Id="rId589" Type="http://schemas.openxmlformats.org/officeDocument/2006/relationships/image" Target="../media/image2449.png"/><Relationship Id="rId90" Type="http://schemas.openxmlformats.org/officeDocument/2006/relationships/customXml" Target="../ink/ink2224.xml"/><Relationship Id="rId186" Type="http://schemas.openxmlformats.org/officeDocument/2006/relationships/customXml" Target="../ink/ink2272.xml"/><Relationship Id="rId351" Type="http://schemas.openxmlformats.org/officeDocument/2006/relationships/image" Target="../media/image2331.png"/><Relationship Id="rId393" Type="http://schemas.openxmlformats.org/officeDocument/2006/relationships/image" Target="../media/image2352.png"/><Relationship Id="rId407" Type="http://schemas.openxmlformats.org/officeDocument/2006/relationships/image" Target="../media/image2359.png"/><Relationship Id="rId449" Type="http://schemas.openxmlformats.org/officeDocument/2006/relationships/image" Target="../media/image2379.png"/><Relationship Id="rId614" Type="http://schemas.openxmlformats.org/officeDocument/2006/relationships/image" Target="../media/image2461.png"/><Relationship Id="rId211" Type="http://schemas.openxmlformats.org/officeDocument/2006/relationships/image" Target="../media/image2264.png"/><Relationship Id="rId253" Type="http://schemas.openxmlformats.org/officeDocument/2006/relationships/image" Target="../media/image2284.png"/><Relationship Id="rId295" Type="http://schemas.openxmlformats.org/officeDocument/2006/relationships/image" Target="../media/image2303.png"/><Relationship Id="rId309" Type="http://schemas.openxmlformats.org/officeDocument/2006/relationships/image" Target="../media/image2310.png"/><Relationship Id="rId460" Type="http://schemas.openxmlformats.org/officeDocument/2006/relationships/customXml" Target="../ink/ink2409.xml"/><Relationship Id="rId516" Type="http://schemas.openxmlformats.org/officeDocument/2006/relationships/customXml" Target="../ink/ink2437.xml"/><Relationship Id="rId48" Type="http://schemas.openxmlformats.org/officeDocument/2006/relationships/customXml" Target="../ink/ink2203.xml"/><Relationship Id="rId113" Type="http://schemas.openxmlformats.org/officeDocument/2006/relationships/image" Target="../media/image2216.png"/><Relationship Id="rId320" Type="http://schemas.openxmlformats.org/officeDocument/2006/relationships/customXml" Target="../ink/ink2339.xml"/><Relationship Id="rId558" Type="http://schemas.openxmlformats.org/officeDocument/2006/relationships/customXml" Target="../ink/ink2458.xml"/><Relationship Id="rId155" Type="http://schemas.openxmlformats.org/officeDocument/2006/relationships/image" Target="../media/image2237.png"/><Relationship Id="rId197" Type="http://schemas.openxmlformats.org/officeDocument/2006/relationships/image" Target="../media/image2257.png"/><Relationship Id="rId362" Type="http://schemas.openxmlformats.org/officeDocument/2006/relationships/customXml" Target="../ink/ink2360.xml"/><Relationship Id="rId418" Type="http://schemas.openxmlformats.org/officeDocument/2006/relationships/customXml" Target="../ink/ink2388.xml"/><Relationship Id="rId625" Type="http://schemas.openxmlformats.org/officeDocument/2006/relationships/customXml" Target="../ink/ink2492.xml"/><Relationship Id="rId222" Type="http://schemas.openxmlformats.org/officeDocument/2006/relationships/customXml" Target="../ink/ink2290.xml"/><Relationship Id="rId264" Type="http://schemas.openxmlformats.org/officeDocument/2006/relationships/customXml" Target="../ink/ink2311.xml"/><Relationship Id="rId471" Type="http://schemas.openxmlformats.org/officeDocument/2006/relationships/image" Target="../media/image2390.png"/><Relationship Id="rId17" Type="http://schemas.openxmlformats.org/officeDocument/2006/relationships/image" Target="../media/image2168.png"/><Relationship Id="rId59" Type="http://schemas.openxmlformats.org/officeDocument/2006/relationships/image" Target="../media/image2189.png"/><Relationship Id="rId124" Type="http://schemas.openxmlformats.org/officeDocument/2006/relationships/customXml" Target="../ink/ink2241.xml"/><Relationship Id="rId527" Type="http://schemas.openxmlformats.org/officeDocument/2006/relationships/image" Target="../media/image2418.png"/><Relationship Id="rId569" Type="http://schemas.openxmlformats.org/officeDocument/2006/relationships/image" Target="../media/image2439.png"/><Relationship Id="rId70" Type="http://schemas.openxmlformats.org/officeDocument/2006/relationships/customXml" Target="../ink/ink2214.xml"/><Relationship Id="rId166" Type="http://schemas.openxmlformats.org/officeDocument/2006/relationships/customXml" Target="../ink/ink2262.xml"/><Relationship Id="rId331" Type="http://schemas.openxmlformats.org/officeDocument/2006/relationships/image" Target="../media/image2321.png"/><Relationship Id="rId373" Type="http://schemas.openxmlformats.org/officeDocument/2006/relationships/image" Target="../media/image2342.png"/><Relationship Id="rId429" Type="http://schemas.openxmlformats.org/officeDocument/2006/relationships/image" Target="../media/image2369.png"/><Relationship Id="rId580" Type="http://schemas.openxmlformats.org/officeDocument/2006/relationships/customXml" Target="../ink/ink2469.xml"/><Relationship Id="rId636" Type="http://schemas.openxmlformats.org/officeDocument/2006/relationships/image" Target="../media/image2472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2275.png"/><Relationship Id="rId440" Type="http://schemas.openxmlformats.org/officeDocument/2006/relationships/customXml" Target="../ink/ink2399.xml"/><Relationship Id="rId28" Type="http://schemas.openxmlformats.org/officeDocument/2006/relationships/customXml" Target="../ink/ink2193.xml"/><Relationship Id="rId275" Type="http://schemas.openxmlformats.org/officeDocument/2006/relationships/image" Target="../media/image2294.png"/><Relationship Id="rId300" Type="http://schemas.openxmlformats.org/officeDocument/2006/relationships/customXml" Target="../ink/ink2329.xml"/><Relationship Id="rId482" Type="http://schemas.openxmlformats.org/officeDocument/2006/relationships/customXml" Target="../ink/ink2420.xml"/><Relationship Id="rId538" Type="http://schemas.openxmlformats.org/officeDocument/2006/relationships/customXml" Target="../ink/ink2448.xml"/><Relationship Id="rId81" Type="http://schemas.openxmlformats.org/officeDocument/2006/relationships/image" Target="../media/image2200.png"/><Relationship Id="rId135" Type="http://schemas.openxmlformats.org/officeDocument/2006/relationships/image" Target="../media/image2227.png"/><Relationship Id="rId177" Type="http://schemas.openxmlformats.org/officeDocument/2006/relationships/image" Target="../media/image2247.png"/><Relationship Id="rId342" Type="http://schemas.openxmlformats.org/officeDocument/2006/relationships/customXml" Target="../ink/ink2350.xml"/><Relationship Id="rId384" Type="http://schemas.openxmlformats.org/officeDocument/2006/relationships/customXml" Target="../ink/ink2371.xml"/><Relationship Id="rId591" Type="http://schemas.openxmlformats.org/officeDocument/2006/relationships/image" Target="../media/image2450.png"/><Relationship Id="rId605" Type="http://schemas.openxmlformats.org/officeDocument/2006/relationships/customXml" Target="../ink/ink2482.xml"/><Relationship Id="rId202" Type="http://schemas.openxmlformats.org/officeDocument/2006/relationships/customXml" Target="../ink/ink2280.xml"/><Relationship Id="rId244" Type="http://schemas.openxmlformats.org/officeDocument/2006/relationships/customXml" Target="../ink/ink2301.xml"/><Relationship Id="rId647" Type="http://schemas.openxmlformats.org/officeDocument/2006/relationships/customXml" Target="../ink/ink2503.xml"/><Relationship Id="rId39" Type="http://schemas.openxmlformats.org/officeDocument/2006/relationships/image" Target="../media/image2179.png"/><Relationship Id="rId286" Type="http://schemas.openxmlformats.org/officeDocument/2006/relationships/customXml" Target="../ink/ink2322.xml"/><Relationship Id="rId451" Type="http://schemas.openxmlformats.org/officeDocument/2006/relationships/image" Target="../media/image2380.png"/><Relationship Id="rId493" Type="http://schemas.openxmlformats.org/officeDocument/2006/relationships/image" Target="../media/image2401.png"/><Relationship Id="rId507" Type="http://schemas.openxmlformats.org/officeDocument/2006/relationships/image" Target="../media/image2408.png"/><Relationship Id="rId549" Type="http://schemas.openxmlformats.org/officeDocument/2006/relationships/image" Target="../media/image2429.png"/><Relationship Id="rId50" Type="http://schemas.openxmlformats.org/officeDocument/2006/relationships/customXml" Target="../ink/ink2204.xml"/><Relationship Id="rId104" Type="http://schemas.openxmlformats.org/officeDocument/2006/relationships/customXml" Target="../ink/ink2231.xml"/><Relationship Id="rId146" Type="http://schemas.openxmlformats.org/officeDocument/2006/relationships/customXml" Target="../ink/ink2252.xml"/><Relationship Id="rId188" Type="http://schemas.openxmlformats.org/officeDocument/2006/relationships/customXml" Target="../ink/ink2273.xml"/><Relationship Id="rId311" Type="http://schemas.openxmlformats.org/officeDocument/2006/relationships/image" Target="../media/image2311.png"/><Relationship Id="rId353" Type="http://schemas.openxmlformats.org/officeDocument/2006/relationships/image" Target="../media/image2332.png"/><Relationship Id="rId395" Type="http://schemas.openxmlformats.org/officeDocument/2006/relationships/image" Target="../media/image2353.png"/><Relationship Id="rId409" Type="http://schemas.openxmlformats.org/officeDocument/2006/relationships/image" Target="../media/image2360.png"/><Relationship Id="rId560" Type="http://schemas.openxmlformats.org/officeDocument/2006/relationships/customXml" Target="../ink/ink2459.xml"/><Relationship Id="rId92" Type="http://schemas.openxmlformats.org/officeDocument/2006/relationships/customXml" Target="../ink/ink2225.xml"/><Relationship Id="rId213" Type="http://schemas.openxmlformats.org/officeDocument/2006/relationships/image" Target="../media/image2265.png"/><Relationship Id="rId420" Type="http://schemas.openxmlformats.org/officeDocument/2006/relationships/customXml" Target="../ink/ink2389.xml"/><Relationship Id="rId616" Type="http://schemas.openxmlformats.org/officeDocument/2006/relationships/image" Target="../media/image2462.png"/><Relationship Id="rId255" Type="http://schemas.openxmlformats.org/officeDocument/2006/relationships/image" Target="../media/image2285.png"/><Relationship Id="rId297" Type="http://schemas.openxmlformats.org/officeDocument/2006/relationships/image" Target="../media/image2304.png"/><Relationship Id="rId462" Type="http://schemas.openxmlformats.org/officeDocument/2006/relationships/customXml" Target="../ink/ink2410.xml"/><Relationship Id="rId518" Type="http://schemas.openxmlformats.org/officeDocument/2006/relationships/customXml" Target="../ink/ink2438.xml"/><Relationship Id="rId115" Type="http://schemas.openxmlformats.org/officeDocument/2006/relationships/image" Target="../media/image2217.png"/><Relationship Id="rId157" Type="http://schemas.openxmlformats.org/officeDocument/2006/relationships/image" Target="../media/image1342.png"/><Relationship Id="rId322" Type="http://schemas.openxmlformats.org/officeDocument/2006/relationships/customXml" Target="../ink/ink2340.xml"/><Relationship Id="rId364" Type="http://schemas.openxmlformats.org/officeDocument/2006/relationships/customXml" Target="../ink/ink2361.xml"/><Relationship Id="rId61" Type="http://schemas.openxmlformats.org/officeDocument/2006/relationships/image" Target="../media/image2190.png"/><Relationship Id="rId199" Type="http://schemas.openxmlformats.org/officeDocument/2006/relationships/image" Target="../media/image2258.png"/><Relationship Id="rId571" Type="http://schemas.openxmlformats.org/officeDocument/2006/relationships/image" Target="../media/image2440.png"/><Relationship Id="rId627" Type="http://schemas.openxmlformats.org/officeDocument/2006/relationships/customXml" Target="../ink/ink2493.xml"/><Relationship Id="rId19" Type="http://schemas.openxmlformats.org/officeDocument/2006/relationships/image" Target="../media/image2169.png"/><Relationship Id="rId224" Type="http://schemas.openxmlformats.org/officeDocument/2006/relationships/customXml" Target="../ink/ink2291.xml"/><Relationship Id="rId266" Type="http://schemas.openxmlformats.org/officeDocument/2006/relationships/customXml" Target="../ink/ink2312.xml"/><Relationship Id="rId431" Type="http://schemas.openxmlformats.org/officeDocument/2006/relationships/image" Target="../media/image2370.png"/><Relationship Id="rId473" Type="http://schemas.openxmlformats.org/officeDocument/2006/relationships/image" Target="../media/image2391.png"/><Relationship Id="rId529" Type="http://schemas.openxmlformats.org/officeDocument/2006/relationships/image" Target="../media/image2419.png"/><Relationship Id="rId30" Type="http://schemas.openxmlformats.org/officeDocument/2006/relationships/customXml" Target="../ink/ink2194.xml"/><Relationship Id="rId126" Type="http://schemas.openxmlformats.org/officeDocument/2006/relationships/customXml" Target="../ink/ink2242.xml"/><Relationship Id="rId168" Type="http://schemas.openxmlformats.org/officeDocument/2006/relationships/customXml" Target="../ink/ink2263.xml"/><Relationship Id="rId333" Type="http://schemas.openxmlformats.org/officeDocument/2006/relationships/image" Target="../media/image2322.png"/><Relationship Id="rId540" Type="http://schemas.openxmlformats.org/officeDocument/2006/relationships/customXml" Target="../ink/ink2449.xml"/><Relationship Id="rId72" Type="http://schemas.openxmlformats.org/officeDocument/2006/relationships/customXml" Target="../ink/ink2215.xml"/><Relationship Id="rId375" Type="http://schemas.openxmlformats.org/officeDocument/2006/relationships/image" Target="../media/image2343.png"/><Relationship Id="rId582" Type="http://schemas.openxmlformats.org/officeDocument/2006/relationships/customXml" Target="../ink/ink2470.xml"/><Relationship Id="rId638" Type="http://schemas.openxmlformats.org/officeDocument/2006/relationships/image" Target="../media/image2473.png"/><Relationship Id="rId3" Type="http://schemas.openxmlformats.org/officeDocument/2006/relationships/image" Target="../media/image2161.png"/><Relationship Id="rId235" Type="http://schemas.openxmlformats.org/officeDocument/2006/relationships/image" Target="../media/image2276.png"/><Relationship Id="rId277" Type="http://schemas.openxmlformats.org/officeDocument/2006/relationships/image" Target="../media/image2295.png"/><Relationship Id="rId400" Type="http://schemas.openxmlformats.org/officeDocument/2006/relationships/customXml" Target="../ink/ink2379.xml"/><Relationship Id="rId442" Type="http://schemas.openxmlformats.org/officeDocument/2006/relationships/customXml" Target="../ink/ink2400.xml"/><Relationship Id="rId484" Type="http://schemas.openxmlformats.org/officeDocument/2006/relationships/customXml" Target="../ink/ink2421.xml"/><Relationship Id="rId137" Type="http://schemas.openxmlformats.org/officeDocument/2006/relationships/image" Target="../media/image2228.png"/><Relationship Id="rId302" Type="http://schemas.openxmlformats.org/officeDocument/2006/relationships/customXml" Target="../ink/ink2330.xml"/><Relationship Id="rId344" Type="http://schemas.openxmlformats.org/officeDocument/2006/relationships/customXml" Target="../ink/ink2351.xml"/><Relationship Id="rId41" Type="http://schemas.openxmlformats.org/officeDocument/2006/relationships/image" Target="../media/image2180.png"/><Relationship Id="rId83" Type="http://schemas.openxmlformats.org/officeDocument/2006/relationships/image" Target="../media/image2201.png"/><Relationship Id="rId179" Type="http://schemas.openxmlformats.org/officeDocument/2006/relationships/image" Target="../media/image2248.png"/><Relationship Id="rId386" Type="http://schemas.openxmlformats.org/officeDocument/2006/relationships/customXml" Target="../ink/ink2372.xml"/><Relationship Id="rId551" Type="http://schemas.openxmlformats.org/officeDocument/2006/relationships/image" Target="../media/image2430.png"/><Relationship Id="rId593" Type="http://schemas.openxmlformats.org/officeDocument/2006/relationships/image" Target="../media/image2451.png"/><Relationship Id="rId607" Type="http://schemas.openxmlformats.org/officeDocument/2006/relationships/customXml" Target="../ink/ink2483.xml"/><Relationship Id="rId649" Type="http://schemas.openxmlformats.org/officeDocument/2006/relationships/customXml" Target="../ink/ink2504.xml"/><Relationship Id="rId190" Type="http://schemas.openxmlformats.org/officeDocument/2006/relationships/customXml" Target="../ink/ink2274.xml"/><Relationship Id="rId204" Type="http://schemas.openxmlformats.org/officeDocument/2006/relationships/customXml" Target="../ink/ink2281.xml"/><Relationship Id="rId246" Type="http://schemas.openxmlformats.org/officeDocument/2006/relationships/customXml" Target="../ink/ink2302.xml"/><Relationship Id="rId288" Type="http://schemas.openxmlformats.org/officeDocument/2006/relationships/customXml" Target="../ink/ink2323.xml"/><Relationship Id="rId411" Type="http://schemas.openxmlformats.org/officeDocument/2006/relationships/image" Target="../media/image2361.png"/><Relationship Id="rId453" Type="http://schemas.openxmlformats.org/officeDocument/2006/relationships/image" Target="../media/image2381.png"/><Relationship Id="rId509" Type="http://schemas.openxmlformats.org/officeDocument/2006/relationships/image" Target="../media/image2409.png"/><Relationship Id="rId106" Type="http://schemas.openxmlformats.org/officeDocument/2006/relationships/customXml" Target="../ink/ink2232.xml"/><Relationship Id="rId313" Type="http://schemas.openxmlformats.org/officeDocument/2006/relationships/image" Target="../media/image2312.png"/><Relationship Id="rId495" Type="http://schemas.openxmlformats.org/officeDocument/2006/relationships/image" Target="../media/image2402.png"/><Relationship Id="rId10" Type="http://schemas.openxmlformats.org/officeDocument/2006/relationships/customXml" Target="../ink/ink2184.xml"/><Relationship Id="rId52" Type="http://schemas.openxmlformats.org/officeDocument/2006/relationships/customXml" Target="../ink/ink2205.xml"/><Relationship Id="rId94" Type="http://schemas.openxmlformats.org/officeDocument/2006/relationships/customXml" Target="../ink/ink2226.xml"/><Relationship Id="rId148" Type="http://schemas.openxmlformats.org/officeDocument/2006/relationships/customXml" Target="../ink/ink2253.xml"/><Relationship Id="rId355" Type="http://schemas.openxmlformats.org/officeDocument/2006/relationships/image" Target="../media/image2333.png"/><Relationship Id="rId397" Type="http://schemas.openxmlformats.org/officeDocument/2006/relationships/image" Target="../media/image2354.png"/><Relationship Id="rId520" Type="http://schemas.openxmlformats.org/officeDocument/2006/relationships/customXml" Target="../ink/ink2439.xml"/><Relationship Id="rId562" Type="http://schemas.openxmlformats.org/officeDocument/2006/relationships/customXml" Target="../ink/ink2460.xml"/><Relationship Id="rId618" Type="http://schemas.openxmlformats.org/officeDocument/2006/relationships/image" Target="../media/image2463.png"/><Relationship Id="rId215" Type="http://schemas.openxmlformats.org/officeDocument/2006/relationships/image" Target="../media/image2266.png"/><Relationship Id="rId257" Type="http://schemas.openxmlformats.org/officeDocument/2006/relationships/image" Target="../media/image2286.png"/><Relationship Id="rId422" Type="http://schemas.openxmlformats.org/officeDocument/2006/relationships/customXml" Target="../ink/ink2390.xml"/><Relationship Id="rId464" Type="http://schemas.openxmlformats.org/officeDocument/2006/relationships/customXml" Target="../ink/ink2411.xml"/><Relationship Id="rId299" Type="http://schemas.openxmlformats.org/officeDocument/2006/relationships/image" Target="../media/image2305.png"/><Relationship Id="rId63" Type="http://schemas.openxmlformats.org/officeDocument/2006/relationships/image" Target="../media/image2191.png"/><Relationship Id="rId159" Type="http://schemas.openxmlformats.org/officeDocument/2006/relationships/image" Target="../media/image2238.png"/><Relationship Id="rId366" Type="http://schemas.openxmlformats.org/officeDocument/2006/relationships/customXml" Target="../ink/ink2362.xml"/><Relationship Id="rId573" Type="http://schemas.openxmlformats.org/officeDocument/2006/relationships/image" Target="../media/image2441.png"/><Relationship Id="rId226" Type="http://schemas.openxmlformats.org/officeDocument/2006/relationships/customXml" Target="../ink/ink2292.xml"/><Relationship Id="rId433" Type="http://schemas.openxmlformats.org/officeDocument/2006/relationships/image" Target="../media/image2371.png"/><Relationship Id="rId640" Type="http://schemas.openxmlformats.org/officeDocument/2006/relationships/image" Target="../media/image2474.png"/><Relationship Id="rId74" Type="http://schemas.openxmlformats.org/officeDocument/2006/relationships/customXml" Target="../ink/ink2216.xml"/><Relationship Id="rId377" Type="http://schemas.openxmlformats.org/officeDocument/2006/relationships/image" Target="../media/image2344.png"/><Relationship Id="rId500" Type="http://schemas.openxmlformats.org/officeDocument/2006/relationships/customXml" Target="../ink/ink2429.xml"/><Relationship Id="rId584" Type="http://schemas.openxmlformats.org/officeDocument/2006/relationships/customXml" Target="../ink/ink2471.xml"/><Relationship Id="rId5" Type="http://schemas.openxmlformats.org/officeDocument/2006/relationships/image" Target="../media/image2162.png"/><Relationship Id="rId237" Type="http://schemas.openxmlformats.org/officeDocument/2006/relationships/image" Target="../media/image2277.png"/><Relationship Id="rId444" Type="http://schemas.openxmlformats.org/officeDocument/2006/relationships/customXml" Target="../ink/ink2401.xml"/><Relationship Id="rId651" Type="http://schemas.openxmlformats.org/officeDocument/2006/relationships/customXml" Target="../ink/ink2505.xml"/><Relationship Id="rId290" Type="http://schemas.openxmlformats.org/officeDocument/2006/relationships/customXml" Target="../ink/ink2324.xml"/><Relationship Id="rId304" Type="http://schemas.openxmlformats.org/officeDocument/2006/relationships/customXml" Target="../ink/ink2331.xml"/><Relationship Id="rId388" Type="http://schemas.openxmlformats.org/officeDocument/2006/relationships/customXml" Target="../ink/ink2373.xml"/><Relationship Id="rId511" Type="http://schemas.openxmlformats.org/officeDocument/2006/relationships/image" Target="../media/image2410.png"/><Relationship Id="rId609" Type="http://schemas.openxmlformats.org/officeDocument/2006/relationships/customXml" Target="../ink/ink2484.xml"/><Relationship Id="rId85" Type="http://schemas.openxmlformats.org/officeDocument/2006/relationships/image" Target="../media/image2202.png"/><Relationship Id="rId150" Type="http://schemas.openxmlformats.org/officeDocument/2006/relationships/customXml" Target="../ink/ink2254.xml"/><Relationship Id="rId595" Type="http://schemas.openxmlformats.org/officeDocument/2006/relationships/image" Target="../media/image2452.png"/><Relationship Id="rId248" Type="http://schemas.openxmlformats.org/officeDocument/2006/relationships/customXml" Target="../ink/ink2303.xml"/><Relationship Id="rId455" Type="http://schemas.openxmlformats.org/officeDocument/2006/relationships/image" Target="../media/image2382.png"/><Relationship Id="rId12" Type="http://schemas.openxmlformats.org/officeDocument/2006/relationships/customXml" Target="../ink/ink2185.xml"/><Relationship Id="rId108" Type="http://schemas.openxmlformats.org/officeDocument/2006/relationships/customXml" Target="../ink/ink2233.xml"/><Relationship Id="rId315" Type="http://schemas.openxmlformats.org/officeDocument/2006/relationships/image" Target="../media/image2313.png"/><Relationship Id="rId522" Type="http://schemas.openxmlformats.org/officeDocument/2006/relationships/customXml" Target="../ink/ink2440.xml"/><Relationship Id="rId96" Type="http://schemas.openxmlformats.org/officeDocument/2006/relationships/customXml" Target="../ink/ink2227.xml"/><Relationship Id="rId161" Type="http://schemas.openxmlformats.org/officeDocument/2006/relationships/image" Target="../media/image2239.png"/><Relationship Id="rId399" Type="http://schemas.openxmlformats.org/officeDocument/2006/relationships/image" Target="../media/image2355.png"/><Relationship Id="rId259" Type="http://schemas.openxmlformats.org/officeDocument/2006/relationships/image" Target="../media/image2287.png"/><Relationship Id="rId466" Type="http://schemas.openxmlformats.org/officeDocument/2006/relationships/customXml" Target="../ink/ink2412.xml"/><Relationship Id="rId23" Type="http://schemas.openxmlformats.org/officeDocument/2006/relationships/image" Target="../media/image2171.png"/><Relationship Id="rId119" Type="http://schemas.openxmlformats.org/officeDocument/2006/relationships/image" Target="../media/image2219.png"/><Relationship Id="rId326" Type="http://schemas.openxmlformats.org/officeDocument/2006/relationships/customXml" Target="../ink/ink2342.xml"/><Relationship Id="rId533" Type="http://schemas.openxmlformats.org/officeDocument/2006/relationships/image" Target="../media/image2421.png"/><Relationship Id="rId172" Type="http://schemas.openxmlformats.org/officeDocument/2006/relationships/customXml" Target="../ink/ink2265.xml"/><Relationship Id="rId477" Type="http://schemas.openxmlformats.org/officeDocument/2006/relationships/image" Target="../media/image2393.png"/><Relationship Id="rId600" Type="http://schemas.openxmlformats.org/officeDocument/2006/relationships/customXml" Target="../ink/ink2479.xml"/><Relationship Id="rId337" Type="http://schemas.openxmlformats.org/officeDocument/2006/relationships/image" Target="../media/image2324.png"/><Relationship Id="rId34" Type="http://schemas.openxmlformats.org/officeDocument/2006/relationships/customXml" Target="../ink/ink2196.xml"/><Relationship Id="rId544" Type="http://schemas.openxmlformats.org/officeDocument/2006/relationships/customXml" Target="../ink/ink2451.xml"/><Relationship Id="rId183" Type="http://schemas.openxmlformats.org/officeDocument/2006/relationships/image" Target="../media/image2250.png"/><Relationship Id="rId390" Type="http://schemas.openxmlformats.org/officeDocument/2006/relationships/customXml" Target="../ink/ink2374.xml"/><Relationship Id="rId404" Type="http://schemas.openxmlformats.org/officeDocument/2006/relationships/customXml" Target="../ink/ink2381.xml"/><Relationship Id="rId611" Type="http://schemas.openxmlformats.org/officeDocument/2006/relationships/customXml" Target="../ink/ink2485.xml"/><Relationship Id="rId250" Type="http://schemas.openxmlformats.org/officeDocument/2006/relationships/customXml" Target="../ink/ink2304.xml"/><Relationship Id="rId488" Type="http://schemas.openxmlformats.org/officeDocument/2006/relationships/customXml" Target="../ink/ink2423.xml"/><Relationship Id="rId45" Type="http://schemas.openxmlformats.org/officeDocument/2006/relationships/image" Target="../media/image2182.png"/><Relationship Id="rId110" Type="http://schemas.openxmlformats.org/officeDocument/2006/relationships/customXml" Target="../ink/ink2234.xml"/><Relationship Id="rId348" Type="http://schemas.openxmlformats.org/officeDocument/2006/relationships/customXml" Target="../ink/ink2353.xml"/><Relationship Id="rId555" Type="http://schemas.openxmlformats.org/officeDocument/2006/relationships/image" Target="../media/image2432.png"/><Relationship Id="rId194" Type="http://schemas.openxmlformats.org/officeDocument/2006/relationships/customXml" Target="../ink/ink2276.xml"/><Relationship Id="rId208" Type="http://schemas.openxmlformats.org/officeDocument/2006/relationships/customXml" Target="../ink/ink2283.xml"/><Relationship Id="rId415" Type="http://schemas.openxmlformats.org/officeDocument/2006/relationships/image" Target="../media/image2074.png"/><Relationship Id="rId622" Type="http://schemas.openxmlformats.org/officeDocument/2006/relationships/image" Target="../media/image2465.png"/><Relationship Id="rId261" Type="http://schemas.openxmlformats.org/officeDocument/2006/relationships/image" Target="../media/image2288.png"/><Relationship Id="rId499" Type="http://schemas.openxmlformats.org/officeDocument/2006/relationships/image" Target="../media/image2404.png"/><Relationship Id="rId56" Type="http://schemas.openxmlformats.org/officeDocument/2006/relationships/customXml" Target="../ink/ink2207.xml"/><Relationship Id="rId359" Type="http://schemas.openxmlformats.org/officeDocument/2006/relationships/image" Target="../media/image2335.png"/><Relationship Id="rId566" Type="http://schemas.openxmlformats.org/officeDocument/2006/relationships/customXml" Target="../ink/ink2462.xml"/><Relationship Id="rId121" Type="http://schemas.openxmlformats.org/officeDocument/2006/relationships/image" Target="../media/image2220.png"/><Relationship Id="rId219" Type="http://schemas.openxmlformats.org/officeDocument/2006/relationships/image" Target="../media/image2268.png"/><Relationship Id="rId426" Type="http://schemas.openxmlformats.org/officeDocument/2006/relationships/customXml" Target="../ink/ink2392.xml"/><Relationship Id="rId633" Type="http://schemas.openxmlformats.org/officeDocument/2006/relationships/customXml" Target="../ink/ink2496.xml"/><Relationship Id="rId67" Type="http://schemas.openxmlformats.org/officeDocument/2006/relationships/image" Target="../media/image2193.png"/><Relationship Id="rId272" Type="http://schemas.openxmlformats.org/officeDocument/2006/relationships/customXml" Target="../ink/ink2315.xml"/><Relationship Id="rId577" Type="http://schemas.openxmlformats.org/officeDocument/2006/relationships/image" Target="../media/image2443.png"/><Relationship Id="rId132" Type="http://schemas.openxmlformats.org/officeDocument/2006/relationships/customXml" Target="../ink/ink2245.xml"/><Relationship Id="rId437" Type="http://schemas.openxmlformats.org/officeDocument/2006/relationships/image" Target="../media/image2373.png"/><Relationship Id="rId644" Type="http://schemas.openxmlformats.org/officeDocument/2006/relationships/image" Target="../media/image2476.png"/><Relationship Id="rId283" Type="http://schemas.openxmlformats.org/officeDocument/2006/relationships/image" Target="../media/image2298.png"/><Relationship Id="rId490" Type="http://schemas.openxmlformats.org/officeDocument/2006/relationships/customXml" Target="../ink/ink2424.xml"/><Relationship Id="rId504" Type="http://schemas.openxmlformats.org/officeDocument/2006/relationships/customXml" Target="../ink/ink2431.xml"/><Relationship Id="rId78" Type="http://schemas.openxmlformats.org/officeDocument/2006/relationships/customXml" Target="../ink/ink2218.xml"/><Relationship Id="rId143" Type="http://schemas.openxmlformats.org/officeDocument/2006/relationships/image" Target="../media/image2231.png"/><Relationship Id="rId350" Type="http://schemas.openxmlformats.org/officeDocument/2006/relationships/customXml" Target="../ink/ink2354.xml"/><Relationship Id="rId588" Type="http://schemas.openxmlformats.org/officeDocument/2006/relationships/customXml" Target="../ink/ink2473.xml"/><Relationship Id="rId9" Type="http://schemas.openxmlformats.org/officeDocument/2006/relationships/image" Target="../media/image2164.png"/><Relationship Id="rId210" Type="http://schemas.openxmlformats.org/officeDocument/2006/relationships/customXml" Target="../ink/ink2284.xml"/><Relationship Id="rId448" Type="http://schemas.openxmlformats.org/officeDocument/2006/relationships/customXml" Target="../ink/ink2403.xml"/><Relationship Id="rId294" Type="http://schemas.openxmlformats.org/officeDocument/2006/relationships/customXml" Target="../ink/ink2326.xml"/><Relationship Id="rId308" Type="http://schemas.openxmlformats.org/officeDocument/2006/relationships/customXml" Target="../ink/ink2333.xml"/><Relationship Id="rId515" Type="http://schemas.openxmlformats.org/officeDocument/2006/relationships/image" Target="../media/image2412.png"/><Relationship Id="rId89" Type="http://schemas.openxmlformats.org/officeDocument/2006/relationships/image" Target="../media/image2204.png"/><Relationship Id="rId154" Type="http://schemas.openxmlformats.org/officeDocument/2006/relationships/customXml" Target="../ink/ink2256.xml"/><Relationship Id="rId361" Type="http://schemas.openxmlformats.org/officeDocument/2006/relationships/image" Target="../media/image2336.png"/><Relationship Id="rId599" Type="http://schemas.openxmlformats.org/officeDocument/2006/relationships/image" Target="../media/image2454.png"/><Relationship Id="rId459" Type="http://schemas.openxmlformats.org/officeDocument/2006/relationships/image" Target="../media/image2384.png"/><Relationship Id="rId16" Type="http://schemas.openxmlformats.org/officeDocument/2006/relationships/customXml" Target="../ink/ink2187.xml"/><Relationship Id="rId221" Type="http://schemas.openxmlformats.org/officeDocument/2006/relationships/image" Target="../media/image2269.png"/><Relationship Id="rId319" Type="http://schemas.openxmlformats.org/officeDocument/2006/relationships/image" Target="../media/image2315.png"/><Relationship Id="rId526" Type="http://schemas.openxmlformats.org/officeDocument/2006/relationships/customXml" Target="../ink/ink244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36.png"/><Relationship Id="rId21" Type="http://schemas.openxmlformats.org/officeDocument/2006/relationships/image" Target="../media/image2490.png"/><Relationship Id="rId42" Type="http://schemas.openxmlformats.org/officeDocument/2006/relationships/customXml" Target="../ink/ink2527.xml"/><Relationship Id="rId63" Type="http://schemas.openxmlformats.org/officeDocument/2006/relationships/image" Target="../media/image2510.png"/><Relationship Id="rId84" Type="http://schemas.openxmlformats.org/officeDocument/2006/relationships/customXml" Target="../ink/ink2548.xml"/><Relationship Id="rId138" Type="http://schemas.openxmlformats.org/officeDocument/2006/relationships/customXml" Target="../ink/ink2575.xml"/><Relationship Id="rId159" Type="http://schemas.openxmlformats.org/officeDocument/2006/relationships/image" Target="../media/image2557.png"/><Relationship Id="rId170" Type="http://schemas.openxmlformats.org/officeDocument/2006/relationships/customXml" Target="../ink/ink2591.xml"/><Relationship Id="rId191" Type="http://schemas.openxmlformats.org/officeDocument/2006/relationships/image" Target="../media/image2573.png"/><Relationship Id="rId205" Type="http://schemas.openxmlformats.org/officeDocument/2006/relationships/image" Target="../media/image2580.png"/><Relationship Id="rId107" Type="http://schemas.openxmlformats.org/officeDocument/2006/relationships/image" Target="../media/image2531.png"/><Relationship Id="rId11" Type="http://schemas.openxmlformats.org/officeDocument/2006/relationships/image" Target="../media/image2485.png"/><Relationship Id="rId32" Type="http://schemas.openxmlformats.org/officeDocument/2006/relationships/customXml" Target="../ink/ink2522.xml"/><Relationship Id="rId53" Type="http://schemas.openxmlformats.org/officeDocument/2006/relationships/image" Target="../media/image2505.png"/><Relationship Id="rId74" Type="http://schemas.openxmlformats.org/officeDocument/2006/relationships/customXml" Target="../ink/ink2543.xml"/><Relationship Id="rId128" Type="http://schemas.openxmlformats.org/officeDocument/2006/relationships/customXml" Target="../ink/ink2570.xml"/><Relationship Id="rId149" Type="http://schemas.openxmlformats.org/officeDocument/2006/relationships/image" Target="../media/image2552.png"/><Relationship Id="rId5" Type="http://schemas.openxmlformats.org/officeDocument/2006/relationships/image" Target="../media/image2482.png"/><Relationship Id="rId95" Type="http://schemas.openxmlformats.org/officeDocument/2006/relationships/image" Target="../media/image2525.png"/><Relationship Id="rId160" Type="http://schemas.openxmlformats.org/officeDocument/2006/relationships/customXml" Target="../ink/ink2586.xml"/><Relationship Id="rId181" Type="http://schemas.openxmlformats.org/officeDocument/2006/relationships/image" Target="../media/image2568.png"/><Relationship Id="rId216" Type="http://schemas.openxmlformats.org/officeDocument/2006/relationships/customXml" Target="../ink/ink2614.xml"/><Relationship Id="rId22" Type="http://schemas.openxmlformats.org/officeDocument/2006/relationships/customXml" Target="../ink/ink2517.xml"/><Relationship Id="rId43" Type="http://schemas.openxmlformats.org/officeDocument/2006/relationships/image" Target="../media/image2500.png"/><Relationship Id="rId64" Type="http://schemas.openxmlformats.org/officeDocument/2006/relationships/customXml" Target="../ink/ink2538.xml"/><Relationship Id="rId118" Type="http://schemas.openxmlformats.org/officeDocument/2006/relationships/customXml" Target="../ink/ink2565.xml"/><Relationship Id="rId139" Type="http://schemas.openxmlformats.org/officeDocument/2006/relationships/image" Target="../media/image2547.png"/><Relationship Id="rId85" Type="http://schemas.openxmlformats.org/officeDocument/2006/relationships/image" Target="../media/image2520.png"/><Relationship Id="rId150" Type="http://schemas.openxmlformats.org/officeDocument/2006/relationships/customXml" Target="../ink/ink2581.xml"/><Relationship Id="rId171" Type="http://schemas.openxmlformats.org/officeDocument/2006/relationships/image" Target="../media/image2563.png"/><Relationship Id="rId192" Type="http://schemas.openxmlformats.org/officeDocument/2006/relationships/customXml" Target="../ink/ink2602.xml"/><Relationship Id="rId206" Type="http://schemas.openxmlformats.org/officeDocument/2006/relationships/customXml" Target="../ink/ink2609.xml"/><Relationship Id="rId12" Type="http://schemas.openxmlformats.org/officeDocument/2006/relationships/customXml" Target="../ink/ink2512.xml"/><Relationship Id="rId33" Type="http://schemas.openxmlformats.org/officeDocument/2006/relationships/image" Target="../media/image2495.png"/><Relationship Id="rId108" Type="http://schemas.openxmlformats.org/officeDocument/2006/relationships/customXml" Target="../ink/ink2560.xml"/><Relationship Id="rId129" Type="http://schemas.openxmlformats.org/officeDocument/2006/relationships/image" Target="../media/image2542.png"/><Relationship Id="rId54" Type="http://schemas.openxmlformats.org/officeDocument/2006/relationships/customXml" Target="../ink/ink2533.xml"/><Relationship Id="rId75" Type="http://schemas.openxmlformats.org/officeDocument/2006/relationships/image" Target="../media/image2516.png"/><Relationship Id="rId96" Type="http://schemas.openxmlformats.org/officeDocument/2006/relationships/customXml" Target="../ink/ink2554.xml"/><Relationship Id="rId140" Type="http://schemas.openxmlformats.org/officeDocument/2006/relationships/customXml" Target="../ink/ink2576.xml"/><Relationship Id="rId161" Type="http://schemas.openxmlformats.org/officeDocument/2006/relationships/image" Target="../media/image2558.png"/><Relationship Id="rId182" Type="http://schemas.openxmlformats.org/officeDocument/2006/relationships/customXml" Target="../ink/ink2597.xml"/><Relationship Id="rId217" Type="http://schemas.openxmlformats.org/officeDocument/2006/relationships/image" Target="../media/image2586.png"/><Relationship Id="rId6" Type="http://schemas.openxmlformats.org/officeDocument/2006/relationships/customXml" Target="../ink/ink2509.xml"/><Relationship Id="rId23" Type="http://schemas.openxmlformats.org/officeDocument/2006/relationships/image" Target="../media/image2491.png"/><Relationship Id="rId119" Type="http://schemas.openxmlformats.org/officeDocument/2006/relationships/image" Target="../media/image2537.png"/><Relationship Id="rId44" Type="http://schemas.openxmlformats.org/officeDocument/2006/relationships/customXml" Target="../ink/ink2528.xml"/><Relationship Id="rId65" Type="http://schemas.openxmlformats.org/officeDocument/2006/relationships/image" Target="../media/image2511.png"/><Relationship Id="rId86" Type="http://schemas.openxmlformats.org/officeDocument/2006/relationships/customXml" Target="../ink/ink2549.xml"/><Relationship Id="rId130" Type="http://schemas.openxmlformats.org/officeDocument/2006/relationships/customXml" Target="../ink/ink2571.xml"/><Relationship Id="rId151" Type="http://schemas.openxmlformats.org/officeDocument/2006/relationships/image" Target="../media/image2553.png"/><Relationship Id="rId172" Type="http://schemas.openxmlformats.org/officeDocument/2006/relationships/customXml" Target="../ink/ink2592.xml"/><Relationship Id="rId193" Type="http://schemas.openxmlformats.org/officeDocument/2006/relationships/image" Target="../media/image2574.png"/><Relationship Id="rId207" Type="http://schemas.openxmlformats.org/officeDocument/2006/relationships/image" Target="../media/image2581.png"/><Relationship Id="rId13" Type="http://schemas.openxmlformats.org/officeDocument/2006/relationships/image" Target="../media/image2486.png"/><Relationship Id="rId109" Type="http://schemas.openxmlformats.org/officeDocument/2006/relationships/image" Target="../media/image2532.png"/><Relationship Id="rId34" Type="http://schemas.openxmlformats.org/officeDocument/2006/relationships/customXml" Target="../ink/ink2523.xml"/><Relationship Id="rId55" Type="http://schemas.openxmlformats.org/officeDocument/2006/relationships/image" Target="../media/image2506.png"/><Relationship Id="rId76" Type="http://schemas.openxmlformats.org/officeDocument/2006/relationships/customXml" Target="../ink/ink2544.xml"/><Relationship Id="rId97" Type="http://schemas.openxmlformats.org/officeDocument/2006/relationships/image" Target="../media/image2526.png"/><Relationship Id="rId120" Type="http://schemas.openxmlformats.org/officeDocument/2006/relationships/customXml" Target="../ink/ink2566.xml"/><Relationship Id="rId141" Type="http://schemas.openxmlformats.org/officeDocument/2006/relationships/image" Target="../media/image2548.png"/><Relationship Id="rId7" Type="http://schemas.openxmlformats.org/officeDocument/2006/relationships/image" Target="../media/image2483.png"/><Relationship Id="rId162" Type="http://schemas.openxmlformats.org/officeDocument/2006/relationships/customXml" Target="../ink/ink2587.xml"/><Relationship Id="rId183" Type="http://schemas.openxmlformats.org/officeDocument/2006/relationships/image" Target="../media/image2569.png"/><Relationship Id="rId218" Type="http://schemas.openxmlformats.org/officeDocument/2006/relationships/customXml" Target="../ink/ink2615.xml"/><Relationship Id="rId24" Type="http://schemas.openxmlformats.org/officeDocument/2006/relationships/customXml" Target="../ink/ink2518.xml"/><Relationship Id="rId45" Type="http://schemas.openxmlformats.org/officeDocument/2006/relationships/image" Target="../media/image2501.png"/><Relationship Id="rId66" Type="http://schemas.openxmlformats.org/officeDocument/2006/relationships/customXml" Target="../ink/ink2539.xml"/><Relationship Id="rId87" Type="http://schemas.openxmlformats.org/officeDocument/2006/relationships/image" Target="../media/image2521.png"/><Relationship Id="rId110" Type="http://schemas.openxmlformats.org/officeDocument/2006/relationships/customXml" Target="../ink/ink2561.xml"/><Relationship Id="rId131" Type="http://schemas.openxmlformats.org/officeDocument/2006/relationships/image" Target="../media/image2543.png"/><Relationship Id="rId152" Type="http://schemas.openxmlformats.org/officeDocument/2006/relationships/customXml" Target="../ink/ink2582.xml"/><Relationship Id="rId173" Type="http://schemas.openxmlformats.org/officeDocument/2006/relationships/image" Target="../media/image2564.png"/><Relationship Id="rId194" Type="http://schemas.openxmlformats.org/officeDocument/2006/relationships/customXml" Target="../ink/ink2603.xml"/><Relationship Id="rId208" Type="http://schemas.openxmlformats.org/officeDocument/2006/relationships/customXml" Target="../ink/ink2610.xml"/><Relationship Id="rId14" Type="http://schemas.openxmlformats.org/officeDocument/2006/relationships/customXml" Target="../ink/ink2513.xml"/><Relationship Id="rId35" Type="http://schemas.openxmlformats.org/officeDocument/2006/relationships/image" Target="../media/image2496.png"/><Relationship Id="rId56" Type="http://schemas.openxmlformats.org/officeDocument/2006/relationships/customXml" Target="../ink/ink2534.xml"/><Relationship Id="rId77" Type="http://schemas.openxmlformats.org/officeDocument/2006/relationships/image" Target="../media/image93.png"/><Relationship Id="rId100" Type="http://schemas.openxmlformats.org/officeDocument/2006/relationships/customXml" Target="../ink/ink2556.xml"/><Relationship Id="rId8" Type="http://schemas.openxmlformats.org/officeDocument/2006/relationships/customXml" Target="../ink/ink2510.xml"/><Relationship Id="rId98" Type="http://schemas.openxmlformats.org/officeDocument/2006/relationships/customXml" Target="../ink/ink2555.xml"/><Relationship Id="rId121" Type="http://schemas.openxmlformats.org/officeDocument/2006/relationships/image" Target="../media/image2538.png"/><Relationship Id="rId142" Type="http://schemas.openxmlformats.org/officeDocument/2006/relationships/customXml" Target="../ink/ink2577.xml"/><Relationship Id="rId163" Type="http://schemas.openxmlformats.org/officeDocument/2006/relationships/image" Target="../media/image2559.png"/><Relationship Id="rId184" Type="http://schemas.openxmlformats.org/officeDocument/2006/relationships/customXml" Target="../ink/ink2598.xml"/><Relationship Id="rId219" Type="http://schemas.openxmlformats.org/officeDocument/2006/relationships/image" Target="../media/image2587.png"/><Relationship Id="rId3" Type="http://schemas.openxmlformats.org/officeDocument/2006/relationships/image" Target="../media/image2481.png"/><Relationship Id="rId214" Type="http://schemas.openxmlformats.org/officeDocument/2006/relationships/customXml" Target="../ink/ink2613.xml"/><Relationship Id="rId25" Type="http://schemas.openxmlformats.org/officeDocument/2006/relationships/image" Target="../media/image2492.png"/><Relationship Id="rId46" Type="http://schemas.openxmlformats.org/officeDocument/2006/relationships/customXml" Target="../ink/ink2529.xml"/><Relationship Id="rId67" Type="http://schemas.openxmlformats.org/officeDocument/2006/relationships/image" Target="../media/image2512.png"/><Relationship Id="rId116" Type="http://schemas.openxmlformats.org/officeDocument/2006/relationships/customXml" Target="../ink/ink2564.xml"/><Relationship Id="rId137" Type="http://schemas.openxmlformats.org/officeDocument/2006/relationships/image" Target="../media/image2546.png"/><Relationship Id="rId158" Type="http://schemas.openxmlformats.org/officeDocument/2006/relationships/customXml" Target="../ink/ink2585.xml"/><Relationship Id="rId20" Type="http://schemas.openxmlformats.org/officeDocument/2006/relationships/customXml" Target="../ink/ink2516.xml"/><Relationship Id="rId41" Type="http://schemas.openxmlformats.org/officeDocument/2006/relationships/image" Target="../media/image2499.png"/><Relationship Id="rId62" Type="http://schemas.openxmlformats.org/officeDocument/2006/relationships/customXml" Target="../ink/ink2537.xml"/><Relationship Id="rId83" Type="http://schemas.openxmlformats.org/officeDocument/2006/relationships/image" Target="../media/image2519.png"/><Relationship Id="rId88" Type="http://schemas.openxmlformats.org/officeDocument/2006/relationships/customXml" Target="../ink/ink2550.xml"/><Relationship Id="rId111" Type="http://schemas.openxmlformats.org/officeDocument/2006/relationships/image" Target="../media/image2533.png"/><Relationship Id="rId132" Type="http://schemas.openxmlformats.org/officeDocument/2006/relationships/customXml" Target="../ink/ink2572.xml"/><Relationship Id="rId153" Type="http://schemas.openxmlformats.org/officeDocument/2006/relationships/image" Target="../media/image2554.png"/><Relationship Id="rId174" Type="http://schemas.openxmlformats.org/officeDocument/2006/relationships/customXml" Target="../ink/ink2593.xml"/><Relationship Id="rId179" Type="http://schemas.openxmlformats.org/officeDocument/2006/relationships/image" Target="../media/image2567.png"/><Relationship Id="rId195" Type="http://schemas.openxmlformats.org/officeDocument/2006/relationships/image" Target="../media/image2575.png"/><Relationship Id="rId209" Type="http://schemas.openxmlformats.org/officeDocument/2006/relationships/image" Target="../media/image2582.png"/><Relationship Id="rId190" Type="http://schemas.openxmlformats.org/officeDocument/2006/relationships/customXml" Target="../ink/ink2601.xml"/><Relationship Id="rId204" Type="http://schemas.openxmlformats.org/officeDocument/2006/relationships/customXml" Target="../ink/ink2608.xml"/><Relationship Id="rId220" Type="http://schemas.openxmlformats.org/officeDocument/2006/relationships/customXml" Target="../ink/ink2616.xml"/><Relationship Id="rId225" Type="http://schemas.openxmlformats.org/officeDocument/2006/relationships/image" Target="../media/image2590.png"/><Relationship Id="rId15" Type="http://schemas.openxmlformats.org/officeDocument/2006/relationships/image" Target="../media/image2487.png"/><Relationship Id="rId36" Type="http://schemas.openxmlformats.org/officeDocument/2006/relationships/customXml" Target="../ink/ink2524.xml"/><Relationship Id="rId57" Type="http://schemas.openxmlformats.org/officeDocument/2006/relationships/image" Target="../media/image2507.png"/><Relationship Id="rId106" Type="http://schemas.openxmlformats.org/officeDocument/2006/relationships/customXml" Target="../ink/ink2559.xml"/><Relationship Id="rId127" Type="http://schemas.openxmlformats.org/officeDocument/2006/relationships/image" Target="../media/image2541.png"/><Relationship Id="rId10" Type="http://schemas.openxmlformats.org/officeDocument/2006/relationships/customXml" Target="../ink/ink2511.xml"/><Relationship Id="rId31" Type="http://schemas.openxmlformats.org/officeDocument/2006/relationships/image" Target="../media/image310.png"/><Relationship Id="rId52" Type="http://schemas.openxmlformats.org/officeDocument/2006/relationships/customXml" Target="../ink/ink2532.xml"/><Relationship Id="rId73" Type="http://schemas.openxmlformats.org/officeDocument/2006/relationships/image" Target="../media/image2515.png"/><Relationship Id="rId78" Type="http://schemas.openxmlformats.org/officeDocument/2006/relationships/customXml" Target="../ink/ink2545.xml"/><Relationship Id="rId94" Type="http://schemas.openxmlformats.org/officeDocument/2006/relationships/customXml" Target="../ink/ink2553.xml"/><Relationship Id="rId99" Type="http://schemas.openxmlformats.org/officeDocument/2006/relationships/image" Target="../media/image2527.png"/><Relationship Id="rId101" Type="http://schemas.openxmlformats.org/officeDocument/2006/relationships/image" Target="../media/image2528.png"/><Relationship Id="rId122" Type="http://schemas.openxmlformats.org/officeDocument/2006/relationships/customXml" Target="../ink/ink2567.xml"/><Relationship Id="rId143" Type="http://schemas.openxmlformats.org/officeDocument/2006/relationships/image" Target="../media/image2549.png"/><Relationship Id="rId148" Type="http://schemas.openxmlformats.org/officeDocument/2006/relationships/customXml" Target="../ink/ink2580.xml"/><Relationship Id="rId164" Type="http://schemas.openxmlformats.org/officeDocument/2006/relationships/customXml" Target="../ink/ink2588.xml"/><Relationship Id="rId169" Type="http://schemas.openxmlformats.org/officeDocument/2006/relationships/image" Target="../media/image2562.png"/><Relationship Id="rId185" Type="http://schemas.openxmlformats.org/officeDocument/2006/relationships/image" Target="../media/image2570.png"/><Relationship Id="rId4" Type="http://schemas.openxmlformats.org/officeDocument/2006/relationships/customXml" Target="../ink/ink2508.xml"/><Relationship Id="rId9" Type="http://schemas.openxmlformats.org/officeDocument/2006/relationships/image" Target="../media/image2484.png"/><Relationship Id="rId180" Type="http://schemas.openxmlformats.org/officeDocument/2006/relationships/customXml" Target="../ink/ink2596.xml"/><Relationship Id="rId210" Type="http://schemas.openxmlformats.org/officeDocument/2006/relationships/customXml" Target="../ink/ink2611.xml"/><Relationship Id="rId215" Type="http://schemas.openxmlformats.org/officeDocument/2006/relationships/image" Target="../media/image2585.png"/><Relationship Id="rId26" Type="http://schemas.openxmlformats.org/officeDocument/2006/relationships/customXml" Target="../ink/ink2519.xml"/><Relationship Id="rId47" Type="http://schemas.openxmlformats.org/officeDocument/2006/relationships/image" Target="../media/image2502.png"/><Relationship Id="rId68" Type="http://schemas.openxmlformats.org/officeDocument/2006/relationships/customXml" Target="../ink/ink2540.xml"/><Relationship Id="rId89" Type="http://schemas.openxmlformats.org/officeDocument/2006/relationships/image" Target="../media/image2522.png"/><Relationship Id="rId112" Type="http://schemas.openxmlformats.org/officeDocument/2006/relationships/customXml" Target="../ink/ink2562.xml"/><Relationship Id="rId133" Type="http://schemas.openxmlformats.org/officeDocument/2006/relationships/image" Target="../media/image2544.png"/><Relationship Id="rId154" Type="http://schemas.openxmlformats.org/officeDocument/2006/relationships/customXml" Target="../ink/ink2583.xml"/><Relationship Id="rId175" Type="http://schemas.openxmlformats.org/officeDocument/2006/relationships/image" Target="../media/image2565.png"/><Relationship Id="rId196" Type="http://schemas.openxmlformats.org/officeDocument/2006/relationships/customXml" Target="../ink/ink2604.xml"/><Relationship Id="rId200" Type="http://schemas.openxmlformats.org/officeDocument/2006/relationships/customXml" Target="../ink/ink2606.xml"/><Relationship Id="rId16" Type="http://schemas.openxmlformats.org/officeDocument/2006/relationships/customXml" Target="../ink/ink2514.xml"/><Relationship Id="rId221" Type="http://schemas.openxmlformats.org/officeDocument/2006/relationships/image" Target="../media/image2588.png"/><Relationship Id="rId37" Type="http://schemas.openxmlformats.org/officeDocument/2006/relationships/image" Target="../media/image2497.png"/><Relationship Id="rId58" Type="http://schemas.openxmlformats.org/officeDocument/2006/relationships/customXml" Target="../ink/ink2535.xml"/><Relationship Id="rId79" Type="http://schemas.openxmlformats.org/officeDocument/2006/relationships/image" Target="../media/image2517.png"/><Relationship Id="rId102" Type="http://schemas.openxmlformats.org/officeDocument/2006/relationships/customXml" Target="../ink/ink2557.xml"/><Relationship Id="rId123" Type="http://schemas.openxmlformats.org/officeDocument/2006/relationships/image" Target="../media/image2539.png"/><Relationship Id="rId144" Type="http://schemas.openxmlformats.org/officeDocument/2006/relationships/customXml" Target="../ink/ink2578.xml"/><Relationship Id="rId90" Type="http://schemas.openxmlformats.org/officeDocument/2006/relationships/customXml" Target="../ink/ink2551.xml"/><Relationship Id="rId165" Type="http://schemas.openxmlformats.org/officeDocument/2006/relationships/image" Target="../media/image2560.png"/><Relationship Id="rId186" Type="http://schemas.openxmlformats.org/officeDocument/2006/relationships/customXml" Target="../ink/ink2599.xml"/><Relationship Id="rId211" Type="http://schemas.openxmlformats.org/officeDocument/2006/relationships/image" Target="../media/image2583.png"/><Relationship Id="rId27" Type="http://schemas.openxmlformats.org/officeDocument/2006/relationships/image" Target="../media/image2493.png"/><Relationship Id="rId48" Type="http://schemas.openxmlformats.org/officeDocument/2006/relationships/customXml" Target="../ink/ink2530.xml"/><Relationship Id="rId69" Type="http://schemas.openxmlformats.org/officeDocument/2006/relationships/image" Target="../media/image2513.png"/><Relationship Id="rId113" Type="http://schemas.openxmlformats.org/officeDocument/2006/relationships/image" Target="../media/image2534.png"/><Relationship Id="rId134" Type="http://schemas.openxmlformats.org/officeDocument/2006/relationships/customXml" Target="../ink/ink2573.xml"/><Relationship Id="rId80" Type="http://schemas.openxmlformats.org/officeDocument/2006/relationships/customXml" Target="../ink/ink2546.xml"/><Relationship Id="rId155" Type="http://schemas.openxmlformats.org/officeDocument/2006/relationships/image" Target="../media/image2555.png"/><Relationship Id="rId176" Type="http://schemas.openxmlformats.org/officeDocument/2006/relationships/customXml" Target="../ink/ink2594.xml"/><Relationship Id="rId197" Type="http://schemas.openxmlformats.org/officeDocument/2006/relationships/image" Target="../media/image2576.png"/><Relationship Id="rId201" Type="http://schemas.openxmlformats.org/officeDocument/2006/relationships/image" Target="../media/image2578.png"/><Relationship Id="rId222" Type="http://schemas.openxmlformats.org/officeDocument/2006/relationships/customXml" Target="../ink/ink2617.xml"/><Relationship Id="rId17" Type="http://schemas.openxmlformats.org/officeDocument/2006/relationships/image" Target="../media/image2488.png"/><Relationship Id="rId38" Type="http://schemas.openxmlformats.org/officeDocument/2006/relationships/customXml" Target="../ink/ink2525.xml"/><Relationship Id="rId59" Type="http://schemas.openxmlformats.org/officeDocument/2006/relationships/image" Target="../media/image2508.png"/><Relationship Id="rId103" Type="http://schemas.openxmlformats.org/officeDocument/2006/relationships/image" Target="../media/image2529.png"/><Relationship Id="rId124" Type="http://schemas.openxmlformats.org/officeDocument/2006/relationships/customXml" Target="../ink/ink2568.xml"/><Relationship Id="rId70" Type="http://schemas.openxmlformats.org/officeDocument/2006/relationships/customXml" Target="../ink/ink2541.xml"/><Relationship Id="rId91" Type="http://schemas.openxmlformats.org/officeDocument/2006/relationships/image" Target="../media/image2523.png"/><Relationship Id="rId145" Type="http://schemas.openxmlformats.org/officeDocument/2006/relationships/image" Target="../media/image2550.png"/><Relationship Id="rId166" Type="http://schemas.openxmlformats.org/officeDocument/2006/relationships/customXml" Target="../ink/ink2589.xml"/><Relationship Id="rId187" Type="http://schemas.openxmlformats.org/officeDocument/2006/relationships/image" Target="../media/image257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612.xml"/><Relationship Id="rId28" Type="http://schemas.openxmlformats.org/officeDocument/2006/relationships/customXml" Target="../ink/ink2520.xml"/><Relationship Id="rId49" Type="http://schemas.openxmlformats.org/officeDocument/2006/relationships/image" Target="../media/image2503.png"/><Relationship Id="rId114" Type="http://schemas.openxmlformats.org/officeDocument/2006/relationships/customXml" Target="../ink/ink2563.xml"/><Relationship Id="rId60" Type="http://schemas.openxmlformats.org/officeDocument/2006/relationships/customXml" Target="../ink/ink2536.xml"/><Relationship Id="rId81" Type="http://schemas.openxmlformats.org/officeDocument/2006/relationships/image" Target="../media/image2518.png"/><Relationship Id="rId135" Type="http://schemas.openxmlformats.org/officeDocument/2006/relationships/image" Target="../media/image2545.png"/><Relationship Id="rId156" Type="http://schemas.openxmlformats.org/officeDocument/2006/relationships/customXml" Target="../ink/ink2584.xml"/><Relationship Id="rId177" Type="http://schemas.openxmlformats.org/officeDocument/2006/relationships/image" Target="../media/image2566.png"/><Relationship Id="rId198" Type="http://schemas.openxmlformats.org/officeDocument/2006/relationships/customXml" Target="../ink/ink2605.xml"/><Relationship Id="rId202" Type="http://schemas.openxmlformats.org/officeDocument/2006/relationships/customXml" Target="../ink/ink2607.xml"/><Relationship Id="rId223" Type="http://schemas.openxmlformats.org/officeDocument/2006/relationships/image" Target="../media/image2589.png"/><Relationship Id="rId18" Type="http://schemas.openxmlformats.org/officeDocument/2006/relationships/customXml" Target="../ink/ink2515.xml"/><Relationship Id="rId39" Type="http://schemas.openxmlformats.org/officeDocument/2006/relationships/image" Target="../media/image2498.png"/><Relationship Id="rId50" Type="http://schemas.openxmlformats.org/officeDocument/2006/relationships/customXml" Target="../ink/ink2531.xml"/><Relationship Id="rId104" Type="http://schemas.openxmlformats.org/officeDocument/2006/relationships/customXml" Target="../ink/ink2558.xml"/><Relationship Id="rId125" Type="http://schemas.openxmlformats.org/officeDocument/2006/relationships/image" Target="../media/image2540.png"/><Relationship Id="rId146" Type="http://schemas.openxmlformats.org/officeDocument/2006/relationships/customXml" Target="../ink/ink2579.xml"/><Relationship Id="rId167" Type="http://schemas.openxmlformats.org/officeDocument/2006/relationships/image" Target="../media/image2561.png"/><Relationship Id="rId188" Type="http://schemas.openxmlformats.org/officeDocument/2006/relationships/customXml" Target="../ink/ink2600.xml"/><Relationship Id="rId71" Type="http://schemas.openxmlformats.org/officeDocument/2006/relationships/image" Target="../media/image2514.png"/><Relationship Id="rId92" Type="http://schemas.openxmlformats.org/officeDocument/2006/relationships/customXml" Target="../ink/ink2552.xml"/><Relationship Id="rId213" Type="http://schemas.openxmlformats.org/officeDocument/2006/relationships/image" Target="../media/image2584.png"/><Relationship Id="rId2" Type="http://schemas.openxmlformats.org/officeDocument/2006/relationships/customXml" Target="../ink/ink2507.xml"/><Relationship Id="rId29" Type="http://schemas.openxmlformats.org/officeDocument/2006/relationships/image" Target="../media/image2494.png"/><Relationship Id="rId40" Type="http://schemas.openxmlformats.org/officeDocument/2006/relationships/customXml" Target="../ink/ink2526.xml"/><Relationship Id="rId115" Type="http://schemas.openxmlformats.org/officeDocument/2006/relationships/image" Target="../media/image2535.png"/><Relationship Id="rId136" Type="http://schemas.openxmlformats.org/officeDocument/2006/relationships/customXml" Target="../ink/ink2574.xml"/><Relationship Id="rId157" Type="http://schemas.openxmlformats.org/officeDocument/2006/relationships/image" Target="../media/image2556.png"/><Relationship Id="rId178" Type="http://schemas.openxmlformats.org/officeDocument/2006/relationships/customXml" Target="../ink/ink2595.xml"/><Relationship Id="rId61" Type="http://schemas.openxmlformats.org/officeDocument/2006/relationships/image" Target="../media/image2509.png"/><Relationship Id="rId82" Type="http://schemas.openxmlformats.org/officeDocument/2006/relationships/customXml" Target="../ink/ink2547.xml"/><Relationship Id="rId199" Type="http://schemas.openxmlformats.org/officeDocument/2006/relationships/image" Target="../media/image2577.png"/><Relationship Id="rId203" Type="http://schemas.openxmlformats.org/officeDocument/2006/relationships/image" Target="../media/image2579.png"/><Relationship Id="rId19" Type="http://schemas.openxmlformats.org/officeDocument/2006/relationships/image" Target="../media/image2489.png"/><Relationship Id="rId224" Type="http://schemas.openxmlformats.org/officeDocument/2006/relationships/customXml" Target="../ink/ink2618.xml"/><Relationship Id="rId30" Type="http://schemas.openxmlformats.org/officeDocument/2006/relationships/customXml" Target="../ink/ink2521.xml"/><Relationship Id="rId105" Type="http://schemas.openxmlformats.org/officeDocument/2006/relationships/image" Target="../media/image2530.png"/><Relationship Id="rId126" Type="http://schemas.openxmlformats.org/officeDocument/2006/relationships/customXml" Target="../ink/ink2569.xml"/><Relationship Id="rId147" Type="http://schemas.openxmlformats.org/officeDocument/2006/relationships/image" Target="../media/image2551.png"/><Relationship Id="rId168" Type="http://schemas.openxmlformats.org/officeDocument/2006/relationships/customXml" Target="../ink/ink2590.xml"/><Relationship Id="rId51" Type="http://schemas.openxmlformats.org/officeDocument/2006/relationships/image" Target="../media/image2504.png"/><Relationship Id="rId72" Type="http://schemas.openxmlformats.org/officeDocument/2006/relationships/customXml" Target="../ink/ink2542.xml"/><Relationship Id="rId93" Type="http://schemas.openxmlformats.org/officeDocument/2006/relationships/image" Target="../media/image2524.png"/><Relationship Id="rId189" Type="http://schemas.openxmlformats.org/officeDocument/2006/relationships/image" Target="../media/image2572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48.png"/><Relationship Id="rId21" Type="http://schemas.openxmlformats.org/officeDocument/2006/relationships/image" Target="../media/image2600.png"/><Relationship Id="rId42" Type="http://schemas.openxmlformats.org/officeDocument/2006/relationships/customXml" Target="../ink/ink2639.xml"/><Relationship Id="rId63" Type="http://schemas.openxmlformats.org/officeDocument/2006/relationships/image" Target="../media/image2621.png"/><Relationship Id="rId84" Type="http://schemas.openxmlformats.org/officeDocument/2006/relationships/customXml" Target="../ink/ink2660.xml"/><Relationship Id="rId138" Type="http://schemas.openxmlformats.org/officeDocument/2006/relationships/customXml" Target="../ink/ink2687.xml"/><Relationship Id="rId159" Type="http://schemas.openxmlformats.org/officeDocument/2006/relationships/image" Target="../media/image2668.png"/><Relationship Id="rId170" Type="http://schemas.openxmlformats.org/officeDocument/2006/relationships/customXml" Target="../ink/ink2703.xml"/><Relationship Id="rId191" Type="http://schemas.openxmlformats.org/officeDocument/2006/relationships/image" Target="../media/image2684.png"/><Relationship Id="rId205" Type="http://schemas.openxmlformats.org/officeDocument/2006/relationships/image" Target="../media/image2691.png"/><Relationship Id="rId226" Type="http://schemas.openxmlformats.org/officeDocument/2006/relationships/customXml" Target="../ink/ink2731.xml"/><Relationship Id="rId107" Type="http://schemas.openxmlformats.org/officeDocument/2006/relationships/image" Target="../media/image2643.png"/><Relationship Id="rId11" Type="http://schemas.openxmlformats.org/officeDocument/2006/relationships/image" Target="../media/image2595.png"/><Relationship Id="rId32" Type="http://schemas.openxmlformats.org/officeDocument/2006/relationships/customXml" Target="../ink/ink2634.xml"/><Relationship Id="rId53" Type="http://schemas.openxmlformats.org/officeDocument/2006/relationships/image" Target="../media/image2616.png"/><Relationship Id="rId74" Type="http://schemas.openxmlformats.org/officeDocument/2006/relationships/customXml" Target="../ink/ink2655.xml"/><Relationship Id="rId128" Type="http://schemas.openxmlformats.org/officeDocument/2006/relationships/customXml" Target="../ink/ink2682.xml"/><Relationship Id="rId149" Type="http://schemas.openxmlformats.org/officeDocument/2006/relationships/image" Target="../media/image2663.png"/><Relationship Id="rId5" Type="http://schemas.openxmlformats.org/officeDocument/2006/relationships/image" Target="../media/image2592.png"/><Relationship Id="rId95" Type="http://schemas.openxmlformats.org/officeDocument/2006/relationships/image" Target="../media/image2637.png"/><Relationship Id="rId160" Type="http://schemas.openxmlformats.org/officeDocument/2006/relationships/customXml" Target="../ink/ink2698.xml"/><Relationship Id="rId181" Type="http://schemas.openxmlformats.org/officeDocument/2006/relationships/image" Target="../media/image2679.png"/><Relationship Id="rId216" Type="http://schemas.openxmlformats.org/officeDocument/2006/relationships/customXml" Target="../ink/ink2726.xml"/><Relationship Id="rId22" Type="http://schemas.openxmlformats.org/officeDocument/2006/relationships/customXml" Target="../ink/ink2629.xml"/><Relationship Id="rId43" Type="http://schemas.openxmlformats.org/officeDocument/2006/relationships/image" Target="../media/image2611.png"/><Relationship Id="rId64" Type="http://schemas.openxmlformats.org/officeDocument/2006/relationships/customXml" Target="../ink/ink2650.xml"/><Relationship Id="rId118" Type="http://schemas.openxmlformats.org/officeDocument/2006/relationships/customXml" Target="../ink/ink2677.xml"/><Relationship Id="rId139" Type="http://schemas.openxmlformats.org/officeDocument/2006/relationships/image" Target="../media/image2659.png"/><Relationship Id="rId85" Type="http://schemas.openxmlformats.org/officeDocument/2006/relationships/image" Target="../media/image2632.png"/><Relationship Id="rId150" Type="http://schemas.openxmlformats.org/officeDocument/2006/relationships/customXml" Target="../ink/ink2693.xml"/><Relationship Id="rId171" Type="http://schemas.openxmlformats.org/officeDocument/2006/relationships/image" Target="../media/image2674.png"/><Relationship Id="rId192" Type="http://schemas.openxmlformats.org/officeDocument/2006/relationships/customXml" Target="../ink/ink2714.xml"/><Relationship Id="rId206" Type="http://schemas.openxmlformats.org/officeDocument/2006/relationships/customXml" Target="../ink/ink2721.xml"/><Relationship Id="rId227" Type="http://schemas.openxmlformats.org/officeDocument/2006/relationships/image" Target="../media/image2701.png"/><Relationship Id="rId12" Type="http://schemas.openxmlformats.org/officeDocument/2006/relationships/customXml" Target="../ink/ink2624.xml"/><Relationship Id="rId33" Type="http://schemas.openxmlformats.org/officeDocument/2006/relationships/image" Target="../media/image2606.png"/><Relationship Id="rId108" Type="http://schemas.openxmlformats.org/officeDocument/2006/relationships/customXml" Target="../ink/ink2672.xml"/><Relationship Id="rId129" Type="http://schemas.openxmlformats.org/officeDocument/2006/relationships/image" Target="../media/image2654.png"/><Relationship Id="rId54" Type="http://schemas.openxmlformats.org/officeDocument/2006/relationships/customXml" Target="../ink/ink2645.xml"/><Relationship Id="rId75" Type="http://schemas.openxmlformats.org/officeDocument/2006/relationships/image" Target="../media/image2627.png"/><Relationship Id="rId96" Type="http://schemas.openxmlformats.org/officeDocument/2006/relationships/customXml" Target="../ink/ink2666.xml"/><Relationship Id="rId140" Type="http://schemas.openxmlformats.org/officeDocument/2006/relationships/customXml" Target="../ink/ink2688.xml"/><Relationship Id="rId161" Type="http://schemas.openxmlformats.org/officeDocument/2006/relationships/image" Target="../media/image2669.png"/><Relationship Id="rId182" Type="http://schemas.openxmlformats.org/officeDocument/2006/relationships/customXml" Target="../ink/ink2709.xml"/><Relationship Id="rId217" Type="http://schemas.openxmlformats.org/officeDocument/2006/relationships/image" Target="../media/image2697.png"/><Relationship Id="rId6" Type="http://schemas.openxmlformats.org/officeDocument/2006/relationships/customXml" Target="../ink/ink2621.xml"/><Relationship Id="rId23" Type="http://schemas.openxmlformats.org/officeDocument/2006/relationships/image" Target="../media/image2601.png"/><Relationship Id="rId119" Type="http://schemas.openxmlformats.org/officeDocument/2006/relationships/image" Target="../media/image2649.png"/><Relationship Id="rId44" Type="http://schemas.openxmlformats.org/officeDocument/2006/relationships/customXml" Target="../ink/ink2640.xml"/><Relationship Id="rId65" Type="http://schemas.openxmlformats.org/officeDocument/2006/relationships/image" Target="../media/image2622.png"/><Relationship Id="rId86" Type="http://schemas.openxmlformats.org/officeDocument/2006/relationships/customXml" Target="../ink/ink2661.xml"/><Relationship Id="rId130" Type="http://schemas.openxmlformats.org/officeDocument/2006/relationships/customXml" Target="../ink/ink2683.xml"/><Relationship Id="rId151" Type="http://schemas.openxmlformats.org/officeDocument/2006/relationships/image" Target="../media/image2664.png"/><Relationship Id="rId172" Type="http://schemas.openxmlformats.org/officeDocument/2006/relationships/customXml" Target="../ink/ink2704.xml"/><Relationship Id="rId193" Type="http://schemas.openxmlformats.org/officeDocument/2006/relationships/image" Target="../media/image2685.png"/><Relationship Id="rId207" Type="http://schemas.openxmlformats.org/officeDocument/2006/relationships/image" Target="../media/image2692.png"/><Relationship Id="rId228" Type="http://schemas.openxmlformats.org/officeDocument/2006/relationships/customXml" Target="../ink/ink2732.xml"/><Relationship Id="rId13" Type="http://schemas.openxmlformats.org/officeDocument/2006/relationships/image" Target="../media/image2596.png"/><Relationship Id="rId109" Type="http://schemas.openxmlformats.org/officeDocument/2006/relationships/image" Target="../media/image2644.png"/><Relationship Id="rId34" Type="http://schemas.openxmlformats.org/officeDocument/2006/relationships/customXml" Target="../ink/ink2635.xml"/><Relationship Id="rId55" Type="http://schemas.openxmlformats.org/officeDocument/2006/relationships/image" Target="../media/image2617.png"/><Relationship Id="rId76" Type="http://schemas.openxmlformats.org/officeDocument/2006/relationships/customXml" Target="../ink/ink2656.xml"/><Relationship Id="rId97" Type="http://schemas.openxmlformats.org/officeDocument/2006/relationships/image" Target="../media/image2638.png"/><Relationship Id="rId120" Type="http://schemas.openxmlformats.org/officeDocument/2006/relationships/customXml" Target="../ink/ink2678.xml"/><Relationship Id="rId141" Type="http://schemas.openxmlformats.org/officeDocument/2006/relationships/image" Target="../media/image138.png"/><Relationship Id="rId7" Type="http://schemas.openxmlformats.org/officeDocument/2006/relationships/image" Target="../media/image2593.png"/><Relationship Id="rId162" Type="http://schemas.openxmlformats.org/officeDocument/2006/relationships/customXml" Target="../ink/ink2699.xml"/><Relationship Id="rId183" Type="http://schemas.openxmlformats.org/officeDocument/2006/relationships/image" Target="../media/image2680.png"/><Relationship Id="rId218" Type="http://schemas.openxmlformats.org/officeDocument/2006/relationships/customXml" Target="../ink/ink2727.xml"/><Relationship Id="rId24" Type="http://schemas.openxmlformats.org/officeDocument/2006/relationships/customXml" Target="../ink/ink2630.xml"/><Relationship Id="rId45" Type="http://schemas.openxmlformats.org/officeDocument/2006/relationships/image" Target="../media/image2612.png"/><Relationship Id="rId66" Type="http://schemas.openxmlformats.org/officeDocument/2006/relationships/customXml" Target="../ink/ink2651.xml"/><Relationship Id="rId87" Type="http://schemas.openxmlformats.org/officeDocument/2006/relationships/image" Target="../media/image2633.png"/><Relationship Id="rId110" Type="http://schemas.openxmlformats.org/officeDocument/2006/relationships/customXml" Target="../ink/ink2673.xml"/><Relationship Id="rId131" Type="http://schemas.openxmlformats.org/officeDocument/2006/relationships/image" Target="../media/image2655.png"/><Relationship Id="rId152" Type="http://schemas.openxmlformats.org/officeDocument/2006/relationships/customXml" Target="../ink/ink2694.xml"/><Relationship Id="rId173" Type="http://schemas.openxmlformats.org/officeDocument/2006/relationships/image" Target="../media/image2675.png"/><Relationship Id="rId194" Type="http://schemas.openxmlformats.org/officeDocument/2006/relationships/customXml" Target="../ink/ink2715.xml"/><Relationship Id="rId208" Type="http://schemas.openxmlformats.org/officeDocument/2006/relationships/customXml" Target="../ink/ink2722.xml"/><Relationship Id="rId229" Type="http://schemas.openxmlformats.org/officeDocument/2006/relationships/image" Target="../media/image2702.png"/><Relationship Id="rId14" Type="http://schemas.openxmlformats.org/officeDocument/2006/relationships/customXml" Target="../ink/ink2625.xml"/><Relationship Id="rId35" Type="http://schemas.openxmlformats.org/officeDocument/2006/relationships/image" Target="../media/image2607.png"/><Relationship Id="rId56" Type="http://schemas.openxmlformats.org/officeDocument/2006/relationships/customXml" Target="../ink/ink2646.xml"/><Relationship Id="rId77" Type="http://schemas.openxmlformats.org/officeDocument/2006/relationships/image" Target="../media/image2628.png"/><Relationship Id="rId100" Type="http://schemas.openxmlformats.org/officeDocument/2006/relationships/customXml" Target="../ink/ink2668.xml"/><Relationship Id="rId8" Type="http://schemas.openxmlformats.org/officeDocument/2006/relationships/customXml" Target="../ink/ink2622.xml"/><Relationship Id="rId98" Type="http://schemas.openxmlformats.org/officeDocument/2006/relationships/customXml" Target="../ink/ink2667.xml"/><Relationship Id="rId121" Type="http://schemas.openxmlformats.org/officeDocument/2006/relationships/image" Target="../media/image2650.png"/><Relationship Id="rId142" Type="http://schemas.openxmlformats.org/officeDocument/2006/relationships/customXml" Target="../ink/ink2689.xml"/><Relationship Id="rId163" Type="http://schemas.openxmlformats.org/officeDocument/2006/relationships/image" Target="../media/image2670.png"/><Relationship Id="rId184" Type="http://schemas.openxmlformats.org/officeDocument/2006/relationships/customXml" Target="../ink/ink2710.xml"/><Relationship Id="rId219" Type="http://schemas.openxmlformats.org/officeDocument/2006/relationships/image" Target="../media/image700.png"/><Relationship Id="rId230" Type="http://schemas.openxmlformats.org/officeDocument/2006/relationships/customXml" Target="../ink/ink2733.xml"/><Relationship Id="rId25" Type="http://schemas.openxmlformats.org/officeDocument/2006/relationships/image" Target="../media/image2602.png"/><Relationship Id="rId46" Type="http://schemas.openxmlformats.org/officeDocument/2006/relationships/customXml" Target="../ink/ink2641.xml"/><Relationship Id="rId67" Type="http://schemas.openxmlformats.org/officeDocument/2006/relationships/image" Target="../media/image2623.png"/><Relationship Id="rId20" Type="http://schemas.openxmlformats.org/officeDocument/2006/relationships/customXml" Target="../ink/ink2628.xml"/><Relationship Id="rId41" Type="http://schemas.openxmlformats.org/officeDocument/2006/relationships/image" Target="../media/image2610.png"/><Relationship Id="rId62" Type="http://schemas.openxmlformats.org/officeDocument/2006/relationships/customXml" Target="../ink/ink2649.xml"/><Relationship Id="rId83" Type="http://schemas.openxmlformats.org/officeDocument/2006/relationships/image" Target="../media/image2631.png"/><Relationship Id="rId88" Type="http://schemas.openxmlformats.org/officeDocument/2006/relationships/customXml" Target="../ink/ink2662.xml"/><Relationship Id="rId111" Type="http://schemas.openxmlformats.org/officeDocument/2006/relationships/image" Target="../media/image2645.png"/><Relationship Id="rId132" Type="http://schemas.openxmlformats.org/officeDocument/2006/relationships/customXml" Target="../ink/ink2684.xml"/><Relationship Id="rId153" Type="http://schemas.openxmlformats.org/officeDocument/2006/relationships/image" Target="../media/image2665.png"/><Relationship Id="rId174" Type="http://schemas.openxmlformats.org/officeDocument/2006/relationships/customXml" Target="../ink/ink2705.xml"/><Relationship Id="rId179" Type="http://schemas.openxmlformats.org/officeDocument/2006/relationships/image" Target="../media/image2678.png"/><Relationship Id="rId195" Type="http://schemas.openxmlformats.org/officeDocument/2006/relationships/image" Target="../media/image2686.png"/><Relationship Id="rId209" Type="http://schemas.openxmlformats.org/officeDocument/2006/relationships/image" Target="../media/image2693.png"/><Relationship Id="rId190" Type="http://schemas.openxmlformats.org/officeDocument/2006/relationships/customXml" Target="../ink/ink2713.xml"/><Relationship Id="rId204" Type="http://schemas.openxmlformats.org/officeDocument/2006/relationships/customXml" Target="../ink/ink2720.xml"/><Relationship Id="rId220" Type="http://schemas.openxmlformats.org/officeDocument/2006/relationships/customXml" Target="../ink/ink2728.xml"/><Relationship Id="rId225" Type="http://schemas.openxmlformats.org/officeDocument/2006/relationships/image" Target="../media/image2700.png"/><Relationship Id="rId15" Type="http://schemas.openxmlformats.org/officeDocument/2006/relationships/image" Target="../media/image2597.png"/><Relationship Id="rId36" Type="http://schemas.openxmlformats.org/officeDocument/2006/relationships/customXml" Target="../ink/ink2636.xml"/><Relationship Id="rId57" Type="http://schemas.openxmlformats.org/officeDocument/2006/relationships/image" Target="../media/image2618.png"/><Relationship Id="rId106" Type="http://schemas.openxmlformats.org/officeDocument/2006/relationships/customXml" Target="../ink/ink2671.xml"/><Relationship Id="rId127" Type="http://schemas.openxmlformats.org/officeDocument/2006/relationships/image" Target="../media/image2653.png"/><Relationship Id="rId10" Type="http://schemas.openxmlformats.org/officeDocument/2006/relationships/customXml" Target="../ink/ink2623.xml"/><Relationship Id="rId31" Type="http://schemas.openxmlformats.org/officeDocument/2006/relationships/image" Target="../media/image2605.png"/><Relationship Id="rId52" Type="http://schemas.openxmlformats.org/officeDocument/2006/relationships/customXml" Target="../ink/ink2644.xml"/><Relationship Id="rId73" Type="http://schemas.openxmlformats.org/officeDocument/2006/relationships/image" Target="../media/image2626.png"/><Relationship Id="rId78" Type="http://schemas.openxmlformats.org/officeDocument/2006/relationships/customXml" Target="../ink/ink2657.xml"/><Relationship Id="rId94" Type="http://schemas.openxmlformats.org/officeDocument/2006/relationships/customXml" Target="../ink/ink2665.xml"/><Relationship Id="rId99" Type="http://schemas.openxmlformats.org/officeDocument/2006/relationships/image" Target="../media/image2639.png"/><Relationship Id="rId101" Type="http://schemas.openxmlformats.org/officeDocument/2006/relationships/image" Target="../media/image2640.png"/><Relationship Id="rId122" Type="http://schemas.openxmlformats.org/officeDocument/2006/relationships/customXml" Target="../ink/ink2679.xml"/><Relationship Id="rId143" Type="http://schemas.openxmlformats.org/officeDocument/2006/relationships/image" Target="../media/image2660.png"/><Relationship Id="rId148" Type="http://schemas.openxmlformats.org/officeDocument/2006/relationships/customXml" Target="../ink/ink2692.xml"/><Relationship Id="rId164" Type="http://schemas.openxmlformats.org/officeDocument/2006/relationships/customXml" Target="../ink/ink2700.xml"/><Relationship Id="rId169" Type="http://schemas.openxmlformats.org/officeDocument/2006/relationships/image" Target="../media/image2673.png"/><Relationship Id="rId185" Type="http://schemas.openxmlformats.org/officeDocument/2006/relationships/image" Target="../media/image2681.png"/><Relationship Id="rId4" Type="http://schemas.openxmlformats.org/officeDocument/2006/relationships/customXml" Target="../ink/ink2620.xml"/><Relationship Id="rId9" Type="http://schemas.openxmlformats.org/officeDocument/2006/relationships/image" Target="../media/image2594.png"/><Relationship Id="rId180" Type="http://schemas.openxmlformats.org/officeDocument/2006/relationships/customXml" Target="../ink/ink2708.xml"/><Relationship Id="rId210" Type="http://schemas.openxmlformats.org/officeDocument/2006/relationships/customXml" Target="../ink/ink2723.xml"/><Relationship Id="rId215" Type="http://schemas.openxmlformats.org/officeDocument/2006/relationships/image" Target="../media/image2696.png"/><Relationship Id="rId26" Type="http://schemas.openxmlformats.org/officeDocument/2006/relationships/customXml" Target="../ink/ink2631.xml"/><Relationship Id="rId231" Type="http://schemas.openxmlformats.org/officeDocument/2006/relationships/image" Target="../media/image2703.png"/><Relationship Id="rId47" Type="http://schemas.openxmlformats.org/officeDocument/2006/relationships/image" Target="../media/image2613.png"/><Relationship Id="rId68" Type="http://schemas.openxmlformats.org/officeDocument/2006/relationships/customXml" Target="../ink/ink2652.xml"/><Relationship Id="rId89" Type="http://schemas.openxmlformats.org/officeDocument/2006/relationships/image" Target="../media/image2634.png"/><Relationship Id="rId112" Type="http://schemas.openxmlformats.org/officeDocument/2006/relationships/customXml" Target="../ink/ink2674.xml"/><Relationship Id="rId133" Type="http://schemas.openxmlformats.org/officeDocument/2006/relationships/image" Target="../media/image2656.png"/><Relationship Id="rId154" Type="http://schemas.openxmlformats.org/officeDocument/2006/relationships/customXml" Target="../ink/ink2695.xml"/><Relationship Id="rId175" Type="http://schemas.openxmlformats.org/officeDocument/2006/relationships/image" Target="../media/image2676.png"/><Relationship Id="rId196" Type="http://schemas.openxmlformats.org/officeDocument/2006/relationships/customXml" Target="../ink/ink2716.xml"/><Relationship Id="rId200" Type="http://schemas.openxmlformats.org/officeDocument/2006/relationships/customXml" Target="../ink/ink2718.xml"/><Relationship Id="rId16" Type="http://schemas.openxmlformats.org/officeDocument/2006/relationships/customXml" Target="../ink/ink2626.xml"/><Relationship Id="rId221" Type="http://schemas.openxmlformats.org/officeDocument/2006/relationships/image" Target="../media/image2698.png"/><Relationship Id="rId37" Type="http://schemas.openxmlformats.org/officeDocument/2006/relationships/image" Target="../media/image2608.png"/><Relationship Id="rId58" Type="http://schemas.openxmlformats.org/officeDocument/2006/relationships/customXml" Target="../ink/ink2647.xml"/><Relationship Id="rId79" Type="http://schemas.openxmlformats.org/officeDocument/2006/relationships/image" Target="../media/image2629.png"/><Relationship Id="rId102" Type="http://schemas.openxmlformats.org/officeDocument/2006/relationships/customXml" Target="../ink/ink2669.xml"/><Relationship Id="rId123" Type="http://schemas.openxmlformats.org/officeDocument/2006/relationships/image" Target="../media/image2651.png"/><Relationship Id="rId144" Type="http://schemas.openxmlformats.org/officeDocument/2006/relationships/customXml" Target="../ink/ink2690.xml"/><Relationship Id="rId90" Type="http://schemas.openxmlformats.org/officeDocument/2006/relationships/customXml" Target="../ink/ink2663.xml"/><Relationship Id="rId165" Type="http://schemas.openxmlformats.org/officeDocument/2006/relationships/image" Target="../media/image2671.png"/><Relationship Id="rId186" Type="http://schemas.openxmlformats.org/officeDocument/2006/relationships/customXml" Target="../ink/ink2711.xml"/><Relationship Id="rId211" Type="http://schemas.openxmlformats.org/officeDocument/2006/relationships/image" Target="../media/image2694.png"/><Relationship Id="rId232" Type="http://schemas.openxmlformats.org/officeDocument/2006/relationships/customXml" Target="../ink/ink2734.xml"/><Relationship Id="rId27" Type="http://schemas.openxmlformats.org/officeDocument/2006/relationships/image" Target="../media/image2603.png"/><Relationship Id="rId48" Type="http://schemas.openxmlformats.org/officeDocument/2006/relationships/customXml" Target="../ink/ink2642.xml"/><Relationship Id="rId69" Type="http://schemas.openxmlformats.org/officeDocument/2006/relationships/image" Target="../media/image2624.png"/><Relationship Id="rId113" Type="http://schemas.openxmlformats.org/officeDocument/2006/relationships/image" Target="../media/image2646.png"/><Relationship Id="rId134" Type="http://schemas.openxmlformats.org/officeDocument/2006/relationships/customXml" Target="../ink/ink2685.xml"/><Relationship Id="rId80" Type="http://schemas.openxmlformats.org/officeDocument/2006/relationships/customXml" Target="../ink/ink2658.xml"/><Relationship Id="rId155" Type="http://schemas.openxmlformats.org/officeDocument/2006/relationships/image" Target="../media/image2666.png"/><Relationship Id="rId176" Type="http://schemas.openxmlformats.org/officeDocument/2006/relationships/customXml" Target="../ink/ink2706.xml"/><Relationship Id="rId197" Type="http://schemas.openxmlformats.org/officeDocument/2006/relationships/image" Target="../media/image2687.png"/><Relationship Id="rId201" Type="http://schemas.openxmlformats.org/officeDocument/2006/relationships/image" Target="../media/image2689.png"/><Relationship Id="rId222" Type="http://schemas.openxmlformats.org/officeDocument/2006/relationships/customXml" Target="../ink/ink2729.xml"/><Relationship Id="rId17" Type="http://schemas.openxmlformats.org/officeDocument/2006/relationships/image" Target="../media/image2598.png"/><Relationship Id="rId38" Type="http://schemas.openxmlformats.org/officeDocument/2006/relationships/customXml" Target="../ink/ink2637.xml"/><Relationship Id="rId59" Type="http://schemas.openxmlformats.org/officeDocument/2006/relationships/image" Target="../media/image2619.png"/><Relationship Id="rId103" Type="http://schemas.openxmlformats.org/officeDocument/2006/relationships/image" Target="../media/image2641.png"/><Relationship Id="rId124" Type="http://schemas.openxmlformats.org/officeDocument/2006/relationships/customXml" Target="../ink/ink2680.xml"/><Relationship Id="rId70" Type="http://schemas.openxmlformats.org/officeDocument/2006/relationships/customXml" Target="../ink/ink2653.xml"/><Relationship Id="rId91" Type="http://schemas.openxmlformats.org/officeDocument/2006/relationships/image" Target="../media/image2635.png"/><Relationship Id="rId145" Type="http://schemas.openxmlformats.org/officeDocument/2006/relationships/image" Target="../media/image2661.png"/><Relationship Id="rId166" Type="http://schemas.openxmlformats.org/officeDocument/2006/relationships/customXml" Target="../ink/ink2701.xml"/><Relationship Id="rId187" Type="http://schemas.openxmlformats.org/officeDocument/2006/relationships/image" Target="../media/image268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724.xml"/><Relationship Id="rId233" Type="http://schemas.openxmlformats.org/officeDocument/2006/relationships/image" Target="../media/image2704.png"/><Relationship Id="rId28" Type="http://schemas.openxmlformats.org/officeDocument/2006/relationships/customXml" Target="../ink/ink2632.xml"/><Relationship Id="rId49" Type="http://schemas.openxmlformats.org/officeDocument/2006/relationships/image" Target="../media/image2614.png"/><Relationship Id="rId114" Type="http://schemas.openxmlformats.org/officeDocument/2006/relationships/customXml" Target="../ink/ink2675.xml"/><Relationship Id="rId60" Type="http://schemas.openxmlformats.org/officeDocument/2006/relationships/customXml" Target="../ink/ink2648.xml"/><Relationship Id="rId81" Type="http://schemas.openxmlformats.org/officeDocument/2006/relationships/image" Target="../media/image2630.png"/><Relationship Id="rId135" Type="http://schemas.openxmlformats.org/officeDocument/2006/relationships/image" Target="../media/image2657.png"/><Relationship Id="rId156" Type="http://schemas.openxmlformats.org/officeDocument/2006/relationships/customXml" Target="../ink/ink2696.xml"/><Relationship Id="rId177" Type="http://schemas.openxmlformats.org/officeDocument/2006/relationships/image" Target="../media/image2677.png"/><Relationship Id="rId198" Type="http://schemas.openxmlformats.org/officeDocument/2006/relationships/customXml" Target="../ink/ink2717.xml"/><Relationship Id="rId202" Type="http://schemas.openxmlformats.org/officeDocument/2006/relationships/customXml" Target="../ink/ink2719.xml"/><Relationship Id="rId223" Type="http://schemas.openxmlformats.org/officeDocument/2006/relationships/image" Target="../media/image2699.png"/><Relationship Id="rId18" Type="http://schemas.openxmlformats.org/officeDocument/2006/relationships/customXml" Target="../ink/ink2627.xml"/><Relationship Id="rId39" Type="http://schemas.openxmlformats.org/officeDocument/2006/relationships/image" Target="../media/image2609.png"/><Relationship Id="rId50" Type="http://schemas.openxmlformats.org/officeDocument/2006/relationships/customXml" Target="../ink/ink2643.xml"/><Relationship Id="rId104" Type="http://schemas.openxmlformats.org/officeDocument/2006/relationships/customXml" Target="../ink/ink2670.xml"/><Relationship Id="rId125" Type="http://schemas.openxmlformats.org/officeDocument/2006/relationships/image" Target="../media/image2652.png"/><Relationship Id="rId146" Type="http://schemas.openxmlformats.org/officeDocument/2006/relationships/customXml" Target="../ink/ink2691.xml"/><Relationship Id="rId167" Type="http://schemas.openxmlformats.org/officeDocument/2006/relationships/image" Target="../media/image2672.png"/><Relationship Id="rId188" Type="http://schemas.openxmlformats.org/officeDocument/2006/relationships/customXml" Target="../ink/ink2712.xml"/><Relationship Id="rId71" Type="http://schemas.openxmlformats.org/officeDocument/2006/relationships/image" Target="../media/image2625.png"/><Relationship Id="rId92" Type="http://schemas.openxmlformats.org/officeDocument/2006/relationships/customXml" Target="../ink/ink2664.xml"/><Relationship Id="rId213" Type="http://schemas.openxmlformats.org/officeDocument/2006/relationships/image" Target="../media/image2695.png"/><Relationship Id="rId234" Type="http://schemas.openxmlformats.org/officeDocument/2006/relationships/customXml" Target="../ink/ink2735.xml"/><Relationship Id="rId2" Type="http://schemas.openxmlformats.org/officeDocument/2006/relationships/customXml" Target="../ink/ink2619.xml"/><Relationship Id="rId29" Type="http://schemas.openxmlformats.org/officeDocument/2006/relationships/image" Target="../media/image2604.png"/><Relationship Id="rId40" Type="http://schemas.openxmlformats.org/officeDocument/2006/relationships/customXml" Target="../ink/ink2638.xml"/><Relationship Id="rId115" Type="http://schemas.openxmlformats.org/officeDocument/2006/relationships/image" Target="../media/image2647.png"/><Relationship Id="rId136" Type="http://schemas.openxmlformats.org/officeDocument/2006/relationships/customXml" Target="../ink/ink2686.xml"/><Relationship Id="rId157" Type="http://schemas.openxmlformats.org/officeDocument/2006/relationships/image" Target="../media/image2667.png"/><Relationship Id="rId178" Type="http://schemas.openxmlformats.org/officeDocument/2006/relationships/customXml" Target="../ink/ink2707.xml"/><Relationship Id="rId61" Type="http://schemas.openxmlformats.org/officeDocument/2006/relationships/image" Target="../media/image2620.png"/><Relationship Id="rId82" Type="http://schemas.openxmlformats.org/officeDocument/2006/relationships/customXml" Target="../ink/ink2659.xml"/><Relationship Id="rId199" Type="http://schemas.openxmlformats.org/officeDocument/2006/relationships/image" Target="../media/image2688.png"/><Relationship Id="rId203" Type="http://schemas.openxmlformats.org/officeDocument/2006/relationships/image" Target="../media/image2690.png"/><Relationship Id="rId19" Type="http://schemas.openxmlformats.org/officeDocument/2006/relationships/image" Target="../media/image2599.png"/><Relationship Id="rId224" Type="http://schemas.openxmlformats.org/officeDocument/2006/relationships/customXml" Target="../ink/ink2730.xml"/><Relationship Id="rId30" Type="http://schemas.openxmlformats.org/officeDocument/2006/relationships/customXml" Target="../ink/ink2633.xml"/><Relationship Id="rId105" Type="http://schemas.openxmlformats.org/officeDocument/2006/relationships/image" Target="../media/image2642.png"/><Relationship Id="rId126" Type="http://schemas.openxmlformats.org/officeDocument/2006/relationships/customXml" Target="../ink/ink2681.xml"/><Relationship Id="rId147" Type="http://schemas.openxmlformats.org/officeDocument/2006/relationships/image" Target="../media/image2662.png"/><Relationship Id="rId168" Type="http://schemas.openxmlformats.org/officeDocument/2006/relationships/customXml" Target="../ink/ink2702.xml"/><Relationship Id="rId51" Type="http://schemas.openxmlformats.org/officeDocument/2006/relationships/image" Target="../media/image2615.png"/><Relationship Id="rId72" Type="http://schemas.openxmlformats.org/officeDocument/2006/relationships/customXml" Target="../ink/ink2654.xml"/><Relationship Id="rId93" Type="http://schemas.openxmlformats.org/officeDocument/2006/relationships/image" Target="../media/image2636.png"/><Relationship Id="rId189" Type="http://schemas.openxmlformats.org/officeDocument/2006/relationships/image" Target="../media/image2683.png"/><Relationship Id="rId3" Type="http://schemas.openxmlformats.org/officeDocument/2006/relationships/image" Target="../media/image2591.png"/><Relationship Id="rId214" Type="http://schemas.openxmlformats.org/officeDocument/2006/relationships/customXml" Target="../ink/ink2725.xml"/><Relationship Id="rId235" Type="http://schemas.openxmlformats.org/officeDocument/2006/relationships/image" Target="../media/image2705.png"/><Relationship Id="rId116" Type="http://schemas.openxmlformats.org/officeDocument/2006/relationships/customXml" Target="../ink/ink2676.xml"/><Relationship Id="rId137" Type="http://schemas.openxmlformats.org/officeDocument/2006/relationships/image" Target="../media/image2658.png"/><Relationship Id="rId158" Type="http://schemas.openxmlformats.org/officeDocument/2006/relationships/customXml" Target="../ink/ink269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1.png"/><Relationship Id="rId299" Type="http://schemas.openxmlformats.org/officeDocument/2006/relationships/image" Target="../media/image441.png"/><Relationship Id="rId21" Type="http://schemas.openxmlformats.org/officeDocument/2006/relationships/image" Target="../media/image303.png"/><Relationship Id="rId63" Type="http://schemas.openxmlformats.org/officeDocument/2006/relationships/image" Target="../media/image324.png"/><Relationship Id="rId159" Type="http://schemas.openxmlformats.org/officeDocument/2006/relationships/image" Target="../media/image372.png"/><Relationship Id="rId324" Type="http://schemas.openxmlformats.org/officeDocument/2006/relationships/customXml" Target="../ink/ink458.xml"/><Relationship Id="rId366" Type="http://schemas.openxmlformats.org/officeDocument/2006/relationships/customXml" Target="../ink/ink479.xml"/><Relationship Id="rId170" Type="http://schemas.openxmlformats.org/officeDocument/2006/relationships/customXml" Target="../ink/ink381.xml"/><Relationship Id="rId226" Type="http://schemas.openxmlformats.org/officeDocument/2006/relationships/customXml" Target="../ink/ink409.xml"/><Relationship Id="rId433" Type="http://schemas.openxmlformats.org/officeDocument/2006/relationships/image" Target="../media/image508.png"/><Relationship Id="rId268" Type="http://schemas.openxmlformats.org/officeDocument/2006/relationships/customXml" Target="../ink/ink430.xml"/><Relationship Id="rId32" Type="http://schemas.openxmlformats.org/officeDocument/2006/relationships/customXml" Target="../ink/ink312.xml"/><Relationship Id="rId74" Type="http://schemas.openxmlformats.org/officeDocument/2006/relationships/customXml" Target="../ink/ink333.xml"/><Relationship Id="rId128" Type="http://schemas.openxmlformats.org/officeDocument/2006/relationships/customXml" Target="../ink/ink360.xml"/><Relationship Id="rId335" Type="http://schemas.openxmlformats.org/officeDocument/2006/relationships/image" Target="../media/image459.png"/><Relationship Id="rId377" Type="http://schemas.openxmlformats.org/officeDocument/2006/relationships/image" Target="../media/image480.png"/><Relationship Id="rId5" Type="http://schemas.openxmlformats.org/officeDocument/2006/relationships/image" Target="../media/image295.png"/><Relationship Id="rId181" Type="http://schemas.openxmlformats.org/officeDocument/2006/relationships/image" Target="../media/image382.png"/><Relationship Id="rId237" Type="http://schemas.openxmlformats.org/officeDocument/2006/relationships/image" Target="../media/image410.png"/><Relationship Id="rId402" Type="http://schemas.openxmlformats.org/officeDocument/2006/relationships/customXml" Target="../ink/ink497.xml"/><Relationship Id="rId279" Type="http://schemas.openxmlformats.org/officeDocument/2006/relationships/image" Target="../media/image431.png"/><Relationship Id="rId444" Type="http://schemas.openxmlformats.org/officeDocument/2006/relationships/customXml" Target="../ink/ink518.xml"/><Relationship Id="rId43" Type="http://schemas.openxmlformats.org/officeDocument/2006/relationships/image" Target="../media/image314.png"/><Relationship Id="rId139" Type="http://schemas.openxmlformats.org/officeDocument/2006/relationships/image" Target="../media/image362.png"/><Relationship Id="rId290" Type="http://schemas.openxmlformats.org/officeDocument/2006/relationships/customXml" Target="../ink/ink441.xml"/><Relationship Id="rId304" Type="http://schemas.openxmlformats.org/officeDocument/2006/relationships/customXml" Target="../ink/ink448.xml"/><Relationship Id="rId346" Type="http://schemas.openxmlformats.org/officeDocument/2006/relationships/customXml" Target="../ink/ink469.xml"/><Relationship Id="rId388" Type="http://schemas.openxmlformats.org/officeDocument/2006/relationships/customXml" Target="../ink/ink490.xml"/><Relationship Id="rId85" Type="http://schemas.openxmlformats.org/officeDocument/2006/relationships/image" Target="../media/image335.png"/><Relationship Id="rId150" Type="http://schemas.openxmlformats.org/officeDocument/2006/relationships/customXml" Target="../ink/ink371.xml"/><Relationship Id="rId192" Type="http://schemas.openxmlformats.org/officeDocument/2006/relationships/customXml" Target="../ink/ink392.xml"/><Relationship Id="rId206" Type="http://schemas.openxmlformats.org/officeDocument/2006/relationships/customXml" Target="../ink/ink399.xml"/><Relationship Id="rId413" Type="http://schemas.openxmlformats.org/officeDocument/2006/relationships/image" Target="../media/image498.png"/><Relationship Id="rId248" Type="http://schemas.openxmlformats.org/officeDocument/2006/relationships/customXml" Target="../ink/ink420.xml"/><Relationship Id="rId455" Type="http://schemas.openxmlformats.org/officeDocument/2006/relationships/image" Target="../media/image519.png"/><Relationship Id="rId12" Type="http://schemas.openxmlformats.org/officeDocument/2006/relationships/customXml" Target="../ink/ink302.xml"/><Relationship Id="rId108" Type="http://schemas.openxmlformats.org/officeDocument/2006/relationships/customXml" Target="../ink/ink350.xml"/><Relationship Id="rId315" Type="http://schemas.openxmlformats.org/officeDocument/2006/relationships/image" Target="../media/image449.png"/><Relationship Id="rId357" Type="http://schemas.openxmlformats.org/officeDocument/2006/relationships/image" Target="../media/image470.png"/><Relationship Id="rId54" Type="http://schemas.openxmlformats.org/officeDocument/2006/relationships/customXml" Target="../ink/ink323.xml"/><Relationship Id="rId96" Type="http://schemas.openxmlformats.org/officeDocument/2006/relationships/customXml" Target="../ink/ink344.xml"/><Relationship Id="rId161" Type="http://schemas.openxmlformats.org/officeDocument/2006/relationships/image" Target="../media/image373.png"/><Relationship Id="rId217" Type="http://schemas.openxmlformats.org/officeDocument/2006/relationships/image" Target="../media/image400.png"/><Relationship Id="rId399" Type="http://schemas.openxmlformats.org/officeDocument/2006/relationships/image" Target="../media/image491.png"/><Relationship Id="rId259" Type="http://schemas.openxmlformats.org/officeDocument/2006/relationships/image" Target="../media/image421.png"/><Relationship Id="rId424" Type="http://schemas.openxmlformats.org/officeDocument/2006/relationships/customXml" Target="../ink/ink508.xml"/><Relationship Id="rId466" Type="http://schemas.openxmlformats.org/officeDocument/2006/relationships/customXml" Target="../ink/ink529.xml"/><Relationship Id="rId23" Type="http://schemas.openxmlformats.org/officeDocument/2006/relationships/image" Target="../media/image304.png"/><Relationship Id="rId119" Type="http://schemas.openxmlformats.org/officeDocument/2006/relationships/image" Target="../media/image352.png"/><Relationship Id="rId270" Type="http://schemas.openxmlformats.org/officeDocument/2006/relationships/customXml" Target="../ink/ink431.xml"/><Relationship Id="rId326" Type="http://schemas.openxmlformats.org/officeDocument/2006/relationships/customXml" Target="../ink/ink459.xml"/><Relationship Id="rId65" Type="http://schemas.openxmlformats.org/officeDocument/2006/relationships/image" Target="../media/image325.png"/><Relationship Id="rId130" Type="http://schemas.openxmlformats.org/officeDocument/2006/relationships/customXml" Target="../ink/ink361.xml"/><Relationship Id="rId368" Type="http://schemas.openxmlformats.org/officeDocument/2006/relationships/customXml" Target="../ink/ink480.xml"/><Relationship Id="rId172" Type="http://schemas.openxmlformats.org/officeDocument/2006/relationships/customXml" Target="../ink/ink382.xml"/><Relationship Id="rId228" Type="http://schemas.openxmlformats.org/officeDocument/2006/relationships/customXml" Target="../ink/ink410.xml"/><Relationship Id="rId435" Type="http://schemas.openxmlformats.org/officeDocument/2006/relationships/image" Target="../media/image509.png"/><Relationship Id="rId281" Type="http://schemas.openxmlformats.org/officeDocument/2006/relationships/image" Target="../media/image432.png"/><Relationship Id="rId337" Type="http://schemas.openxmlformats.org/officeDocument/2006/relationships/image" Target="../media/image460.png"/><Relationship Id="rId34" Type="http://schemas.openxmlformats.org/officeDocument/2006/relationships/customXml" Target="../ink/ink313.xml"/><Relationship Id="rId76" Type="http://schemas.openxmlformats.org/officeDocument/2006/relationships/customXml" Target="../ink/ink334.xml"/><Relationship Id="rId141" Type="http://schemas.openxmlformats.org/officeDocument/2006/relationships/image" Target="../media/image363.png"/><Relationship Id="rId379" Type="http://schemas.openxmlformats.org/officeDocument/2006/relationships/image" Target="../media/image481.png"/><Relationship Id="rId7" Type="http://schemas.openxmlformats.org/officeDocument/2006/relationships/image" Target="../media/image296.png"/><Relationship Id="rId183" Type="http://schemas.openxmlformats.org/officeDocument/2006/relationships/image" Target="../media/image383.png"/><Relationship Id="rId239" Type="http://schemas.openxmlformats.org/officeDocument/2006/relationships/image" Target="../media/image411.png"/><Relationship Id="rId390" Type="http://schemas.openxmlformats.org/officeDocument/2006/relationships/customXml" Target="../ink/ink491.xml"/><Relationship Id="rId404" Type="http://schemas.openxmlformats.org/officeDocument/2006/relationships/customXml" Target="../ink/ink498.xml"/><Relationship Id="rId446" Type="http://schemas.openxmlformats.org/officeDocument/2006/relationships/customXml" Target="../ink/ink519.xml"/><Relationship Id="rId250" Type="http://schemas.openxmlformats.org/officeDocument/2006/relationships/customXml" Target="../ink/ink421.xml"/><Relationship Id="rId292" Type="http://schemas.openxmlformats.org/officeDocument/2006/relationships/customXml" Target="../ink/ink442.xml"/><Relationship Id="rId306" Type="http://schemas.openxmlformats.org/officeDocument/2006/relationships/customXml" Target="../ink/ink449.xml"/><Relationship Id="rId45" Type="http://schemas.openxmlformats.org/officeDocument/2006/relationships/image" Target="../media/image315.png"/><Relationship Id="rId87" Type="http://schemas.openxmlformats.org/officeDocument/2006/relationships/image" Target="../media/image336.png"/><Relationship Id="rId110" Type="http://schemas.openxmlformats.org/officeDocument/2006/relationships/customXml" Target="../ink/ink351.xml"/><Relationship Id="rId348" Type="http://schemas.openxmlformats.org/officeDocument/2006/relationships/customXml" Target="../ink/ink470.xml"/><Relationship Id="rId152" Type="http://schemas.openxmlformats.org/officeDocument/2006/relationships/customXml" Target="../ink/ink372.xml"/><Relationship Id="rId194" Type="http://schemas.openxmlformats.org/officeDocument/2006/relationships/customXml" Target="../ink/ink393.xml"/><Relationship Id="rId208" Type="http://schemas.openxmlformats.org/officeDocument/2006/relationships/customXml" Target="../ink/ink400.xml"/><Relationship Id="rId415" Type="http://schemas.openxmlformats.org/officeDocument/2006/relationships/image" Target="../media/image499.png"/><Relationship Id="rId457" Type="http://schemas.openxmlformats.org/officeDocument/2006/relationships/image" Target="../media/image520.png"/><Relationship Id="rId261" Type="http://schemas.openxmlformats.org/officeDocument/2006/relationships/image" Target="../media/image422.png"/><Relationship Id="rId14" Type="http://schemas.openxmlformats.org/officeDocument/2006/relationships/customXml" Target="../ink/ink303.xml"/><Relationship Id="rId56" Type="http://schemas.openxmlformats.org/officeDocument/2006/relationships/customXml" Target="../ink/ink324.xml"/><Relationship Id="rId317" Type="http://schemas.openxmlformats.org/officeDocument/2006/relationships/image" Target="../media/image450.png"/><Relationship Id="rId359" Type="http://schemas.openxmlformats.org/officeDocument/2006/relationships/image" Target="../media/image471.png"/><Relationship Id="rId98" Type="http://schemas.openxmlformats.org/officeDocument/2006/relationships/customXml" Target="../ink/ink345.xml"/><Relationship Id="rId121" Type="http://schemas.openxmlformats.org/officeDocument/2006/relationships/image" Target="../media/image353.png"/><Relationship Id="rId163" Type="http://schemas.openxmlformats.org/officeDocument/2006/relationships/image" Target="../media/image153.png"/><Relationship Id="rId219" Type="http://schemas.openxmlformats.org/officeDocument/2006/relationships/image" Target="../media/image401.png"/><Relationship Id="rId370" Type="http://schemas.openxmlformats.org/officeDocument/2006/relationships/customXml" Target="../ink/ink481.xml"/><Relationship Id="rId426" Type="http://schemas.openxmlformats.org/officeDocument/2006/relationships/customXml" Target="../ink/ink509.xml"/><Relationship Id="rId230" Type="http://schemas.openxmlformats.org/officeDocument/2006/relationships/customXml" Target="../ink/ink411.xml"/><Relationship Id="rId25" Type="http://schemas.openxmlformats.org/officeDocument/2006/relationships/image" Target="../media/image305.png"/><Relationship Id="rId67" Type="http://schemas.openxmlformats.org/officeDocument/2006/relationships/image" Target="../media/image326.png"/><Relationship Id="rId272" Type="http://schemas.openxmlformats.org/officeDocument/2006/relationships/customXml" Target="../ink/ink432.xml"/><Relationship Id="rId328" Type="http://schemas.openxmlformats.org/officeDocument/2006/relationships/customXml" Target="../ink/ink460.xml"/><Relationship Id="rId132" Type="http://schemas.openxmlformats.org/officeDocument/2006/relationships/customXml" Target="../ink/ink362.xml"/><Relationship Id="rId174" Type="http://schemas.openxmlformats.org/officeDocument/2006/relationships/customXml" Target="../ink/ink383.xml"/><Relationship Id="rId381" Type="http://schemas.openxmlformats.org/officeDocument/2006/relationships/image" Target="../media/image482.png"/><Relationship Id="rId241" Type="http://schemas.openxmlformats.org/officeDocument/2006/relationships/image" Target="../media/image412.png"/><Relationship Id="rId437" Type="http://schemas.openxmlformats.org/officeDocument/2006/relationships/image" Target="../media/image510.png"/><Relationship Id="rId36" Type="http://schemas.openxmlformats.org/officeDocument/2006/relationships/customXml" Target="../ink/ink314.xml"/><Relationship Id="rId283" Type="http://schemas.openxmlformats.org/officeDocument/2006/relationships/image" Target="../media/image433.png"/><Relationship Id="rId339" Type="http://schemas.openxmlformats.org/officeDocument/2006/relationships/image" Target="../media/image461.png"/><Relationship Id="rId78" Type="http://schemas.openxmlformats.org/officeDocument/2006/relationships/customXml" Target="../ink/ink335.xml"/><Relationship Id="rId101" Type="http://schemas.openxmlformats.org/officeDocument/2006/relationships/image" Target="../media/image343.png"/><Relationship Id="rId143" Type="http://schemas.openxmlformats.org/officeDocument/2006/relationships/image" Target="../media/image364.png"/><Relationship Id="rId185" Type="http://schemas.openxmlformats.org/officeDocument/2006/relationships/image" Target="../media/image384.png"/><Relationship Id="rId350" Type="http://schemas.openxmlformats.org/officeDocument/2006/relationships/customXml" Target="../ink/ink471.xml"/><Relationship Id="rId406" Type="http://schemas.openxmlformats.org/officeDocument/2006/relationships/customXml" Target="../ink/ink499.xml"/><Relationship Id="rId9" Type="http://schemas.openxmlformats.org/officeDocument/2006/relationships/image" Target="../media/image297.png"/><Relationship Id="rId210" Type="http://schemas.openxmlformats.org/officeDocument/2006/relationships/customXml" Target="../ink/ink401.xml"/><Relationship Id="rId392" Type="http://schemas.openxmlformats.org/officeDocument/2006/relationships/customXml" Target="../ink/ink492.xml"/><Relationship Id="rId448" Type="http://schemas.openxmlformats.org/officeDocument/2006/relationships/customXml" Target="../ink/ink520.xml"/><Relationship Id="rId252" Type="http://schemas.openxmlformats.org/officeDocument/2006/relationships/customXml" Target="../ink/ink422.xml"/><Relationship Id="rId294" Type="http://schemas.openxmlformats.org/officeDocument/2006/relationships/customXml" Target="../ink/ink443.xml"/><Relationship Id="rId308" Type="http://schemas.openxmlformats.org/officeDocument/2006/relationships/customXml" Target="../ink/ink450.xml"/><Relationship Id="rId47" Type="http://schemas.openxmlformats.org/officeDocument/2006/relationships/image" Target="../media/image316.png"/><Relationship Id="rId89" Type="http://schemas.openxmlformats.org/officeDocument/2006/relationships/image" Target="../media/image337.png"/><Relationship Id="rId112" Type="http://schemas.openxmlformats.org/officeDocument/2006/relationships/customXml" Target="../ink/ink352.xml"/><Relationship Id="rId154" Type="http://schemas.openxmlformats.org/officeDocument/2006/relationships/customXml" Target="../ink/ink373.xml"/><Relationship Id="rId361" Type="http://schemas.openxmlformats.org/officeDocument/2006/relationships/image" Target="../media/image472.png"/><Relationship Id="rId196" Type="http://schemas.openxmlformats.org/officeDocument/2006/relationships/customXml" Target="../ink/ink394.xml"/><Relationship Id="rId417" Type="http://schemas.openxmlformats.org/officeDocument/2006/relationships/image" Target="../media/image500.png"/><Relationship Id="rId459" Type="http://schemas.openxmlformats.org/officeDocument/2006/relationships/image" Target="../media/image521.png"/><Relationship Id="rId16" Type="http://schemas.openxmlformats.org/officeDocument/2006/relationships/customXml" Target="../ink/ink304.xml"/><Relationship Id="rId221" Type="http://schemas.openxmlformats.org/officeDocument/2006/relationships/image" Target="../media/image402.png"/><Relationship Id="rId263" Type="http://schemas.openxmlformats.org/officeDocument/2006/relationships/image" Target="../media/image423.png"/><Relationship Id="rId319" Type="http://schemas.openxmlformats.org/officeDocument/2006/relationships/image" Target="../media/image451.png"/><Relationship Id="rId58" Type="http://schemas.openxmlformats.org/officeDocument/2006/relationships/customXml" Target="../ink/ink325.xml"/><Relationship Id="rId123" Type="http://schemas.openxmlformats.org/officeDocument/2006/relationships/image" Target="../media/image354.png"/><Relationship Id="rId330" Type="http://schemas.openxmlformats.org/officeDocument/2006/relationships/customXml" Target="../ink/ink461.xml"/><Relationship Id="rId165" Type="http://schemas.openxmlformats.org/officeDocument/2006/relationships/image" Target="../media/image374.png"/><Relationship Id="rId372" Type="http://schemas.openxmlformats.org/officeDocument/2006/relationships/customXml" Target="../ink/ink482.xml"/><Relationship Id="rId428" Type="http://schemas.openxmlformats.org/officeDocument/2006/relationships/customXml" Target="../ink/ink510.xml"/><Relationship Id="rId232" Type="http://schemas.openxmlformats.org/officeDocument/2006/relationships/customXml" Target="../ink/ink412.xml"/><Relationship Id="rId274" Type="http://schemas.openxmlformats.org/officeDocument/2006/relationships/customXml" Target="../ink/ink433.xml"/><Relationship Id="rId27" Type="http://schemas.openxmlformats.org/officeDocument/2006/relationships/image" Target="../media/image306.png"/><Relationship Id="rId69" Type="http://schemas.openxmlformats.org/officeDocument/2006/relationships/image" Target="../media/image327.png"/><Relationship Id="rId134" Type="http://schemas.openxmlformats.org/officeDocument/2006/relationships/customXml" Target="../ink/ink363.xml"/><Relationship Id="rId80" Type="http://schemas.openxmlformats.org/officeDocument/2006/relationships/customXml" Target="../ink/ink336.xml"/><Relationship Id="rId176" Type="http://schemas.openxmlformats.org/officeDocument/2006/relationships/customXml" Target="../ink/ink384.xml"/><Relationship Id="rId341" Type="http://schemas.openxmlformats.org/officeDocument/2006/relationships/image" Target="../media/image462.png"/><Relationship Id="rId383" Type="http://schemas.openxmlformats.org/officeDocument/2006/relationships/image" Target="../media/image483.png"/><Relationship Id="rId439" Type="http://schemas.openxmlformats.org/officeDocument/2006/relationships/image" Target="../media/image511.png"/><Relationship Id="rId201" Type="http://schemas.openxmlformats.org/officeDocument/2006/relationships/image" Target="../media/image392.png"/><Relationship Id="rId243" Type="http://schemas.openxmlformats.org/officeDocument/2006/relationships/image" Target="../media/image413.png"/><Relationship Id="rId285" Type="http://schemas.openxmlformats.org/officeDocument/2006/relationships/image" Target="../media/image434.png"/><Relationship Id="rId450" Type="http://schemas.openxmlformats.org/officeDocument/2006/relationships/customXml" Target="../ink/ink521.xml"/><Relationship Id="rId38" Type="http://schemas.openxmlformats.org/officeDocument/2006/relationships/customXml" Target="../ink/ink315.xml"/><Relationship Id="rId103" Type="http://schemas.openxmlformats.org/officeDocument/2006/relationships/image" Target="../media/image344.png"/><Relationship Id="rId310" Type="http://schemas.openxmlformats.org/officeDocument/2006/relationships/customXml" Target="../ink/ink451.xml"/><Relationship Id="rId91" Type="http://schemas.openxmlformats.org/officeDocument/2006/relationships/image" Target="../media/image338.png"/><Relationship Id="rId145" Type="http://schemas.openxmlformats.org/officeDocument/2006/relationships/image" Target="../media/image365.png"/><Relationship Id="rId187" Type="http://schemas.openxmlformats.org/officeDocument/2006/relationships/image" Target="../media/image385.png"/><Relationship Id="rId352" Type="http://schemas.openxmlformats.org/officeDocument/2006/relationships/customXml" Target="../ink/ink472.xml"/><Relationship Id="rId394" Type="http://schemas.openxmlformats.org/officeDocument/2006/relationships/customXml" Target="../ink/ink493.xml"/><Relationship Id="rId408" Type="http://schemas.openxmlformats.org/officeDocument/2006/relationships/customXml" Target="../ink/ink500.xml"/><Relationship Id="rId212" Type="http://schemas.openxmlformats.org/officeDocument/2006/relationships/customXml" Target="../ink/ink402.xml"/><Relationship Id="rId254" Type="http://schemas.openxmlformats.org/officeDocument/2006/relationships/customXml" Target="../ink/ink423.xml"/><Relationship Id="rId49" Type="http://schemas.openxmlformats.org/officeDocument/2006/relationships/image" Target="../media/image317.png"/><Relationship Id="rId114" Type="http://schemas.openxmlformats.org/officeDocument/2006/relationships/customXml" Target="../ink/ink353.xml"/><Relationship Id="rId296" Type="http://schemas.openxmlformats.org/officeDocument/2006/relationships/customXml" Target="../ink/ink444.xml"/><Relationship Id="rId461" Type="http://schemas.openxmlformats.org/officeDocument/2006/relationships/image" Target="../media/image522.png"/><Relationship Id="rId60" Type="http://schemas.openxmlformats.org/officeDocument/2006/relationships/customXml" Target="../ink/ink326.xml"/><Relationship Id="rId156" Type="http://schemas.openxmlformats.org/officeDocument/2006/relationships/customXml" Target="../ink/ink374.xml"/><Relationship Id="rId198" Type="http://schemas.openxmlformats.org/officeDocument/2006/relationships/customXml" Target="../ink/ink395.xml"/><Relationship Id="rId321" Type="http://schemas.openxmlformats.org/officeDocument/2006/relationships/image" Target="../media/image452.png"/><Relationship Id="rId363" Type="http://schemas.openxmlformats.org/officeDocument/2006/relationships/image" Target="../media/image473.png"/><Relationship Id="rId419" Type="http://schemas.openxmlformats.org/officeDocument/2006/relationships/image" Target="../media/image501.png"/><Relationship Id="rId223" Type="http://schemas.openxmlformats.org/officeDocument/2006/relationships/image" Target="../media/image403.png"/><Relationship Id="rId430" Type="http://schemas.openxmlformats.org/officeDocument/2006/relationships/customXml" Target="../ink/ink511.xml"/><Relationship Id="rId18" Type="http://schemas.openxmlformats.org/officeDocument/2006/relationships/customXml" Target="../ink/ink305.xml"/><Relationship Id="rId265" Type="http://schemas.openxmlformats.org/officeDocument/2006/relationships/image" Target="../media/image424.png"/><Relationship Id="rId125" Type="http://schemas.openxmlformats.org/officeDocument/2006/relationships/image" Target="../media/image355.png"/><Relationship Id="rId167" Type="http://schemas.openxmlformats.org/officeDocument/2006/relationships/image" Target="../media/image375.png"/><Relationship Id="rId332" Type="http://schemas.openxmlformats.org/officeDocument/2006/relationships/customXml" Target="../ink/ink462.xml"/><Relationship Id="rId374" Type="http://schemas.openxmlformats.org/officeDocument/2006/relationships/customXml" Target="../ink/ink483.xml"/><Relationship Id="rId71" Type="http://schemas.openxmlformats.org/officeDocument/2006/relationships/image" Target="../media/image328.png"/><Relationship Id="rId234" Type="http://schemas.openxmlformats.org/officeDocument/2006/relationships/customXml" Target="../ink/ink413.xml"/><Relationship Id="rId2" Type="http://schemas.openxmlformats.org/officeDocument/2006/relationships/customXml" Target="../ink/ink297.xml"/><Relationship Id="rId29" Type="http://schemas.openxmlformats.org/officeDocument/2006/relationships/image" Target="../media/image307.png"/><Relationship Id="rId276" Type="http://schemas.openxmlformats.org/officeDocument/2006/relationships/customXml" Target="../ink/ink434.xml"/><Relationship Id="rId441" Type="http://schemas.openxmlformats.org/officeDocument/2006/relationships/image" Target="../media/image512.png"/><Relationship Id="rId40" Type="http://schemas.openxmlformats.org/officeDocument/2006/relationships/customXml" Target="../ink/ink316.xml"/><Relationship Id="rId136" Type="http://schemas.openxmlformats.org/officeDocument/2006/relationships/customXml" Target="../ink/ink364.xml"/><Relationship Id="rId178" Type="http://schemas.openxmlformats.org/officeDocument/2006/relationships/customXml" Target="../ink/ink385.xml"/><Relationship Id="rId301" Type="http://schemas.openxmlformats.org/officeDocument/2006/relationships/image" Target="../media/image442.png"/><Relationship Id="rId343" Type="http://schemas.openxmlformats.org/officeDocument/2006/relationships/image" Target="../media/image463.png"/><Relationship Id="rId61" Type="http://schemas.openxmlformats.org/officeDocument/2006/relationships/image" Target="../media/image323.png"/><Relationship Id="rId82" Type="http://schemas.openxmlformats.org/officeDocument/2006/relationships/customXml" Target="../ink/ink337.xml"/><Relationship Id="rId199" Type="http://schemas.openxmlformats.org/officeDocument/2006/relationships/image" Target="../media/image391.png"/><Relationship Id="rId203" Type="http://schemas.openxmlformats.org/officeDocument/2006/relationships/image" Target="../media/image393.png"/><Relationship Id="rId385" Type="http://schemas.openxmlformats.org/officeDocument/2006/relationships/image" Target="../media/image484.png"/><Relationship Id="rId19" Type="http://schemas.openxmlformats.org/officeDocument/2006/relationships/image" Target="../media/image302.png"/><Relationship Id="rId224" Type="http://schemas.openxmlformats.org/officeDocument/2006/relationships/customXml" Target="../ink/ink408.xml"/><Relationship Id="rId245" Type="http://schemas.openxmlformats.org/officeDocument/2006/relationships/image" Target="../media/image414.png"/><Relationship Id="rId266" Type="http://schemas.openxmlformats.org/officeDocument/2006/relationships/customXml" Target="../ink/ink429.xml"/><Relationship Id="rId287" Type="http://schemas.openxmlformats.org/officeDocument/2006/relationships/image" Target="../media/image435.png"/><Relationship Id="rId410" Type="http://schemas.openxmlformats.org/officeDocument/2006/relationships/customXml" Target="../ink/ink501.xml"/><Relationship Id="rId431" Type="http://schemas.openxmlformats.org/officeDocument/2006/relationships/image" Target="../media/image507.png"/><Relationship Id="rId452" Type="http://schemas.openxmlformats.org/officeDocument/2006/relationships/customXml" Target="../ink/ink522.xml"/><Relationship Id="rId30" Type="http://schemas.openxmlformats.org/officeDocument/2006/relationships/customXml" Target="../ink/ink311.xml"/><Relationship Id="rId105" Type="http://schemas.openxmlformats.org/officeDocument/2006/relationships/image" Target="../media/image345.png"/><Relationship Id="rId126" Type="http://schemas.openxmlformats.org/officeDocument/2006/relationships/customXml" Target="../ink/ink359.xml"/><Relationship Id="rId147" Type="http://schemas.openxmlformats.org/officeDocument/2006/relationships/image" Target="../media/image366.png"/><Relationship Id="rId168" Type="http://schemas.openxmlformats.org/officeDocument/2006/relationships/customXml" Target="../ink/ink380.xml"/><Relationship Id="rId312" Type="http://schemas.openxmlformats.org/officeDocument/2006/relationships/customXml" Target="../ink/ink452.xml"/><Relationship Id="rId333" Type="http://schemas.openxmlformats.org/officeDocument/2006/relationships/image" Target="../media/image458.png"/><Relationship Id="rId354" Type="http://schemas.openxmlformats.org/officeDocument/2006/relationships/customXml" Target="../ink/ink473.xml"/><Relationship Id="rId51" Type="http://schemas.openxmlformats.org/officeDocument/2006/relationships/image" Target="../media/image318.png"/><Relationship Id="rId72" Type="http://schemas.openxmlformats.org/officeDocument/2006/relationships/customXml" Target="../ink/ink332.xml"/><Relationship Id="rId93" Type="http://schemas.openxmlformats.org/officeDocument/2006/relationships/image" Target="../media/image339.png"/><Relationship Id="rId189" Type="http://schemas.openxmlformats.org/officeDocument/2006/relationships/image" Target="../media/image386.png"/><Relationship Id="rId375" Type="http://schemas.openxmlformats.org/officeDocument/2006/relationships/image" Target="../media/image479.png"/><Relationship Id="rId396" Type="http://schemas.openxmlformats.org/officeDocument/2006/relationships/customXml" Target="../ink/ink494.xml"/><Relationship Id="rId3" Type="http://schemas.openxmlformats.org/officeDocument/2006/relationships/image" Target="../media/image294.png"/><Relationship Id="rId214" Type="http://schemas.openxmlformats.org/officeDocument/2006/relationships/customXml" Target="../ink/ink403.xml"/><Relationship Id="rId235" Type="http://schemas.openxmlformats.org/officeDocument/2006/relationships/image" Target="../media/image409.png"/><Relationship Id="rId256" Type="http://schemas.openxmlformats.org/officeDocument/2006/relationships/customXml" Target="../ink/ink424.xml"/><Relationship Id="rId277" Type="http://schemas.openxmlformats.org/officeDocument/2006/relationships/image" Target="../media/image430.png"/><Relationship Id="rId298" Type="http://schemas.openxmlformats.org/officeDocument/2006/relationships/customXml" Target="../ink/ink445.xml"/><Relationship Id="rId400" Type="http://schemas.openxmlformats.org/officeDocument/2006/relationships/customXml" Target="../ink/ink496.xml"/><Relationship Id="rId421" Type="http://schemas.openxmlformats.org/officeDocument/2006/relationships/image" Target="../media/image502.png"/><Relationship Id="rId442" Type="http://schemas.openxmlformats.org/officeDocument/2006/relationships/customXml" Target="../ink/ink517.xml"/><Relationship Id="rId463" Type="http://schemas.openxmlformats.org/officeDocument/2006/relationships/image" Target="../media/image523.png"/><Relationship Id="rId116" Type="http://schemas.openxmlformats.org/officeDocument/2006/relationships/customXml" Target="../ink/ink354.xml"/><Relationship Id="rId137" Type="http://schemas.openxmlformats.org/officeDocument/2006/relationships/image" Target="../media/image361.png"/><Relationship Id="rId158" Type="http://schemas.openxmlformats.org/officeDocument/2006/relationships/customXml" Target="../ink/ink375.xml"/><Relationship Id="rId302" Type="http://schemas.openxmlformats.org/officeDocument/2006/relationships/customXml" Target="../ink/ink447.xml"/><Relationship Id="rId323" Type="http://schemas.openxmlformats.org/officeDocument/2006/relationships/image" Target="../media/image453.png"/><Relationship Id="rId344" Type="http://schemas.openxmlformats.org/officeDocument/2006/relationships/customXml" Target="../ink/ink468.xml"/><Relationship Id="rId20" Type="http://schemas.openxmlformats.org/officeDocument/2006/relationships/customXml" Target="../ink/ink306.xml"/><Relationship Id="rId41" Type="http://schemas.openxmlformats.org/officeDocument/2006/relationships/image" Target="../media/image313.png"/><Relationship Id="rId62" Type="http://schemas.openxmlformats.org/officeDocument/2006/relationships/customXml" Target="../ink/ink327.xml"/><Relationship Id="rId83" Type="http://schemas.openxmlformats.org/officeDocument/2006/relationships/image" Target="../media/image334.png"/><Relationship Id="rId179" Type="http://schemas.openxmlformats.org/officeDocument/2006/relationships/image" Target="../media/image381.png"/><Relationship Id="rId365" Type="http://schemas.openxmlformats.org/officeDocument/2006/relationships/image" Target="../media/image474.png"/><Relationship Id="rId386" Type="http://schemas.openxmlformats.org/officeDocument/2006/relationships/customXml" Target="../ink/ink489.xml"/><Relationship Id="rId190" Type="http://schemas.openxmlformats.org/officeDocument/2006/relationships/customXml" Target="../ink/ink391.xml"/><Relationship Id="rId204" Type="http://schemas.openxmlformats.org/officeDocument/2006/relationships/customXml" Target="../ink/ink398.xml"/><Relationship Id="rId225" Type="http://schemas.openxmlformats.org/officeDocument/2006/relationships/image" Target="../media/image404.png"/><Relationship Id="rId246" Type="http://schemas.openxmlformats.org/officeDocument/2006/relationships/customXml" Target="../ink/ink419.xml"/><Relationship Id="rId267" Type="http://schemas.openxmlformats.org/officeDocument/2006/relationships/image" Target="../media/image425.png"/><Relationship Id="rId288" Type="http://schemas.openxmlformats.org/officeDocument/2006/relationships/customXml" Target="../ink/ink440.xml"/><Relationship Id="rId411" Type="http://schemas.openxmlformats.org/officeDocument/2006/relationships/image" Target="../media/image497.png"/><Relationship Id="rId432" Type="http://schemas.openxmlformats.org/officeDocument/2006/relationships/customXml" Target="../ink/ink512.xml"/><Relationship Id="rId453" Type="http://schemas.openxmlformats.org/officeDocument/2006/relationships/image" Target="../media/image518.png"/><Relationship Id="rId106" Type="http://schemas.openxmlformats.org/officeDocument/2006/relationships/customXml" Target="../ink/ink349.xml"/><Relationship Id="rId127" Type="http://schemas.openxmlformats.org/officeDocument/2006/relationships/image" Target="../media/image356.png"/><Relationship Id="rId313" Type="http://schemas.openxmlformats.org/officeDocument/2006/relationships/image" Target="../media/image448.png"/><Relationship Id="rId10" Type="http://schemas.openxmlformats.org/officeDocument/2006/relationships/customXml" Target="../ink/ink301.xml"/><Relationship Id="rId31" Type="http://schemas.openxmlformats.org/officeDocument/2006/relationships/image" Target="../media/image308.png"/><Relationship Id="rId52" Type="http://schemas.openxmlformats.org/officeDocument/2006/relationships/customXml" Target="../ink/ink322.xml"/><Relationship Id="rId73" Type="http://schemas.openxmlformats.org/officeDocument/2006/relationships/image" Target="../media/image329.png"/><Relationship Id="rId94" Type="http://schemas.openxmlformats.org/officeDocument/2006/relationships/customXml" Target="../ink/ink343.xml"/><Relationship Id="rId148" Type="http://schemas.openxmlformats.org/officeDocument/2006/relationships/customXml" Target="../ink/ink370.xml"/><Relationship Id="rId169" Type="http://schemas.openxmlformats.org/officeDocument/2006/relationships/image" Target="../media/image376.png"/><Relationship Id="rId334" Type="http://schemas.openxmlformats.org/officeDocument/2006/relationships/customXml" Target="../ink/ink463.xml"/><Relationship Id="rId355" Type="http://schemas.openxmlformats.org/officeDocument/2006/relationships/image" Target="../media/image469.png"/><Relationship Id="rId376" Type="http://schemas.openxmlformats.org/officeDocument/2006/relationships/customXml" Target="../ink/ink484.xml"/><Relationship Id="rId397" Type="http://schemas.openxmlformats.org/officeDocument/2006/relationships/image" Target="../media/image490.png"/><Relationship Id="rId4" Type="http://schemas.openxmlformats.org/officeDocument/2006/relationships/customXml" Target="../ink/ink298.xml"/><Relationship Id="rId180" Type="http://schemas.openxmlformats.org/officeDocument/2006/relationships/customXml" Target="../ink/ink386.xml"/><Relationship Id="rId215" Type="http://schemas.openxmlformats.org/officeDocument/2006/relationships/image" Target="../media/image399.png"/><Relationship Id="rId236" Type="http://schemas.openxmlformats.org/officeDocument/2006/relationships/customXml" Target="../ink/ink414.xml"/><Relationship Id="rId257" Type="http://schemas.openxmlformats.org/officeDocument/2006/relationships/image" Target="../media/image420.png"/><Relationship Id="rId278" Type="http://schemas.openxmlformats.org/officeDocument/2006/relationships/customXml" Target="../ink/ink435.xml"/><Relationship Id="rId401" Type="http://schemas.openxmlformats.org/officeDocument/2006/relationships/image" Target="../media/image492.png"/><Relationship Id="rId422" Type="http://schemas.openxmlformats.org/officeDocument/2006/relationships/customXml" Target="../ink/ink507.xml"/><Relationship Id="rId443" Type="http://schemas.openxmlformats.org/officeDocument/2006/relationships/image" Target="../media/image513.png"/><Relationship Id="rId464" Type="http://schemas.openxmlformats.org/officeDocument/2006/relationships/customXml" Target="../ink/ink528.xml"/><Relationship Id="rId303" Type="http://schemas.openxmlformats.org/officeDocument/2006/relationships/image" Target="../media/image443.png"/><Relationship Id="rId42" Type="http://schemas.openxmlformats.org/officeDocument/2006/relationships/customXml" Target="../ink/ink317.xml"/><Relationship Id="rId84" Type="http://schemas.openxmlformats.org/officeDocument/2006/relationships/customXml" Target="../ink/ink338.xml"/><Relationship Id="rId138" Type="http://schemas.openxmlformats.org/officeDocument/2006/relationships/customXml" Target="../ink/ink365.xml"/><Relationship Id="rId345" Type="http://schemas.openxmlformats.org/officeDocument/2006/relationships/image" Target="../media/image464.png"/><Relationship Id="rId387" Type="http://schemas.openxmlformats.org/officeDocument/2006/relationships/image" Target="../media/image485.png"/><Relationship Id="rId191" Type="http://schemas.openxmlformats.org/officeDocument/2006/relationships/image" Target="../media/image387.png"/><Relationship Id="rId205" Type="http://schemas.openxmlformats.org/officeDocument/2006/relationships/image" Target="../media/image394.png"/><Relationship Id="rId247" Type="http://schemas.openxmlformats.org/officeDocument/2006/relationships/image" Target="../media/image415.png"/><Relationship Id="rId412" Type="http://schemas.openxmlformats.org/officeDocument/2006/relationships/customXml" Target="../ink/ink502.xml"/><Relationship Id="rId107" Type="http://schemas.openxmlformats.org/officeDocument/2006/relationships/image" Target="../media/image346.png"/><Relationship Id="rId289" Type="http://schemas.openxmlformats.org/officeDocument/2006/relationships/image" Target="../media/image436.png"/><Relationship Id="rId454" Type="http://schemas.openxmlformats.org/officeDocument/2006/relationships/customXml" Target="../ink/ink523.xml"/><Relationship Id="rId11" Type="http://schemas.openxmlformats.org/officeDocument/2006/relationships/image" Target="../media/image298.png"/><Relationship Id="rId53" Type="http://schemas.openxmlformats.org/officeDocument/2006/relationships/image" Target="../media/image319.png"/><Relationship Id="rId149" Type="http://schemas.openxmlformats.org/officeDocument/2006/relationships/image" Target="../media/image367.png"/><Relationship Id="rId314" Type="http://schemas.openxmlformats.org/officeDocument/2006/relationships/customXml" Target="../ink/ink453.xml"/><Relationship Id="rId356" Type="http://schemas.openxmlformats.org/officeDocument/2006/relationships/customXml" Target="../ink/ink474.xml"/><Relationship Id="rId398" Type="http://schemas.openxmlformats.org/officeDocument/2006/relationships/customXml" Target="../ink/ink495.xml"/><Relationship Id="rId95" Type="http://schemas.openxmlformats.org/officeDocument/2006/relationships/image" Target="../media/image340.png"/><Relationship Id="rId160" Type="http://schemas.openxmlformats.org/officeDocument/2006/relationships/customXml" Target="../ink/ink376.xml"/><Relationship Id="rId216" Type="http://schemas.openxmlformats.org/officeDocument/2006/relationships/customXml" Target="../ink/ink404.xml"/><Relationship Id="rId423" Type="http://schemas.openxmlformats.org/officeDocument/2006/relationships/image" Target="../media/image503.png"/><Relationship Id="rId258" Type="http://schemas.openxmlformats.org/officeDocument/2006/relationships/customXml" Target="../ink/ink425.xml"/><Relationship Id="rId465" Type="http://schemas.openxmlformats.org/officeDocument/2006/relationships/image" Target="../media/image524.png"/><Relationship Id="rId22" Type="http://schemas.openxmlformats.org/officeDocument/2006/relationships/customXml" Target="../ink/ink307.xml"/><Relationship Id="rId64" Type="http://schemas.openxmlformats.org/officeDocument/2006/relationships/customXml" Target="../ink/ink328.xml"/><Relationship Id="rId118" Type="http://schemas.openxmlformats.org/officeDocument/2006/relationships/customXml" Target="../ink/ink355.xml"/><Relationship Id="rId325" Type="http://schemas.openxmlformats.org/officeDocument/2006/relationships/image" Target="../media/image454.png"/><Relationship Id="rId367" Type="http://schemas.openxmlformats.org/officeDocument/2006/relationships/image" Target="../media/image475.png"/><Relationship Id="rId171" Type="http://schemas.openxmlformats.org/officeDocument/2006/relationships/image" Target="../media/image377.png"/><Relationship Id="rId227" Type="http://schemas.openxmlformats.org/officeDocument/2006/relationships/image" Target="../media/image405.png"/><Relationship Id="rId269" Type="http://schemas.openxmlformats.org/officeDocument/2006/relationships/image" Target="../media/image426.png"/><Relationship Id="rId434" Type="http://schemas.openxmlformats.org/officeDocument/2006/relationships/customXml" Target="../ink/ink513.xml"/><Relationship Id="rId33" Type="http://schemas.openxmlformats.org/officeDocument/2006/relationships/image" Target="../media/image309.png"/><Relationship Id="rId129" Type="http://schemas.openxmlformats.org/officeDocument/2006/relationships/image" Target="../media/image357.png"/><Relationship Id="rId280" Type="http://schemas.openxmlformats.org/officeDocument/2006/relationships/customXml" Target="../ink/ink436.xml"/><Relationship Id="rId336" Type="http://schemas.openxmlformats.org/officeDocument/2006/relationships/customXml" Target="../ink/ink464.xml"/><Relationship Id="rId75" Type="http://schemas.openxmlformats.org/officeDocument/2006/relationships/image" Target="../media/image330.png"/><Relationship Id="rId140" Type="http://schemas.openxmlformats.org/officeDocument/2006/relationships/customXml" Target="../ink/ink366.xml"/><Relationship Id="rId182" Type="http://schemas.openxmlformats.org/officeDocument/2006/relationships/customXml" Target="../ink/ink387.xml"/><Relationship Id="rId378" Type="http://schemas.openxmlformats.org/officeDocument/2006/relationships/customXml" Target="../ink/ink485.xml"/><Relationship Id="rId403" Type="http://schemas.openxmlformats.org/officeDocument/2006/relationships/image" Target="../media/image493.png"/><Relationship Id="rId6" Type="http://schemas.openxmlformats.org/officeDocument/2006/relationships/customXml" Target="../ink/ink299.xml"/><Relationship Id="rId238" Type="http://schemas.openxmlformats.org/officeDocument/2006/relationships/customXml" Target="../ink/ink415.xml"/><Relationship Id="rId445" Type="http://schemas.openxmlformats.org/officeDocument/2006/relationships/image" Target="../media/image514.png"/><Relationship Id="rId291" Type="http://schemas.openxmlformats.org/officeDocument/2006/relationships/image" Target="../media/image437.png"/><Relationship Id="rId305" Type="http://schemas.openxmlformats.org/officeDocument/2006/relationships/image" Target="../media/image444.png"/><Relationship Id="rId347" Type="http://schemas.openxmlformats.org/officeDocument/2006/relationships/image" Target="../media/image465.png"/><Relationship Id="rId44" Type="http://schemas.openxmlformats.org/officeDocument/2006/relationships/customXml" Target="../ink/ink318.xml"/><Relationship Id="rId86" Type="http://schemas.openxmlformats.org/officeDocument/2006/relationships/customXml" Target="../ink/ink339.xml"/><Relationship Id="rId151" Type="http://schemas.openxmlformats.org/officeDocument/2006/relationships/image" Target="../media/image368.png"/><Relationship Id="rId389" Type="http://schemas.openxmlformats.org/officeDocument/2006/relationships/image" Target="../media/image486.png"/><Relationship Id="rId193" Type="http://schemas.openxmlformats.org/officeDocument/2006/relationships/image" Target="../media/image388.png"/><Relationship Id="rId207" Type="http://schemas.openxmlformats.org/officeDocument/2006/relationships/image" Target="../media/image395.png"/><Relationship Id="rId249" Type="http://schemas.openxmlformats.org/officeDocument/2006/relationships/image" Target="../media/image416.png"/><Relationship Id="rId414" Type="http://schemas.openxmlformats.org/officeDocument/2006/relationships/customXml" Target="../ink/ink503.xml"/><Relationship Id="rId456" Type="http://schemas.openxmlformats.org/officeDocument/2006/relationships/customXml" Target="../ink/ink524.xml"/><Relationship Id="rId13" Type="http://schemas.openxmlformats.org/officeDocument/2006/relationships/image" Target="../media/image299.png"/><Relationship Id="rId109" Type="http://schemas.openxmlformats.org/officeDocument/2006/relationships/image" Target="../media/image347.png"/><Relationship Id="rId260" Type="http://schemas.openxmlformats.org/officeDocument/2006/relationships/customXml" Target="../ink/ink426.xml"/><Relationship Id="rId316" Type="http://schemas.openxmlformats.org/officeDocument/2006/relationships/customXml" Target="../ink/ink454.xml"/><Relationship Id="rId55" Type="http://schemas.openxmlformats.org/officeDocument/2006/relationships/image" Target="../media/image320.png"/><Relationship Id="rId97" Type="http://schemas.openxmlformats.org/officeDocument/2006/relationships/image" Target="../media/image341.png"/><Relationship Id="rId120" Type="http://schemas.openxmlformats.org/officeDocument/2006/relationships/customXml" Target="../ink/ink356.xml"/><Relationship Id="rId358" Type="http://schemas.openxmlformats.org/officeDocument/2006/relationships/customXml" Target="../ink/ink475.xml"/><Relationship Id="rId162" Type="http://schemas.openxmlformats.org/officeDocument/2006/relationships/customXml" Target="../ink/ink377.xml"/><Relationship Id="rId218" Type="http://schemas.openxmlformats.org/officeDocument/2006/relationships/customXml" Target="../ink/ink405.xml"/><Relationship Id="rId425" Type="http://schemas.openxmlformats.org/officeDocument/2006/relationships/image" Target="../media/image504.png"/><Relationship Id="rId467" Type="http://schemas.openxmlformats.org/officeDocument/2006/relationships/image" Target="../media/image525.png"/><Relationship Id="rId271" Type="http://schemas.openxmlformats.org/officeDocument/2006/relationships/image" Target="../media/image427.png"/><Relationship Id="rId24" Type="http://schemas.openxmlformats.org/officeDocument/2006/relationships/customXml" Target="../ink/ink308.xml"/><Relationship Id="rId66" Type="http://schemas.openxmlformats.org/officeDocument/2006/relationships/customXml" Target="../ink/ink329.xml"/><Relationship Id="rId131" Type="http://schemas.openxmlformats.org/officeDocument/2006/relationships/image" Target="../media/image358.png"/><Relationship Id="rId327" Type="http://schemas.openxmlformats.org/officeDocument/2006/relationships/image" Target="../media/image455.png"/><Relationship Id="rId369" Type="http://schemas.openxmlformats.org/officeDocument/2006/relationships/image" Target="../media/image476.png"/><Relationship Id="rId173" Type="http://schemas.openxmlformats.org/officeDocument/2006/relationships/image" Target="../media/image378.png"/><Relationship Id="rId229" Type="http://schemas.openxmlformats.org/officeDocument/2006/relationships/image" Target="../media/image406.png"/><Relationship Id="rId380" Type="http://schemas.openxmlformats.org/officeDocument/2006/relationships/customXml" Target="../ink/ink486.xml"/><Relationship Id="rId436" Type="http://schemas.openxmlformats.org/officeDocument/2006/relationships/customXml" Target="../ink/ink514.xml"/><Relationship Id="rId240" Type="http://schemas.openxmlformats.org/officeDocument/2006/relationships/customXml" Target="../ink/ink416.xml"/><Relationship Id="rId35" Type="http://schemas.openxmlformats.org/officeDocument/2006/relationships/image" Target="../media/image310.png"/><Relationship Id="rId77" Type="http://schemas.openxmlformats.org/officeDocument/2006/relationships/image" Target="../media/image331.png"/><Relationship Id="rId100" Type="http://schemas.openxmlformats.org/officeDocument/2006/relationships/customXml" Target="../ink/ink346.xml"/><Relationship Id="rId282" Type="http://schemas.openxmlformats.org/officeDocument/2006/relationships/customXml" Target="../ink/ink437.xml"/><Relationship Id="rId338" Type="http://schemas.openxmlformats.org/officeDocument/2006/relationships/customXml" Target="../ink/ink465.xml"/><Relationship Id="rId8" Type="http://schemas.openxmlformats.org/officeDocument/2006/relationships/customXml" Target="../ink/ink300.xml"/><Relationship Id="rId142" Type="http://schemas.openxmlformats.org/officeDocument/2006/relationships/customXml" Target="../ink/ink367.xml"/><Relationship Id="rId184" Type="http://schemas.openxmlformats.org/officeDocument/2006/relationships/customXml" Target="../ink/ink388.xml"/><Relationship Id="rId391" Type="http://schemas.openxmlformats.org/officeDocument/2006/relationships/image" Target="../media/image487.png"/><Relationship Id="rId405" Type="http://schemas.openxmlformats.org/officeDocument/2006/relationships/image" Target="../media/image494.png"/><Relationship Id="rId447" Type="http://schemas.openxmlformats.org/officeDocument/2006/relationships/image" Target="../media/image515.png"/><Relationship Id="rId251" Type="http://schemas.openxmlformats.org/officeDocument/2006/relationships/image" Target="../media/image417.png"/><Relationship Id="rId46" Type="http://schemas.openxmlformats.org/officeDocument/2006/relationships/customXml" Target="../ink/ink319.xml"/><Relationship Id="rId293" Type="http://schemas.openxmlformats.org/officeDocument/2006/relationships/image" Target="../media/image438.png"/><Relationship Id="rId307" Type="http://schemas.openxmlformats.org/officeDocument/2006/relationships/image" Target="../media/image445.png"/><Relationship Id="rId349" Type="http://schemas.openxmlformats.org/officeDocument/2006/relationships/image" Target="../media/image466.png"/><Relationship Id="rId88" Type="http://schemas.openxmlformats.org/officeDocument/2006/relationships/customXml" Target="../ink/ink340.xml"/><Relationship Id="rId111" Type="http://schemas.openxmlformats.org/officeDocument/2006/relationships/image" Target="../media/image348.png"/><Relationship Id="rId153" Type="http://schemas.openxmlformats.org/officeDocument/2006/relationships/image" Target="../media/image369.png"/><Relationship Id="rId195" Type="http://schemas.openxmlformats.org/officeDocument/2006/relationships/image" Target="../media/image389.png"/><Relationship Id="rId209" Type="http://schemas.openxmlformats.org/officeDocument/2006/relationships/image" Target="../media/image396.png"/><Relationship Id="rId360" Type="http://schemas.openxmlformats.org/officeDocument/2006/relationships/customXml" Target="../ink/ink476.xml"/><Relationship Id="rId416" Type="http://schemas.openxmlformats.org/officeDocument/2006/relationships/customXml" Target="../ink/ink504.xml"/><Relationship Id="rId220" Type="http://schemas.openxmlformats.org/officeDocument/2006/relationships/customXml" Target="../ink/ink406.xml"/><Relationship Id="rId458" Type="http://schemas.openxmlformats.org/officeDocument/2006/relationships/customXml" Target="../ink/ink525.xml"/><Relationship Id="rId15" Type="http://schemas.openxmlformats.org/officeDocument/2006/relationships/image" Target="../media/image300.png"/><Relationship Id="rId57" Type="http://schemas.openxmlformats.org/officeDocument/2006/relationships/image" Target="../media/image321.png"/><Relationship Id="rId262" Type="http://schemas.openxmlformats.org/officeDocument/2006/relationships/customXml" Target="../ink/ink427.xml"/><Relationship Id="rId318" Type="http://schemas.openxmlformats.org/officeDocument/2006/relationships/customXml" Target="../ink/ink455.xml"/><Relationship Id="rId99" Type="http://schemas.openxmlformats.org/officeDocument/2006/relationships/image" Target="../media/image342.png"/><Relationship Id="rId122" Type="http://schemas.openxmlformats.org/officeDocument/2006/relationships/customXml" Target="../ink/ink357.xml"/><Relationship Id="rId164" Type="http://schemas.openxmlformats.org/officeDocument/2006/relationships/customXml" Target="../ink/ink378.xml"/><Relationship Id="rId371" Type="http://schemas.openxmlformats.org/officeDocument/2006/relationships/image" Target="../media/image477.png"/><Relationship Id="rId427" Type="http://schemas.openxmlformats.org/officeDocument/2006/relationships/image" Target="../media/image505.png"/><Relationship Id="rId26" Type="http://schemas.openxmlformats.org/officeDocument/2006/relationships/customXml" Target="../ink/ink309.xml"/><Relationship Id="rId231" Type="http://schemas.openxmlformats.org/officeDocument/2006/relationships/image" Target="../media/image407.png"/><Relationship Id="rId273" Type="http://schemas.openxmlformats.org/officeDocument/2006/relationships/image" Target="../media/image428.png"/><Relationship Id="rId329" Type="http://schemas.openxmlformats.org/officeDocument/2006/relationships/image" Target="../media/image456.png"/><Relationship Id="rId68" Type="http://schemas.openxmlformats.org/officeDocument/2006/relationships/customXml" Target="../ink/ink330.xml"/><Relationship Id="rId133" Type="http://schemas.openxmlformats.org/officeDocument/2006/relationships/image" Target="../media/image359.png"/><Relationship Id="rId175" Type="http://schemas.openxmlformats.org/officeDocument/2006/relationships/image" Target="../media/image379.png"/><Relationship Id="rId340" Type="http://schemas.openxmlformats.org/officeDocument/2006/relationships/customXml" Target="../ink/ink466.xml"/><Relationship Id="rId200" Type="http://schemas.openxmlformats.org/officeDocument/2006/relationships/customXml" Target="../ink/ink396.xml"/><Relationship Id="rId382" Type="http://schemas.openxmlformats.org/officeDocument/2006/relationships/customXml" Target="../ink/ink487.xml"/><Relationship Id="rId438" Type="http://schemas.openxmlformats.org/officeDocument/2006/relationships/customXml" Target="../ink/ink515.xml"/><Relationship Id="rId242" Type="http://schemas.openxmlformats.org/officeDocument/2006/relationships/customXml" Target="../ink/ink417.xml"/><Relationship Id="rId284" Type="http://schemas.openxmlformats.org/officeDocument/2006/relationships/customXml" Target="../ink/ink438.xml"/><Relationship Id="rId37" Type="http://schemas.openxmlformats.org/officeDocument/2006/relationships/image" Target="../media/image311.png"/><Relationship Id="rId79" Type="http://schemas.openxmlformats.org/officeDocument/2006/relationships/image" Target="../media/image332.png"/><Relationship Id="rId102" Type="http://schemas.openxmlformats.org/officeDocument/2006/relationships/customXml" Target="../ink/ink347.xml"/><Relationship Id="rId144" Type="http://schemas.openxmlformats.org/officeDocument/2006/relationships/customXml" Target="../ink/ink368.xml"/><Relationship Id="rId90" Type="http://schemas.openxmlformats.org/officeDocument/2006/relationships/customXml" Target="../ink/ink341.xml"/><Relationship Id="rId186" Type="http://schemas.openxmlformats.org/officeDocument/2006/relationships/customXml" Target="../ink/ink389.xml"/><Relationship Id="rId351" Type="http://schemas.openxmlformats.org/officeDocument/2006/relationships/image" Target="../media/image467.png"/><Relationship Id="rId393" Type="http://schemas.openxmlformats.org/officeDocument/2006/relationships/image" Target="../media/image488.png"/><Relationship Id="rId407" Type="http://schemas.openxmlformats.org/officeDocument/2006/relationships/image" Target="../media/image495.png"/><Relationship Id="rId449" Type="http://schemas.openxmlformats.org/officeDocument/2006/relationships/image" Target="../media/image516.png"/><Relationship Id="rId211" Type="http://schemas.openxmlformats.org/officeDocument/2006/relationships/image" Target="../media/image397.png"/><Relationship Id="rId253" Type="http://schemas.openxmlformats.org/officeDocument/2006/relationships/image" Target="../media/image418.png"/><Relationship Id="rId295" Type="http://schemas.openxmlformats.org/officeDocument/2006/relationships/image" Target="../media/image439.png"/><Relationship Id="rId309" Type="http://schemas.openxmlformats.org/officeDocument/2006/relationships/image" Target="../media/image446.png"/><Relationship Id="rId460" Type="http://schemas.openxmlformats.org/officeDocument/2006/relationships/customXml" Target="../ink/ink526.xml"/><Relationship Id="rId48" Type="http://schemas.openxmlformats.org/officeDocument/2006/relationships/customXml" Target="../ink/ink320.xml"/><Relationship Id="rId113" Type="http://schemas.openxmlformats.org/officeDocument/2006/relationships/image" Target="../media/image349.png"/><Relationship Id="rId320" Type="http://schemas.openxmlformats.org/officeDocument/2006/relationships/customXml" Target="../ink/ink456.xml"/><Relationship Id="rId155" Type="http://schemas.openxmlformats.org/officeDocument/2006/relationships/image" Target="../media/image370.png"/><Relationship Id="rId197" Type="http://schemas.openxmlformats.org/officeDocument/2006/relationships/image" Target="../media/image390.png"/><Relationship Id="rId362" Type="http://schemas.openxmlformats.org/officeDocument/2006/relationships/customXml" Target="../ink/ink477.xml"/><Relationship Id="rId418" Type="http://schemas.openxmlformats.org/officeDocument/2006/relationships/customXml" Target="../ink/ink505.xml"/><Relationship Id="rId222" Type="http://schemas.openxmlformats.org/officeDocument/2006/relationships/customXml" Target="../ink/ink407.xml"/><Relationship Id="rId264" Type="http://schemas.openxmlformats.org/officeDocument/2006/relationships/customXml" Target="../ink/ink428.xml"/><Relationship Id="rId17" Type="http://schemas.openxmlformats.org/officeDocument/2006/relationships/image" Target="../media/image301.png"/><Relationship Id="rId59" Type="http://schemas.openxmlformats.org/officeDocument/2006/relationships/image" Target="../media/image322.png"/><Relationship Id="rId124" Type="http://schemas.openxmlformats.org/officeDocument/2006/relationships/customXml" Target="../ink/ink358.xml"/><Relationship Id="rId70" Type="http://schemas.openxmlformats.org/officeDocument/2006/relationships/customXml" Target="../ink/ink331.xml"/><Relationship Id="rId166" Type="http://schemas.openxmlformats.org/officeDocument/2006/relationships/customXml" Target="../ink/ink379.xml"/><Relationship Id="rId331" Type="http://schemas.openxmlformats.org/officeDocument/2006/relationships/image" Target="../media/image457.png"/><Relationship Id="rId373" Type="http://schemas.openxmlformats.org/officeDocument/2006/relationships/image" Target="../media/image478.png"/><Relationship Id="rId429" Type="http://schemas.openxmlformats.org/officeDocument/2006/relationships/image" Target="../media/image506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408.png"/><Relationship Id="rId440" Type="http://schemas.openxmlformats.org/officeDocument/2006/relationships/customXml" Target="../ink/ink516.xml"/><Relationship Id="rId28" Type="http://schemas.openxmlformats.org/officeDocument/2006/relationships/customXml" Target="../ink/ink310.xml"/><Relationship Id="rId275" Type="http://schemas.openxmlformats.org/officeDocument/2006/relationships/image" Target="../media/image429.png"/><Relationship Id="rId300" Type="http://schemas.openxmlformats.org/officeDocument/2006/relationships/customXml" Target="../ink/ink446.xml"/><Relationship Id="rId81" Type="http://schemas.openxmlformats.org/officeDocument/2006/relationships/image" Target="../media/image333.png"/><Relationship Id="rId135" Type="http://schemas.openxmlformats.org/officeDocument/2006/relationships/image" Target="../media/image360.png"/><Relationship Id="rId177" Type="http://schemas.openxmlformats.org/officeDocument/2006/relationships/image" Target="../media/image380.png"/><Relationship Id="rId342" Type="http://schemas.openxmlformats.org/officeDocument/2006/relationships/customXml" Target="../ink/ink467.xml"/><Relationship Id="rId384" Type="http://schemas.openxmlformats.org/officeDocument/2006/relationships/customXml" Target="../ink/ink488.xml"/><Relationship Id="rId202" Type="http://schemas.openxmlformats.org/officeDocument/2006/relationships/customXml" Target="../ink/ink397.xml"/><Relationship Id="rId244" Type="http://schemas.openxmlformats.org/officeDocument/2006/relationships/customXml" Target="../ink/ink418.xml"/><Relationship Id="rId39" Type="http://schemas.openxmlformats.org/officeDocument/2006/relationships/image" Target="../media/image312.png"/><Relationship Id="rId286" Type="http://schemas.openxmlformats.org/officeDocument/2006/relationships/customXml" Target="../ink/ink439.xml"/><Relationship Id="rId451" Type="http://schemas.openxmlformats.org/officeDocument/2006/relationships/image" Target="../media/image517.png"/><Relationship Id="rId50" Type="http://schemas.openxmlformats.org/officeDocument/2006/relationships/customXml" Target="../ink/ink321.xml"/><Relationship Id="rId104" Type="http://schemas.openxmlformats.org/officeDocument/2006/relationships/customXml" Target="../ink/ink348.xml"/><Relationship Id="rId146" Type="http://schemas.openxmlformats.org/officeDocument/2006/relationships/customXml" Target="../ink/ink369.xml"/><Relationship Id="rId188" Type="http://schemas.openxmlformats.org/officeDocument/2006/relationships/customXml" Target="../ink/ink390.xml"/><Relationship Id="rId311" Type="http://schemas.openxmlformats.org/officeDocument/2006/relationships/image" Target="../media/image447.png"/><Relationship Id="rId353" Type="http://schemas.openxmlformats.org/officeDocument/2006/relationships/image" Target="../media/image468.png"/><Relationship Id="rId395" Type="http://schemas.openxmlformats.org/officeDocument/2006/relationships/image" Target="../media/image489.png"/><Relationship Id="rId409" Type="http://schemas.openxmlformats.org/officeDocument/2006/relationships/image" Target="../media/image496.png"/><Relationship Id="rId92" Type="http://schemas.openxmlformats.org/officeDocument/2006/relationships/customXml" Target="../ink/ink342.xml"/><Relationship Id="rId213" Type="http://schemas.openxmlformats.org/officeDocument/2006/relationships/image" Target="../media/image398.png"/><Relationship Id="rId420" Type="http://schemas.openxmlformats.org/officeDocument/2006/relationships/customXml" Target="../ink/ink506.xml"/><Relationship Id="rId255" Type="http://schemas.openxmlformats.org/officeDocument/2006/relationships/image" Target="../media/image419.png"/><Relationship Id="rId297" Type="http://schemas.openxmlformats.org/officeDocument/2006/relationships/image" Target="../media/image440.png"/><Relationship Id="rId462" Type="http://schemas.openxmlformats.org/officeDocument/2006/relationships/customXml" Target="../ink/ink527.xml"/><Relationship Id="rId115" Type="http://schemas.openxmlformats.org/officeDocument/2006/relationships/image" Target="../media/image350.png"/><Relationship Id="rId157" Type="http://schemas.openxmlformats.org/officeDocument/2006/relationships/image" Target="../media/image371.png"/><Relationship Id="rId322" Type="http://schemas.openxmlformats.org/officeDocument/2006/relationships/customXml" Target="../ink/ink457.xml"/><Relationship Id="rId364" Type="http://schemas.openxmlformats.org/officeDocument/2006/relationships/customXml" Target="../ink/ink47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3.png"/><Relationship Id="rId299" Type="http://schemas.openxmlformats.org/officeDocument/2006/relationships/image" Target="../media/image673.png"/><Relationship Id="rId21" Type="http://schemas.openxmlformats.org/officeDocument/2006/relationships/image" Target="../media/image535.png"/><Relationship Id="rId63" Type="http://schemas.openxmlformats.org/officeDocument/2006/relationships/image" Target="../media/image556.png"/><Relationship Id="rId159" Type="http://schemas.openxmlformats.org/officeDocument/2006/relationships/image" Target="../media/image604.png"/><Relationship Id="rId324" Type="http://schemas.openxmlformats.org/officeDocument/2006/relationships/customXml" Target="../ink/ink691.xml"/><Relationship Id="rId366" Type="http://schemas.openxmlformats.org/officeDocument/2006/relationships/customXml" Target="../ink/ink712.xml"/><Relationship Id="rId170" Type="http://schemas.openxmlformats.org/officeDocument/2006/relationships/customXml" Target="../ink/ink614.xml"/><Relationship Id="rId226" Type="http://schemas.openxmlformats.org/officeDocument/2006/relationships/customXml" Target="../ink/ink642.xml"/><Relationship Id="rId268" Type="http://schemas.openxmlformats.org/officeDocument/2006/relationships/customXml" Target="../ink/ink663.xml"/><Relationship Id="rId32" Type="http://schemas.openxmlformats.org/officeDocument/2006/relationships/customXml" Target="../ink/ink545.xml"/><Relationship Id="rId74" Type="http://schemas.openxmlformats.org/officeDocument/2006/relationships/customXml" Target="../ink/ink566.xml"/><Relationship Id="rId128" Type="http://schemas.openxmlformats.org/officeDocument/2006/relationships/customXml" Target="../ink/ink593.xml"/><Relationship Id="rId335" Type="http://schemas.openxmlformats.org/officeDocument/2006/relationships/image" Target="../media/image691.png"/><Relationship Id="rId377" Type="http://schemas.openxmlformats.org/officeDocument/2006/relationships/image" Target="../media/image712.png"/><Relationship Id="rId5" Type="http://schemas.openxmlformats.org/officeDocument/2006/relationships/image" Target="../media/image527.png"/><Relationship Id="rId181" Type="http://schemas.openxmlformats.org/officeDocument/2006/relationships/image" Target="../media/image614.png"/><Relationship Id="rId237" Type="http://schemas.openxmlformats.org/officeDocument/2006/relationships/image" Target="../media/image642.png"/><Relationship Id="rId402" Type="http://schemas.openxmlformats.org/officeDocument/2006/relationships/customXml" Target="../ink/ink730.xml"/><Relationship Id="rId279" Type="http://schemas.openxmlformats.org/officeDocument/2006/relationships/image" Target="../media/image663.png"/><Relationship Id="rId43" Type="http://schemas.openxmlformats.org/officeDocument/2006/relationships/image" Target="../media/image546.png"/><Relationship Id="rId139" Type="http://schemas.openxmlformats.org/officeDocument/2006/relationships/image" Target="../media/image594.png"/><Relationship Id="rId290" Type="http://schemas.openxmlformats.org/officeDocument/2006/relationships/customXml" Target="../ink/ink674.xml"/><Relationship Id="rId304" Type="http://schemas.openxmlformats.org/officeDocument/2006/relationships/customXml" Target="../ink/ink681.xml"/><Relationship Id="rId346" Type="http://schemas.openxmlformats.org/officeDocument/2006/relationships/customXml" Target="../ink/ink702.xml"/><Relationship Id="rId388" Type="http://schemas.openxmlformats.org/officeDocument/2006/relationships/customXml" Target="../ink/ink723.xml"/><Relationship Id="rId85" Type="http://schemas.openxmlformats.org/officeDocument/2006/relationships/image" Target="../media/image567.png"/><Relationship Id="rId150" Type="http://schemas.openxmlformats.org/officeDocument/2006/relationships/customXml" Target="../ink/ink604.xml"/><Relationship Id="rId192" Type="http://schemas.openxmlformats.org/officeDocument/2006/relationships/customXml" Target="../ink/ink625.xml"/><Relationship Id="rId206" Type="http://schemas.openxmlformats.org/officeDocument/2006/relationships/customXml" Target="../ink/ink632.xml"/><Relationship Id="rId248" Type="http://schemas.openxmlformats.org/officeDocument/2006/relationships/customXml" Target="../ink/ink653.xml"/><Relationship Id="rId12" Type="http://schemas.openxmlformats.org/officeDocument/2006/relationships/customXml" Target="../ink/ink535.xml"/><Relationship Id="rId108" Type="http://schemas.openxmlformats.org/officeDocument/2006/relationships/customXml" Target="../ink/ink583.xml"/><Relationship Id="rId315" Type="http://schemas.openxmlformats.org/officeDocument/2006/relationships/image" Target="../media/image681.png"/><Relationship Id="rId357" Type="http://schemas.openxmlformats.org/officeDocument/2006/relationships/image" Target="../media/image702.png"/><Relationship Id="rId54" Type="http://schemas.openxmlformats.org/officeDocument/2006/relationships/customXml" Target="../ink/ink556.xml"/><Relationship Id="rId96" Type="http://schemas.openxmlformats.org/officeDocument/2006/relationships/customXml" Target="../ink/ink577.xml"/><Relationship Id="rId161" Type="http://schemas.openxmlformats.org/officeDocument/2006/relationships/image" Target="../media/image605.png"/><Relationship Id="rId217" Type="http://schemas.openxmlformats.org/officeDocument/2006/relationships/image" Target="../media/image632.png"/><Relationship Id="rId399" Type="http://schemas.openxmlformats.org/officeDocument/2006/relationships/image" Target="../media/image723.png"/><Relationship Id="rId259" Type="http://schemas.openxmlformats.org/officeDocument/2006/relationships/image" Target="../media/image653.png"/><Relationship Id="rId23" Type="http://schemas.openxmlformats.org/officeDocument/2006/relationships/image" Target="../media/image536.png"/><Relationship Id="rId119" Type="http://schemas.openxmlformats.org/officeDocument/2006/relationships/image" Target="../media/image584.png"/><Relationship Id="rId270" Type="http://schemas.openxmlformats.org/officeDocument/2006/relationships/customXml" Target="../ink/ink664.xml"/><Relationship Id="rId326" Type="http://schemas.openxmlformats.org/officeDocument/2006/relationships/customXml" Target="../ink/ink692.xml"/><Relationship Id="rId65" Type="http://schemas.openxmlformats.org/officeDocument/2006/relationships/image" Target="../media/image557.png"/><Relationship Id="rId130" Type="http://schemas.openxmlformats.org/officeDocument/2006/relationships/customXml" Target="../ink/ink594.xml"/><Relationship Id="rId368" Type="http://schemas.openxmlformats.org/officeDocument/2006/relationships/customXml" Target="../ink/ink713.xml"/><Relationship Id="rId172" Type="http://schemas.openxmlformats.org/officeDocument/2006/relationships/customXml" Target="../ink/ink615.xml"/><Relationship Id="rId228" Type="http://schemas.openxmlformats.org/officeDocument/2006/relationships/customXml" Target="../ink/ink643.xml"/><Relationship Id="rId281" Type="http://schemas.openxmlformats.org/officeDocument/2006/relationships/image" Target="../media/image664.png"/><Relationship Id="rId337" Type="http://schemas.openxmlformats.org/officeDocument/2006/relationships/image" Target="../media/image692.png"/><Relationship Id="rId34" Type="http://schemas.openxmlformats.org/officeDocument/2006/relationships/customXml" Target="../ink/ink546.xml"/><Relationship Id="rId76" Type="http://schemas.openxmlformats.org/officeDocument/2006/relationships/customXml" Target="../ink/ink567.xml"/><Relationship Id="rId141" Type="http://schemas.openxmlformats.org/officeDocument/2006/relationships/image" Target="../media/image595.png"/><Relationship Id="rId379" Type="http://schemas.openxmlformats.org/officeDocument/2006/relationships/image" Target="../media/image713.png"/><Relationship Id="rId7" Type="http://schemas.openxmlformats.org/officeDocument/2006/relationships/image" Target="../media/image528.png"/><Relationship Id="rId183" Type="http://schemas.openxmlformats.org/officeDocument/2006/relationships/image" Target="../media/image615.png"/><Relationship Id="rId239" Type="http://schemas.openxmlformats.org/officeDocument/2006/relationships/image" Target="../media/image643.png"/><Relationship Id="rId390" Type="http://schemas.openxmlformats.org/officeDocument/2006/relationships/customXml" Target="../ink/ink724.xml"/><Relationship Id="rId404" Type="http://schemas.openxmlformats.org/officeDocument/2006/relationships/customXml" Target="../ink/ink731.xml"/><Relationship Id="rId250" Type="http://schemas.openxmlformats.org/officeDocument/2006/relationships/customXml" Target="../ink/ink654.xml"/><Relationship Id="rId292" Type="http://schemas.openxmlformats.org/officeDocument/2006/relationships/customXml" Target="../ink/ink675.xml"/><Relationship Id="rId306" Type="http://schemas.openxmlformats.org/officeDocument/2006/relationships/customXml" Target="../ink/ink682.xml"/><Relationship Id="rId45" Type="http://schemas.openxmlformats.org/officeDocument/2006/relationships/image" Target="../media/image547.png"/><Relationship Id="rId87" Type="http://schemas.openxmlformats.org/officeDocument/2006/relationships/image" Target="../media/image568.png"/><Relationship Id="rId110" Type="http://schemas.openxmlformats.org/officeDocument/2006/relationships/customXml" Target="../ink/ink584.xml"/><Relationship Id="rId348" Type="http://schemas.openxmlformats.org/officeDocument/2006/relationships/customXml" Target="../ink/ink703.xml"/><Relationship Id="rId152" Type="http://schemas.openxmlformats.org/officeDocument/2006/relationships/customXml" Target="../ink/ink605.xml"/><Relationship Id="rId194" Type="http://schemas.openxmlformats.org/officeDocument/2006/relationships/customXml" Target="../ink/ink626.xml"/><Relationship Id="rId208" Type="http://schemas.openxmlformats.org/officeDocument/2006/relationships/customXml" Target="../ink/ink633.xml"/><Relationship Id="rId261" Type="http://schemas.openxmlformats.org/officeDocument/2006/relationships/image" Target="../media/image654.png"/><Relationship Id="rId14" Type="http://schemas.openxmlformats.org/officeDocument/2006/relationships/customXml" Target="../ink/ink536.xml"/><Relationship Id="rId56" Type="http://schemas.openxmlformats.org/officeDocument/2006/relationships/customXml" Target="../ink/ink557.xml"/><Relationship Id="rId317" Type="http://schemas.openxmlformats.org/officeDocument/2006/relationships/image" Target="../media/image682.png"/><Relationship Id="rId359" Type="http://schemas.openxmlformats.org/officeDocument/2006/relationships/image" Target="../media/image703.png"/><Relationship Id="rId98" Type="http://schemas.openxmlformats.org/officeDocument/2006/relationships/customXml" Target="../ink/ink578.xml"/><Relationship Id="rId121" Type="http://schemas.openxmlformats.org/officeDocument/2006/relationships/image" Target="../media/image585.png"/><Relationship Id="rId163" Type="http://schemas.openxmlformats.org/officeDocument/2006/relationships/image" Target="../media/image606.png"/><Relationship Id="rId219" Type="http://schemas.openxmlformats.org/officeDocument/2006/relationships/image" Target="../media/image633.png"/><Relationship Id="rId370" Type="http://schemas.openxmlformats.org/officeDocument/2006/relationships/customXml" Target="../ink/ink714.xml"/><Relationship Id="rId230" Type="http://schemas.openxmlformats.org/officeDocument/2006/relationships/customXml" Target="../ink/ink644.xml"/><Relationship Id="rId25" Type="http://schemas.openxmlformats.org/officeDocument/2006/relationships/image" Target="../media/image537.png"/><Relationship Id="rId67" Type="http://schemas.openxmlformats.org/officeDocument/2006/relationships/image" Target="../media/image558.png"/><Relationship Id="rId272" Type="http://schemas.openxmlformats.org/officeDocument/2006/relationships/customXml" Target="../ink/ink665.xml"/><Relationship Id="rId328" Type="http://schemas.openxmlformats.org/officeDocument/2006/relationships/customXml" Target="../ink/ink693.xml"/><Relationship Id="rId132" Type="http://schemas.openxmlformats.org/officeDocument/2006/relationships/customXml" Target="../ink/ink595.xml"/><Relationship Id="rId174" Type="http://schemas.openxmlformats.org/officeDocument/2006/relationships/customXml" Target="../ink/ink616.xml"/><Relationship Id="rId381" Type="http://schemas.openxmlformats.org/officeDocument/2006/relationships/image" Target="../media/image714.png"/><Relationship Id="rId241" Type="http://schemas.openxmlformats.org/officeDocument/2006/relationships/image" Target="../media/image644.png"/><Relationship Id="rId36" Type="http://schemas.openxmlformats.org/officeDocument/2006/relationships/customXml" Target="../ink/ink547.xml"/><Relationship Id="rId283" Type="http://schemas.openxmlformats.org/officeDocument/2006/relationships/image" Target="../media/image665.png"/><Relationship Id="rId339" Type="http://schemas.openxmlformats.org/officeDocument/2006/relationships/image" Target="../media/image693.png"/><Relationship Id="rId78" Type="http://schemas.openxmlformats.org/officeDocument/2006/relationships/customXml" Target="../ink/ink568.xml"/><Relationship Id="rId101" Type="http://schemas.openxmlformats.org/officeDocument/2006/relationships/image" Target="../media/image575.png"/><Relationship Id="rId143" Type="http://schemas.openxmlformats.org/officeDocument/2006/relationships/image" Target="../media/image596.png"/><Relationship Id="rId185" Type="http://schemas.openxmlformats.org/officeDocument/2006/relationships/image" Target="../media/image616.png"/><Relationship Id="rId350" Type="http://schemas.openxmlformats.org/officeDocument/2006/relationships/customXml" Target="../ink/ink704.xml"/><Relationship Id="rId406" Type="http://schemas.openxmlformats.org/officeDocument/2006/relationships/customXml" Target="../ink/ink732.xml"/><Relationship Id="rId9" Type="http://schemas.openxmlformats.org/officeDocument/2006/relationships/image" Target="../media/image529.png"/><Relationship Id="rId210" Type="http://schemas.openxmlformats.org/officeDocument/2006/relationships/customXml" Target="../ink/ink634.xml"/><Relationship Id="rId392" Type="http://schemas.openxmlformats.org/officeDocument/2006/relationships/customXml" Target="../ink/ink725.xml"/><Relationship Id="rId252" Type="http://schemas.openxmlformats.org/officeDocument/2006/relationships/customXml" Target="../ink/ink655.xml"/><Relationship Id="rId294" Type="http://schemas.openxmlformats.org/officeDocument/2006/relationships/customXml" Target="../ink/ink676.xml"/><Relationship Id="rId308" Type="http://schemas.openxmlformats.org/officeDocument/2006/relationships/customXml" Target="../ink/ink683.xml"/><Relationship Id="rId47" Type="http://schemas.openxmlformats.org/officeDocument/2006/relationships/image" Target="../media/image548.png"/><Relationship Id="rId89" Type="http://schemas.openxmlformats.org/officeDocument/2006/relationships/image" Target="../media/image569.png"/><Relationship Id="rId112" Type="http://schemas.openxmlformats.org/officeDocument/2006/relationships/customXml" Target="../ink/ink585.xml"/><Relationship Id="rId154" Type="http://schemas.openxmlformats.org/officeDocument/2006/relationships/customXml" Target="../ink/ink606.xml"/><Relationship Id="rId361" Type="http://schemas.openxmlformats.org/officeDocument/2006/relationships/image" Target="../media/image704.png"/><Relationship Id="rId196" Type="http://schemas.openxmlformats.org/officeDocument/2006/relationships/customXml" Target="../ink/ink627.xml"/><Relationship Id="rId16" Type="http://schemas.openxmlformats.org/officeDocument/2006/relationships/customXml" Target="../ink/ink537.xml"/><Relationship Id="rId221" Type="http://schemas.openxmlformats.org/officeDocument/2006/relationships/image" Target="../media/image634.png"/><Relationship Id="rId263" Type="http://schemas.openxmlformats.org/officeDocument/2006/relationships/image" Target="../media/image655.png"/><Relationship Id="rId319" Type="http://schemas.openxmlformats.org/officeDocument/2006/relationships/image" Target="../media/image683.png"/><Relationship Id="rId58" Type="http://schemas.openxmlformats.org/officeDocument/2006/relationships/customXml" Target="../ink/ink558.xml"/><Relationship Id="rId123" Type="http://schemas.openxmlformats.org/officeDocument/2006/relationships/image" Target="../media/image586.png"/><Relationship Id="rId330" Type="http://schemas.openxmlformats.org/officeDocument/2006/relationships/customXml" Target="../ink/ink694.xml"/><Relationship Id="rId165" Type="http://schemas.openxmlformats.org/officeDocument/2006/relationships/image" Target="../media/image607.png"/><Relationship Id="rId372" Type="http://schemas.openxmlformats.org/officeDocument/2006/relationships/customXml" Target="../ink/ink715.xml"/><Relationship Id="rId211" Type="http://schemas.openxmlformats.org/officeDocument/2006/relationships/image" Target="../media/image629.png"/><Relationship Id="rId232" Type="http://schemas.openxmlformats.org/officeDocument/2006/relationships/customXml" Target="../ink/ink645.xml"/><Relationship Id="rId253" Type="http://schemas.openxmlformats.org/officeDocument/2006/relationships/image" Target="../media/image650.png"/><Relationship Id="rId274" Type="http://schemas.openxmlformats.org/officeDocument/2006/relationships/customXml" Target="../ink/ink666.xml"/><Relationship Id="rId295" Type="http://schemas.openxmlformats.org/officeDocument/2006/relationships/image" Target="../media/image671.png"/><Relationship Id="rId309" Type="http://schemas.openxmlformats.org/officeDocument/2006/relationships/image" Target="../media/image678.png"/><Relationship Id="rId27" Type="http://schemas.openxmlformats.org/officeDocument/2006/relationships/image" Target="../media/image538.png"/><Relationship Id="rId48" Type="http://schemas.openxmlformats.org/officeDocument/2006/relationships/customXml" Target="../ink/ink553.xml"/><Relationship Id="rId69" Type="http://schemas.openxmlformats.org/officeDocument/2006/relationships/image" Target="../media/image559.png"/><Relationship Id="rId113" Type="http://schemas.openxmlformats.org/officeDocument/2006/relationships/image" Target="../media/image581.png"/><Relationship Id="rId134" Type="http://schemas.openxmlformats.org/officeDocument/2006/relationships/customXml" Target="../ink/ink596.xml"/><Relationship Id="rId320" Type="http://schemas.openxmlformats.org/officeDocument/2006/relationships/customXml" Target="../ink/ink689.xml"/><Relationship Id="rId80" Type="http://schemas.openxmlformats.org/officeDocument/2006/relationships/customXml" Target="../ink/ink569.xml"/><Relationship Id="rId155" Type="http://schemas.openxmlformats.org/officeDocument/2006/relationships/image" Target="../media/image602.png"/><Relationship Id="rId176" Type="http://schemas.openxmlformats.org/officeDocument/2006/relationships/customXml" Target="../ink/ink617.xml"/><Relationship Id="rId197" Type="http://schemas.openxmlformats.org/officeDocument/2006/relationships/image" Target="../media/image622.png"/><Relationship Id="rId341" Type="http://schemas.openxmlformats.org/officeDocument/2006/relationships/image" Target="../media/image694.png"/><Relationship Id="rId362" Type="http://schemas.openxmlformats.org/officeDocument/2006/relationships/customXml" Target="../ink/ink710.xml"/><Relationship Id="rId383" Type="http://schemas.openxmlformats.org/officeDocument/2006/relationships/image" Target="../media/image715.png"/><Relationship Id="rId201" Type="http://schemas.openxmlformats.org/officeDocument/2006/relationships/image" Target="../media/image624.png"/><Relationship Id="rId222" Type="http://schemas.openxmlformats.org/officeDocument/2006/relationships/customXml" Target="../ink/ink640.xml"/><Relationship Id="rId243" Type="http://schemas.openxmlformats.org/officeDocument/2006/relationships/image" Target="../media/image645.png"/><Relationship Id="rId264" Type="http://schemas.openxmlformats.org/officeDocument/2006/relationships/customXml" Target="../ink/ink661.xml"/><Relationship Id="rId285" Type="http://schemas.openxmlformats.org/officeDocument/2006/relationships/image" Target="../media/image666.png"/><Relationship Id="rId17" Type="http://schemas.openxmlformats.org/officeDocument/2006/relationships/image" Target="../media/image533.png"/><Relationship Id="rId38" Type="http://schemas.openxmlformats.org/officeDocument/2006/relationships/customXml" Target="../ink/ink548.xml"/><Relationship Id="rId59" Type="http://schemas.openxmlformats.org/officeDocument/2006/relationships/image" Target="../media/image554.png"/><Relationship Id="rId103" Type="http://schemas.openxmlformats.org/officeDocument/2006/relationships/image" Target="../media/image576.png"/><Relationship Id="rId124" Type="http://schemas.openxmlformats.org/officeDocument/2006/relationships/customXml" Target="../ink/ink591.xml"/><Relationship Id="rId310" Type="http://schemas.openxmlformats.org/officeDocument/2006/relationships/customXml" Target="../ink/ink684.xml"/><Relationship Id="rId70" Type="http://schemas.openxmlformats.org/officeDocument/2006/relationships/customXml" Target="../ink/ink564.xml"/><Relationship Id="rId91" Type="http://schemas.openxmlformats.org/officeDocument/2006/relationships/image" Target="../media/image570.png"/><Relationship Id="rId145" Type="http://schemas.openxmlformats.org/officeDocument/2006/relationships/image" Target="../media/image597.png"/><Relationship Id="rId166" Type="http://schemas.openxmlformats.org/officeDocument/2006/relationships/customXml" Target="../ink/ink612.xml"/><Relationship Id="rId187" Type="http://schemas.openxmlformats.org/officeDocument/2006/relationships/image" Target="../media/image617.png"/><Relationship Id="rId331" Type="http://schemas.openxmlformats.org/officeDocument/2006/relationships/image" Target="../media/image689.png"/><Relationship Id="rId352" Type="http://schemas.openxmlformats.org/officeDocument/2006/relationships/customXml" Target="../ink/ink705.xml"/><Relationship Id="rId373" Type="http://schemas.openxmlformats.org/officeDocument/2006/relationships/image" Target="../media/image710.png"/><Relationship Id="rId394" Type="http://schemas.openxmlformats.org/officeDocument/2006/relationships/customXml" Target="../ink/ink726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635.xml"/><Relationship Id="rId233" Type="http://schemas.openxmlformats.org/officeDocument/2006/relationships/image" Target="../media/image640.png"/><Relationship Id="rId254" Type="http://schemas.openxmlformats.org/officeDocument/2006/relationships/customXml" Target="../ink/ink656.xml"/><Relationship Id="rId28" Type="http://schemas.openxmlformats.org/officeDocument/2006/relationships/customXml" Target="../ink/ink543.xml"/><Relationship Id="rId49" Type="http://schemas.openxmlformats.org/officeDocument/2006/relationships/image" Target="../media/image549.png"/><Relationship Id="rId114" Type="http://schemas.openxmlformats.org/officeDocument/2006/relationships/customXml" Target="../ink/ink586.xml"/><Relationship Id="rId275" Type="http://schemas.openxmlformats.org/officeDocument/2006/relationships/image" Target="../media/image661.png"/><Relationship Id="rId296" Type="http://schemas.openxmlformats.org/officeDocument/2006/relationships/customXml" Target="../ink/ink677.xml"/><Relationship Id="rId300" Type="http://schemas.openxmlformats.org/officeDocument/2006/relationships/customXml" Target="../ink/ink679.xml"/><Relationship Id="rId60" Type="http://schemas.openxmlformats.org/officeDocument/2006/relationships/customXml" Target="../ink/ink559.xml"/><Relationship Id="rId81" Type="http://schemas.openxmlformats.org/officeDocument/2006/relationships/image" Target="../media/image565.png"/><Relationship Id="rId135" Type="http://schemas.openxmlformats.org/officeDocument/2006/relationships/image" Target="../media/image592.png"/><Relationship Id="rId156" Type="http://schemas.openxmlformats.org/officeDocument/2006/relationships/customXml" Target="../ink/ink607.xml"/><Relationship Id="rId177" Type="http://schemas.openxmlformats.org/officeDocument/2006/relationships/image" Target="../media/image612.png"/><Relationship Id="rId198" Type="http://schemas.openxmlformats.org/officeDocument/2006/relationships/customXml" Target="../ink/ink628.xml"/><Relationship Id="rId321" Type="http://schemas.openxmlformats.org/officeDocument/2006/relationships/image" Target="../media/image684.png"/><Relationship Id="rId342" Type="http://schemas.openxmlformats.org/officeDocument/2006/relationships/customXml" Target="../ink/ink700.xml"/><Relationship Id="rId363" Type="http://schemas.openxmlformats.org/officeDocument/2006/relationships/image" Target="../media/image705.png"/><Relationship Id="rId384" Type="http://schemas.openxmlformats.org/officeDocument/2006/relationships/customXml" Target="../ink/ink721.xml"/><Relationship Id="rId202" Type="http://schemas.openxmlformats.org/officeDocument/2006/relationships/customXml" Target="../ink/ink630.xml"/><Relationship Id="rId223" Type="http://schemas.openxmlformats.org/officeDocument/2006/relationships/image" Target="../media/image635.png"/><Relationship Id="rId244" Type="http://schemas.openxmlformats.org/officeDocument/2006/relationships/customXml" Target="../ink/ink651.xml"/><Relationship Id="rId18" Type="http://schemas.openxmlformats.org/officeDocument/2006/relationships/customXml" Target="../ink/ink538.xml"/><Relationship Id="rId39" Type="http://schemas.openxmlformats.org/officeDocument/2006/relationships/image" Target="../media/image544.png"/><Relationship Id="rId265" Type="http://schemas.openxmlformats.org/officeDocument/2006/relationships/image" Target="../media/image656.png"/><Relationship Id="rId286" Type="http://schemas.openxmlformats.org/officeDocument/2006/relationships/customXml" Target="../ink/ink672.xml"/><Relationship Id="rId50" Type="http://schemas.openxmlformats.org/officeDocument/2006/relationships/customXml" Target="../ink/ink554.xml"/><Relationship Id="rId104" Type="http://schemas.openxmlformats.org/officeDocument/2006/relationships/customXml" Target="../ink/ink581.xml"/><Relationship Id="rId125" Type="http://schemas.openxmlformats.org/officeDocument/2006/relationships/image" Target="../media/image587.png"/><Relationship Id="rId146" Type="http://schemas.openxmlformats.org/officeDocument/2006/relationships/customXml" Target="../ink/ink602.xml"/><Relationship Id="rId167" Type="http://schemas.openxmlformats.org/officeDocument/2006/relationships/image" Target="../media/image138.png"/><Relationship Id="rId188" Type="http://schemas.openxmlformats.org/officeDocument/2006/relationships/customXml" Target="../ink/ink623.xml"/><Relationship Id="rId311" Type="http://schemas.openxmlformats.org/officeDocument/2006/relationships/image" Target="../media/image679.png"/><Relationship Id="rId332" Type="http://schemas.openxmlformats.org/officeDocument/2006/relationships/customXml" Target="../ink/ink695.xml"/><Relationship Id="rId353" Type="http://schemas.openxmlformats.org/officeDocument/2006/relationships/image" Target="../media/image700.png"/><Relationship Id="rId374" Type="http://schemas.openxmlformats.org/officeDocument/2006/relationships/customXml" Target="../ink/ink716.xml"/><Relationship Id="rId395" Type="http://schemas.openxmlformats.org/officeDocument/2006/relationships/image" Target="../media/image721.png"/><Relationship Id="rId71" Type="http://schemas.openxmlformats.org/officeDocument/2006/relationships/image" Target="../media/image560.png"/><Relationship Id="rId92" Type="http://schemas.openxmlformats.org/officeDocument/2006/relationships/customXml" Target="../ink/ink575.xml"/><Relationship Id="rId213" Type="http://schemas.openxmlformats.org/officeDocument/2006/relationships/image" Target="../media/image630.png"/><Relationship Id="rId234" Type="http://schemas.openxmlformats.org/officeDocument/2006/relationships/customXml" Target="../ink/ink646.xml"/><Relationship Id="rId2" Type="http://schemas.openxmlformats.org/officeDocument/2006/relationships/customXml" Target="../ink/ink530.xml"/><Relationship Id="rId29" Type="http://schemas.openxmlformats.org/officeDocument/2006/relationships/image" Target="../media/image539.png"/><Relationship Id="rId255" Type="http://schemas.openxmlformats.org/officeDocument/2006/relationships/image" Target="../media/image651.png"/><Relationship Id="rId276" Type="http://schemas.openxmlformats.org/officeDocument/2006/relationships/customXml" Target="../ink/ink667.xml"/><Relationship Id="rId297" Type="http://schemas.openxmlformats.org/officeDocument/2006/relationships/image" Target="../media/image672.png"/><Relationship Id="rId40" Type="http://schemas.openxmlformats.org/officeDocument/2006/relationships/customXml" Target="../ink/ink549.xml"/><Relationship Id="rId115" Type="http://schemas.openxmlformats.org/officeDocument/2006/relationships/image" Target="../media/image582.png"/><Relationship Id="rId136" Type="http://schemas.openxmlformats.org/officeDocument/2006/relationships/customXml" Target="../ink/ink597.xml"/><Relationship Id="rId157" Type="http://schemas.openxmlformats.org/officeDocument/2006/relationships/image" Target="../media/image603.png"/><Relationship Id="rId178" Type="http://schemas.openxmlformats.org/officeDocument/2006/relationships/customXml" Target="../ink/ink618.xml"/><Relationship Id="rId301" Type="http://schemas.openxmlformats.org/officeDocument/2006/relationships/image" Target="../media/image674.png"/><Relationship Id="rId322" Type="http://schemas.openxmlformats.org/officeDocument/2006/relationships/customXml" Target="../ink/ink690.xml"/><Relationship Id="rId343" Type="http://schemas.openxmlformats.org/officeDocument/2006/relationships/image" Target="../media/image695.png"/><Relationship Id="rId364" Type="http://schemas.openxmlformats.org/officeDocument/2006/relationships/customXml" Target="../ink/ink711.xml"/><Relationship Id="rId61" Type="http://schemas.openxmlformats.org/officeDocument/2006/relationships/image" Target="../media/image555.png"/><Relationship Id="rId82" Type="http://schemas.openxmlformats.org/officeDocument/2006/relationships/customXml" Target="../ink/ink570.xml"/><Relationship Id="rId199" Type="http://schemas.openxmlformats.org/officeDocument/2006/relationships/image" Target="../media/image623.png"/><Relationship Id="rId203" Type="http://schemas.openxmlformats.org/officeDocument/2006/relationships/image" Target="../media/image625.png"/><Relationship Id="rId385" Type="http://schemas.openxmlformats.org/officeDocument/2006/relationships/image" Target="../media/image716.png"/><Relationship Id="rId19" Type="http://schemas.openxmlformats.org/officeDocument/2006/relationships/image" Target="../media/image534.png"/><Relationship Id="rId224" Type="http://schemas.openxmlformats.org/officeDocument/2006/relationships/customXml" Target="../ink/ink641.xml"/><Relationship Id="rId245" Type="http://schemas.openxmlformats.org/officeDocument/2006/relationships/image" Target="../media/image646.png"/><Relationship Id="rId266" Type="http://schemas.openxmlformats.org/officeDocument/2006/relationships/customXml" Target="../ink/ink662.xml"/><Relationship Id="rId287" Type="http://schemas.openxmlformats.org/officeDocument/2006/relationships/image" Target="../media/image667.png"/><Relationship Id="rId30" Type="http://schemas.openxmlformats.org/officeDocument/2006/relationships/customXml" Target="../ink/ink544.xml"/><Relationship Id="rId105" Type="http://schemas.openxmlformats.org/officeDocument/2006/relationships/image" Target="../media/image577.png"/><Relationship Id="rId126" Type="http://schemas.openxmlformats.org/officeDocument/2006/relationships/customXml" Target="../ink/ink592.xml"/><Relationship Id="rId147" Type="http://schemas.openxmlformats.org/officeDocument/2006/relationships/image" Target="../media/image598.png"/><Relationship Id="rId168" Type="http://schemas.openxmlformats.org/officeDocument/2006/relationships/customXml" Target="../ink/ink613.xml"/><Relationship Id="rId312" Type="http://schemas.openxmlformats.org/officeDocument/2006/relationships/customXml" Target="../ink/ink685.xml"/><Relationship Id="rId333" Type="http://schemas.openxmlformats.org/officeDocument/2006/relationships/image" Target="../media/image690.png"/><Relationship Id="rId354" Type="http://schemas.openxmlformats.org/officeDocument/2006/relationships/customXml" Target="../ink/ink706.xml"/><Relationship Id="rId51" Type="http://schemas.openxmlformats.org/officeDocument/2006/relationships/image" Target="../media/image550.png"/><Relationship Id="rId72" Type="http://schemas.openxmlformats.org/officeDocument/2006/relationships/customXml" Target="../ink/ink565.xml"/><Relationship Id="rId93" Type="http://schemas.openxmlformats.org/officeDocument/2006/relationships/image" Target="../media/image571.png"/><Relationship Id="rId189" Type="http://schemas.openxmlformats.org/officeDocument/2006/relationships/image" Target="../media/image618.png"/><Relationship Id="rId375" Type="http://schemas.openxmlformats.org/officeDocument/2006/relationships/image" Target="../media/image711.png"/><Relationship Id="rId396" Type="http://schemas.openxmlformats.org/officeDocument/2006/relationships/customXml" Target="../ink/ink727.xml"/><Relationship Id="rId3" Type="http://schemas.openxmlformats.org/officeDocument/2006/relationships/image" Target="../media/image526.png"/><Relationship Id="rId214" Type="http://schemas.openxmlformats.org/officeDocument/2006/relationships/customXml" Target="../ink/ink636.xml"/><Relationship Id="rId235" Type="http://schemas.openxmlformats.org/officeDocument/2006/relationships/image" Target="../media/image641.png"/><Relationship Id="rId256" Type="http://schemas.openxmlformats.org/officeDocument/2006/relationships/customXml" Target="../ink/ink657.xml"/><Relationship Id="rId277" Type="http://schemas.openxmlformats.org/officeDocument/2006/relationships/image" Target="../media/image662.png"/><Relationship Id="rId298" Type="http://schemas.openxmlformats.org/officeDocument/2006/relationships/customXml" Target="../ink/ink678.xml"/><Relationship Id="rId400" Type="http://schemas.openxmlformats.org/officeDocument/2006/relationships/customXml" Target="../ink/ink729.xml"/><Relationship Id="rId116" Type="http://schemas.openxmlformats.org/officeDocument/2006/relationships/customXml" Target="../ink/ink587.xml"/><Relationship Id="rId137" Type="http://schemas.openxmlformats.org/officeDocument/2006/relationships/image" Target="../media/image593.png"/><Relationship Id="rId158" Type="http://schemas.openxmlformats.org/officeDocument/2006/relationships/customXml" Target="../ink/ink608.xml"/><Relationship Id="rId302" Type="http://schemas.openxmlformats.org/officeDocument/2006/relationships/customXml" Target="../ink/ink680.xml"/><Relationship Id="rId323" Type="http://schemas.openxmlformats.org/officeDocument/2006/relationships/image" Target="../media/image685.png"/><Relationship Id="rId344" Type="http://schemas.openxmlformats.org/officeDocument/2006/relationships/customXml" Target="../ink/ink701.xml"/><Relationship Id="rId20" Type="http://schemas.openxmlformats.org/officeDocument/2006/relationships/customXml" Target="../ink/ink539.xml"/><Relationship Id="rId41" Type="http://schemas.openxmlformats.org/officeDocument/2006/relationships/image" Target="../media/image545.png"/><Relationship Id="rId62" Type="http://schemas.openxmlformats.org/officeDocument/2006/relationships/customXml" Target="../ink/ink560.xml"/><Relationship Id="rId83" Type="http://schemas.openxmlformats.org/officeDocument/2006/relationships/image" Target="../media/image566.png"/><Relationship Id="rId179" Type="http://schemas.openxmlformats.org/officeDocument/2006/relationships/image" Target="../media/image613.png"/><Relationship Id="rId365" Type="http://schemas.openxmlformats.org/officeDocument/2006/relationships/image" Target="../media/image706.png"/><Relationship Id="rId386" Type="http://schemas.openxmlformats.org/officeDocument/2006/relationships/customXml" Target="../ink/ink722.xml"/><Relationship Id="rId190" Type="http://schemas.openxmlformats.org/officeDocument/2006/relationships/customXml" Target="../ink/ink624.xml"/><Relationship Id="rId204" Type="http://schemas.openxmlformats.org/officeDocument/2006/relationships/customXml" Target="../ink/ink631.xml"/><Relationship Id="rId225" Type="http://schemas.openxmlformats.org/officeDocument/2006/relationships/image" Target="../media/image636.png"/><Relationship Id="rId246" Type="http://schemas.openxmlformats.org/officeDocument/2006/relationships/customXml" Target="../ink/ink652.xml"/><Relationship Id="rId267" Type="http://schemas.openxmlformats.org/officeDocument/2006/relationships/image" Target="../media/image657.png"/><Relationship Id="rId288" Type="http://schemas.openxmlformats.org/officeDocument/2006/relationships/customXml" Target="../ink/ink673.xml"/><Relationship Id="rId106" Type="http://schemas.openxmlformats.org/officeDocument/2006/relationships/customXml" Target="../ink/ink582.xml"/><Relationship Id="rId127" Type="http://schemas.openxmlformats.org/officeDocument/2006/relationships/image" Target="../media/image588.png"/><Relationship Id="rId313" Type="http://schemas.openxmlformats.org/officeDocument/2006/relationships/image" Target="../media/image680.png"/><Relationship Id="rId10" Type="http://schemas.openxmlformats.org/officeDocument/2006/relationships/customXml" Target="../ink/ink534.xml"/><Relationship Id="rId31" Type="http://schemas.openxmlformats.org/officeDocument/2006/relationships/image" Target="../media/image540.png"/><Relationship Id="rId52" Type="http://schemas.openxmlformats.org/officeDocument/2006/relationships/customXml" Target="../ink/ink555.xml"/><Relationship Id="rId73" Type="http://schemas.openxmlformats.org/officeDocument/2006/relationships/image" Target="../media/image561.png"/><Relationship Id="rId94" Type="http://schemas.openxmlformats.org/officeDocument/2006/relationships/customXml" Target="../ink/ink576.xml"/><Relationship Id="rId148" Type="http://schemas.openxmlformats.org/officeDocument/2006/relationships/customXml" Target="../ink/ink603.xml"/><Relationship Id="rId169" Type="http://schemas.openxmlformats.org/officeDocument/2006/relationships/image" Target="../media/image608.png"/><Relationship Id="rId334" Type="http://schemas.openxmlformats.org/officeDocument/2006/relationships/customXml" Target="../ink/ink696.xml"/><Relationship Id="rId355" Type="http://schemas.openxmlformats.org/officeDocument/2006/relationships/image" Target="../media/image701.png"/><Relationship Id="rId376" Type="http://schemas.openxmlformats.org/officeDocument/2006/relationships/customXml" Target="../ink/ink717.xml"/><Relationship Id="rId397" Type="http://schemas.openxmlformats.org/officeDocument/2006/relationships/image" Target="../media/image722.png"/><Relationship Id="rId4" Type="http://schemas.openxmlformats.org/officeDocument/2006/relationships/customXml" Target="../ink/ink531.xml"/><Relationship Id="rId180" Type="http://schemas.openxmlformats.org/officeDocument/2006/relationships/customXml" Target="../ink/ink619.xml"/><Relationship Id="rId215" Type="http://schemas.openxmlformats.org/officeDocument/2006/relationships/image" Target="../media/image631.png"/><Relationship Id="rId236" Type="http://schemas.openxmlformats.org/officeDocument/2006/relationships/customXml" Target="../ink/ink647.xml"/><Relationship Id="rId257" Type="http://schemas.openxmlformats.org/officeDocument/2006/relationships/image" Target="../media/image652.png"/><Relationship Id="rId278" Type="http://schemas.openxmlformats.org/officeDocument/2006/relationships/customXml" Target="../ink/ink668.xml"/><Relationship Id="rId401" Type="http://schemas.openxmlformats.org/officeDocument/2006/relationships/image" Target="../media/image724.png"/><Relationship Id="rId303" Type="http://schemas.openxmlformats.org/officeDocument/2006/relationships/image" Target="../media/image675.png"/><Relationship Id="rId42" Type="http://schemas.openxmlformats.org/officeDocument/2006/relationships/customXml" Target="../ink/ink550.xml"/><Relationship Id="rId84" Type="http://schemas.openxmlformats.org/officeDocument/2006/relationships/customXml" Target="../ink/ink571.xml"/><Relationship Id="rId138" Type="http://schemas.openxmlformats.org/officeDocument/2006/relationships/customXml" Target="../ink/ink598.xml"/><Relationship Id="rId345" Type="http://schemas.openxmlformats.org/officeDocument/2006/relationships/image" Target="../media/image696.png"/><Relationship Id="rId387" Type="http://schemas.openxmlformats.org/officeDocument/2006/relationships/image" Target="../media/image717.png"/><Relationship Id="rId191" Type="http://schemas.openxmlformats.org/officeDocument/2006/relationships/image" Target="../media/image619.png"/><Relationship Id="rId205" Type="http://schemas.openxmlformats.org/officeDocument/2006/relationships/image" Target="../media/image626.png"/><Relationship Id="rId247" Type="http://schemas.openxmlformats.org/officeDocument/2006/relationships/image" Target="../media/image647.png"/><Relationship Id="rId107" Type="http://schemas.openxmlformats.org/officeDocument/2006/relationships/image" Target="../media/image578.png"/><Relationship Id="rId289" Type="http://schemas.openxmlformats.org/officeDocument/2006/relationships/image" Target="../media/image668.png"/><Relationship Id="rId11" Type="http://schemas.openxmlformats.org/officeDocument/2006/relationships/image" Target="../media/image530.png"/><Relationship Id="rId53" Type="http://schemas.openxmlformats.org/officeDocument/2006/relationships/image" Target="../media/image551.png"/><Relationship Id="rId149" Type="http://schemas.openxmlformats.org/officeDocument/2006/relationships/image" Target="../media/image599.png"/><Relationship Id="rId314" Type="http://schemas.openxmlformats.org/officeDocument/2006/relationships/customXml" Target="../ink/ink686.xml"/><Relationship Id="rId356" Type="http://schemas.openxmlformats.org/officeDocument/2006/relationships/customXml" Target="../ink/ink707.xml"/><Relationship Id="rId398" Type="http://schemas.openxmlformats.org/officeDocument/2006/relationships/customXml" Target="../ink/ink728.xml"/><Relationship Id="rId95" Type="http://schemas.openxmlformats.org/officeDocument/2006/relationships/image" Target="../media/image572.png"/><Relationship Id="rId160" Type="http://schemas.openxmlformats.org/officeDocument/2006/relationships/customXml" Target="../ink/ink609.xml"/><Relationship Id="rId216" Type="http://schemas.openxmlformats.org/officeDocument/2006/relationships/customXml" Target="../ink/ink637.xml"/><Relationship Id="rId258" Type="http://schemas.openxmlformats.org/officeDocument/2006/relationships/customXml" Target="../ink/ink658.xml"/><Relationship Id="rId22" Type="http://schemas.openxmlformats.org/officeDocument/2006/relationships/customXml" Target="../ink/ink540.xml"/><Relationship Id="rId64" Type="http://schemas.openxmlformats.org/officeDocument/2006/relationships/customXml" Target="../ink/ink561.xml"/><Relationship Id="rId118" Type="http://schemas.openxmlformats.org/officeDocument/2006/relationships/customXml" Target="../ink/ink588.xml"/><Relationship Id="rId325" Type="http://schemas.openxmlformats.org/officeDocument/2006/relationships/image" Target="../media/image686.png"/><Relationship Id="rId367" Type="http://schemas.openxmlformats.org/officeDocument/2006/relationships/image" Target="../media/image707.png"/><Relationship Id="rId171" Type="http://schemas.openxmlformats.org/officeDocument/2006/relationships/image" Target="../media/image609.png"/><Relationship Id="rId227" Type="http://schemas.openxmlformats.org/officeDocument/2006/relationships/image" Target="../media/image637.png"/><Relationship Id="rId269" Type="http://schemas.openxmlformats.org/officeDocument/2006/relationships/image" Target="../media/image658.png"/><Relationship Id="rId33" Type="http://schemas.openxmlformats.org/officeDocument/2006/relationships/image" Target="../media/image541.png"/><Relationship Id="rId129" Type="http://schemas.openxmlformats.org/officeDocument/2006/relationships/image" Target="../media/image589.png"/><Relationship Id="rId280" Type="http://schemas.openxmlformats.org/officeDocument/2006/relationships/customXml" Target="../ink/ink669.xml"/><Relationship Id="rId336" Type="http://schemas.openxmlformats.org/officeDocument/2006/relationships/customXml" Target="../ink/ink697.xml"/><Relationship Id="rId75" Type="http://schemas.openxmlformats.org/officeDocument/2006/relationships/image" Target="../media/image562.png"/><Relationship Id="rId140" Type="http://schemas.openxmlformats.org/officeDocument/2006/relationships/customXml" Target="../ink/ink599.xml"/><Relationship Id="rId182" Type="http://schemas.openxmlformats.org/officeDocument/2006/relationships/customXml" Target="../ink/ink620.xml"/><Relationship Id="rId378" Type="http://schemas.openxmlformats.org/officeDocument/2006/relationships/customXml" Target="../ink/ink718.xml"/><Relationship Id="rId403" Type="http://schemas.openxmlformats.org/officeDocument/2006/relationships/image" Target="../media/image725.png"/><Relationship Id="rId6" Type="http://schemas.openxmlformats.org/officeDocument/2006/relationships/customXml" Target="../ink/ink532.xml"/><Relationship Id="rId238" Type="http://schemas.openxmlformats.org/officeDocument/2006/relationships/customXml" Target="../ink/ink648.xml"/><Relationship Id="rId291" Type="http://schemas.openxmlformats.org/officeDocument/2006/relationships/image" Target="../media/image669.png"/><Relationship Id="rId305" Type="http://schemas.openxmlformats.org/officeDocument/2006/relationships/image" Target="../media/image676.png"/><Relationship Id="rId347" Type="http://schemas.openxmlformats.org/officeDocument/2006/relationships/image" Target="../media/image697.png"/><Relationship Id="rId44" Type="http://schemas.openxmlformats.org/officeDocument/2006/relationships/customXml" Target="../ink/ink551.xml"/><Relationship Id="rId86" Type="http://schemas.openxmlformats.org/officeDocument/2006/relationships/customXml" Target="../ink/ink572.xml"/><Relationship Id="rId151" Type="http://schemas.openxmlformats.org/officeDocument/2006/relationships/image" Target="../media/image600.png"/><Relationship Id="rId389" Type="http://schemas.openxmlformats.org/officeDocument/2006/relationships/image" Target="../media/image718.png"/><Relationship Id="rId193" Type="http://schemas.openxmlformats.org/officeDocument/2006/relationships/image" Target="../media/image620.png"/><Relationship Id="rId207" Type="http://schemas.openxmlformats.org/officeDocument/2006/relationships/image" Target="../media/image627.png"/><Relationship Id="rId249" Type="http://schemas.openxmlformats.org/officeDocument/2006/relationships/image" Target="../media/image648.png"/><Relationship Id="rId13" Type="http://schemas.openxmlformats.org/officeDocument/2006/relationships/image" Target="../media/image531.png"/><Relationship Id="rId109" Type="http://schemas.openxmlformats.org/officeDocument/2006/relationships/image" Target="../media/image579.png"/><Relationship Id="rId260" Type="http://schemas.openxmlformats.org/officeDocument/2006/relationships/customXml" Target="../ink/ink659.xml"/><Relationship Id="rId316" Type="http://schemas.openxmlformats.org/officeDocument/2006/relationships/customXml" Target="../ink/ink687.xml"/><Relationship Id="rId55" Type="http://schemas.openxmlformats.org/officeDocument/2006/relationships/image" Target="../media/image552.png"/><Relationship Id="rId97" Type="http://schemas.openxmlformats.org/officeDocument/2006/relationships/image" Target="../media/image573.png"/><Relationship Id="rId120" Type="http://schemas.openxmlformats.org/officeDocument/2006/relationships/customXml" Target="../ink/ink589.xml"/><Relationship Id="rId358" Type="http://schemas.openxmlformats.org/officeDocument/2006/relationships/customXml" Target="../ink/ink708.xml"/><Relationship Id="rId162" Type="http://schemas.openxmlformats.org/officeDocument/2006/relationships/customXml" Target="../ink/ink610.xml"/><Relationship Id="rId218" Type="http://schemas.openxmlformats.org/officeDocument/2006/relationships/customXml" Target="../ink/ink638.xml"/><Relationship Id="rId271" Type="http://schemas.openxmlformats.org/officeDocument/2006/relationships/image" Target="../media/image659.png"/><Relationship Id="rId24" Type="http://schemas.openxmlformats.org/officeDocument/2006/relationships/customXml" Target="../ink/ink541.xml"/><Relationship Id="rId66" Type="http://schemas.openxmlformats.org/officeDocument/2006/relationships/customXml" Target="../ink/ink562.xml"/><Relationship Id="rId131" Type="http://schemas.openxmlformats.org/officeDocument/2006/relationships/image" Target="../media/image590.png"/><Relationship Id="rId327" Type="http://schemas.openxmlformats.org/officeDocument/2006/relationships/image" Target="../media/image687.png"/><Relationship Id="rId369" Type="http://schemas.openxmlformats.org/officeDocument/2006/relationships/image" Target="../media/image708.png"/><Relationship Id="rId173" Type="http://schemas.openxmlformats.org/officeDocument/2006/relationships/image" Target="../media/image610.png"/><Relationship Id="rId229" Type="http://schemas.openxmlformats.org/officeDocument/2006/relationships/image" Target="../media/image638.png"/><Relationship Id="rId380" Type="http://schemas.openxmlformats.org/officeDocument/2006/relationships/customXml" Target="../ink/ink719.xml"/><Relationship Id="rId240" Type="http://schemas.openxmlformats.org/officeDocument/2006/relationships/customXml" Target="../ink/ink649.xml"/><Relationship Id="rId35" Type="http://schemas.openxmlformats.org/officeDocument/2006/relationships/image" Target="../media/image542.png"/><Relationship Id="rId77" Type="http://schemas.openxmlformats.org/officeDocument/2006/relationships/image" Target="../media/image563.png"/><Relationship Id="rId100" Type="http://schemas.openxmlformats.org/officeDocument/2006/relationships/customXml" Target="../ink/ink579.xml"/><Relationship Id="rId282" Type="http://schemas.openxmlformats.org/officeDocument/2006/relationships/customXml" Target="../ink/ink670.xml"/><Relationship Id="rId338" Type="http://schemas.openxmlformats.org/officeDocument/2006/relationships/customXml" Target="../ink/ink698.xml"/><Relationship Id="rId8" Type="http://schemas.openxmlformats.org/officeDocument/2006/relationships/customXml" Target="../ink/ink533.xml"/><Relationship Id="rId142" Type="http://schemas.openxmlformats.org/officeDocument/2006/relationships/customXml" Target="../ink/ink600.xml"/><Relationship Id="rId184" Type="http://schemas.openxmlformats.org/officeDocument/2006/relationships/customXml" Target="../ink/ink621.xml"/><Relationship Id="rId391" Type="http://schemas.openxmlformats.org/officeDocument/2006/relationships/image" Target="../media/image719.png"/><Relationship Id="rId405" Type="http://schemas.openxmlformats.org/officeDocument/2006/relationships/image" Target="../media/image726.png"/><Relationship Id="rId251" Type="http://schemas.openxmlformats.org/officeDocument/2006/relationships/image" Target="../media/image649.png"/><Relationship Id="rId46" Type="http://schemas.openxmlformats.org/officeDocument/2006/relationships/customXml" Target="../ink/ink552.xml"/><Relationship Id="rId293" Type="http://schemas.openxmlformats.org/officeDocument/2006/relationships/image" Target="../media/image670.png"/><Relationship Id="rId307" Type="http://schemas.openxmlformats.org/officeDocument/2006/relationships/image" Target="../media/image677.png"/><Relationship Id="rId349" Type="http://schemas.openxmlformats.org/officeDocument/2006/relationships/image" Target="../media/image698.png"/><Relationship Id="rId88" Type="http://schemas.openxmlformats.org/officeDocument/2006/relationships/customXml" Target="../ink/ink573.xml"/><Relationship Id="rId111" Type="http://schemas.openxmlformats.org/officeDocument/2006/relationships/image" Target="../media/image580.png"/><Relationship Id="rId153" Type="http://schemas.openxmlformats.org/officeDocument/2006/relationships/image" Target="../media/image601.png"/><Relationship Id="rId195" Type="http://schemas.openxmlformats.org/officeDocument/2006/relationships/image" Target="../media/image621.png"/><Relationship Id="rId209" Type="http://schemas.openxmlformats.org/officeDocument/2006/relationships/image" Target="../media/image628.png"/><Relationship Id="rId360" Type="http://schemas.openxmlformats.org/officeDocument/2006/relationships/customXml" Target="../ink/ink709.xml"/><Relationship Id="rId220" Type="http://schemas.openxmlformats.org/officeDocument/2006/relationships/customXml" Target="../ink/ink639.xml"/><Relationship Id="rId15" Type="http://schemas.openxmlformats.org/officeDocument/2006/relationships/image" Target="../media/image532.png"/><Relationship Id="rId57" Type="http://schemas.openxmlformats.org/officeDocument/2006/relationships/image" Target="../media/image553.png"/><Relationship Id="rId262" Type="http://schemas.openxmlformats.org/officeDocument/2006/relationships/customXml" Target="../ink/ink660.xml"/><Relationship Id="rId318" Type="http://schemas.openxmlformats.org/officeDocument/2006/relationships/customXml" Target="../ink/ink688.xml"/><Relationship Id="rId99" Type="http://schemas.openxmlformats.org/officeDocument/2006/relationships/image" Target="../media/image574.png"/><Relationship Id="rId122" Type="http://schemas.openxmlformats.org/officeDocument/2006/relationships/customXml" Target="../ink/ink590.xml"/><Relationship Id="rId164" Type="http://schemas.openxmlformats.org/officeDocument/2006/relationships/customXml" Target="../ink/ink611.xml"/><Relationship Id="rId371" Type="http://schemas.openxmlformats.org/officeDocument/2006/relationships/image" Target="../media/image709.png"/><Relationship Id="rId26" Type="http://schemas.openxmlformats.org/officeDocument/2006/relationships/customXml" Target="../ink/ink542.xml"/><Relationship Id="rId231" Type="http://schemas.openxmlformats.org/officeDocument/2006/relationships/image" Target="../media/image639.png"/><Relationship Id="rId273" Type="http://schemas.openxmlformats.org/officeDocument/2006/relationships/image" Target="../media/image660.png"/><Relationship Id="rId329" Type="http://schemas.openxmlformats.org/officeDocument/2006/relationships/image" Target="../media/image688.png"/><Relationship Id="rId68" Type="http://schemas.openxmlformats.org/officeDocument/2006/relationships/customXml" Target="../ink/ink563.xml"/><Relationship Id="rId133" Type="http://schemas.openxmlformats.org/officeDocument/2006/relationships/image" Target="../media/image591.png"/><Relationship Id="rId175" Type="http://schemas.openxmlformats.org/officeDocument/2006/relationships/image" Target="../media/image611.png"/><Relationship Id="rId340" Type="http://schemas.openxmlformats.org/officeDocument/2006/relationships/customXml" Target="../ink/ink699.xml"/><Relationship Id="rId200" Type="http://schemas.openxmlformats.org/officeDocument/2006/relationships/customXml" Target="../ink/ink629.xml"/><Relationship Id="rId382" Type="http://schemas.openxmlformats.org/officeDocument/2006/relationships/customXml" Target="../ink/ink720.xml"/><Relationship Id="rId242" Type="http://schemas.openxmlformats.org/officeDocument/2006/relationships/customXml" Target="../ink/ink650.xml"/><Relationship Id="rId284" Type="http://schemas.openxmlformats.org/officeDocument/2006/relationships/customXml" Target="../ink/ink671.xml"/><Relationship Id="rId37" Type="http://schemas.openxmlformats.org/officeDocument/2006/relationships/image" Target="../media/image543.png"/><Relationship Id="rId79" Type="http://schemas.openxmlformats.org/officeDocument/2006/relationships/image" Target="../media/image564.png"/><Relationship Id="rId102" Type="http://schemas.openxmlformats.org/officeDocument/2006/relationships/customXml" Target="../ink/ink580.xml"/><Relationship Id="rId144" Type="http://schemas.openxmlformats.org/officeDocument/2006/relationships/customXml" Target="../ink/ink601.xml"/><Relationship Id="rId90" Type="http://schemas.openxmlformats.org/officeDocument/2006/relationships/customXml" Target="../ink/ink574.xml"/><Relationship Id="rId186" Type="http://schemas.openxmlformats.org/officeDocument/2006/relationships/customXml" Target="../ink/ink622.xml"/><Relationship Id="rId351" Type="http://schemas.openxmlformats.org/officeDocument/2006/relationships/image" Target="../media/image699.png"/><Relationship Id="rId393" Type="http://schemas.openxmlformats.org/officeDocument/2006/relationships/image" Target="../media/image720.png"/><Relationship Id="rId407" Type="http://schemas.openxmlformats.org/officeDocument/2006/relationships/image" Target="../media/image72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4.png"/><Relationship Id="rId299" Type="http://schemas.openxmlformats.org/officeDocument/2006/relationships/image" Target="../media/image875.png"/><Relationship Id="rId21" Type="http://schemas.openxmlformats.org/officeDocument/2006/relationships/image" Target="../media/image737.png"/><Relationship Id="rId63" Type="http://schemas.openxmlformats.org/officeDocument/2006/relationships/image" Target="../media/image758.png"/><Relationship Id="rId159" Type="http://schemas.openxmlformats.org/officeDocument/2006/relationships/image" Target="../media/image805.png"/><Relationship Id="rId324" Type="http://schemas.openxmlformats.org/officeDocument/2006/relationships/customXml" Target="../ink/ink894.xml"/><Relationship Id="rId170" Type="http://schemas.openxmlformats.org/officeDocument/2006/relationships/customXml" Target="../ink/ink817.xml"/><Relationship Id="rId226" Type="http://schemas.openxmlformats.org/officeDocument/2006/relationships/customXml" Target="../ink/ink845.xml"/><Relationship Id="rId268" Type="http://schemas.openxmlformats.org/officeDocument/2006/relationships/customXml" Target="../ink/ink866.xml"/><Relationship Id="rId32" Type="http://schemas.openxmlformats.org/officeDocument/2006/relationships/customXml" Target="../ink/ink748.xml"/><Relationship Id="rId74" Type="http://schemas.openxmlformats.org/officeDocument/2006/relationships/customXml" Target="../ink/ink769.xml"/><Relationship Id="rId128" Type="http://schemas.openxmlformats.org/officeDocument/2006/relationships/customXml" Target="../ink/ink796.xml"/><Relationship Id="rId5" Type="http://schemas.openxmlformats.org/officeDocument/2006/relationships/image" Target="../media/image729.png"/><Relationship Id="rId181" Type="http://schemas.openxmlformats.org/officeDocument/2006/relationships/image" Target="../media/image816.png"/><Relationship Id="rId237" Type="http://schemas.openxmlformats.org/officeDocument/2006/relationships/image" Target="../media/image844.png"/><Relationship Id="rId279" Type="http://schemas.openxmlformats.org/officeDocument/2006/relationships/image" Target="../media/image865.png"/><Relationship Id="rId43" Type="http://schemas.openxmlformats.org/officeDocument/2006/relationships/image" Target="../media/image748.png"/><Relationship Id="rId139" Type="http://schemas.openxmlformats.org/officeDocument/2006/relationships/image" Target="../media/image795.png"/><Relationship Id="rId290" Type="http://schemas.openxmlformats.org/officeDocument/2006/relationships/customXml" Target="../ink/ink877.xml"/><Relationship Id="rId304" Type="http://schemas.openxmlformats.org/officeDocument/2006/relationships/customXml" Target="../ink/ink884.xml"/><Relationship Id="rId85" Type="http://schemas.openxmlformats.org/officeDocument/2006/relationships/image" Target="../media/image768.png"/><Relationship Id="rId150" Type="http://schemas.openxmlformats.org/officeDocument/2006/relationships/customXml" Target="../ink/ink807.xml"/><Relationship Id="rId192" Type="http://schemas.openxmlformats.org/officeDocument/2006/relationships/customXml" Target="../ink/ink828.xml"/><Relationship Id="rId206" Type="http://schemas.openxmlformats.org/officeDocument/2006/relationships/customXml" Target="../ink/ink835.xml"/><Relationship Id="rId248" Type="http://schemas.openxmlformats.org/officeDocument/2006/relationships/customXml" Target="../ink/ink856.xml"/><Relationship Id="rId12" Type="http://schemas.openxmlformats.org/officeDocument/2006/relationships/customXml" Target="../ink/ink738.xml"/><Relationship Id="rId108" Type="http://schemas.openxmlformats.org/officeDocument/2006/relationships/customXml" Target="../ink/ink786.xml"/><Relationship Id="rId315" Type="http://schemas.openxmlformats.org/officeDocument/2006/relationships/image" Target="../media/image883.png"/><Relationship Id="rId54" Type="http://schemas.openxmlformats.org/officeDocument/2006/relationships/customXml" Target="../ink/ink759.xml"/><Relationship Id="rId96" Type="http://schemas.openxmlformats.org/officeDocument/2006/relationships/customXml" Target="../ink/ink780.xml"/><Relationship Id="rId161" Type="http://schemas.openxmlformats.org/officeDocument/2006/relationships/image" Target="../media/image806.png"/><Relationship Id="rId217" Type="http://schemas.openxmlformats.org/officeDocument/2006/relationships/image" Target="../media/image834.png"/><Relationship Id="rId259" Type="http://schemas.openxmlformats.org/officeDocument/2006/relationships/image" Target="../media/image855.png"/><Relationship Id="rId23" Type="http://schemas.openxmlformats.org/officeDocument/2006/relationships/image" Target="../media/image738.png"/><Relationship Id="rId119" Type="http://schemas.openxmlformats.org/officeDocument/2006/relationships/image" Target="../media/image785.png"/><Relationship Id="rId270" Type="http://schemas.openxmlformats.org/officeDocument/2006/relationships/customXml" Target="../ink/ink867.xml"/><Relationship Id="rId326" Type="http://schemas.openxmlformats.org/officeDocument/2006/relationships/customXml" Target="../ink/ink895.xml"/><Relationship Id="rId65" Type="http://schemas.openxmlformats.org/officeDocument/2006/relationships/image" Target="../media/image759.png"/><Relationship Id="rId130" Type="http://schemas.openxmlformats.org/officeDocument/2006/relationships/customXml" Target="../ink/ink797.xml"/><Relationship Id="rId172" Type="http://schemas.openxmlformats.org/officeDocument/2006/relationships/customXml" Target="../ink/ink818.xml"/><Relationship Id="rId228" Type="http://schemas.openxmlformats.org/officeDocument/2006/relationships/customXml" Target="../ink/ink846.xml"/><Relationship Id="rId281" Type="http://schemas.openxmlformats.org/officeDocument/2006/relationships/image" Target="../media/image866.png"/><Relationship Id="rId34" Type="http://schemas.openxmlformats.org/officeDocument/2006/relationships/customXml" Target="../ink/ink749.xml"/><Relationship Id="rId76" Type="http://schemas.openxmlformats.org/officeDocument/2006/relationships/customXml" Target="../ink/ink770.xml"/><Relationship Id="rId141" Type="http://schemas.openxmlformats.org/officeDocument/2006/relationships/image" Target="../media/image796.png"/><Relationship Id="rId7" Type="http://schemas.openxmlformats.org/officeDocument/2006/relationships/image" Target="../media/image730.png"/><Relationship Id="rId183" Type="http://schemas.openxmlformats.org/officeDocument/2006/relationships/image" Target="../media/image817.png"/><Relationship Id="rId239" Type="http://schemas.openxmlformats.org/officeDocument/2006/relationships/image" Target="../media/image845.png"/><Relationship Id="rId250" Type="http://schemas.openxmlformats.org/officeDocument/2006/relationships/customXml" Target="../ink/ink857.xml"/><Relationship Id="rId271" Type="http://schemas.openxmlformats.org/officeDocument/2006/relationships/image" Target="../media/image861.png"/><Relationship Id="rId292" Type="http://schemas.openxmlformats.org/officeDocument/2006/relationships/customXml" Target="../ink/ink878.xml"/><Relationship Id="rId306" Type="http://schemas.openxmlformats.org/officeDocument/2006/relationships/customXml" Target="../ink/ink885.xml"/><Relationship Id="rId24" Type="http://schemas.openxmlformats.org/officeDocument/2006/relationships/customXml" Target="../ink/ink744.xml"/><Relationship Id="rId45" Type="http://schemas.openxmlformats.org/officeDocument/2006/relationships/image" Target="../media/image749.png"/><Relationship Id="rId66" Type="http://schemas.openxmlformats.org/officeDocument/2006/relationships/customXml" Target="../ink/ink765.xml"/><Relationship Id="rId87" Type="http://schemas.openxmlformats.org/officeDocument/2006/relationships/image" Target="../media/image769.png"/><Relationship Id="rId110" Type="http://schemas.openxmlformats.org/officeDocument/2006/relationships/customXml" Target="../ink/ink787.xml"/><Relationship Id="rId131" Type="http://schemas.openxmlformats.org/officeDocument/2006/relationships/image" Target="../media/image791.png"/><Relationship Id="rId327" Type="http://schemas.openxmlformats.org/officeDocument/2006/relationships/image" Target="../media/image889.png"/><Relationship Id="rId152" Type="http://schemas.openxmlformats.org/officeDocument/2006/relationships/customXml" Target="../ink/ink808.xml"/><Relationship Id="rId173" Type="http://schemas.openxmlformats.org/officeDocument/2006/relationships/image" Target="../media/image812.png"/><Relationship Id="rId194" Type="http://schemas.openxmlformats.org/officeDocument/2006/relationships/customXml" Target="../ink/ink829.xml"/><Relationship Id="rId208" Type="http://schemas.openxmlformats.org/officeDocument/2006/relationships/customXml" Target="../ink/ink836.xml"/><Relationship Id="rId229" Type="http://schemas.openxmlformats.org/officeDocument/2006/relationships/image" Target="../media/image840.png"/><Relationship Id="rId240" Type="http://schemas.openxmlformats.org/officeDocument/2006/relationships/customXml" Target="../ink/ink852.xml"/><Relationship Id="rId261" Type="http://schemas.openxmlformats.org/officeDocument/2006/relationships/image" Target="../media/image856.png"/><Relationship Id="rId14" Type="http://schemas.openxmlformats.org/officeDocument/2006/relationships/customXml" Target="../ink/ink739.xml"/><Relationship Id="rId35" Type="http://schemas.openxmlformats.org/officeDocument/2006/relationships/image" Target="../media/image744.png"/><Relationship Id="rId56" Type="http://schemas.openxmlformats.org/officeDocument/2006/relationships/customXml" Target="../ink/ink760.xml"/><Relationship Id="rId77" Type="http://schemas.openxmlformats.org/officeDocument/2006/relationships/image" Target="../media/image765.png"/><Relationship Id="rId100" Type="http://schemas.openxmlformats.org/officeDocument/2006/relationships/customXml" Target="../ink/ink782.xml"/><Relationship Id="rId282" Type="http://schemas.openxmlformats.org/officeDocument/2006/relationships/customXml" Target="../ink/ink873.xml"/><Relationship Id="rId317" Type="http://schemas.openxmlformats.org/officeDocument/2006/relationships/image" Target="../media/image884.png"/><Relationship Id="rId8" Type="http://schemas.openxmlformats.org/officeDocument/2006/relationships/customXml" Target="../ink/ink736.xml"/><Relationship Id="rId98" Type="http://schemas.openxmlformats.org/officeDocument/2006/relationships/customXml" Target="../ink/ink781.xml"/><Relationship Id="rId121" Type="http://schemas.openxmlformats.org/officeDocument/2006/relationships/image" Target="../media/image786.png"/><Relationship Id="rId142" Type="http://schemas.openxmlformats.org/officeDocument/2006/relationships/customXml" Target="../ink/ink803.xml"/><Relationship Id="rId163" Type="http://schemas.openxmlformats.org/officeDocument/2006/relationships/image" Target="../media/image807.png"/><Relationship Id="rId184" Type="http://schemas.openxmlformats.org/officeDocument/2006/relationships/customXml" Target="../ink/ink824.xml"/><Relationship Id="rId219" Type="http://schemas.openxmlformats.org/officeDocument/2006/relationships/image" Target="../media/image835.png"/><Relationship Id="rId230" Type="http://schemas.openxmlformats.org/officeDocument/2006/relationships/customXml" Target="../ink/ink847.xml"/><Relationship Id="rId251" Type="http://schemas.openxmlformats.org/officeDocument/2006/relationships/image" Target="../media/image851.png"/><Relationship Id="rId25" Type="http://schemas.openxmlformats.org/officeDocument/2006/relationships/image" Target="../media/image739.png"/><Relationship Id="rId46" Type="http://schemas.openxmlformats.org/officeDocument/2006/relationships/customXml" Target="../ink/ink755.xml"/><Relationship Id="rId67" Type="http://schemas.openxmlformats.org/officeDocument/2006/relationships/image" Target="../media/image760.png"/><Relationship Id="rId272" Type="http://schemas.openxmlformats.org/officeDocument/2006/relationships/customXml" Target="../ink/ink868.xml"/><Relationship Id="rId293" Type="http://schemas.openxmlformats.org/officeDocument/2006/relationships/image" Target="../media/image872.png"/><Relationship Id="rId307" Type="http://schemas.openxmlformats.org/officeDocument/2006/relationships/image" Target="../media/image879.png"/><Relationship Id="rId328" Type="http://schemas.openxmlformats.org/officeDocument/2006/relationships/customXml" Target="../ink/ink896.xml"/><Relationship Id="rId88" Type="http://schemas.openxmlformats.org/officeDocument/2006/relationships/customXml" Target="../ink/ink776.xml"/><Relationship Id="rId111" Type="http://schemas.openxmlformats.org/officeDocument/2006/relationships/image" Target="../media/image781.png"/><Relationship Id="rId132" Type="http://schemas.openxmlformats.org/officeDocument/2006/relationships/customXml" Target="../ink/ink798.xml"/><Relationship Id="rId153" Type="http://schemas.openxmlformats.org/officeDocument/2006/relationships/image" Target="../media/image802.png"/><Relationship Id="rId174" Type="http://schemas.openxmlformats.org/officeDocument/2006/relationships/customXml" Target="../ink/ink819.xml"/><Relationship Id="rId195" Type="http://schemas.openxmlformats.org/officeDocument/2006/relationships/image" Target="../media/image823.png"/><Relationship Id="rId209" Type="http://schemas.openxmlformats.org/officeDocument/2006/relationships/image" Target="../media/image830.png"/><Relationship Id="rId220" Type="http://schemas.openxmlformats.org/officeDocument/2006/relationships/customXml" Target="../ink/ink842.xml"/><Relationship Id="rId241" Type="http://schemas.openxmlformats.org/officeDocument/2006/relationships/image" Target="../media/image846.png"/><Relationship Id="rId15" Type="http://schemas.openxmlformats.org/officeDocument/2006/relationships/image" Target="../media/image734.png"/><Relationship Id="rId36" Type="http://schemas.openxmlformats.org/officeDocument/2006/relationships/customXml" Target="../ink/ink750.xml"/><Relationship Id="rId57" Type="http://schemas.openxmlformats.org/officeDocument/2006/relationships/image" Target="../media/image755.png"/><Relationship Id="rId262" Type="http://schemas.openxmlformats.org/officeDocument/2006/relationships/customXml" Target="../ink/ink863.xml"/><Relationship Id="rId283" Type="http://schemas.openxmlformats.org/officeDocument/2006/relationships/image" Target="../media/image867.png"/><Relationship Id="rId318" Type="http://schemas.openxmlformats.org/officeDocument/2006/relationships/customXml" Target="../ink/ink891.xml"/><Relationship Id="rId78" Type="http://schemas.openxmlformats.org/officeDocument/2006/relationships/customXml" Target="../ink/ink771.xml"/><Relationship Id="rId99" Type="http://schemas.openxmlformats.org/officeDocument/2006/relationships/image" Target="../media/image775.png"/><Relationship Id="rId101" Type="http://schemas.openxmlformats.org/officeDocument/2006/relationships/image" Target="../media/image776.png"/><Relationship Id="rId122" Type="http://schemas.openxmlformats.org/officeDocument/2006/relationships/customXml" Target="../ink/ink793.xml"/><Relationship Id="rId143" Type="http://schemas.openxmlformats.org/officeDocument/2006/relationships/image" Target="../media/image797.png"/><Relationship Id="rId164" Type="http://schemas.openxmlformats.org/officeDocument/2006/relationships/customXml" Target="../ink/ink814.xml"/><Relationship Id="rId185" Type="http://schemas.openxmlformats.org/officeDocument/2006/relationships/image" Target="../media/image818.png"/><Relationship Id="rId9" Type="http://schemas.openxmlformats.org/officeDocument/2006/relationships/image" Target="../media/image731.png"/><Relationship Id="rId210" Type="http://schemas.openxmlformats.org/officeDocument/2006/relationships/customXml" Target="../ink/ink837.xml"/><Relationship Id="rId26" Type="http://schemas.openxmlformats.org/officeDocument/2006/relationships/customXml" Target="../ink/ink745.xml"/><Relationship Id="rId231" Type="http://schemas.openxmlformats.org/officeDocument/2006/relationships/image" Target="../media/image841.png"/><Relationship Id="rId252" Type="http://schemas.openxmlformats.org/officeDocument/2006/relationships/customXml" Target="../ink/ink858.xml"/><Relationship Id="rId273" Type="http://schemas.openxmlformats.org/officeDocument/2006/relationships/image" Target="../media/image862.png"/><Relationship Id="rId294" Type="http://schemas.openxmlformats.org/officeDocument/2006/relationships/customXml" Target="../ink/ink879.xml"/><Relationship Id="rId308" Type="http://schemas.openxmlformats.org/officeDocument/2006/relationships/customXml" Target="../ink/ink886.xml"/><Relationship Id="rId329" Type="http://schemas.openxmlformats.org/officeDocument/2006/relationships/image" Target="../media/image890.png"/><Relationship Id="rId47" Type="http://schemas.openxmlformats.org/officeDocument/2006/relationships/image" Target="../media/image750.png"/><Relationship Id="rId68" Type="http://schemas.openxmlformats.org/officeDocument/2006/relationships/customXml" Target="../ink/ink766.xml"/><Relationship Id="rId89" Type="http://schemas.openxmlformats.org/officeDocument/2006/relationships/image" Target="../media/image770.png"/><Relationship Id="rId112" Type="http://schemas.openxmlformats.org/officeDocument/2006/relationships/customXml" Target="../ink/ink788.xml"/><Relationship Id="rId133" Type="http://schemas.openxmlformats.org/officeDocument/2006/relationships/image" Target="../media/image792.png"/><Relationship Id="rId154" Type="http://schemas.openxmlformats.org/officeDocument/2006/relationships/customXml" Target="../ink/ink809.xml"/><Relationship Id="rId175" Type="http://schemas.openxmlformats.org/officeDocument/2006/relationships/image" Target="../media/image813.png"/><Relationship Id="rId196" Type="http://schemas.openxmlformats.org/officeDocument/2006/relationships/customXml" Target="../ink/ink830.xml"/><Relationship Id="rId200" Type="http://schemas.openxmlformats.org/officeDocument/2006/relationships/customXml" Target="../ink/ink832.xml"/><Relationship Id="rId16" Type="http://schemas.openxmlformats.org/officeDocument/2006/relationships/customXml" Target="../ink/ink740.xml"/><Relationship Id="rId221" Type="http://schemas.openxmlformats.org/officeDocument/2006/relationships/image" Target="../media/image836.png"/><Relationship Id="rId242" Type="http://schemas.openxmlformats.org/officeDocument/2006/relationships/customXml" Target="../ink/ink853.xml"/><Relationship Id="rId263" Type="http://schemas.openxmlformats.org/officeDocument/2006/relationships/image" Target="../media/image857.png"/><Relationship Id="rId284" Type="http://schemas.openxmlformats.org/officeDocument/2006/relationships/customXml" Target="../ink/ink874.xml"/><Relationship Id="rId319" Type="http://schemas.openxmlformats.org/officeDocument/2006/relationships/image" Target="../media/image885.png"/><Relationship Id="rId37" Type="http://schemas.openxmlformats.org/officeDocument/2006/relationships/image" Target="../media/image745.png"/><Relationship Id="rId58" Type="http://schemas.openxmlformats.org/officeDocument/2006/relationships/customXml" Target="../ink/ink761.xml"/><Relationship Id="rId79" Type="http://schemas.openxmlformats.org/officeDocument/2006/relationships/image" Target="../media/image766.png"/><Relationship Id="rId102" Type="http://schemas.openxmlformats.org/officeDocument/2006/relationships/customXml" Target="../ink/ink783.xml"/><Relationship Id="rId123" Type="http://schemas.openxmlformats.org/officeDocument/2006/relationships/image" Target="../media/image787.png"/><Relationship Id="rId144" Type="http://schemas.openxmlformats.org/officeDocument/2006/relationships/customXml" Target="../ink/ink804.xml"/><Relationship Id="rId90" Type="http://schemas.openxmlformats.org/officeDocument/2006/relationships/customXml" Target="../ink/ink777.xml"/><Relationship Id="rId165" Type="http://schemas.openxmlformats.org/officeDocument/2006/relationships/image" Target="../media/image808.png"/><Relationship Id="rId186" Type="http://schemas.openxmlformats.org/officeDocument/2006/relationships/customXml" Target="../ink/ink825.xml"/><Relationship Id="rId211" Type="http://schemas.openxmlformats.org/officeDocument/2006/relationships/image" Target="../media/image831.png"/><Relationship Id="rId232" Type="http://schemas.openxmlformats.org/officeDocument/2006/relationships/customXml" Target="../ink/ink848.xml"/><Relationship Id="rId253" Type="http://schemas.openxmlformats.org/officeDocument/2006/relationships/image" Target="../media/image852.png"/><Relationship Id="rId274" Type="http://schemas.openxmlformats.org/officeDocument/2006/relationships/customXml" Target="../ink/ink869.xml"/><Relationship Id="rId295" Type="http://schemas.openxmlformats.org/officeDocument/2006/relationships/image" Target="../media/image873.png"/><Relationship Id="rId309" Type="http://schemas.openxmlformats.org/officeDocument/2006/relationships/image" Target="../media/image880.png"/><Relationship Id="rId27" Type="http://schemas.openxmlformats.org/officeDocument/2006/relationships/image" Target="../media/image740.png"/><Relationship Id="rId48" Type="http://schemas.openxmlformats.org/officeDocument/2006/relationships/customXml" Target="../ink/ink756.xml"/><Relationship Id="rId69" Type="http://schemas.openxmlformats.org/officeDocument/2006/relationships/image" Target="../media/image761.png"/><Relationship Id="rId113" Type="http://schemas.openxmlformats.org/officeDocument/2006/relationships/image" Target="../media/image782.png"/><Relationship Id="rId134" Type="http://schemas.openxmlformats.org/officeDocument/2006/relationships/customXml" Target="../ink/ink799.xml"/><Relationship Id="rId320" Type="http://schemas.openxmlformats.org/officeDocument/2006/relationships/customXml" Target="../ink/ink892.xml"/><Relationship Id="rId80" Type="http://schemas.openxmlformats.org/officeDocument/2006/relationships/customXml" Target="../ink/ink772.xml"/><Relationship Id="rId155" Type="http://schemas.openxmlformats.org/officeDocument/2006/relationships/image" Target="../media/image803.png"/><Relationship Id="rId176" Type="http://schemas.openxmlformats.org/officeDocument/2006/relationships/customXml" Target="../ink/ink820.xml"/><Relationship Id="rId197" Type="http://schemas.openxmlformats.org/officeDocument/2006/relationships/image" Target="../media/image824.png"/><Relationship Id="rId201" Type="http://schemas.openxmlformats.org/officeDocument/2006/relationships/image" Target="../media/image826.png"/><Relationship Id="rId222" Type="http://schemas.openxmlformats.org/officeDocument/2006/relationships/customXml" Target="../ink/ink843.xml"/><Relationship Id="rId243" Type="http://schemas.openxmlformats.org/officeDocument/2006/relationships/image" Target="../media/image847.png"/><Relationship Id="rId264" Type="http://schemas.openxmlformats.org/officeDocument/2006/relationships/customXml" Target="../ink/ink864.xml"/><Relationship Id="rId285" Type="http://schemas.openxmlformats.org/officeDocument/2006/relationships/image" Target="../media/image868.png"/><Relationship Id="rId17" Type="http://schemas.openxmlformats.org/officeDocument/2006/relationships/image" Target="../media/image735.png"/><Relationship Id="rId38" Type="http://schemas.openxmlformats.org/officeDocument/2006/relationships/customXml" Target="../ink/ink751.xml"/><Relationship Id="rId59" Type="http://schemas.openxmlformats.org/officeDocument/2006/relationships/image" Target="../media/image756.png"/><Relationship Id="rId103" Type="http://schemas.openxmlformats.org/officeDocument/2006/relationships/image" Target="../media/image777.png"/><Relationship Id="rId124" Type="http://schemas.openxmlformats.org/officeDocument/2006/relationships/customXml" Target="../ink/ink794.xml"/><Relationship Id="rId310" Type="http://schemas.openxmlformats.org/officeDocument/2006/relationships/customXml" Target="../ink/ink887.xml"/><Relationship Id="rId70" Type="http://schemas.openxmlformats.org/officeDocument/2006/relationships/customXml" Target="../ink/ink767.xml"/><Relationship Id="rId91" Type="http://schemas.openxmlformats.org/officeDocument/2006/relationships/image" Target="../media/image771.png"/><Relationship Id="rId145" Type="http://schemas.openxmlformats.org/officeDocument/2006/relationships/image" Target="../media/image798.png"/><Relationship Id="rId166" Type="http://schemas.openxmlformats.org/officeDocument/2006/relationships/customXml" Target="../ink/ink815.xml"/><Relationship Id="rId187" Type="http://schemas.openxmlformats.org/officeDocument/2006/relationships/image" Target="../media/image819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38.xml"/><Relationship Id="rId233" Type="http://schemas.openxmlformats.org/officeDocument/2006/relationships/image" Target="../media/image842.png"/><Relationship Id="rId254" Type="http://schemas.openxmlformats.org/officeDocument/2006/relationships/customXml" Target="../ink/ink859.xml"/><Relationship Id="rId28" Type="http://schemas.openxmlformats.org/officeDocument/2006/relationships/customXml" Target="../ink/ink746.xml"/><Relationship Id="rId49" Type="http://schemas.openxmlformats.org/officeDocument/2006/relationships/image" Target="../media/image751.png"/><Relationship Id="rId114" Type="http://schemas.openxmlformats.org/officeDocument/2006/relationships/customXml" Target="../ink/ink789.xml"/><Relationship Id="rId275" Type="http://schemas.openxmlformats.org/officeDocument/2006/relationships/image" Target="../media/image863.png"/><Relationship Id="rId296" Type="http://schemas.openxmlformats.org/officeDocument/2006/relationships/customXml" Target="../ink/ink880.xml"/><Relationship Id="rId300" Type="http://schemas.openxmlformats.org/officeDocument/2006/relationships/customXml" Target="../ink/ink882.xml"/><Relationship Id="rId60" Type="http://schemas.openxmlformats.org/officeDocument/2006/relationships/customXml" Target="../ink/ink762.xml"/><Relationship Id="rId81" Type="http://schemas.openxmlformats.org/officeDocument/2006/relationships/image" Target="../media/image277.png"/><Relationship Id="rId135" Type="http://schemas.openxmlformats.org/officeDocument/2006/relationships/image" Target="../media/image793.png"/><Relationship Id="rId156" Type="http://schemas.openxmlformats.org/officeDocument/2006/relationships/customXml" Target="../ink/ink810.xml"/><Relationship Id="rId177" Type="http://schemas.openxmlformats.org/officeDocument/2006/relationships/image" Target="../media/image814.png"/><Relationship Id="rId198" Type="http://schemas.openxmlformats.org/officeDocument/2006/relationships/customXml" Target="../ink/ink831.xml"/><Relationship Id="rId321" Type="http://schemas.openxmlformats.org/officeDocument/2006/relationships/image" Target="../media/image886.png"/><Relationship Id="rId202" Type="http://schemas.openxmlformats.org/officeDocument/2006/relationships/customXml" Target="../ink/ink833.xml"/><Relationship Id="rId223" Type="http://schemas.openxmlformats.org/officeDocument/2006/relationships/image" Target="../media/image837.png"/><Relationship Id="rId244" Type="http://schemas.openxmlformats.org/officeDocument/2006/relationships/customXml" Target="../ink/ink854.xml"/><Relationship Id="rId18" Type="http://schemas.openxmlformats.org/officeDocument/2006/relationships/customXml" Target="../ink/ink741.xml"/><Relationship Id="rId39" Type="http://schemas.openxmlformats.org/officeDocument/2006/relationships/image" Target="../media/image746.png"/><Relationship Id="rId265" Type="http://schemas.openxmlformats.org/officeDocument/2006/relationships/image" Target="../media/image858.png"/><Relationship Id="rId286" Type="http://schemas.openxmlformats.org/officeDocument/2006/relationships/customXml" Target="../ink/ink875.xml"/><Relationship Id="rId50" Type="http://schemas.openxmlformats.org/officeDocument/2006/relationships/customXml" Target="../ink/ink757.xml"/><Relationship Id="rId104" Type="http://schemas.openxmlformats.org/officeDocument/2006/relationships/customXml" Target="../ink/ink784.xml"/><Relationship Id="rId125" Type="http://schemas.openxmlformats.org/officeDocument/2006/relationships/image" Target="../media/image788.png"/><Relationship Id="rId146" Type="http://schemas.openxmlformats.org/officeDocument/2006/relationships/customXml" Target="../ink/ink805.xml"/><Relationship Id="rId167" Type="http://schemas.openxmlformats.org/officeDocument/2006/relationships/image" Target="../media/image809.png"/><Relationship Id="rId188" Type="http://schemas.openxmlformats.org/officeDocument/2006/relationships/customXml" Target="../ink/ink826.xml"/><Relationship Id="rId311" Type="http://schemas.openxmlformats.org/officeDocument/2006/relationships/image" Target="../media/image881.png"/><Relationship Id="rId71" Type="http://schemas.openxmlformats.org/officeDocument/2006/relationships/image" Target="../media/image762.png"/><Relationship Id="rId92" Type="http://schemas.openxmlformats.org/officeDocument/2006/relationships/customXml" Target="../ink/ink778.xml"/><Relationship Id="rId213" Type="http://schemas.openxmlformats.org/officeDocument/2006/relationships/image" Target="../media/image832.png"/><Relationship Id="rId234" Type="http://schemas.openxmlformats.org/officeDocument/2006/relationships/customXml" Target="../ink/ink849.xml"/><Relationship Id="rId2" Type="http://schemas.openxmlformats.org/officeDocument/2006/relationships/customXml" Target="../ink/ink733.xml"/><Relationship Id="rId29" Type="http://schemas.openxmlformats.org/officeDocument/2006/relationships/image" Target="../media/image741.png"/><Relationship Id="rId255" Type="http://schemas.openxmlformats.org/officeDocument/2006/relationships/image" Target="../media/image853.png"/><Relationship Id="rId276" Type="http://schemas.openxmlformats.org/officeDocument/2006/relationships/customXml" Target="../ink/ink870.xml"/><Relationship Id="rId297" Type="http://schemas.openxmlformats.org/officeDocument/2006/relationships/image" Target="../media/image874.png"/><Relationship Id="rId40" Type="http://schemas.openxmlformats.org/officeDocument/2006/relationships/customXml" Target="../ink/ink752.xml"/><Relationship Id="rId115" Type="http://schemas.openxmlformats.org/officeDocument/2006/relationships/image" Target="../media/image783.png"/><Relationship Id="rId136" Type="http://schemas.openxmlformats.org/officeDocument/2006/relationships/customXml" Target="../ink/ink800.xml"/><Relationship Id="rId157" Type="http://schemas.openxmlformats.org/officeDocument/2006/relationships/image" Target="../media/image804.png"/><Relationship Id="rId178" Type="http://schemas.openxmlformats.org/officeDocument/2006/relationships/customXml" Target="../ink/ink821.xml"/><Relationship Id="rId301" Type="http://schemas.openxmlformats.org/officeDocument/2006/relationships/image" Target="../media/image876.png"/><Relationship Id="rId322" Type="http://schemas.openxmlformats.org/officeDocument/2006/relationships/customXml" Target="../ink/ink893.xml"/><Relationship Id="rId61" Type="http://schemas.openxmlformats.org/officeDocument/2006/relationships/image" Target="../media/image757.png"/><Relationship Id="rId82" Type="http://schemas.openxmlformats.org/officeDocument/2006/relationships/customXml" Target="../ink/ink773.xml"/><Relationship Id="rId199" Type="http://schemas.openxmlformats.org/officeDocument/2006/relationships/image" Target="../media/image825.png"/><Relationship Id="rId203" Type="http://schemas.openxmlformats.org/officeDocument/2006/relationships/image" Target="../media/image827.png"/><Relationship Id="rId19" Type="http://schemas.openxmlformats.org/officeDocument/2006/relationships/image" Target="../media/image736.png"/><Relationship Id="rId224" Type="http://schemas.openxmlformats.org/officeDocument/2006/relationships/customXml" Target="../ink/ink844.xml"/><Relationship Id="rId245" Type="http://schemas.openxmlformats.org/officeDocument/2006/relationships/image" Target="../media/image848.png"/><Relationship Id="rId266" Type="http://schemas.openxmlformats.org/officeDocument/2006/relationships/customXml" Target="../ink/ink865.xml"/><Relationship Id="rId287" Type="http://schemas.openxmlformats.org/officeDocument/2006/relationships/image" Target="../media/image869.png"/><Relationship Id="rId30" Type="http://schemas.openxmlformats.org/officeDocument/2006/relationships/customXml" Target="../ink/ink747.xml"/><Relationship Id="rId105" Type="http://schemas.openxmlformats.org/officeDocument/2006/relationships/image" Target="../media/image778.png"/><Relationship Id="rId126" Type="http://schemas.openxmlformats.org/officeDocument/2006/relationships/customXml" Target="../ink/ink795.xml"/><Relationship Id="rId147" Type="http://schemas.openxmlformats.org/officeDocument/2006/relationships/image" Target="../media/image799.png"/><Relationship Id="rId168" Type="http://schemas.openxmlformats.org/officeDocument/2006/relationships/customXml" Target="../ink/ink816.xml"/><Relationship Id="rId312" Type="http://schemas.openxmlformats.org/officeDocument/2006/relationships/customXml" Target="../ink/ink888.xml"/><Relationship Id="rId51" Type="http://schemas.openxmlformats.org/officeDocument/2006/relationships/image" Target="../media/image752.png"/><Relationship Id="rId72" Type="http://schemas.openxmlformats.org/officeDocument/2006/relationships/customXml" Target="../ink/ink768.xml"/><Relationship Id="rId93" Type="http://schemas.openxmlformats.org/officeDocument/2006/relationships/image" Target="../media/image772.png"/><Relationship Id="rId189" Type="http://schemas.openxmlformats.org/officeDocument/2006/relationships/image" Target="../media/image820.png"/><Relationship Id="rId3" Type="http://schemas.openxmlformats.org/officeDocument/2006/relationships/image" Target="../media/image728.png"/><Relationship Id="rId214" Type="http://schemas.openxmlformats.org/officeDocument/2006/relationships/customXml" Target="../ink/ink839.xml"/><Relationship Id="rId235" Type="http://schemas.openxmlformats.org/officeDocument/2006/relationships/image" Target="../media/image843.png"/><Relationship Id="rId256" Type="http://schemas.openxmlformats.org/officeDocument/2006/relationships/customXml" Target="../ink/ink860.xml"/><Relationship Id="rId277" Type="http://schemas.openxmlformats.org/officeDocument/2006/relationships/image" Target="../media/image864.png"/><Relationship Id="rId298" Type="http://schemas.openxmlformats.org/officeDocument/2006/relationships/customXml" Target="../ink/ink881.xml"/><Relationship Id="rId116" Type="http://schemas.openxmlformats.org/officeDocument/2006/relationships/customXml" Target="../ink/ink790.xml"/><Relationship Id="rId137" Type="http://schemas.openxmlformats.org/officeDocument/2006/relationships/image" Target="../media/image794.png"/><Relationship Id="rId158" Type="http://schemas.openxmlformats.org/officeDocument/2006/relationships/customXml" Target="../ink/ink811.xml"/><Relationship Id="rId302" Type="http://schemas.openxmlformats.org/officeDocument/2006/relationships/customXml" Target="../ink/ink883.xml"/><Relationship Id="rId323" Type="http://schemas.openxmlformats.org/officeDocument/2006/relationships/image" Target="../media/image887.png"/><Relationship Id="rId20" Type="http://schemas.openxmlformats.org/officeDocument/2006/relationships/customXml" Target="../ink/ink742.xml"/><Relationship Id="rId41" Type="http://schemas.openxmlformats.org/officeDocument/2006/relationships/image" Target="../media/image747.png"/><Relationship Id="rId62" Type="http://schemas.openxmlformats.org/officeDocument/2006/relationships/customXml" Target="../ink/ink763.xml"/><Relationship Id="rId83" Type="http://schemas.openxmlformats.org/officeDocument/2006/relationships/image" Target="../media/image767.png"/><Relationship Id="rId179" Type="http://schemas.openxmlformats.org/officeDocument/2006/relationships/image" Target="../media/image815.png"/><Relationship Id="rId190" Type="http://schemas.openxmlformats.org/officeDocument/2006/relationships/customXml" Target="../ink/ink827.xml"/><Relationship Id="rId204" Type="http://schemas.openxmlformats.org/officeDocument/2006/relationships/customXml" Target="../ink/ink834.xml"/><Relationship Id="rId225" Type="http://schemas.openxmlformats.org/officeDocument/2006/relationships/image" Target="../media/image838.png"/><Relationship Id="rId246" Type="http://schemas.openxmlformats.org/officeDocument/2006/relationships/customXml" Target="../ink/ink855.xml"/><Relationship Id="rId267" Type="http://schemas.openxmlformats.org/officeDocument/2006/relationships/image" Target="../media/image859.png"/><Relationship Id="rId288" Type="http://schemas.openxmlformats.org/officeDocument/2006/relationships/customXml" Target="../ink/ink876.xml"/><Relationship Id="rId106" Type="http://schemas.openxmlformats.org/officeDocument/2006/relationships/customXml" Target="../ink/ink785.xml"/><Relationship Id="rId127" Type="http://schemas.openxmlformats.org/officeDocument/2006/relationships/image" Target="../media/image789.png"/><Relationship Id="rId313" Type="http://schemas.openxmlformats.org/officeDocument/2006/relationships/image" Target="../media/image882.png"/><Relationship Id="rId10" Type="http://schemas.openxmlformats.org/officeDocument/2006/relationships/customXml" Target="../ink/ink737.xml"/><Relationship Id="rId31" Type="http://schemas.openxmlformats.org/officeDocument/2006/relationships/image" Target="../media/image742.png"/><Relationship Id="rId52" Type="http://schemas.openxmlformats.org/officeDocument/2006/relationships/customXml" Target="../ink/ink758.xml"/><Relationship Id="rId73" Type="http://schemas.openxmlformats.org/officeDocument/2006/relationships/image" Target="../media/image763.png"/><Relationship Id="rId94" Type="http://schemas.openxmlformats.org/officeDocument/2006/relationships/customXml" Target="../ink/ink779.xml"/><Relationship Id="rId148" Type="http://schemas.openxmlformats.org/officeDocument/2006/relationships/customXml" Target="../ink/ink806.xml"/><Relationship Id="rId169" Type="http://schemas.openxmlformats.org/officeDocument/2006/relationships/image" Target="../media/image810.png"/><Relationship Id="rId4" Type="http://schemas.openxmlformats.org/officeDocument/2006/relationships/customXml" Target="../ink/ink734.xml"/><Relationship Id="rId180" Type="http://schemas.openxmlformats.org/officeDocument/2006/relationships/customXml" Target="../ink/ink822.xml"/><Relationship Id="rId215" Type="http://schemas.openxmlformats.org/officeDocument/2006/relationships/image" Target="../media/image833.png"/><Relationship Id="rId236" Type="http://schemas.openxmlformats.org/officeDocument/2006/relationships/customXml" Target="../ink/ink850.xml"/><Relationship Id="rId257" Type="http://schemas.openxmlformats.org/officeDocument/2006/relationships/image" Target="../media/image854.png"/><Relationship Id="rId278" Type="http://schemas.openxmlformats.org/officeDocument/2006/relationships/customXml" Target="../ink/ink871.xml"/><Relationship Id="rId303" Type="http://schemas.openxmlformats.org/officeDocument/2006/relationships/image" Target="../media/image877.png"/><Relationship Id="rId42" Type="http://schemas.openxmlformats.org/officeDocument/2006/relationships/customXml" Target="../ink/ink753.xml"/><Relationship Id="rId84" Type="http://schemas.openxmlformats.org/officeDocument/2006/relationships/customXml" Target="../ink/ink774.xml"/><Relationship Id="rId138" Type="http://schemas.openxmlformats.org/officeDocument/2006/relationships/customXml" Target="../ink/ink801.xml"/><Relationship Id="rId191" Type="http://schemas.openxmlformats.org/officeDocument/2006/relationships/image" Target="../media/image821.png"/><Relationship Id="rId205" Type="http://schemas.openxmlformats.org/officeDocument/2006/relationships/image" Target="../media/image828.png"/><Relationship Id="rId247" Type="http://schemas.openxmlformats.org/officeDocument/2006/relationships/image" Target="../media/image849.png"/><Relationship Id="rId107" Type="http://schemas.openxmlformats.org/officeDocument/2006/relationships/image" Target="../media/image779.png"/><Relationship Id="rId289" Type="http://schemas.openxmlformats.org/officeDocument/2006/relationships/image" Target="../media/image870.png"/><Relationship Id="rId11" Type="http://schemas.openxmlformats.org/officeDocument/2006/relationships/image" Target="../media/image732.png"/><Relationship Id="rId53" Type="http://schemas.openxmlformats.org/officeDocument/2006/relationships/image" Target="../media/image753.png"/><Relationship Id="rId149" Type="http://schemas.openxmlformats.org/officeDocument/2006/relationships/image" Target="../media/image800.png"/><Relationship Id="rId314" Type="http://schemas.openxmlformats.org/officeDocument/2006/relationships/customXml" Target="../ink/ink889.xml"/><Relationship Id="rId95" Type="http://schemas.openxmlformats.org/officeDocument/2006/relationships/image" Target="../media/image773.png"/><Relationship Id="rId160" Type="http://schemas.openxmlformats.org/officeDocument/2006/relationships/customXml" Target="../ink/ink812.xml"/><Relationship Id="rId216" Type="http://schemas.openxmlformats.org/officeDocument/2006/relationships/customXml" Target="../ink/ink840.xml"/><Relationship Id="rId258" Type="http://schemas.openxmlformats.org/officeDocument/2006/relationships/customXml" Target="../ink/ink861.xml"/><Relationship Id="rId22" Type="http://schemas.openxmlformats.org/officeDocument/2006/relationships/customXml" Target="../ink/ink743.xml"/><Relationship Id="rId64" Type="http://schemas.openxmlformats.org/officeDocument/2006/relationships/customXml" Target="../ink/ink764.xml"/><Relationship Id="rId118" Type="http://schemas.openxmlformats.org/officeDocument/2006/relationships/customXml" Target="../ink/ink791.xml"/><Relationship Id="rId325" Type="http://schemas.openxmlformats.org/officeDocument/2006/relationships/image" Target="../media/image888.png"/><Relationship Id="rId171" Type="http://schemas.openxmlformats.org/officeDocument/2006/relationships/image" Target="../media/image811.png"/><Relationship Id="rId227" Type="http://schemas.openxmlformats.org/officeDocument/2006/relationships/image" Target="../media/image839.png"/><Relationship Id="rId269" Type="http://schemas.openxmlformats.org/officeDocument/2006/relationships/image" Target="../media/image860.png"/><Relationship Id="rId33" Type="http://schemas.openxmlformats.org/officeDocument/2006/relationships/image" Target="../media/image743.png"/><Relationship Id="rId129" Type="http://schemas.openxmlformats.org/officeDocument/2006/relationships/image" Target="../media/image790.png"/><Relationship Id="rId280" Type="http://schemas.openxmlformats.org/officeDocument/2006/relationships/customXml" Target="../ink/ink872.xml"/><Relationship Id="rId75" Type="http://schemas.openxmlformats.org/officeDocument/2006/relationships/image" Target="../media/image764.png"/><Relationship Id="rId140" Type="http://schemas.openxmlformats.org/officeDocument/2006/relationships/customXml" Target="../ink/ink802.xml"/><Relationship Id="rId182" Type="http://schemas.openxmlformats.org/officeDocument/2006/relationships/customXml" Target="../ink/ink823.xml"/><Relationship Id="rId6" Type="http://schemas.openxmlformats.org/officeDocument/2006/relationships/customXml" Target="../ink/ink735.xml"/><Relationship Id="rId238" Type="http://schemas.openxmlformats.org/officeDocument/2006/relationships/customXml" Target="../ink/ink851.xml"/><Relationship Id="rId291" Type="http://schemas.openxmlformats.org/officeDocument/2006/relationships/image" Target="../media/image871.png"/><Relationship Id="rId305" Type="http://schemas.openxmlformats.org/officeDocument/2006/relationships/image" Target="../media/image878.png"/><Relationship Id="rId44" Type="http://schemas.openxmlformats.org/officeDocument/2006/relationships/customXml" Target="../ink/ink754.xml"/><Relationship Id="rId86" Type="http://schemas.openxmlformats.org/officeDocument/2006/relationships/customXml" Target="../ink/ink775.xml"/><Relationship Id="rId151" Type="http://schemas.openxmlformats.org/officeDocument/2006/relationships/image" Target="../media/image801.png"/><Relationship Id="rId193" Type="http://schemas.openxmlformats.org/officeDocument/2006/relationships/image" Target="../media/image822.png"/><Relationship Id="rId207" Type="http://schemas.openxmlformats.org/officeDocument/2006/relationships/image" Target="../media/image829.png"/><Relationship Id="rId249" Type="http://schemas.openxmlformats.org/officeDocument/2006/relationships/image" Target="../media/image850.png"/><Relationship Id="rId13" Type="http://schemas.openxmlformats.org/officeDocument/2006/relationships/image" Target="../media/image733.png"/><Relationship Id="rId109" Type="http://schemas.openxmlformats.org/officeDocument/2006/relationships/image" Target="../media/image780.png"/><Relationship Id="rId260" Type="http://schemas.openxmlformats.org/officeDocument/2006/relationships/customXml" Target="../ink/ink862.xml"/><Relationship Id="rId316" Type="http://schemas.openxmlformats.org/officeDocument/2006/relationships/customXml" Target="../ink/ink890.xml"/><Relationship Id="rId55" Type="http://schemas.openxmlformats.org/officeDocument/2006/relationships/image" Target="../media/image754.png"/><Relationship Id="rId97" Type="http://schemas.openxmlformats.org/officeDocument/2006/relationships/image" Target="../media/image774.png"/><Relationship Id="rId120" Type="http://schemas.openxmlformats.org/officeDocument/2006/relationships/customXml" Target="../ink/ink792.xml"/><Relationship Id="rId162" Type="http://schemas.openxmlformats.org/officeDocument/2006/relationships/customXml" Target="../ink/ink813.xml"/><Relationship Id="rId218" Type="http://schemas.openxmlformats.org/officeDocument/2006/relationships/customXml" Target="../ink/ink84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7.png"/><Relationship Id="rId21" Type="http://schemas.openxmlformats.org/officeDocument/2006/relationships/image" Target="../media/image899.png"/><Relationship Id="rId324" Type="http://schemas.openxmlformats.org/officeDocument/2006/relationships/customXml" Target="../ink/ink1058.xml"/><Relationship Id="rId531" Type="http://schemas.openxmlformats.org/officeDocument/2006/relationships/customXml" Target="../ink/ink1162.xml"/><Relationship Id="rId629" Type="http://schemas.openxmlformats.org/officeDocument/2006/relationships/customXml" Target="../ink/ink1211.xml"/><Relationship Id="rId170" Type="http://schemas.openxmlformats.org/officeDocument/2006/relationships/customXml" Target="../ink/ink981.xml"/><Relationship Id="rId268" Type="http://schemas.openxmlformats.org/officeDocument/2006/relationships/customXml" Target="../ink/ink1030.xml"/><Relationship Id="rId475" Type="http://schemas.openxmlformats.org/officeDocument/2006/relationships/image" Target="../media/image1124.png"/><Relationship Id="rId32" Type="http://schemas.openxmlformats.org/officeDocument/2006/relationships/customXml" Target="../ink/ink912.xml"/><Relationship Id="rId128" Type="http://schemas.openxmlformats.org/officeDocument/2006/relationships/customXml" Target="../ink/ink960.xml"/><Relationship Id="rId335" Type="http://schemas.openxmlformats.org/officeDocument/2006/relationships/image" Target="../media/image1055.png"/><Relationship Id="rId542" Type="http://schemas.openxmlformats.org/officeDocument/2006/relationships/image" Target="../media/image1156.png"/><Relationship Id="rId181" Type="http://schemas.openxmlformats.org/officeDocument/2006/relationships/image" Target="../media/image978.png"/><Relationship Id="rId402" Type="http://schemas.openxmlformats.org/officeDocument/2006/relationships/customXml" Target="../ink/ink1097.xml"/><Relationship Id="rId279" Type="http://schemas.openxmlformats.org/officeDocument/2006/relationships/image" Target="../media/image1027.png"/><Relationship Id="rId486" Type="http://schemas.openxmlformats.org/officeDocument/2006/relationships/customXml" Target="../ink/ink1139.xml"/><Relationship Id="rId43" Type="http://schemas.openxmlformats.org/officeDocument/2006/relationships/image" Target="../media/image910.png"/><Relationship Id="rId139" Type="http://schemas.openxmlformats.org/officeDocument/2006/relationships/image" Target="../media/image958.png"/><Relationship Id="rId346" Type="http://schemas.openxmlformats.org/officeDocument/2006/relationships/customXml" Target="../ink/ink1069.xml"/><Relationship Id="rId553" Type="http://schemas.openxmlformats.org/officeDocument/2006/relationships/customXml" Target="../ink/ink1173.xml"/><Relationship Id="rId192" Type="http://schemas.openxmlformats.org/officeDocument/2006/relationships/customXml" Target="../ink/ink992.xml"/><Relationship Id="rId206" Type="http://schemas.openxmlformats.org/officeDocument/2006/relationships/customXml" Target="../ink/ink999.xml"/><Relationship Id="rId413" Type="http://schemas.openxmlformats.org/officeDocument/2006/relationships/image" Target="../media/image1093.png"/><Relationship Id="rId497" Type="http://schemas.openxmlformats.org/officeDocument/2006/relationships/image" Target="../media/image1134.png"/><Relationship Id="rId620" Type="http://schemas.openxmlformats.org/officeDocument/2006/relationships/image" Target="../media/image1195.png"/><Relationship Id="rId357" Type="http://schemas.openxmlformats.org/officeDocument/2006/relationships/image" Target="../media/image1065.png"/><Relationship Id="rId54" Type="http://schemas.openxmlformats.org/officeDocument/2006/relationships/customXml" Target="../ink/ink923.xml"/><Relationship Id="rId217" Type="http://schemas.openxmlformats.org/officeDocument/2006/relationships/image" Target="../media/image996.png"/><Relationship Id="rId564" Type="http://schemas.openxmlformats.org/officeDocument/2006/relationships/image" Target="../media/image1167.png"/><Relationship Id="rId424" Type="http://schemas.openxmlformats.org/officeDocument/2006/relationships/customXml" Target="../ink/ink1108.xml"/><Relationship Id="rId631" Type="http://schemas.openxmlformats.org/officeDocument/2006/relationships/customXml" Target="../ink/ink1212.xml"/><Relationship Id="rId270" Type="http://schemas.openxmlformats.org/officeDocument/2006/relationships/customXml" Target="../ink/ink1031.xml"/><Relationship Id="rId65" Type="http://schemas.openxmlformats.org/officeDocument/2006/relationships/image" Target="../media/image921.png"/><Relationship Id="rId130" Type="http://schemas.openxmlformats.org/officeDocument/2006/relationships/customXml" Target="../ink/ink961.xml"/><Relationship Id="rId368" Type="http://schemas.openxmlformats.org/officeDocument/2006/relationships/customXml" Target="../ink/ink1080.xml"/><Relationship Id="rId575" Type="http://schemas.openxmlformats.org/officeDocument/2006/relationships/customXml" Target="../ink/ink1184.xml"/><Relationship Id="rId228" Type="http://schemas.openxmlformats.org/officeDocument/2006/relationships/customXml" Target="../ink/ink1010.xml"/><Relationship Id="rId435" Type="http://schemas.openxmlformats.org/officeDocument/2006/relationships/image" Target="../media/image1104.png"/><Relationship Id="rId281" Type="http://schemas.openxmlformats.org/officeDocument/2006/relationships/image" Target="../media/image1028.png"/><Relationship Id="rId502" Type="http://schemas.openxmlformats.org/officeDocument/2006/relationships/customXml" Target="../ink/ink1147.xml"/><Relationship Id="rId76" Type="http://schemas.openxmlformats.org/officeDocument/2006/relationships/customXml" Target="../ink/ink934.xml"/><Relationship Id="rId141" Type="http://schemas.openxmlformats.org/officeDocument/2006/relationships/image" Target="../media/image959.png"/><Relationship Id="rId379" Type="http://schemas.openxmlformats.org/officeDocument/2006/relationships/image" Target="../media/image1076.png"/><Relationship Id="rId586" Type="http://schemas.openxmlformats.org/officeDocument/2006/relationships/image" Target="../media/image1178.png"/><Relationship Id="rId7" Type="http://schemas.openxmlformats.org/officeDocument/2006/relationships/image" Target="../media/image893.png"/><Relationship Id="rId239" Type="http://schemas.openxmlformats.org/officeDocument/2006/relationships/image" Target="../media/image1007.png"/><Relationship Id="rId446" Type="http://schemas.openxmlformats.org/officeDocument/2006/relationships/customXml" Target="../ink/ink1119.xml"/><Relationship Id="rId292" Type="http://schemas.openxmlformats.org/officeDocument/2006/relationships/customXml" Target="../ink/ink1042.xml"/><Relationship Id="rId306" Type="http://schemas.openxmlformats.org/officeDocument/2006/relationships/customXml" Target="../ink/ink1049.xml"/><Relationship Id="rId87" Type="http://schemas.openxmlformats.org/officeDocument/2006/relationships/image" Target="../media/image932.png"/><Relationship Id="rId513" Type="http://schemas.openxmlformats.org/officeDocument/2006/relationships/customXml" Target="../ink/ink1153.xml"/><Relationship Id="rId597" Type="http://schemas.openxmlformats.org/officeDocument/2006/relationships/customXml" Target="../ink/ink1195.xml"/><Relationship Id="rId152" Type="http://schemas.openxmlformats.org/officeDocument/2006/relationships/customXml" Target="../ink/ink972.xml"/><Relationship Id="rId457" Type="http://schemas.openxmlformats.org/officeDocument/2006/relationships/image" Target="../media/image1115.png"/><Relationship Id="rId14" Type="http://schemas.openxmlformats.org/officeDocument/2006/relationships/customXml" Target="../ink/ink903.xml"/><Relationship Id="rId317" Type="http://schemas.openxmlformats.org/officeDocument/2006/relationships/image" Target="../media/image1046.png"/><Relationship Id="rId524" Type="http://schemas.openxmlformats.org/officeDocument/2006/relationships/image" Target="../media/image1147.png"/><Relationship Id="rId98" Type="http://schemas.openxmlformats.org/officeDocument/2006/relationships/customXml" Target="../ink/ink945.xml"/><Relationship Id="rId163" Type="http://schemas.openxmlformats.org/officeDocument/2006/relationships/image" Target="../media/image969.png"/><Relationship Id="rId370" Type="http://schemas.openxmlformats.org/officeDocument/2006/relationships/customXml" Target="../ink/ink1081.xml"/><Relationship Id="rId230" Type="http://schemas.openxmlformats.org/officeDocument/2006/relationships/customXml" Target="../ink/ink1011.xml"/><Relationship Id="rId468" Type="http://schemas.openxmlformats.org/officeDocument/2006/relationships/customXml" Target="../ink/ink1130.xml"/><Relationship Id="rId25" Type="http://schemas.openxmlformats.org/officeDocument/2006/relationships/image" Target="../media/image901.png"/><Relationship Id="rId328" Type="http://schemas.openxmlformats.org/officeDocument/2006/relationships/customXml" Target="../ink/ink1060.xml"/><Relationship Id="rId535" Type="http://schemas.openxmlformats.org/officeDocument/2006/relationships/customXml" Target="../ink/ink1164.xml"/><Relationship Id="rId174" Type="http://schemas.openxmlformats.org/officeDocument/2006/relationships/customXml" Target="../ink/ink983.xml"/><Relationship Id="rId381" Type="http://schemas.openxmlformats.org/officeDocument/2006/relationships/image" Target="../media/image1077.png"/><Relationship Id="rId602" Type="http://schemas.openxmlformats.org/officeDocument/2006/relationships/image" Target="../media/image1186.png"/><Relationship Id="rId241" Type="http://schemas.openxmlformats.org/officeDocument/2006/relationships/image" Target="../media/image1008.png"/><Relationship Id="rId479" Type="http://schemas.openxmlformats.org/officeDocument/2006/relationships/image" Target="../media/image1126.png"/><Relationship Id="rId36" Type="http://schemas.openxmlformats.org/officeDocument/2006/relationships/customXml" Target="../ink/ink914.xml"/><Relationship Id="rId339" Type="http://schemas.openxmlformats.org/officeDocument/2006/relationships/image" Target="../media/image1057.png"/><Relationship Id="rId546" Type="http://schemas.openxmlformats.org/officeDocument/2006/relationships/image" Target="../media/image1158.png"/><Relationship Id="rId101" Type="http://schemas.openxmlformats.org/officeDocument/2006/relationships/image" Target="../media/image939.png"/><Relationship Id="rId185" Type="http://schemas.openxmlformats.org/officeDocument/2006/relationships/image" Target="../media/image980.png"/><Relationship Id="rId406" Type="http://schemas.openxmlformats.org/officeDocument/2006/relationships/customXml" Target="../ink/ink1099.xml"/><Relationship Id="rId9" Type="http://schemas.openxmlformats.org/officeDocument/2006/relationships/image" Target="../media/image894.png"/><Relationship Id="rId210" Type="http://schemas.openxmlformats.org/officeDocument/2006/relationships/customXml" Target="../ink/ink1001.xml"/><Relationship Id="rId392" Type="http://schemas.openxmlformats.org/officeDocument/2006/relationships/customXml" Target="../ink/ink1092.xml"/><Relationship Id="rId448" Type="http://schemas.openxmlformats.org/officeDocument/2006/relationships/customXml" Target="../ink/ink1120.xml"/><Relationship Id="rId613" Type="http://schemas.openxmlformats.org/officeDocument/2006/relationships/customXml" Target="../ink/ink1203.xml"/><Relationship Id="rId252" Type="http://schemas.openxmlformats.org/officeDocument/2006/relationships/customXml" Target="../ink/ink1022.xml"/><Relationship Id="rId294" Type="http://schemas.openxmlformats.org/officeDocument/2006/relationships/customXml" Target="../ink/ink1043.xml"/><Relationship Id="rId308" Type="http://schemas.openxmlformats.org/officeDocument/2006/relationships/customXml" Target="../ink/ink1050.xml"/><Relationship Id="rId515" Type="http://schemas.openxmlformats.org/officeDocument/2006/relationships/customXml" Target="../ink/ink1154.xml"/><Relationship Id="rId47" Type="http://schemas.openxmlformats.org/officeDocument/2006/relationships/image" Target="../media/image912.png"/><Relationship Id="rId89" Type="http://schemas.openxmlformats.org/officeDocument/2006/relationships/image" Target="../media/image933.png"/><Relationship Id="rId112" Type="http://schemas.openxmlformats.org/officeDocument/2006/relationships/customXml" Target="../ink/ink952.xml"/><Relationship Id="rId154" Type="http://schemas.openxmlformats.org/officeDocument/2006/relationships/customXml" Target="../ink/ink973.xml"/><Relationship Id="rId361" Type="http://schemas.openxmlformats.org/officeDocument/2006/relationships/image" Target="../media/image1067.png"/><Relationship Id="rId557" Type="http://schemas.openxmlformats.org/officeDocument/2006/relationships/customXml" Target="../ink/ink1175.xml"/><Relationship Id="rId599" Type="http://schemas.openxmlformats.org/officeDocument/2006/relationships/customXml" Target="../ink/ink1196.xml"/><Relationship Id="rId196" Type="http://schemas.openxmlformats.org/officeDocument/2006/relationships/customXml" Target="../ink/ink994.xml"/><Relationship Id="rId417" Type="http://schemas.openxmlformats.org/officeDocument/2006/relationships/image" Target="../media/image1095.png"/><Relationship Id="rId459" Type="http://schemas.openxmlformats.org/officeDocument/2006/relationships/image" Target="../media/image1116.png"/><Relationship Id="rId624" Type="http://schemas.openxmlformats.org/officeDocument/2006/relationships/image" Target="../media/image1197.png"/><Relationship Id="rId16" Type="http://schemas.openxmlformats.org/officeDocument/2006/relationships/customXml" Target="../ink/ink904.xml"/><Relationship Id="rId221" Type="http://schemas.openxmlformats.org/officeDocument/2006/relationships/image" Target="../media/image998.png"/><Relationship Id="rId263" Type="http://schemas.openxmlformats.org/officeDocument/2006/relationships/image" Target="../media/image1019.png"/><Relationship Id="rId319" Type="http://schemas.openxmlformats.org/officeDocument/2006/relationships/image" Target="../media/image1047.png"/><Relationship Id="rId470" Type="http://schemas.openxmlformats.org/officeDocument/2006/relationships/customXml" Target="../ink/ink1131.xml"/><Relationship Id="rId526" Type="http://schemas.openxmlformats.org/officeDocument/2006/relationships/image" Target="../media/image1148.png"/><Relationship Id="rId58" Type="http://schemas.openxmlformats.org/officeDocument/2006/relationships/customXml" Target="../ink/ink925.xml"/><Relationship Id="rId123" Type="http://schemas.openxmlformats.org/officeDocument/2006/relationships/image" Target="../media/image950.png"/><Relationship Id="rId330" Type="http://schemas.openxmlformats.org/officeDocument/2006/relationships/customXml" Target="../ink/ink1061.xml"/><Relationship Id="rId568" Type="http://schemas.openxmlformats.org/officeDocument/2006/relationships/image" Target="../media/image1169.png"/><Relationship Id="rId165" Type="http://schemas.openxmlformats.org/officeDocument/2006/relationships/image" Target="../media/image970.png"/><Relationship Id="rId372" Type="http://schemas.openxmlformats.org/officeDocument/2006/relationships/customXml" Target="../ink/ink1082.xml"/><Relationship Id="rId428" Type="http://schemas.openxmlformats.org/officeDocument/2006/relationships/customXml" Target="../ink/ink1110.xml"/><Relationship Id="rId232" Type="http://schemas.openxmlformats.org/officeDocument/2006/relationships/customXml" Target="../ink/ink1012.xml"/><Relationship Id="rId274" Type="http://schemas.openxmlformats.org/officeDocument/2006/relationships/customXml" Target="../ink/ink1033.xml"/><Relationship Id="rId481" Type="http://schemas.openxmlformats.org/officeDocument/2006/relationships/image" Target="../media/image1127.png"/><Relationship Id="rId27" Type="http://schemas.openxmlformats.org/officeDocument/2006/relationships/image" Target="../media/image902.png"/><Relationship Id="rId69" Type="http://schemas.openxmlformats.org/officeDocument/2006/relationships/image" Target="../media/image923.png"/><Relationship Id="rId134" Type="http://schemas.openxmlformats.org/officeDocument/2006/relationships/customXml" Target="../ink/ink963.xml"/><Relationship Id="rId537" Type="http://schemas.openxmlformats.org/officeDocument/2006/relationships/customXml" Target="../ink/ink1165.xml"/><Relationship Id="rId579" Type="http://schemas.openxmlformats.org/officeDocument/2006/relationships/customXml" Target="../ink/ink1186.xml"/><Relationship Id="rId80" Type="http://schemas.openxmlformats.org/officeDocument/2006/relationships/customXml" Target="../ink/ink936.xml"/><Relationship Id="rId176" Type="http://schemas.openxmlformats.org/officeDocument/2006/relationships/customXml" Target="../ink/ink984.xml"/><Relationship Id="rId341" Type="http://schemas.openxmlformats.org/officeDocument/2006/relationships/image" Target="../media/image1058.png"/><Relationship Id="rId383" Type="http://schemas.openxmlformats.org/officeDocument/2006/relationships/image" Target="../media/image1078.png"/><Relationship Id="rId439" Type="http://schemas.openxmlformats.org/officeDocument/2006/relationships/image" Target="../media/image1106.png"/><Relationship Id="rId590" Type="http://schemas.openxmlformats.org/officeDocument/2006/relationships/image" Target="../media/image1180.png"/><Relationship Id="rId604" Type="http://schemas.openxmlformats.org/officeDocument/2006/relationships/image" Target="../media/image1187.png"/><Relationship Id="rId201" Type="http://schemas.openxmlformats.org/officeDocument/2006/relationships/image" Target="../media/image988.png"/><Relationship Id="rId243" Type="http://schemas.openxmlformats.org/officeDocument/2006/relationships/image" Target="../media/image1009.png"/><Relationship Id="rId285" Type="http://schemas.openxmlformats.org/officeDocument/2006/relationships/image" Target="../media/image1030.png"/><Relationship Id="rId450" Type="http://schemas.openxmlformats.org/officeDocument/2006/relationships/customXml" Target="../ink/ink1121.xml"/><Relationship Id="rId506" Type="http://schemas.openxmlformats.org/officeDocument/2006/relationships/customXml" Target="../ink/ink1149.xml"/><Relationship Id="rId38" Type="http://schemas.openxmlformats.org/officeDocument/2006/relationships/customXml" Target="../ink/ink915.xml"/><Relationship Id="rId103" Type="http://schemas.openxmlformats.org/officeDocument/2006/relationships/image" Target="../media/image940.png"/><Relationship Id="rId310" Type="http://schemas.openxmlformats.org/officeDocument/2006/relationships/customXml" Target="../ink/ink1051.xml"/><Relationship Id="rId492" Type="http://schemas.openxmlformats.org/officeDocument/2006/relationships/customXml" Target="../ink/ink1142.xml"/><Relationship Id="rId548" Type="http://schemas.openxmlformats.org/officeDocument/2006/relationships/image" Target="../media/image1159.png"/><Relationship Id="rId91" Type="http://schemas.openxmlformats.org/officeDocument/2006/relationships/image" Target="../media/image934.png"/><Relationship Id="rId145" Type="http://schemas.openxmlformats.org/officeDocument/2006/relationships/image" Target="../media/image961.png"/><Relationship Id="rId187" Type="http://schemas.openxmlformats.org/officeDocument/2006/relationships/image" Target="../media/image981.png"/><Relationship Id="rId352" Type="http://schemas.openxmlformats.org/officeDocument/2006/relationships/customXml" Target="../ink/ink1072.xml"/><Relationship Id="rId394" Type="http://schemas.openxmlformats.org/officeDocument/2006/relationships/customXml" Target="../ink/ink1093.xml"/><Relationship Id="rId408" Type="http://schemas.openxmlformats.org/officeDocument/2006/relationships/customXml" Target="../ink/ink1100.xml"/><Relationship Id="rId615" Type="http://schemas.openxmlformats.org/officeDocument/2006/relationships/customXml" Target="../ink/ink1204.xml"/><Relationship Id="rId212" Type="http://schemas.openxmlformats.org/officeDocument/2006/relationships/customXml" Target="../ink/ink1002.xml"/><Relationship Id="rId254" Type="http://schemas.openxmlformats.org/officeDocument/2006/relationships/customXml" Target="../ink/ink1023.xml"/><Relationship Id="rId49" Type="http://schemas.openxmlformats.org/officeDocument/2006/relationships/image" Target="../media/image913.png"/><Relationship Id="rId114" Type="http://schemas.openxmlformats.org/officeDocument/2006/relationships/customXml" Target="../ink/ink953.xml"/><Relationship Id="rId296" Type="http://schemas.openxmlformats.org/officeDocument/2006/relationships/customXml" Target="../ink/ink1044.xml"/><Relationship Id="rId461" Type="http://schemas.openxmlformats.org/officeDocument/2006/relationships/image" Target="../media/image1117.png"/><Relationship Id="rId517" Type="http://schemas.openxmlformats.org/officeDocument/2006/relationships/customXml" Target="../ink/ink1155.xml"/><Relationship Id="rId559" Type="http://schemas.openxmlformats.org/officeDocument/2006/relationships/customXml" Target="../ink/ink1176.xml"/><Relationship Id="rId60" Type="http://schemas.openxmlformats.org/officeDocument/2006/relationships/customXml" Target="../ink/ink926.xml"/><Relationship Id="rId156" Type="http://schemas.openxmlformats.org/officeDocument/2006/relationships/customXml" Target="../ink/ink974.xml"/><Relationship Id="rId198" Type="http://schemas.openxmlformats.org/officeDocument/2006/relationships/customXml" Target="../ink/ink995.xml"/><Relationship Id="rId321" Type="http://schemas.openxmlformats.org/officeDocument/2006/relationships/image" Target="../media/image1048.png"/><Relationship Id="rId363" Type="http://schemas.openxmlformats.org/officeDocument/2006/relationships/image" Target="../media/image1068.png"/><Relationship Id="rId419" Type="http://schemas.openxmlformats.org/officeDocument/2006/relationships/image" Target="../media/image1096.png"/><Relationship Id="rId570" Type="http://schemas.openxmlformats.org/officeDocument/2006/relationships/image" Target="../media/image1170.png"/><Relationship Id="rId626" Type="http://schemas.openxmlformats.org/officeDocument/2006/relationships/image" Target="../media/image1198.png"/><Relationship Id="rId223" Type="http://schemas.openxmlformats.org/officeDocument/2006/relationships/image" Target="../media/image999.png"/><Relationship Id="rId430" Type="http://schemas.openxmlformats.org/officeDocument/2006/relationships/customXml" Target="../ink/ink1111.xml"/><Relationship Id="rId18" Type="http://schemas.openxmlformats.org/officeDocument/2006/relationships/customXml" Target="../ink/ink905.xml"/><Relationship Id="rId265" Type="http://schemas.openxmlformats.org/officeDocument/2006/relationships/image" Target="../media/image1020.png"/><Relationship Id="rId472" Type="http://schemas.openxmlformats.org/officeDocument/2006/relationships/customXml" Target="../ink/ink1132.xml"/><Relationship Id="rId528" Type="http://schemas.openxmlformats.org/officeDocument/2006/relationships/image" Target="../media/image1149.png"/><Relationship Id="rId125" Type="http://schemas.openxmlformats.org/officeDocument/2006/relationships/image" Target="../media/image951.png"/><Relationship Id="rId167" Type="http://schemas.openxmlformats.org/officeDocument/2006/relationships/image" Target="../media/image971.png"/><Relationship Id="rId332" Type="http://schemas.openxmlformats.org/officeDocument/2006/relationships/customXml" Target="../ink/ink1062.xml"/><Relationship Id="rId374" Type="http://schemas.openxmlformats.org/officeDocument/2006/relationships/customXml" Target="../ink/ink1083.xml"/><Relationship Id="rId581" Type="http://schemas.openxmlformats.org/officeDocument/2006/relationships/customXml" Target="../ink/ink1187.xml"/><Relationship Id="rId71" Type="http://schemas.openxmlformats.org/officeDocument/2006/relationships/image" Target="../media/image924.png"/><Relationship Id="rId234" Type="http://schemas.openxmlformats.org/officeDocument/2006/relationships/customXml" Target="../ink/ink1013.xml"/><Relationship Id="rId2" Type="http://schemas.openxmlformats.org/officeDocument/2006/relationships/customXml" Target="../ink/ink897.xml"/><Relationship Id="rId29" Type="http://schemas.openxmlformats.org/officeDocument/2006/relationships/image" Target="../media/image903.png"/><Relationship Id="rId276" Type="http://schemas.openxmlformats.org/officeDocument/2006/relationships/customXml" Target="../ink/ink1034.xml"/><Relationship Id="rId441" Type="http://schemas.openxmlformats.org/officeDocument/2006/relationships/image" Target="../media/image1107.png"/><Relationship Id="rId483" Type="http://schemas.openxmlformats.org/officeDocument/2006/relationships/image" Target="../media/image1128.png"/><Relationship Id="rId539" Type="http://schemas.openxmlformats.org/officeDocument/2006/relationships/customXml" Target="../ink/ink1166.xml"/><Relationship Id="rId40" Type="http://schemas.openxmlformats.org/officeDocument/2006/relationships/customXml" Target="../ink/ink916.xml"/><Relationship Id="rId136" Type="http://schemas.openxmlformats.org/officeDocument/2006/relationships/customXml" Target="../ink/ink964.xml"/><Relationship Id="rId178" Type="http://schemas.openxmlformats.org/officeDocument/2006/relationships/customXml" Target="../ink/ink985.xml"/><Relationship Id="rId301" Type="http://schemas.openxmlformats.org/officeDocument/2006/relationships/image" Target="../media/image1038.png"/><Relationship Id="rId343" Type="http://schemas.openxmlformats.org/officeDocument/2006/relationships/image" Target="../media/image1059.png"/><Relationship Id="rId550" Type="http://schemas.openxmlformats.org/officeDocument/2006/relationships/image" Target="../media/image1160.png"/><Relationship Id="rId82" Type="http://schemas.openxmlformats.org/officeDocument/2006/relationships/customXml" Target="../ink/ink937.xml"/><Relationship Id="rId203" Type="http://schemas.openxmlformats.org/officeDocument/2006/relationships/image" Target="../media/image989.png"/><Relationship Id="rId385" Type="http://schemas.openxmlformats.org/officeDocument/2006/relationships/image" Target="../media/image1079.png"/><Relationship Id="rId592" Type="http://schemas.openxmlformats.org/officeDocument/2006/relationships/image" Target="../media/image1181.png"/><Relationship Id="rId606" Type="http://schemas.openxmlformats.org/officeDocument/2006/relationships/image" Target="../media/image1188.png"/><Relationship Id="rId245" Type="http://schemas.openxmlformats.org/officeDocument/2006/relationships/image" Target="../media/image1010.png"/><Relationship Id="rId287" Type="http://schemas.openxmlformats.org/officeDocument/2006/relationships/image" Target="../media/image1031.png"/><Relationship Id="rId410" Type="http://schemas.openxmlformats.org/officeDocument/2006/relationships/customXml" Target="../ink/ink1101.xml"/><Relationship Id="rId452" Type="http://schemas.openxmlformats.org/officeDocument/2006/relationships/customXml" Target="../ink/ink1122.xml"/><Relationship Id="rId494" Type="http://schemas.openxmlformats.org/officeDocument/2006/relationships/customXml" Target="../ink/ink1143.xml"/><Relationship Id="rId508" Type="http://schemas.openxmlformats.org/officeDocument/2006/relationships/customXml" Target="../ink/ink1150.xml"/><Relationship Id="rId105" Type="http://schemas.openxmlformats.org/officeDocument/2006/relationships/image" Target="../media/image941.png"/><Relationship Id="rId147" Type="http://schemas.openxmlformats.org/officeDocument/2006/relationships/image" Target="../media/image962.png"/><Relationship Id="rId312" Type="http://schemas.openxmlformats.org/officeDocument/2006/relationships/customXml" Target="../ink/ink1052.xml"/><Relationship Id="rId354" Type="http://schemas.openxmlformats.org/officeDocument/2006/relationships/customXml" Target="../ink/ink1073.xml"/><Relationship Id="rId51" Type="http://schemas.openxmlformats.org/officeDocument/2006/relationships/image" Target="../media/image914.png"/><Relationship Id="rId93" Type="http://schemas.openxmlformats.org/officeDocument/2006/relationships/image" Target="../media/image935.png"/><Relationship Id="rId189" Type="http://schemas.openxmlformats.org/officeDocument/2006/relationships/image" Target="../media/image982.png"/><Relationship Id="rId396" Type="http://schemas.openxmlformats.org/officeDocument/2006/relationships/customXml" Target="../ink/ink1094.xml"/><Relationship Id="rId561" Type="http://schemas.openxmlformats.org/officeDocument/2006/relationships/customXml" Target="../ink/ink1177.xml"/><Relationship Id="rId617" Type="http://schemas.openxmlformats.org/officeDocument/2006/relationships/customXml" Target="../ink/ink1205.xml"/><Relationship Id="rId214" Type="http://schemas.openxmlformats.org/officeDocument/2006/relationships/customXml" Target="../ink/ink1003.xml"/><Relationship Id="rId256" Type="http://schemas.openxmlformats.org/officeDocument/2006/relationships/customXml" Target="../ink/ink1024.xml"/><Relationship Id="rId298" Type="http://schemas.openxmlformats.org/officeDocument/2006/relationships/customXml" Target="../ink/ink1045.xml"/><Relationship Id="rId421" Type="http://schemas.openxmlformats.org/officeDocument/2006/relationships/image" Target="../media/image1097.png"/><Relationship Id="rId463" Type="http://schemas.openxmlformats.org/officeDocument/2006/relationships/image" Target="../media/image1118.png"/><Relationship Id="rId519" Type="http://schemas.openxmlformats.org/officeDocument/2006/relationships/customXml" Target="../ink/ink1156.xml"/><Relationship Id="rId116" Type="http://schemas.openxmlformats.org/officeDocument/2006/relationships/customXml" Target="../ink/ink954.xml"/><Relationship Id="rId158" Type="http://schemas.openxmlformats.org/officeDocument/2006/relationships/customXml" Target="../ink/ink975.xml"/><Relationship Id="rId323" Type="http://schemas.openxmlformats.org/officeDocument/2006/relationships/image" Target="../media/image1049.png"/><Relationship Id="rId530" Type="http://schemas.openxmlformats.org/officeDocument/2006/relationships/image" Target="../media/image1150.png"/><Relationship Id="rId20" Type="http://schemas.openxmlformats.org/officeDocument/2006/relationships/customXml" Target="../ink/ink906.xml"/><Relationship Id="rId62" Type="http://schemas.openxmlformats.org/officeDocument/2006/relationships/customXml" Target="../ink/ink927.xml"/><Relationship Id="rId365" Type="http://schemas.openxmlformats.org/officeDocument/2006/relationships/image" Target="../media/image1069.png"/><Relationship Id="rId572" Type="http://schemas.openxmlformats.org/officeDocument/2006/relationships/image" Target="../media/image1171.png"/><Relationship Id="rId628" Type="http://schemas.openxmlformats.org/officeDocument/2006/relationships/image" Target="../media/image1199.png"/><Relationship Id="rId225" Type="http://schemas.openxmlformats.org/officeDocument/2006/relationships/image" Target="../media/image1000.png"/><Relationship Id="rId267" Type="http://schemas.openxmlformats.org/officeDocument/2006/relationships/image" Target="../media/image1021.png"/><Relationship Id="rId432" Type="http://schemas.openxmlformats.org/officeDocument/2006/relationships/customXml" Target="../ink/ink1112.xml"/><Relationship Id="rId474" Type="http://schemas.openxmlformats.org/officeDocument/2006/relationships/customXml" Target="../ink/ink1133.xml"/><Relationship Id="rId127" Type="http://schemas.openxmlformats.org/officeDocument/2006/relationships/image" Target="../media/image952.png"/><Relationship Id="rId31" Type="http://schemas.openxmlformats.org/officeDocument/2006/relationships/image" Target="../media/image904.png"/><Relationship Id="rId73" Type="http://schemas.openxmlformats.org/officeDocument/2006/relationships/image" Target="../media/image925.png"/><Relationship Id="rId169" Type="http://schemas.openxmlformats.org/officeDocument/2006/relationships/image" Target="../media/image972.png"/><Relationship Id="rId334" Type="http://schemas.openxmlformats.org/officeDocument/2006/relationships/customXml" Target="../ink/ink1063.xml"/><Relationship Id="rId376" Type="http://schemas.openxmlformats.org/officeDocument/2006/relationships/customXml" Target="../ink/ink1084.xml"/><Relationship Id="rId541" Type="http://schemas.openxmlformats.org/officeDocument/2006/relationships/customXml" Target="../ink/ink1167.xml"/><Relationship Id="rId583" Type="http://schemas.openxmlformats.org/officeDocument/2006/relationships/customXml" Target="../ink/ink1188.xml"/><Relationship Id="rId4" Type="http://schemas.openxmlformats.org/officeDocument/2006/relationships/customXml" Target="../ink/ink898.xml"/><Relationship Id="rId180" Type="http://schemas.openxmlformats.org/officeDocument/2006/relationships/customXml" Target="../ink/ink986.xml"/><Relationship Id="rId236" Type="http://schemas.openxmlformats.org/officeDocument/2006/relationships/customXml" Target="../ink/ink1014.xml"/><Relationship Id="rId278" Type="http://schemas.openxmlformats.org/officeDocument/2006/relationships/customXml" Target="../ink/ink1035.xml"/><Relationship Id="rId401" Type="http://schemas.openxmlformats.org/officeDocument/2006/relationships/image" Target="../media/image1087.png"/><Relationship Id="rId443" Type="http://schemas.openxmlformats.org/officeDocument/2006/relationships/image" Target="../media/image1108.png"/><Relationship Id="rId303" Type="http://schemas.openxmlformats.org/officeDocument/2006/relationships/image" Target="../media/image1039.png"/><Relationship Id="rId485" Type="http://schemas.openxmlformats.org/officeDocument/2006/relationships/image" Target="../media/image1129.png"/><Relationship Id="rId42" Type="http://schemas.openxmlformats.org/officeDocument/2006/relationships/customXml" Target="../ink/ink917.xml"/><Relationship Id="rId84" Type="http://schemas.openxmlformats.org/officeDocument/2006/relationships/customXml" Target="../ink/ink938.xml"/><Relationship Id="rId138" Type="http://schemas.openxmlformats.org/officeDocument/2006/relationships/customXml" Target="../ink/ink965.xml"/><Relationship Id="rId345" Type="http://schemas.openxmlformats.org/officeDocument/2006/relationships/image" Target="../media/image1060.png"/><Relationship Id="rId387" Type="http://schemas.openxmlformats.org/officeDocument/2006/relationships/image" Target="../media/image1080.png"/><Relationship Id="rId510" Type="http://schemas.openxmlformats.org/officeDocument/2006/relationships/customXml" Target="../ink/ink1151.xml"/><Relationship Id="rId552" Type="http://schemas.openxmlformats.org/officeDocument/2006/relationships/image" Target="../media/image1161.png"/><Relationship Id="rId594" Type="http://schemas.openxmlformats.org/officeDocument/2006/relationships/image" Target="../media/image1182.png"/><Relationship Id="rId608" Type="http://schemas.openxmlformats.org/officeDocument/2006/relationships/image" Target="../media/image1189.png"/><Relationship Id="rId191" Type="http://schemas.openxmlformats.org/officeDocument/2006/relationships/image" Target="../media/image983.png"/><Relationship Id="rId205" Type="http://schemas.openxmlformats.org/officeDocument/2006/relationships/image" Target="../media/image990.png"/><Relationship Id="rId247" Type="http://schemas.openxmlformats.org/officeDocument/2006/relationships/image" Target="../media/image1011.png"/><Relationship Id="rId412" Type="http://schemas.openxmlformats.org/officeDocument/2006/relationships/customXml" Target="../ink/ink1102.xml"/><Relationship Id="rId107" Type="http://schemas.openxmlformats.org/officeDocument/2006/relationships/image" Target="../media/image942.png"/><Relationship Id="rId289" Type="http://schemas.openxmlformats.org/officeDocument/2006/relationships/image" Target="../media/image1032.png"/><Relationship Id="rId454" Type="http://schemas.openxmlformats.org/officeDocument/2006/relationships/customXml" Target="../ink/ink1123.xml"/><Relationship Id="rId496" Type="http://schemas.openxmlformats.org/officeDocument/2006/relationships/customXml" Target="../ink/ink1144.xml"/><Relationship Id="rId11" Type="http://schemas.openxmlformats.org/officeDocument/2006/relationships/image" Target="../media/image895.png"/><Relationship Id="rId53" Type="http://schemas.openxmlformats.org/officeDocument/2006/relationships/image" Target="../media/image915.png"/><Relationship Id="rId149" Type="http://schemas.openxmlformats.org/officeDocument/2006/relationships/image" Target="../media/image963.png"/><Relationship Id="rId314" Type="http://schemas.openxmlformats.org/officeDocument/2006/relationships/customXml" Target="../ink/ink1053.xml"/><Relationship Id="rId356" Type="http://schemas.openxmlformats.org/officeDocument/2006/relationships/customXml" Target="../ink/ink1074.xml"/><Relationship Id="rId398" Type="http://schemas.openxmlformats.org/officeDocument/2006/relationships/customXml" Target="../ink/ink1095.xml"/><Relationship Id="rId521" Type="http://schemas.openxmlformats.org/officeDocument/2006/relationships/customXml" Target="../ink/ink1157.xml"/><Relationship Id="rId563" Type="http://schemas.openxmlformats.org/officeDocument/2006/relationships/customXml" Target="../ink/ink1178.xml"/><Relationship Id="rId619" Type="http://schemas.openxmlformats.org/officeDocument/2006/relationships/customXml" Target="../ink/ink1206.xml"/><Relationship Id="rId95" Type="http://schemas.openxmlformats.org/officeDocument/2006/relationships/image" Target="../media/image936.png"/><Relationship Id="rId160" Type="http://schemas.openxmlformats.org/officeDocument/2006/relationships/customXml" Target="../ink/ink976.xml"/><Relationship Id="rId216" Type="http://schemas.openxmlformats.org/officeDocument/2006/relationships/customXml" Target="../ink/ink1004.xml"/><Relationship Id="rId423" Type="http://schemas.openxmlformats.org/officeDocument/2006/relationships/image" Target="../media/image1098.png"/><Relationship Id="rId258" Type="http://schemas.openxmlformats.org/officeDocument/2006/relationships/customXml" Target="../ink/ink1025.xml"/><Relationship Id="rId465" Type="http://schemas.openxmlformats.org/officeDocument/2006/relationships/image" Target="../media/image1119.png"/><Relationship Id="rId630" Type="http://schemas.openxmlformats.org/officeDocument/2006/relationships/image" Target="../media/image1200.png"/><Relationship Id="rId22" Type="http://schemas.openxmlformats.org/officeDocument/2006/relationships/customXml" Target="../ink/ink907.xml"/><Relationship Id="rId64" Type="http://schemas.openxmlformats.org/officeDocument/2006/relationships/customXml" Target="../ink/ink928.xml"/><Relationship Id="rId118" Type="http://schemas.openxmlformats.org/officeDocument/2006/relationships/customXml" Target="../ink/ink955.xml"/><Relationship Id="rId325" Type="http://schemas.openxmlformats.org/officeDocument/2006/relationships/image" Target="../media/image1050.png"/><Relationship Id="rId367" Type="http://schemas.openxmlformats.org/officeDocument/2006/relationships/image" Target="../media/image1070.png"/><Relationship Id="rId532" Type="http://schemas.openxmlformats.org/officeDocument/2006/relationships/image" Target="../media/image1151.png"/><Relationship Id="rId574" Type="http://schemas.openxmlformats.org/officeDocument/2006/relationships/image" Target="../media/image1172.png"/><Relationship Id="rId171" Type="http://schemas.openxmlformats.org/officeDocument/2006/relationships/image" Target="../media/image973.png"/><Relationship Id="rId227" Type="http://schemas.openxmlformats.org/officeDocument/2006/relationships/image" Target="../media/image1001.png"/><Relationship Id="rId269" Type="http://schemas.openxmlformats.org/officeDocument/2006/relationships/image" Target="../media/image1022.png"/><Relationship Id="rId434" Type="http://schemas.openxmlformats.org/officeDocument/2006/relationships/customXml" Target="../ink/ink1113.xml"/><Relationship Id="rId476" Type="http://schemas.openxmlformats.org/officeDocument/2006/relationships/customXml" Target="../ink/ink1134.xml"/><Relationship Id="rId33" Type="http://schemas.openxmlformats.org/officeDocument/2006/relationships/image" Target="../media/image905.png"/><Relationship Id="rId129" Type="http://schemas.openxmlformats.org/officeDocument/2006/relationships/image" Target="../media/image953.png"/><Relationship Id="rId280" Type="http://schemas.openxmlformats.org/officeDocument/2006/relationships/customXml" Target="../ink/ink1036.xml"/><Relationship Id="rId336" Type="http://schemas.openxmlformats.org/officeDocument/2006/relationships/customXml" Target="../ink/ink1064.xml"/><Relationship Id="rId501" Type="http://schemas.openxmlformats.org/officeDocument/2006/relationships/image" Target="../media/image1136.png"/><Relationship Id="rId543" Type="http://schemas.openxmlformats.org/officeDocument/2006/relationships/customXml" Target="../ink/ink1168.xml"/><Relationship Id="rId75" Type="http://schemas.openxmlformats.org/officeDocument/2006/relationships/image" Target="../media/image926.png"/><Relationship Id="rId140" Type="http://schemas.openxmlformats.org/officeDocument/2006/relationships/customXml" Target="../ink/ink966.xml"/><Relationship Id="rId182" Type="http://schemas.openxmlformats.org/officeDocument/2006/relationships/customXml" Target="../ink/ink987.xml"/><Relationship Id="rId378" Type="http://schemas.openxmlformats.org/officeDocument/2006/relationships/customXml" Target="../ink/ink1085.xml"/><Relationship Id="rId403" Type="http://schemas.openxmlformats.org/officeDocument/2006/relationships/image" Target="../media/image1088.png"/><Relationship Id="rId585" Type="http://schemas.openxmlformats.org/officeDocument/2006/relationships/customXml" Target="../ink/ink1189.xml"/><Relationship Id="rId6" Type="http://schemas.openxmlformats.org/officeDocument/2006/relationships/customXml" Target="../ink/ink899.xml"/><Relationship Id="rId238" Type="http://schemas.openxmlformats.org/officeDocument/2006/relationships/customXml" Target="../ink/ink1015.xml"/><Relationship Id="rId445" Type="http://schemas.openxmlformats.org/officeDocument/2006/relationships/image" Target="../media/image1109.png"/><Relationship Id="rId487" Type="http://schemas.openxmlformats.org/officeDocument/2006/relationships/image" Target="../media/image1130.png"/><Relationship Id="rId610" Type="http://schemas.openxmlformats.org/officeDocument/2006/relationships/image" Target="../media/image1190.png"/><Relationship Id="rId291" Type="http://schemas.openxmlformats.org/officeDocument/2006/relationships/image" Target="../media/image1033.png"/><Relationship Id="rId305" Type="http://schemas.openxmlformats.org/officeDocument/2006/relationships/image" Target="../media/image1040.png"/><Relationship Id="rId347" Type="http://schemas.openxmlformats.org/officeDocument/2006/relationships/image" Target="../media/image1061.png"/><Relationship Id="rId512" Type="http://schemas.openxmlformats.org/officeDocument/2006/relationships/image" Target="../media/image1141.png"/><Relationship Id="rId44" Type="http://schemas.openxmlformats.org/officeDocument/2006/relationships/customXml" Target="../ink/ink918.xml"/><Relationship Id="rId86" Type="http://schemas.openxmlformats.org/officeDocument/2006/relationships/customXml" Target="../ink/ink939.xml"/><Relationship Id="rId151" Type="http://schemas.openxmlformats.org/officeDocument/2006/relationships/image" Target="../media/image964.png"/><Relationship Id="rId389" Type="http://schemas.openxmlformats.org/officeDocument/2006/relationships/image" Target="../media/image1081.png"/><Relationship Id="rId554" Type="http://schemas.openxmlformats.org/officeDocument/2006/relationships/image" Target="../media/image1162.png"/><Relationship Id="rId596" Type="http://schemas.openxmlformats.org/officeDocument/2006/relationships/image" Target="../media/image1183.png"/><Relationship Id="rId193" Type="http://schemas.openxmlformats.org/officeDocument/2006/relationships/image" Target="../media/image984.png"/><Relationship Id="rId207" Type="http://schemas.openxmlformats.org/officeDocument/2006/relationships/image" Target="../media/image991.png"/><Relationship Id="rId249" Type="http://schemas.openxmlformats.org/officeDocument/2006/relationships/image" Target="../media/image1012.png"/><Relationship Id="rId414" Type="http://schemas.openxmlformats.org/officeDocument/2006/relationships/customXml" Target="../ink/ink1103.xml"/><Relationship Id="rId456" Type="http://schemas.openxmlformats.org/officeDocument/2006/relationships/customXml" Target="../ink/ink1124.xml"/><Relationship Id="rId498" Type="http://schemas.openxmlformats.org/officeDocument/2006/relationships/customXml" Target="../ink/ink1145.xml"/><Relationship Id="rId621" Type="http://schemas.openxmlformats.org/officeDocument/2006/relationships/customXml" Target="../ink/ink1207.xml"/><Relationship Id="rId13" Type="http://schemas.openxmlformats.org/officeDocument/2006/relationships/image" Target="../media/image896.png"/><Relationship Id="rId109" Type="http://schemas.openxmlformats.org/officeDocument/2006/relationships/image" Target="../media/image943.png"/><Relationship Id="rId260" Type="http://schemas.openxmlformats.org/officeDocument/2006/relationships/customXml" Target="../ink/ink1026.xml"/><Relationship Id="rId316" Type="http://schemas.openxmlformats.org/officeDocument/2006/relationships/customXml" Target="../ink/ink1054.xml"/><Relationship Id="rId523" Type="http://schemas.openxmlformats.org/officeDocument/2006/relationships/customXml" Target="../ink/ink1158.xml"/><Relationship Id="rId55" Type="http://schemas.openxmlformats.org/officeDocument/2006/relationships/image" Target="../media/image916.png"/><Relationship Id="rId97" Type="http://schemas.openxmlformats.org/officeDocument/2006/relationships/image" Target="../media/image937.png"/><Relationship Id="rId120" Type="http://schemas.openxmlformats.org/officeDocument/2006/relationships/customXml" Target="../ink/ink956.xml"/><Relationship Id="rId358" Type="http://schemas.openxmlformats.org/officeDocument/2006/relationships/customXml" Target="../ink/ink1075.xml"/><Relationship Id="rId565" Type="http://schemas.openxmlformats.org/officeDocument/2006/relationships/customXml" Target="../ink/ink1179.xml"/><Relationship Id="rId162" Type="http://schemas.openxmlformats.org/officeDocument/2006/relationships/customXml" Target="../ink/ink977.xml"/><Relationship Id="rId218" Type="http://schemas.openxmlformats.org/officeDocument/2006/relationships/customXml" Target="../ink/ink1005.xml"/><Relationship Id="rId425" Type="http://schemas.openxmlformats.org/officeDocument/2006/relationships/image" Target="../media/image1099.png"/><Relationship Id="rId467" Type="http://schemas.openxmlformats.org/officeDocument/2006/relationships/image" Target="../media/image1120.png"/><Relationship Id="rId632" Type="http://schemas.openxmlformats.org/officeDocument/2006/relationships/image" Target="../media/image1201.png"/><Relationship Id="rId271" Type="http://schemas.openxmlformats.org/officeDocument/2006/relationships/image" Target="../media/image1023.png"/><Relationship Id="rId24" Type="http://schemas.openxmlformats.org/officeDocument/2006/relationships/customXml" Target="../ink/ink908.xml"/><Relationship Id="rId66" Type="http://schemas.openxmlformats.org/officeDocument/2006/relationships/customXml" Target="../ink/ink929.xml"/><Relationship Id="rId131" Type="http://schemas.openxmlformats.org/officeDocument/2006/relationships/image" Target="../media/image954.png"/><Relationship Id="rId327" Type="http://schemas.openxmlformats.org/officeDocument/2006/relationships/image" Target="../media/image1051.png"/><Relationship Id="rId369" Type="http://schemas.openxmlformats.org/officeDocument/2006/relationships/image" Target="../media/image1071.png"/><Relationship Id="rId534" Type="http://schemas.openxmlformats.org/officeDocument/2006/relationships/image" Target="../media/image1152.png"/><Relationship Id="rId576" Type="http://schemas.openxmlformats.org/officeDocument/2006/relationships/image" Target="../media/image1173.png"/><Relationship Id="rId173" Type="http://schemas.openxmlformats.org/officeDocument/2006/relationships/image" Target="../media/image974.png"/><Relationship Id="rId229" Type="http://schemas.openxmlformats.org/officeDocument/2006/relationships/image" Target="../media/image1002.png"/><Relationship Id="rId380" Type="http://schemas.openxmlformats.org/officeDocument/2006/relationships/customXml" Target="../ink/ink1086.xml"/><Relationship Id="rId436" Type="http://schemas.openxmlformats.org/officeDocument/2006/relationships/customXml" Target="../ink/ink1114.xml"/><Relationship Id="rId601" Type="http://schemas.openxmlformats.org/officeDocument/2006/relationships/customXml" Target="../ink/ink1197.xml"/><Relationship Id="rId240" Type="http://schemas.openxmlformats.org/officeDocument/2006/relationships/customXml" Target="../ink/ink1016.xml"/><Relationship Id="rId478" Type="http://schemas.openxmlformats.org/officeDocument/2006/relationships/customXml" Target="../ink/ink1135.xml"/><Relationship Id="rId35" Type="http://schemas.openxmlformats.org/officeDocument/2006/relationships/image" Target="../media/image906.png"/><Relationship Id="rId77" Type="http://schemas.openxmlformats.org/officeDocument/2006/relationships/image" Target="../media/image927.png"/><Relationship Id="rId100" Type="http://schemas.openxmlformats.org/officeDocument/2006/relationships/customXml" Target="../ink/ink946.xml"/><Relationship Id="rId282" Type="http://schemas.openxmlformats.org/officeDocument/2006/relationships/customXml" Target="../ink/ink1037.xml"/><Relationship Id="rId338" Type="http://schemas.openxmlformats.org/officeDocument/2006/relationships/customXml" Target="../ink/ink1065.xml"/><Relationship Id="rId503" Type="http://schemas.openxmlformats.org/officeDocument/2006/relationships/image" Target="../media/image1137.png"/><Relationship Id="rId545" Type="http://schemas.openxmlformats.org/officeDocument/2006/relationships/customXml" Target="../ink/ink1169.xml"/><Relationship Id="rId587" Type="http://schemas.openxmlformats.org/officeDocument/2006/relationships/customXml" Target="../ink/ink1190.xml"/><Relationship Id="rId8" Type="http://schemas.openxmlformats.org/officeDocument/2006/relationships/customXml" Target="../ink/ink900.xml"/><Relationship Id="rId142" Type="http://schemas.openxmlformats.org/officeDocument/2006/relationships/customXml" Target="../ink/ink967.xml"/><Relationship Id="rId184" Type="http://schemas.openxmlformats.org/officeDocument/2006/relationships/customXml" Target="../ink/ink988.xml"/><Relationship Id="rId391" Type="http://schemas.openxmlformats.org/officeDocument/2006/relationships/image" Target="../media/image1082.png"/><Relationship Id="rId405" Type="http://schemas.openxmlformats.org/officeDocument/2006/relationships/image" Target="../media/image1089.png"/><Relationship Id="rId447" Type="http://schemas.openxmlformats.org/officeDocument/2006/relationships/image" Target="../media/image1110.png"/><Relationship Id="rId612" Type="http://schemas.openxmlformats.org/officeDocument/2006/relationships/image" Target="../media/image1191.png"/><Relationship Id="rId251" Type="http://schemas.openxmlformats.org/officeDocument/2006/relationships/image" Target="../media/image1013.png"/><Relationship Id="rId489" Type="http://schemas.openxmlformats.org/officeDocument/2006/relationships/image" Target="../media/image601.png"/><Relationship Id="rId46" Type="http://schemas.openxmlformats.org/officeDocument/2006/relationships/customXml" Target="../ink/ink919.xml"/><Relationship Id="rId293" Type="http://schemas.openxmlformats.org/officeDocument/2006/relationships/image" Target="../media/image1034.png"/><Relationship Id="rId307" Type="http://schemas.openxmlformats.org/officeDocument/2006/relationships/image" Target="../media/image1041.png"/><Relationship Id="rId349" Type="http://schemas.openxmlformats.org/officeDocument/2006/relationships/image" Target="../media/image37.png"/><Relationship Id="rId514" Type="http://schemas.openxmlformats.org/officeDocument/2006/relationships/image" Target="../media/image1142.png"/><Relationship Id="rId556" Type="http://schemas.openxmlformats.org/officeDocument/2006/relationships/image" Target="../media/image1163.png"/><Relationship Id="rId88" Type="http://schemas.openxmlformats.org/officeDocument/2006/relationships/customXml" Target="../ink/ink940.xml"/><Relationship Id="rId111" Type="http://schemas.openxmlformats.org/officeDocument/2006/relationships/image" Target="../media/image944.png"/><Relationship Id="rId153" Type="http://schemas.openxmlformats.org/officeDocument/2006/relationships/image" Target="../media/image93.png"/><Relationship Id="rId195" Type="http://schemas.openxmlformats.org/officeDocument/2006/relationships/image" Target="../media/image985.png"/><Relationship Id="rId209" Type="http://schemas.openxmlformats.org/officeDocument/2006/relationships/image" Target="../media/image992.png"/><Relationship Id="rId360" Type="http://schemas.openxmlformats.org/officeDocument/2006/relationships/customXml" Target="../ink/ink1076.xml"/><Relationship Id="rId416" Type="http://schemas.openxmlformats.org/officeDocument/2006/relationships/customXml" Target="../ink/ink1104.xml"/><Relationship Id="rId598" Type="http://schemas.openxmlformats.org/officeDocument/2006/relationships/image" Target="../media/image1184.png"/><Relationship Id="rId220" Type="http://schemas.openxmlformats.org/officeDocument/2006/relationships/customXml" Target="../ink/ink1006.xml"/><Relationship Id="rId458" Type="http://schemas.openxmlformats.org/officeDocument/2006/relationships/customXml" Target="../ink/ink1125.xml"/><Relationship Id="rId623" Type="http://schemas.openxmlformats.org/officeDocument/2006/relationships/customXml" Target="../ink/ink1208.xml"/><Relationship Id="rId15" Type="http://schemas.openxmlformats.org/officeDocument/2006/relationships/image" Target="../media/image802.png"/><Relationship Id="rId57" Type="http://schemas.openxmlformats.org/officeDocument/2006/relationships/image" Target="../media/image917.png"/><Relationship Id="rId262" Type="http://schemas.openxmlformats.org/officeDocument/2006/relationships/customXml" Target="../ink/ink1027.xml"/><Relationship Id="rId318" Type="http://schemas.openxmlformats.org/officeDocument/2006/relationships/customXml" Target="../ink/ink1055.xml"/><Relationship Id="rId525" Type="http://schemas.openxmlformats.org/officeDocument/2006/relationships/customXml" Target="../ink/ink1159.xml"/><Relationship Id="rId567" Type="http://schemas.openxmlformats.org/officeDocument/2006/relationships/customXml" Target="../ink/ink1180.xml"/><Relationship Id="rId99" Type="http://schemas.openxmlformats.org/officeDocument/2006/relationships/image" Target="../media/image938.png"/><Relationship Id="rId122" Type="http://schemas.openxmlformats.org/officeDocument/2006/relationships/customXml" Target="../ink/ink957.xml"/><Relationship Id="rId164" Type="http://schemas.openxmlformats.org/officeDocument/2006/relationships/customXml" Target="../ink/ink978.xml"/><Relationship Id="rId371" Type="http://schemas.openxmlformats.org/officeDocument/2006/relationships/image" Target="../media/image1072.png"/><Relationship Id="rId427" Type="http://schemas.openxmlformats.org/officeDocument/2006/relationships/image" Target="../media/image1100.png"/><Relationship Id="rId469" Type="http://schemas.openxmlformats.org/officeDocument/2006/relationships/image" Target="../media/image1121.png"/><Relationship Id="rId634" Type="http://schemas.openxmlformats.org/officeDocument/2006/relationships/image" Target="../media/image1202.png"/><Relationship Id="rId26" Type="http://schemas.openxmlformats.org/officeDocument/2006/relationships/customXml" Target="../ink/ink909.xml"/><Relationship Id="rId231" Type="http://schemas.openxmlformats.org/officeDocument/2006/relationships/image" Target="../media/image1003.png"/><Relationship Id="rId273" Type="http://schemas.openxmlformats.org/officeDocument/2006/relationships/image" Target="../media/image1024.png"/><Relationship Id="rId329" Type="http://schemas.openxmlformats.org/officeDocument/2006/relationships/image" Target="../media/image1052.png"/><Relationship Id="rId480" Type="http://schemas.openxmlformats.org/officeDocument/2006/relationships/customXml" Target="../ink/ink1136.xml"/><Relationship Id="rId536" Type="http://schemas.openxmlformats.org/officeDocument/2006/relationships/image" Target="../media/image1153.png"/><Relationship Id="rId68" Type="http://schemas.openxmlformats.org/officeDocument/2006/relationships/customXml" Target="../ink/ink930.xml"/><Relationship Id="rId133" Type="http://schemas.openxmlformats.org/officeDocument/2006/relationships/image" Target="../media/image955.png"/><Relationship Id="rId175" Type="http://schemas.openxmlformats.org/officeDocument/2006/relationships/image" Target="../media/image975.png"/><Relationship Id="rId340" Type="http://schemas.openxmlformats.org/officeDocument/2006/relationships/customXml" Target="../ink/ink1066.xml"/><Relationship Id="rId578" Type="http://schemas.openxmlformats.org/officeDocument/2006/relationships/image" Target="../media/image1174.png"/><Relationship Id="rId200" Type="http://schemas.openxmlformats.org/officeDocument/2006/relationships/customXml" Target="../ink/ink996.xml"/><Relationship Id="rId382" Type="http://schemas.openxmlformats.org/officeDocument/2006/relationships/customXml" Target="../ink/ink1087.xml"/><Relationship Id="rId438" Type="http://schemas.openxmlformats.org/officeDocument/2006/relationships/customXml" Target="../ink/ink1115.xml"/><Relationship Id="rId603" Type="http://schemas.openxmlformats.org/officeDocument/2006/relationships/customXml" Target="../ink/ink1198.xml"/><Relationship Id="rId242" Type="http://schemas.openxmlformats.org/officeDocument/2006/relationships/customXml" Target="../ink/ink1017.xml"/><Relationship Id="rId284" Type="http://schemas.openxmlformats.org/officeDocument/2006/relationships/customXml" Target="../ink/ink1038.xml"/><Relationship Id="rId491" Type="http://schemas.openxmlformats.org/officeDocument/2006/relationships/image" Target="../media/image1131.png"/><Relationship Id="rId505" Type="http://schemas.openxmlformats.org/officeDocument/2006/relationships/image" Target="../media/image1138.png"/><Relationship Id="rId37" Type="http://schemas.openxmlformats.org/officeDocument/2006/relationships/image" Target="../media/image907.png"/><Relationship Id="rId79" Type="http://schemas.openxmlformats.org/officeDocument/2006/relationships/image" Target="../media/image928.png"/><Relationship Id="rId102" Type="http://schemas.openxmlformats.org/officeDocument/2006/relationships/customXml" Target="../ink/ink947.xml"/><Relationship Id="rId144" Type="http://schemas.openxmlformats.org/officeDocument/2006/relationships/customXml" Target="../ink/ink968.xml"/><Relationship Id="rId547" Type="http://schemas.openxmlformats.org/officeDocument/2006/relationships/customXml" Target="../ink/ink1170.xml"/><Relationship Id="rId589" Type="http://schemas.openxmlformats.org/officeDocument/2006/relationships/customXml" Target="../ink/ink1191.xml"/><Relationship Id="rId90" Type="http://schemas.openxmlformats.org/officeDocument/2006/relationships/customXml" Target="../ink/ink941.xml"/><Relationship Id="rId186" Type="http://schemas.openxmlformats.org/officeDocument/2006/relationships/customXml" Target="../ink/ink989.xml"/><Relationship Id="rId351" Type="http://schemas.openxmlformats.org/officeDocument/2006/relationships/image" Target="../media/image1062.png"/><Relationship Id="rId393" Type="http://schemas.openxmlformats.org/officeDocument/2006/relationships/image" Target="../media/image1083.png"/><Relationship Id="rId407" Type="http://schemas.openxmlformats.org/officeDocument/2006/relationships/image" Target="../media/image1090.png"/><Relationship Id="rId449" Type="http://schemas.openxmlformats.org/officeDocument/2006/relationships/image" Target="../media/image1111.png"/><Relationship Id="rId614" Type="http://schemas.openxmlformats.org/officeDocument/2006/relationships/image" Target="../media/image1192.png"/><Relationship Id="rId211" Type="http://schemas.openxmlformats.org/officeDocument/2006/relationships/image" Target="../media/image993.png"/><Relationship Id="rId253" Type="http://schemas.openxmlformats.org/officeDocument/2006/relationships/image" Target="../media/image1014.png"/><Relationship Id="rId295" Type="http://schemas.openxmlformats.org/officeDocument/2006/relationships/image" Target="../media/image1035.png"/><Relationship Id="rId309" Type="http://schemas.openxmlformats.org/officeDocument/2006/relationships/image" Target="../media/image1042.png"/><Relationship Id="rId460" Type="http://schemas.openxmlformats.org/officeDocument/2006/relationships/customXml" Target="../ink/ink1126.xml"/><Relationship Id="rId516" Type="http://schemas.openxmlformats.org/officeDocument/2006/relationships/image" Target="../media/image1143.png"/><Relationship Id="rId48" Type="http://schemas.openxmlformats.org/officeDocument/2006/relationships/customXml" Target="../ink/ink920.xml"/><Relationship Id="rId113" Type="http://schemas.openxmlformats.org/officeDocument/2006/relationships/image" Target="../media/image945.png"/><Relationship Id="rId320" Type="http://schemas.openxmlformats.org/officeDocument/2006/relationships/customXml" Target="../ink/ink1056.xml"/><Relationship Id="rId558" Type="http://schemas.openxmlformats.org/officeDocument/2006/relationships/image" Target="../media/image1164.png"/><Relationship Id="rId155" Type="http://schemas.openxmlformats.org/officeDocument/2006/relationships/image" Target="../media/image965.png"/><Relationship Id="rId197" Type="http://schemas.openxmlformats.org/officeDocument/2006/relationships/image" Target="../media/image986.png"/><Relationship Id="rId362" Type="http://schemas.openxmlformats.org/officeDocument/2006/relationships/customXml" Target="../ink/ink1077.xml"/><Relationship Id="rId418" Type="http://schemas.openxmlformats.org/officeDocument/2006/relationships/customXml" Target="../ink/ink1105.xml"/><Relationship Id="rId625" Type="http://schemas.openxmlformats.org/officeDocument/2006/relationships/customXml" Target="../ink/ink1209.xml"/><Relationship Id="rId222" Type="http://schemas.openxmlformats.org/officeDocument/2006/relationships/customXml" Target="../ink/ink1007.xml"/><Relationship Id="rId264" Type="http://schemas.openxmlformats.org/officeDocument/2006/relationships/customXml" Target="../ink/ink1028.xml"/><Relationship Id="rId471" Type="http://schemas.openxmlformats.org/officeDocument/2006/relationships/image" Target="../media/image1122.png"/><Relationship Id="rId17" Type="http://schemas.openxmlformats.org/officeDocument/2006/relationships/image" Target="../media/image897.png"/><Relationship Id="rId59" Type="http://schemas.openxmlformats.org/officeDocument/2006/relationships/image" Target="../media/image918.png"/><Relationship Id="rId124" Type="http://schemas.openxmlformats.org/officeDocument/2006/relationships/customXml" Target="../ink/ink958.xml"/><Relationship Id="rId527" Type="http://schemas.openxmlformats.org/officeDocument/2006/relationships/customXml" Target="../ink/ink1160.xml"/><Relationship Id="rId569" Type="http://schemas.openxmlformats.org/officeDocument/2006/relationships/customXml" Target="../ink/ink1181.xml"/><Relationship Id="rId70" Type="http://schemas.openxmlformats.org/officeDocument/2006/relationships/customXml" Target="../ink/ink931.xml"/><Relationship Id="rId166" Type="http://schemas.openxmlformats.org/officeDocument/2006/relationships/customXml" Target="../ink/ink979.xml"/><Relationship Id="rId331" Type="http://schemas.openxmlformats.org/officeDocument/2006/relationships/image" Target="../media/image1053.png"/><Relationship Id="rId373" Type="http://schemas.openxmlformats.org/officeDocument/2006/relationships/image" Target="../media/image1073.png"/><Relationship Id="rId429" Type="http://schemas.openxmlformats.org/officeDocument/2006/relationships/image" Target="../media/image1101.png"/><Relationship Id="rId580" Type="http://schemas.openxmlformats.org/officeDocument/2006/relationships/image" Target="../media/image1175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004.png"/><Relationship Id="rId440" Type="http://schemas.openxmlformats.org/officeDocument/2006/relationships/customXml" Target="../ink/ink1116.xml"/><Relationship Id="rId28" Type="http://schemas.openxmlformats.org/officeDocument/2006/relationships/customXml" Target="../ink/ink910.xml"/><Relationship Id="rId275" Type="http://schemas.openxmlformats.org/officeDocument/2006/relationships/image" Target="../media/image1025.png"/><Relationship Id="rId300" Type="http://schemas.openxmlformats.org/officeDocument/2006/relationships/customXml" Target="../ink/ink1046.xml"/><Relationship Id="rId482" Type="http://schemas.openxmlformats.org/officeDocument/2006/relationships/customXml" Target="../ink/ink1137.xml"/><Relationship Id="rId538" Type="http://schemas.openxmlformats.org/officeDocument/2006/relationships/image" Target="../media/image1154.png"/><Relationship Id="rId81" Type="http://schemas.openxmlformats.org/officeDocument/2006/relationships/image" Target="../media/image929.png"/><Relationship Id="rId135" Type="http://schemas.openxmlformats.org/officeDocument/2006/relationships/image" Target="../media/image956.png"/><Relationship Id="rId177" Type="http://schemas.openxmlformats.org/officeDocument/2006/relationships/image" Target="../media/image976.png"/><Relationship Id="rId342" Type="http://schemas.openxmlformats.org/officeDocument/2006/relationships/customXml" Target="../ink/ink1067.xml"/><Relationship Id="rId384" Type="http://schemas.openxmlformats.org/officeDocument/2006/relationships/customXml" Target="../ink/ink1088.xml"/><Relationship Id="rId591" Type="http://schemas.openxmlformats.org/officeDocument/2006/relationships/customXml" Target="../ink/ink1192.xml"/><Relationship Id="rId605" Type="http://schemas.openxmlformats.org/officeDocument/2006/relationships/customXml" Target="../ink/ink1199.xml"/><Relationship Id="rId202" Type="http://schemas.openxmlformats.org/officeDocument/2006/relationships/customXml" Target="../ink/ink997.xml"/><Relationship Id="rId244" Type="http://schemas.openxmlformats.org/officeDocument/2006/relationships/customXml" Target="../ink/ink1018.xml"/><Relationship Id="rId39" Type="http://schemas.openxmlformats.org/officeDocument/2006/relationships/image" Target="../media/image908.png"/><Relationship Id="rId286" Type="http://schemas.openxmlformats.org/officeDocument/2006/relationships/customXml" Target="../ink/ink1039.xml"/><Relationship Id="rId451" Type="http://schemas.openxmlformats.org/officeDocument/2006/relationships/image" Target="../media/image1112.png"/><Relationship Id="rId493" Type="http://schemas.openxmlformats.org/officeDocument/2006/relationships/image" Target="../media/image1132.png"/><Relationship Id="rId507" Type="http://schemas.openxmlformats.org/officeDocument/2006/relationships/image" Target="../media/image1139.png"/><Relationship Id="rId549" Type="http://schemas.openxmlformats.org/officeDocument/2006/relationships/customXml" Target="../ink/ink1171.xml"/><Relationship Id="rId50" Type="http://schemas.openxmlformats.org/officeDocument/2006/relationships/customXml" Target="../ink/ink921.xml"/><Relationship Id="rId104" Type="http://schemas.openxmlformats.org/officeDocument/2006/relationships/customXml" Target="../ink/ink948.xml"/><Relationship Id="rId146" Type="http://schemas.openxmlformats.org/officeDocument/2006/relationships/customXml" Target="../ink/ink969.xml"/><Relationship Id="rId188" Type="http://schemas.openxmlformats.org/officeDocument/2006/relationships/customXml" Target="../ink/ink990.xml"/><Relationship Id="rId311" Type="http://schemas.openxmlformats.org/officeDocument/2006/relationships/image" Target="../media/image1043.png"/><Relationship Id="rId353" Type="http://schemas.openxmlformats.org/officeDocument/2006/relationships/image" Target="../media/image1063.png"/><Relationship Id="rId395" Type="http://schemas.openxmlformats.org/officeDocument/2006/relationships/image" Target="../media/image1084.png"/><Relationship Id="rId409" Type="http://schemas.openxmlformats.org/officeDocument/2006/relationships/image" Target="../media/image1091.png"/><Relationship Id="rId560" Type="http://schemas.openxmlformats.org/officeDocument/2006/relationships/image" Target="../media/image1165.png"/><Relationship Id="rId92" Type="http://schemas.openxmlformats.org/officeDocument/2006/relationships/customXml" Target="../ink/ink942.xml"/><Relationship Id="rId213" Type="http://schemas.openxmlformats.org/officeDocument/2006/relationships/image" Target="../media/image994.png"/><Relationship Id="rId420" Type="http://schemas.openxmlformats.org/officeDocument/2006/relationships/customXml" Target="../ink/ink1106.xml"/><Relationship Id="rId616" Type="http://schemas.openxmlformats.org/officeDocument/2006/relationships/image" Target="../media/image1193.png"/><Relationship Id="rId255" Type="http://schemas.openxmlformats.org/officeDocument/2006/relationships/image" Target="../media/image1015.png"/><Relationship Id="rId297" Type="http://schemas.openxmlformats.org/officeDocument/2006/relationships/image" Target="../media/image1036.png"/><Relationship Id="rId462" Type="http://schemas.openxmlformats.org/officeDocument/2006/relationships/customXml" Target="../ink/ink1127.xml"/><Relationship Id="rId518" Type="http://schemas.openxmlformats.org/officeDocument/2006/relationships/image" Target="../media/image1144.png"/><Relationship Id="rId115" Type="http://schemas.openxmlformats.org/officeDocument/2006/relationships/image" Target="../media/image946.png"/><Relationship Id="rId157" Type="http://schemas.openxmlformats.org/officeDocument/2006/relationships/image" Target="../media/image966.png"/><Relationship Id="rId322" Type="http://schemas.openxmlformats.org/officeDocument/2006/relationships/customXml" Target="../ink/ink1057.xml"/><Relationship Id="rId364" Type="http://schemas.openxmlformats.org/officeDocument/2006/relationships/customXml" Target="../ink/ink1078.xml"/><Relationship Id="rId61" Type="http://schemas.openxmlformats.org/officeDocument/2006/relationships/image" Target="../media/image919.png"/><Relationship Id="rId199" Type="http://schemas.openxmlformats.org/officeDocument/2006/relationships/image" Target="../media/image987.png"/><Relationship Id="rId571" Type="http://schemas.openxmlformats.org/officeDocument/2006/relationships/customXml" Target="../ink/ink1182.xml"/><Relationship Id="rId627" Type="http://schemas.openxmlformats.org/officeDocument/2006/relationships/customXml" Target="../ink/ink1210.xml"/><Relationship Id="rId19" Type="http://schemas.openxmlformats.org/officeDocument/2006/relationships/image" Target="../media/image898.png"/><Relationship Id="rId224" Type="http://schemas.openxmlformats.org/officeDocument/2006/relationships/customXml" Target="../ink/ink1008.xml"/><Relationship Id="rId266" Type="http://schemas.openxmlformats.org/officeDocument/2006/relationships/customXml" Target="../ink/ink1029.xml"/><Relationship Id="rId431" Type="http://schemas.openxmlformats.org/officeDocument/2006/relationships/image" Target="../media/image1102.png"/><Relationship Id="rId473" Type="http://schemas.openxmlformats.org/officeDocument/2006/relationships/image" Target="../media/image1123.png"/><Relationship Id="rId529" Type="http://schemas.openxmlformats.org/officeDocument/2006/relationships/customXml" Target="../ink/ink1161.xml"/><Relationship Id="rId30" Type="http://schemas.openxmlformats.org/officeDocument/2006/relationships/customXml" Target="../ink/ink911.xml"/><Relationship Id="rId126" Type="http://schemas.openxmlformats.org/officeDocument/2006/relationships/customXml" Target="../ink/ink959.xml"/><Relationship Id="rId168" Type="http://schemas.openxmlformats.org/officeDocument/2006/relationships/customXml" Target="../ink/ink980.xml"/><Relationship Id="rId333" Type="http://schemas.openxmlformats.org/officeDocument/2006/relationships/image" Target="../media/image1054.png"/><Relationship Id="rId540" Type="http://schemas.openxmlformats.org/officeDocument/2006/relationships/image" Target="../media/image1155.png"/><Relationship Id="rId72" Type="http://schemas.openxmlformats.org/officeDocument/2006/relationships/customXml" Target="../ink/ink932.xml"/><Relationship Id="rId375" Type="http://schemas.openxmlformats.org/officeDocument/2006/relationships/image" Target="../media/image1074.png"/><Relationship Id="rId582" Type="http://schemas.openxmlformats.org/officeDocument/2006/relationships/image" Target="../media/image1176.png"/><Relationship Id="rId3" Type="http://schemas.openxmlformats.org/officeDocument/2006/relationships/image" Target="../media/image891.png"/><Relationship Id="rId235" Type="http://schemas.openxmlformats.org/officeDocument/2006/relationships/image" Target="../media/image1005.png"/><Relationship Id="rId277" Type="http://schemas.openxmlformats.org/officeDocument/2006/relationships/image" Target="../media/image1026.png"/><Relationship Id="rId400" Type="http://schemas.openxmlformats.org/officeDocument/2006/relationships/customXml" Target="../ink/ink1096.xml"/><Relationship Id="rId442" Type="http://schemas.openxmlformats.org/officeDocument/2006/relationships/customXml" Target="../ink/ink1117.xml"/><Relationship Id="rId484" Type="http://schemas.openxmlformats.org/officeDocument/2006/relationships/customXml" Target="../ink/ink1138.xml"/><Relationship Id="rId137" Type="http://schemas.openxmlformats.org/officeDocument/2006/relationships/image" Target="../media/image957.png"/><Relationship Id="rId302" Type="http://schemas.openxmlformats.org/officeDocument/2006/relationships/customXml" Target="../ink/ink1047.xml"/><Relationship Id="rId344" Type="http://schemas.openxmlformats.org/officeDocument/2006/relationships/customXml" Target="../ink/ink1068.xml"/><Relationship Id="rId41" Type="http://schemas.openxmlformats.org/officeDocument/2006/relationships/image" Target="../media/image909.png"/><Relationship Id="rId83" Type="http://schemas.openxmlformats.org/officeDocument/2006/relationships/image" Target="../media/image930.png"/><Relationship Id="rId179" Type="http://schemas.openxmlformats.org/officeDocument/2006/relationships/image" Target="../media/image977.png"/><Relationship Id="rId386" Type="http://schemas.openxmlformats.org/officeDocument/2006/relationships/customXml" Target="../ink/ink1089.xml"/><Relationship Id="rId551" Type="http://schemas.openxmlformats.org/officeDocument/2006/relationships/customXml" Target="../ink/ink1172.xml"/><Relationship Id="rId593" Type="http://schemas.openxmlformats.org/officeDocument/2006/relationships/customXml" Target="../ink/ink1193.xml"/><Relationship Id="rId607" Type="http://schemas.openxmlformats.org/officeDocument/2006/relationships/customXml" Target="../ink/ink1200.xml"/><Relationship Id="rId190" Type="http://schemas.openxmlformats.org/officeDocument/2006/relationships/customXml" Target="../ink/ink991.xml"/><Relationship Id="rId204" Type="http://schemas.openxmlformats.org/officeDocument/2006/relationships/customXml" Target="../ink/ink998.xml"/><Relationship Id="rId246" Type="http://schemas.openxmlformats.org/officeDocument/2006/relationships/customXml" Target="../ink/ink1019.xml"/><Relationship Id="rId288" Type="http://schemas.openxmlformats.org/officeDocument/2006/relationships/customXml" Target="../ink/ink1040.xml"/><Relationship Id="rId411" Type="http://schemas.openxmlformats.org/officeDocument/2006/relationships/image" Target="../media/image1092.png"/><Relationship Id="rId453" Type="http://schemas.openxmlformats.org/officeDocument/2006/relationships/image" Target="../media/image1113.png"/><Relationship Id="rId509" Type="http://schemas.openxmlformats.org/officeDocument/2006/relationships/image" Target="../media/image1140.png"/><Relationship Id="rId106" Type="http://schemas.openxmlformats.org/officeDocument/2006/relationships/customXml" Target="../ink/ink949.xml"/><Relationship Id="rId313" Type="http://schemas.openxmlformats.org/officeDocument/2006/relationships/image" Target="../media/image1044.png"/><Relationship Id="rId495" Type="http://schemas.openxmlformats.org/officeDocument/2006/relationships/image" Target="../media/image1133.png"/><Relationship Id="rId10" Type="http://schemas.openxmlformats.org/officeDocument/2006/relationships/customXml" Target="../ink/ink901.xml"/><Relationship Id="rId52" Type="http://schemas.openxmlformats.org/officeDocument/2006/relationships/customXml" Target="../ink/ink922.xml"/><Relationship Id="rId94" Type="http://schemas.openxmlformats.org/officeDocument/2006/relationships/customXml" Target="../ink/ink943.xml"/><Relationship Id="rId148" Type="http://schemas.openxmlformats.org/officeDocument/2006/relationships/customXml" Target="../ink/ink970.xml"/><Relationship Id="rId355" Type="http://schemas.openxmlformats.org/officeDocument/2006/relationships/image" Target="../media/image1064.png"/><Relationship Id="rId397" Type="http://schemas.openxmlformats.org/officeDocument/2006/relationships/image" Target="../media/image1085.png"/><Relationship Id="rId520" Type="http://schemas.openxmlformats.org/officeDocument/2006/relationships/image" Target="../media/image1145.png"/><Relationship Id="rId562" Type="http://schemas.openxmlformats.org/officeDocument/2006/relationships/image" Target="../media/image1166.png"/><Relationship Id="rId618" Type="http://schemas.openxmlformats.org/officeDocument/2006/relationships/image" Target="../media/image1194.png"/><Relationship Id="rId215" Type="http://schemas.openxmlformats.org/officeDocument/2006/relationships/image" Target="../media/image995.png"/><Relationship Id="rId257" Type="http://schemas.openxmlformats.org/officeDocument/2006/relationships/image" Target="../media/image1016.png"/><Relationship Id="rId422" Type="http://schemas.openxmlformats.org/officeDocument/2006/relationships/customXml" Target="../ink/ink1107.xml"/><Relationship Id="rId464" Type="http://schemas.openxmlformats.org/officeDocument/2006/relationships/customXml" Target="../ink/ink1128.xml"/><Relationship Id="rId299" Type="http://schemas.openxmlformats.org/officeDocument/2006/relationships/image" Target="../media/image1037.png"/><Relationship Id="rId63" Type="http://schemas.openxmlformats.org/officeDocument/2006/relationships/image" Target="../media/image920.png"/><Relationship Id="rId159" Type="http://schemas.openxmlformats.org/officeDocument/2006/relationships/image" Target="../media/image967.png"/><Relationship Id="rId366" Type="http://schemas.openxmlformats.org/officeDocument/2006/relationships/customXml" Target="../ink/ink1079.xml"/><Relationship Id="rId573" Type="http://schemas.openxmlformats.org/officeDocument/2006/relationships/customXml" Target="../ink/ink1183.xml"/><Relationship Id="rId226" Type="http://schemas.openxmlformats.org/officeDocument/2006/relationships/customXml" Target="../ink/ink1009.xml"/><Relationship Id="rId433" Type="http://schemas.openxmlformats.org/officeDocument/2006/relationships/image" Target="../media/image1103.png"/><Relationship Id="rId74" Type="http://schemas.openxmlformats.org/officeDocument/2006/relationships/customXml" Target="../ink/ink933.xml"/><Relationship Id="rId377" Type="http://schemas.openxmlformats.org/officeDocument/2006/relationships/image" Target="../media/image1075.png"/><Relationship Id="rId500" Type="http://schemas.openxmlformats.org/officeDocument/2006/relationships/customXml" Target="../ink/ink1146.xml"/><Relationship Id="rId584" Type="http://schemas.openxmlformats.org/officeDocument/2006/relationships/image" Target="../media/image1177.png"/><Relationship Id="rId5" Type="http://schemas.openxmlformats.org/officeDocument/2006/relationships/image" Target="../media/image892.png"/><Relationship Id="rId237" Type="http://schemas.openxmlformats.org/officeDocument/2006/relationships/image" Target="../media/image1006.png"/><Relationship Id="rId444" Type="http://schemas.openxmlformats.org/officeDocument/2006/relationships/customXml" Target="../ink/ink1118.xml"/><Relationship Id="rId290" Type="http://schemas.openxmlformats.org/officeDocument/2006/relationships/customXml" Target="../ink/ink1041.xml"/><Relationship Id="rId304" Type="http://schemas.openxmlformats.org/officeDocument/2006/relationships/customXml" Target="../ink/ink1048.xml"/><Relationship Id="rId388" Type="http://schemas.openxmlformats.org/officeDocument/2006/relationships/customXml" Target="../ink/ink1090.xml"/><Relationship Id="rId511" Type="http://schemas.openxmlformats.org/officeDocument/2006/relationships/customXml" Target="../ink/ink1152.xml"/><Relationship Id="rId609" Type="http://schemas.openxmlformats.org/officeDocument/2006/relationships/customXml" Target="../ink/ink1201.xml"/><Relationship Id="rId85" Type="http://schemas.openxmlformats.org/officeDocument/2006/relationships/image" Target="../media/image931.png"/><Relationship Id="rId150" Type="http://schemas.openxmlformats.org/officeDocument/2006/relationships/customXml" Target="../ink/ink971.xml"/><Relationship Id="rId595" Type="http://schemas.openxmlformats.org/officeDocument/2006/relationships/customXml" Target="../ink/ink1194.xml"/><Relationship Id="rId248" Type="http://schemas.openxmlformats.org/officeDocument/2006/relationships/customXml" Target="../ink/ink1020.xml"/><Relationship Id="rId455" Type="http://schemas.openxmlformats.org/officeDocument/2006/relationships/image" Target="../media/image1114.png"/><Relationship Id="rId12" Type="http://schemas.openxmlformats.org/officeDocument/2006/relationships/customXml" Target="../ink/ink902.xml"/><Relationship Id="rId108" Type="http://schemas.openxmlformats.org/officeDocument/2006/relationships/customXml" Target="../ink/ink950.xml"/><Relationship Id="rId315" Type="http://schemas.openxmlformats.org/officeDocument/2006/relationships/image" Target="../media/image1045.png"/><Relationship Id="rId522" Type="http://schemas.openxmlformats.org/officeDocument/2006/relationships/image" Target="../media/image1146.png"/><Relationship Id="rId96" Type="http://schemas.openxmlformats.org/officeDocument/2006/relationships/customXml" Target="../ink/ink944.xml"/><Relationship Id="rId161" Type="http://schemas.openxmlformats.org/officeDocument/2006/relationships/image" Target="../media/image968.png"/><Relationship Id="rId399" Type="http://schemas.openxmlformats.org/officeDocument/2006/relationships/image" Target="../media/image1086.png"/><Relationship Id="rId259" Type="http://schemas.openxmlformats.org/officeDocument/2006/relationships/image" Target="../media/image1017.png"/><Relationship Id="rId466" Type="http://schemas.openxmlformats.org/officeDocument/2006/relationships/customXml" Target="../ink/ink1129.xml"/><Relationship Id="rId23" Type="http://schemas.openxmlformats.org/officeDocument/2006/relationships/image" Target="../media/image900.png"/><Relationship Id="rId119" Type="http://schemas.openxmlformats.org/officeDocument/2006/relationships/image" Target="../media/image948.png"/><Relationship Id="rId326" Type="http://schemas.openxmlformats.org/officeDocument/2006/relationships/customXml" Target="../ink/ink1059.xml"/><Relationship Id="rId533" Type="http://schemas.openxmlformats.org/officeDocument/2006/relationships/customXml" Target="../ink/ink1163.xml"/><Relationship Id="rId172" Type="http://schemas.openxmlformats.org/officeDocument/2006/relationships/customXml" Target="../ink/ink982.xml"/><Relationship Id="rId477" Type="http://schemas.openxmlformats.org/officeDocument/2006/relationships/image" Target="../media/image1125.png"/><Relationship Id="rId600" Type="http://schemas.openxmlformats.org/officeDocument/2006/relationships/image" Target="../media/image1185.png"/><Relationship Id="rId337" Type="http://schemas.openxmlformats.org/officeDocument/2006/relationships/image" Target="../media/image1056.png"/><Relationship Id="rId34" Type="http://schemas.openxmlformats.org/officeDocument/2006/relationships/customXml" Target="../ink/ink913.xml"/><Relationship Id="rId544" Type="http://schemas.openxmlformats.org/officeDocument/2006/relationships/image" Target="../media/image1157.png"/><Relationship Id="rId183" Type="http://schemas.openxmlformats.org/officeDocument/2006/relationships/image" Target="../media/image979.png"/><Relationship Id="rId390" Type="http://schemas.openxmlformats.org/officeDocument/2006/relationships/customXml" Target="../ink/ink1091.xml"/><Relationship Id="rId404" Type="http://schemas.openxmlformats.org/officeDocument/2006/relationships/customXml" Target="../ink/ink1098.xml"/><Relationship Id="rId611" Type="http://schemas.openxmlformats.org/officeDocument/2006/relationships/customXml" Target="../ink/ink1202.xml"/><Relationship Id="rId250" Type="http://schemas.openxmlformats.org/officeDocument/2006/relationships/customXml" Target="../ink/ink1021.xml"/><Relationship Id="rId488" Type="http://schemas.openxmlformats.org/officeDocument/2006/relationships/customXml" Target="../ink/ink1140.xml"/><Relationship Id="rId45" Type="http://schemas.openxmlformats.org/officeDocument/2006/relationships/image" Target="../media/image911.png"/><Relationship Id="rId110" Type="http://schemas.openxmlformats.org/officeDocument/2006/relationships/customXml" Target="../ink/ink951.xml"/><Relationship Id="rId348" Type="http://schemas.openxmlformats.org/officeDocument/2006/relationships/customXml" Target="../ink/ink1070.xml"/><Relationship Id="rId555" Type="http://schemas.openxmlformats.org/officeDocument/2006/relationships/customXml" Target="../ink/ink1174.xml"/><Relationship Id="rId194" Type="http://schemas.openxmlformats.org/officeDocument/2006/relationships/customXml" Target="../ink/ink993.xml"/><Relationship Id="rId208" Type="http://schemas.openxmlformats.org/officeDocument/2006/relationships/customXml" Target="../ink/ink1000.xml"/><Relationship Id="rId415" Type="http://schemas.openxmlformats.org/officeDocument/2006/relationships/image" Target="../media/image1094.png"/><Relationship Id="rId622" Type="http://schemas.openxmlformats.org/officeDocument/2006/relationships/image" Target="../media/image1196.png"/><Relationship Id="rId261" Type="http://schemas.openxmlformats.org/officeDocument/2006/relationships/image" Target="../media/image1018.png"/><Relationship Id="rId499" Type="http://schemas.openxmlformats.org/officeDocument/2006/relationships/image" Target="../media/image1135.png"/><Relationship Id="rId56" Type="http://schemas.openxmlformats.org/officeDocument/2006/relationships/customXml" Target="../ink/ink924.xml"/><Relationship Id="rId359" Type="http://schemas.openxmlformats.org/officeDocument/2006/relationships/image" Target="../media/image1066.png"/><Relationship Id="rId566" Type="http://schemas.openxmlformats.org/officeDocument/2006/relationships/image" Target="../media/image1168.png"/><Relationship Id="rId121" Type="http://schemas.openxmlformats.org/officeDocument/2006/relationships/image" Target="../media/image949.png"/><Relationship Id="rId219" Type="http://schemas.openxmlformats.org/officeDocument/2006/relationships/image" Target="../media/image997.png"/><Relationship Id="rId426" Type="http://schemas.openxmlformats.org/officeDocument/2006/relationships/customXml" Target="../ink/ink1109.xml"/><Relationship Id="rId633" Type="http://schemas.openxmlformats.org/officeDocument/2006/relationships/customXml" Target="../ink/ink1213.xml"/><Relationship Id="rId67" Type="http://schemas.openxmlformats.org/officeDocument/2006/relationships/image" Target="../media/image922.png"/><Relationship Id="rId272" Type="http://schemas.openxmlformats.org/officeDocument/2006/relationships/customXml" Target="../ink/ink1032.xml"/><Relationship Id="rId577" Type="http://schemas.openxmlformats.org/officeDocument/2006/relationships/customXml" Target="../ink/ink1185.xml"/><Relationship Id="rId132" Type="http://schemas.openxmlformats.org/officeDocument/2006/relationships/customXml" Target="../ink/ink962.xml"/><Relationship Id="rId437" Type="http://schemas.openxmlformats.org/officeDocument/2006/relationships/image" Target="../media/image1105.png"/><Relationship Id="rId283" Type="http://schemas.openxmlformats.org/officeDocument/2006/relationships/image" Target="../media/image1029.png"/><Relationship Id="rId490" Type="http://schemas.openxmlformats.org/officeDocument/2006/relationships/customXml" Target="../ink/ink1141.xml"/><Relationship Id="rId504" Type="http://schemas.openxmlformats.org/officeDocument/2006/relationships/customXml" Target="../ink/ink1148.xml"/><Relationship Id="rId78" Type="http://schemas.openxmlformats.org/officeDocument/2006/relationships/customXml" Target="../ink/ink935.xml"/><Relationship Id="rId143" Type="http://schemas.openxmlformats.org/officeDocument/2006/relationships/image" Target="../media/image960.png"/><Relationship Id="rId350" Type="http://schemas.openxmlformats.org/officeDocument/2006/relationships/customXml" Target="../ink/ink1071.xml"/><Relationship Id="rId588" Type="http://schemas.openxmlformats.org/officeDocument/2006/relationships/image" Target="../media/image117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0.png"/><Relationship Id="rId299" Type="http://schemas.openxmlformats.org/officeDocument/2006/relationships/image" Target="../media/image445.png"/><Relationship Id="rId21" Type="http://schemas.openxmlformats.org/officeDocument/2006/relationships/image" Target="../media/image1212.png"/><Relationship Id="rId63" Type="http://schemas.openxmlformats.org/officeDocument/2006/relationships/image" Target="../media/image1233.png"/><Relationship Id="rId159" Type="http://schemas.openxmlformats.org/officeDocument/2006/relationships/image" Target="../media/image1281.png"/><Relationship Id="rId324" Type="http://schemas.openxmlformats.org/officeDocument/2006/relationships/customXml" Target="../ink/ink1375.xml"/><Relationship Id="rId170" Type="http://schemas.openxmlformats.org/officeDocument/2006/relationships/customXml" Target="../ink/ink1298.xml"/><Relationship Id="rId226" Type="http://schemas.openxmlformats.org/officeDocument/2006/relationships/customXml" Target="../ink/ink1326.xml"/><Relationship Id="rId268" Type="http://schemas.openxmlformats.org/officeDocument/2006/relationships/customXml" Target="../ink/ink1347.xml"/><Relationship Id="rId32" Type="http://schemas.openxmlformats.org/officeDocument/2006/relationships/customXml" Target="../ink/ink1229.xml"/><Relationship Id="rId74" Type="http://schemas.openxmlformats.org/officeDocument/2006/relationships/customXml" Target="../ink/ink1250.xml"/><Relationship Id="rId128" Type="http://schemas.openxmlformats.org/officeDocument/2006/relationships/customXml" Target="../ink/ink1277.xml"/><Relationship Id="rId5" Type="http://schemas.openxmlformats.org/officeDocument/2006/relationships/image" Target="../media/image1204.png"/><Relationship Id="rId181" Type="http://schemas.openxmlformats.org/officeDocument/2006/relationships/image" Target="../media/image1292.png"/><Relationship Id="rId237" Type="http://schemas.openxmlformats.org/officeDocument/2006/relationships/image" Target="../media/image1320.png"/><Relationship Id="rId279" Type="http://schemas.openxmlformats.org/officeDocument/2006/relationships/image" Target="../media/image1341.png"/><Relationship Id="rId43" Type="http://schemas.openxmlformats.org/officeDocument/2006/relationships/image" Target="../media/image1223.png"/><Relationship Id="rId139" Type="http://schemas.openxmlformats.org/officeDocument/2006/relationships/image" Target="../media/image1271.png"/><Relationship Id="rId290" Type="http://schemas.openxmlformats.org/officeDocument/2006/relationships/customXml" Target="../ink/ink1358.xml"/><Relationship Id="rId304" Type="http://schemas.openxmlformats.org/officeDocument/2006/relationships/customXml" Target="../ink/ink1365.xml"/><Relationship Id="rId85" Type="http://schemas.openxmlformats.org/officeDocument/2006/relationships/image" Target="../media/image1244.png"/><Relationship Id="rId150" Type="http://schemas.openxmlformats.org/officeDocument/2006/relationships/customXml" Target="../ink/ink1288.xml"/><Relationship Id="rId192" Type="http://schemas.openxmlformats.org/officeDocument/2006/relationships/customXml" Target="../ink/ink1309.xml"/><Relationship Id="rId206" Type="http://schemas.openxmlformats.org/officeDocument/2006/relationships/customXml" Target="../ink/ink1316.xml"/><Relationship Id="rId248" Type="http://schemas.openxmlformats.org/officeDocument/2006/relationships/customXml" Target="../ink/ink1337.xml"/><Relationship Id="rId12" Type="http://schemas.openxmlformats.org/officeDocument/2006/relationships/customXml" Target="../ink/ink1219.xml"/><Relationship Id="rId108" Type="http://schemas.openxmlformats.org/officeDocument/2006/relationships/customXml" Target="../ink/ink1267.xml"/><Relationship Id="rId315" Type="http://schemas.openxmlformats.org/officeDocument/2006/relationships/image" Target="../media/image1358.png"/><Relationship Id="rId54" Type="http://schemas.openxmlformats.org/officeDocument/2006/relationships/customXml" Target="../ink/ink1240.xml"/><Relationship Id="rId96" Type="http://schemas.openxmlformats.org/officeDocument/2006/relationships/customXml" Target="../ink/ink1261.xml"/><Relationship Id="rId161" Type="http://schemas.openxmlformats.org/officeDocument/2006/relationships/image" Target="../media/image1282.png"/><Relationship Id="rId217" Type="http://schemas.openxmlformats.org/officeDocument/2006/relationships/image" Target="../media/image1310.png"/><Relationship Id="rId259" Type="http://schemas.openxmlformats.org/officeDocument/2006/relationships/image" Target="../media/image1331.png"/><Relationship Id="rId23" Type="http://schemas.openxmlformats.org/officeDocument/2006/relationships/image" Target="../media/image1213.png"/><Relationship Id="rId119" Type="http://schemas.openxmlformats.org/officeDocument/2006/relationships/image" Target="../media/image1261.png"/><Relationship Id="rId270" Type="http://schemas.openxmlformats.org/officeDocument/2006/relationships/customXml" Target="../ink/ink1348.xml"/><Relationship Id="rId326" Type="http://schemas.openxmlformats.org/officeDocument/2006/relationships/customXml" Target="../ink/ink1376.xml"/><Relationship Id="rId65" Type="http://schemas.openxmlformats.org/officeDocument/2006/relationships/image" Target="../media/image1234.png"/><Relationship Id="rId130" Type="http://schemas.openxmlformats.org/officeDocument/2006/relationships/customXml" Target="../ink/ink1278.xml"/><Relationship Id="rId172" Type="http://schemas.openxmlformats.org/officeDocument/2006/relationships/customXml" Target="../ink/ink1299.xml"/><Relationship Id="rId228" Type="http://schemas.openxmlformats.org/officeDocument/2006/relationships/customXml" Target="../ink/ink1327.xml"/><Relationship Id="rId281" Type="http://schemas.openxmlformats.org/officeDocument/2006/relationships/image" Target="../media/image1342.png"/><Relationship Id="rId34" Type="http://schemas.openxmlformats.org/officeDocument/2006/relationships/customXml" Target="../ink/ink1230.xml"/><Relationship Id="rId76" Type="http://schemas.openxmlformats.org/officeDocument/2006/relationships/customXml" Target="../ink/ink1251.xml"/><Relationship Id="rId141" Type="http://schemas.openxmlformats.org/officeDocument/2006/relationships/image" Target="../media/image1272.png"/><Relationship Id="rId7" Type="http://schemas.openxmlformats.org/officeDocument/2006/relationships/image" Target="../media/image1205.png"/><Relationship Id="rId183" Type="http://schemas.openxmlformats.org/officeDocument/2006/relationships/image" Target="../media/image1293.png"/><Relationship Id="rId239" Type="http://schemas.openxmlformats.org/officeDocument/2006/relationships/image" Target="../media/image1321.png"/><Relationship Id="rId250" Type="http://schemas.openxmlformats.org/officeDocument/2006/relationships/customXml" Target="../ink/ink1338.xml"/><Relationship Id="rId292" Type="http://schemas.openxmlformats.org/officeDocument/2006/relationships/customXml" Target="../ink/ink1359.xml"/><Relationship Id="rId306" Type="http://schemas.openxmlformats.org/officeDocument/2006/relationships/customXml" Target="../ink/ink1366.xml"/><Relationship Id="rId24" Type="http://schemas.openxmlformats.org/officeDocument/2006/relationships/customXml" Target="../ink/ink1225.xml"/><Relationship Id="rId45" Type="http://schemas.openxmlformats.org/officeDocument/2006/relationships/image" Target="../media/image1224.png"/><Relationship Id="rId66" Type="http://schemas.openxmlformats.org/officeDocument/2006/relationships/customXml" Target="../ink/ink1246.xml"/><Relationship Id="rId87" Type="http://schemas.openxmlformats.org/officeDocument/2006/relationships/image" Target="../media/image1245.png"/><Relationship Id="rId110" Type="http://schemas.openxmlformats.org/officeDocument/2006/relationships/customXml" Target="../ink/ink1268.xml"/><Relationship Id="rId131" Type="http://schemas.openxmlformats.org/officeDocument/2006/relationships/image" Target="../media/image1267.png"/><Relationship Id="rId327" Type="http://schemas.openxmlformats.org/officeDocument/2006/relationships/image" Target="../media/image1364.png"/><Relationship Id="rId152" Type="http://schemas.openxmlformats.org/officeDocument/2006/relationships/customXml" Target="../ink/ink1289.xml"/><Relationship Id="rId173" Type="http://schemas.openxmlformats.org/officeDocument/2006/relationships/image" Target="../media/image1288.png"/><Relationship Id="rId194" Type="http://schemas.openxmlformats.org/officeDocument/2006/relationships/customXml" Target="../ink/ink1310.xml"/><Relationship Id="rId208" Type="http://schemas.openxmlformats.org/officeDocument/2006/relationships/customXml" Target="../ink/ink1317.xml"/><Relationship Id="rId229" Type="http://schemas.openxmlformats.org/officeDocument/2006/relationships/image" Target="../media/image1316.png"/><Relationship Id="rId240" Type="http://schemas.openxmlformats.org/officeDocument/2006/relationships/customXml" Target="../ink/ink1333.xml"/><Relationship Id="rId261" Type="http://schemas.openxmlformats.org/officeDocument/2006/relationships/image" Target="../media/image1332.png"/><Relationship Id="rId14" Type="http://schemas.openxmlformats.org/officeDocument/2006/relationships/customXml" Target="../ink/ink1220.xml"/><Relationship Id="rId35" Type="http://schemas.openxmlformats.org/officeDocument/2006/relationships/image" Target="../media/image1219.png"/><Relationship Id="rId56" Type="http://schemas.openxmlformats.org/officeDocument/2006/relationships/customXml" Target="../ink/ink1241.xml"/><Relationship Id="rId77" Type="http://schemas.openxmlformats.org/officeDocument/2006/relationships/image" Target="../media/image1240.png"/><Relationship Id="rId100" Type="http://schemas.openxmlformats.org/officeDocument/2006/relationships/customXml" Target="../ink/ink1263.xml"/><Relationship Id="rId282" Type="http://schemas.openxmlformats.org/officeDocument/2006/relationships/customXml" Target="../ink/ink1354.xml"/><Relationship Id="rId317" Type="http://schemas.openxmlformats.org/officeDocument/2006/relationships/image" Target="../media/image1359.png"/><Relationship Id="rId8" Type="http://schemas.openxmlformats.org/officeDocument/2006/relationships/customXml" Target="../ink/ink1217.xml"/><Relationship Id="rId98" Type="http://schemas.openxmlformats.org/officeDocument/2006/relationships/customXml" Target="../ink/ink1262.xml"/><Relationship Id="rId121" Type="http://schemas.openxmlformats.org/officeDocument/2006/relationships/image" Target="../media/image1262.png"/><Relationship Id="rId142" Type="http://schemas.openxmlformats.org/officeDocument/2006/relationships/customXml" Target="../ink/ink1284.xml"/><Relationship Id="rId163" Type="http://schemas.openxmlformats.org/officeDocument/2006/relationships/image" Target="../media/image1283.png"/><Relationship Id="rId184" Type="http://schemas.openxmlformats.org/officeDocument/2006/relationships/customXml" Target="../ink/ink1305.xml"/><Relationship Id="rId219" Type="http://schemas.openxmlformats.org/officeDocument/2006/relationships/image" Target="../media/image1311.png"/><Relationship Id="rId230" Type="http://schemas.openxmlformats.org/officeDocument/2006/relationships/customXml" Target="../ink/ink1328.xml"/><Relationship Id="rId251" Type="http://schemas.openxmlformats.org/officeDocument/2006/relationships/image" Target="../media/image1327.png"/><Relationship Id="rId25" Type="http://schemas.openxmlformats.org/officeDocument/2006/relationships/image" Target="../media/image1214.png"/><Relationship Id="rId46" Type="http://schemas.openxmlformats.org/officeDocument/2006/relationships/customXml" Target="../ink/ink1236.xml"/><Relationship Id="rId67" Type="http://schemas.openxmlformats.org/officeDocument/2006/relationships/image" Target="../media/image1235.png"/><Relationship Id="rId272" Type="http://schemas.openxmlformats.org/officeDocument/2006/relationships/customXml" Target="../ink/ink1349.xml"/><Relationship Id="rId293" Type="http://schemas.openxmlformats.org/officeDocument/2006/relationships/image" Target="../media/image1348.png"/><Relationship Id="rId307" Type="http://schemas.openxmlformats.org/officeDocument/2006/relationships/image" Target="../media/image1354.png"/><Relationship Id="rId328" Type="http://schemas.openxmlformats.org/officeDocument/2006/relationships/customXml" Target="../ink/ink1377.xml"/><Relationship Id="rId88" Type="http://schemas.openxmlformats.org/officeDocument/2006/relationships/customXml" Target="../ink/ink1257.xml"/><Relationship Id="rId111" Type="http://schemas.openxmlformats.org/officeDocument/2006/relationships/image" Target="../media/image1257.png"/><Relationship Id="rId132" Type="http://schemas.openxmlformats.org/officeDocument/2006/relationships/customXml" Target="../ink/ink1279.xml"/><Relationship Id="rId153" Type="http://schemas.openxmlformats.org/officeDocument/2006/relationships/image" Target="../media/image1278.png"/><Relationship Id="rId174" Type="http://schemas.openxmlformats.org/officeDocument/2006/relationships/customXml" Target="../ink/ink1300.xml"/><Relationship Id="rId195" Type="http://schemas.openxmlformats.org/officeDocument/2006/relationships/image" Target="../media/image1299.png"/><Relationship Id="rId209" Type="http://schemas.openxmlformats.org/officeDocument/2006/relationships/image" Target="../media/image1306.png"/><Relationship Id="rId220" Type="http://schemas.openxmlformats.org/officeDocument/2006/relationships/customXml" Target="../ink/ink1323.xml"/><Relationship Id="rId241" Type="http://schemas.openxmlformats.org/officeDocument/2006/relationships/image" Target="../media/image1322.png"/><Relationship Id="rId15" Type="http://schemas.openxmlformats.org/officeDocument/2006/relationships/image" Target="../media/image1209.png"/><Relationship Id="rId36" Type="http://schemas.openxmlformats.org/officeDocument/2006/relationships/customXml" Target="../ink/ink1231.xml"/><Relationship Id="rId57" Type="http://schemas.openxmlformats.org/officeDocument/2006/relationships/image" Target="../media/image1230.png"/><Relationship Id="rId262" Type="http://schemas.openxmlformats.org/officeDocument/2006/relationships/customXml" Target="../ink/ink1344.xml"/><Relationship Id="rId283" Type="http://schemas.openxmlformats.org/officeDocument/2006/relationships/image" Target="../media/image1343.png"/><Relationship Id="rId318" Type="http://schemas.openxmlformats.org/officeDocument/2006/relationships/customXml" Target="../ink/ink1372.xml"/><Relationship Id="rId78" Type="http://schemas.openxmlformats.org/officeDocument/2006/relationships/customXml" Target="../ink/ink1252.xml"/><Relationship Id="rId99" Type="http://schemas.openxmlformats.org/officeDocument/2006/relationships/image" Target="../media/image1251.png"/><Relationship Id="rId101" Type="http://schemas.openxmlformats.org/officeDocument/2006/relationships/image" Target="../media/image1252.png"/><Relationship Id="rId122" Type="http://schemas.openxmlformats.org/officeDocument/2006/relationships/customXml" Target="../ink/ink1274.xml"/><Relationship Id="rId143" Type="http://schemas.openxmlformats.org/officeDocument/2006/relationships/image" Target="../media/image1273.png"/><Relationship Id="rId164" Type="http://schemas.openxmlformats.org/officeDocument/2006/relationships/customXml" Target="../ink/ink1295.xml"/><Relationship Id="rId185" Type="http://schemas.openxmlformats.org/officeDocument/2006/relationships/image" Target="../media/image1294.png"/><Relationship Id="rId9" Type="http://schemas.openxmlformats.org/officeDocument/2006/relationships/image" Target="../media/image1206.png"/><Relationship Id="rId210" Type="http://schemas.openxmlformats.org/officeDocument/2006/relationships/customXml" Target="../ink/ink1318.xml"/><Relationship Id="rId26" Type="http://schemas.openxmlformats.org/officeDocument/2006/relationships/customXml" Target="../ink/ink1226.xml"/><Relationship Id="rId231" Type="http://schemas.openxmlformats.org/officeDocument/2006/relationships/image" Target="../media/image1317.png"/><Relationship Id="rId252" Type="http://schemas.openxmlformats.org/officeDocument/2006/relationships/customXml" Target="../ink/ink1339.xml"/><Relationship Id="rId273" Type="http://schemas.openxmlformats.org/officeDocument/2006/relationships/image" Target="../media/image1338.png"/><Relationship Id="rId294" Type="http://schemas.openxmlformats.org/officeDocument/2006/relationships/customXml" Target="../ink/ink1360.xml"/><Relationship Id="rId308" Type="http://schemas.openxmlformats.org/officeDocument/2006/relationships/customXml" Target="../ink/ink1367.xml"/><Relationship Id="rId329" Type="http://schemas.openxmlformats.org/officeDocument/2006/relationships/image" Target="../media/image1365.png"/><Relationship Id="rId47" Type="http://schemas.openxmlformats.org/officeDocument/2006/relationships/image" Target="../media/image1225.png"/><Relationship Id="rId68" Type="http://schemas.openxmlformats.org/officeDocument/2006/relationships/customXml" Target="../ink/ink1247.xml"/><Relationship Id="rId89" Type="http://schemas.openxmlformats.org/officeDocument/2006/relationships/image" Target="../media/image1246.png"/><Relationship Id="rId112" Type="http://schemas.openxmlformats.org/officeDocument/2006/relationships/customXml" Target="../ink/ink1269.xml"/><Relationship Id="rId133" Type="http://schemas.openxmlformats.org/officeDocument/2006/relationships/image" Target="../media/image1268.png"/><Relationship Id="rId154" Type="http://schemas.openxmlformats.org/officeDocument/2006/relationships/customXml" Target="../ink/ink1290.xml"/><Relationship Id="rId175" Type="http://schemas.openxmlformats.org/officeDocument/2006/relationships/image" Target="../media/image1289.png"/><Relationship Id="rId196" Type="http://schemas.openxmlformats.org/officeDocument/2006/relationships/customXml" Target="../ink/ink1311.xml"/><Relationship Id="rId200" Type="http://schemas.openxmlformats.org/officeDocument/2006/relationships/customXml" Target="../ink/ink1313.xml"/><Relationship Id="rId16" Type="http://schemas.openxmlformats.org/officeDocument/2006/relationships/customXml" Target="../ink/ink1221.xml"/><Relationship Id="rId221" Type="http://schemas.openxmlformats.org/officeDocument/2006/relationships/image" Target="../media/image1312.png"/><Relationship Id="rId242" Type="http://schemas.openxmlformats.org/officeDocument/2006/relationships/customXml" Target="../ink/ink1334.xml"/><Relationship Id="rId263" Type="http://schemas.openxmlformats.org/officeDocument/2006/relationships/image" Target="../media/image1333.png"/><Relationship Id="rId284" Type="http://schemas.openxmlformats.org/officeDocument/2006/relationships/customXml" Target="../ink/ink1355.xml"/><Relationship Id="rId319" Type="http://schemas.openxmlformats.org/officeDocument/2006/relationships/image" Target="../media/image1360.png"/><Relationship Id="rId37" Type="http://schemas.openxmlformats.org/officeDocument/2006/relationships/image" Target="../media/image1220.png"/><Relationship Id="rId58" Type="http://schemas.openxmlformats.org/officeDocument/2006/relationships/customXml" Target="../ink/ink1242.xml"/><Relationship Id="rId79" Type="http://schemas.openxmlformats.org/officeDocument/2006/relationships/image" Target="../media/image1241.png"/><Relationship Id="rId102" Type="http://schemas.openxmlformats.org/officeDocument/2006/relationships/customXml" Target="../ink/ink1264.xml"/><Relationship Id="rId123" Type="http://schemas.openxmlformats.org/officeDocument/2006/relationships/image" Target="../media/image1263.png"/><Relationship Id="rId144" Type="http://schemas.openxmlformats.org/officeDocument/2006/relationships/customXml" Target="../ink/ink1285.xml"/><Relationship Id="rId330" Type="http://schemas.openxmlformats.org/officeDocument/2006/relationships/customXml" Target="../ink/ink1378.xml"/><Relationship Id="rId90" Type="http://schemas.openxmlformats.org/officeDocument/2006/relationships/customXml" Target="../ink/ink1258.xml"/><Relationship Id="rId165" Type="http://schemas.openxmlformats.org/officeDocument/2006/relationships/image" Target="../media/image1284.png"/><Relationship Id="rId186" Type="http://schemas.openxmlformats.org/officeDocument/2006/relationships/customXml" Target="../ink/ink1306.xml"/><Relationship Id="rId211" Type="http://schemas.openxmlformats.org/officeDocument/2006/relationships/image" Target="../media/image1307.png"/><Relationship Id="rId232" Type="http://schemas.openxmlformats.org/officeDocument/2006/relationships/customXml" Target="../ink/ink1329.xml"/><Relationship Id="rId253" Type="http://schemas.openxmlformats.org/officeDocument/2006/relationships/image" Target="../media/image1328.png"/><Relationship Id="rId274" Type="http://schemas.openxmlformats.org/officeDocument/2006/relationships/customXml" Target="../ink/ink1350.xml"/><Relationship Id="rId295" Type="http://schemas.openxmlformats.org/officeDocument/2006/relationships/image" Target="../media/image1349.png"/><Relationship Id="rId309" Type="http://schemas.openxmlformats.org/officeDocument/2006/relationships/image" Target="../media/image1355.png"/><Relationship Id="rId27" Type="http://schemas.openxmlformats.org/officeDocument/2006/relationships/image" Target="../media/image1215.png"/><Relationship Id="rId48" Type="http://schemas.openxmlformats.org/officeDocument/2006/relationships/customXml" Target="../ink/ink1237.xml"/><Relationship Id="rId69" Type="http://schemas.openxmlformats.org/officeDocument/2006/relationships/image" Target="../media/image1236.png"/><Relationship Id="rId113" Type="http://schemas.openxmlformats.org/officeDocument/2006/relationships/image" Target="../media/image1258.png"/><Relationship Id="rId134" Type="http://schemas.openxmlformats.org/officeDocument/2006/relationships/customXml" Target="../ink/ink1280.xml"/><Relationship Id="rId320" Type="http://schemas.openxmlformats.org/officeDocument/2006/relationships/customXml" Target="../ink/ink1373.xml"/><Relationship Id="rId80" Type="http://schemas.openxmlformats.org/officeDocument/2006/relationships/customXml" Target="../ink/ink1253.xml"/><Relationship Id="rId155" Type="http://schemas.openxmlformats.org/officeDocument/2006/relationships/image" Target="../media/image1279.png"/><Relationship Id="rId176" Type="http://schemas.openxmlformats.org/officeDocument/2006/relationships/customXml" Target="../ink/ink1301.xml"/><Relationship Id="rId197" Type="http://schemas.openxmlformats.org/officeDocument/2006/relationships/image" Target="../media/image1300.png"/><Relationship Id="rId201" Type="http://schemas.openxmlformats.org/officeDocument/2006/relationships/image" Target="../media/image1302.png"/><Relationship Id="rId222" Type="http://schemas.openxmlformats.org/officeDocument/2006/relationships/customXml" Target="../ink/ink1324.xml"/><Relationship Id="rId243" Type="http://schemas.openxmlformats.org/officeDocument/2006/relationships/image" Target="../media/image1323.png"/><Relationship Id="rId264" Type="http://schemas.openxmlformats.org/officeDocument/2006/relationships/customXml" Target="../ink/ink1345.xml"/><Relationship Id="rId285" Type="http://schemas.openxmlformats.org/officeDocument/2006/relationships/image" Target="../media/image1344.png"/><Relationship Id="rId17" Type="http://schemas.openxmlformats.org/officeDocument/2006/relationships/image" Target="../media/image1210.png"/><Relationship Id="rId38" Type="http://schemas.openxmlformats.org/officeDocument/2006/relationships/customXml" Target="../ink/ink1232.xml"/><Relationship Id="rId59" Type="http://schemas.openxmlformats.org/officeDocument/2006/relationships/image" Target="../media/image1231.png"/><Relationship Id="rId103" Type="http://schemas.openxmlformats.org/officeDocument/2006/relationships/image" Target="../media/image1253.png"/><Relationship Id="rId124" Type="http://schemas.openxmlformats.org/officeDocument/2006/relationships/customXml" Target="../ink/ink1275.xml"/><Relationship Id="rId310" Type="http://schemas.openxmlformats.org/officeDocument/2006/relationships/customXml" Target="../ink/ink1368.xml"/><Relationship Id="rId70" Type="http://schemas.openxmlformats.org/officeDocument/2006/relationships/customXml" Target="../ink/ink1248.xml"/><Relationship Id="rId91" Type="http://schemas.openxmlformats.org/officeDocument/2006/relationships/image" Target="../media/image1247.png"/><Relationship Id="rId145" Type="http://schemas.openxmlformats.org/officeDocument/2006/relationships/image" Target="../media/image1274.png"/><Relationship Id="rId166" Type="http://schemas.openxmlformats.org/officeDocument/2006/relationships/customXml" Target="../ink/ink1296.xml"/><Relationship Id="rId187" Type="http://schemas.openxmlformats.org/officeDocument/2006/relationships/image" Target="../media/image1295.png"/><Relationship Id="rId331" Type="http://schemas.openxmlformats.org/officeDocument/2006/relationships/image" Target="../media/image1366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319.xml"/><Relationship Id="rId233" Type="http://schemas.openxmlformats.org/officeDocument/2006/relationships/image" Target="../media/image1318.png"/><Relationship Id="rId254" Type="http://schemas.openxmlformats.org/officeDocument/2006/relationships/customXml" Target="../ink/ink1340.xml"/><Relationship Id="rId28" Type="http://schemas.openxmlformats.org/officeDocument/2006/relationships/customXml" Target="../ink/ink1227.xml"/><Relationship Id="rId49" Type="http://schemas.openxmlformats.org/officeDocument/2006/relationships/image" Target="../media/image1226.png"/><Relationship Id="rId114" Type="http://schemas.openxmlformats.org/officeDocument/2006/relationships/customXml" Target="../ink/ink1270.xml"/><Relationship Id="rId275" Type="http://schemas.openxmlformats.org/officeDocument/2006/relationships/image" Target="../media/image1339.png"/><Relationship Id="rId296" Type="http://schemas.openxmlformats.org/officeDocument/2006/relationships/customXml" Target="../ink/ink1361.xml"/><Relationship Id="rId300" Type="http://schemas.openxmlformats.org/officeDocument/2006/relationships/customXml" Target="../ink/ink1363.xml"/><Relationship Id="rId60" Type="http://schemas.openxmlformats.org/officeDocument/2006/relationships/customXml" Target="../ink/ink1243.xml"/><Relationship Id="rId81" Type="http://schemas.openxmlformats.org/officeDocument/2006/relationships/image" Target="../media/image1242.png"/><Relationship Id="rId135" Type="http://schemas.openxmlformats.org/officeDocument/2006/relationships/image" Target="../media/image1269.png"/><Relationship Id="rId156" Type="http://schemas.openxmlformats.org/officeDocument/2006/relationships/customXml" Target="../ink/ink1291.xml"/><Relationship Id="rId177" Type="http://schemas.openxmlformats.org/officeDocument/2006/relationships/image" Target="../media/image1290.png"/><Relationship Id="rId198" Type="http://schemas.openxmlformats.org/officeDocument/2006/relationships/customXml" Target="../ink/ink1312.xml"/><Relationship Id="rId321" Type="http://schemas.openxmlformats.org/officeDocument/2006/relationships/image" Target="../media/image1361.png"/><Relationship Id="rId202" Type="http://schemas.openxmlformats.org/officeDocument/2006/relationships/customXml" Target="../ink/ink1314.xml"/><Relationship Id="rId223" Type="http://schemas.openxmlformats.org/officeDocument/2006/relationships/image" Target="../media/image1313.png"/><Relationship Id="rId244" Type="http://schemas.openxmlformats.org/officeDocument/2006/relationships/customXml" Target="../ink/ink1335.xml"/><Relationship Id="rId18" Type="http://schemas.openxmlformats.org/officeDocument/2006/relationships/customXml" Target="../ink/ink1222.xml"/><Relationship Id="rId39" Type="http://schemas.openxmlformats.org/officeDocument/2006/relationships/image" Target="../media/image1221.png"/><Relationship Id="rId265" Type="http://schemas.openxmlformats.org/officeDocument/2006/relationships/image" Target="../media/image1334.png"/><Relationship Id="rId286" Type="http://schemas.openxmlformats.org/officeDocument/2006/relationships/customXml" Target="../ink/ink1356.xml"/><Relationship Id="rId50" Type="http://schemas.openxmlformats.org/officeDocument/2006/relationships/customXml" Target="../ink/ink1238.xml"/><Relationship Id="rId104" Type="http://schemas.openxmlformats.org/officeDocument/2006/relationships/customXml" Target="../ink/ink1265.xml"/><Relationship Id="rId125" Type="http://schemas.openxmlformats.org/officeDocument/2006/relationships/image" Target="../media/image1264.png"/><Relationship Id="rId146" Type="http://schemas.openxmlformats.org/officeDocument/2006/relationships/customXml" Target="../ink/ink1286.xml"/><Relationship Id="rId167" Type="http://schemas.openxmlformats.org/officeDocument/2006/relationships/image" Target="../media/image1285.png"/><Relationship Id="rId188" Type="http://schemas.openxmlformats.org/officeDocument/2006/relationships/customXml" Target="../ink/ink1307.xml"/><Relationship Id="rId311" Type="http://schemas.openxmlformats.org/officeDocument/2006/relationships/image" Target="../media/image1356.png"/><Relationship Id="rId332" Type="http://schemas.openxmlformats.org/officeDocument/2006/relationships/customXml" Target="../ink/ink1379.xml"/><Relationship Id="rId71" Type="http://schemas.openxmlformats.org/officeDocument/2006/relationships/image" Target="../media/image1237.png"/><Relationship Id="rId92" Type="http://schemas.openxmlformats.org/officeDocument/2006/relationships/customXml" Target="../ink/ink1259.xml"/><Relationship Id="rId213" Type="http://schemas.openxmlformats.org/officeDocument/2006/relationships/image" Target="../media/image1308.png"/><Relationship Id="rId234" Type="http://schemas.openxmlformats.org/officeDocument/2006/relationships/customXml" Target="../ink/ink1330.xml"/><Relationship Id="rId2" Type="http://schemas.openxmlformats.org/officeDocument/2006/relationships/customXml" Target="../ink/ink1214.xml"/><Relationship Id="rId29" Type="http://schemas.openxmlformats.org/officeDocument/2006/relationships/image" Target="../media/image1216.png"/><Relationship Id="rId255" Type="http://schemas.openxmlformats.org/officeDocument/2006/relationships/image" Target="../media/image1329.png"/><Relationship Id="rId276" Type="http://schemas.openxmlformats.org/officeDocument/2006/relationships/customXml" Target="../ink/ink1351.xml"/><Relationship Id="rId297" Type="http://schemas.openxmlformats.org/officeDocument/2006/relationships/image" Target="../media/image1350.png"/><Relationship Id="rId40" Type="http://schemas.openxmlformats.org/officeDocument/2006/relationships/customXml" Target="../ink/ink1233.xml"/><Relationship Id="rId115" Type="http://schemas.openxmlformats.org/officeDocument/2006/relationships/image" Target="../media/image1259.png"/><Relationship Id="rId136" Type="http://schemas.openxmlformats.org/officeDocument/2006/relationships/customXml" Target="../ink/ink1281.xml"/><Relationship Id="rId157" Type="http://schemas.openxmlformats.org/officeDocument/2006/relationships/image" Target="../media/image1280.png"/><Relationship Id="rId178" Type="http://schemas.openxmlformats.org/officeDocument/2006/relationships/customXml" Target="../ink/ink1302.xml"/><Relationship Id="rId301" Type="http://schemas.openxmlformats.org/officeDocument/2006/relationships/image" Target="../media/image1351.png"/><Relationship Id="rId322" Type="http://schemas.openxmlformats.org/officeDocument/2006/relationships/customXml" Target="../ink/ink1374.xml"/><Relationship Id="rId61" Type="http://schemas.openxmlformats.org/officeDocument/2006/relationships/image" Target="../media/image1232.png"/><Relationship Id="rId82" Type="http://schemas.openxmlformats.org/officeDocument/2006/relationships/customXml" Target="../ink/ink1254.xml"/><Relationship Id="rId199" Type="http://schemas.openxmlformats.org/officeDocument/2006/relationships/image" Target="../media/image1301.png"/><Relationship Id="rId203" Type="http://schemas.openxmlformats.org/officeDocument/2006/relationships/image" Target="../media/image1303.png"/><Relationship Id="rId19" Type="http://schemas.openxmlformats.org/officeDocument/2006/relationships/image" Target="../media/image1211.png"/><Relationship Id="rId224" Type="http://schemas.openxmlformats.org/officeDocument/2006/relationships/customXml" Target="../ink/ink1325.xml"/><Relationship Id="rId245" Type="http://schemas.openxmlformats.org/officeDocument/2006/relationships/image" Target="../media/image1324.png"/><Relationship Id="rId266" Type="http://schemas.openxmlformats.org/officeDocument/2006/relationships/customXml" Target="../ink/ink1346.xml"/><Relationship Id="rId287" Type="http://schemas.openxmlformats.org/officeDocument/2006/relationships/image" Target="../media/image1345.png"/><Relationship Id="rId30" Type="http://schemas.openxmlformats.org/officeDocument/2006/relationships/customXml" Target="../ink/ink1228.xml"/><Relationship Id="rId105" Type="http://schemas.openxmlformats.org/officeDocument/2006/relationships/image" Target="../media/image1254.png"/><Relationship Id="rId126" Type="http://schemas.openxmlformats.org/officeDocument/2006/relationships/customXml" Target="../ink/ink1276.xml"/><Relationship Id="rId147" Type="http://schemas.openxmlformats.org/officeDocument/2006/relationships/image" Target="../media/image1275.png"/><Relationship Id="rId168" Type="http://schemas.openxmlformats.org/officeDocument/2006/relationships/customXml" Target="../ink/ink1297.xml"/><Relationship Id="rId312" Type="http://schemas.openxmlformats.org/officeDocument/2006/relationships/customXml" Target="../ink/ink1369.xml"/><Relationship Id="rId333" Type="http://schemas.openxmlformats.org/officeDocument/2006/relationships/image" Target="../media/image1367.png"/><Relationship Id="rId51" Type="http://schemas.openxmlformats.org/officeDocument/2006/relationships/image" Target="../media/image1227.png"/><Relationship Id="rId72" Type="http://schemas.openxmlformats.org/officeDocument/2006/relationships/customXml" Target="../ink/ink1249.xml"/><Relationship Id="rId93" Type="http://schemas.openxmlformats.org/officeDocument/2006/relationships/image" Target="../media/image1248.png"/><Relationship Id="rId189" Type="http://schemas.openxmlformats.org/officeDocument/2006/relationships/image" Target="../media/image1296.png"/><Relationship Id="rId3" Type="http://schemas.openxmlformats.org/officeDocument/2006/relationships/image" Target="../media/image1203.png"/><Relationship Id="rId214" Type="http://schemas.openxmlformats.org/officeDocument/2006/relationships/customXml" Target="../ink/ink1320.xml"/><Relationship Id="rId235" Type="http://schemas.openxmlformats.org/officeDocument/2006/relationships/image" Target="../media/image1319.png"/><Relationship Id="rId256" Type="http://schemas.openxmlformats.org/officeDocument/2006/relationships/customXml" Target="../ink/ink1341.xml"/><Relationship Id="rId277" Type="http://schemas.openxmlformats.org/officeDocument/2006/relationships/image" Target="../media/image1340.png"/><Relationship Id="rId298" Type="http://schemas.openxmlformats.org/officeDocument/2006/relationships/customXml" Target="../ink/ink1362.xml"/><Relationship Id="rId116" Type="http://schemas.openxmlformats.org/officeDocument/2006/relationships/customXml" Target="../ink/ink1271.xml"/><Relationship Id="rId137" Type="http://schemas.openxmlformats.org/officeDocument/2006/relationships/image" Target="../media/image1270.png"/><Relationship Id="rId158" Type="http://schemas.openxmlformats.org/officeDocument/2006/relationships/customXml" Target="../ink/ink1292.xml"/><Relationship Id="rId302" Type="http://schemas.openxmlformats.org/officeDocument/2006/relationships/customXml" Target="../ink/ink1364.xml"/><Relationship Id="rId323" Type="http://schemas.openxmlformats.org/officeDocument/2006/relationships/image" Target="../media/image1362.png"/><Relationship Id="rId20" Type="http://schemas.openxmlformats.org/officeDocument/2006/relationships/customXml" Target="../ink/ink1223.xml"/><Relationship Id="rId41" Type="http://schemas.openxmlformats.org/officeDocument/2006/relationships/image" Target="../media/image1222.png"/><Relationship Id="rId62" Type="http://schemas.openxmlformats.org/officeDocument/2006/relationships/customXml" Target="../ink/ink1244.xml"/><Relationship Id="rId83" Type="http://schemas.openxmlformats.org/officeDocument/2006/relationships/image" Target="../media/image1243.png"/><Relationship Id="rId179" Type="http://schemas.openxmlformats.org/officeDocument/2006/relationships/image" Target="../media/image1291.png"/><Relationship Id="rId190" Type="http://schemas.openxmlformats.org/officeDocument/2006/relationships/customXml" Target="../ink/ink1308.xml"/><Relationship Id="rId204" Type="http://schemas.openxmlformats.org/officeDocument/2006/relationships/customXml" Target="../ink/ink1315.xml"/><Relationship Id="rId225" Type="http://schemas.openxmlformats.org/officeDocument/2006/relationships/image" Target="../media/image1314.png"/><Relationship Id="rId246" Type="http://schemas.openxmlformats.org/officeDocument/2006/relationships/customXml" Target="../ink/ink1336.xml"/><Relationship Id="rId267" Type="http://schemas.openxmlformats.org/officeDocument/2006/relationships/image" Target="../media/image1335.png"/><Relationship Id="rId288" Type="http://schemas.openxmlformats.org/officeDocument/2006/relationships/customXml" Target="../ink/ink1357.xml"/><Relationship Id="rId106" Type="http://schemas.openxmlformats.org/officeDocument/2006/relationships/customXml" Target="../ink/ink1266.xml"/><Relationship Id="rId127" Type="http://schemas.openxmlformats.org/officeDocument/2006/relationships/image" Target="../media/image1265.png"/><Relationship Id="rId313" Type="http://schemas.openxmlformats.org/officeDocument/2006/relationships/image" Target="../media/image1357.png"/><Relationship Id="rId10" Type="http://schemas.openxmlformats.org/officeDocument/2006/relationships/customXml" Target="../ink/ink1218.xml"/><Relationship Id="rId31" Type="http://schemas.openxmlformats.org/officeDocument/2006/relationships/image" Target="../media/image1217.png"/><Relationship Id="rId52" Type="http://schemas.openxmlformats.org/officeDocument/2006/relationships/customXml" Target="../ink/ink1239.xml"/><Relationship Id="rId73" Type="http://schemas.openxmlformats.org/officeDocument/2006/relationships/image" Target="../media/image1238.png"/><Relationship Id="rId94" Type="http://schemas.openxmlformats.org/officeDocument/2006/relationships/customXml" Target="../ink/ink1260.xml"/><Relationship Id="rId148" Type="http://schemas.openxmlformats.org/officeDocument/2006/relationships/customXml" Target="../ink/ink1287.xml"/><Relationship Id="rId169" Type="http://schemas.openxmlformats.org/officeDocument/2006/relationships/image" Target="../media/image1286.png"/><Relationship Id="rId4" Type="http://schemas.openxmlformats.org/officeDocument/2006/relationships/customXml" Target="../ink/ink1215.xml"/><Relationship Id="rId180" Type="http://schemas.openxmlformats.org/officeDocument/2006/relationships/customXml" Target="../ink/ink1303.xml"/><Relationship Id="rId215" Type="http://schemas.openxmlformats.org/officeDocument/2006/relationships/image" Target="../media/image1309.png"/><Relationship Id="rId236" Type="http://schemas.openxmlformats.org/officeDocument/2006/relationships/customXml" Target="../ink/ink1331.xml"/><Relationship Id="rId257" Type="http://schemas.openxmlformats.org/officeDocument/2006/relationships/image" Target="../media/image1330.png"/><Relationship Id="rId278" Type="http://schemas.openxmlformats.org/officeDocument/2006/relationships/customXml" Target="../ink/ink1352.xml"/><Relationship Id="rId303" Type="http://schemas.openxmlformats.org/officeDocument/2006/relationships/image" Target="../media/image1352.png"/><Relationship Id="rId42" Type="http://schemas.openxmlformats.org/officeDocument/2006/relationships/customXml" Target="../ink/ink1234.xml"/><Relationship Id="rId84" Type="http://schemas.openxmlformats.org/officeDocument/2006/relationships/customXml" Target="../ink/ink1255.xml"/><Relationship Id="rId138" Type="http://schemas.openxmlformats.org/officeDocument/2006/relationships/customXml" Target="../ink/ink1282.xml"/><Relationship Id="rId191" Type="http://schemas.openxmlformats.org/officeDocument/2006/relationships/image" Target="../media/image1297.png"/><Relationship Id="rId205" Type="http://schemas.openxmlformats.org/officeDocument/2006/relationships/image" Target="../media/image1304.png"/><Relationship Id="rId247" Type="http://schemas.openxmlformats.org/officeDocument/2006/relationships/image" Target="../media/image1325.png"/><Relationship Id="rId107" Type="http://schemas.openxmlformats.org/officeDocument/2006/relationships/image" Target="../media/image1255.png"/><Relationship Id="rId289" Type="http://schemas.openxmlformats.org/officeDocument/2006/relationships/image" Target="../media/image1346.png"/><Relationship Id="rId11" Type="http://schemas.openxmlformats.org/officeDocument/2006/relationships/image" Target="../media/image1207.png"/><Relationship Id="rId53" Type="http://schemas.openxmlformats.org/officeDocument/2006/relationships/image" Target="../media/image1228.png"/><Relationship Id="rId149" Type="http://schemas.openxmlformats.org/officeDocument/2006/relationships/image" Target="../media/image1276.png"/><Relationship Id="rId314" Type="http://schemas.openxmlformats.org/officeDocument/2006/relationships/customXml" Target="../ink/ink1370.xml"/><Relationship Id="rId95" Type="http://schemas.openxmlformats.org/officeDocument/2006/relationships/image" Target="../media/image1249.png"/><Relationship Id="rId160" Type="http://schemas.openxmlformats.org/officeDocument/2006/relationships/customXml" Target="../ink/ink1293.xml"/><Relationship Id="rId216" Type="http://schemas.openxmlformats.org/officeDocument/2006/relationships/customXml" Target="../ink/ink1321.xml"/><Relationship Id="rId258" Type="http://schemas.openxmlformats.org/officeDocument/2006/relationships/customXml" Target="../ink/ink1342.xml"/><Relationship Id="rId22" Type="http://schemas.openxmlformats.org/officeDocument/2006/relationships/customXml" Target="../ink/ink1224.xml"/><Relationship Id="rId64" Type="http://schemas.openxmlformats.org/officeDocument/2006/relationships/customXml" Target="../ink/ink1245.xml"/><Relationship Id="rId118" Type="http://schemas.openxmlformats.org/officeDocument/2006/relationships/customXml" Target="../ink/ink1272.xml"/><Relationship Id="rId325" Type="http://schemas.openxmlformats.org/officeDocument/2006/relationships/image" Target="../media/image1363.png"/><Relationship Id="rId171" Type="http://schemas.openxmlformats.org/officeDocument/2006/relationships/image" Target="../media/image1287.png"/><Relationship Id="rId227" Type="http://schemas.openxmlformats.org/officeDocument/2006/relationships/image" Target="../media/image1315.png"/><Relationship Id="rId269" Type="http://schemas.openxmlformats.org/officeDocument/2006/relationships/image" Target="../media/image1336.png"/><Relationship Id="rId33" Type="http://schemas.openxmlformats.org/officeDocument/2006/relationships/image" Target="../media/image1218.png"/><Relationship Id="rId129" Type="http://schemas.openxmlformats.org/officeDocument/2006/relationships/image" Target="../media/image1266.png"/><Relationship Id="rId280" Type="http://schemas.openxmlformats.org/officeDocument/2006/relationships/customXml" Target="../ink/ink1353.xml"/><Relationship Id="rId75" Type="http://schemas.openxmlformats.org/officeDocument/2006/relationships/image" Target="../media/image1239.png"/><Relationship Id="rId140" Type="http://schemas.openxmlformats.org/officeDocument/2006/relationships/customXml" Target="../ink/ink1283.xml"/><Relationship Id="rId182" Type="http://schemas.openxmlformats.org/officeDocument/2006/relationships/customXml" Target="../ink/ink1304.xml"/><Relationship Id="rId6" Type="http://schemas.openxmlformats.org/officeDocument/2006/relationships/customXml" Target="../ink/ink1216.xml"/><Relationship Id="rId238" Type="http://schemas.openxmlformats.org/officeDocument/2006/relationships/customXml" Target="../ink/ink1332.xml"/><Relationship Id="rId291" Type="http://schemas.openxmlformats.org/officeDocument/2006/relationships/image" Target="../media/image1347.png"/><Relationship Id="rId305" Type="http://schemas.openxmlformats.org/officeDocument/2006/relationships/image" Target="../media/image1353.png"/><Relationship Id="rId44" Type="http://schemas.openxmlformats.org/officeDocument/2006/relationships/customXml" Target="../ink/ink1235.xml"/><Relationship Id="rId86" Type="http://schemas.openxmlformats.org/officeDocument/2006/relationships/customXml" Target="../ink/ink1256.xml"/><Relationship Id="rId151" Type="http://schemas.openxmlformats.org/officeDocument/2006/relationships/image" Target="../media/image1277.png"/><Relationship Id="rId193" Type="http://schemas.openxmlformats.org/officeDocument/2006/relationships/image" Target="../media/image1298.png"/><Relationship Id="rId207" Type="http://schemas.openxmlformats.org/officeDocument/2006/relationships/image" Target="../media/image1305.png"/><Relationship Id="rId249" Type="http://schemas.openxmlformats.org/officeDocument/2006/relationships/image" Target="../media/image1326.png"/><Relationship Id="rId13" Type="http://schemas.openxmlformats.org/officeDocument/2006/relationships/image" Target="../media/image1208.png"/><Relationship Id="rId109" Type="http://schemas.openxmlformats.org/officeDocument/2006/relationships/image" Target="../media/image1256.png"/><Relationship Id="rId260" Type="http://schemas.openxmlformats.org/officeDocument/2006/relationships/customXml" Target="../ink/ink1343.xml"/><Relationship Id="rId316" Type="http://schemas.openxmlformats.org/officeDocument/2006/relationships/customXml" Target="../ink/ink1371.xml"/><Relationship Id="rId55" Type="http://schemas.openxmlformats.org/officeDocument/2006/relationships/image" Target="../media/image1229.png"/><Relationship Id="rId97" Type="http://schemas.openxmlformats.org/officeDocument/2006/relationships/image" Target="../media/image1250.png"/><Relationship Id="rId120" Type="http://schemas.openxmlformats.org/officeDocument/2006/relationships/customXml" Target="../ink/ink1273.xml"/><Relationship Id="rId162" Type="http://schemas.openxmlformats.org/officeDocument/2006/relationships/customXml" Target="../ink/ink1294.xml"/><Relationship Id="rId218" Type="http://schemas.openxmlformats.org/officeDocument/2006/relationships/customXml" Target="../ink/ink1322.xml"/><Relationship Id="rId271" Type="http://schemas.openxmlformats.org/officeDocument/2006/relationships/image" Target="../media/image133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24.png"/><Relationship Id="rId21" Type="http://schemas.openxmlformats.org/officeDocument/2006/relationships/image" Target="../media/image1377.png"/><Relationship Id="rId324" Type="http://schemas.openxmlformats.org/officeDocument/2006/relationships/customXml" Target="../ink/ink1541.xml"/><Relationship Id="rId531" Type="http://schemas.openxmlformats.org/officeDocument/2006/relationships/image" Target="../media/image1629.png"/><Relationship Id="rId170" Type="http://schemas.openxmlformats.org/officeDocument/2006/relationships/customXml" Target="../ink/ink1464.xml"/><Relationship Id="rId268" Type="http://schemas.openxmlformats.org/officeDocument/2006/relationships/customXml" Target="../ink/ink1513.xml"/><Relationship Id="rId475" Type="http://schemas.openxmlformats.org/officeDocument/2006/relationships/image" Target="../media/image1602.png"/><Relationship Id="rId32" Type="http://schemas.openxmlformats.org/officeDocument/2006/relationships/customXml" Target="../ink/ink1395.xml"/><Relationship Id="rId128" Type="http://schemas.openxmlformats.org/officeDocument/2006/relationships/customXml" Target="../ink/ink1443.xml"/><Relationship Id="rId335" Type="http://schemas.openxmlformats.org/officeDocument/2006/relationships/image" Target="../media/image1533.png"/><Relationship Id="rId542" Type="http://schemas.openxmlformats.org/officeDocument/2006/relationships/customXml" Target="../ink/ink1650.xml"/><Relationship Id="rId181" Type="http://schemas.openxmlformats.org/officeDocument/2006/relationships/image" Target="../media/image1456.png"/><Relationship Id="rId402" Type="http://schemas.openxmlformats.org/officeDocument/2006/relationships/customXml" Target="../ink/ink1580.xml"/><Relationship Id="rId279" Type="http://schemas.openxmlformats.org/officeDocument/2006/relationships/image" Target="../media/image1505.png"/><Relationship Id="rId486" Type="http://schemas.openxmlformats.org/officeDocument/2006/relationships/customXml" Target="../ink/ink1622.xml"/><Relationship Id="rId43" Type="http://schemas.openxmlformats.org/officeDocument/2006/relationships/image" Target="../media/image1388.png"/><Relationship Id="rId139" Type="http://schemas.openxmlformats.org/officeDocument/2006/relationships/image" Target="../media/image1435.png"/><Relationship Id="rId346" Type="http://schemas.openxmlformats.org/officeDocument/2006/relationships/customXml" Target="../ink/ink1552.xml"/><Relationship Id="rId553" Type="http://schemas.openxmlformats.org/officeDocument/2006/relationships/image" Target="../media/image1640.png"/><Relationship Id="rId192" Type="http://schemas.openxmlformats.org/officeDocument/2006/relationships/customXml" Target="../ink/ink1475.xml"/><Relationship Id="rId206" Type="http://schemas.openxmlformats.org/officeDocument/2006/relationships/customXml" Target="../ink/ink1482.xml"/><Relationship Id="rId413" Type="http://schemas.openxmlformats.org/officeDocument/2006/relationships/image" Target="../media/image1572.png"/><Relationship Id="rId497" Type="http://schemas.openxmlformats.org/officeDocument/2006/relationships/image" Target="../media/image1612.png"/><Relationship Id="rId357" Type="http://schemas.openxmlformats.org/officeDocument/2006/relationships/image" Target="../media/image1544.png"/><Relationship Id="rId54" Type="http://schemas.openxmlformats.org/officeDocument/2006/relationships/customXml" Target="../ink/ink1406.xml"/><Relationship Id="rId217" Type="http://schemas.openxmlformats.org/officeDocument/2006/relationships/image" Target="../media/image1474.png"/><Relationship Id="rId564" Type="http://schemas.openxmlformats.org/officeDocument/2006/relationships/customXml" Target="../ink/ink1661.xml"/><Relationship Id="rId424" Type="http://schemas.openxmlformats.org/officeDocument/2006/relationships/customXml" Target="../ink/ink1591.xml"/><Relationship Id="rId270" Type="http://schemas.openxmlformats.org/officeDocument/2006/relationships/customXml" Target="../ink/ink1514.xml"/><Relationship Id="rId65" Type="http://schemas.openxmlformats.org/officeDocument/2006/relationships/image" Target="../media/image1399.png"/><Relationship Id="rId130" Type="http://schemas.openxmlformats.org/officeDocument/2006/relationships/customXml" Target="../ink/ink1444.xml"/><Relationship Id="rId368" Type="http://schemas.openxmlformats.org/officeDocument/2006/relationships/customXml" Target="../ink/ink1563.xml"/><Relationship Id="rId228" Type="http://schemas.openxmlformats.org/officeDocument/2006/relationships/customXml" Target="../ink/ink1493.xml"/><Relationship Id="rId435" Type="http://schemas.openxmlformats.org/officeDocument/2006/relationships/image" Target="../media/image1583.png"/><Relationship Id="rId281" Type="http://schemas.openxmlformats.org/officeDocument/2006/relationships/image" Target="../media/image1506.png"/><Relationship Id="rId337" Type="http://schemas.openxmlformats.org/officeDocument/2006/relationships/image" Target="../media/image1534.png"/><Relationship Id="rId502" Type="http://schemas.openxmlformats.org/officeDocument/2006/relationships/customXml" Target="../ink/ink1630.xml"/><Relationship Id="rId34" Type="http://schemas.openxmlformats.org/officeDocument/2006/relationships/customXml" Target="../ink/ink1396.xml"/><Relationship Id="rId76" Type="http://schemas.openxmlformats.org/officeDocument/2006/relationships/customXml" Target="../ink/ink1417.xml"/><Relationship Id="rId141" Type="http://schemas.openxmlformats.org/officeDocument/2006/relationships/image" Target="../media/image1436.png"/><Relationship Id="rId379" Type="http://schemas.openxmlformats.org/officeDocument/2006/relationships/image" Target="../media/image1555.png"/><Relationship Id="rId544" Type="http://schemas.openxmlformats.org/officeDocument/2006/relationships/customXml" Target="../ink/ink1651.xml"/><Relationship Id="rId7" Type="http://schemas.openxmlformats.org/officeDocument/2006/relationships/image" Target="../media/image1370.png"/><Relationship Id="rId183" Type="http://schemas.openxmlformats.org/officeDocument/2006/relationships/image" Target="../media/image1457.png"/><Relationship Id="rId239" Type="http://schemas.openxmlformats.org/officeDocument/2006/relationships/image" Target="../media/image1485.png"/><Relationship Id="rId390" Type="http://schemas.openxmlformats.org/officeDocument/2006/relationships/customXml" Target="../ink/ink1574.xml"/><Relationship Id="rId404" Type="http://schemas.openxmlformats.org/officeDocument/2006/relationships/customXml" Target="../ink/ink1581.xml"/><Relationship Id="rId446" Type="http://schemas.openxmlformats.org/officeDocument/2006/relationships/customXml" Target="../ink/ink1602.xml"/><Relationship Id="rId250" Type="http://schemas.openxmlformats.org/officeDocument/2006/relationships/customXml" Target="../ink/ink1504.xml"/><Relationship Id="rId292" Type="http://schemas.openxmlformats.org/officeDocument/2006/relationships/customXml" Target="../ink/ink1525.xml"/><Relationship Id="rId306" Type="http://schemas.openxmlformats.org/officeDocument/2006/relationships/customXml" Target="../ink/ink1532.xml"/><Relationship Id="rId488" Type="http://schemas.openxmlformats.org/officeDocument/2006/relationships/customXml" Target="../ink/ink1623.xml"/><Relationship Id="rId45" Type="http://schemas.openxmlformats.org/officeDocument/2006/relationships/image" Target="../media/image1389.png"/><Relationship Id="rId87" Type="http://schemas.openxmlformats.org/officeDocument/2006/relationships/image" Target="../media/image1409.png"/><Relationship Id="rId110" Type="http://schemas.openxmlformats.org/officeDocument/2006/relationships/customXml" Target="../ink/ink1434.xml"/><Relationship Id="rId348" Type="http://schemas.openxmlformats.org/officeDocument/2006/relationships/customXml" Target="../ink/ink1553.xml"/><Relationship Id="rId513" Type="http://schemas.openxmlformats.org/officeDocument/2006/relationships/image" Target="../media/image1620.png"/><Relationship Id="rId555" Type="http://schemas.openxmlformats.org/officeDocument/2006/relationships/image" Target="../media/image1641.png"/><Relationship Id="rId152" Type="http://schemas.openxmlformats.org/officeDocument/2006/relationships/customXml" Target="../ink/ink1455.xml"/><Relationship Id="rId194" Type="http://schemas.openxmlformats.org/officeDocument/2006/relationships/customXml" Target="../ink/ink1476.xml"/><Relationship Id="rId208" Type="http://schemas.openxmlformats.org/officeDocument/2006/relationships/customXml" Target="../ink/ink1483.xml"/><Relationship Id="rId415" Type="http://schemas.openxmlformats.org/officeDocument/2006/relationships/image" Target="../media/image1573.png"/><Relationship Id="rId457" Type="http://schemas.openxmlformats.org/officeDocument/2006/relationships/image" Target="../media/image1593.png"/><Relationship Id="rId261" Type="http://schemas.openxmlformats.org/officeDocument/2006/relationships/image" Target="../media/image1496.png"/><Relationship Id="rId499" Type="http://schemas.openxmlformats.org/officeDocument/2006/relationships/image" Target="../media/image1613.png"/><Relationship Id="rId14" Type="http://schemas.openxmlformats.org/officeDocument/2006/relationships/customXml" Target="../ink/ink1386.xml"/><Relationship Id="rId56" Type="http://schemas.openxmlformats.org/officeDocument/2006/relationships/customXml" Target="../ink/ink1407.xml"/><Relationship Id="rId317" Type="http://schemas.openxmlformats.org/officeDocument/2006/relationships/image" Target="../media/image1524.png"/><Relationship Id="rId359" Type="http://schemas.openxmlformats.org/officeDocument/2006/relationships/image" Target="../media/image1545.png"/><Relationship Id="rId524" Type="http://schemas.openxmlformats.org/officeDocument/2006/relationships/customXml" Target="../ink/ink1641.xml"/><Relationship Id="rId566" Type="http://schemas.openxmlformats.org/officeDocument/2006/relationships/customXml" Target="../ink/ink1662.xml"/><Relationship Id="rId98" Type="http://schemas.openxmlformats.org/officeDocument/2006/relationships/customXml" Target="../ink/ink1428.xml"/><Relationship Id="rId121" Type="http://schemas.openxmlformats.org/officeDocument/2006/relationships/image" Target="../media/image1426.png"/><Relationship Id="rId163" Type="http://schemas.openxmlformats.org/officeDocument/2006/relationships/image" Target="../media/image1447.png"/><Relationship Id="rId219" Type="http://schemas.openxmlformats.org/officeDocument/2006/relationships/image" Target="../media/image1475.png"/><Relationship Id="rId370" Type="http://schemas.openxmlformats.org/officeDocument/2006/relationships/customXml" Target="../ink/ink1564.xml"/><Relationship Id="rId426" Type="http://schemas.openxmlformats.org/officeDocument/2006/relationships/customXml" Target="../ink/ink1592.xml"/><Relationship Id="rId230" Type="http://schemas.openxmlformats.org/officeDocument/2006/relationships/customXml" Target="../ink/ink1494.xml"/><Relationship Id="rId468" Type="http://schemas.openxmlformats.org/officeDocument/2006/relationships/customXml" Target="../ink/ink1613.xml"/><Relationship Id="rId25" Type="http://schemas.openxmlformats.org/officeDocument/2006/relationships/image" Target="../media/image1379.png"/><Relationship Id="rId67" Type="http://schemas.openxmlformats.org/officeDocument/2006/relationships/image" Target="../media/image1400.png"/><Relationship Id="rId272" Type="http://schemas.openxmlformats.org/officeDocument/2006/relationships/customXml" Target="../ink/ink1515.xml"/><Relationship Id="rId328" Type="http://schemas.openxmlformats.org/officeDocument/2006/relationships/customXml" Target="../ink/ink1543.xml"/><Relationship Id="rId535" Type="http://schemas.openxmlformats.org/officeDocument/2006/relationships/image" Target="../media/image1631.png"/><Relationship Id="rId132" Type="http://schemas.openxmlformats.org/officeDocument/2006/relationships/customXml" Target="../ink/ink1445.xml"/><Relationship Id="rId174" Type="http://schemas.openxmlformats.org/officeDocument/2006/relationships/customXml" Target="../ink/ink1466.xml"/><Relationship Id="rId381" Type="http://schemas.openxmlformats.org/officeDocument/2006/relationships/image" Target="../media/image1556.png"/><Relationship Id="rId241" Type="http://schemas.openxmlformats.org/officeDocument/2006/relationships/image" Target="../media/image1486.png"/><Relationship Id="rId437" Type="http://schemas.openxmlformats.org/officeDocument/2006/relationships/image" Target="../media/image1584.png"/><Relationship Id="rId479" Type="http://schemas.openxmlformats.org/officeDocument/2006/relationships/image" Target="../media/image1604.png"/><Relationship Id="rId36" Type="http://schemas.openxmlformats.org/officeDocument/2006/relationships/customXml" Target="../ink/ink1397.xml"/><Relationship Id="rId283" Type="http://schemas.openxmlformats.org/officeDocument/2006/relationships/image" Target="../media/image1507.png"/><Relationship Id="rId339" Type="http://schemas.openxmlformats.org/officeDocument/2006/relationships/image" Target="../media/image1535.png"/><Relationship Id="rId490" Type="http://schemas.openxmlformats.org/officeDocument/2006/relationships/customXml" Target="../ink/ink1624.xml"/><Relationship Id="rId504" Type="http://schemas.openxmlformats.org/officeDocument/2006/relationships/customXml" Target="../ink/ink1631.xml"/><Relationship Id="rId546" Type="http://schemas.openxmlformats.org/officeDocument/2006/relationships/customXml" Target="../ink/ink1652.xml"/><Relationship Id="rId78" Type="http://schemas.openxmlformats.org/officeDocument/2006/relationships/customXml" Target="../ink/ink1418.xml"/><Relationship Id="rId101" Type="http://schemas.openxmlformats.org/officeDocument/2006/relationships/image" Target="../media/image1416.png"/><Relationship Id="rId143" Type="http://schemas.openxmlformats.org/officeDocument/2006/relationships/image" Target="../media/image1437.png"/><Relationship Id="rId185" Type="http://schemas.openxmlformats.org/officeDocument/2006/relationships/image" Target="../media/image1458.png"/><Relationship Id="rId350" Type="http://schemas.openxmlformats.org/officeDocument/2006/relationships/customXml" Target="../ink/ink1554.xml"/><Relationship Id="rId406" Type="http://schemas.openxmlformats.org/officeDocument/2006/relationships/customXml" Target="../ink/ink1582.xml"/><Relationship Id="rId9" Type="http://schemas.openxmlformats.org/officeDocument/2006/relationships/image" Target="../media/image1371.png"/><Relationship Id="rId210" Type="http://schemas.openxmlformats.org/officeDocument/2006/relationships/customXml" Target="../ink/ink1484.xml"/><Relationship Id="rId392" Type="http://schemas.openxmlformats.org/officeDocument/2006/relationships/customXml" Target="../ink/ink1575.xml"/><Relationship Id="rId448" Type="http://schemas.openxmlformats.org/officeDocument/2006/relationships/customXml" Target="../ink/ink1603.xml"/><Relationship Id="rId252" Type="http://schemas.openxmlformats.org/officeDocument/2006/relationships/customXml" Target="../ink/ink1505.xml"/><Relationship Id="rId294" Type="http://schemas.openxmlformats.org/officeDocument/2006/relationships/customXml" Target="../ink/ink1526.xml"/><Relationship Id="rId308" Type="http://schemas.openxmlformats.org/officeDocument/2006/relationships/customXml" Target="../ink/ink1533.xml"/><Relationship Id="rId515" Type="http://schemas.openxmlformats.org/officeDocument/2006/relationships/image" Target="../media/image1621.png"/><Relationship Id="rId47" Type="http://schemas.openxmlformats.org/officeDocument/2006/relationships/image" Target="../media/image1390.png"/><Relationship Id="rId89" Type="http://schemas.openxmlformats.org/officeDocument/2006/relationships/image" Target="../media/image1410.png"/><Relationship Id="rId112" Type="http://schemas.openxmlformats.org/officeDocument/2006/relationships/customXml" Target="../ink/ink1435.xml"/><Relationship Id="rId154" Type="http://schemas.openxmlformats.org/officeDocument/2006/relationships/customXml" Target="../ink/ink1456.xml"/><Relationship Id="rId361" Type="http://schemas.openxmlformats.org/officeDocument/2006/relationships/image" Target="../media/image1546.png"/><Relationship Id="rId557" Type="http://schemas.openxmlformats.org/officeDocument/2006/relationships/image" Target="../media/image1642.png"/><Relationship Id="rId196" Type="http://schemas.openxmlformats.org/officeDocument/2006/relationships/customXml" Target="../ink/ink1477.xml"/><Relationship Id="rId417" Type="http://schemas.openxmlformats.org/officeDocument/2006/relationships/image" Target="../media/image1574.png"/><Relationship Id="rId459" Type="http://schemas.openxmlformats.org/officeDocument/2006/relationships/image" Target="../media/image1594.png"/><Relationship Id="rId16" Type="http://schemas.openxmlformats.org/officeDocument/2006/relationships/customXml" Target="../ink/ink1387.xml"/><Relationship Id="rId221" Type="http://schemas.openxmlformats.org/officeDocument/2006/relationships/image" Target="../media/image1476.png"/><Relationship Id="rId263" Type="http://schemas.openxmlformats.org/officeDocument/2006/relationships/image" Target="../media/image1497.png"/><Relationship Id="rId319" Type="http://schemas.openxmlformats.org/officeDocument/2006/relationships/image" Target="../media/image1525.png"/><Relationship Id="rId470" Type="http://schemas.openxmlformats.org/officeDocument/2006/relationships/customXml" Target="../ink/ink1614.xml"/><Relationship Id="rId526" Type="http://schemas.openxmlformats.org/officeDocument/2006/relationships/customXml" Target="../ink/ink1642.xml"/><Relationship Id="rId58" Type="http://schemas.openxmlformats.org/officeDocument/2006/relationships/customXml" Target="../ink/ink1408.xml"/><Relationship Id="rId123" Type="http://schemas.openxmlformats.org/officeDocument/2006/relationships/image" Target="../media/image1427.png"/><Relationship Id="rId330" Type="http://schemas.openxmlformats.org/officeDocument/2006/relationships/customXml" Target="../ink/ink1544.xml"/><Relationship Id="rId568" Type="http://schemas.openxmlformats.org/officeDocument/2006/relationships/customXml" Target="../ink/ink1663.xml"/><Relationship Id="rId165" Type="http://schemas.openxmlformats.org/officeDocument/2006/relationships/image" Target="../media/image1448.png"/><Relationship Id="rId372" Type="http://schemas.openxmlformats.org/officeDocument/2006/relationships/customXml" Target="../ink/ink1565.xml"/><Relationship Id="rId428" Type="http://schemas.openxmlformats.org/officeDocument/2006/relationships/customXml" Target="../ink/ink1593.xml"/><Relationship Id="rId232" Type="http://schemas.openxmlformats.org/officeDocument/2006/relationships/customXml" Target="../ink/ink1495.xml"/><Relationship Id="rId274" Type="http://schemas.openxmlformats.org/officeDocument/2006/relationships/customXml" Target="../ink/ink1516.xml"/><Relationship Id="rId481" Type="http://schemas.openxmlformats.org/officeDocument/2006/relationships/image" Target="../media/image1605.png"/><Relationship Id="rId27" Type="http://schemas.openxmlformats.org/officeDocument/2006/relationships/image" Target="../media/image1380.png"/><Relationship Id="rId69" Type="http://schemas.openxmlformats.org/officeDocument/2006/relationships/image" Target="../media/image1401.png"/><Relationship Id="rId134" Type="http://schemas.openxmlformats.org/officeDocument/2006/relationships/customXml" Target="../ink/ink1446.xml"/><Relationship Id="rId537" Type="http://schemas.openxmlformats.org/officeDocument/2006/relationships/image" Target="../media/image1632.png"/><Relationship Id="rId80" Type="http://schemas.openxmlformats.org/officeDocument/2006/relationships/customXml" Target="../ink/ink1419.xml"/><Relationship Id="rId176" Type="http://schemas.openxmlformats.org/officeDocument/2006/relationships/customXml" Target="../ink/ink1467.xml"/><Relationship Id="rId341" Type="http://schemas.openxmlformats.org/officeDocument/2006/relationships/image" Target="../media/image1536.png"/><Relationship Id="rId383" Type="http://schemas.openxmlformats.org/officeDocument/2006/relationships/image" Target="../media/image1557.png"/><Relationship Id="rId439" Type="http://schemas.openxmlformats.org/officeDocument/2006/relationships/image" Target="../media/image1585.png"/><Relationship Id="rId201" Type="http://schemas.openxmlformats.org/officeDocument/2006/relationships/image" Target="../media/image1466.png"/><Relationship Id="rId243" Type="http://schemas.openxmlformats.org/officeDocument/2006/relationships/image" Target="../media/image1487.png"/><Relationship Id="rId285" Type="http://schemas.openxmlformats.org/officeDocument/2006/relationships/image" Target="../media/image1508.png"/><Relationship Id="rId450" Type="http://schemas.openxmlformats.org/officeDocument/2006/relationships/customXml" Target="../ink/ink1604.xml"/><Relationship Id="rId506" Type="http://schemas.openxmlformats.org/officeDocument/2006/relationships/customXml" Target="../ink/ink1632.xml"/><Relationship Id="rId38" Type="http://schemas.openxmlformats.org/officeDocument/2006/relationships/customXml" Target="../ink/ink1398.xml"/><Relationship Id="rId103" Type="http://schemas.openxmlformats.org/officeDocument/2006/relationships/image" Target="../media/image1417.png"/><Relationship Id="rId310" Type="http://schemas.openxmlformats.org/officeDocument/2006/relationships/customXml" Target="../ink/ink1534.xml"/><Relationship Id="rId492" Type="http://schemas.openxmlformats.org/officeDocument/2006/relationships/customXml" Target="../ink/ink1625.xml"/><Relationship Id="rId548" Type="http://schemas.openxmlformats.org/officeDocument/2006/relationships/customXml" Target="../ink/ink1653.xml"/><Relationship Id="rId91" Type="http://schemas.openxmlformats.org/officeDocument/2006/relationships/image" Target="../media/image1411.png"/><Relationship Id="rId145" Type="http://schemas.openxmlformats.org/officeDocument/2006/relationships/image" Target="../media/image1438.png"/><Relationship Id="rId187" Type="http://schemas.openxmlformats.org/officeDocument/2006/relationships/image" Target="../media/image1459.png"/><Relationship Id="rId352" Type="http://schemas.openxmlformats.org/officeDocument/2006/relationships/customXml" Target="../ink/ink1555.xml"/><Relationship Id="rId394" Type="http://schemas.openxmlformats.org/officeDocument/2006/relationships/customXml" Target="../ink/ink1576.xml"/><Relationship Id="rId408" Type="http://schemas.openxmlformats.org/officeDocument/2006/relationships/customXml" Target="../ink/ink1583.xml"/><Relationship Id="rId212" Type="http://schemas.openxmlformats.org/officeDocument/2006/relationships/customXml" Target="../ink/ink1485.xml"/><Relationship Id="rId254" Type="http://schemas.openxmlformats.org/officeDocument/2006/relationships/customXml" Target="../ink/ink1506.xml"/><Relationship Id="rId49" Type="http://schemas.openxmlformats.org/officeDocument/2006/relationships/image" Target="../media/image1391.png"/><Relationship Id="rId114" Type="http://schemas.openxmlformats.org/officeDocument/2006/relationships/customXml" Target="../ink/ink1436.xml"/><Relationship Id="rId296" Type="http://schemas.openxmlformats.org/officeDocument/2006/relationships/customXml" Target="../ink/ink1527.xml"/><Relationship Id="rId461" Type="http://schemas.openxmlformats.org/officeDocument/2006/relationships/image" Target="../media/image1595.png"/><Relationship Id="rId517" Type="http://schemas.openxmlformats.org/officeDocument/2006/relationships/image" Target="../media/image1622.png"/><Relationship Id="rId559" Type="http://schemas.openxmlformats.org/officeDocument/2006/relationships/image" Target="../media/image1643.png"/><Relationship Id="rId60" Type="http://schemas.openxmlformats.org/officeDocument/2006/relationships/customXml" Target="../ink/ink1409.xml"/><Relationship Id="rId156" Type="http://schemas.openxmlformats.org/officeDocument/2006/relationships/customXml" Target="../ink/ink1457.xml"/><Relationship Id="rId198" Type="http://schemas.openxmlformats.org/officeDocument/2006/relationships/customXml" Target="../ink/ink1478.xml"/><Relationship Id="rId321" Type="http://schemas.openxmlformats.org/officeDocument/2006/relationships/image" Target="../media/image1526.png"/><Relationship Id="rId363" Type="http://schemas.openxmlformats.org/officeDocument/2006/relationships/image" Target="../media/image1547.png"/><Relationship Id="rId419" Type="http://schemas.openxmlformats.org/officeDocument/2006/relationships/image" Target="../media/image1575.png"/><Relationship Id="rId570" Type="http://schemas.openxmlformats.org/officeDocument/2006/relationships/customXml" Target="../ink/ink1664.xml"/><Relationship Id="rId223" Type="http://schemas.openxmlformats.org/officeDocument/2006/relationships/image" Target="../media/image1477.png"/><Relationship Id="rId430" Type="http://schemas.openxmlformats.org/officeDocument/2006/relationships/customXml" Target="../ink/ink1594.xml"/><Relationship Id="rId18" Type="http://schemas.openxmlformats.org/officeDocument/2006/relationships/customXml" Target="../ink/ink1388.xml"/><Relationship Id="rId265" Type="http://schemas.openxmlformats.org/officeDocument/2006/relationships/image" Target="../media/image1498.png"/><Relationship Id="rId472" Type="http://schemas.openxmlformats.org/officeDocument/2006/relationships/customXml" Target="../ink/ink1615.xml"/><Relationship Id="rId528" Type="http://schemas.openxmlformats.org/officeDocument/2006/relationships/customXml" Target="../ink/ink1643.xml"/><Relationship Id="rId125" Type="http://schemas.openxmlformats.org/officeDocument/2006/relationships/image" Target="../media/image1428.png"/><Relationship Id="rId167" Type="http://schemas.openxmlformats.org/officeDocument/2006/relationships/image" Target="../media/image1449.png"/><Relationship Id="rId332" Type="http://schemas.openxmlformats.org/officeDocument/2006/relationships/customXml" Target="../ink/ink1545.xml"/><Relationship Id="rId374" Type="http://schemas.openxmlformats.org/officeDocument/2006/relationships/customXml" Target="../ink/ink1566.xml"/><Relationship Id="rId71" Type="http://schemas.openxmlformats.org/officeDocument/2006/relationships/image" Target="../media/image1402.png"/><Relationship Id="rId234" Type="http://schemas.openxmlformats.org/officeDocument/2006/relationships/customXml" Target="../ink/ink1496.xml"/><Relationship Id="rId2" Type="http://schemas.openxmlformats.org/officeDocument/2006/relationships/customXml" Target="../ink/ink1380.xml"/><Relationship Id="rId29" Type="http://schemas.openxmlformats.org/officeDocument/2006/relationships/image" Target="../media/image1381.png"/><Relationship Id="rId276" Type="http://schemas.openxmlformats.org/officeDocument/2006/relationships/customXml" Target="../ink/ink1517.xml"/><Relationship Id="rId441" Type="http://schemas.openxmlformats.org/officeDocument/2006/relationships/image" Target="../media/image1586.png"/><Relationship Id="rId483" Type="http://schemas.openxmlformats.org/officeDocument/2006/relationships/image" Target="../media/image1606.png"/><Relationship Id="rId539" Type="http://schemas.openxmlformats.org/officeDocument/2006/relationships/image" Target="../media/image1633.png"/><Relationship Id="rId40" Type="http://schemas.openxmlformats.org/officeDocument/2006/relationships/customXml" Target="../ink/ink1399.xml"/><Relationship Id="rId136" Type="http://schemas.openxmlformats.org/officeDocument/2006/relationships/customXml" Target="../ink/ink1447.xml"/><Relationship Id="rId178" Type="http://schemas.openxmlformats.org/officeDocument/2006/relationships/customXml" Target="../ink/ink1468.xml"/><Relationship Id="rId301" Type="http://schemas.openxmlformats.org/officeDocument/2006/relationships/image" Target="../media/image1516.png"/><Relationship Id="rId343" Type="http://schemas.openxmlformats.org/officeDocument/2006/relationships/image" Target="../media/image1537.png"/><Relationship Id="rId550" Type="http://schemas.openxmlformats.org/officeDocument/2006/relationships/customXml" Target="../ink/ink1654.xml"/><Relationship Id="rId82" Type="http://schemas.openxmlformats.org/officeDocument/2006/relationships/customXml" Target="../ink/ink1420.xml"/><Relationship Id="rId203" Type="http://schemas.openxmlformats.org/officeDocument/2006/relationships/image" Target="../media/image1467.png"/><Relationship Id="rId385" Type="http://schemas.openxmlformats.org/officeDocument/2006/relationships/image" Target="../media/image1558.png"/><Relationship Id="rId245" Type="http://schemas.openxmlformats.org/officeDocument/2006/relationships/image" Target="../media/image1488.png"/><Relationship Id="rId287" Type="http://schemas.openxmlformats.org/officeDocument/2006/relationships/image" Target="../media/image1509.png"/><Relationship Id="rId410" Type="http://schemas.openxmlformats.org/officeDocument/2006/relationships/customXml" Target="../ink/ink1584.xml"/><Relationship Id="rId452" Type="http://schemas.openxmlformats.org/officeDocument/2006/relationships/customXml" Target="../ink/ink1605.xml"/><Relationship Id="rId494" Type="http://schemas.openxmlformats.org/officeDocument/2006/relationships/customXml" Target="../ink/ink1626.xml"/><Relationship Id="rId508" Type="http://schemas.openxmlformats.org/officeDocument/2006/relationships/customXml" Target="../ink/ink1633.xml"/><Relationship Id="rId105" Type="http://schemas.openxmlformats.org/officeDocument/2006/relationships/image" Target="../media/image1418.png"/><Relationship Id="rId147" Type="http://schemas.openxmlformats.org/officeDocument/2006/relationships/image" Target="../media/image1439.png"/><Relationship Id="rId312" Type="http://schemas.openxmlformats.org/officeDocument/2006/relationships/customXml" Target="../ink/ink1535.xml"/><Relationship Id="rId354" Type="http://schemas.openxmlformats.org/officeDocument/2006/relationships/customXml" Target="../ink/ink1556.xml"/><Relationship Id="rId51" Type="http://schemas.openxmlformats.org/officeDocument/2006/relationships/image" Target="../media/image1392.png"/><Relationship Id="rId93" Type="http://schemas.openxmlformats.org/officeDocument/2006/relationships/image" Target="../media/image1412.png"/><Relationship Id="rId189" Type="http://schemas.openxmlformats.org/officeDocument/2006/relationships/image" Target="../media/image1460.png"/><Relationship Id="rId396" Type="http://schemas.openxmlformats.org/officeDocument/2006/relationships/customXml" Target="../ink/ink1577.xml"/><Relationship Id="rId561" Type="http://schemas.openxmlformats.org/officeDocument/2006/relationships/image" Target="../media/image1644.png"/><Relationship Id="rId214" Type="http://schemas.openxmlformats.org/officeDocument/2006/relationships/customXml" Target="../ink/ink1486.xml"/><Relationship Id="rId256" Type="http://schemas.openxmlformats.org/officeDocument/2006/relationships/customXml" Target="../ink/ink1507.xml"/><Relationship Id="rId298" Type="http://schemas.openxmlformats.org/officeDocument/2006/relationships/customXml" Target="../ink/ink1528.xml"/><Relationship Id="rId421" Type="http://schemas.openxmlformats.org/officeDocument/2006/relationships/image" Target="../media/image1576.png"/><Relationship Id="rId463" Type="http://schemas.openxmlformats.org/officeDocument/2006/relationships/image" Target="../media/image1596.png"/><Relationship Id="rId519" Type="http://schemas.openxmlformats.org/officeDocument/2006/relationships/image" Target="../media/image1623.png"/><Relationship Id="rId116" Type="http://schemas.openxmlformats.org/officeDocument/2006/relationships/customXml" Target="../ink/ink1437.xml"/><Relationship Id="rId158" Type="http://schemas.openxmlformats.org/officeDocument/2006/relationships/customXml" Target="../ink/ink1458.xml"/><Relationship Id="rId323" Type="http://schemas.openxmlformats.org/officeDocument/2006/relationships/image" Target="../media/image1527.png"/><Relationship Id="rId530" Type="http://schemas.openxmlformats.org/officeDocument/2006/relationships/customXml" Target="../ink/ink1644.xml"/><Relationship Id="rId20" Type="http://schemas.openxmlformats.org/officeDocument/2006/relationships/customXml" Target="../ink/ink1389.xml"/><Relationship Id="rId62" Type="http://schemas.openxmlformats.org/officeDocument/2006/relationships/customXml" Target="../ink/ink1410.xml"/><Relationship Id="rId365" Type="http://schemas.openxmlformats.org/officeDocument/2006/relationships/image" Target="../media/image1548.png"/><Relationship Id="rId572" Type="http://schemas.openxmlformats.org/officeDocument/2006/relationships/customXml" Target="../ink/ink1665.xml"/><Relationship Id="rId225" Type="http://schemas.openxmlformats.org/officeDocument/2006/relationships/image" Target="../media/image1478.png"/><Relationship Id="rId267" Type="http://schemas.openxmlformats.org/officeDocument/2006/relationships/image" Target="../media/image1499.png"/><Relationship Id="rId432" Type="http://schemas.openxmlformats.org/officeDocument/2006/relationships/customXml" Target="../ink/ink1595.xml"/><Relationship Id="rId474" Type="http://schemas.openxmlformats.org/officeDocument/2006/relationships/customXml" Target="../ink/ink1616.xml"/><Relationship Id="rId127" Type="http://schemas.openxmlformats.org/officeDocument/2006/relationships/image" Target="../media/image1429.png"/><Relationship Id="rId31" Type="http://schemas.openxmlformats.org/officeDocument/2006/relationships/image" Target="../media/image1382.png"/><Relationship Id="rId73" Type="http://schemas.openxmlformats.org/officeDocument/2006/relationships/image" Target="../media/image1403.png"/><Relationship Id="rId169" Type="http://schemas.openxmlformats.org/officeDocument/2006/relationships/image" Target="../media/image1450.png"/><Relationship Id="rId334" Type="http://schemas.openxmlformats.org/officeDocument/2006/relationships/customXml" Target="../ink/ink1546.xml"/><Relationship Id="rId376" Type="http://schemas.openxmlformats.org/officeDocument/2006/relationships/customXml" Target="../ink/ink1567.xml"/><Relationship Id="rId541" Type="http://schemas.openxmlformats.org/officeDocument/2006/relationships/image" Target="../media/image1634.png"/><Relationship Id="rId4" Type="http://schemas.openxmlformats.org/officeDocument/2006/relationships/customXml" Target="../ink/ink1381.xml"/><Relationship Id="rId180" Type="http://schemas.openxmlformats.org/officeDocument/2006/relationships/customXml" Target="../ink/ink1469.xml"/><Relationship Id="rId236" Type="http://schemas.openxmlformats.org/officeDocument/2006/relationships/customXml" Target="../ink/ink1497.xml"/><Relationship Id="rId278" Type="http://schemas.openxmlformats.org/officeDocument/2006/relationships/customXml" Target="../ink/ink1518.xml"/><Relationship Id="rId401" Type="http://schemas.openxmlformats.org/officeDocument/2006/relationships/image" Target="../media/image1566.png"/><Relationship Id="rId443" Type="http://schemas.openxmlformats.org/officeDocument/2006/relationships/image" Target="../media/image1587.png"/><Relationship Id="rId303" Type="http://schemas.openxmlformats.org/officeDocument/2006/relationships/image" Target="../media/image1517.png"/><Relationship Id="rId485" Type="http://schemas.openxmlformats.org/officeDocument/2006/relationships/image" Target="../media/image1607.png"/><Relationship Id="rId42" Type="http://schemas.openxmlformats.org/officeDocument/2006/relationships/customXml" Target="../ink/ink1400.xml"/><Relationship Id="rId84" Type="http://schemas.openxmlformats.org/officeDocument/2006/relationships/customXml" Target="../ink/ink1421.xml"/><Relationship Id="rId138" Type="http://schemas.openxmlformats.org/officeDocument/2006/relationships/customXml" Target="../ink/ink1448.xml"/><Relationship Id="rId345" Type="http://schemas.openxmlformats.org/officeDocument/2006/relationships/image" Target="../media/image1538.png"/><Relationship Id="rId387" Type="http://schemas.openxmlformats.org/officeDocument/2006/relationships/image" Target="../media/image1559.png"/><Relationship Id="rId510" Type="http://schemas.openxmlformats.org/officeDocument/2006/relationships/customXml" Target="../ink/ink1634.xml"/><Relationship Id="rId552" Type="http://schemas.openxmlformats.org/officeDocument/2006/relationships/customXml" Target="../ink/ink1655.xml"/><Relationship Id="rId191" Type="http://schemas.openxmlformats.org/officeDocument/2006/relationships/image" Target="../media/image1461.png"/><Relationship Id="rId205" Type="http://schemas.openxmlformats.org/officeDocument/2006/relationships/image" Target="../media/image1468.png"/><Relationship Id="rId247" Type="http://schemas.openxmlformats.org/officeDocument/2006/relationships/image" Target="../media/image1489.png"/><Relationship Id="rId412" Type="http://schemas.openxmlformats.org/officeDocument/2006/relationships/customXml" Target="../ink/ink1585.xml"/><Relationship Id="rId107" Type="http://schemas.openxmlformats.org/officeDocument/2006/relationships/image" Target="../media/image1419.png"/><Relationship Id="rId289" Type="http://schemas.openxmlformats.org/officeDocument/2006/relationships/image" Target="../media/image1510.png"/><Relationship Id="rId454" Type="http://schemas.openxmlformats.org/officeDocument/2006/relationships/customXml" Target="../ink/ink1606.xml"/><Relationship Id="rId496" Type="http://schemas.openxmlformats.org/officeDocument/2006/relationships/customXml" Target="../ink/ink1627.xml"/><Relationship Id="rId11" Type="http://schemas.openxmlformats.org/officeDocument/2006/relationships/image" Target="../media/image1372.png"/><Relationship Id="rId53" Type="http://schemas.openxmlformats.org/officeDocument/2006/relationships/image" Target="../media/image1393.png"/><Relationship Id="rId149" Type="http://schemas.openxmlformats.org/officeDocument/2006/relationships/image" Target="../media/image1440.png"/><Relationship Id="rId314" Type="http://schemas.openxmlformats.org/officeDocument/2006/relationships/customXml" Target="../ink/ink1536.xml"/><Relationship Id="rId356" Type="http://schemas.openxmlformats.org/officeDocument/2006/relationships/customXml" Target="../ink/ink1557.xml"/><Relationship Id="rId398" Type="http://schemas.openxmlformats.org/officeDocument/2006/relationships/customXml" Target="../ink/ink1578.xml"/><Relationship Id="rId521" Type="http://schemas.openxmlformats.org/officeDocument/2006/relationships/image" Target="../media/image1624.png"/><Relationship Id="rId563" Type="http://schemas.openxmlformats.org/officeDocument/2006/relationships/image" Target="../media/image1645.png"/><Relationship Id="rId95" Type="http://schemas.openxmlformats.org/officeDocument/2006/relationships/image" Target="../media/image1413.png"/><Relationship Id="rId160" Type="http://schemas.openxmlformats.org/officeDocument/2006/relationships/customXml" Target="../ink/ink1459.xml"/><Relationship Id="rId216" Type="http://schemas.openxmlformats.org/officeDocument/2006/relationships/customXml" Target="../ink/ink1487.xml"/><Relationship Id="rId423" Type="http://schemas.openxmlformats.org/officeDocument/2006/relationships/image" Target="../media/image1577.png"/><Relationship Id="rId258" Type="http://schemas.openxmlformats.org/officeDocument/2006/relationships/customXml" Target="../ink/ink1508.xml"/><Relationship Id="rId465" Type="http://schemas.openxmlformats.org/officeDocument/2006/relationships/image" Target="../media/image1597.png"/><Relationship Id="rId22" Type="http://schemas.openxmlformats.org/officeDocument/2006/relationships/customXml" Target="../ink/ink1390.xml"/><Relationship Id="rId64" Type="http://schemas.openxmlformats.org/officeDocument/2006/relationships/customXml" Target="../ink/ink1411.xml"/><Relationship Id="rId118" Type="http://schemas.openxmlformats.org/officeDocument/2006/relationships/customXml" Target="../ink/ink1438.xml"/><Relationship Id="rId325" Type="http://schemas.openxmlformats.org/officeDocument/2006/relationships/image" Target="../media/image1528.png"/><Relationship Id="rId367" Type="http://schemas.openxmlformats.org/officeDocument/2006/relationships/image" Target="../media/image1549.png"/><Relationship Id="rId532" Type="http://schemas.openxmlformats.org/officeDocument/2006/relationships/customXml" Target="../ink/ink1645.xml"/><Relationship Id="rId171" Type="http://schemas.openxmlformats.org/officeDocument/2006/relationships/image" Target="../media/image1451.png"/><Relationship Id="rId227" Type="http://schemas.openxmlformats.org/officeDocument/2006/relationships/image" Target="../media/image1479.png"/><Relationship Id="rId269" Type="http://schemas.openxmlformats.org/officeDocument/2006/relationships/image" Target="../media/image1500.png"/><Relationship Id="rId434" Type="http://schemas.openxmlformats.org/officeDocument/2006/relationships/customXml" Target="../ink/ink1596.xml"/><Relationship Id="rId476" Type="http://schemas.openxmlformats.org/officeDocument/2006/relationships/customXml" Target="../ink/ink1617.xml"/><Relationship Id="rId33" Type="http://schemas.openxmlformats.org/officeDocument/2006/relationships/image" Target="../media/image1383.png"/><Relationship Id="rId129" Type="http://schemas.openxmlformats.org/officeDocument/2006/relationships/image" Target="../media/image1430.png"/><Relationship Id="rId280" Type="http://schemas.openxmlformats.org/officeDocument/2006/relationships/customXml" Target="../ink/ink1519.xml"/><Relationship Id="rId336" Type="http://schemas.openxmlformats.org/officeDocument/2006/relationships/customXml" Target="../ink/ink1547.xml"/><Relationship Id="rId501" Type="http://schemas.openxmlformats.org/officeDocument/2006/relationships/image" Target="../media/image1614.png"/><Relationship Id="rId543" Type="http://schemas.openxmlformats.org/officeDocument/2006/relationships/image" Target="../media/image1635.png"/><Relationship Id="rId75" Type="http://schemas.openxmlformats.org/officeDocument/2006/relationships/image" Target="../media/image1404.png"/><Relationship Id="rId140" Type="http://schemas.openxmlformats.org/officeDocument/2006/relationships/customXml" Target="../ink/ink1449.xml"/><Relationship Id="rId182" Type="http://schemas.openxmlformats.org/officeDocument/2006/relationships/customXml" Target="../ink/ink1470.xml"/><Relationship Id="rId378" Type="http://schemas.openxmlformats.org/officeDocument/2006/relationships/customXml" Target="../ink/ink1568.xml"/><Relationship Id="rId403" Type="http://schemas.openxmlformats.org/officeDocument/2006/relationships/image" Target="../media/image1567.png"/><Relationship Id="rId6" Type="http://schemas.openxmlformats.org/officeDocument/2006/relationships/customXml" Target="../ink/ink1382.xml"/><Relationship Id="rId238" Type="http://schemas.openxmlformats.org/officeDocument/2006/relationships/customXml" Target="../ink/ink1498.xml"/><Relationship Id="rId445" Type="http://schemas.openxmlformats.org/officeDocument/2006/relationships/image" Target="../media/image1588.png"/><Relationship Id="rId487" Type="http://schemas.openxmlformats.org/officeDocument/2006/relationships/image" Target="../media/image1363.png"/><Relationship Id="rId291" Type="http://schemas.openxmlformats.org/officeDocument/2006/relationships/image" Target="../media/image1511.png"/><Relationship Id="rId305" Type="http://schemas.openxmlformats.org/officeDocument/2006/relationships/image" Target="../media/image1518.png"/><Relationship Id="rId347" Type="http://schemas.openxmlformats.org/officeDocument/2006/relationships/image" Target="../media/image1539.png"/><Relationship Id="rId512" Type="http://schemas.openxmlformats.org/officeDocument/2006/relationships/customXml" Target="../ink/ink1635.xml"/><Relationship Id="rId44" Type="http://schemas.openxmlformats.org/officeDocument/2006/relationships/customXml" Target="../ink/ink1401.xml"/><Relationship Id="rId86" Type="http://schemas.openxmlformats.org/officeDocument/2006/relationships/customXml" Target="../ink/ink1422.xml"/><Relationship Id="rId151" Type="http://schemas.openxmlformats.org/officeDocument/2006/relationships/image" Target="../media/image1441.png"/><Relationship Id="rId389" Type="http://schemas.openxmlformats.org/officeDocument/2006/relationships/image" Target="../media/image1560.png"/><Relationship Id="rId554" Type="http://schemas.openxmlformats.org/officeDocument/2006/relationships/customXml" Target="../ink/ink1656.xml"/><Relationship Id="rId193" Type="http://schemas.openxmlformats.org/officeDocument/2006/relationships/image" Target="../media/image1462.png"/><Relationship Id="rId207" Type="http://schemas.openxmlformats.org/officeDocument/2006/relationships/image" Target="../media/image1469.png"/><Relationship Id="rId249" Type="http://schemas.openxmlformats.org/officeDocument/2006/relationships/image" Target="../media/image1490.png"/><Relationship Id="rId414" Type="http://schemas.openxmlformats.org/officeDocument/2006/relationships/customXml" Target="../ink/ink1586.xml"/><Relationship Id="rId456" Type="http://schemas.openxmlformats.org/officeDocument/2006/relationships/customXml" Target="../ink/ink1607.xml"/><Relationship Id="rId498" Type="http://schemas.openxmlformats.org/officeDocument/2006/relationships/customXml" Target="../ink/ink1628.xml"/><Relationship Id="rId13" Type="http://schemas.openxmlformats.org/officeDocument/2006/relationships/image" Target="../media/image1373.png"/><Relationship Id="rId109" Type="http://schemas.openxmlformats.org/officeDocument/2006/relationships/image" Target="../media/image1420.png"/><Relationship Id="rId260" Type="http://schemas.openxmlformats.org/officeDocument/2006/relationships/customXml" Target="../ink/ink1509.xml"/><Relationship Id="rId316" Type="http://schemas.openxmlformats.org/officeDocument/2006/relationships/customXml" Target="../ink/ink1537.xml"/><Relationship Id="rId523" Type="http://schemas.openxmlformats.org/officeDocument/2006/relationships/image" Target="../media/image1625.png"/><Relationship Id="rId55" Type="http://schemas.openxmlformats.org/officeDocument/2006/relationships/image" Target="../media/image1394.png"/><Relationship Id="rId97" Type="http://schemas.openxmlformats.org/officeDocument/2006/relationships/image" Target="../media/image1414.png"/><Relationship Id="rId120" Type="http://schemas.openxmlformats.org/officeDocument/2006/relationships/customXml" Target="../ink/ink1439.xml"/><Relationship Id="rId358" Type="http://schemas.openxmlformats.org/officeDocument/2006/relationships/customXml" Target="../ink/ink1558.xml"/><Relationship Id="rId565" Type="http://schemas.openxmlformats.org/officeDocument/2006/relationships/image" Target="../media/image1646.png"/><Relationship Id="rId162" Type="http://schemas.openxmlformats.org/officeDocument/2006/relationships/customXml" Target="../ink/ink1460.xml"/><Relationship Id="rId218" Type="http://schemas.openxmlformats.org/officeDocument/2006/relationships/customXml" Target="../ink/ink1488.xml"/><Relationship Id="rId425" Type="http://schemas.openxmlformats.org/officeDocument/2006/relationships/image" Target="../media/image1578.png"/><Relationship Id="rId467" Type="http://schemas.openxmlformats.org/officeDocument/2006/relationships/image" Target="../media/image1598.png"/><Relationship Id="rId271" Type="http://schemas.openxmlformats.org/officeDocument/2006/relationships/image" Target="../media/image1501.png"/><Relationship Id="rId24" Type="http://schemas.openxmlformats.org/officeDocument/2006/relationships/customXml" Target="../ink/ink1391.xml"/><Relationship Id="rId66" Type="http://schemas.openxmlformats.org/officeDocument/2006/relationships/customXml" Target="../ink/ink1412.xml"/><Relationship Id="rId131" Type="http://schemas.openxmlformats.org/officeDocument/2006/relationships/image" Target="../media/image1431.png"/><Relationship Id="rId327" Type="http://schemas.openxmlformats.org/officeDocument/2006/relationships/image" Target="../media/image1529.png"/><Relationship Id="rId369" Type="http://schemas.openxmlformats.org/officeDocument/2006/relationships/image" Target="../media/image1550.png"/><Relationship Id="rId534" Type="http://schemas.openxmlformats.org/officeDocument/2006/relationships/customXml" Target="../ink/ink1646.xml"/><Relationship Id="rId173" Type="http://schemas.openxmlformats.org/officeDocument/2006/relationships/image" Target="../media/image1452.png"/><Relationship Id="rId229" Type="http://schemas.openxmlformats.org/officeDocument/2006/relationships/image" Target="../media/image1480.png"/><Relationship Id="rId380" Type="http://schemas.openxmlformats.org/officeDocument/2006/relationships/customXml" Target="../ink/ink1569.xml"/><Relationship Id="rId436" Type="http://schemas.openxmlformats.org/officeDocument/2006/relationships/customXml" Target="../ink/ink1597.xml"/><Relationship Id="rId240" Type="http://schemas.openxmlformats.org/officeDocument/2006/relationships/customXml" Target="../ink/ink1499.xml"/><Relationship Id="rId478" Type="http://schemas.openxmlformats.org/officeDocument/2006/relationships/customXml" Target="../ink/ink1618.xml"/><Relationship Id="rId35" Type="http://schemas.openxmlformats.org/officeDocument/2006/relationships/image" Target="../media/image1384.png"/><Relationship Id="rId77" Type="http://schemas.openxmlformats.org/officeDocument/2006/relationships/image" Target="../media/image1405.png"/><Relationship Id="rId100" Type="http://schemas.openxmlformats.org/officeDocument/2006/relationships/customXml" Target="../ink/ink1429.xml"/><Relationship Id="rId282" Type="http://schemas.openxmlformats.org/officeDocument/2006/relationships/customXml" Target="../ink/ink1520.xml"/><Relationship Id="rId338" Type="http://schemas.openxmlformats.org/officeDocument/2006/relationships/customXml" Target="../ink/ink1548.xml"/><Relationship Id="rId503" Type="http://schemas.openxmlformats.org/officeDocument/2006/relationships/image" Target="../media/image1615.png"/><Relationship Id="rId545" Type="http://schemas.openxmlformats.org/officeDocument/2006/relationships/image" Target="../media/image1636.png"/><Relationship Id="rId8" Type="http://schemas.openxmlformats.org/officeDocument/2006/relationships/customXml" Target="../ink/ink1383.xml"/><Relationship Id="rId142" Type="http://schemas.openxmlformats.org/officeDocument/2006/relationships/customXml" Target="../ink/ink1450.xml"/><Relationship Id="rId184" Type="http://schemas.openxmlformats.org/officeDocument/2006/relationships/customXml" Target="../ink/ink1471.xml"/><Relationship Id="rId391" Type="http://schemas.openxmlformats.org/officeDocument/2006/relationships/image" Target="../media/image1561.png"/><Relationship Id="rId405" Type="http://schemas.openxmlformats.org/officeDocument/2006/relationships/image" Target="../media/image1568.png"/><Relationship Id="rId447" Type="http://schemas.openxmlformats.org/officeDocument/2006/relationships/image" Target="../media/image1589.png"/><Relationship Id="rId251" Type="http://schemas.openxmlformats.org/officeDocument/2006/relationships/image" Target="../media/image1491.png"/><Relationship Id="rId489" Type="http://schemas.openxmlformats.org/officeDocument/2006/relationships/image" Target="../media/image1608.png"/><Relationship Id="rId46" Type="http://schemas.openxmlformats.org/officeDocument/2006/relationships/customXml" Target="../ink/ink1402.xml"/><Relationship Id="rId293" Type="http://schemas.openxmlformats.org/officeDocument/2006/relationships/image" Target="../media/image1512.png"/><Relationship Id="rId307" Type="http://schemas.openxmlformats.org/officeDocument/2006/relationships/image" Target="../media/image1519.png"/><Relationship Id="rId349" Type="http://schemas.openxmlformats.org/officeDocument/2006/relationships/image" Target="../media/image1540.png"/><Relationship Id="rId514" Type="http://schemas.openxmlformats.org/officeDocument/2006/relationships/customXml" Target="../ink/ink1636.xml"/><Relationship Id="rId556" Type="http://schemas.openxmlformats.org/officeDocument/2006/relationships/customXml" Target="../ink/ink1657.xml"/><Relationship Id="rId88" Type="http://schemas.openxmlformats.org/officeDocument/2006/relationships/customXml" Target="../ink/ink1423.xml"/><Relationship Id="rId111" Type="http://schemas.openxmlformats.org/officeDocument/2006/relationships/image" Target="../media/image1421.png"/><Relationship Id="rId153" Type="http://schemas.openxmlformats.org/officeDocument/2006/relationships/image" Target="../media/image1442.png"/><Relationship Id="rId195" Type="http://schemas.openxmlformats.org/officeDocument/2006/relationships/image" Target="../media/image1463.png"/><Relationship Id="rId209" Type="http://schemas.openxmlformats.org/officeDocument/2006/relationships/image" Target="../media/image1470.png"/><Relationship Id="rId360" Type="http://schemas.openxmlformats.org/officeDocument/2006/relationships/customXml" Target="../ink/ink1559.xml"/><Relationship Id="rId416" Type="http://schemas.openxmlformats.org/officeDocument/2006/relationships/customXml" Target="../ink/ink1587.xml"/><Relationship Id="rId220" Type="http://schemas.openxmlformats.org/officeDocument/2006/relationships/customXml" Target="../ink/ink1489.xml"/><Relationship Id="rId458" Type="http://schemas.openxmlformats.org/officeDocument/2006/relationships/customXml" Target="../ink/ink1608.xml"/><Relationship Id="rId15" Type="http://schemas.openxmlformats.org/officeDocument/2006/relationships/image" Target="../media/image1374.png"/><Relationship Id="rId57" Type="http://schemas.openxmlformats.org/officeDocument/2006/relationships/image" Target="../media/image1395.png"/><Relationship Id="rId262" Type="http://schemas.openxmlformats.org/officeDocument/2006/relationships/customXml" Target="../ink/ink1510.xml"/><Relationship Id="rId318" Type="http://schemas.openxmlformats.org/officeDocument/2006/relationships/customXml" Target="../ink/ink1538.xml"/><Relationship Id="rId525" Type="http://schemas.openxmlformats.org/officeDocument/2006/relationships/image" Target="../media/image1626.png"/><Relationship Id="rId567" Type="http://schemas.openxmlformats.org/officeDocument/2006/relationships/image" Target="../media/image1647.png"/><Relationship Id="rId99" Type="http://schemas.openxmlformats.org/officeDocument/2006/relationships/image" Target="../media/image1415.png"/><Relationship Id="rId122" Type="http://schemas.openxmlformats.org/officeDocument/2006/relationships/customXml" Target="../ink/ink1440.xml"/><Relationship Id="rId164" Type="http://schemas.openxmlformats.org/officeDocument/2006/relationships/customXml" Target="../ink/ink1461.xml"/><Relationship Id="rId371" Type="http://schemas.openxmlformats.org/officeDocument/2006/relationships/image" Target="../media/image1551.png"/><Relationship Id="rId427" Type="http://schemas.openxmlformats.org/officeDocument/2006/relationships/image" Target="../media/image1579.png"/><Relationship Id="rId469" Type="http://schemas.openxmlformats.org/officeDocument/2006/relationships/image" Target="../media/image1599.png"/><Relationship Id="rId26" Type="http://schemas.openxmlformats.org/officeDocument/2006/relationships/customXml" Target="../ink/ink1392.xml"/><Relationship Id="rId231" Type="http://schemas.openxmlformats.org/officeDocument/2006/relationships/image" Target="../media/image1481.png"/><Relationship Id="rId273" Type="http://schemas.openxmlformats.org/officeDocument/2006/relationships/image" Target="../media/image1502.png"/><Relationship Id="rId329" Type="http://schemas.openxmlformats.org/officeDocument/2006/relationships/image" Target="../media/image1530.png"/><Relationship Id="rId480" Type="http://schemas.openxmlformats.org/officeDocument/2006/relationships/customXml" Target="../ink/ink1619.xml"/><Relationship Id="rId536" Type="http://schemas.openxmlformats.org/officeDocument/2006/relationships/customXml" Target="../ink/ink1647.xml"/><Relationship Id="rId68" Type="http://schemas.openxmlformats.org/officeDocument/2006/relationships/customXml" Target="../ink/ink1413.xml"/><Relationship Id="rId133" Type="http://schemas.openxmlformats.org/officeDocument/2006/relationships/image" Target="../media/image1432.png"/><Relationship Id="rId175" Type="http://schemas.openxmlformats.org/officeDocument/2006/relationships/image" Target="../media/image1453.png"/><Relationship Id="rId340" Type="http://schemas.openxmlformats.org/officeDocument/2006/relationships/customXml" Target="../ink/ink1549.xml"/><Relationship Id="rId200" Type="http://schemas.openxmlformats.org/officeDocument/2006/relationships/customXml" Target="../ink/ink1479.xml"/><Relationship Id="rId382" Type="http://schemas.openxmlformats.org/officeDocument/2006/relationships/customXml" Target="../ink/ink1570.xml"/><Relationship Id="rId438" Type="http://schemas.openxmlformats.org/officeDocument/2006/relationships/customXml" Target="../ink/ink1598.xml"/><Relationship Id="rId242" Type="http://schemas.openxmlformats.org/officeDocument/2006/relationships/customXml" Target="../ink/ink1500.xml"/><Relationship Id="rId284" Type="http://schemas.openxmlformats.org/officeDocument/2006/relationships/customXml" Target="../ink/ink1521.xml"/><Relationship Id="rId491" Type="http://schemas.openxmlformats.org/officeDocument/2006/relationships/image" Target="../media/image1609.png"/><Relationship Id="rId505" Type="http://schemas.openxmlformats.org/officeDocument/2006/relationships/image" Target="../media/image1616.png"/><Relationship Id="rId37" Type="http://schemas.openxmlformats.org/officeDocument/2006/relationships/image" Target="../media/image1385.png"/><Relationship Id="rId79" Type="http://schemas.openxmlformats.org/officeDocument/2006/relationships/image" Target="../media/image1406.png"/><Relationship Id="rId102" Type="http://schemas.openxmlformats.org/officeDocument/2006/relationships/customXml" Target="../ink/ink1430.xml"/><Relationship Id="rId144" Type="http://schemas.openxmlformats.org/officeDocument/2006/relationships/customXml" Target="../ink/ink1451.xml"/><Relationship Id="rId547" Type="http://schemas.openxmlformats.org/officeDocument/2006/relationships/image" Target="../media/image1637.png"/><Relationship Id="rId90" Type="http://schemas.openxmlformats.org/officeDocument/2006/relationships/customXml" Target="../ink/ink1424.xml"/><Relationship Id="rId186" Type="http://schemas.openxmlformats.org/officeDocument/2006/relationships/customXml" Target="../ink/ink1472.xml"/><Relationship Id="rId351" Type="http://schemas.openxmlformats.org/officeDocument/2006/relationships/image" Target="../media/image1541.png"/><Relationship Id="rId393" Type="http://schemas.openxmlformats.org/officeDocument/2006/relationships/image" Target="../media/image1562.png"/><Relationship Id="rId407" Type="http://schemas.openxmlformats.org/officeDocument/2006/relationships/image" Target="../media/image1569.png"/><Relationship Id="rId449" Type="http://schemas.openxmlformats.org/officeDocument/2006/relationships/image" Target="../media/image1590.png"/><Relationship Id="rId211" Type="http://schemas.openxmlformats.org/officeDocument/2006/relationships/image" Target="../media/image1471.png"/><Relationship Id="rId253" Type="http://schemas.openxmlformats.org/officeDocument/2006/relationships/image" Target="../media/image1492.png"/><Relationship Id="rId295" Type="http://schemas.openxmlformats.org/officeDocument/2006/relationships/image" Target="../media/image1513.png"/><Relationship Id="rId309" Type="http://schemas.openxmlformats.org/officeDocument/2006/relationships/image" Target="../media/image1520.png"/><Relationship Id="rId460" Type="http://schemas.openxmlformats.org/officeDocument/2006/relationships/customXml" Target="../ink/ink1609.xml"/><Relationship Id="rId516" Type="http://schemas.openxmlformats.org/officeDocument/2006/relationships/customXml" Target="../ink/ink1637.xml"/><Relationship Id="rId48" Type="http://schemas.openxmlformats.org/officeDocument/2006/relationships/customXml" Target="../ink/ink1403.xml"/><Relationship Id="rId113" Type="http://schemas.openxmlformats.org/officeDocument/2006/relationships/image" Target="../media/image1422.png"/><Relationship Id="rId320" Type="http://schemas.openxmlformats.org/officeDocument/2006/relationships/customXml" Target="../ink/ink1539.xml"/><Relationship Id="rId558" Type="http://schemas.openxmlformats.org/officeDocument/2006/relationships/customXml" Target="../ink/ink1658.xml"/><Relationship Id="rId155" Type="http://schemas.openxmlformats.org/officeDocument/2006/relationships/image" Target="../media/image1443.png"/><Relationship Id="rId197" Type="http://schemas.openxmlformats.org/officeDocument/2006/relationships/image" Target="../media/image1464.png"/><Relationship Id="rId362" Type="http://schemas.openxmlformats.org/officeDocument/2006/relationships/customXml" Target="../ink/ink1560.xml"/><Relationship Id="rId418" Type="http://schemas.openxmlformats.org/officeDocument/2006/relationships/customXml" Target="../ink/ink1588.xml"/><Relationship Id="rId222" Type="http://schemas.openxmlformats.org/officeDocument/2006/relationships/customXml" Target="../ink/ink1490.xml"/><Relationship Id="rId264" Type="http://schemas.openxmlformats.org/officeDocument/2006/relationships/customXml" Target="../ink/ink1511.xml"/><Relationship Id="rId471" Type="http://schemas.openxmlformats.org/officeDocument/2006/relationships/image" Target="../media/image1600.png"/><Relationship Id="rId17" Type="http://schemas.openxmlformats.org/officeDocument/2006/relationships/image" Target="../media/image1375.png"/><Relationship Id="rId59" Type="http://schemas.openxmlformats.org/officeDocument/2006/relationships/image" Target="../media/image1396.png"/><Relationship Id="rId124" Type="http://schemas.openxmlformats.org/officeDocument/2006/relationships/customXml" Target="../ink/ink1441.xml"/><Relationship Id="rId527" Type="http://schemas.openxmlformats.org/officeDocument/2006/relationships/image" Target="../media/image1627.png"/><Relationship Id="rId569" Type="http://schemas.openxmlformats.org/officeDocument/2006/relationships/image" Target="../media/image1648.png"/><Relationship Id="rId70" Type="http://schemas.openxmlformats.org/officeDocument/2006/relationships/customXml" Target="../ink/ink1414.xml"/><Relationship Id="rId166" Type="http://schemas.openxmlformats.org/officeDocument/2006/relationships/customXml" Target="../ink/ink1462.xml"/><Relationship Id="rId331" Type="http://schemas.openxmlformats.org/officeDocument/2006/relationships/image" Target="../media/image1531.png"/><Relationship Id="rId373" Type="http://schemas.openxmlformats.org/officeDocument/2006/relationships/image" Target="../media/image1552.png"/><Relationship Id="rId429" Type="http://schemas.openxmlformats.org/officeDocument/2006/relationships/image" Target="../media/image1580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482.png"/><Relationship Id="rId440" Type="http://schemas.openxmlformats.org/officeDocument/2006/relationships/customXml" Target="../ink/ink1599.xml"/><Relationship Id="rId28" Type="http://schemas.openxmlformats.org/officeDocument/2006/relationships/customXml" Target="../ink/ink1393.xml"/><Relationship Id="rId275" Type="http://schemas.openxmlformats.org/officeDocument/2006/relationships/image" Target="../media/image1503.png"/><Relationship Id="rId300" Type="http://schemas.openxmlformats.org/officeDocument/2006/relationships/customXml" Target="../ink/ink1529.xml"/><Relationship Id="rId482" Type="http://schemas.openxmlformats.org/officeDocument/2006/relationships/customXml" Target="../ink/ink1620.xml"/><Relationship Id="rId538" Type="http://schemas.openxmlformats.org/officeDocument/2006/relationships/customXml" Target="../ink/ink1648.xml"/><Relationship Id="rId81" Type="http://schemas.openxmlformats.org/officeDocument/2006/relationships/image" Target="../media/image1407.png"/><Relationship Id="rId135" Type="http://schemas.openxmlformats.org/officeDocument/2006/relationships/image" Target="../media/image1433.png"/><Relationship Id="rId177" Type="http://schemas.openxmlformats.org/officeDocument/2006/relationships/image" Target="../media/image1454.png"/><Relationship Id="rId342" Type="http://schemas.openxmlformats.org/officeDocument/2006/relationships/customXml" Target="../ink/ink1550.xml"/><Relationship Id="rId384" Type="http://schemas.openxmlformats.org/officeDocument/2006/relationships/customXml" Target="../ink/ink1571.xml"/><Relationship Id="rId202" Type="http://schemas.openxmlformats.org/officeDocument/2006/relationships/customXml" Target="../ink/ink1480.xml"/><Relationship Id="rId244" Type="http://schemas.openxmlformats.org/officeDocument/2006/relationships/customXml" Target="../ink/ink1501.xml"/><Relationship Id="rId39" Type="http://schemas.openxmlformats.org/officeDocument/2006/relationships/image" Target="../media/image1386.png"/><Relationship Id="rId286" Type="http://schemas.openxmlformats.org/officeDocument/2006/relationships/customXml" Target="../ink/ink1522.xml"/><Relationship Id="rId451" Type="http://schemas.openxmlformats.org/officeDocument/2006/relationships/image" Target="../media/image1591.png"/><Relationship Id="rId493" Type="http://schemas.openxmlformats.org/officeDocument/2006/relationships/image" Target="../media/image1610.png"/><Relationship Id="rId507" Type="http://schemas.openxmlformats.org/officeDocument/2006/relationships/image" Target="../media/image1617.png"/><Relationship Id="rId549" Type="http://schemas.openxmlformats.org/officeDocument/2006/relationships/image" Target="../media/image1638.png"/><Relationship Id="rId50" Type="http://schemas.openxmlformats.org/officeDocument/2006/relationships/customXml" Target="../ink/ink1404.xml"/><Relationship Id="rId104" Type="http://schemas.openxmlformats.org/officeDocument/2006/relationships/customXml" Target="../ink/ink1431.xml"/><Relationship Id="rId146" Type="http://schemas.openxmlformats.org/officeDocument/2006/relationships/customXml" Target="../ink/ink1452.xml"/><Relationship Id="rId188" Type="http://schemas.openxmlformats.org/officeDocument/2006/relationships/customXml" Target="../ink/ink1473.xml"/><Relationship Id="rId311" Type="http://schemas.openxmlformats.org/officeDocument/2006/relationships/image" Target="../media/image1521.png"/><Relationship Id="rId353" Type="http://schemas.openxmlformats.org/officeDocument/2006/relationships/image" Target="../media/image1542.png"/><Relationship Id="rId395" Type="http://schemas.openxmlformats.org/officeDocument/2006/relationships/image" Target="../media/image1563.png"/><Relationship Id="rId409" Type="http://schemas.openxmlformats.org/officeDocument/2006/relationships/image" Target="../media/image1570.png"/><Relationship Id="rId560" Type="http://schemas.openxmlformats.org/officeDocument/2006/relationships/customXml" Target="../ink/ink1659.xml"/><Relationship Id="rId92" Type="http://schemas.openxmlformats.org/officeDocument/2006/relationships/customXml" Target="../ink/ink1425.xml"/><Relationship Id="rId213" Type="http://schemas.openxmlformats.org/officeDocument/2006/relationships/image" Target="../media/image1472.png"/><Relationship Id="rId420" Type="http://schemas.openxmlformats.org/officeDocument/2006/relationships/customXml" Target="../ink/ink1589.xml"/><Relationship Id="rId255" Type="http://schemas.openxmlformats.org/officeDocument/2006/relationships/image" Target="../media/image1493.png"/><Relationship Id="rId297" Type="http://schemas.openxmlformats.org/officeDocument/2006/relationships/image" Target="../media/image1514.png"/><Relationship Id="rId462" Type="http://schemas.openxmlformats.org/officeDocument/2006/relationships/customXml" Target="../ink/ink1610.xml"/><Relationship Id="rId518" Type="http://schemas.openxmlformats.org/officeDocument/2006/relationships/customXml" Target="../ink/ink1638.xml"/><Relationship Id="rId115" Type="http://schemas.openxmlformats.org/officeDocument/2006/relationships/image" Target="../media/image1423.png"/><Relationship Id="rId157" Type="http://schemas.openxmlformats.org/officeDocument/2006/relationships/image" Target="../media/image1444.png"/><Relationship Id="rId322" Type="http://schemas.openxmlformats.org/officeDocument/2006/relationships/customXml" Target="../ink/ink1540.xml"/><Relationship Id="rId364" Type="http://schemas.openxmlformats.org/officeDocument/2006/relationships/customXml" Target="../ink/ink1561.xml"/><Relationship Id="rId61" Type="http://schemas.openxmlformats.org/officeDocument/2006/relationships/image" Target="../media/image1397.png"/><Relationship Id="rId199" Type="http://schemas.openxmlformats.org/officeDocument/2006/relationships/image" Target="../media/image1465.png"/><Relationship Id="rId571" Type="http://schemas.openxmlformats.org/officeDocument/2006/relationships/image" Target="../media/image1649.png"/><Relationship Id="rId19" Type="http://schemas.openxmlformats.org/officeDocument/2006/relationships/image" Target="../media/image1376.png"/><Relationship Id="rId224" Type="http://schemas.openxmlformats.org/officeDocument/2006/relationships/customXml" Target="../ink/ink1491.xml"/><Relationship Id="rId266" Type="http://schemas.openxmlformats.org/officeDocument/2006/relationships/customXml" Target="../ink/ink1512.xml"/><Relationship Id="rId431" Type="http://schemas.openxmlformats.org/officeDocument/2006/relationships/image" Target="../media/image1581.png"/><Relationship Id="rId473" Type="http://schemas.openxmlformats.org/officeDocument/2006/relationships/image" Target="../media/image1601.png"/><Relationship Id="rId529" Type="http://schemas.openxmlformats.org/officeDocument/2006/relationships/image" Target="../media/image1628.png"/><Relationship Id="rId30" Type="http://schemas.openxmlformats.org/officeDocument/2006/relationships/customXml" Target="../ink/ink1394.xml"/><Relationship Id="rId126" Type="http://schemas.openxmlformats.org/officeDocument/2006/relationships/customXml" Target="../ink/ink1442.xml"/><Relationship Id="rId168" Type="http://schemas.openxmlformats.org/officeDocument/2006/relationships/customXml" Target="../ink/ink1463.xml"/><Relationship Id="rId333" Type="http://schemas.openxmlformats.org/officeDocument/2006/relationships/image" Target="../media/image1532.png"/><Relationship Id="rId540" Type="http://schemas.openxmlformats.org/officeDocument/2006/relationships/customXml" Target="../ink/ink1649.xml"/><Relationship Id="rId72" Type="http://schemas.openxmlformats.org/officeDocument/2006/relationships/customXml" Target="../ink/ink1415.xml"/><Relationship Id="rId375" Type="http://schemas.openxmlformats.org/officeDocument/2006/relationships/image" Target="../media/image1553.png"/><Relationship Id="rId3" Type="http://schemas.openxmlformats.org/officeDocument/2006/relationships/image" Target="../media/image1368.png"/><Relationship Id="rId235" Type="http://schemas.openxmlformats.org/officeDocument/2006/relationships/image" Target="../media/image1483.png"/><Relationship Id="rId277" Type="http://schemas.openxmlformats.org/officeDocument/2006/relationships/image" Target="../media/image1504.png"/><Relationship Id="rId400" Type="http://schemas.openxmlformats.org/officeDocument/2006/relationships/customXml" Target="../ink/ink1579.xml"/><Relationship Id="rId442" Type="http://schemas.openxmlformats.org/officeDocument/2006/relationships/customXml" Target="../ink/ink1600.xml"/><Relationship Id="rId484" Type="http://schemas.openxmlformats.org/officeDocument/2006/relationships/customXml" Target="../ink/ink1621.xml"/><Relationship Id="rId137" Type="http://schemas.openxmlformats.org/officeDocument/2006/relationships/image" Target="../media/image1434.png"/><Relationship Id="rId302" Type="http://schemas.openxmlformats.org/officeDocument/2006/relationships/customXml" Target="../ink/ink1530.xml"/><Relationship Id="rId344" Type="http://schemas.openxmlformats.org/officeDocument/2006/relationships/customXml" Target="../ink/ink1551.xml"/><Relationship Id="rId41" Type="http://schemas.openxmlformats.org/officeDocument/2006/relationships/image" Target="../media/image1387.png"/><Relationship Id="rId83" Type="http://schemas.openxmlformats.org/officeDocument/2006/relationships/image" Target="../media/image584.png"/><Relationship Id="rId179" Type="http://schemas.openxmlformats.org/officeDocument/2006/relationships/image" Target="../media/image1455.png"/><Relationship Id="rId386" Type="http://schemas.openxmlformats.org/officeDocument/2006/relationships/customXml" Target="../ink/ink1572.xml"/><Relationship Id="rId551" Type="http://schemas.openxmlformats.org/officeDocument/2006/relationships/image" Target="../media/image1639.png"/><Relationship Id="rId190" Type="http://schemas.openxmlformats.org/officeDocument/2006/relationships/customXml" Target="../ink/ink1474.xml"/><Relationship Id="rId204" Type="http://schemas.openxmlformats.org/officeDocument/2006/relationships/customXml" Target="../ink/ink1481.xml"/><Relationship Id="rId246" Type="http://schemas.openxmlformats.org/officeDocument/2006/relationships/customXml" Target="../ink/ink1502.xml"/><Relationship Id="rId288" Type="http://schemas.openxmlformats.org/officeDocument/2006/relationships/customXml" Target="../ink/ink1523.xml"/><Relationship Id="rId411" Type="http://schemas.openxmlformats.org/officeDocument/2006/relationships/image" Target="../media/image1571.png"/><Relationship Id="rId453" Type="http://schemas.openxmlformats.org/officeDocument/2006/relationships/image" Target="../media/image22.png"/><Relationship Id="rId509" Type="http://schemas.openxmlformats.org/officeDocument/2006/relationships/image" Target="../media/image1618.png"/><Relationship Id="rId106" Type="http://schemas.openxmlformats.org/officeDocument/2006/relationships/customXml" Target="../ink/ink1432.xml"/><Relationship Id="rId313" Type="http://schemas.openxmlformats.org/officeDocument/2006/relationships/image" Target="../media/image1522.png"/><Relationship Id="rId495" Type="http://schemas.openxmlformats.org/officeDocument/2006/relationships/image" Target="../media/image1611.png"/><Relationship Id="rId10" Type="http://schemas.openxmlformats.org/officeDocument/2006/relationships/customXml" Target="../ink/ink1384.xml"/><Relationship Id="rId52" Type="http://schemas.openxmlformats.org/officeDocument/2006/relationships/customXml" Target="../ink/ink1405.xml"/><Relationship Id="rId94" Type="http://schemas.openxmlformats.org/officeDocument/2006/relationships/customXml" Target="../ink/ink1426.xml"/><Relationship Id="rId148" Type="http://schemas.openxmlformats.org/officeDocument/2006/relationships/customXml" Target="../ink/ink1453.xml"/><Relationship Id="rId355" Type="http://schemas.openxmlformats.org/officeDocument/2006/relationships/image" Target="../media/image1543.png"/><Relationship Id="rId397" Type="http://schemas.openxmlformats.org/officeDocument/2006/relationships/image" Target="../media/image1564.png"/><Relationship Id="rId520" Type="http://schemas.openxmlformats.org/officeDocument/2006/relationships/customXml" Target="../ink/ink1639.xml"/><Relationship Id="rId562" Type="http://schemas.openxmlformats.org/officeDocument/2006/relationships/customXml" Target="../ink/ink1660.xml"/><Relationship Id="rId215" Type="http://schemas.openxmlformats.org/officeDocument/2006/relationships/image" Target="../media/image1473.png"/><Relationship Id="rId257" Type="http://schemas.openxmlformats.org/officeDocument/2006/relationships/image" Target="../media/image1494.png"/><Relationship Id="rId422" Type="http://schemas.openxmlformats.org/officeDocument/2006/relationships/customXml" Target="../ink/ink1590.xml"/><Relationship Id="rId464" Type="http://schemas.openxmlformats.org/officeDocument/2006/relationships/customXml" Target="../ink/ink1611.xml"/><Relationship Id="rId299" Type="http://schemas.openxmlformats.org/officeDocument/2006/relationships/image" Target="../media/image1515.png"/><Relationship Id="rId63" Type="http://schemas.openxmlformats.org/officeDocument/2006/relationships/image" Target="../media/image1398.png"/><Relationship Id="rId159" Type="http://schemas.openxmlformats.org/officeDocument/2006/relationships/image" Target="../media/image1445.png"/><Relationship Id="rId366" Type="http://schemas.openxmlformats.org/officeDocument/2006/relationships/customXml" Target="../ink/ink1562.xml"/><Relationship Id="rId573" Type="http://schemas.openxmlformats.org/officeDocument/2006/relationships/image" Target="../media/image1650.png"/><Relationship Id="rId226" Type="http://schemas.openxmlformats.org/officeDocument/2006/relationships/customXml" Target="../ink/ink1492.xml"/><Relationship Id="rId433" Type="http://schemas.openxmlformats.org/officeDocument/2006/relationships/image" Target="../media/image1582.png"/><Relationship Id="rId74" Type="http://schemas.openxmlformats.org/officeDocument/2006/relationships/customXml" Target="../ink/ink1416.xml"/><Relationship Id="rId377" Type="http://schemas.openxmlformats.org/officeDocument/2006/relationships/image" Target="../media/image1554.png"/><Relationship Id="rId500" Type="http://schemas.openxmlformats.org/officeDocument/2006/relationships/customXml" Target="../ink/ink1629.xml"/><Relationship Id="rId5" Type="http://schemas.openxmlformats.org/officeDocument/2006/relationships/image" Target="../media/image1369.png"/><Relationship Id="rId237" Type="http://schemas.openxmlformats.org/officeDocument/2006/relationships/image" Target="../media/image1484.png"/><Relationship Id="rId444" Type="http://schemas.openxmlformats.org/officeDocument/2006/relationships/customXml" Target="../ink/ink1601.xml"/><Relationship Id="rId290" Type="http://schemas.openxmlformats.org/officeDocument/2006/relationships/customXml" Target="../ink/ink1524.xml"/><Relationship Id="rId304" Type="http://schemas.openxmlformats.org/officeDocument/2006/relationships/customXml" Target="../ink/ink1531.xml"/><Relationship Id="rId388" Type="http://schemas.openxmlformats.org/officeDocument/2006/relationships/customXml" Target="../ink/ink1573.xml"/><Relationship Id="rId511" Type="http://schemas.openxmlformats.org/officeDocument/2006/relationships/image" Target="../media/image1619.png"/><Relationship Id="rId85" Type="http://schemas.openxmlformats.org/officeDocument/2006/relationships/image" Target="../media/image1408.png"/><Relationship Id="rId150" Type="http://schemas.openxmlformats.org/officeDocument/2006/relationships/customXml" Target="../ink/ink1454.xml"/><Relationship Id="rId248" Type="http://schemas.openxmlformats.org/officeDocument/2006/relationships/customXml" Target="../ink/ink1503.xml"/><Relationship Id="rId455" Type="http://schemas.openxmlformats.org/officeDocument/2006/relationships/image" Target="../media/image1592.png"/><Relationship Id="rId12" Type="http://schemas.openxmlformats.org/officeDocument/2006/relationships/customXml" Target="../ink/ink1385.xml"/><Relationship Id="rId108" Type="http://schemas.openxmlformats.org/officeDocument/2006/relationships/customXml" Target="../ink/ink1433.xml"/><Relationship Id="rId315" Type="http://schemas.openxmlformats.org/officeDocument/2006/relationships/image" Target="../media/image1523.png"/><Relationship Id="rId522" Type="http://schemas.openxmlformats.org/officeDocument/2006/relationships/customXml" Target="../ink/ink1640.xml"/><Relationship Id="rId96" Type="http://schemas.openxmlformats.org/officeDocument/2006/relationships/customXml" Target="../ink/ink1427.xml"/><Relationship Id="rId161" Type="http://schemas.openxmlformats.org/officeDocument/2006/relationships/image" Target="../media/image1446.png"/><Relationship Id="rId399" Type="http://schemas.openxmlformats.org/officeDocument/2006/relationships/image" Target="../media/image1565.png"/><Relationship Id="rId259" Type="http://schemas.openxmlformats.org/officeDocument/2006/relationships/image" Target="../media/image1495.png"/><Relationship Id="rId466" Type="http://schemas.openxmlformats.org/officeDocument/2006/relationships/customXml" Target="../ink/ink1612.xml"/><Relationship Id="rId23" Type="http://schemas.openxmlformats.org/officeDocument/2006/relationships/image" Target="../media/image1378.png"/><Relationship Id="rId119" Type="http://schemas.openxmlformats.org/officeDocument/2006/relationships/image" Target="../media/image1425.png"/><Relationship Id="rId326" Type="http://schemas.openxmlformats.org/officeDocument/2006/relationships/customXml" Target="../ink/ink1542.xml"/><Relationship Id="rId533" Type="http://schemas.openxmlformats.org/officeDocument/2006/relationships/image" Target="../media/image1630.png"/><Relationship Id="rId172" Type="http://schemas.openxmlformats.org/officeDocument/2006/relationships/customXml" Target="../ink/ink1465.xml"/><Relationship Id="rId477" Type="http://schemas.openxmlformats.org/officeDocument/2006/relationships/image" Target="../media/image160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07.png"/><Relationship Id="rId671" Type="http://schemas.openxmlformats.org/officeDocument/2006/relationships/image" Target="../media/image1981.png"/><Relationship Id="rId21" Type="http://schemas.openxmlformats.org/officeDocument/2006/relationships/image" Target="../media/image1660.png"/><Relationship Id="rId324" Type="http://schemas.openxmlformats.org/officeDocument/2006/relationships/customXml" Target="../ink/ink1827.xml"/><Relationship Id="rId531" Type="http://schemas.openxmlformats.org/officeDocument/2006/relationships/image" Target="../media/image1911.png"/><Relationship Id="rId629" Type="http://schemas.openxmlformats.org/officeDocument/2006/relationships/image" Target="../media/image1960.png"/><Relationship Id="rId170" Type="http://schemas.openxmlformats.org/officeDocument/2006/relationships/customXml" Target="../ink/ink1750.xml"/><Relationship Id="rId268" Type="http://schemas.openxmlformats.org/officeDocument/2006/relationships/customXml" Target="../ink/ink1799.xml"/><Relationship Id="rId475" Type="http://schemas.openxmlformats.org/officeDocument/2006/relationships/image" Target="../media/image1884.png"/><Relationship Id="rId682" Type="http://schemas.openxmlformats.org/officeDocument/2006/relationships/customXml" Target="../ink/ink2006.xml"/><Relationship Id="rId32" Type="http://schemas.openxmlformats.org/officeDocument/2006/relationships/customXml" Target="../ink/ink1681.xml"/><Relationship Id="rId128" Type="http://schemas.openxmlformats.org/officeDocument/2006/relationships/customXml" Target="../ink/ink1729.xml"/><Relationship Id="rId335" Type="http://schemas.openxmlformats.org/officeDocument/2006/relationships/image" Target="../media/image1814.png"/><Relationship Id="rId542" Type="http://schemas.openxmlformats.org/officeDocument/2006/relationships/customXml" Target="../ink/ink1936.xml"/><Relationship Id="rId181" Type="http://schemas.openxmlformats.org/officeDocument/2006/relationships/image" Target="../media/image1739.png"/><Relationship Id="rId402" Type="http://schemas.openxmlformats.org/officeDocument/2006/relationships/customXml" Target="../ink/ink1866.xml"/><Relationship Id="rId279" Type="http://schemas.openxmlformats.org/officeDocument/2006/relationships/image" Target="../media/image1786.png"/><Relationship Id="rId486" Type="http://schemas.openxmlformats.org/officeDocument/2006/relationships/customXml" Target="../ink/ink1908.xml"/><Relationship Id="rId43" Type="http://schemas.openxmlformats.org/officeDocument/2006/relationships/image" Target="../media/image1670.png"/><Relationship Id="rId139" Type="http://schemas.openxmlformats.org/officeDocument/2006/relationships/image" Target="../media/image1718.png"/><Relationship Id="rId346" Type="http://schemas.openxmlformats.org/officeDocument/2006/relationships/customXml" Target="../ink/ink1838.xml"/><Relationship Id="rId553" Type="http://schemas.openxmlformats.org/officeDocument/2006/relationships/image" Target="../media/image1922.png"/><Relationship Id="rId192" Type="http://schemas.openxmlformats.org/officeDocument/2006/relationships/customXml" Target="../ink/ink1761.xml"/><Relationship Id="rId206" Type="http://schemas.openxmlformats.org/officeDocument/2006/relationships/customXml" Target="../ink/ink1768.xml"/><Relationship Id="rId413" Type="http://schemas.openxmlformats.org/officeDocument/2006/relationships/image" Target="../media/image1853.png"/><Relationship Id="rId497" Type="http://schemas.openxmlformats.org/officeDocument/2006/relationships/image" Target="../media/image1895.png"/><Relationship Id="rId620" Type="http://schemas.openxmlformats.org/officeDocument/2006/relationships/customXml" Target="../ink/ink1975.xml"/><Relationship Id="rId357" Type="http://schemas.openxmlformats.org/officeDocument/2006/relationships/image" Target="../media/image1825.png"/><Relationship Id="rId54" Type="http://schemas.openxmlformats.org/officeDocument/2006/relationships/customXml" Target="../ink/ink1692.xml"/><Relationship Id="rId217" Type="http://schemas.openxmlformats.org/officeDocument/2006/relationships/image" Target="../media/image1757.png"/><Relationship Id="rId564" Type="http://schemas.openxmlformats.org/officeDocument/2006/relationships/customXml" Target="../ink/ink1947.xml"/><Relationship Id="rId424" Type="http://schemas.openxmlformats.org/officeDocument/2006/relationships/customXml" Target="../ink/ink1877.xml"/><Relationship Id="rId631" Type="http://schemas.openxmlformats.org/officeDocument/2006/relationships/image" Target="../media/image1961.png"/><Relationship Id="rId270" Type="http://schemas.openxmlformats.org/officeDocument/2006/relationships/customXml" Target="../ink/ink1800.xml"/><Relationship Id="rId65" Type="http://schemas.openxmlformats.org/officeDocument/2006/relationships/image" Target="../media/image1681.png"/><Relationship Id="rId130" Type="http://schemas.openxmlformats.org/officeDocument/2006/relationships/customXml" Target="../ink/ink1730.xml"/><Relationship Id="rId368" Type="http://schemas.openxmlformats.org/officeDocument/2006/relationships/customXml" Target="../ink/ink1849.xml"/><Relationship Id="rId575" Type="http://schemas.openxmlformats.org/officeDocument/2006/relationships/image" Target="../media/image1933.png"/><Relationship Id="rId228" Type="http://schemas.openxmlformats.org/officeDocument/2006/relationships/customXml" Target="../ink/ink1779.xml"/><Relationship Id="rId435" Type="http://schemas.openxmlformats.org/officeDocument/2006/relationships/image" Target="../media/image1864.png"/><Relationship Id="rId642" Type="http://schemas.openxmlformats.org/officeDocument/2006/relationships/customXml" Target="../ink/ink1986.xml"/><Relationship Id="rId281" Type="http://schemas.openxmlformats.org/officeDocument/2006/relationships/image" Target="../media/image1787.png"/><Relationship Id="rId502" Type="http://schemas.openxmlformats.org/officeDocument/2006/relationships/customXml" Target="../ink/ink1916.xml"/><Relationship Id="rId76" Type="http://schemas.openxmlformats.org/officeDocument/2006/relationships/customXml" Target="../ink/ink1703.xml"/><Relationship Id="rId141" Type="http://schemas.openxmlformats.org/officeDocument/2006/relationships/image" Target="../media/image1719.png"/><Relationship Id="rId379" Type="http://schemas.openxmlformats.org/officeDocument/2006/relationships/image" Target="../media/image1836.png"/><Relationship Id="rId586" Type="http://schemas.openxmlformats.org/officeDocument/2006/relationships/customXml" Target="../ink/ink1958.xml"/><Relationship Id="rId7" Type="http://schemas.openxmlformats.org/officeDocument/2006/relationships/image" Target="../media/image1653.png"/><Relationship Id="rId239" Type="http://schemas.openxmlformats.org/officeDocument/2006/relationships/image" Target="../media/image1767.png"/><Relationship Id="rId446" Type="http://schemas.openxmlformats.org/officeDocument/2006/relationships/customXml" Target="../ink/ink1888.xml"/><Relationship Id="rId653" Type="http://schemas.openxmlformats.org/officeDocument/2006/relationships/image" Target="../media/image1972.png"/><Relationship Id="rId292" Type="http://schemas.openxmlformats.org/officeDocument/2006/relationships/customXml" Target="../ink/ink1811.xml"/><Relationship Id="rId306" Type="http://schemas.openxmlformats.org/officeDocument/2006/relationships/customXml" Target="../ink/ink1818.xml"/><Relationship Id="rId87" Type="http://schemas.openxmlformats.org/officeDocument/2006/relationships/image" Target="../media/image1692.png"/><Relationship Id="rId513" Type="http://schemas.openxmlformats.org/officeDocument/2006/relationships/image" Target="../media/image1902.png"/><Relationship Id="rId597" Type="http://schemas.openxmlformats.org/officeDocument/2006/relationships/image" Target="../media/image1944.png"/><Relationship Id="rId152" Type="http://schemas.openxmlformats.org/officeDocument/2006/relationships/customXml" Target="../ink/ink1741.xml"/><Relationship Id="rId457" Type="http://schemas.openxmlformats.org/officeDocument/2006/relationships/image" Target="../media/image1875.png"/><Relationship Id="rId664" Type="http://schemas.openxmlformats.org/officeDocument/2006/relationships/customXml" Target="../ink/ink1997.xml"/><Relationship Id="rId14" Type="http://schemas.openxmlformats.org/officeDocument/2006/relationships/customXml" Target="../ink/ink1672.xml"/><Relationship Id="rId317" Type="http://schemas.openxmlformats.org/officeDocument/2006/relationships/image" Target="../media/image1805.png"/><Relationship Id="rId524" Type="http://schemas.openxmlformats.org/officeDocument/2006/relationships/customXml" Target="../ink/ink1927.xml"/><Relationship Id="rId98" Type="http://schemas.openxmlformats.org/officeDocument/2006/relationships/customXml" Target="../ink/ink1714.xml"/><Relationship Id="rId163" Type="http://schemas.openxmlformats.org/officeDocument/2006/relationships/image" Target="../media/image1730.png"/><Relationship Id="rId370" Type="http://schemas.openxmlformats.org/officeDocument/2006/relationships/customXml" Target="../ink/ink1850.xml"/><Relationship Id="rId230" Type="http://schemas.openxmlformats.org/officeDocument/2006/relationships/customXml" Target="../ink/ink1780.xml"/><Relationship Id="rId468" Type="http://schemas.openxmlformats.org/officeDocument/2006/relationships/customXml" Target="../ink/ink1899.xml"/><Relationship Id="rId675" Type="http://schemas.openxmlformats.org/officeDocument/2006/relationships/image" Target="../media/image1983.png"/><Relationship Id="rId25" Type="http://schemas.openxmlformats.org/officeDocument/2006/relationships/image" Target="../media/image1662.png"/><Relationship Id="rId328" Type="http://schemas.openxmlformats.org/officeDocument/2006/relationships/customXml" Target="../ink/ink1829.xml"/><Relationship Id="rId535" Type="http://schemas.openxmlformats.org/officeDocument/2006/relationships/image" Target="../media/image1913.png"/><Relationship Id="rId174" Type="http://schemas.openxmlformats.org/officeDocument/2006/relationships/customXml" Target="../ink/ink1752.xml"/><Relationship Id="rId381" Type="http://schemas.openxmlformats.org/officeDocument/2006/relationships/image" Target="../media/image1837.png"/><Relationship Id="rId602" Type="http://schemas.openxmlformats.org/officeDocument/2006/relationships/customXml" Target="../ink/ink1966.xml"/><Relationship Id="rId241" Type="http://schemas.openxmlformats.org/officeDocument/2006/relationships/image" Target="../media/image1768.png"/><Relationship Id="rId479" Type="http://schemas.openxmlformats.org/officeDocument/2006/relationships/image" Target="../media/image1886.png"/><Relationship Id="rId686" Type="http://schemas.openxmlformats.org/officeDocument/2006/relationships/customXml" Target="../ink/ink2008.xml"/><Relationship Id="rId36" Type="http://schemas.openxmlformats.org/officeDocument/2006/relationships/customXml" Target="../ink/ink1683.xml"/><Relationship Id="rId339" Type="http://schemas.openxmlformats.org/officeDocument/2006/relationships/image" Target="../media/image1816.png"/><Relationship Id="rId546" Type="http://schemas.openxmlformats.org/officeDocument/2006/relationships/customXml" Target="../ink/ink1938.xml"/><Relationship Id="rId101" Type="http://schemas.openxmlformats.org/officeDocument/2006/relationships/image" Target="../media/image1699.png"/><Relationship Id="rId185" Type="http://schemas.openxmlformats.org/officeDocument/2006/relationships/image" Target="../media/image1741.png"/><Relationship Id="rId406" Type="http://schemas.openxmlformats.org/officeDocument/2006/relationships/customXml" Target="../ink/ink1868.xml"/><Relationship Id="rId392" Type="http://schemas.openxmlformats.org/officeDocument/2006/relationships/customXml" Target="../ink/ink1861.xml"/><Relationship Id="rId613" Type="http://schemas.openxmlformats.org/officeDocument/2006/relationships/image" Target="../media/image1952.png"/><Relationship Id="rId252" Type="http://schemas.openxmlformats.org/officeDocument/2006/relationships/customXml" Target="../ink/ink1791.xml"/><Relationship Id="rId47" Type="http://schemas.openxmlformats.org/officeDocument/2006/relationships/image" Target="../media/image1672.png"/><Relationship Id="rId112" Type="http://schemas.openxmlformats.org/officeDocument/2006/relationships/customXml" Target="../ink/ink1721.xml"/><Relationship Id="rId557" Type="http://schemas.openxmlformats.org/officeDocument/2006/relationships/image" Target="../media/image1924.png"/><Relationship Id="rId196" Type="http://schemas.openxmlformats.org/officeDocument/2006/relationships/customXml" Target="../ink/ink1763.xml"/><Relationship Id="rId417" Type="http://schemas.openxmlformats.org/officeDocument/2006/relationships/image" Target="../media/image1855.png"/><Relationship Id="rId624" Type="http://schemas.openxmlformats.org/officeDocument/2006/relationships/customXml" Target="../ink/ink1977.xml"/><Relationship Id="rId263" Type="http://schemas.openxmlformats.org/officeDocument/2006/relationships/image" Target="../media/image1778.png"/><Relationship Id="rId470" Type="http://schemas.openxmlformats.org/officeDocument/2006/relationships/customXml" Target="../ink/ink1900.xml"/><Relationship Id="rId58" Type="http://schemas.openxmlformats.org/officeDocument/2006/relationships/customXml" Target="../ink/ink1694.xml"/><Relationship Id="rId123" Type="http://schemas.openxmlformats.org/officeDocument/2006/relationships/image" Target="../media/image1710.png"/><Relationship Id="rId330" Type="http://schemas.openxmlformats.org/officeDocument/2006/relationships/customXml" Target="../ink/ink1830.xml"/><Relationship Id="rId568" Type="http://schemas.openxmlformats.org/officeDocument/2006/relationships/customXml" Target="../ink/ink1949.xml"/><Relationship Id="rId428" Type="http://schemas.openxmlformats.org/officeDocument/2006/relationships/customXml" Target="../ink/ink1879.xml"/><Relationship Id="rId635" Type="http://schemas.openxmlformats.org/officeDocument/2006/relationships/image" Target="../media/image1963.png"/><Relationship Id="rId274" Type="http://schemas.openxmlformats.org/officeDocument/2006/relationships/customXml" Target="../ink/ink1802.xml"/><Relationship Id="rId481" Type="http://schemas.openxmlformats.org/officeDocument/2006/relationships/image" Target="../media/image1887.png"/><Relationship Id="rId69" Type="http://schemas.openxmlformats.org/officeDocument/2006/relationships/image" Target="../media/image1683.png"/><Relationship Id="rId134" Type="http://schemas.openxmlformats.org/officeDocument/2006/relationships/customXml" Target="../ink/ink1732.xml"/><Relationship Id="rId579" Type="http://schemas.openxmlformats.org/officeDocument/2006/relationships/image" Target="../media/image1935.png"/><Relationship Id="rId341" Type="http://schemas.openxmlformats.org/officeDocument/2006/relationships/image" Target="../media/image1817.png"/><Relationship Id="rId439" Type="http://schemas.openxmlformats.org/officeDocument/2006/relationships/image" Target="../media/image1866.png"/><Relationship Id="rId646" Type="http://schemas.openxmlformats.org/officeDocument/2006/relationships/customXml" Target="../ink/ink1988.xml"/><Relationship Id="rId201" Type="http://schemas.openxmlformats.org/officeDocument/2006/relationships/image" Target="../media/image1749.png"/><Relationship Id="rId285" Type="http://schemas.openxmlformats.org/officeDocument/2006/relationships/image" Target="../media/image1789.png"/><Relationship Id="rId506" Type="http://schemas.openxmlformats.org/officeDocument/2006/relationships/customXml" Target="../ink/ink1918.xml"/><Relationship Id="rId492" Type="http://schemas.openxmlformats.org/officeDocument/2006/relationships/customXml" Target="../ink/ink1911.xml"/><Relationship Id="rId145" Type="http://schemas.openxmlformats.org/officeDocument/2006/relationships/image" Target="../media/image1721.png"/><Relationship Id="rId352" Type="http://schemas.openxmlformats.org/officeDocument/2006/relationships/customXml" Target="../ink/ink1841.xml"/><Relationship Id="rId212" Type="http://schemas.openxmlformats.org/officeDocument/2006/relationships/customXml" Target="../ink/ink1771.xml"/><Relationship Id="rId657" Type="http://schemas.openxmlformats.org/officeDocument/2006/relationships/image" Target="../media/image1974.png"/><Relationship Id="rId49" Type="http://schemas.openxmlformats.org/officeDocument/2006/relationships/image" Target="../media/image1673.png"/><Relationship Id="rId114" Type="http://schemas.openxmlformats.org/officeDocument/2006/relationships/customXml" Target="../ink/ink1722.xml"/><Relationship Id="rId296" Type="http://schemas.openxmlformats.org/officeDocument/2006/relationships/customXml" Target="../ink/ink1813.xml"/><Relationship Id="rId461" Type="http://schemas.openxmlformats.org/officeDocument/2006/relationships/image" Target="../media/image1877.png"/><Relationship Id="rId517" Type="http://schemas.openxmlformats.org/officeDocument/2006/relationships/image" Target="../media/image1904.png"/><Relationship Id="rId559" Type="http://schemas.openxmlformats.org/officeDocument/2006/relationships/image" Target="../media/image1925.png"/><Relationship Id="rId60" Type="http://schemas.openxmlformats.org/officeDocument/2006/relationships/customXml" Target="../ink/ink1695.xml"/><Relationship Id="rId156" Type="http://schemas.openxmlformats.org/officeDocument/2006/relationships/customXml" Target="../ink/ink1743.xml"/><Relationship Id="rId198" Type="http://schemas.openxmlformats.org/officeDocument/2006/relationships/customXml" Target="../ink/ink1764.xml"/><Relationship Id="rId321" Type="http://schemas.openxmlformats.org/officeDocument/2006/relationships/image" Target="../media/image1807.png"/><Relationship Id="rId363" Type="http://schemas.openxmlformats.org/officeDocument/2006/relationships/image" Target="../media/image1828.png"/><Relationship Id="rId419" Type="http://schemas.openxmlformats.org/officeDocument/2006/relationships/image" Target="../media/image1856.png"/><Relationship Id="rId570" Type="http://schemas.openxmlformats.org/officeDocument/2006/relationships/customXml" Target="../ink/ink1950.xml"/><Relationship Id="rId626" Type="http://schemas.openxmlformats.org/officeDocument/2006/relationships/customXml" Target="../ink/ink1978.xml"/><Relationship Id="rId223" Type="http://schemas.openxmlformats.org/officeDocument/2006/relationships/image" Target="../media/image1760.png"/><Relationship Id="rId430" Type="http://schemas.openxmlformats.org/officeDocument/2006/relationships/customXml" Target="../ink/ink1880.xml"/><Relationship Id="rId668" Type="http://schemas.openxmlformats.org/officeDocument/2006/relationships/customXml" Target="../ink/ink1999.xml"/><Relationship Id="rId18" Type="http://schemas.openxmlformats.org/officeDocument/2006/relationships/customXml" Target="../ink/ink1674.xml"/><Relationship Id="rId265" Type="http://schemas.openxmlformats.org/officeDocument/2006/relationships/image" Target="../media/image1779.png"/><Relationship Id="rId472" Type="http://schemas.openxmlformats.org/officeDocument/2006/relationships/customXml" Target="../ink/ink1901.xml"/><Relationship Id="rId528" Type="http://schemas.openxmlformats.org/officeDocument/2006/relationships/customXml" Target="../ink/ink1929.xml"/><Relationship Id="rId125" Type="http://schemas.openxmlformats.org/officeDocument/2006/relationships/image" Target="../media/image1711.png"/><Relationship Id="rId167" Type="http://schemas.openxmlformats.org/officeDocument/2006/relationships/image" Target="../media/image1732.png"/><Relationship Id="rId332" Type="http://schemas.openxmlformats.org/officeDocument/2006/relationships/customXml" Target="../ink/ink1831.xml"/><Relationship Id="rId374" Type="http://schemas.openxmlformats.org/officeDocument/2006/relationships/customXml" Target="../ink/ink1852.xml"/><Relationship Id="rId581" Type="http://schemas.openxmlformats.org/officeDocument/2006/relationships/image" Target="../media/image1936.png"/><Relationship Id="rId71" Type="http://schemas.openxmlformats.org/officeDocument/2006/relationships/image" Target="../media/image1684.png"/><Relationship Id="rId234" Type="http://schemas.openxmlformats.org/officeDocument/2006/relationships/customXml" Target="../ink/ink1782.xml"/><Relationship Id="rId637" Type="http://schemas.openxmlformats.org/officeDocument/2006/relationships/image" Target="../media/image1964.png"/><Relationship Id="rId679" Type="http://schemas.openxmlformats.org/officeDocument/2006/relationships/image" Target="../media/image1985.png"/><Relationship Id="rId2" Type="http://schemas.openxmlformats.org/officeDocument/2006/relationships/customXml" Target="../ink/ink1666.xml"/><Relationship Id="rId29" Type="http://schemas.openxmlformats.org/officeDocument/2006/relationships/image" Target="../media/image1664.png"/><Relationship Id="rId276" Type="http://schemas.openxmlformats.org/officeDocument/2006/relationships/customXml" Target="../ink/ink1803.xml"/><Relationship Id="rId441" Type="http://schemas.openxmlformats.org/officeDocument/2006/relationships/image" Target="../media/image1867.png"/><Relationship Id="rId483" Type="http://schemas.openxmlformats.org/officeDocument/2006/relationships/image" Target="../media/image1888.png"/><Relationship Id="rId539" Type="http://schemas.openxmlformats.org/officeDocument/2006/relationships/image" Target="../media/image1915.png"/><Relationship Id="rId690" Type="http://schemas.openxmlformats.org/officeDocument/2006/relationships/customXml" Target="../ink/ink2010.xml"/><Relationship Id="rId40" Type="http://schemas.openxmlformats.org/officeDocument/2006/relationships/customXml" Target="../ink/ink1685.xml"/><Relationship Id="rId136" Type="http://schemas.openxmlformats.org/officeDocument/2006/relationships/customXml" Target="../ink/ink1733.xml"/><Relationship Id="rId178" Type="http://schemas.openxmlformats.org/officeDocument/2006/relationships/customXml" Target="../ink/ink1754.xml"/><Relationship Id="rId301" Type="http://schemas.openxmlformats.org/officeDocument/2006/relationships/image" Target="../media/image1797.png"/><Relationship Id="rId343" Type="http://schemas.openxmlformats.org/officeDocument/2006/relationships/image" Target="../media/image1818.png"/><Relationship Id="rId550" Type="http://schemas.openxmlformats.org/officeDocument/2006/relationships/customXml" Target="../ink/ink1940.xml"/><Relationship Id="rId82" Type="http://schemas.openxmlformats.org/officeDocument/2006/relationships/customXml" Target="../ink/ink1706.xml"/><Relationship Id="rId203" Type="http://schemas.openxmlformats.org/officeDocument/2006/relationships/image" Target="../media/image1750.png"/><Relationship Id="rId385" Type="http://schemas.openxmlformats.org/officeDocument/2006/relationships/image" Target="../media/image1839.png"/><Relationship Id="rId592" Type="http://schemas.openxmlformats.org/officeDocument/2006/relationships/customXml" Target="../ink/ink1961.xml"/><Relationship Id="rId606" Type="http://schemas.openxmlformats.org/officeDocument/2006/relationships/customXml" Target="../ink/ink1968.xml"/><Relationship Id="rId648" Type="http://schemas.openxmlformats.org/officeDocument/2006/relationships/customXml" Target="../ink/ink1989.xml"/><Relationship Id="rId245" Type="http://schemas.openxmlformats.org/officeDocument/2006/relationships/image" Target="../media/image1770.png"/><Relationship Id="rId287" Type="http://schemas.openxmlformats.org/officeDocument/2006/relationships/image" Target="../media/image1790.png"/><Relationship Id="rId410" Type="http://schemas.openxmlformats.org/officeDocument/2006/relationships/customXml" Target="../ink/ink1870.xml"/><Relationship Id="rId452" Type="http://schemas.openxmlformats.org/officeDocument/2006/relationships/customXml" Target="../ink/ink1891.xml"/><Relationship Id="rId494" Type="http://schemas.openxmlformats.org/officeDocument/2006/relationships/customXml" Target="../ink/ink1912.xml"/><Relationship Id="rId508" Type="http://schemas.openxmlformats.org/officeDocument/2006/relationships/customXml" Target="../ink/ink1919.xml"/><Relationship Id="rId105" Type="http://schemas.openxmlformats.org/officeDocument/2006/relationships/image" Target="../media/image1701.png"/><Relationship Id="rId147" Type="http://schemas.openxmlformats.org/officeDocument/2006/relationships/image" Target="../media/image1722.png"/><Relationship Id="rId312" Type="http://schemas.openxmlformats.org/officeDocument/2006/relationships/customXml" Target="../ink/ink1821.xml"/><Relationship Id="rId354" Type="http://schemas.openxmlformats.org/officeDocument/2006/relationships/customXml" Target="../ink/ink1842.xml"/><Relationship Id="rId51" Type="http://schemas.openxmlformats.org/officeDocument/2006/relationships/image" Target="../media/image1674.png"/><Relationship Id="rId93" Type="http://schemas.openxmlformats.org/officeDocument/2006/relationships/image" Target="../media/image1695.png"/><Relationship Id="rId189" Type="http://schemas.openxmlformats.org/officeDocument/2006/relationships/image" Target="../media/image1743.png"/><Relationship Id="rId396" Type="http://schemas.openxmlformats.org/officeDocument/2006/relationships/customXml" Target="../ink/ink1863.xml"/><Relationship Id="rId561" Type="http://schemas.openxmlformats.org/officeDocument/2006/relationships/image" Target="../media/image1926.png"/><Relationship Id="rId617" Type="http://schemas.openxmlformats.org/officeDocument/2006/relationships/image" Target="../media/image1954.png"/><Relationship Id="rId659" Type="http://schemas.openxmlformats.org/officeDocument/2006/relationships/image" Target="../media/image1975.png"/><Relationship Id="rId214" Type="http://schemas.openxmlformats.org/officeDocument/2006/relationships/customXml" Target="../ink/ink1772.xml"/><Relationship Id="rId256" Type="http://schemas.openxmlformats.org/officeDocument/2006/relationships/customXml" Target="../ink/ink1793.xml"/><Relationship Id="rId298" Type="http://schemas.openxmlformats.org/officeDocument/2006/relationships/customXml" Target="../ink/ink1814.xml"/><Relationship Id="rId421" Type="http://schemas.openxmlformats.org/officeDocument/2006/relationships/image" Target="../media/image1857.png"/><Relationship Id="rId463" Type="http://schemas.openxmlformats.org/officeDocument/2006/relationships/image" Target="../media/image1878.png"/><Relationship Id="rId519" Type="http://schemas.openxmlformats.org/officeDocument/2006/relationships/image" Target="../media/image1905.png"/><Relationship Id="rId670" Type="http://schemas.openxmlformats.org/officeDocument/2006/relationships/customXml" Target="../ink/ink2000.xml"/><Relationship Id="rId116" Type="http://schemas.openxmlformats.org/officeDocument/2006/relationships/customXml" Target="../ink/ink1723.xml"/><Relationship Id="rId158" Type="http://schemas.openxmlformats.org/officeDocument/2006/relationships/customXml" Target="../ink/ink1744.xml"/><Relationship Id="rId323" Type="http://schemas.openxmlformats.org/officeDocument/2006/relationships/image" Target="../media/image1808.png"/><Relationship Id="rId530" Type="http://schemas.openxmlformats.org/officeDocument/2006/relationships/customXml" Target="../ink/ink1930.xml"/><Relationship Id="rId20" Type="http://schemas.openxmlformats.org/officeDocument/2006/relationships/customXml" Target="../ink/ink1675.xml"/><Relationship Id="rId62" Type="http://schemas.openxmlformats.org/officeDocument/2006/relationships/customXml" Target="../ink/ink1696.xml"/><Relationship Id="rId365" Type="http://schemas.openxmlformats.org/officeDocument/2006/relationships/image" Target="../media/image1829.png"/><Relationship Id="rId572" Type="http://schemas.openxmlformats.org/officeDocument/2006/relationships/customXml" Target="../ink/ink1951.xml"/><Relationship Id="rId628" Type="http://schemas.openxmlformats.org/officeDocument/2006/relationships/customXml" Target="../ink/ink1979.xml"/><Relationship Id="rId225" Type="http://schemas.openxmlformats.org/officeDocument/2006/relationships/image" Target="../media/image1761.png"/><Relationship Id="rId267" Type="http://schemas.openxmlformats.org/officeDocument/2006/relationships/image" Target="../media/image1780.png"/><Relationship Id="rId432" Type="http://schemas.openxmlformats.org/officeDocument/2006/relationships/customXml" Target="../ink/ink1881.xml"/><Relationship Id="rId474" Type="http://schemas.openxmlformats.org/officeDocument/2006/relationships/customXml" Target="../ink/ink1902.xml"/><Relationship Id="rId127" Type="http://schemas.openxmlformats.org/officeDocument/2006/relationships/image" Target="../media/image1712.png"/><Relationship Id="rId681" Type="http://schemas.openxmlformats.org/officeDocument/2006/relationships/image" Target="../media/image1986.png"/><Relationship Id="rId31" Type="http://schemas.openxmlformats.org/officeDocument/2006/relationships/image" Target="../media/image1363.png"/><Relationship Id="rId73" Type="http://schemas.openxmlformats.org/officeDocument/2006/relationships/image" Target="../media/image1685.png"/><Relationship Id="rId169" Type="http://schemas.openxmlformats.org/officeDocument/2006/relationships/image" Target="../media/image1733.png"/><Relationship Id="rId334" Type="http://schemas.openxmlformats.org/officeDocument/2006/relationships/customXml" Target="../ink/ink1832.xml"/><Relationship Id="rId376" Type="http://schemas.openxmlformats.org/officeDocument/2006/relationships/customXml" Target="../ink/ink1853.xml"/><Relationship Id="rId541" Type="http://schemas.openxmlformats.org/officeDocument/2006/relationships/image" Target="../media/image1916.png"/><Relationship Id="rId583" Type="http://schemas.openxmlformats.org/officeDocument/2006/relationships/image" Target="../media/image1937.png"/><Relationship Id="rId639" Type="http://schemas.openxmlformats.org/officeDocument/2006/relationships/image" Target="../media/image1965.png"/><Relationship Id="rId4" Type="http://schemas.openxmlformats.org/officeDocument/2006/relationships/customXml" Target="../ink/ink1667.xml"/><Relationship Id="rId180" Type="http://schemas.openxmlformats.org/officeDocument/2006/relationships/customXml" Target="../ink/ink1755.xml"/><Relationship Id="rId236" Type="http://schemas.openxmlformats.org/officeDocument/2006/relationships/customXml" Target="../ink/ink1783.xml"/><Relationship Id="rId278" Type="http://schemas.openxmlformats.org/officeDocument/2006/relationships/customXml" Target="../ink/ink1804.xml"/><Relationship Id="rId401" Type="http://schemas.openxmlformats.org/officeDocument/2006/relationships/image" Target="../media/image1847.png"/><Relationship Id="rId443" Type="http://schemas.openxmlformats.org/officeDocument/2006/relationships/image" Target="../media/image1868.png"/><Relationship Id="rId650" Type="http://schemas.openxmlformats.org/officeDocument/2006/relationships/customXml" Target="../ink/ink1990.xml"/><Relationship Id="rId303" Type="http://schemas.openxmlformats.org/officeDocument/2006/relationships/image" Target="../media/image1798.png"/><Relationship Id="rId485" Type="http://schemas.openxmlformats.org/officeDocument/2006/relationships/image" Target="../media/image1889.png"/><Relationship Id="rId42" Type="http://schemas.openxmlformats.org/officeDocument/2006/relationships/customXml" Target="../ink/ink1686.xml"/><Relationship Id="rId84" Type="http://schemas.openxmlformats.org/officeDocument/2006/relationships/customXml" Target="../ink/ink1707.xml"/><Relationship Id="rId138" Type="http://schemas.openxmlformats.org/officeDocument/2006/relationships/customXml" Target="../ink/ink1734.xml"/><Relationship Id="rId345" Type="http://schemas.openxmlformats.org/officeDocument/2006/relationships/image" Target="../media/image1819.png"/><Relationship Id="rId387" Type="http://schemas.openxmlformats.org/officeDocument/2006/relationships/image" Target="../media/image1840.png"/><Relationship Id="rId510" Type="http://schemas.openxmlformats.org/officeDocument/2006/relationships/customXml" Target="../ink/ink1920.xml"/><Relationship Id="rId552" Type="http://schemas.openxmlformats.org/officeDocument/2006/relationships/customXml" Target="../ink/ink1941.xml"/><Relationship Id="rId594" Type="http://schemas.openxmlformats.org/officeDocument/2006/relationships/customXml" Target="../ink/ink1962.xml"/><Relationship Id="rId608" Type="http://schemas.openxmlformats.org/officeDocument/2006/relationships/customXml" Target="../ink/ink1969.xml"/><Relationship Id="rId191" Type="http://schemas.openxmlformats.org/officeDocument/2006/relationships/image" Target="../media/image1744.png"/><Relationship Id="rId205" Type="http://schemas.openxmlformats.org/officeDocument/2006/relationships/image" Target="../media/image1751.png"/><Relationship Id="rId247" Type="http://schemas.openxmlformats.org/officeDocument/2006/relationships/image" Target="../media/image364.png"/><Relationship Id="rId412" Type="http://schemas.openxmlformats.org/officeDocument/2006/relationships/customXml" Target="../ink/ink1871.xml"/><Relationship Id="rId107" Type="http://schemas.openxmlformats.org/officeDocument/2006/relationships/image" Target="../media/image1702.png"/><Relationship Id="rId289" Type="http://schemas.openxmlformats.org/officeDocument/2006/relationships/image" Target="../media/image1791.png"/><Relationship Id="rId454" Type="http://schemas.openxmlformats.org/officeDocument/2006/relationships/customXml" Target="../ink/ink1892.xml"/><Relationship Id="rId496" Type="http://schemas.openxmlformats.org/officeDocument/2006/relationships/customXml" Target="../ink/ink1913.xml"/><Relationship Id="rId661" Type="http://schemas.openxmlformats.org/officeDocument/2006/relationships/image" Target="../media/image1976.png"/><Relationship Id="rId11" Type="http://schemas.openxmlformats.org/officeDocument/2006/relationships/image" Target="../media/image1655.png"/><Relationship Id="rId53" Type="http://schemas.openxmlformats.org/officeDocument/2006/relationships/image" Target="../media/image1675.png"/><Relationship Id="rId149" Type="http://schemas.openxmlformats.org/officeDocument/2006/relationships/image" Target="../media/image1723.png"/><Relationship Id="rId314" Type="http://schemas.openxmlformats.org/officeDocument/2006/relationships/customXml" Target="../ink/ink1822.xml"/><Relationship Id="rId356" Type="http://schemas.openxmlformats.org/officeDocument/2006/relationships/customXml" Target="../ink/ink1843.xml"/><Relationship Id="rId398" Type="http://schemas.openxmlformats.org/officeDocument/2006/relationships/customXml" Target="../ink/ink1864.xml"/><Relationship Id="rId521" Type="http://schemas.openxmlformats.org/officeDocument/2006/relationships/image" Target="../media/image1906.png"/><Relationship Id="rId563" Type="http://schemas.openxmlformats.org/officeDocument/2006/relationships/image" Target="../media/image1927.png"/><Relationship Id="rId619" Type="http://schemas.openxmlformats.org/officeDocument/2006/relationships/image" Target="../media/image1955.png"/><Relationship Id="rId95" Type="http://schemas.openxmlformats.org/officeDocument/2006/relationships/image" Target="../media/image1696.png"/><Relationship Id="rId160" Type="http://schemas.openxmlformats.org/officeDocument/2006/relationships/customXml" Target="../ink/ink1745.xml"/><Relationship Id="rId216" Type="http://schemas.openxmlformats.org/officeDocument/2006/relationships/customXml" Target="../ink/ink1773.xml"/><Relationship Id="rId423" Type="http://schemas.openxmlformats.org/officeDocument/2006/relationships/image" Target="../media/image1858.png"/><Relationship Id="rId258" Type="http://schemas.openxmlformats.org/officeDocument/2006/relationships/customXml" Target="../ink/ink1794.xml"/><Relationship Id="rId465" Type="http://schemas.openxmlformats.org/officeDocument/2006/relationships/image" Target="../media/image1879.png"/><Relationship Id="rId630" Type="http://schemas.openxmlformats.org/officeDocument/2006/relationships/customXml" Target="../ink/ink1980.xml"/><Relationship Id="rId672" Type="http://schemas.openxmlformats.org/officeDocument/2006/relationships/customXml" Target="../ink/ink2001.xml"/><Relationship Id="rId22" Type="http://schemas.openxmlformats.org/officeDocument/2006/relationships/customXml" Target="../ink/ink1676.xml"/><Relationship Id="rId64" Type="http://schemas.openxmlformats.org/officeDocument/2006/relationships/customXml" Target="../ink/ink1697.xml"/><Relationship Id="rId118" Type="http://schemas.openxmlformats.org/officeDocument/2006/relationships/customXml" Target="../ink/ink1724.xml"/><Relationship Id="rId325" Type="http://schemas.openxmlformats.org/officeDocument/2006/relationships/image" Target="../media/image1809.png"/><Relationship Id="rId367" Type="http://schemas.openxmlformats.org/officeDocument/2006/relationships/image" Target="../media/image1830.png"/><Relationship Id="rId532" Type="http://schemas.openxmlformats.org/officeDocument/2006/relationships/customXml" Target="../ink/ink1931.xml"/><Relationship Id="rId574" Type="http://schemas.openxmlformats.org/officeDocument/2006/relationships/customXml" Target="../ink/ink1952.xml"/><Relationship Id="rId171" Type="http://schemas.openxmlformats.org/officeDocument/2006/relationships/image" Target="../media/image1734.png"/><Relationship Id="rId227" Type="http://schemas.openxmlformats.org/officeDocument/2006/relationships/image" Target="../media/image1762.png"/><Relationship Id="rId269" Type="http://schemas.openxmlformats.org/officeDocument/2006/relationships/image" Target="../media/image1781.png"/><Relationship Id="rId434" Type="http://schemas.openxmlformats.org/officeDocument/2006/relationships/customXml" Target="../ink/ink1882.xml"/><Relationship Id="rId476" Type="http://schemas.openxmlformats.org/officeDocument/2006/relationships/customXml" Target="../ink/ink1903.xml"/><Relationship Id="rId641" Type="http://schemas.openxmlformats.org/officeDocument/2006/relationships/image" Target="../media/image1966.png"/><Relationship Id="rId683" Type="http://schemas.openxmlformats.org/officeDocument/2006/relationships/image" Target="../media/image1987.png"/><Relationship Id="rId33" Type="http://schemas.openxmlformats.org/officeDocument/2006/relationships/image" Target="../media/image1665.png"/><Relationship Id="rId129" Type="http://schemas.openxmlformats.org/officeDocument/2006/relationships/image" Target="../media/image1713.png"/><Relationship Id="rId280" Type="http://schemas.openxmlformats.org/officeDocument/2006/relationships/customXml" Target="../ink/ink1805.xml"/><Relationship Id="rId336" Type="http://schemas.openxmlformats.org/officeDocument/2006/relationships/customXml" Target="../ink/ink1833.xml"/><Relationship Id="rId501" Type="http://schemas.openxmlformats.org/officeDocument/2006/relationships/image" Target="../media/image1648.png"/><Relationship Id="rId543" Type="http://schemas.openxmlformats.org/officeDocument/2006/relationships/image" Target="../media/image1917.png"/><Relationship Id="rId75" Type="http://schemas.openxmlformats.org/officeDocument/2006/relationships/image" Target="../media/image1686.png"/><Relationship Id="rId140" Type="http://schemas.openxmlformats.org/officeDocument/2006/relationships/customXml" Target="../ink/ink1735.xml"/><Relationship Id="rId182" Type="http://schemas.openxmlformats.org/officeDocument/2006/relationships/customXml" Target="../ink/ink1756.xml"/><Relationship Id="rId378" Type="http://schemas.openxmlformats.org/officeDocument/2006/relationships/customXml" Target="../ink/ink1854.xml"/><Relationship Id="rId403" Type="http://schemas.openxmlformats.org/officeDocument/2006/relationships/image" Target="../media/image1848.png"/><Relationship Id="rId585" Type="http://schemas.openxmlformats.org/officeDocument/2006/relationships/image" Target="../media/image1938.png"/><Relationship Id="rId6" Type="http://schemas.openxmlformats.org/officeDocument/2006/relationships/customXml" Target="../ink/ink1668.xml"/><Relationship Id="rId238" Type="http://schemas.openxmlformats.org/officeDocument/2006/relationships/customXml" Target="../ink/ink1784.xml"/><Relationship Id="rId445" Type="http://schemas.openxmlformats.org/officeDocument/2006/relationships/image" Target="../media/image1869.png"/><Relationship Id="rId487" Type="http://schemas.openxmlformats.org/officeDocument/2006/relationships/image" Target="../media/image1890.png"/><Relationship Id="rId610" Type="http://schemas.openxmlformats.org/officeDocument/2006/relationships/customXml" Target="../ink/ink1970.xml"/><Relationship Id="rId652" Type="http://schemas.openxmlformats.org/officeDocument/2006/relationships/customXml" Target="../ink/ink1991.xml"/><Relationship Id="rId291" Type="http://schemas.openxmlformats.org/officeDocument/2006/relationships/image" Target="../media/image1792.png"/><Relationship Id="rId305" Type="http://schemas.openxmlformats.org/officeDocument/2006/relationships/image" Target="../media/image1799.png"/><Relationship Id="rId347" Type="http://schemas.openxmlformats.org/officeDocument/2006/relationships/image" Target="../media/image1820.png"/><Relationship Id="rId512" Type="http://schemas.openxmlformats.org/officeDocument/2006/relationships/customXml" Target="../ink/ink1921.xml"/><Relationship Id="rId44" Type="http://schemas.openxmlformats.org/officeDocument/2006/relationships/customXml" Target="../ink/ink1687.xml"/><Relationship Id="rId86" Type="http://schemas.openxmlformats.org/officeDocument/2006/relationships/customXml" Target="../ink/ink1708.xml"/><Relationship Id="rId151" Type="http://schemas.openxmlformats.org/officeDocument/2006/relationships/image" Target="../media/image1724.png"/><Relationship Id="rId389" Type="http://schemas.openxmlformats.org/officeDocument/2006/relationships/image" Target="../media/image1841.png"/><Relationship Id="rId554" Type="http://schemas.openxmlformats.org/officeDocument/2006/relationships/customXml" Target="../ink/ink1942.xml"/><Relationship Id="rId596" Type="http://schemas.openxmlformats.org/officeDocument/2006/relationships/customXml" Target="../ink/ink1963.xml"/><Relationship Id="rId193" Type="http://schemas.openxmlformats.org/officeDocument/2006/relationships/image" Target="../media/image1745.png"/><Relationship Id="rId207" Type="http://schemas.openxmlformats.org/officeDocument/2006/relationships/image" Target="../media/image1752.png"/><Relationship Id="rId249" Type="http://schemas.openxmlformats.org/officeDocument/2006/relationships/image" Target="../media/image1771.png"/><Relationship Id="rId414" Type="http://schemas.openxmlformats.org/officeDocument/2006/relationships/customXml" Target="../ink/ink1872.xml"/><Relationship Id="rId456" Type="http://schemas.openxmlformats.org/officeDocument/2006/relationships/customXml" Target="../ink/ink1893.xml"/><Relationship Id="rId498" Type="http://schemas.openxmlformats.org/officeDocument/2006/relationships/customXml" Target="../ink/ink1914.xml"/><Relationship Id="rId621" Type="http://schemas.openxmlformats.org/officeDocument/2006/relationships/image" Target="../media/image1956.png"/><Relationship Id="rId663" Type="http://schemas.openxmlformats.org/officeDocument/2006/relationships/image" Target="../media/image1977.png"/><Relationship Id="rId13" Type="http://schemas.openxmlformats.org/officeDocument/2006/relationships/image" Target="../media/image1656.png"/><Relationship Id="rId109" Type="http://schemas.openxmlformats.org/officeDocument/2006/relationships/image" Target="../media/image1703.png"/><Relationship Id="rId260" Type="http://schemas.openxmlformats.org/officeDocument/2006/relationships/customXml" Target="../ink/ink1795.xml"/><Relationship Id="rId316" Type="http://schemas.openxmlformats.org/officeDocument/2006/relationships/customXml" Target="../ink/ink1823.xml"/><Relationship Id="rId523" Type="http://schemas.openxmlformats.org/officeDocument/2006/relationships/image" Target="../media/image1907.png"/><Relationship Id="rId55" Type="http://schemas.openxmlformats.org/officeDocument/2006/relationships/image" Target="../media/image1676.png"/><Relationship Id="rId97" Type="http://schemas.openxmlformats.org/officeDocument/2006/relationships/image" Target="../media/image1697.png"/><Relationship Id="rId120" Type="http://schemas.openxmlformats.org/officeDocument/2006/relationships/customXml" Target="../ink/ink1725.xml"/><Relationship Id="rId358" Type="http://schemas.openxmlformats.org/officeDocument/2006/relationships/customXml" Target="../ink/ink1844.xml"/><Relationship Id="rId565" Type="http://schemas.openxmlformats.org/officeDocument/2006/relationships/image" Target="../media/image1928.png"/><Relationship Id="rId162" Type="http://schemas.openxmlformats.org/officeDocument/2006/relationships/customXml" Target="../ink/ink1746.xml"/><Relationship Id="rId218" Type="http://schemas.openxmlformats.org/officeDocument/2006/relationships/customXml" Target="../ink/ink1774.xml"/><Relationship Id="rId425" Type="http://schemas.openxmlformats.org/officeDocument/2006/relationships/image" Target="../media/image1859.png"/><Relationship Id="rId467" Type="http://schemas.openxmlformats.org/officeDocument/2006/relationships/image" Target="../media/image1880.png"/><Relationship Id="rId632" Type="http://schemas.openxmlformats.org/officeDocument/2006/relationships/customXml" Target="../ink/ink1981.xml"/><Relationship Id="rId271" Type="http://schemas.openxmlformats.org/officeDocument/2006/relationships/image" Target="../media/image1782.png"/><Relationship Id="rId674" Type="http://schemas.openxmlformats.org/officeDocument/2006/relationships/customXml" Target="../ink/ink2002.xml"/><Relationship Id="rId24" Type="http://schemas.openxmlformats.org/officeDocument/2006/relationships/customXml" Target="../ink/ink1677.xml"/><Relationship Id="rId66" Type="http://schemas.openxmlformats.org/officeDocument/2006/relationships/customXml" Target="../ink/ink1698.xml"/><Relationship Id="rId131" Type="http://schemas.openxmlformats.org/officeDocument/2006/relationships/image" Target="../media/image1714.png"/><Relationship Id="rId327" Type="http://schemas.openxmlformats.org/officeDocument/2006/relationships/image" Target="../media/image1810.png"/><Relationship Id="rId369" Type="http://schemas.openxmlformats.org/officeDocument/2006/relationships/image" Target="../media/image1831.png"/><Relationship Id="rId534" Type="http://schemas.openxmlformats.org/officeDocument/2006/relationships/customXml" Target="../ink/ink1932.xml"/><Relationship Id="rId576" Type="http://schemas.openxmlformats.org/officeDocument/2006/relationships/customXml" Target="../ink/ink1953.xml"/><Relationship Id="rId173" Type="http://schemas.openxmlformats.org/officeDocument/2006/relationships/image" Target="../media/image1735.png"/><Relationship Id="rId229" Type="http://schemas.openxmlformats.org/officeDocument/2006/relationships/image" Target="../media/image153.png"/><Relationship Id="rId380" Type="http://schemas.openxmlformats.org/officeDocument/2006/relationships/customXml" Target="../ink/ink1855.xml"/><Relationship Id="rId436" Type="http://schemas.openxmlformats.org/officeDocument/2006/relationships/customXml" Target="../ink/ink1883.xml"/><Relationship Id="rId601" Type="http://schemas.openxmlformats.org/officeDocument/2006/relationships/image" Target="../media/image1946.png"/><Relationship Id="rId643" Type="http://schemas.openxmlformats.org/officeDocument/2006/relationships/image" Target="../media/image1967.png"/><Relationship Id="rId240" Type="http://schemas.openxmlformats.org/officeDocument/2006/relationships/customXml" Target="../ink/ink1785.xml"/><Relationship Id="rId478" Type="http://schemas.openxmlformats.org/officeDocument/2006/relationships/customXml" Target="../ink/ink1904.xml"/><Relationship Id="rId685" Type="http://schemas.openxmlformats.org/officeDocument/2006/relationships/image" Target="../media/image1988.png"/><Relationship Id="rId35" Type="http://schemas.openxmlformats.org/officeDocument/2006/relationships/image" Target="../media/image1666.png"/><Relationship Id="rId77" Type="http://schemas.openxmlformats.org/officeDocument/2006/relationships/image" Target="../media/image1687.png"/><Relationship Id="rId100" Type="http://schemas.openxmlformats.org/officeDocument/2006/relationships/customXml" Target="../ink/ink1715.xml"/><Relationship Id="rId282" Type="http://schemas.openxmlformats.org/officeDocument/2006/relationships/customXml" Target="../ink/ink1806.xml"/><Relationship Id="rId338" Type="http://schemas.openxmlformats.org/officeDocument/2006/relationships/customXml" Target="../ink/ink1834.xml"/><Relationship Id="rId503" Type="http://schemas.openxmlformats.org/officeDocument/2006/relationships/image" Target="../media/image1897.png"/><Relationship Id="rId545" Type="http://schemas.openxmlformats.org/officeDocument/2006/relationships/image" Target="../media/image1918.png"/><Relationship Id="rId587" Type="http://schemas.openxmlformats.org/officeDocument/2006/relationships/image" Target="../media/image1939.png"/><Relationship Id="rId8" Type="http://schemas.openxmlformats.org/officeDocument/2006/relationships/customXml" Target="../ink/ink1669.xml"/><Relationship Id="rId142" Type="http://schemas.openxmlformats.org/officeDocument/2006/relationships/customXml" Target="../ink/ink1736.xml"/><Relationship Id="rId184" Type="http://schemas.openxmlformats.org/officeDocument/2006/relationships/customXml" Target="../ink/ink1757.xml"/><Relationship Id="rId391" Type="http://schemas.openxmlformats.org/officeDocument/2006/relationships/image" Target="../media/image1842.png"/><Relationship Id="rId405" Type="http://schemas.openxmlformats.org/officeDocument/2006/relationships/image" Target="../media/image1849.png"/><Relationship Id="rId447" Type="http://schemas.openxmlformats.org/officeDocument/2006/relationships/image" Target="../media/image1870.png"/><Relationship Id="rId612" Type="http://schemas.openxmlformats.org/officeDocument/2006/relationships/customXml" Target="../ink/ink1971.xml"/><Relationship Id="rId251" Type="http://schemas.openxmlformats.org/officeDocument/2006/relationships/image" Target="../media/image1772.png"/><Relationship Id="rId489" Type="http://schemas.openxmlformats.org/officeDocument/2006/relationships/image" Target="../media/image1891.png"/><Relationship Id="rId654" Type="http://schemas.openxmlformats.org/officeDocument/2006/relationships/customXml" Target="../ink/ink1992.xml"/><Relationship Id="rId46" Type="http://schemas.openxmlformats.org/officeDocument/2006/relationships/customXml" Target="../ink/ink1688.xml"/><Relationship Id="rId293" Type="http://schemas.openxmlformats.org/officeDocument/2006/relationships/image" Target="../media/image1793.png"/><Relationship Id="rId307" Type="http://schemas.openxmlformats.org/officeDocument/2006/relationships/image" Target="../media/image1800.png"/><Relationship Id="rId349" Type="http://schemas.openxmlformats.org/officeDocument/2006/relationships/image" Target="../media/image1821.png"/><Relationship Id="rId514" Type="http://schemas.openxmlformats.org/officeDocument/2006/relationships/customXml" Target="../ink/ink1922.xml"/><Relationship Id="rId556" Type="http://schemas.openxmlformats.org/officeDocument/2006/relationships/customXml" Target="../ink/ink1943.xml"/><Relationship Id="rId88" Type="http://schemas.openxmlformats.org/officeDocument/2006/relationships/customXml" Target="../ink/ink1709.xml"/><Relationship Id="rId111" Type="http://schemas.openxmlformats.org/officeDocument/2006/relationships/image" Target="../media/image1704.png"/><Relationship Id="rId153" Type="http://schemas.openxmlformats.org/officeDocument/2006/relationships/image" Target="../media/image1725.png"/><Relationship Id="rId195" Type="http://schemas.openxmlformats.org/officeDocument/2006/relationships/image" Target="../media/image1746.png"/><Relationship Id="rId209" Type="http://schemas.openxmlformats.org/officeDocument/2006/relationships/image" Target="../media/image1753.png"/><Relationship Id="rId360" Type="http://schemas.openxmlformats.org/officeDocument/2006/relationships/customXml" Target="../ink/ink1845.xml"/><Relationship Id="rId416" Type="http://schemas.openxmlformats.org/officeDocument/2006/relationships/customXml" Target="../ink/ink1873.xml"/><Relationship Id="rId598" Type="http://schemas.openxmlformats.org/officeDocument/2006/relationships/customXml" Target="../ink/ink1964.xml"/><Relationship Id="rId220" Type="http://schemas.openxmlformats.org/officeDocument/2006/relationships/customXml" Target="../ink/ink1775.xml"/><Relationship Id="rId458" Type="http://schemas.openxmlformats.org/officeDocument/2006/relationships/customXml" Target="../ink/ink1894.xml"/><Relationship Id="rId623" Type="http://schemas.openxmlformats.org/officeDocument/2006/relationships/image" Target="../media/image1957.png"/><Relationship Id="rId665" Type="http://schemas.openxmlformats.org/officeDocument/2006/relationships/image" Target="../media/image1978.png"/><Relationship Id="rId15" Type="http://schemas.openxmlformats.org/officeDocument/2006/relationships/image" Target="../media/image1657.png"/><Relationship Id="rId57" Type="http://schemas.openxmlformats.org/officeDocument/2006/relationships/image" Target="../media/image1677.png"/><Relationship Id="rId262" Type="http://schemas.openxmlformats.org/officeDocument/2006/relationships/customXml" Target="../ink/ink1796.xml"/><Relationship Id="rId318" Type="http://schemas.openxmlformats.org/officeDocument/2006/relationships/customXml" Target="../ink/ink1824.xml"/><Relationship Id="rId525" Type="http://schemas.openxmlformats.org/officeDocument/2006/relationships/image" Target="../media/image1908.png"/><Relationship Id="rId567" Type="http://schemas.openxmlformats.org/officeDocument/2006/relationships/image" Target="../media/image1929.png"/><Relationship Id="rId99" Type="http://schemas.openxmlformats.org/officeDocument/2006/relationships/image" Target="../media/image1698.png"/><Relationship Id="rId122" Type="http://schemas.openxmlformats.org/officeDocument/2006/relationships/customXml" Target="../ink/ink1726.xml"/><Relationship Id="rId164" Type="http://schemas.openxmlformats.org/officeDocument/2006/relationships/customXml" Target="../ink/ink1747.xml"/><Relationship Id="rId371" Type="http://schemas.openxmlformats.org/officeDocument/2006/relationships/image" Target="../media/image1832.png"/><Relationship Id="rId427" Type="http://schemas.openxmlformats.org/officeDocument/2006/relationships/image" Target="../media/image1860.png"/><Relationship Id="rId469" Type="http://schemas.openxmlformats.org/officeDocument/2006/relationships/image" Target="../media/image1881.png"/><Relationship Id="rId634" Type="http://schemas.openxmlformats.org/officeDocument/2006/relationships/customXml" Target="../ink/ink1982.xml"/><Relationship Id="rId676" Type="http://schemas.openxmlformats.org/officeDocument/2006/relationships/customXml" Target="../ink/ink2003.xml"/><Relationship Id="rId26" Type="http://schemas.openxmlformats.org/officeDocument/2006/relationships/customXml" Target="../ink/ink1678.xml"/><Relationship Id="rId231" Type="http://schemas.openxmlformats.org/officeDocument/2006/relationships/image" Target="../media/image1763.png"/><Relationship Id="rId273" Type="http://schemas.openxmlformats.org/officeDocument/2006/relationships/image" Target="../media/image1783.png"/><Relationship Id="rId329" Type="http://schemas.openxmlformats.org/officeDocument/2006/relationships/image" Target="../media/image1811.png"/><Relationship Id="rId480" Type="http://schemas.openxmlformats.org/officeDocument/2006/relationships/customXml" Target="../ink/ink1905.xml"/><Relationship Id="rId536" Type="http://schemas.openxmlformats.org/officeDocument/2006/relationships/customXml" Target="../ink/ink1933.xml"/><Relationship Id="rId68" Type="http://schemas.openxmlformats.org/officeDocument/2006/relationships/customXml" Target="../ink/ink1699.xml"/><Relationship Id="rId133" Type="http://schemas.openxmlformats.org/officeDocument/2006/relationships/image" Target="../media/image1715.png"/><Relationship Id="rId175" Type="http://schemas.openxmlformats.org/officeDocument/2006/relationships/image" Target="../media/image1736.png"/><Relationship Id="rId340" Type="http://schemas.openxmlformats.org/officeDocument/2006/relationships/customXml" Target="../ink/ink1835.xml"/><Relationship Id="rId578" Type="http://schemas.openxmlformats.org/officeDocument/2006/relationships/customXml" Target="../ink/ink1954.xml"/><Relationship Id="rId200" Type="http://schemas.openxmlformats.org/officeDocument/2006/relationships/customXml" Target="../ink/ink1765.xml"/><Relationship Id="rId382" Type="http://schemas.openxmlformats.org/officeDocument/2006/relationships/customXml" Target="../ink/ink1856.xml"/><Relationship Id="rId438" Type="http://schemas.openxmlformats.org/officeDocument/2006/relationships/customXml" Target="../ink/ink1884.xml"/><Relationship Id="rId603" Type="http://schemas.openxmlformats.org/officeDocument/2006/relationships/image" Target="../media/image1947.png"/><Relationship Id="rId645" Type="http://schemas.openxmlformats.org/officeDocument/2006/relationships/image" Target="../media/image1968.png"/><Relationship Id="rId687" Type="http://schemas.openxmlformats.org/officeDocument/2006/relationships/image" Target="../media/image1989.png"/><Relationship Id="rId242" Type="http://schemas.openxmlformats.org/officeDocument/2006/relationships/customXml" Target="../ink/ink1786.xml"/><Relationship Id="rId284" Type="http://schemas.openxmlformats.org/officeDocument/2006/relationships/customXml" Target="../ink/ink1807.xml"/><Relationship Id="rId491" Type="http://schemas.openxmlformats.org/officeDocument/2006/relationships/image" Target="../media/image1892.png"/><Relationship Id="rId505" Type="http://schemas.openxmlformats.org/officeDocument/2006/relationships/image" Target="../media/image1898.png"/><Relationship Id="rId37" Type="http://schemas.openxmlformats.org/officeDocument/2006/relationships/image" Target="../media/image1667.png"/><Relationship Id="rId79" Type="http://schemas.openxmlformats.org/officeDocument/2006/relationships/image" Target="../media/image1688.png"/><Relationship Id="rId102" Type="http://schemas.openxmlformats.org/officeDocument/2006/relationships/customXml" Target="../ink/ink1716.xml"/><Relationship Id="rId144" Type="http://schemas.openxmlformats.org/officeDocument/2006/relationships/customXml" Target="../ink/ink1737.xml"/><Relationship Id="rId547" Type="http://schemas.openxmlformats.org/officeDocument/2006/relationships/image" Target="../media/image1919.png"/><Relationship Id="rId589" Type="http://schemas.openxmlformats.org/officeDocument/2006/relationships/image" Target="../media/image1940.png"/><Relationship Id="rId90" Type="http://schemas.openxmlformats.org/officeDocument/2006/relationships/customXml" Target="../ink/ink1710.xml"/><Relationship Id="rId186" Type="http://schemas.openxmlformats.org/officeDocument/2006/relationships/customXml" Target="../ink/ink1758.xml"/><Relationship Id="rId351" Type="http://schemas.openxmlformats.org/officeDocument/2006/relationships/image" Target="../media/image1822.png"/><Relationship Id="rId393" Type="http://schemas.openxmlformats.org/officeDocument/2006/relationships/image" Target="../media/image1843.png"/><Relationship Id="rId407" Type="http://schemas.openxmlformats.org/officeDocument/2006/relationships/image" Target="../media/image1850.png"/><Relationship Id="rId449" Type="http://schemas.openxmlformats.org/officeDocument/2006/relationships/image" Target="../media/image1871.png"/><Relationship Id="rId614" Type="http://schemas.openxmlformats.org/officeDocument/2006/relationships/customXml" Target="../ink/ink1972.xml"/><Relationship Id="rId656" Type="http://schemas.openxmlformats.org/officeDocument/2006/relationships/customXml" Target="../ink/ink1993.xml"/><Relationship Id="rId211" Type="http://schemas.openxmlformats.org/officeDocument/2006/relationships/image" Target="../media/image1754.png"/><Relationship Id="rId253" Type="http://schemas.openxmlformats.org/officeDocument/2006/relationships/image" Target="../media/image1773.png"/><Relationship Id="rId295" Type="http://schemas.openxmlformats.org/officeDocument/2006/relationships/image" Target="../media/image1794.png"/><Relationship Id="rId309" Type="http://schemas.openxmlformats.org/officeDocument/2006/relationships/image" Target="../media/image1801.png"/><Relationship Id="rId460" Type="http://schemas.openxmlformats.org/officeDocument/2006/relationships/customXml" Target="../ink/ink1895.xml"/><Relationship Id="rId516" Type="http://schemas.openxmlformats.org/officeDocument/2006/relationships/customXml" Target="../ink/ink1923.xml"/><Relationship Id="rId48" Type="http://schemas.openxmlformats.org/officeDocument/2006/relationships/customXml" Target="../ink/ink1689.xml"/><Relationship Id="rId113" Type="http://schemas.openxmlformats.org/officeDocument/2006/relationships/image" Target="../media/image1705.png"/><Relationship Id="rId320" Type="http://schemas.openxmlformats.org/officeDocument/2006/relationships/customXml" Target="../ink/ink1825.xml"/><Relationship Id="rId558" Type="http://schemas.openxmlformats.org/officeDocument/2006/relationships/customXml" Target="../ink/ink1944.xml"/><Relationship Id="rId155" Type="http://schemas.openxmlformats.org/officeDocument/2006/relationships/image" Target="../media/image1726.png"/><Relationship Id="rId197" Type="http://schemas.openxmlformats.org/officeDocument/2006/relationships/image" Target="../media/image1747.png"/><Relationship Id="rId362" Type="http://schemas.openxmlformats.org/officeDocument/2006/relationships/customXml" Target="../ink/ink1846.xml"/><Relationship Id="rId418" Type="http://schemas.openxmlformats.org/officeDocument/2006/relationships/customXml" Target="../ink/ink1874.xml"/><Relationship Id="rId625" Type="http://schemas.openxmlformats.org/officeDocument/2006/relationships/image" Target="../media/image1958.png"/><Relationship Id="rId222" Type="http://schemas.openxmlformats.org/officeDocument/2006/relationships/customXml" Target="../ink/ink1776.xml"/><Relationship Id="rId264" Type="http://schemas.openxmlformats.org/officeDocument/2006/relationships/customXml" Target="../ink/ink1797.xml"/><Relationship Id="rId471" Type="http://schemas.openxmlformats.org/officeDocument/2006/relationships/image" Target="../media/image1882.png"/><Relationship Id="rId667" Type="http://schemas.openxmlformats.org/officeDocument/2006/relationships/image" Target="../media/image1979.png"/><Relationship Id="rId17" Type="http://schemas.openxmlformats.org/officeDocument/2006/relationships/image" Target="../media/image1658.png"/><Relationship Id="rId59" Type="http://schemas.openxmlformats.org/officeDocument/2006/relationships/image" Target="../media/image1678.png"/><Relationship Id="rId124" Type="http://schemas.openxmlformats.org/officeDocument/2006/relationships/customXml" Target="../ink/ink1727.xml"/><Relationship Id="rId527" Type="http://schemas.openxmlformats.org/officeDocument/2006/relationships/image" Target="../media/image1909.png"/><Relationship Id="rId569" Type="http://schemas.openxmlformats.org/officeDocument/2006/relationships/image" Target="../media/image1930.png"/><Relationship Id="rId70" Type="http://schemas.openxmlformats.org/officeDocument/2006/relationships/customXml" Target="../ink/ink1700.xml"/><Relationship Id="rId166" Type="http://schemas.openxmlformats.org/officeDocument/2006/relationships/customXml" Target="../ink/ink1748.xml"/><Relationship Id="rId331" Type="http://schemas.openxmlformats.org/officeDocument/2006/relationships/image" Target="../media/image1812.png"/><Relationship Id="rId373" Type="http://schemas.openxmlformats.org/officeDocument/2006/relationships/image" Target="../media/image1833.png"/><Relationship Id="rId429" Type="http://schemas.openxmlformats.org/officeDocument/2006/relationships/image" Target="../media/image1861.png"/><Relationship Id="rId580" Type="http://schemas.openxmlformats.org/officeDocument/2006/relationships/customXml" Target="../ink/ink1955.xml"/><Relationship Id="rId636" Type="http://schemas.openxmlformats.org/officeDocument/2006/relationships/customXml" Target="../ink/ink1983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764.png"/><Relationship Id="rId440" Type="http://schemas.openxmlformats.org/officeDocument/2006/relationships/customXml" Target="../ink/ink1885.xml"/><Relationship Id="rId678" Type="http://schemas.openxmlformats.org/officeDocument/2006/relationships/customXml" Target="../ink/ink2004.xml"/><Relationship Id="rId28" Type="http://schemas.openxmlformats.org/officeDocument/2006/relationships/customXml" Target="../ink/ink1679.xml"/><Relationship Id="rId275" Type="http://schemas.openxmlformats.org/officeDocument/2006/relationships/image" Target="../media/image1784.png"/><Relationship Id="rId300" Type="http://schemas.openxmlformats.org/officeDocument/2006/relationships/customXml" Target="../ink/ink1815.xml"/><Relationship Id="rId482" Type="http://schemas.openxmlformats.org/officeDocument/2006/relationships/customXml" Target="../ink/ink1906.xml"/><Relationship Id="rId538" Type="http://schemas.openxmlformats.org/officeDocument/2006/relationships/customXml" Target="../ink/ink1934.xml"/><Relationship Id="rId81" Type="http://schemas.openxmlformats.org/officeDocument/2006/relationships/image" Target="../media/image1689.png"/><Relationship Id="rId135" Type="http://schemas.openxmlformats.org/officeDocument/2006/relationships/image" Target="../media/image1716.png"/><Relationship Id="rId177" Type="http://schemas.openxmlformats.org/officeDocument/2006/relationships/image" Target="../media/image1737.png"/><Relationship Id="rId342" Type="http://schemas.openxmlformats.org/officeDocument/2006/relationships/customXml" Target="../ink/ink1836.xml"/><Relationship Id="rId384" Type="http://schemas.openxmlformats.org/officeDocument/2006/relationships/customXml" Target="../ink/ink1857.xml"/><Relationship Id="rId591" Type="http://schemas.openxmlformats.org/officeDocument/2006/relationships/image" Target="../media/image1941.png"/><Relationship Id="rId605" Type="http://schemas.openxmlformats.org/officeDocument/2006/relationships/image" Target="../media/image1948.png"/><Relationship Id="rId202" Type="http://schemas.openxmlformats.org/officeDocument/2006/relationships/customXml" Target="../ink/ink1766.xml"/><Relationship Id="rId244" Type="http://schemas.openxmlformats.org/officeDocument/2006/relationships/customXml" Target="../ink/ink1787.xml"/><Relationship Id="rId647" Type="http://schemas.openxmlformats.org/officeDocument/2006/relationships/image" Target="../media/image1969.png"/><Relationship Id="rId689" Type="http://schemas.openxmlformats.org/officeDocument/2006/relationships/image" Target="../media/image1990.png"/><Relationship Id="rId39" Type="http://schemas.openxmlformats.org/officeDocument/2006/relationships/image" Target="../media/image1668.png"/><Relationship Id="rId286" Type="http://schemas.openxmlformats.org/officeDocument/2006/relationships/customXml" Target="../ink/ink1808.xml"/><Relationship Id="rId451" Type="http://schemas.openxmlformats.org/officeDocument/2006/relationships/image" Target="../media/image1872.png"/><Relationship Id="rId493" Type="http://schemas.openxmlformats.org/officeDocument/2006/relationships/image" Target="../media/image1893.png"/><Relationship Id="rId507" Type="http://schemas.openxmlformats.org/officeDocument/2006/relationships/image" Target="../media/image1899.png"/><Relationship Id="rId549" Type="http://schemas.openxmlformats.org/officeDocument/2006/relationships/image" Target="../media/image1920.png"/><Relationship Id="rId50" Type="http://schemas.openxmlformats.org/officeDocument/2006/relationships/customXml" Target="../ink/ink1690.xml"/><Relationship Id="rId104" Type="http://schemas.openxmlformats.org/officeDocument/2006/relationships/customXml" Target="../ink/ink1717.xml"/><Relationship Id="rId146" Type="http://schemas.openxmlformats.org/officeDocument/2006/relationships/customXml" Target="../ink/ink1738.xml"/><Relationship Id="rId188" Type="http://schemas.openxmlformats.org/officeDocument/2006/relationships/customXml" Target="../ink/ink1759.xml"/><Relationship Id="rId311" Type="http://schemas.openxmlformats.org/officeDocument/2006/relationships/image" Target="../media/image1802.png"/><Relationship Id="rId353" Type="http://schemas.openxmlformats.org/officeDocument/2006/relationships/image" Target="../media/image1823.png"/><Relationship Id="rId395" Type="http://schemas.openxmlformats.org/officeDocument/2006/relationships/image" Target="../media/image1844.png"/><Relationship Id="rId409" Type="http://schemas.openxmlformats.org/officeDocument/2006/relationships/image" Target="../media/image1851.png"/><Relationship Id="rId560" Type="http://schemas.openxmlformats.org/officeDocument/2006/relationships/customXml" Target="../ink/ink1945.xml"/><Relationship Id="rId92" Type="http://schemas.openxmlformats.org/officeDocument/2006/relationships/customXml" Target="../ink/ink1711.xml"/><Relationship Id="rId213" Type="http://schemas.openxmlformats.org/officeDocument/2006/relationships/image" Target="../media/image1755.png"/><Relationship Id="rId420" Type="http://schemas.openxmlformats.org/officeDocument/2006/relationships/customXml" Target="../ink/ink1875.xml"/><Relationship Id="rId616" Type="http://schemas.openxmlformats.org/officeDocument/2006/relationships/customXml" Target="../ink/ink1973.xml"/><Relationship Id="rId658" Type="http://schemas.openxmlformats.org/officeDocument/2006/relationships/customXml" Target="../ink/ink1994.xml"/><Relationship Id="rId255" Type="http://schemas.openxmlformats.org/officeDocument/2006/relationships/image" Target="../media/image1774.png"/><Relationship Id="rId297" Type="http://schemas.openxmlformats.org/officeDocument/2006/relationships/image" Target="../media/image1795.png"/><Relationship Id="rId462" Type="http://schemas.openxmlformats.org/officeDocument/2006/relationships/customXml" Target="../ink/ink1896.xml"/><Relationship Id="rId518" Type="http://schemas.openxmlformats.org/officeDocument/2006/relationships/customXml" Target="../ink/ink1924.xml"/><Relationship Id="rId115" Type="http://schemas.openxmlformats.org/officeDocument/2006/relationships/image" Target="../media/image1706.png"/><Relationship Id="rId157" Type="http://schemas.openxmlformats.org/officeDocument/2006/relationships/image" Target="../media/image1727.png"/><Relationship Id="rId322" Type="http://schemas.openxmlformats.org/officeDocument/2006/relationships/customXml" Target="../ink/ink1826.xml"/><Relationship Id="rId364" Type="http://schemas.openxmlformats.org/officeDocument/2006/relationships/customXml" Target="../ink/ink1847.xml"/><Relationship Id="rId61" Type="http://schemas.openxmlformats.org/officeDocument/2006/relationships/image" Target="../media/image1679.png"/><Relationship Id="rId199" Type="http://schemas.openxmlformats.org/officeDocument/2006/relationships/image" Target="../media/image1748.png"/><Relationship Id="rId571" Type="http://schemas.openxmlformats.org/officeDocument/2006/relationships/image" Target="../media/image1931.png"/><Relationship Id="rId627" Type="http://schemas.openxmlformats.org/officeDocument/2006/relationships/image" Target="../media/image1959.png"/><Relationship Id="rId669" Type="http://schemas.openxmlformats.org/officeDocument/2006/relationships/image" Target="../media/image1980.png"/><Relationship Id="rId19" Type="http://schemas.openxmlformats.org/officeDocument/2006/relationships/image" Target="../media/image1659.png"/><Relationship Id="rId224" Type="http://schemas.openxmlformats.org/officeDocument/2006/relationships/customXml" Target="../ink/ink1777.xml"/><Relationship Id="rId266" Type="http://schemas.openxmlformats.org/officeDocument/2006/relationships/customXml" Target="../ink/ink1798.xml"/><Relationship Id="rId431" Type="http://schemas.openxmlformats.org/officeDocument/2006/relationships/image" Target="../media/image1862.png"/><Relationship Id="rId473" Type="http://schemas.openxmlformats.org/officeDocument/2006/relationships/image" Target="../media/image1883.png"/><Relationship Id="rId529" Type="http://schemas.openxmlformats.org/officeDocument/2006/relationships/image" Target="../media/image1910.png"/><Relationship Id="rId680" Type="http://schemas.openxmlformats.org/officeDocument/2006/relationships/customXml" Target="../ink/ink2005.xml"/><Relationship Id="rId30" Type="http://schemas.openxmlformats.org/officeDocument/2006/relationships/customXml" Target="../ink/ink1680.xml"/><Relationship Id="rId126" Type="http://schemas.openxmlformats.org/officeDocument/2006/relationships/customXml" Target="../ink/ink1728.xml"/><Relationship Id="rId168" Type="http://schemas.openxmlformats.org/officeDocument/2006/relationships/customXml" Target="../ink/ink1749.xml"/><Relationship Id="rId333" Type="http://schemas.openxmlformats.org/officeDocument/2006/relationships/image" Target="../media/image1813.png"/><Relationship Id="rId540" Type="http://schemas.openxmlformats.org/officeDocument/2006/relationships/customXml" Target="../ink/ink1935.xml"/><Relationship Id="rId72" Type="http://schemas.openxmlformats.org/officeDocument/2006/relationships/customXml" Target="../ink/ink1701.xml"/><Relationship Id="rId375" Type="http://schemas.openxmlformats.org/officeDocument/2006/relationships/image" Target="../media/image1834.png"/><Relationship Id="rId582" Type="http://schemas.openxmlformats.org/officeDocument/2006/relationships/customXml" Target="../ink/ink1956.xml"/><Relationship Id="rId638" Type="http://schemas.openxmlformats.org/officeDocument/2006/relationships/customXml" Target="../ink/ink1984.xml"/><Relationship Id="rId3" Type="http://schemas.openxmlformats.org/officeDocument/2006/relationships/image" Target="../media/image1651.png"/><Relationship Id="rId235" Type="http://schemas.openxmlformats.org/officeDocument/2006/relationships/image" Target="../media/image1765.png"/><Relationship Id="rId277" Type="http://schemas.openxmlformats.org/officeDocument/2006/relationships/image" Target="../media/image1785.png"/><Relationship Id="rId400" Type="http://schemas.openxmlformats.org/officeDocument/2006/relationships/customXml" Target="../ink/ink1865.xml"/><Relationship Id="rId442" Type="http://schemas.openxmlformats.org/officeDocument/2006/relationships/customXml" Target="../ink/ink1886.xml"/><Relationship Id="rId484" Type="http://schemas.openxmlformats.org/officeDocument/2006/relationships/customXml" Target="../ink/ink1907.xml"/><Relationship Id="rId137" Type="http://schemas.openxmlformats.org/officeDocument/2006/relationships/image" Target="../media/image1717.png"/><Relationship Id="rId302" Type="http://schemas.openxmlformats.org/officeDocument/2006/relationships/customXml" Target="../ink/ink1816.xml"/><Relationship Id="rId344" Type="http://schemas.openxmlformats.org/officeDocument/2006/relationships/customXml" Target="../ink/ink1837.xml"/><Relationship Id="rId691" Type="http://schemas.openxmlformats.org/officeDocument/2006/relationships/image" Target="../media/image1991.png"/><Relationship Id="rId41" Type="http://schemas.openxmlformats.org/officeDocument/2006/relationships/image" Target="../media/image1669.png"/><Relationship Id="rId83" Type="http://schemas.openxmlformats.org/officeDocument/2006/relationships/image" Target="../media/image1690.png"/><Relationship Id="rId179" Type="http://schemas.openxmlformats.org/officeDocument/2006/relationships/image" Target="../media/image1738.png"/><Relationship Id="rId386" Type="http://schemas.openxmlformats.org/officeDocument/2006/relationships/customXml" Target="../ink/ink1858.xml"/><Relationship Id="rId551" Type="http://schemas.openxmlformats.org/officeDocument/2006/relationships/image" Target="../media/image1921.png"/><Relationship Id="rId593" Type="http://schemas.openxmlformats.org/officeDocument/2006/relationships/image" Target="../media/image1942.png"/><Relationship Id="rId607" Type="http://schemas.openxmlformats.org/officeDocument/2006/relationships/image" Target="../media/image1949.png"/><Relationship Id="rId649" Type="http://schemas.openxmlformats.org/officeDocument/2006/relationships/image" Target="../media/image1970.png"/><Relationship Id="rId190" Type="http://schemas.openxmlformats.org/officeDocument/2006/relationships/customXml" Target="../ink/ink1760.xml"/><Relationship Id="rId204" Type="http://schemas.openxmlformats.org/officeDocument/2006/relationships/customXml" Target="../ink/ink1767.xml"/><Relationship Id="rId246" Type="http://schemas.openxmlformats.org/officeDocument/2006/relationships/customXml" Target="../ink/ink1788.xml"/><Relationship Id="rId288" Type="http://schemas.openxmlformats.org/officeDocument/2006/relationships/customXml" Target="../ink/ink1809.xml"/><Relationship Id="rId411" Type="http://schemas.openxmlformats.org/officeDocument/2006/relationships/image" Target="../media/image1852.png"/><Relationship Id="rId453" Type="http://schemas.openxmlformats.org/officeDocument/2006/relationships/image" Target="../media/image1873.png"/><Relationship Id="rId509" Type="http://schemas.openxmlformats.org/officeDocument/2006/relationships/image" Target="../media/image1900.png"/><Relationship Id="rId660" Type="http://schemas.openxmlformats.org/officeDocument/2006/relationships/customXml" Target="../ink/ink1995.xml"/><Relationship Id="rId106" Type="http://schemas.openxmlformats.org/officeDocument/2006/relationships/customXml" Target="../ink/ink1718.xml"/><Relationship Id="rId313" Type="http://schemas.openxmlformats.org/officeDocument/2006/relationships/image" Target="../media/image1803.png"/><Relationship Id="rId495" Type="http://schemas.openxmlformats.org/officeDocument/2006/relationships/image" Target="../media/image1894.png"/><Relationship Id="rId10" Type="http://schemas.openxmlformats.org/officeDocument/2006/relationships/customXml" Target="../ink/ink1670.xml"/><Relationship Id="rId52" Type="http://schemas.openxmlformats.org/officeDocument/2006/relationships/customXml" Target="../ink/ink1691.xml"/><Relationship Id="rId94" Type="http://schemas.openxmlformats.org/officeDocument/2006/relationships/customXml" Target="../ink/ink1712.xml"/><Relationship Id="rId148" Type="http://schemas.openxmlformats.org/officeDocument/2006/relationships/customXml" Target="../ink/ink1739.xml"/><Relationship Id="rId355" Type="http://schemas.openxmlformats.org/officeDocument/2006/relationships/image" Target="../media/image1824.png"/><Relationship Id="rId397" Type="http://schemas.openxmlformats.org/officeDocument/2006/relationships/image" Target="../media/image1845.png"/><Relationship Id="rId520" Type="http://schemas.openxmlformats.org/officeDocument/2006/relationships/customXml" Target="../ink/ink1925.xml"/><Relationship Id="rId562" Type="http://schemas.openxmlformats.org/officeDocument/2006/relationships/customXml" Target="../ink/ink1946.xml"/><Relationship Id="rId618" Type="http://schemas.openxmlformats.org/officeDocument/2006/relationships/customXml" Target="../ink/ink1974.xml"/><Relationship Id="rId215" Type="http://schemas.openxmlformats.org/officeDocument/2006/relationships/image" Target="../media/image1756.png"/><Relationship Id="rId257" Type="http://schemas.openxmlformats.org/officeDocument/2006/relationships/image" Target="../media/image1775.png"/><Relationship Id="rId422" Type="http://schemas.openxmlformats.org/officeDocument/2006/relationships/customXml" Target="../ink/ink1876.xml"/><Relationship Id="rId464" Type="http://schemas.openxmlformats.org/officeDocument/2006/relationships/customXml" Target="../ink/ink1897.xml"/><Relationship Id="rId299" Type="http://schemas.openxmlformats.org/officeDocument/2006/relationships/image" Target="../media/image1796.png"/><Relationship Id="rId63" Type="http://schemas.openxmlformats.org/officeDocument/2006/relationships/image" Target="../media/image1680.png"/><Relationship Id="rId159" Type="http://schemas.openxmlformats.org/officeDocument/2006/relationships/image" Target="../media/image1728.png"/><Relationship Id="rId366" Type="http://schemas.openxmlformats.org/officeDocument/2006/relationships/customXml" Target="../ink/ink1848.xml"/><Relationship Id="rId573" Type="http://schemas.openxmlformats.org/officeDocument/2006/relationships/image" Target="../media/image1932.png"/><Relationship Id="rId226" Type="http://schemas.openxmlformats.org/officeDocument/2006/relationships/customXml" Target="../ink/ink1778.xml"/><Relationship Id="rId433" Type="http://schemas.openxmlformats.org/officeDocument/2006/relationships/image" Target="../media/image1863.png"/><Relationship Id="rId640" Type="http://schemas.openxmlformats.org/officeDocument/2006/relationships/customXml" Target="../ink/ink1985.xml"/><Relationship Id="rId74" Type="http://schemas.openxmlformats.org/officeDocument/2006/relationships/customXml" Target="../ink/ink1702.xml"/><Relationship Id="rId377" Type="http://schemas.openxmlformats.org/officeDocument/2006/relationships/image" Target="../media/image1835.png"/><Relationship Id="rId500" Type="http://schemas.openxmlformats.org/officeDocument/2006/relationships/customXml" Target="../ink/ink1915.xml"/><Relationship Id="rId584" Type="http://schemas.openxmlformats.org/officeDocument/2006/relationships/customXml" Target="../ink/ink1957.xml"/><Relationship Id="rId5" Type="http://schemas.openxmlformats.org/officeDocument/2006/relationships/image" Target="../media/image1652.png"/><Relationship Id="rId237" Type="http://schemas.openxmlformats.org/officeDocument/2006/relationships/image" Target="../media/image1766.png"/><Relationship Id="rId444" Type="http://schemas.openxmlformats.org/officeDocument/2006/relationships/customXml" Target="../ink/ink1887.xml"/><Relationship Id="rId651" Type="http://schemas.openxmlformats.org/officeDocument/2006/relationships/image" Target="../media/image1971.png"/><Relationship Id="rId290" Type="http://schemas.openxmlformats.org/officeDocument/2006/relationships/customXml" Target="../ink/ink1810.xml"/><Relationship Id="rId304" Type="http://schemas.openxmlformats.org/officeDocument/2006/relationships/customXml" Target="../ink/ink1817.xml"/><Relationship Id="rId388" Type="http://schemas.openxmlformats.org/officeDocument/2006/relationships/customXml" Target="../ink/ink1859.xml"/><Relationship Id="rId511" Type="http://schemas.openxmlformats.org/officeDocument/2006/relationships/image" Target="../media/image1901.png"/><Relationship Id="rId609" Type="http://schemas.openxmlformats.org/officeDocument/2006/relationships/image" Target="../media/image1950.png"/><Relationship Id="rId85" Type="http://schemas.openxmlformats.org/officeDocument/2006/relationships/image" Target="../media/image1691.png"/><Relationship Id="rId150" Type="http://schemas.openxmlformats.org/officeDocument/2006/relationships/customXml" Target="../ink/ink1740.xml"/><Relationship Id="rId595" Type="http://schemas.openxmlformats.org/officeDocument/2006/relationships/image" Target="../media/image1943.png"/><Relationship Id="rId248" Type="http://schemas.openxmlformats.org/officeDocument/2006/relationships/customXml" Target="../ink/ink1789.xml"/><Relationship Id="rId455" Type="http://schemas.openxmlformats.org/officeDocument/2006/relationships/image" Target="../media/image1874.png"/><Relationship Id="rId662" Type="http://schemas.openxmlformats.org/officeDocument/2006/relationships/customXml" Target="../ink/ink1996.xml"/><Relationship Id="rId12" Type="http://schemas.openxmlformats.org/officeDocument/2006/relationships/customXml" Target="../ink/ink1671.xml"/><Relationship Id="rId108" Type="http://schemas.openxmlformats.org/officeDocument/2006/relationships/customXml" Target="../ink/ink1719.xml"/><Relationship Id="rId315" Type="http://schemas.openxmlformats.org/officeDocument/2006/relationships/image" Target="../media/image1804.png"/><Relationship Id="rId522" Type="http://schemas.openxmlformats.org/officeDocument/2006/relationships/customXml" Target="../ink/ink1926.xml"/><Relationship Id="rId96" Type="http://schemas.openxmlformats.org/officeDocument/2006/relationships/customXml" Target="../ink/ink1713.xml"/><Relationship Id="rId161" Type="http://schemas.openxmlformats.org/officeDocument/2006/relationships/image" Target="../media/image1729.png"/><Relationship Id="rId399" Type="http://schemas.openxmlformats.org/officeDocument/2006/relationships/image" Target="../media/image1846.png"/><Relationship Id="rId259" Type="http://schemas.openxmlformats.org/officeDocument/2006/relationships/image" Target="../media/image1776.png"/><Relationship Id="rId466" Type="http://schemas.openxmlformats.org/officeDocument/2006/relationships/customXml" Target="../ink/ink1898.xml"/><Relationship Id="rId673" Type="http://schemas.openxmlformats.org/officeDocument/2006/relationships/image" Target="../media/image1982.png"/><Relationship Id="rId23" Type="http://schemas.openxmlformats.org/officeDocument/2006/relationships/image" Target="../media/image1661.png"/><Relationship Id="rId119" Type="http://schemas.openxmlformats.org/officeDocument/2006/relationships/image" Target="../media/image1708.png"/><Relationship Id="rId326" Type="http://schemas.openxmlformats.org/officeDocument/2006/relationships/customXml" Target="../ink/ink1828.xml"/><Relationship Id="rId533" Type="http://schemas.openxmlformats.org/officeDocument/2006/relationships/image" Target="../media/image1912.png"/><Relationship Id="rId172" Type="http://schemas.openxmlformats.org/officeDocument/2006/relationships/customXml" Target="../ink/ink1751.xml"/><Relationship Id="rId477" Type="http://schemas.openxmlformats.org/officeDocument/2006/relationships/image" Target="../media/image1885.png"/><Relationship Id="rId600" Type="http://schemas.openxmlformats.org/officeDocument/2006/relationships/customXml" Target="../ink/ink1965.xml"/><Relationship Id="rId684" Type="http://schemas.openxmlformats.org/officeDocument/2006/relationships/customXml" Target="../ink/ink2007.xml"/><Relationship Id="rId337" Type="http://schemas.openxmlformats.org/officeDocument/2006/relationships/image" Target="../media/image1815.png"/><Relationship Id="rId34" Type="http://schemas.openxmlformats.org/officeDocument/2006/relationships/customXml" Target="../ink/ink1682.xml"/><Relationship Id="rId544" Type="http://schemas.openxmlformats.org/officeDocument/2006/relationships/customXml" Target="../ink/ink1937.xml"/><Relationship Id="rId183" Type="http://schemas.openxmlformats.org/officeDocument/2006/relationships/image" Target="../media/image1740.png"/><Relationship Id="rId390" Type="http://schemas.openxmlformats.org/officeDocument/2006/relationships/customXml" Target="../ink/ink1860.xml"/><Relationship Id="rId404" Type="http://schemas.openxmlformats.org/officeDocument/2006/relationships/customXml" Target="../ink/ink1867.xml"/><Relationship Id="rId611" Type="http://schemas.openxmlformats.org/officeDocument/2006/relationships/image" Target="../media/image1951.png"/><Relationship Id="rId250" Type="http://schemas.openxmlformats.org/officeDocument/2006/relationships/customXml" Target="../ink/ink1790.xml"/><Relationship Id="rId488" Type="http://schemas.openxmlformats.org/officeDocument/2006/relationships/customXml" Target="../ink/ink1909.xml"/><Relationship Id="rId45" Type="http://schemas.openxmlformats.org/officeDocument/2006/relationships/image" Target="../media/image1671.png"/><Relationship Id="rId110" Type="http://schemas.openxmlformats.org/officeDocument/2006/relationships/customXml" Target="../ink/ink1720.xml"/><Relationship Id="rId348" Type="http://schemas.openxmlformats.org/officeDocument/2006/relationships/customXml" Target="../ink/ink1839.xml"/><Relationship Id="rId555" Type="http://schemas.openxmlformats.org/officeDocument/2006/relationships/image" Target="../media/image1923.png"/><Relationship Id="rId194" Type="http://schemas.openxmlformats.org/officeDocument/2006/relationships/customXml" Target="../ink/ink1762.xml"/><Relationship Id="rId208" Type="http://schemas.openxmlformats.org/officeDocument/2006/relationships/customXml" Target="../ink/ink1769.xml"/><Relationship Id="rId415" Type="http://schemas.openxmlformats.org/officeDocument/2006/relationships/image" Target="../media/image1854.png"/><Relationship Id="rId622" Type="http://schemas.openxmlformats.org/officeDocument/2006/relationships/customXml" Target="../ink/ink1976.xml"/><Relationship Id="rId261" Type="http://schemas.openxmlformats.org/officeDocument/2006/relationships/image" Target="../media/image1777.png"/><Relationship Id="rId499" Type="http://schemas.openxmlformats.org/officeDocument/2006/relationships/image" Target="../media/image1896.png"/><Relationship Id="rId56" Type="http://schemas.openxmlformats.org/officeDocument/2006/relationships/customXml" Target="../ink/ink1693.xml"/><Relationship Id="rId359" Type="http://schemas.openxmlformats.org/officeDocument/2006/relationships/image" Target="../media/image1826.png"/><Relationship Id="rId566" Type="http://schemas.openxmlformats.org/officeDocument/2006/relationships/customXml" Target="../ink/ink1948.xml"/><Relationship Id="rId121" Type="http://schemas.openxmlformats.org/officeDocument/2006/relationships/image" Target="../media/image1709.png"/><Relationship Id="rId219" Type="http://schemas.openxmlformats.org/officeDocument/2006/relationships/image" Target="../media/image1758.png"/><Relationship Id="rId426" Type="http://schemas.openxmlformats.org/officeDocument/2006/relationships/customXml" Target="../ink/ink1878.xml"/><Relationship Id="rId633" Type="http://schemas.openxmlformats.org/officeDocument/2006/relationships/image" Target="../media/image1962.png"/><Relationship Id="rId67" Type="http://schemas.openxmlformats.org/officeDocument/2006/relationships/image" Target="../media/image1682.png"/><Relationship Id="rId272" Type="http://schemas.openxmlformats.org/officeDocument/2006/relationships/customXml" Target="../ink/ink1801.xml"/><Relationship Id="rId577" Type="http://schemas.openxmlformats.org/officeDocument/2006/relationships/image" Target="../media/image1934.png"/><Relationship Id="rId132" Type="http://schemas.openxmlformats.org/officeDocument/2006/relationships/customXml" Target="../ink/ink1731.xml"/><Relationship Id="rId437" Type="http://schemas.openxmlformats.org/officeDocument/2006/relationships/image" Target="../media/image1865.png"/><Relationship Id="rId644" Type="http://schemas.openxmlformats.org/officeDocument/2006/relationships/customXml" Target="../ink/ink1987.xml"/><Relationship Id="rId283" Type="http://schemas.openxmlformats.org/officeDocument/2006/relationships/image" Target="../media/image1788.png"/><Relationship Id="rId490" Type="http://schemas.openxmlformats.org/officeDocument/2006/relationships/customXml" Target="../ink/ink1910.xml"/><Relationship Id="rId504" Type="http://schemas.openxmlformats.org/officeDocument/2006/relationships/customXml" Target="../ink/ink1917.xml"/><Relationship Id="rId78" Type="http://schemas.openxmlformats.org/officeDocument/2006/relationships/customXml" Target="../ink/ink1704.xml"/><Relationship Id="rId143" Type="http://schemas.openxmlformats.org/officeDocument/2006/relationships/image" Target="../media/image1720.png"/><Relationship Id="rId350" Type="http://schemas.openxmlformats.org/officeDocument/2006/relationships/customXml" Target="../ink/ink1840.xml"/><Relationship Id="rId588" Type="http://schemas.openxmlformats.org/officeDocument/2006/relationships/customXml" Target="../ink/ink1959.xml"/><Relationship Id="rId9" Type="http://schemas.openxmlformats.org/officeDocument/2006/relationships/image" Target="../media/image1654.png"/><Relationship Id="rId210" Type="http://schemas.openxmlformats.org/officeDocument/2006/relationships/customXml" Target="../ink/ink1770.xml"/><Relationship Id="rId448" Type="http://schemas.openxmlformats.org/officeDocument/2006/relationships/customXml" Target="../ink/ink1889.xml"/><Relationship Id="rId655" Type="http://schemas.openxmlformats.org/officeDocument/2006/relationships/image" Target="../media/image1973.png"/><Relationship Id="rId294" Type="http://schemas.openxmlformats.org/officeDocument/2006/relationships/customXml" Target="../ink/ink1812.xml"/><Relationship Id="rId308" Type="http://schemas.openxmlformats.org/officeDocument/2006/relationships/customXml" Target="../ink/ink1819.xml"/><Relationship Id="rId515" Type="http://schemas.openxmlformats.org/officeDocument/2006/relationships/image" Target="../media/image1903.png"/><Relationship Id="rId89" Type="http://schemas.openxmlformats.org/officeDocument/2006/relationships/image" Target="../media/image1693.png"/><Relationship Id="rId154" Type="http://schemas.openxmlformats.org/officeDocument/2006/relationships/customXml" Target="../ink/ink1742.xml"/><Relationship Id="rId361" Type="http://schemas.openxmlformats.org/officeDocument/2006/relationships/image" Target="../media/image1827.png"/><Relationship Id="rId599" Type="http://schemas.openxmlformats.org/officeDocument/2006/relationships/image" Target="../media/image1945.png"/><Relationship Id="rId459" Type="http://schemas.openxmlformats.org/officeDocument/2006/relationships/image" Target="../media/image1876.png"/><Relationship Id="rId666" Type="http://schemas.openxmlformats.org/officeDocument/2006/relationships/customXml" Target="../ink/ink1998.xml"/><Relationship Id="rId16" Type="http://schemas.openxmlformats.org/officeDocument/2006/relationships/customXml" Target="../ink/ink1673.xml"/><Relationship Id="rId221" Type="http://schemas.openxmlformats.org/officeDocument/2006/relationships/image" Target="../media/image1759.png"/><Relationship Id="rId319" Type="http://schemas.openxmlformats.org/officeDocument/2006/relationships/image" Target="../media/image1806.png"/><Relationship Id="rId526" Type="http://schemas.openxmlformats.org/officeDocument/2006/relationships/customXml" Target="../ink/ink1928.xml"/><Relationship Id="rId165" Type="http://schemas.openxmlformats.org/officeDocument/2006/relationships/image" Target="../media/image1731.png"/><Relationship Id="rId372" Type="http://schemas.openxmlformats.org/officeDocument/2006/relationships/customXml" Target="../ink/ink1851.xml"/><Relationship Id="rId677" Type="http://schemas.openxmlformats.org/officeDocument/2006/relationships/image" Target="../media/image1984.png"/><Relationship Id="rId232" Type="http://schemas.openxmlformats.org/officeDocument/2006/relationships/customXml" Target="../ink/ink1781.xml"/><Relationship Id="rId27" Type="http://schemas.openxmlformats.org/officeDocument/2006/relationships/image" Target="../media/image1663.png"/><Relationship Id="rId537" Type="http://schemas.openxmlformats.org/officeDocument/2006/relationships/image" Target="../media/image1914.png"/><Relationship Id="rId80" Type="http://schemas.openxmlformats.org/officeDocument/2006/relationships/customXml" Target="../ink/ink1705.xml"/><Relationship Id="rId176" Type="http://schemas.openxmlformats.org/officeDocument/2006/relationships/customXml" Target="../ink/ink1753.xml"/><Relationship Id="rId383" Type="http://schemas.openxmlformats.org/officeDocument/2006/relationships/image" Target="../media/image1838.png"/><Relationship Id="rId590" Type="http://schemas.openxmlformats.org/officeDocument/2006/relationships/customXml" Target="../ink/ink1960.xml"/><Relationship Id="rId604" Type="http://schemas.openxmlformats.org/officeDocument/2006/relationships/customXml" Target="../ink/ink1967.xml"/><Relationship Id="rId243" Type="http://schemas.openxmlformats.org/officeDocument/2006/relationships/image" Target="../media/image1769.png"/><Relationship Id="rId450" Type="http://schemas.openxmlformats.org/officeDocument/2006/relationships/customXml" Target="../ink/ink1890.xml"/><Relationship Id="rId688" Type="http://schemas.openxmlformats.org/officeDocument/2006/relationships/customXml" Target="../ink/ink2009.xml"/><Relationship Id="rId38" Type="http://schemas.openxmlformats.org/officeDocument/2006/relationships/customXml" Target="../ink/ink1684.xml"/><Relationship Id="rId103" Type="http://schemas.openxmlformats.org/officeDocument/2006/relationships/image" Target="../media/image1700.png"/><Relationship Id="rId310" Type="http://schemas.openxmlformats.org/officeDocument/2006/relationships/customXml" Target="../ink/ink1820.xml"/><Relationship Id="rId548" Type="http://schemas.openxmlformats.org/officeDocument/2006/relationships/customXml" Target="../ink/ink1939.xml"/><Relationship Id="rId91" Type="http://schemas.openxmlformats.org/officeDocument/2006/relationships/image" Target="../media/image1694.png"/><Relationship Id="rId187" Type="http://schemas.openxmlformats.org/officeDocument/2006/relationships/image" Target="../media/image1742.png"/><Relationship Id="rId394" Type="http://schemas.openxmlformats.org/officeDocument/2006/relationships/customXml" Target="../ink/ink1862.xml"/><Relationship Id="rId408" Type="http://schemas.openxmlformats.org/officeDocument/2006/relationships/customXml" Target="../ink/ink1869.xml"/><Relationship Id="rId615" Type="http://schemas.openxmlformats.org/officeDocument/2006/relationships/image" Target="../media/image1953.png"/><Relationship Id="rId254" Type="http://schemas.openxmlformats.org/officeDocument/2006/relationships/customXml" Target="../ink/ink179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68.xml"/><Relationship Id="rId299" Type="http://schemas.openxmlformats.org/officeDocument/2006/relationships/customXml" Target="../ink/ink2159.xml"/><Relationship Id="rId21" Type="http://schemas.openxmlformats.org/officeDocument/2006/relationships/image" Target="../media/image2001.png"/><Relationship Id="rId63" Type="http://schemas.openxmlformats.org/officeDocument/2006/relationships/image" Target="../media/image2022.png"/><Relationship Id="rId159" Type="http://schemas.openxmlformats.org/officeDocument/2006/relationships/customXml" Target="../ink/ink2089.xml"/><Relationship Id="rId324" Type="http://schemas.openxmlformats.org/officeDocument/2006/relationships/image" Target="../media/image2152.png"/><Relationship Id="rId170" Type="http://schemas.openxmlformats.org/officeDocument/2006/relationships/image" Target="../media/image2076.png"/><Relationship Id="rId226" Type="http://schemas.openxmlformats.org/officeDocument/2006/relationships/image" Target="../media/image2104.png"/><Relationship Id="rId268" Type="http://schemas.openxmlformats.org/officeDocument/2006/relationships/image" Target="../media/image2125.png"/><Relationship Id="rId32" Type="http://schemas.openxmlformats.org/officeDocument/2006/relationships/customXml" Target="../ink/ink2026.xml"/><Relationship Id="rId74" Type="http://schemas.openxmlformats.org/officeDocument/2006/relationships/customXml" Target="../ink/ink2047.xml"/><Relationship Id="rId128" Type="http://schemas.openxmlformats.org/officeDocument/2006/relationships/image" Target="../media/image2055.png"/><Relationship Id="rId335" Type="http://schemas.openxmlformats.org/officeDocument/2006/relationships/customXml" Target="../ink/ink2177.xml"/><Relationship Id="rId5" Type="http://schemas.openxmlformats.org/officeDocument/2006/relationships/image" Target="../media/image1993.png"/><Relationship Id="rId181" Type="http://schemas.openxmlformats.org/officeDocument/2006/relationships/customXml" Target="../ink/ink2100.xml"/><Relationship Id="rId237" Type="http://schemas.openxmlformats.org/officeDocument/2006/relationships/customXml" Target="../ink/ink2128.xml"/><Relationship Id="rId279" Type="http://schemas.openxmlformats.org/officeDocument/2006/relationships/customXml" Target="../ink/ink2149.xml"/><Relationship Id="rId43" Type="http://schemas.openxmlformats.org/officeDocument/2006/relationships/image" Target="../media/image2012.png"/><Relationship Id="rId139" Type="http://schemas.openxmlformats.org/officeDocument/2006/relationships/customXml" Target="../ink/ink2079.xml"/><Relationship Id="rId290" Type="http://schemas.openxmlformats.org/officeDocument/2006/relationships/image" Target="../media/image2135.png"/><Relationship Id="rId304" Type="http://schemas.openxmlformats.org/officeDocument/2006/relationships/image" Target="../media/image2142.png"/><Relationship Id="rId85" Type="http://schemas.openxmlformats.org/officeDocument/2006/relationships/image" Target="../media/image2033.png"/><Relationship Id="rId150" Type="http://schemas.openxmlformats.org/officeDocument/2006/relationships/image" Target="../media/image2066.png"/><Relationship Id="rId192" Type="http://schemas.openxmlformats.org/officeDocument/2006/relationships/image" Target="../media/image2087.png"/><Relationship Id="rId206" Type="http://schemas.openxmlformats.org/officeDocument/2006/relationships/image" Target="../media/image2094.png"/><Relationship Id="rId248" Type="http://schemas.openxmlformats.org/officeDocument/2006/relationships/image" Target="../media/image2115.png"/><Relationship Id="rId12" Type="http://schemas.openxmlformats.org/officeDocument/2006/relationships/customXml" Target="../ink/ink2016.xml"/><Relationship Id="rId108" Type="http://schemas.openxmlformats.org/officeDocument/2006/relationships/customXml" Target="../ink/ink2064.xml"/><Relationship Id="rId315" Type="http://schemas.openxmlformats.org/officeDocument/2006/relationships/customXml" Target="../ink/ink2167.xml"/><Relationship Id="rId54" Type="http://schemas.openxmlformats.org/officeDocument/2006/relationships/customXml" Target="../ink/ink2037.xml"/><Relationship Id="rId96" Type="http://schemas.openxmlformats.org/officeDocument/2006/relationships/customXml" Target="../ink/ink2058.xml"/><Relationship Id="rId161" Type="http://schemas.openxmlformats.org/officeDocument/2006/relationships/customXml" Target="../ink/ink2090.xml"/><Relationship Id="rId217" Type="http://schemas.openxmlformats.org/officeDocument/2006/relationships/customXml" Target="../ink/ink2118.xml"/><Relationship Id="rId259" Type="http://schemas.openxmlformats.org/officeDocument/2006/relationships/customXml" Target="../ink/ink2139.xml"/><Relationship Id="rId23" Type="http://schemas.openxmlformats.org/officeDocument/2006/relationships/image" Target="../media/image2002.png"/><Relationship Id="rId119" Type="http://schemas.openxmlformats.org/officeDocument/2006/relationships/customXml" Target="../ink/ink2069.xml"/><Relationship Id="rId270" Type="http://schemas.openxmlformats.org/officeDocument/2006/relationships/image" Target="../media/image138.png"/><Relationship Id="rId326" Type="http://schemas.openxmlformats.org/officeDocument/2006/relationships/image" Target="../media/image2153.png"/><Relationship Id="rId65" Type="http://schemas.openxmlformats.org/officeDocument/2006/relationships/image" Target="../media/image2023.png"/><Relationship Id="rId130" Type="http://schemas.openxmlformats.org/officeDocument/2006/relationships/image" Target="../media/image2056.png"/><Relationship Id="rId172" Type="http://schemas.openxmlformats.org/officeDocument/2006/relationships/image" Target="../media/image2077.png"/><Relationship Id="rId228" Type="http://schemas.openxmlformats.org/officeDocument/2006/relationships/image" Target="../media/image2105.png"/><Relationship Id="rId281" Type="http://schemas.openxmlformats.org/officeDocument/2006/relationships/customXml" Target="../ink/ink2150.xml"/><Relationship Id="rId337" Type="http://schemas.openxmlformats.org/officeDocument/2006/relationships/customXml" Target="../ink/ink2178.xml"/><Relationship Id="rId34" Type="http://schemas.openxmlformats.org/officeDocument/2006/relationships/customXml" Target="../ink/ink2027.xml"/><Relationship Id="rId76" Type="http://schemas.openxmlformats.org/officeDocument/2006/relationships/customXml" Target="../ink/ink2048.xml"/><Relationship Id="rId141" Type="http://schemas.openxmlformats.org/officeDocument/2006/relationships/customXml" Target="../ink/ink2080.xml"/><Relationship Id="rId7" Type="http://schemas.openxmlformats.org/officeDocument/2006/relationships/image" Target="../media/image1994.png"/><Relationship Id="rId183" Type="http://schemas.openxmlformats.org/officeDocument/2006/relationships/customXml" Target="../ink/ink2101.xml"/><Relationship Id="rId239" Type="http://schemas.openxmlformats.org/officeDocument/2006/relationships/customXml" Target="../ink/ink2129.xml"/><Relationship Id="rId250" Type="http://schemas.openxmlformats.org/officeDocument/2006/relationships/image" Target="../media/image2116.png"/><Relationship Id="rId292" Type="http://schemas.openxmlformats.org/officeDocument/2006/relationships/image" Target="../media/image2136.png"/><Relationship Id="rId306" Type="http://schemas.openxmlformats.org/officeDocument/2006/relationships/image" Target="../media/image2143.png"/><Relationship Id="rId45" Type="http://schemas.openxmlformats.org/officeDocument/2006/relationships/image" Target="../media/image2013.png"/><Relationship Id="rId87" Type="http://schemas.openxmlformats.org/officeDocument/2006/relationships/image" Target="../media/image2034.png"/><Relationship Id="rId110" Type="http://schemas.openxmlformats.org/officeDocument/2006/relationships/image" Target="../media/image2046.png"/><Relationship Id="rId152" Type="http://schemas.openxmlformats.org/officeDocument/2006/relationships/image" Target="../media/image2067.png"/><Relationship Id="rId173" Type="http://schemas.openxmlformats.org/officeDocument/2006/relationships/customXml" Target="../ink/ink2096.xml"/><Relationship Id="rId194" Type="http://schemas.openxmlformats.org/officeDocument/2006/relationships/image" Target="../media/image2088.png"/><Relationship Id="rId208" Type="http://schemas.openxmlformats.org/officeDocument/2006/relationships/image" Target="../media/image2095.png"/><Relationship Id="rId229" Type="http://schemas.openxmlformats.org/officeDocument/2006/relationships/customXml" Target="../ink/ink2124.xml"/><Relationship Id="rId240" Type="http://schemas.openxmlformats.org/officeDocument/2006/relationships/image" Target="../media/image2111.png"/><Relationship Id="rId261" Type="http://schemas.openxmlformats.org/officeDocument/2006/relationships/customXml" Target="../ink/ink2140.xml"/><Relationship Id="rId14" Type="http://schemas.openxmlformats.org/officeDocument/2006/relationships/customXml" Target="../ink/ink2017.xml"/><Relationship Id="rId35" Type="http://schemas.openxmlformats.org/officeDocument/2006/relationships/image" Target="../media/image2008.png"/><Relationship Id="rId56" Type="http://schemas.openxmlformats.org/officeDocument/2006/relationships/customXml" Target="../ink/ink2038.xml"/><Relationship Id="rId77" Type="http://schemas.openxmlformats.org/officeDocument/2006/relationships/image" Target="../media/image2029.png"/><Relationship Id="rId100" Type="http://schemas.openxmlformats.org/officeDocument/2006/relationships/customXml" Target="../ink/ink2060.xml"/><Relationship Id="rId282" Type="http://schemas.openxmlformats.org/officeDocument/2006/relationships/image" Target="../media/image2131.png"/><Relationship Id="rId317" Type="http://schemas.openxmlformats.org/officeDocument/2006/relationships/customXml" Target="../ink/ink2168.xml"/><Relationship Id="rId338" Type="http://schemas.openxmlformats.org/officeDocument/2006/relationships/image" Target="../media/image2159.png"/><Relationship Id="rId8" Type="http://schemas.openxmlformats.org/officeDocument/2006/relationships/customXml" Target="../ink/ink2014.xml"/><Relationship Id="rId98" Type="http://schemas.openxmlformats.org/officeDocument/2006/relationships/customXml" Target="../ink/ink2059.xml"/><Relationship Id="rId121" Type="http://schemas.openxmlformats.org/officeDocument/2006/relationships/customXml" Target="../ink/ink2070.xml"/><Relationship Id="rId142" Type="http://schemas.openxmlformats.org/officeDocument/2006/relationships/image" Target="../media/image2062.png"/><Relationship Id="rId163" Type="http://schemas.openxmlformats.org/officeDocument/2006/relationships/customXml" Target="../ink/ink2091.xml"/><Relationship Id="rId184" Type="http://schemas.openxmlformats.org/officeDocument/2006/relationships/image" Target="../media/image2083.png"/><Relationship Id="rId219" Type="http://schemas.openxmlformats.org/officeDocument/2006/relationships/customXml" Target="../ink/ink2119.xml"/><Relationship Id="rId230" Type="http://schemas.openxmlformats.org/officeDocument/2006/relationships/image" Target="../media/image2106.png"/><Relationship Id="rId251" Type="http://schemas.openxmlformats.org/officeDocument/2006/relationships/customXml" Target="../ink/ink2135.xml"/><Relationship Id="rId25" Type="http://schemas.openxmlformats.org/officeDocument/2006/relationships/image" Target="../media/image2003.png"/><Relationship Id="rId46" Type="http://schemas.openxmlformats.org/officeDocument/2006/relationships/customXml" Target="../ink/ink2033.xml"/><Relationship Id="rId67" Type="http://schemas.openxmlformats.org/officeDocument/2006/relationships/image" Target="../media/image2024.png"/><Relationship Id="rId272" Type="http://schemas.openxmlformats.org/officeDocument/2006/relationships/image" Target="../media/image2126.png"/><Relationship Id="rId293" Type="http://schemas.openxmlformats.org/officeDocument/2006/relationships/customXml" Target="../ink/ink2156.xml"/><Relationship Id="rId307" Type="http://schemas.openxmlformats.org/officeDocument/2006/relationships/customXml" Target="../ink/ink2163.xml"/><Relationship Id="rId328" Type="http://schemas.openxmlformats.org/officeDocument/2006/relationships/image" Target="../media/image2154.png"/><Relationship Id="rId88" Type="http://schemas.openxmlformats.org/officeDocument/2006/relationships/customXml" Target="../ink/ink2054.xml"/><Relationship Id="rId111" Type="http://schemas.openxmlformats.org/officeDocument/2006/relationships/customXml" Target="../ink/ink2065.xml"/><Relationship Id="rId132" Type="http://schemas.openxmlformats.org/officeDocument/2006/relationships/image" Target="../media/image2057.png"/><Relationship Id="rId153" Type="http://schemas.openxmlformats.org/officeDocument/2006/relationships/customXml" Target="../ink/ink2086.xml"/><Relationship Id="rId174" Type="http://schemas.openxmlformats.org/officeDocument/2006/relationships/image" Target="../media/image2078.png"/><Relationship Id="rId195" Type="http://schemas.openxmlformats.org/officeDocument/2006/relationships/customXml" Target="../ink/ink2107.xml"/><Relationship Id="rId209" Type="http://schemas.openxmlformats.org/officeDocument/2006/relationships/customXml" Target="../ink/ink2114.xml"/><Relationship Id="rId220" Type="http://schemas.openxmlformats.org/officeDocument/2006/relationships/image" Target="../media/image2101.png"/><Relationship Id="rId241" Type="http://schemas.openxmlformats.org/officeDocument/2006/relationships/customXml" Target="../ink/ink2130.xml"/><Relationship Id="rId15" Type="http://schemas.openxmlformats.org/officeDocument/2006/relationships/image" Target="../media/image1998.png"/><Relationship Id="rId36" Type="http://schemas.openxmlformats.org/officeDocument/2006/relationships/customXml" Target="../ink/ink2028.xml"/><Relationship Id="rId57" Type="http://schemas.openxmlformats.org/officeDocument/2006/relationships/image" Target="../media/image2019.png"/><Relationship Id="rId262" Type="http://schemas.openxmlformats.org/officeDocument/2006/relationships/image" Target="../media/image2122.png"/><Relationship Id="rId283" Type="http://schemas.openxmlformats.org/officeDocument/2006/relationships/customXml" Target="../ink/ink2151.xml"/><Relationship Id="rId318" Type="http://schemas.openxmlformats.org/officeDocument/2006/relationships/image" Target="../media/image2149.png"/><Relationship Id="rId339" Type="http://schemas.openxmlformats.org/officeDocument/2006/relationships/customXml" Target="../ink/ink2179.xml"/><Relationship Id="rId78" Type="http://schemas.openxmlformats.org/officeDocument/2006/relationships/customXml" Target="../ink/ink2049.xml"/><Relationship Id="rId99" Type="http://schemas.openxmlformats.org/officeDocument/2006/relationships/image" Target="../media/image2040.png"/><Relationship Id="rId101" Type="http://schemas.openxmlformats.org/officeDocument/2006/relationships/image" Target="../media/image2041.png"/><Relationship Id="rId122" Type="http://schemas.openxmlformats.org/officeDocument/2006/relationships/image" Target="../media/image2052.png"/><Relationship Id="rId143" Type="http://schemas.openxmlformats.org/officeDocument/2006/relationships/customXml" Target="../ink/ink2081.xml"/><Relationship Id="rId164" Type="http://schemas.openxmlformats.org/officeDocument/2006/relationships/image" Target="../media/image2073.png"/><Relationship Id="rId185" Type="http://schemas.openxmlformats.org/officeDocument/2006/relationships/customXml" Target="../ink/ink2102.xml"/><Relationship Id="rId9" Type="http://schemas.openxmlformats.org/officeDocument/2006/relationships/image" Target="../media/image1995.png"/><Relationship Id="rId210" Type="http://schemas.openxmlformats.org/officeDocument/2006/relationships/image" Target="../media/image2096.png"/><Relationship Id="rId26" Type="http://schemas.openxmlformats.org/officeDocument/2006/relationships/customXml" Target="../ink/ink2023.xml"/><Relationship Id="rId231" Type="http://schemas.openxmlformats.org/officeDocument/2006/relationships/customXml" Target="../ink/ink2125.xml"/><Relationship Id="rId252" Type="http://schemas.openxmlformats.org/officeDocument/2006/relationships/image" Target="../media/image2117.png"/><Relationship Id="rId273" Type="http://schemas.openxmlformats.org/officeDocument/2006/relationships/customXml" Target="../ink/ink2146.xml"/><Relationship Id="rId294" Type="http://schemas.openxmlformats.org/officeDocument/2006/relationships/image" Target="../media/image2137.png"/><Relationship Id="rId308" Type="http://schemas.openxmlformats.org/officeDocument/2006/relationships/image" Target="../media/image2144.png"/><Relationship Id="rId329" Type="http://schemas.openxmlformats.org/officeDocument/2006/relationships/customXml" Target="../ink/ink2174.xml"/><Relationship Id="rId47" Type="http://schemas.openxmlformats.org/officeDocument/2006/relationships/image" Target="../media/image2014.png"/><Relationship Id="rId68" Type="http://schemas.openxmlformats.org/officeDocument/2006/relationships/customXml" Target="../ink/ink2044.xml"/><Relationship Id="rId89" Type="http://schemas.openxmlformats.org/officeDocument/2006/relationships/image" Target="../media/image2035.png"/><Relationship Id="rId112" Type="http://schemas.openxmlformats.org/officeDocument/2006/relationships/image" Target="../media/image2047.png"/><Relationship Id="rId133" Type="http://schemas.openxmlformats.org/officeDocument/2006/relationships/customXml" Target="../ink/ink2076.xml"/><Relationship Id="rId154" Type="http://schemas.openxmlformats.org/officeDocument/2006/relationships/image" Target="../media/image2068.png"/><Relationship Id="rId175" Type="http://schemas.openxmlformats.org/officeDocument/2006/relationships/customXml" Target="../ink/ink2097.xml"/><Relationship Id="rId340" Type="http://schemas.openxmlformats.org/officeDocument/2006/relationships/image" Target="../media/image2160.png"/><Relationship Id="rId196" Type="http://schemas.openxmlformats.org/officeDocument/2006/relationships/image" Target="../media/image2089.png"/><Relationship Id="rId200" Type="http://schemas.openxmlformats.org/officeDocument/2006/relationships/image" Target="../media/image2091.png"/><Relationship Id="rId16" Type="http://schemas.openxmlformats.org/officeDocument/2006/relationships/customXml" Target="../ink/ink2018.xml"/><Relationship Id="rId221" Type="http://schemas.openxmlformats.org/officeDocument/2006/relationships/customXml" Target="../ink/ink2120.xml"/><Relationship Id="rId242" Type="http://schemas.openxmlformats.org/officeDocument/2006/relationships/image" Target="../media/image2112.png"/><Relationship Id="rId263" Type="http://schemas.openxmlformats.org/officeDocument/2006/relationships/customXml" Target="../ink/ink2141.xml"/><Relationship Id="rId284" Type="http://schemas.openxmlformats.org/officeDocument/2006/relationships/image" Target="../media/image2132.png"/><Relationship Id="rId319" Type="http://schemas.openxmlformats.org/officeDocument/2006/relationships/customXml" Target="../ink/ink2169.xml"/><Relationship Id="rId37" Type="http://schemas.openxmlformats.org/officeDocument/2006/relationships/image" Target="../media/image2009.png"/><Relationship Id="rId58" Type="http://schemas.openxmlformats.org/officeDocument/2006/relationships/customXml" Target="../ink/ink2039.xml"/><Relationship Id="rId79" Type="http://schemas.openxmlformats.org/officeDocument/2006/relationships/image" Target="../media/image2030.png"/><Relationship Id="rId102" Type="http://schemas.openxmlformats.org/officeDocument/2006/relationships/customXml" Target="../ink/ink2061.xml"/><Relationship Id="rId123" Type="http://schemas.openxmlformats.org/officeDocument/2006/relationships/customXml" Target="../ink/ink2071.xml"/><Relationship Id="rId144" Type="http://schemas.openxmlformats.org/officeDocument/2006/relationships/image" Target="../media/image2063.png"/><Relationship Id="rId330" Type="http://schemas.openxmlformats.org/officeDocument/2006/relationships/image" Target="../media/image2155.png"/><Relationship Id="rId90" Type="http://schemas.openxmlformats.org/officeDocument/2006/relationships/customXml" Target="../ink/ink2055.xml"/><Relationship Id="rId165" Type="http://schemas.openxmlformats.org/officeDocument/2006/relationships/customXml" Target="../ink/ink2092.xml"/><Relationship Id="rId186" Type="http://schemas.openxmlformats.org/officeDocument/2006/relationships/image" Target="../media/image2084.png"/><Relationship Id="rId211" Type="http://schemas.openxmlformats.org/officeDocument/2006/relationships/customXml" Target="../ink/ink2115.xml"/><Relationship Id="rId232" Type="http://schemas.openxmlformats.org/officeDocument/2006/relationships/image" Target="../media/image2107.png"/><Relationship Id="rId253" Type="http://schemas.openxmlformats.org/officeDocument/2006/relationships/customXml" Target="../ink/ink2136.xml"/><Relationship Id="rId274" Type="http://schemas.openxmlformats.org/officeDocument/2006/relationships/image" Target="../media/image2127.png"/><Relationship Id="rId295" Type="http://schemas.openxmlformats.org/officeDocument/2006/relationships/customXml" Target="../ink/ink2157.xml"/><Relationship Id="rId309" Type="http://schemas.openxmlformats.org/officeDocument/2006/relationships/customXml" Target="../ink/ink2164.xml"/><Relationship Id="rId27" Type="http://schemas.openxmlformats.org/officeDocument/2006/relationships/image" Target="../media/image2004.png"/><Relationship Id="rId48" Type="http://schemas.openxmlformats.org/officeDocument/2006/relationships/customXml" Target="../ink/ink2034.xml"/><Relationship Id="rId69" Type="http://schemas.openxmlformats.org/officeDocument/2006/relationships/image" Target="../media/image2025.png"/><Relationship Id="rId113" Type="http://schemas.openxmlformats.org/officeDocument/2006/relationships/customXml" Target="../ink/ink2066.xml"/><Relationship Id="rId134" Type="http://schemas.openxmlformats.org/officeDocument/2006/relationships/image" Target="../media/image2058.png"/><Relationship Id="rId320" Type="http://schemas.openxmlformats.org/officeDocument/2006/relationships/image" Target="../media/image2150.png"/><Relationship Id="rId80" Type="http://schemas.openxmlformats.org/officeDocument/2006/relationships/customXml" Target="../ink/ink2050.xml"/><Relationship Id="rId155" Type="http://schemas.openxmlformats.org/officeDocument/2006/relationships/customXml" Target="../ink/ink2087.xml"/><Relationship Id="rId176" Type="http://schemas.openxmlformats.org/officeDocument/2006/relationships/image" Target="../media/image2079.png"/><Relationship Id="rId197" Type="http://schemas.openxmlformats.org/officeDocument/2006/relationships/customXml" Target="../ink/ink2108.xml"/><Relationship Id="rId201" Type="http://schemas.openxmlformats.org/officeDocument/2006/relationships/customXml" Target="../ink/ink2110.xml"/><Relationship Id="rId222" Type="http://schemas.openxmlformats.org/officeDocument/2006/relationships/image" Target="../media/image2102.png"/><Relationship Id="rId243" Type="http://schemas.openxmlformats.org/officeDocument/2006/relationships/customXml" Target="../ink/ink2131.xml"/><Relationship Id="rId264" Type="http://schemas.openxmlformats.org/officeDocument/2006/relationships/image" Target="../media/image2123.png"/><Relationship Id="rId285" Type="http://schemas.openxmlformats.org/officeDocument/2006/relationships/customXml" Target="../ink/ink2152.xml"/><Relationship Id="rId17" Type="http://schemas.openxmlformats.org/officeDocument/2006/relationships/image" Target="../media/image1999.png"/><Relationship Id="rId38" Type="http://schemas.openxmlformats.org/officeDocument/2006/relationships/customXml" Target="../ink/ink2029.xml"/><Relationship Id="rId59" Type="http://schemas.openxmlformats.org/officeDocument/2006/relationships/image" Target="../media/image2020.png"/><Relationship Id="rId103" Type="http://schemas.openxmlformats.org/officeDocument/2006/relationships/image" Target="../media/image2042.png"/><Relationship Id="rId124" Type="http://schemas.openxmlformats.org/officeDocument/2006/relationships/image" Target="../media/image2053.png"/><Relationship Id="rId310" Type="http://schemas.openxmlformats.org/officeDocument/2006/relationships/image" Target="../media/image2145.png"/><Relationship Id="rId70" Type="http://schemas.openxmlformats.org/officeDocument/2006/relationships/customXml" Target="../ink/ink2045.xml"/><Relationship Id="rId91" Type="http://schemas.openxmlformats.org/officeDocument/2006/relationships/image" Target="../media/image2036.png"/><Relationship Id="rId145" Type="http://schemas.openxmlformats.org/officeDocument/2006/relationships/customXml" Target="../ink/ink2082.xml"/><Relationship Id="rId166" Type="http://schemas.openxmlformats.org/officeDocument/2006/relationships/image" Target="../media/image2074.png"/><Relationship Id="rId187" Type="http://schemas.openxmlformats.org/officeDocument/2006/relationships/customXml" Target="../ink/ink2103.xml"/><Relationship Id="rId331" Type="http://schemas.openxmlformats.org/officeDocument/2006/relationships/customXml" Target="../ink/ink2175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2097.png"/><Relationship Id="rId233" Type="http://schemas.openxmlformats.org/officeDocument/2006/relationships/customXml" Target="../ink/ink2126.xml"/><Relationship Id="rId254" Type="http://schemas.openxmlformats.org/officeDocument/2006/relationships/image" Target="../media/image2118.png"/><Relationship Id="rId28" Type="http://schemas.openxmlformats.org/officeDocument/2006/relationships/customXml" Target="../ink/ink2024.xml"/><Relationship Id="rId49" Type="http://schemas.openxmlformats.org/officeDocument/2006/relationships/image" Target="../media/image2015.png"/><Relationship Id="rId114" Type="http://schemas.openxmlformats.org/officeDocument/2006/relationships/image" Target="../media/image2048.png"/><Relationship Id="rId275" Type="http://schemas.openxmlformats.org/officeDocument/2006/relationships/customXml" Target="../ink/ink2147.xml"/><Relationship Id="rId296" Type="http://schemas.openxmlformats.org/officeDocument/2006/relationships/image" Target="../media/image2138.png"/><Relationship Id="rId300" Type="http://schemas.openxmlformats.org/officeDocument/2006/relationships/image" Target="../media/image2140.png"/><Relationship Id="rId60" Type="http://schemas.openxmlformats.org/officeDocument/2006/relationships/customXml" Target="../ink/ink2040.xml"/><Relationship Id="rId81" Type="http://schemas.openxmlformats.org/officeDocument/2006/relationships/image" Target="../media/image2031.png"/><Relationship Id="rId135" Type="http://schemas.openxmlformats.org/officeDocument/2006/relationships/customXml" Target="../ink/ink2077.xml"/><Relationship Id="rId156" Type="http://schemas.openxmlformats.org/officeDocument/2006/relationships/image" Target="../media/image2069.png"/><Relationship Id="rId177" Type="http://schemas.openxmlformats.org/officeDocument/2006/relationships/customXml" Target="../ink/ink2098.xml"/><Relationship Id="rId198" Type="http://schemas.openxmlformats.org/officeDocument/2006/relationships/image" Target="../media/image2090.png"/><Relationship Id="rId321" Type="http://schemas.openxmlformats.org/officeDocument/2006/relationships/customXml" Target="../ink/ink2170.xml"/><Relationship Id="rId202" Type="http://schemas.openxmlformats.org/officeDocument/2006/relationships/image" Target="../media/image2092.png"/><Relationship Id="rId223" Type="http://schemas.openxmlformats.org/officeDocument/2006/relationships/customXml" Target="../ink/ink2121.xml"/><Relationship Id="rId244" Type="http://schemas.openxmlformats.org/officeDocument/2006/relationships/image" Target="../media/image2113.png"/><Relationship Id="rId18" Type="http://schemas.openxmlformats.org/officeDocument/2006/relationships/customXml" Target="../ink/ink2019.xml"/><Relationship Id="rId39" Type="http://schemas.openxmlformats.org/officeDocument/2006/relationships/image" Target="../media/image2010.png"/><Relationship Id="rId265" Type="http://schemas.openxmlformats.org/officeDocument/2006/relationships/customXml" Target="../ink/ink2142.xml"/><Relationship Id="rId286" Type="http://schemas.openxmlformats.org/officeDocument/2006/relationships/image" Target="../media/image2133.png"/><Relationship Id="rId50" Type="http://schemas.openxmlformats.org/officeDocument/2006/relationships/customXml" Target="../ink/ink2035.xml"/><Relationship Id="rId104" Type="http://schemas.openxmlformats.org/officeDocument/2006/relationships/customXml" Target="../ink/ink2062.xml"/><Relationship Id="rId125" Type="http://schemas.openxmlformats.org/officeDocument/2006/relationships/customXml" Target="../ink/ink2072.xml"/><Relationship Id="rId146" Type="http://schemas.openxmlformats.org/officeDocument/2006/relationships/image" Target="../media/image2064.png"/><Relationship Id="rId167" Type="http://schemas.openxmlformats.org/officeDocument/2006/relationships/customXml" Target="../ink/ink2093.xml"/><Relationship Id="rId188" Type="http://schemas.openxmlformats.org/officeDocument/2006/relationships/image" Target="../media/image2085.png"/><Relationship Id="rId311" Type="http://schemas.openxmlformats.org/officeDocument/2006/relationships/customXml" Target="../ink/ink2165.xml"/><Relationship Id="rId332" Type="http://schemas.openxmlformats.org/officeDocument/2006/relationships/image" Target="../media/image2156.png"/><Relationship Id="rId71" Type="http://schemas.openxmlformats.org/officeDocument/2006/relationships/image" Target="../media/image2026.png"/><Relationship Id="rId92" Type="http://schemas.openxmlformats.org/officeDocument/2006/relationships/customXml" Target="../ink/ink2056.xml"/><Relationship Id="rId213" Type="http://schemas.openxmlformats.org/officeDocument/2006/relationships/customXml" Target="../ink/ink2116.xml"/><Relationship Id="rId234" Type="http://schemas.openxmlformats.org/officeDocument/2006/relationships/image" Target="../media/image2108.png"/><Relationship Id="rId2" Type="http://schemas.openxmlformats.org/officeDocument/2006/relationships/customXml" Target="../ink/ink2011.xml"/><Relationship Id="rId29" Type="http://schemas.openxmlformats.org/officeDocument/2006/relationships/image" Target="../media/image2005.png"/><Relationship Id="rId255" Type="http://schemas.openxmlformats.org/officeDocument/2006/relationships/customXml" Target="../ink/ink2137.xml"/><Relationship Id="rId276" Type="http://schemas.openxmlformats.org/officeDocument/2006/relationships/image" Target="../media/image2128.png"/><Relationship Id="rId297" Type="http://schemas.openxmlformats.org/officeDocument/2006/relationships/customXml" Target="../ink/ink2158.xml"/><Relationship Id="rId40" Type="http://schemas.openxmlformats.org/officeDocument/2006/relationships/customXml" Target="../ink/ink2030.xml"/><Relationship Id="rId115" Type="http://schemas.openxmlformats.org/officeDocument/2006/relationships/customXml" Target="../ink/ink2067.xml"/><Relationship Id="rId136" Type="http://schemas.openxmlformats.org/officeDocument/2006/relationships/image" Target="../media/image2059.png"/><Relationship Id="rId157" Type="http://schemas.openxmlformats.org/officeDocument/2006/relationships/customXml" Target="../ink/ink2088.xml"/><Relationship Id="rId178" Type="http://schemas.openxmlformats.org/officeDocument/2006/relationships/image" Target="../media/image2080.png"/><Relationship Id="rId301" Type="http://schemas.openxmlformats.org/officeDocument/2006/relationships/customXml" Target="../ink/ink2160.xml"/><Relationship Id="rId322" Type="http://schemas.openxmlformats.org/officeDocument/2006/relationships/image" Target="../media/image2151.png"/><Relationship Id="rId61" Type="http://schemas.openxmlformats.org/officeDocument/2006/relationships/image" Target="../media/image2021.png"/><Relationship Id="rId82" Type="http://schemas.openxmlformats.org/officeDocument/2006/relationships/customXml" Target="../ink/ink2051.xml"/><Relationship Id="rId199" Type="http://schemas.openxmlformats.org/officeDocument/2006/relationships/customXml" Target="../ink/ink2109.xml"/><Relationship Id="rId203" Type="http://schemas.openxmlformats.org/officeDocument/2006/relationships/customXml" Target="../ink/ink2111.xml"/><Relationship Id="rId19" Type="http://schemas.openxmlformats.org/officeDocument/2006/relationships/image" Target="../media/image2000.png"/><Relationship Id="rId224" Type="http://schemas.openxmlformats.org/officeDocument/2006/relationships/image" Target="../media/image2103.png"/><Relationship Id="rId245" Type="http://schemas.openxmlformats.org/officeDocument/2006/relationships/customXml" Target="../ink/ink2132.xml"/><Relationship Id="rId266" Type="http://schemas.openxmlformats.org/officeDocument/2006/relationships/image" Target="../media/image2124.png"/><Relationship Id="rId287" Type="http://schemas.openxmlformats.org/officeDocument/2006/relationships/customXml" Target="../ink/ink2153.xml"/><Relationship Id="rId30" Type="http://schemas.openxmlformats.org/officeDocument/2006/relationships/customXml" Target="../ink/ink2025.xml"/><Relationship Id="rId105" Type="http://schemas.openxmlformats.org/officeDocument/2006/relationships/image" Target="../media/image2043.png"/><Relationship Id="rId126" Type="http://schemas.openxmlformats.org/officeDocument/2006/relationships/image" Target="../media/image2054.png"/><Relationship Id="rId147" Type="http://schemas.openxmlformats.org/officeDocument/2006/relationships/customXml" Target="../ink/ink2083.xml"/><Relationship Id="rId168" Type="http://schemas.openxmlformats.org/officeDocument/2006/relationships/image" Target="../media/image2075.png"/><Relationship Id="rId312" Type="http://schemas.openxmlformats.org/officeDocument/2006/relationships/image" Target="../media/image2146.png"/><Relationship Id="rId333" Type="http://schemas.openxmlformats.org/officeDocument/2006/relationships/customXml" Target="../ink/ink2176.xml"/><Relationship Id="rId51" Type="http://schemas.openxmlformats.org/officeDocument/2006/relationships/image" Target="../media/image2016.png"/><Relationship Id="rId72" Type="http://schemas.openxmlformats.org/officeDocument/2006/relationships/customXml" Target="../ink/ink2046.xml"/><Relationship Id="rId93" Type="http://schemas.openxmlformats.org/officeDocument/2006/relationships/image" Target="../media/image2037.png"/><Relationship Id="rId189" Type="http://schemas.openxmlformats.org/officeDocument/2006/relationships/customXml" Target="../ink/ink2104.xml"/><Relationship Id="rId3" Type="http://schemas.openxmlformats.org/officeDocument/2006/relationships/image" Target="../media/image1992.png"/><Relationship Id="rId214" Type="http://schemas.openxmlformats.org/officeDocument/2006/relationships/image" Target="../media/image2098.png"/><Relationship Id="rId235" Type="http://schemas.openxmlformats.org/officeDocument/2006/relationships/customXml" Target="../ink/ink2127.xml"/><Relationship Id="rId256" Type="http://schemas.openxmlformats.org/officeDocument/2006/relationships/image" Target="../media/image2119.png"/><Relationship Id="rId277" Type="http://schemas.openxmlformats.org/officeDocument/2006/relationships/customXml" Target="../ink/ink2148.xml"/><Relationship Id="rId298" Type="http://schemas.openxmlformats.org/officeDocument/2006/relationships/image" Target="../media/image2139.png"/><Relationship Id="rId116" Type="http://schemas.openxmlformats.org/officeDocument/2006/relationships/image" Target="../media/image2049.png"/><Relationship Id="rId137" Type="http://schemas.openxmlformats.org/officeDocument/2006/relationships/customXml" Target="../ink/ink2078.xml"/><Relationship Id="rId158" Type="http://schemas.openxmlformats.org/officeDocument/2006/relationships/image" Target="../media/image2070.png"/><Relationship Id="rId302" Type="http://schemas.openxmlformats.org/officeDocument/2006/relationships/image" Target="../media/image2141.png"/><Relationship Id="rId323" Type="http://schemas.openxmlformats.org/officeDocument/2006/relationships/customXml" Target="../ink/ink2171.xml"/><Relationship Id="rId20" Type="http://schemas.openxmlformats.org/officeDocument/2006/relationships/customXml" Target="../ink/ink2020.xml"/><Relationship Id="rId41" Type="http://schemas.openxmlformats.org/officeDocument/2006/relationships/image" Target="../media/image2011.png"/><Relationship Id="rId62" Type="http://schemas.openxmlformats.org/officeDocument/2006/relationships/customXml" Target="../ink/ink2041.xml"/><Relationship Id="rId83" Type="http://schemas.openxmlformats.org/officeDocument/2006/relationships/image" Target="../media/image2032.png"/><Relationship Id="rId179" Type="http://schemas.openxmlformats.org/officeDocument/2006/relationships/customXml" Target="../ink/ink2099.xml"/><Relationship Id="rId190" Type="http://schemas.openxmlformats.org/officeDocument/2006/relationships/image" Target="../media/image2086.png"/><Relationship Id="rId204" Type="http://schemas.openxmlformats.org/officeDocument/2006/relationships/image" Target="../media/image2093.png"/><Relationship Id="rId225" Type="http://schemas.openxmlformats.org/officeDocument/2006/relationships/customXml" Target="../ink/ink2122.xml"/><Relationship Id="rId246" Type="http://schemas.openxmlformats.org/officeDocument/2006/relationships/image" Target="../media/image2114.png"/><Relationship Id="rId267" Type="http://schemas.openxmlformats.org/officeDocument/2006/relationships/customXml" Target="../ink/ink2143.xml"/><Relationship Id="rId288" Type="http://schemas.openxmlformats.org/officeDocument/2006/relationships/image" Target="../media/image2134.png"/><Relationship Id="rId106" Type="http://schemas.openxmlformats.org/officeDocument/2006/relationships/customXml" Target="../ink/ink2063.xml"/><Relationship Id="rId127" Type="http://schemas.openxmlformats.org/officeDocument/2006/relationships/customXml" Target="../ink/ink2073.xml"/><Relationship Id="rId313" Type="http://schemas.openxmlformats.org/officeDocument/2006/relationships/customXml" Target="../ink/ink2166.xml"/><Relationship Id="rId10" Type="http://schemas.openxmlformats.org/officeDocument/2006/relationships/customXml" Target="../ink/ink2015.xml"/><Relationship Id="rId31" Type="http://schemas.openxmlformats.org/officeDocument/2006/relationships/image" Target="../media/image2006.png"/><Relationship Id="rId52" Type="http://schemas.openxmlformats.org/officeDocument/2006/relationships/customXml" Target="../ink/ink2036.xml"/><Relationship Id="rId73" Type="http://schemas.openxmlformats.org/officeDocument/2006/relationships/image" Target="../media/image2027.png"/><Relationship Id="rId94" Type="http://schemas.openxmlformats.org/officeDocument/2006/relationships/customXml" Target="../ink/ink2057.xml"/><Relationship Id="rId148" Type="http://schemas.openxmlformats.org/officeDocument/2006/relationships/image" Target="../media/image2065.png"/><Relationship Id="rId169" Type="http://schemas.openxmlformats.org/officeDocument/2006/relationships/customXml" Target="../ink/ink2094.xml"/><Relationship Id="rId334" Type="http://schemas.openxmlformats.org/officeDocument/2006/relationships/image" Target="../media/image2157.png"/><Relationship Id="rId4" Type="http://schemas.openxmlformats.org/officeDocument/2006/relationships/customXml" Target="../ink/ink2012.xml"/><Relationship Id="rId180" Type="http://schemas.openxmlformats.org/officeDocument/2006/relationships/image" Target="../media/image2081.png"/><Relationship Id="rId215" Type="http://schemas.openxmlformats.org/officeDocument/2006/relationships/customXml" Target="../ink/ink2117.xml"/><Relationship Id="rId236" Type="http://schemas.openxmlformats.org/officeDocument/2006/relationships/image" Target="../media/image2109.png"/><Relationship Id="rId257" Type="http://schemas.openxmlformats.org/officeDocument/2006/relationships/customXml" Target="../ink/ink2138.xml"/><Relationship Id="rId278" Type="http://schemas.openxmlformats.org/officeDocument/2006/relationships/image" Target="../media/image2129.png"/><Relationship Id="rId303" Type="http://schemas.openxmlformats.org/officeDocument/2006/relationships/customXml" Target="../ink/ink2161.xml"/><Relationship Id="rId42" Type="http://schemas.openxmlformats.org/officeDocument/2006/relationships/customXml" Target="../ink/ink2031.xml"/><Relationship Id="rId84" Type="http://schemas.openxmlformats.org/officeDocument/2006/relationships/customXml" Target="../ink/ink2052.xml"/><Relationship Id="rId138" Type="http://schemas.openxmlformats.org/officeDocument/2006/relationships/image" Target="../media/image2060.png"/><Relationship Id="rId191" Type="http://schemas.openxmlformats.org/officeDocument/2006/relationships/customXml" Target="../ink/ink2105.xml"/><Relationship Id="rId205" Type="http://schemas.openxmlformats.org/officeDocument/2006/relationships/customXml" Target="../ink/ink2112.xml"/><Relationship Id="rId247" Type="http://schemas.openxmlformats.org/officeDocument/2006/relationships/customXml" Target="../ink/ink2133.xml"/><Relationship Id="rId107" Type="http://schemas.openxmlformats.org/officeDocument/2006/relationships/image" Target="../media/image2044.png"/><Relationship Id="rId289" Type="http://schemas.openxmlformats.org/officeDocument/2006/relationships/customXml" Target="../ink/ink2154.xml"/><Relationship Id="rId11" Type="http://schemas.openxmlformats.org/officeDocument/2006/relationships/image" Target="../media/image1996.png"/><Relationship Id="rId53" Type="http://schemas.openxmlformats.org/officeDocument/2006/relationships/image" Target="../media/image2017.png"/><Relationship Id="rId149" Type="http://schemas.openxmlformats.org/officeDocument/2006/relationships/customXml" Target="../ink/ink2084.xml"/><Relationship Id="rId314" Type="http://schemas.openxmlformats.org/officeDocument/2006/relationships/image" Target="../media/image2147.png"/><Relationship Id="rId95" Type="http://schemas.openxmlformats.org/officeDocument/2006/relationships/image" Target="../media/image2038.png"/><Relationship Id="rId160" Type="http://schemas.openxmlformats.org/officeDocument/2006/relationships/image" Target="../media/image2071.png"/><Relationship Id="rId216" Type="http://schemas.openxmlformats.org/officeDocument/2006/relationships/image" Target="../media/image2099.png"/><Relationship Id="rId258" Type="http://schemas.openxmlformats.org/officeDocument/2006/relationships/image" Target="../media/image2120.png"/><Relationship Id="rId22" Type="http://schemas.openxmlformats.org/officeDocument/2006/relationships/customXml" Target="../ink/ink2021.xml"/><Relationship Id="rId64" Type="http://schemas.openxmlformats.org/officeDocument/2006/relationships/customXml" Target="../ink/ink2042.xml"/><Relationship Id="rId118" Type="http://schemas.openxmlformats.org/officeDocument/2006/relationships/image" Target="../media/image2050.png"/><Relationship Id="rId325" Type="http://schemas.openxmlformats.org/officeDocument/2006/relationships/customXml" Target="../ink/ink2172.xml"/><Relationship Id="rId171" Type="http://schemas.openxmlformats.org/officeDocument/2006/relationships/customXml" Target="../ink/ink2095.xml"/><Relationship Id="rId227" Type="http://schemas.openxmlformats.org/officeDocument/2006/relationships/customXml" Target="../ink/ink2123.xml"/><Relationship Id="rId269" Type="http://schemas.openxmlformats.org/officeDocument/2006/relationships/customXml" Target="../ink/ink2144.xml"/><Relationship Id="rId33" Type="http://schemas.openxmlformats.org/officeDocument/2006/relationships/image" Target="../media/image2007.png"/><Relationship Id="rId129" Type="http://schemas.openxmlformats.org/officeDocument/2006/relationships/customXml" Target="../ink/ink2074.xml"/><Relationship Id="rId280" Type="http://schemas.openxmlformats.org/officeDocument/2006/relationships/image" Target="../media/image2130.png"/><Relationship Id="rId336" Type="http://schemas.openxmlformats.org/officeDocument/2006/relationships/image" Target="../media/image2158.png"/><Relationship Id="rId75" Type="http://schemas.openxmlformats.org/officeDocument/2006/relationships/image" Target="../media/image2028.png"/><Relationship Id="rId140" Type="http://schemas.openxmlformats.org/officeDocument/2006/relationships/image" Target="../media/image2061.png"/><Relationship Id="rId182" Type="http://schemas.openxmlformats.org/officeDocument/2006/relationships/image" Target="../media/image2082.png"/><Relationship Id="rId6" Type="http://schemas.openxmlformats.org/officeDocument/2006/relationships/customXml" Target="../ink/ink2013.xml"/><Relationship Id="rId238" Type="http://schemas.openxmlformats.org/officeDocument/2006/relationships/image" Target="../media/image2110.png"/><Relationship Id="rId291" Type="http://schemas.openxmlformats.org/officeDocument/2006/relationships/customXml" Target="../ink/ink2155.xml"/><Relationship Id="rId305" Type="http://schemas.openxmlformats.org/officeDocument/2006/relationships/customXml" Target="../ink/ink2162.xml"/><Relationship Id="rId44" Type="http://schemas.openxmlformats.org/officeDocument/2006/relationships/customXml" Target="../ink/ink2032.xml"/><Relationship Id="rId86" Type="http://schemas.openxmlformats.org/officeDocument/2006/relationships/customXml" Target="../ink/ink2053.xml"/><Relationship Id="rId151" Type="http://schemas.openxmlformats.org/officeDocument/2006/relationships/customXml" Target="../ink/ink2085.xml"/><Relationship Id="rId193" Type="http://schemas.openxmlformats.org/officeDocument/2006/relationships/customXml" Target="../ink/ink2106.xml"/><Relationship Id="rId207" Type="http://schemas.openxmlformats.org/officeDocument/2006/relationships/customXml" Target="../ink/ink2113.xml"/><Relationship Id="rId249" Type="http://schemas.openxmlformats.org/officeDocument/2006/relationships/customXml" Target="../ink/ink2134.xml"/><Relationship Id="rId13" Type="http://schemas.openxmlformats.org/officeDocument/2006/relationships/image" Target="../media/image1997.png"/><Relationship Id="rId109" Type="http://schemas.openxmlformats.org/officeDocument/2006/relationships/image" Target="../media/image2045.png"/><Relationship Id="rId260" Type="http://schemas.openxmlformats.org/officeDocument/2006/relationships/image" Target="../media/image2121.png"/><Relationship Id="rId316" Type="http://schemas.openxmlformats.org/officeDocument/2006/relationships/image" Target="../media/image2148.png"/><Relationship Id="rId55" Type="http://schemas.openxmlformats.org/officeDocument/2006/relationships/image" Target="../media/image2018.png"/><Relationship Id="rId97" Type="http://schemas.openxmlformats.org/officeDocument/2006/relationships/image" Target="../media/image2039.png"/><Relationship Id="rId120" Type="http://schemas.openxmlformats.org/officeDocument/2006/relationships/image" Target="../media/image2051.png"/><Relationship Id="rId162" Type="http://schemas.openxmlformats.org/officeDocument/2006/relationships/image" Target="../media/image2072.png"/><Relationship Id="rId218" Type="http://schemas.openxmlformats.org/officeDocument/2006/relationships/image" Target="../media/image2100.png"/><Relationship Id="rId271" Type="http://schemas.openxmlformats.org/officeDocument/2006/relationships/customXml" Target="../ink/ink2145.xml"/><Relationship Id="rId24" Type="http://schemas.openxmlformats.org/officeDocument/2006/relationships/customXml" Target="../ink/ink2022.xml"/><Relationship Id="rId66" Type="http://schemas.openxmlformats.org/officeDocument/2006/relationships/customXml" Target="../ink/ink2043.xml"/><Relationship Id="rId131" Type="http://schemas.openxmlformats.org/officeDocument/2006/relationships/customXml" Target="../ink/ink2075.xml"/><Relationship Id="rId327" Type="http://schemas.openxmlformats.org/officeDocument/2006/relationships/customXml" Target="../ink/ink2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o 16">
            <a:extLst>
              <a:ext uri="{FF2B5EF4-FFF2-40B4-BE49-F238E27FC236}">
                <a16:creationId xmlns:a16="http://schemas.microsoft.com/office/drawing/2014/main" id="{07E68AF7-A2AE-45FE-A10F-B903937CD72D}"/>
              </a:ext>
            </a:extLst>
          </p:cNvPr>
          <p:cNvGrpSpPr/>
          <p:nvPr/>
        </p:nvGrpSpPr>
        <p:grpSpPr>
          <a:xfrm>
            <a:off x="2813362" y="161261"/>
            <a:ext cx="1569600" cy="279360"/>
            <a:chOff x="2813362" y="161261"/>
            <a:chExt cx="156960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FBB3796F-7D7C-47DA-AFB5-4E1EF3B53C00}"/>
                    </a:ext>
                  </a:extLst>
                </p14:cNvPr>
                <p14:cNvContentPartPr/>
                <p14:nvPr/>
              </p14:nvContentPartPr>
              <p14:xfrm>
                <a:off x="2835682" y="164501"/>
                <a:ext cx="78120" cy="227880"/>
              </p14:xfrm>
            </p:contentPart>
          </mc:Choice>
          <mc:Fallback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FBB3796F-7D7C-47DA-AFB5-4E1EF3B53C0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26682" y="155861"/>
                  <a:ext cx="95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58A5DFC-1C4C-4A23-B9F0-89111B7DB006}"/>
                    </a:ext>
                  </a:extLst>
                </p14:cNvPr>
                <p14:cNvContentPartPr/>
                <p14:nvPr/>
              </p14:nvContentPartPr>
              <p14:xfrm>
                <a:off x="2841442" y="289421"/>
                <a:ext cx="110520" cy="2160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58A5DFC-1C4C-4A23-B9F0-89111B7DB0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32802" y="280421"/>
                  <a:ext cx="12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D720AAB5-77EB-4FAF-8929-5CB9AA668B89}"/>
                    </a:ext>
                  </a:extLst>
                </p14:cNvPr>
                <p14:cNvContentPartPr/>
                <p14:nvPr/>
              </p14:nvContentPartPr>
              <p14:xfrm>
                <a:off x="2813362" y="165581"/>
                <a:ext cx="128160" cy="2376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D720AAB5-77EB-4FAF-8929-5CB9AA668B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04722" y="156941"/>
                  <a:ext cx="145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3F7CE5B2-6893-424D-A86E-78A12C50B613}"/>
                    </a:ext>
                  </a:extLst>
                </p14:cNvPr>
                <p14:cNvContentPartPr/>
                <p14:nvPr/>
              </p14:nvContentPartPr>
              <p14:xfrm>
                <a:off x="3073642" y="161261"/>
                <a:ext cx="102960" cy="23940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3F7CE5B2-6893-424D-A86E-78A12C50B6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64642" y="152261"/>
                  <a:ext cx="1206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FE0932D1-7C52-484E-961D-F2473BE89AEB}"/>
                    </a:ext>
                  </a:extLst>
                </p14:cNvPr>
                <p14:cNvContentPartPr/>
                <p14:nvPr/>
              </p14:nvContentPartPr>
              <p14:xfrm>
                <a:off x="3251122" y="223541"/>
                <a:ext cx="123840" cy="17388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FE0932D1-7C52-484E-961D-F2473BE89A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2122" y="214541"/>
                  <a:ext cx="141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D298117-0490-4E2E-9837-48322B2A2675}"/>
                    </a:ext>
                  </a:extLst>
                </p14:cNvPr>
                <p14:cNvContentPartPr/>
                <p14:nvPr/>
              </p14:nvContentPartPr>
              <p14:xfrm>
                <a:off x="3268402" y="297341"/>
                <a:ext cx="115560" cy="648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D298117-0490-4E2E-9837-48322B2A26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59402" y="288341"/>
                  <a:ext cx="133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BDDBB977-BE49-46C7-B841-0FD1F9CC5DF0}"/>
                    </a:ext>
                  </a:extLst>
                </p14:cNvPr>
                <p14:cNvContentPartPr/>
                <p14:nvPr/>
              </p14:nvContentPartPr>
              <p14:xfrm>
                <a:off x="3239962" y="209141"/>
                <a:ext cx="430560" cy="19368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BDDBB977-BE49-46C7-B841-0FD1F9CC5D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0962" y="200501"/>
                  <a:ext cx="448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AB64739F-ADB1-45DD-A1BC-D64123262BE0}"/>
                    </a:ext>
                  </a:extLst>
                </p14:cNvPr>
                <p14:cNvContentPartPr/>
                <p14:nvPr/>
              </p14:nvContentPartPr>
              <p14:xfrm>
                <a:off x="3799762" y="212021"/>
                <a:ext cx="73080" cy="19188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AB64739F-ADB1-45DD-A1BC-D64123262B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0762" y="203381"/>
                  <a:ext cx="90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0094DFE8-646F-46C1-B600-8045FFF0471D}"/>
                    </a:ext>
                  </a:extLst>
                </p14:cNvPr>
                <p14:cNvContentPartPr/>
                <p14:nvPr/>
              </p14:nvContentPartPr>
              <p14:xfrm>
                <a:off x="3959242" y="203021"/>
                <a:ext cx="17640" cy="21060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0094DFE8-646F-46C1-B600-8045FFF047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50242" y="194381"/>
                  <a:ext cx="35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2554AEF-F99D-4599-A9CE-3A6AD3C6351B}"/>
                    </a:ext>
                  </a:extLst>
                </p14:cNvPr>
                <p14:cNvContentPartPr/>
                <p14:nvPr/>
              </p14:nvContentPartPr>
              <p14:xfrm>
                <a:off x="4098922" y="203381"/>
                <a:ext cx="117720" cy="22176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2554AEF-F99D-4599-A9CE-3A6AD3C635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0282" y="194381"/>
                  <a:ext cx="135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4A7C5960-C508-4F47-9ACF-C57263E4EDE4}"/>
                    </a:ext>
                  </a:extLst>
                </p14:cNvPr>
                <p14:cNvContentPartPr/>
                <p14:nvPr/>
              </p14:nvContentPartPr>
              <p14:xfrm>
                <a:off x="4096762" y="312461"/>
                <a:ext cx="160560" cy="1944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4A7C5960-C508-4F47-9ACF-C57263E4ED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87762" y="303461"/>
                  <a:ext cx="178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047A8D5-F6B8-4D0A-8C4A-1467D1AD67F4}"/>
                    </a:ext>
                  </a:extLst>
                </p14:cNvPr>
                <p14:cNvContentPartPr/>
                <p14:nvPr/>
              </p14:nvContentPartPr>
              <p14:xfrm>
                <a:off x="4359202" y="174221"/>
                <a:ext cx="23760" cy="26640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047A8D5-F6B8-4D0A-8C4A-1467D1AD67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50562" y="165221"/>
                  <a:ext cx="4140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7FFACCFC-C3C7-4EA2-A625-26BE2FAAAF8C}"/>
              </a:ext>
            </a:extLst>
          </p:cNvPr>
          <p:cNvGrpSpPr/>
          <p:nvPr/>
        </p:nvGrpSpPr>
        <p:grpSpPr>
          <a:xfrm>
            <a:off x="4996402" y="185021"/>
            <a:ext cx="535320" cy="251280"/>
            <a:chOff x="4996402" y="185021"/>
            <a:chExt cx="53532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99174639-E208-4B2D-8314-63E31AA678A4}"/>
                    </a:ext>
                  </a:extLst>
                </p14:cNvPr>
                <p14:cNvContentPartPr/>
                <p14:nvPr/>
              </p14:nvContentPartPr>
              <p14:xfrm>
                <a:off x="4996402" y="185021"/>
                <a:ext cx="112680" cy="25128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99174639-E208-4B2D-8314-63E31AA678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87402" y="176021"/>
                  <a:ext cx="1303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2C1255CD-DAA1-4A7D-A1E8-14F9EBFAF8D0}"/>
                    </a:ext>
                  </a:extLst>
                </p14:cNvPr>
                <p14:cNvContentPartPr/>
                <p14:nvPr/>
              </p14:nvContentPartPr>
              <p14:xfrm>
                <a:off x="5214202" y="216341"/>
                <a:ext cx="123480" cy="19548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2C1255CD-DAA1-4A7D-A1E8-14F9EBFAF8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05562" y="207341"/>
                  <a:ext cx="1411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DA8C7B0A-93AF-4480-817E-149E257C97DB}"/>
                    </a:ext>
                  </a:extLst>
                </p14:cNvPr>
                <p14:cNvContentPartPr/>
                <p14:nvPr/>
              </p14:nvContentPartPr>
              <p14:xfrm>
                <a:off x="5431642" y="190421"/>
                <a:ext cx="100080" cy="21672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DA8C7B0A-93AF-4480-817E-149E257C97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23002" y="181421"/>
                  <a:ext cx="11772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6FE48016-2648-4A9A-8C0E-F6D7A65E042D}"/>
              </a:ext>
            </a:extLst>
          </p:cNvPr>
          <p:cNvGrpSpPr/>
          <p:nvPr/>
        </p:nvGrpSpPr>
        <p:grpSpPr>
          <a:xfrm>
            <a:off x="7369162" y="178541"/>
            <a:ext cx="2156760" cy="252000"/>
            <a:chOff x="7369162" y="178541"/>
            <a:chExt cx="215676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B0A51BB-36D1-4637-9781-6160E535494E}"/>
                    </a:ext>
                  </a:extLst>
                </p14:cNvPr>
                <p14:cNvContentPartPr/>
                <p14:nvPr/>
              </p14:nvContentPartPr>
              <p14:xfrm>
                <a:off x="7392202" y="204101"/>
                <a:ext cx="68400" cy="20844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B0A51BB-36D1-4637-9781-6160E53549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83202" y="195461"/>
                  <a:ext cx="86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7AD07398-B7D2-4855-801A-3FE27EF04E16}"/>
                    </a:ext>
                  </a:extLst>
                </p14:cNvPr>
                <p14:cNvContentPartPr/>
                <p14:nvPr/>
              </p14:nvContentPartPr>
              <p14:xfrm>
                <a:off x="7378882" y="291941"/>
                <a:ext cx="128880" cy="1728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7AD07398-B7D2-4855-801A-3FE27EF04E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70242" y="283301"/>
                  <a:ext cx="146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B2458EB4-3CEB-45F3-A19A-713D3F038B13}"/>
                    </a:ext>
                  </a:extLst>
                </p14:cNvPr>
                <p14:cNvContentPartPr/>
                <p14:nvPr/>
              </p14:nvContentPartPr>
              <p14:xfrm>
                <a:off x="7369162" y="178541"/>
                <a:ext cx="163440" cy="3564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B2458EB4-3CEB-45F3-A19A-713D3F038B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60522" y="169541"/>
                  <a:ext cx="181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571AE540-F77F-424D-8882-B9C443EA9F76}"/>
                    </a:ext>
                  </a:extLst>
                </p14:cNvPr>
                <p14:cNvContentPartPr/>
                <p14:nvPr/>
              </p14:nvContentPartPr>
              <p14:xfrm>
                <a:off x="7602082" y="199421"/>
                <a:ext cx="101160" cy="19908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571AE540-F77F-424D-8882-B9C443EA9F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93082" y="190421"/>
                  <a:ext cx="118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BC35B928-4CBD-4B63-8FF1-92B14C32545C}"/>
                    </a:ext>
                  </a:extLst>
                </p14:cNvPr>
                <p14:cNvContentPartPr/>
                <p14:nvPr/>
              </p14:nvContentPartPr>
              <p14:xfrm>
                <a:off x="7745002" y="223541"/>
                <a:ext cx="125640" cy="16236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BC35B928-4CBD-4B63-8FF1-92B14C3254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36362" y="214541"/>
                  <a:ext cx="143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9B5ACB59-2BE1-4091-8224-2EECE2BCF204}"/>
                    </a:ext>
                  </a:extLst>
                </p14:cNvPr>
                <p14:cNvContentPartPr/>
                <p14:nvPr/>
              </p14:nvContentPartPr>
              <p14:xfrm>
                <a:off x="7782082" y="188981"/>
                <a:ext cx="250920" cy="20664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9B5ACB59-2BE1-4091-8224-2EECE2BCF2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3082" y="179981"/>
                  <a:ext cx="268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1A70ECE3-1F35-426A-8054-845BC31C6719}"/>
                    </a:ext>
                  </a:extLst>
                </p14:cNvPr>
                <p14:cNvContentPartPr/>
                <p14:nvPr/>
              </p14:nvContentPartPr>
              <p14:xfrm>
                <a:off x="7925002" y="218861"/>
                <a:ext cx="137880" cy="1296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1A70ECE3-1F35-426A-8054-845BC31C67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16362" y="209861"/>
                  <a:ext cx="155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BE5EC8DE-C230-4FB0-9CB2-F106EFC7A1C2}"/>
                    </a:ext>
                  </a:extLst>
                </p14:cNvPr>
                <p14:cNvContentPartPr/>
                <p14:nvPr/>
              </p14:nvContentPartPr>
              <p14:xfrm>
                <a:off x="8189602" y="209861"/>
                <a:ext cx="6480" cy="19332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BE5EC8DE-C230-4FB0-9CB2-F106EFC7A1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80962" y="200861"/>
                  <a:ext cx="24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AB558B4F-8127-4C25-AED1-CCF6E92BF750}"/>
                    </a:ext>
                  </a:extLst>
                </p14:cNvPr>
                <p14:cNvContentPartPr/>
                <p14:nvPr/>
              </p14:nvContentPartPr>
              <p14:xfrm>
                <a:off x="8089882" y="185381"/>
                <a:ext cx="531720" cy="18108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AB558B4F-8127-4C25-AED1-CCF6E92BF75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80882" y="176741"/>
                  <a:ext cx="549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4FC58480-30C3-44B0-B46E-EE2AB3BA555D}"/>
                    </a:ext>
                  </a:extLst>
                </p14:cNvPr>
                <p14:cNvContentPartPr/>
                <p14:nvPr/>
              </p14:nvContentPartPr>
              <p14:xfrm>
                <a:off x="8722762" y="193301"/>
                <a:ext cx="112680" cy="20664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4FC58480-30C3-44B0-B46E-EE2AB3BA55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14122" y="184661"/>
                  <a:ext cx="130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62C51812-059C-44DB-B9E4-2B826027358F}"/>
                    </a:ext>
                  </a:extLst>
                </p14:cNvPr>
                <p14:cNvContentPartPr/>
                <p14:nvPr/>
              </p14:nvContentPartPr>
              <p14:xfrm>
                <a:off x="8903122" y="238661"/>
                <a:ext cx="15120" cy="16668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62C51812-059C-44DB-B9E4-2B82602735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94482" y="229661"/>
                  <a:ext cx="32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B58E967D-3FA4-43E5-AA0C-78D23CC7E2C4}"/>
                    </a:ext>
                  </a:extLst>
                </p14:cNvPr>
                <p14:cNvContentPartPr/>
                <p14:nvPr/>
              </p14:nvContentPartPr>
              <p14:xfrm>
                <a:off x="8843002" y="198701"/>
                <a:ext cx="313200" cy="23184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B58E967D-3FA4-43E5-AA0C-78D23CC7E2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34362" y="189701"/>
                  <a:ext cx="330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F2F1A3BD-5600-4D4A-AF2A-BB5228C2EE25}"/>
                    </a:ext>
                  </a:extLst>
                </p14:cNvPr>
                <p14:cNvContentPartPr/>
                <p14:nvPr/>
              </p14:nvContentPartPr>
              <p14:xfrm>
                <a:off x="9024442" y="356021"/>
                <a:ext cx="152280" cy="1728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F2F1A3BD-5600-4D4A-AF2A-BB5228C2EE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15802" y="347381"/>
                  <a:ext cx="169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760C0F9C-4644-4726-84B7-4F4141288AB7}"/>
                    </a:ext>
                  </a:extLst>
                </p14:cNvPr>
                <p14:cNvContentPartPr/>
                <p14:nvPr/>
              </p14:nvContentPartPr>
              <p14:xfrm>
                <a:off x="9186802" y="218861"/>
                <a:ext cx="268200" cy="20016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760C0F9C-4644-4726-84B7-4F4141288A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78162" y="209861"/>
                  <a:ext cx="285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61176336-D52B-4B22-8B21-EED9075207E4}"/>
                    </a:ext>
                  </a:extLst>
                </p14:cNvPr>
                <p14:cNvContentPartPr/>
                <p14:nvPr/>
              </p14:nvContentPartPr>
              <p14:xfrm>
                <a:off x="9498202" y="228221"/>
                <a:ext cx="27720" cy="19332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61176336-D52B-4B22-8B21-EED9075207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89562" y="219221"/>
                  <a:ext cx="4536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CC2B4061-D080-42D8-B8D7-16112B2F5BE9}"/>
                  </a:ext>
                </a:extLst>
              </p14:cNvPr>
              <p14:cNvContentPartPr/>
              <p14:nvPr/>
            </p14:nvContentPartPr>
            <p14:xfrm>
              <a:off x="9624922" y="255581"/>
              <a:ext cx="433440" cy="22032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CC2B4061-D080-42D8-B8D7-16112B2F5BE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16282" y="246581"/>
                <a:ext cx="45108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uppo 46">
            <a:extLst>
              <a:ext uri="{FF2B5EF4-FFF2-40B4-BE49-F238E27FC236}">
                <a16:creationId xmlns:a16="http://schemas.microsoft.com/office/drawing/2014/main" id="{9D9EB639-C184-4FAD-9A58-99FF64446453}"/>
              </a:ext>
            </a:extLst>
          </p:cNvPr>
          <p:cNvGrpSpPr/>
          <p:nvPr/>
        </p:nvGrpSpPr>
        <p:grpSpPr>
          <a:xfrm>
            <a:off x="6074962" y="166301"/>
            <a:ext cx="931320" cy="265680"/>
            <a:chOff x="6074962" y="166301"/>
            <a:chExt cx="93132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580D4B8E-ECB9-4247-9BB4-452720F1AC30}"/>
                    </a:ext>
                  </a:extLst>
                </p14:cNvPr>
                <p14:cNvContentPartPr/>
                <p14:nvPr/>
              </p14:nvContentPartPr>
              <p14:xfrm>
                <a:off x="6074962" y="166301"/>
                <a:ext cx="254880" cy="21420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580D4B8E-ECB9-4247-9BB4-452720F1AC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66322" y="157661"/>
                  <a:ext cx="2725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EF93AE52-FBEB-461B-8072-9A2D06C609F0}"/>
                    </a:ext>
                  </a:extLst>
                </p14:cNvPr>
                <p14:cNvContentPartPr/>
                <p14:nvPr/>
              </p14:nvContentPartPr>
              <p14:xfrm>
                <a:off x="6211762" y="288341"/>
                <a:ext cx="103680" cy="1188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EF93AE52-FBEB-461B-8072-9A2D06C609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02762" y="279341"/>
                  <a:ext cx="121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53033472-32A9-40C6-BBDC-9A1F37000A4D}"/>
                    </a:ext>
                  </a:extLst>
                </p14:cNvPr>
                <p14:cNvContentPartPr/>
                <p14:nvPr/>
              </p14:nvContentPartPr>
              <p14:xfrm>
                <a:off x="6652042" y="217421"/>
                <a:ext cx="138600" cy="17496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53033472-32A9-40C6-BBDC-9A1F37000A4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43042" y="208781"/>
                  <a:ext cx="156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1F57ECA3-1C04-4765-B269-DA1CA8774DB7}"/>
                    </a:ext>
                  </a:extLst>
                </p14:cNvPr>
                <p14:cNvContentPartPr/>
                <p14:nvPr/>
              </p14:nvContentPartPr>
              <p14:xfrm>
                <a:off x="6821242" y="250541"/>
                <a:ext cx="185040" cy="13932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1F57ECA3-1C04-4765-B269-DA1CA8774D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12602" y="241541"/>
                  <a:ext cx="202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6A4D3C1C-A1CD-4A1D-A86F-D3E18D8E091B}"/>
                    </a:ext>
                  </a:extLst>
                </p14:cNvPr>
                <p14:cNvContentPartPr/>
                <p14:nvPr/>
              </p14:nvContentPartPr>
              <p14:xfrm>
                <a:off x="6407242" y="169181"/>
                <a:ext cx="151200" cy="26280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6A4D3C1C-A1CD-4A1D-A86F-D3E18D8E09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98242" y="160181"/>
                  <a:ext cx="168840" cy="280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Suorakulmio 70">
            <a:extLst>
              <a:ext uri="{FF2B5EF4-FFF2-40B4-BE49-F238E27FC236}">
                <a16:creationId xmlns:a16="http://schemas.microsoft.com/office/drawing/2014/main" id="{4C999AD0-416D-454E-B7AF-9406EB19A1C9}"/>
              </a:ext>
            </a:extLst>
          </p:cNvPr>
          <p:cNvSpPr/>
          <p:nvPr/>
        </p:nvSpPr>
        <p:spPr>
          <a:xfrm>
            <a:off x="1002632" y="1450800"/>
            <a:ext cx="2557408" cy="2439411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6BB81A-6365-4D4E-8D78-2BC56D0F43E3}"/>
                  </a:ext>
                </a:extLst>
              </p14:cNvPr>
              <p14:cNvContentPartPr/>
              <p14:nvPr/>
            </p14:nvContentPartPr>
            <p14:xfrm>
              <a:off x="2221162" y="4560101"/>
              <a:ext cx="9720" cy="6840"/>
            </p14:xfrm>
          </p:contentPart>
        </mc:Choice>
        <mc:Fallback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6BB81A-6365-4D4E-8D78-2BC56D0F43E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12162" y="4551101"/>
                <a:ext cx="2736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uppo 62">
            <a:extLst>
              <a:ext uri="{FF2B5EF4-FFF2-40B4-BE49-F238E27FC236}">
                <a16:creationId xmlns:a16="http://schemas.microsoft.com/office/drawing/2014/main" id="{395B6A0B-E235-4C25-AB99-82D0AE5E898C}"/>
              </a:ext>
            </a:extLst>
          </p:cNvPr>
          <p:cNvGrpSpPr/>
          <p:nvPr/>
        </p:nvGrpSpPr>
        <p:grpSpPr>
          <a:xfrm>
            <a:off x="290482" y="1036061"/>
            <a:ext cx="380160" cy="398520"/>
            <a:chOff x="290482" y="1036061"/>
            <a:chExt cx="38016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918FB6F-A0F1-4E2A-9BA3-D72B3CD3952E}"/>
                    </a:ext>
                  </a:extLst>
                </p14:cNvPr>
                <p14:cNvContentPartPr/>
                <p14:nvPr/>
              </p14:nvContentPartPr>
              <p14:xfrm>
                <a:off x="290482" y="1129301"/>
                <a:ext cx="181800" cy="3600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918FB6F-A0F1-4E2A-9BA3-D72B3CD395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1842" y="1120661"/>
                  <a:ext cx="199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6862D9E2-91C0-4AD9-AF1F-926B8A670E51}"/>
                    </a:ext>
                  </a:extLst>
                </p14:cNvPr>
                <p14:cNvContentPartPr/>
                <p14:nvPr/>
              </p14:nvContentPartPr>
              <p14:xfrm>
                <a:off x="371842" y="1036061"/>
                <a:ext cx="9360" cy="15480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6862D9E2-91C0-4AD9-AF1F-926B8A670E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3202" y="1027421"/>
                  <a:ext cx="27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CA17427D-8B37-471A-87FF-C3D2506DB727}"/>
                    </a:ext>
                  </a:extLst>
                </p14:cNvPr>
                <p14:cNvContentPartPr/>
                <p14:nvPr/>
              </p14:nvContentPartPr>
              <p14:xfrm>
                <a:off x="557242" y="1065581"/>
                <a:ext cx="113400" cy="36900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CA17427D-8B37-471A-87FF-C3D2506DB7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8242" y="1056941"/>
                  <a:ext cx="13104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4B4863B-92A2-4E48-89E2-9B1A2648C56B}"/>
              </a:ext>
            </a:extLst>
          </p:cNvPr>
          <p:cNvGrpSpPr/>
          <p:nvPr/>
        </p:nvGrpSpPr>
        <p:grpSpPr>
          <a:xfrm>
            <a:off x="3605722" y="1021661"/>
            <a:ext cx="454680" cy="393840"/>
            <a:chOff x="3605722" y="1021661"/>
            <a:chExt cx="45468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483D0D9E-7B0D-4ECC-B928-3BC5A048426C}"/>
                    </a:ext>
                  </a:extLst>
                </p14:cNvPr>
                <p14:cNvContentPartPr/>
                <p14:nvPr/>
              </p14:nvContentPartPr>
              <p14:xfrm>
                <a:off x="3605722" y="1076021"/>
                <a:ext cx="156600" cy="2304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483D0D9E-7B0D-4ECC-B928-3BC5A048426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97082" y="1067021"/>
                  <a:ext cx="1742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66559903-1DA2-42D1-8C01-100813FA300A}"/>
                    </a:ext>
                  </a:extLst>
                </p14:cNvPr>
                <p14:cNvContentPartPr/>
                <p14:nvPr/>
              </p14:nvContentPartPr>
              <p14:xfrm>
                <a:off x="3933682" y="1021661"/>
                <a:ext cx="126720" cy="39384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66559903-1DA2-42D1-8C01-100813FA30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24682" y="1013021"/>
                  <a:ext cx="14436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111DC4F4-EE4B-494D-BA38-5F80FD4AABC7}"/>
              </a:ext>
            </a:extLst>
          </p:cNvPr>
          <p:cNvGrpSpPr/>
          <p:nvPr/>
        </p:nvGrpSpPr>
        <p:grpSpPr>
          <a:xfrm>
            <a:off x="267802" y="4261301"/>
            <a:ext cx="514440" cy="380520"/>
            <a:chOff x="267802" y="4261301"/>
            <a:chExt cx="51444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2976750D-F7F8-45E1-8667-92590B76C1F3}"/>
                    </a:ext>
                  </a:extLst>
                </p14:cNvPr>
                <p14:cNvContentPartPr/>
                <p14:nvPr/>
              </p14:nvContentPartPr>
              <p14:xfrm>
                <a:off x="267802" y="4372541"/>
                <a:ext cx="126000" cy="2376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2976750D-F7F8-45E1-8667-92590B76C1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8802" y="4363541"/>
                  <a:ext cx="143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662938B6-7B3A-497C-848E-9D6035A57226}"/>
                    </a:ext>
                  </a:extLst>
                </p14:cNvPr>
                <p14:cNvContentPartPr/>
                <p14:nvPr/>
              </p14:nvContentPartPr>
              <p14:xfrm>
                <a:off x="338002" y="4261301"/>
                <a:ext cx="21960" cy="14148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662938B6-7B3A-497C-848E-9D6035A572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9002" y="4252301"/>
                  <a:ext cx="39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390A4BDE-A64D-4DBB-AFD0-0DF2792A8091}"/>
                    </a:ext>
                  </a:extLst>
                </p14:cNvPr>
                <p14:cNvContentPartPr/>
                <p14:nvPr/>
              </p14:nvContentPartPr>
              <p14:xfrm>
                <a:off x="477682" y="4268501"/>
                <a:ext cx="82080" cy="20448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390A4BDE-A64D-4DBB-AFD0-0DF2792A80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8682" y="4259501"/>
                  <a:ext cx="99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3CD1EF2E-5CF8-4878-8872-148AD2ACDC09}"/>
                    </a:ext>
                  </a:extLst>
                </p14:cNvPr>
                <p14:cNvContentPartPr/>
                <p14:nvPr/>
              </p14:nvContentPartPr>
              <p14:xfrm>
                <a:off x="686122" y="4317461"/>
                <a:ext cx="96120" cy="32436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3CD1EF2E-5CF8-4878-8872-148AD2ACDC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7122" y="4308461"/>
                  <a:ext cx="1137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8979C8D5-1EC3-448F-97D9-72AF994AA533}"/>
                    </a:ext>
                  </a:extLst>
                </p14:cNvPr>
                <p14:cNvContentPartPr/>
                <p14:nvPr/>
              </p14:nvContentPartPr>
              <p14:xfrm>
                <a:off x="326122" y="4375781"/>
                <a:ext cx="12240" cy="12492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8979C8D5-1EC3-448F-97D9-72AF994AA5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7482" y="4367141"/>
                  <a:ext cx="29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E429A31E-F378-4F91-B56A-4B583DC26A05}"/>
                    </a:ext>
                  </a:extLst>
                </p14:cNvPr>
                <p14:cNvContentPartPr/>
                <p14:nvPr/>
              </p14:nvContentPartPr>
              <p14:xfrm>
                <a:off x="329722" y="4382261"/>
                <a:ext cx="70200" cy="864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E429A31E-F378-4F91-B56A-4B583DC26A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0722" y="4373261"/>
                  <a:ext cx="8784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BF5E89FE-8E94-43BE-BA9B-B629719A30C0}"/>
              </a:ext>
            </a:extLst>
          </p:cNvPr>
          <p:cNvGrpSpPr/>
          <p:nvPr/>
        </p:nvGrpSpPr>
        <p:grpSpPr>
          <a:xfrm>
            <a:off x="3147082" y="4197941"/>
            <a:ext cx="340200" cy="193680"/>
            <a:chOff x="3147082" y="4197941"/>
            <a:chExt cx="34020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0DA624B9-E645-46D6-A6A5-FED08EC844C1}"/>
                    </a:ext>
                  </a:extLst>
                </p14:cNvPr>
                <p14:cNvContentPartPr/>
                <p14:nvPr/>
              </p14:nvContentPartPr>
              <p14:xfrm>
                <a:off x="3147082" y="4292261"/>
                <a:ext cx="145080" cy="1980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0DA624B9-E645-46D6-A6A5-FED08EC844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38082" y="4283621"/>
                  <a:ext cx="162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67A16806-3DEE-477D-ADED-35A213EBEFA2}"/>
                    </a:ext>
                  </a:extLst>
                </p14:cNvPr>
                <p14:cNvContentPartPr/>
                <p14:nvPr/>
              </p14:nvContentPartPr>
              <p14:xfrm>
                <a:off x="3410602" y="4197941"/>
                <a:ext cx="76680" cy="19368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67A16806-3DEE-477D-ADED-35A213EBEF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01602" y="4189301"/>
                  <a:ext cx="9432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0B05E437-8488-4748-A3AA-2F2DEF85492F}"/>
                  </a:ext>
                </a:extLst>
              </p14:cNvPr>
              <p14:cNvContentPartPr/>
              <p14:nvPr/>
            </p14:nvContentPartPr>
            <p14:xfrm>
              <a:off x="3657922" y="4203701"/>
              <a:ext cx="98280" cy="32472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0B05E437-8488-4748-A3AA-2F2DEF85492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49282" y="4195061"/>
                <a:ext cx="11592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2322D909-06D6-4591-AAF3-8DBAB1B434C8}"/>
                  </a:ext>
                </a:extLst>
              </p14:cNvPr>
              <p14:cNvContentPartPr/>
              <p14:nvPr/>
            </p14:nvContentPartPr>
            <p14:xfrm>
              <a:off x="3714442" y="2496581"/>
              <a:ext cx="408240" cy="275760"/>
            </p14:xfrm>
          </p:contentPart>
        </mc:Choice>
        <mc:Fallback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2322D909-06D6-4591-AAF3-8DBAB1B434C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705802" y="2487941"/>
                <a:ext cx="42588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uppo 119">
            <a:extLst>
              <a:ext uri="{FF2B5EF4-FFF2-40B4-BE49-F238E27FC236}">
                <a16:creationId xmlns:a16="http://schemas.microsoft.com/office/drawing/2014/main" id="{74BA7249-1E7E-416E-BCB2-C9350B63B512}"/>
              </a:ext>
            </a:extLst>
          </p:cNvPr>
          <p:cNvGrpSpPr/>
          <p:nvPr/>
        </p:nvGrpSpPr>
        <p:grpSpPr>
          <a:xfrm>
            <a:off x="985642" y="3826105"/>
            <a:ext cx="4242600" cy="766080"/>
            <a:chOff x="985642" y="3826105"/>
            <a:chExt cx="4242600" cy="76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1D2F2181-03B1-4AA2-BF4A-58FD71854274}"/>
                    </a:ext>
                  </a:extLst>
                </p14:cNvPr>
                <p14:cNvContentPartPr/>
                <p14:nvPr/>
              </p14:nvContentPartPr>
              <p14:xfrm>
                <a:off x="985642" y="3928345"/>
                <a:ext cx="3996360" cy="4968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1D2F2181-03B1-4AA2-BF4A-58FD718542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6642" y="3919705"/>
                  <a:ext cx="4014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7B91E661-DD46-46FB-B052-FDC6C6567425}"/>
                    </a:ext>
                  </a:extLst>
                </p14:cNvPr>
                <p14:cNvContentPartPr/>
                <p14:nvPr/>
              </p14:nvContentPartPr>
              <p14:xfrm>
                <a:off x="4808482" y="3826105"/>
                <a:ext cx="265320" cy="33552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7B91E661-DD46-46FB-B052-FDC6C656742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9842" y="3817465"/>
                  <a:ext cx="282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8588CD41-DF84-4F4E-A908-31BD301F824C}"/>
                    </a:ext>
                  </a:extLst>
                </p14:cNvPr>
                <p14:cNvContentPartPr/>
                <p14:nvPr/>
              </p14:nvContentPartPr>
              <p14:xfrm>
                <a:off x="4898122" y="4286185"/>
                <a:ext cx="330120" cy="19080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8588CD41-DF84-4F4E-A908-31BD301F824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89482" y="4277545"/>
                  <a:ext cx="347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73BBB986-5AF5-4970-904E-FC16F3090A56}"/>
                    </a:ext>
                  </a:extLst>
                </p14:cNvPr>
                <p14:cNvContentPartPr/>
                <p14:nvPr/>
              </p14:nvContentPartPr>
              <p14:xfrm>
                <a:off x="4989922" y="4207345"/>
                <a:ext cx="197280" cy="38484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73BBB986-5AF5-4970-904E-FC16F3090A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81282" y="4198705"/>
                  <a:ext cx="214920" cy="40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2CE0441B-2313-43A4-B992-9F6A297E7528}"/>
              </a:ext>
            </a:extLst>
          </p:cNvPr>
          <p:cNvGrpSpPr/>
          <p:nvPr/>
        </p:nvGrpSpPr>
        <p:grpSpPr>
          <a:xfrm>
            <a:off x="796282" y="183265"/>
            <a:ext cx="281880" cy="3769560"/>
            <a:chOff x="796282" y="183265"/>
            <a:chExt cx="281880" cy="37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99B6D439-2EF0-4A07-9B94-34791C5704E5}"/>
                    </a:ext>
                  </a:extLst>
                </p14:cNvPr>
                <p14:cNvContentPartPr/>
                <p14:nvPr/>
              </p14:nvContentPartPr>
              <p14:xfrm>
                <a:off x="955402" y="290185"/>
                <a:ext cx="81000" cy="3662640"/>
              </p14:xfrm>
            </p:contentPart>
          </mc:Choice>
          <mc:Fallback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99B6D439-2EF0-4A07-9B94-34791C5704E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6762" y="281545"/>
                  <a:ext cx="98640" cy="36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23B5961B-EA38-4E9D-870C-1438963A7548}"/>
                    </a:ext>
                  </a:extLst>
                </p14:cNvPr>
                <p14:cNvContentPartPr/>
                <p14:nvPr/>
              </p14:nvContentPartPr>
              <p14:xfrm>
                <a:off x="796282" y="183265"/>
                <a:ext cx="281880" cy="25884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23B5961B-EA38-4E9D-870C-1438963A75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7642" y="174265"/>
                  <a:ext cx="29952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D5BC1692-187B-4EFF-AC4F-CDC4FDF6FCC9}"/>
              </a:ext>
            </a:extLst>
          </p:cNvPr>
          <p:cNvGrpSpPr/>
          <p:nvPr/>
        </p:nvGrpSpPr>
        <p:grpSpPr>
          <a:xfrm>
            <a:off x="350242" y="142225"/>
            <a:ext cx="226800" cy="415800"/>
            <a:chOff x="350242" y="142225"/>
            <a:chExt cx="22680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8D7EE1EE-C7A8-46BF-B9F8-63995BF0216A}"/>
                    </a:ext>
                  </a:extLst>
                </p14:cNvPr>
                <p14:cNvContentPartPr/>
                <p14:nvPr/>
              </p14:nvContentPartPr>
              <p14:xfrm>
                <a:off x="350242" y="142225"/>
                <a:ext cx="183960" cy="22968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8D7EE1EE-C7A8-46BF-B9F8-63995BF021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1602" y="133225"/>
                  <a:ext cx="201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C0288BBF-63A4-4616-A7BD-905D72B1389A}"/>
                    </a:ext>
                  </a:extLst>
                </p14:cNvPr>
                <p14:cNvContentPartPr/>
                <p14:nvPr/>
              </p14:nvContentPartPr>
              <p14:xfrm>
                <a:off x="474442" y="211705"/>
                <a:ext cx="102600" cy="34632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C0288BBF-63A4-4616-A7BD-905D72B138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5802" y="203065"/>
                  <a:ext cx="120240" cy="36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0B20E9C0-CBEC-4DA5-BF56-EF34033061BC}"/>
                  </a:ext>
                </a:extLst>
              </p14:cNvPr>
              <p14:cNvContentPartPr/>
              <p14:nvPr/>
            </p14:nvContentPartPr>
            <p14:xfrm>
              <a:off x="303082" y="1063825"/>
              <a:ext cx="387360" cy="39888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0B20E9C0-CBEC-4DA5-BF56-EF34033061B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9082" y="956185"/>
                <a:ext cx="49500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1" name="Input penna 140">
                <a:extLst>
                  <a:ext uri="{FF2B5EF4-FFF2-40B4-BE49-F238E27FC236}">
                    <a16:creationId xmlns:a16="http://schemas.microsoft.com/office/drawing/2014/main" id="{E4720012-6402-467C-A3D7-BD82C127A211}"/>
                  </a:ext>
                </a:extLst>
              </p14:cNvPr>
              <p14:cNvContentPartPr/>
              <p14:nvPr/>
            </p14:nvContentPartPr>
            <p14:xfrm>
              <a:off x="107962" y="4998985"/>
              <a:ext cx="276480" cy="125640"/>
            </p14:xfrm>
          </p:contentPart>
        </mc:Choice>
        <mc:Fallback>
          <p:pic>
            <p:nvPicPr>
              <p:cNvPr id="141" name="Input penna 140">
                <a:extLst>
                  <a:ext uri="{FF2B5EF4-FFF2-40B4-BE49-F238E27FC236}">
                    <a16:creationId xmlns:a16="http://schemas.microsoft.com/office/drawing/2014/main" id="{E4720012-6402-467C-A3D7-BD82C127A21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9322" y="4990345"/>
                <a:ext cx="29412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B6FDEF02-5E20-414C-BE33-11E4FA582EAC}"/>
              </a:ext>
            </a:extLst>
          </p:cNvPr>
          <p:cNvGrpSpPr/>
          <p:nvPr/>
        </p:nvGrpSpPr>
        <p:grpSpPr>
          <a:xfrm>
            <a:off x="124162" y="5327665"/>
            <a:ext cx="356400" cy="580320"/>
            <a:chOff x="124162" y="5327665"/>
            <a:chExt cx="356400" cy="58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C43F3E5A-A0B6-451C-87B8-F81113F7216F}"/>
                    </a:ext>
                  </a:extLst>
                </p14:cNvPr>
                <p14:cNvContentPartPr/>
                <p14:nvPr/>
              </p14:nvContentPartPr>
              <p14:xfrm>
                <a:off x="212722" y="5350705"/>
                <a:ext cx="32040" cy="41076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C43F3E5A-A0B6-451C-87B8-F81113F721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3722" y="5341705"/>
                  <a:ext cx="496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AAFEF69B-B96E-4BE6-A57F-125592FD7607}"/>
                    </a:ext>
                  </a:extLst>
                </p14:cNvPr>
                <p14:cNvContentPartPr/>
                <p14:nvPr/>
              </p14:nvContentPartPr>
              <p14:xfrm>
                <a:off x="138202" y="5327665"/>
                <a:ext cx="241200" cy="1080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AAFEF69B-B96E-4BE6-A57F-125592FD76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9562" y="5318665"/>
                  <a:ext cx="258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74D87BB8-99A0-45E7-B491-CBFACBC15570}"/>
                    </a:ext>
                  </a:extLst>
                </p14:cNvPr>
                <p14:cNvContentPartPr/>
                <p14:nvPr/>
              </p14:nvContentPartPr>
              <p14:xfrm>
                <a:off x="124162" y="5514145"/>
                <a:ext cx="187200" cy="1116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74D87BB8-99A0-45E7-B491-CBFACBC155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5162" y="5505145"/>
                  <a:ext cx="204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FC5E81F6-4278-4419-9D24-7E7A9E7210B9}"/>
                    </a:ext>
                  </a:extLst>
                </p14:cNvPr>
                <p14:cNvContentPartPr/>
                <p14:nvPr/>
              </p14:nvContentPartPr>
              <p14:xfrm>
                <a:off x="401722" y="5677585"/>
                <a:ext cx="49680" cy="196560"/>
              </p14:xfrm>
            </p:contentPart>
          </mc:Choice>
          <mc:Fallback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FC5E81F6-4278-4419-9D24-7E7A9E7210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3082" y="5668945"/>
                  <a:ext cx="67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45AEAAEE-95B0-42A6-A984-166A13442A5A}"/>
                    </a:ext>
                  </a:extLst>
                </p14:cNvPr>
                <p14:cNvContentPartPr/>
                <p14:nvPr/>
              </p14:nvContentPartPr>
              <p14:xfrm>
                <a:off x="361042" y="5902945"/>
                <a:ext cx="119520" cy="504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45AEAAEE-95B0-42A6-A984-166A13442A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2042" y="5894305"/>
                  <a:ext cx="1371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uppo 148">
            <a:extLst>
              <a:ext uri="{FF2B5EF4-FFF2-40B4-BE49-F238E27FC236}">
                <a16:creationId xmlns:a16="http://schemas.microsoft.com/office/drawing/2014/main" id="{51F61013-2AA7-4D2F-8A37-80776D24ACB3}"/>
              </a:ext>
            </a:extLst>
          </p:cNvPr>
          <p:cNvGrpSpPr/>
          <p:nvPr/>
        </p:nvGrpSpPr>
        <p:grpSpPr>
          <a:xfrm>
            <a:off x="904282" y="3974425"/>
            <a:ext cx="1993320" cy="2920996"/>
            <a:chOff x="904282" y="3974425"/>
            <a:chExt cx="1993320" cy="292099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C235C5C1-E941-4EF0-A6C2-3B23129C7F1C}"/>
                    </a:ext>
                  </a:extLst>
                </p14:cNvPr>
                <p14:cNvContentPartPr/>
                <p14:nvPr/>
              </p14:nvContentPartPr>
              <p14:xfrm>
                <a:off x="1238002" y="4880141"/>
                <a:ext cx="318600" cy="73800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C235C5C1-E941-4EF0-A6C2-3B23129C7F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29362" y="4871141"/>
                  <a:ext cx="33624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622D8A1D-0F57-42EE-A237-5724D8932593}"/>
                    </a:ext>
                  </a:extLst>
                </p14:cNvPr>
                <p14:cNvContentPartPr/>
                <p14:nvPr/>
              </p14:nvContentPartPr>
              <p14:xfrm>
                <a:off x="1104082" y="4660901"/>
                <a:ext cx="297360" cy="41256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622D8A1D-0F57-42EE-A237-5724D89325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5442" y="4652261"/>
                  <a:ext cx="3150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F2D7F36-9496-436B-B384-B8615E7BFE09}"/>
                    </a:ext>
                  </a:extLst>
                </p14:cNvPr>
                <p14:cNvContentPartPr/>
                <p14:nvPr/>
              </p14:nvContentPartPr>
              <p14:xfrm>
                <a:off x="1920562" y="5137181"/>
                <a:ext cx="17640" cy="39312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F2D7F36-9496-436B-B384-B8615E7BFE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11922" y="5128181"/>
                  <a:ext cx="352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3467D642-8BE5-4521-BCF0-62F70984E4AC}"/>
                    </a:ext>
                  </a:extLst>
                </p14:cNvPr>
                <p14:cNvContentPartPr/>
                <p14:nvPr/>
              </p14:nvContentPartPr>
              <p14:xfrm>
                <a:off x="1853962" y="5122421"/>
                <a:ext cx="296640" cy="936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3467D642-8BE5-4521-BCF0-62F70984E4A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45322" y="5113421"/>
                  <a:ext cx="314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B72BBBA1-5063-407C-819D-0CDE7C8422FE}"/>
                    </a:ext>
                  </a:extLst>
                </p14:cNvPr>
                <p14:cNvContentPartPr/>
                <p14:nvPr/>
              </p14:nvContentPartPr>
              <p14:xfrm>
                <a:off x="1862242" y="5256701"/>
                <a:ext cx="174600" cy="3204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B72BBBA1-5063-407C-819D-0CDE7C8422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53602" y="5248061"/>
                  <a:ext cx="192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B54BC3CA-090A-4AC8-99EB-319B8F70E22E}"/>
                    </a:ext>
                  </a:extLst>
                </p14:cNvPr>
                <p14:cNvContentPartPr/>
                <p14:nvPr/>
              </p14:nvContentPartPr>
              <p14:xfrm>
                <a:off x="2005882" y="5434181"/>
                <a:ext cx="96480" cy="14832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B54BC3CA-090A-4AC8-99EB-319B8F70E2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96882" y="5425181"/>
                  <a:ext cx="114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7C983B16-8073-48FD-9FBA-E5F0B656FF9D}"/>
                    </a:ext>
                  </a:extLst>
                </p14:cNvPr>
                <p14:cNvContentPartPr/>
                <p14:nvPr/>
              </p14:nvContentPartPr>
              <p14:xfrm>
                <a:off x="2211442" y="5465861"/>
                <a:ext cx="136800" cy="13248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7C983B16-8073-48FD-9FBA-E5F0B656FF9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02442" y="5457221"/>
                  <a:ext cx="154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ABCD1BB4-BAC5-47B0-A478-F6B21B22A2B6}"/>
                    </a:ext>
                  </a:extLst>
                </p14:cNvPr>
                <p14:cNvContentPartPr/>
                <p14:nvPr/>
              </p14:nvContentPartPr>
              <p14:xfrm>
                <a:off x="2238442" y="5459381"/>
                <a:ext cx="162000" cy="12636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ABCD1BB4-BAC5-47B0-A478-F6B21B22A2B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29442" y="5450381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DF07CCBE-AA88-447D-85E9-EFBD6D396A69}"/>
                    </a:ext>
                  </a:extLst>
                </p14:cNvPr>
                <p14:cNvContentPartPr/>
                <p14:nvPr/>
              </p14:nvContentPartPr>
              <p14:xfrm>
                <a:off x="1935322" y="6032501"/>
                <a:ext cx="16920" cy="37296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DF07CCBE-AA88-447D-85E9-EFBD6D396A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26322" y="6023501"/>
                  <a:ext cx="345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E60E1689-8E73-4617-AC00-AC16F1D08840}"/>
                    </a:ext>
                  </a:extLst>
                </p14:cNvPr>
                <p14:cNvContentPartPr/>
                <p14:nvPr/>
              </p14:nvContentPartPr>
              <p14:xfrm>
                <a:off x="1888522" y="5973461"/>
                <a:ext cx="279000" cy="3168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E60E1689-8E73-4617-AC00-AC16F1D0884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79522" y="5964821"/>
                  <a:ext cx="29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84263396-C443-4BD4-98DC-C2B7575DACAE}"/>
                    </a:ext>
                  </a:extLst>
                </p14:cNvPr>
                <p14:cNvContentPartPr/>
                <p14:nvPr/>
              </p14:nvContentPartPr>
              <p14:xfrm>
                <a:off x="1916962" y="6082541"/>
                <a:ext cx="203400" cy="2772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84263396-C443-4BD4-98DC-C2B7575DACA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07962" y="6073541"/>
                  <a:ext cx="221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73E01A1C-F04E-4399-9860-FD5374FC5315}"/>
                    </a:ext>
                  </a:extLst>
                </p14:cNvPr>
                <p14:cNvContentPartPr/>
                <p14:nvPr/>
              </p14:nvContentPartPr>
              <p14:xfrm>
                <a:off x="2108122" y="6273341"/>
                <a:ext cx="8640" cy="14868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73E01A1C-F04E-4399-9860-FD5374FC531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99122" y="6264341"/>
                  <a:ext cx="26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E478D20F-DA73-480E-BBBD-6C21A9B494F0}"/>
                    </a:ext>
                  </a:extLst>
                </p14:cNvPr>
                <p14:cNvContentPartPr/>
                <p14:nvPr/>
              </p14:nvContentPartPr>
              <p14:xfrm>
                <a:off x="2045482" y="6227621"/>
                <a:ext cx="154080" cy="4356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E478D20F-DA73-480E-BBBD-6C21A9B494F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36842" y="6218981"/>
                  <a:ext cx="171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8DC52021-E129-4DBA-B30A-CABAB8A1AB7B}"/>
                    </a:ext>
                  </a:extLst>
                </p14:cNvPr>
                <p14:cNvContentPartPr/>
                <p14:nvPr/>
              </p14:nvContentPartPr>
              <p14:xfrm>
                <a:off x="2294242" y="6267941"/>
                <a:ext cx="108000" cy="36468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8DC52021-E129-4DBA-B30A-CABAB8A1AB7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85242" y="6258941"/>
                  <a:ext cx="1256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6E6A5B71-0AB3-41A2-A240-523EC7BA123C}"/>
                    </a:ext>
                  </a:extLst>
                </p14:cNvPr>
                <p14:cNvContentPartPr/>
                <p14:nvPr/>
              </p14:nvContentPartPr>
              <p14:xfrm>
                <a:off x="1542922" y="4706981"/>
                <a:ext cx="1253520" cy="112068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6E6A5B71-0AB3-41A2-A240-523EC7BA123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34282" y="4698341"/>
                  <a:ext cx="127116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9BC6FDBE-5739-434C-AFFA-1CE1541CEE8E}"/>
                    </a:ext>
                  </a:extLst>
                </p14:cNvPr>
                <p14:cNvContentPartPr/>
                <p14:nvPr/>
              </p14:nvContentPartPr>
              <p14:xfrm>
                <a:off x="1656322" y="5749901"/>
                <a:ext cx="1241280" cy="114552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9BC6FDBE-5739-434C-AFFA-1CE1541CEE8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47682" y="5740901"/>
                  <a:ext cx="125892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4A29A3F8-B77E-4AC1-8C1D-0631B7A99975}"/>
                    </a:ext>
                  </a:extLst>
                </p14:cNvPr>
                <p14:cNvContentPartPr/>
                <p14:nvPr/>
              </p14:nvContentPartPr>
              <p14:xfrm>
                <a:off x="973042" y="4119865"/>
                <a:ext cx="14400" cy="92340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4A29A3F8-B77E-4AC1-8C1D-0631B7A999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4402" y="4110865"/>
                  <a:ext cx="3204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3599477D-795D-4421-9EFC-DC34D7FB257F}"/>
                    </a:ext>
                  </a:extLst>
                </p14:cNvPr>
                <p14:cNvContentPartPr/>
                <p14:nvPr/>
              </p14:nvContentPartPr>
              <p14:xfrm>
                <a:off x="911482" y="5207065"/>
                <a:ext cx="115920" cy="17424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3599477D-795D-4421-9EFC-DC34D7FB257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2482" y="5198425"/>
                  <a:ext cx="133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A1F15ACA-6FFE-4A28-9EF7-CCC3D707F738}"/>
                    </a:ext>
                  </a:extLst>
                </p14:cNvPr>
                <p14:cNvContentPartPr/>
                <p14:nvPr/>
              </p14:nvContentPartPr>
              <p14:xfrm>
                <a:off x="964762" y="4001785"/>
                <a:ext cx="49320" cy="121788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A1F15ACA-6FFE-4A28-9EF7-CCC3D707F73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56122" y="3993145"/>
                  <a:ext cx="66960" cy="12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64E56FDF-9107-4A1E-92AF-82DF7111CF33}"/>
                    </a:ext>
                  </a:extLst>
                </p14:cNvPr>
                <p14:cNvContentPartPr/>
                <p14:nvPr/>
              </p14:nvContentPartPr>
              <p14:xfrm>
                <a:off x="904282" y="5221465"/>
                <a:ext cx="140400" cy="226440"/>
              </p14:xfrm>
            </p:contentPart>
          </mc:Choice>
          <mc:Fallback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64E56FDF-9107-4A1E-92AF-82DF7111CF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5642" y="5212465"/>
                  <a:ext cx="158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EA53EB4D-1284-49DE-A22E-AB82439CE0B2}"/>
                    </a:ext>
                  </a:extLst>
                </p14:cNvPr>
                <p14:cNvContentPartPr/>
                <p14:nvPr/>
              </p14:nvContentPartPr>
              <p14:xfrm>
                <a:off x="951442" y="3974425"/>
                <a:ext cx="37440" cy="1306800"/>
              </p14:xfrm>
            </p:contentPart>
          </mc:Choice>
          <mc:Fallback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EA53EB4D-1284-49DE-A22E-AB82439CE0B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2802" y="3965785"/>
                  <a:ext cx="55080" cy="13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8CEDBC45-AE72-47BA-B586-BE6E5F1D4A96}"/>
                    </a:ext>
                  </a:extLst>
                </p14:cNvPr>
                <p14:cNvContentPartPr/>
                <p14:nvPr/>
              </p14:nvContentPartPr>
              <p14:xfrm>
                <a:off x="909322" y="5240185"/>
                <a:ext cx="153720" cy="25056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8CEDBC45-AE72-47BA-B586-BE6E5F1D4A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0322" y="5231545"/>
                  <a:ext cx="17136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10133B07-42A3-444F-9A87-7854B049BB24}"/>
              </a:ext>
            </a:extLst>
          </p:cNvPr>
          <p:cNvGrpSpPr/>
          <p:nvPr/>
        </p:nvGrpSpPr>
        <p:grpSpPr>
          <a:xfrm>
            <a:off x="7584802" y="520585"/>
            <a:ext cx="913680" cy="707760"/>
            <a:chOff x="7584802" y="520585"/>
            <a:chExt cx="91368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91492282-91A1-4E00-B079-CC7107041D72}"/>
                    </a:ext>
                  </a:extLst>
                </p14:cNvPr>
                <p14:cNvContentPartPr/>
                <p14:nvPr/>
              </p14:nvContentPartPr>
              <p14:xfrm>
                <a:off x="7754362" y="679705"/>
                <a:ext cx="106560" cy="42948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91492282-91A1-4E00-B079-CC7107041D7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45362" y="670705"/>
                  <a:ext cx="1242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C4C7C62A-DC0A-4F00-A839-86E3116B37C3}"/>
                    </a:ext>
                  </a:extLst>
                </p14:cNvPr>
                <p14:cNvContentPartPr/>
                <p14:nvPr/>
              </p14:nvContentPartPr>
              <p14:xfrm>
                <a:off x="8075122" y="695185"/>
                <a:ext cx="67680" cy="20880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C4C7C62A-DC0A-4F00-A839-86E3116B37C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66122" y="686545"/>
                  <a:ext cx="85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CFDB7675-204E-4DB5-A74A-6EB0E5547431}"/>
                    </a:ext>
                  </a:extLst>
                </p14:cNvPr>
                <p14:cNvContentPartPr/>
                <p14:nvPr/>
              </p14:nvContentPartPr>
              <p14:xfrm>
                <a:off x="8253682" y="704545"/>
                <a:ext cx="94680" cy="40356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CFDB7675-204E-4DB5-A74A-6EB0E55474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45042" y="695545"/>
                  <a:ext cx="1123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2E2BB389-00CA-49D5-A619-C576B38359A7}"/>
                    </a:ext>
                  </a:extLst>
                </p14:cNvPr>
                <p14:cNvContentPartPr/>
                <p14:nvPr/>
              </p14:nvContentPartPr>
              <p14:xfrm>
                <a:off x="7923202" y="783745"/>
                <a:ext cx="14400" cy="720"/>
              </p14:xfrm>
            </p:contentPart>
          </mc:Choice>
          <mc:Fallback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2E2BB389-00CA-49D5-A619-C576B38359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14562" y="774745"/>
                  <a:ext cx="320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4DD46717-04CA-46F4-8EE3-5B2126C6404F}"/>
                    </a:ext>
                  </a:extLst>
                </p14:cNvPr>
                <p14:cNvContentPartPr/>
                <p14:nvPr/>
              </p14:nvContentPartPr>
              <p14:xfrm>
                <a:off x="7584802" y="1164985"/>
                <a:ext cx="913680" cy="6336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4DD46717-04CA-46F4-8EE3-5B2126C6404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76162" y="1156345"/>
                  <a:ext cx="931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05477757-4A8C-46CF-8BD1-976CEB8CEAEA}"/>
                    </a:ext>
                  </a:extLst>
                </p14:cNvPr>
                <p14:cNvContentPartPr/>
                <p14:nvPr/>
              </p14:nvContentPartPr>
              <p14:xfrm>
                <a:off x="7936522" y="520585"/>
                <a:ext cx="102960" cy="441360"/>
              </p14:xfrm>
            </p:contentPart>
          </mc:Choice>
          <mc:Fallback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05477757-4A8C-46CF-8BD1-976CEB8CEAE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27882" y="511585"/>
                  <a:ext cx="1206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364E114A-E134-441A-895B-3C327E361521}"/>
                    </a:ext>
                  </a:extLst>
                </p14:cNvPr>
                <p14:cNvContentPartPr/>
                <p14:nvPr/>
              </p14:nvContentPartPr>
              <p14:xfrm>
                <a:off x="8352682" y="556585"/>
                <a:ext cx="85320" cy="38700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364E114A-E134-441A-895B-3C327E36152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344042" y="547945"/>
                  <a:ext cx="10296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8EB1C4A7-E755-4FB6-91DF-6BDBCAEF1901}"/>
              </a:ext>
            </a:extLst>
          </p:cNvPr>
          <p:cNvGrpSpPr/>
          <p:nvPr/>
        </p:nvGrpSpPr>
        <p:grpSpPr>
          <a:xfrm>
            <a:off x="7782082" y="1447945"/>
            <a:ext cx="401760" cy="437040"/>
            <a:chOff x="7782082" y="1447945"/>
            <a:chExt cx="40176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AF390804-15E7-44E0-8B03-D87CB38568AB}"/>
                    </a:ext>
                  </a:extLst>
                </p14:cNvPr>
                <p14:cNvContentPartPr/>
                <p14:nvPr/>
              </p14:nvContentPartPr>
              <p14:xfrm>
                <a:off x="7782082" y="1634785"/>
                <a:ext cx="275040" cy="25020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AF390804-15E7-44E0-8B03-D87CB38568A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73082" y="1626145"/>
                  <a:ext cx="292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711F88E8-2316-47BA-BBDF-A2A55C427722}"/>
                    </a:ext>
                  </a:extLst>
                </p14:cNvPr>
                <p14:cNvContentPartPr/>
                <p14:nvPr/>
              </p14:nvContentPartPr>
              <p14:xfrm>
                <a:off x="8108962" y="1447945"/>
                <a:ext cx="74880" cy="158400"/>
              </p14:xfrm>
            </p:contentPart>
          </mc:Choice>
          <mc:Fallback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711F88E8-2316-47BA-BBDF-A2A55C42772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099962" y="1439305"/>
                  <a:ext cx="925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5D72566C-BD0B-4F76-B897-2B9C53970B4B}"/>
              </a:ext>
            </a:extLst>
          </p:cNvPr>
          <p:cNvGrpSpPr/>
          <p:nvPr/>
        </p:nvGrpSpPr>
        <p:grpSpPr>
          <a:xfrm>
            <a:off x="6337762" y="925225"/>
            <a:ext cx="994680" cy="604800"/>
            <a:chOff x="6337762" y="925225"/>
            <a:chExt cx="99468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31D46658-27A1-4418-B7FA-86C4BFF24F42}"/>
                    </a:ext>
                  </a:extLst>
                </p14:cNvPr>
                <p14:cNvContentPartPr/>
                <p14:nvPr/>
              </p14:nvContentPartPr>
              <p14:xfrm>
                <a:off x="6377722" y="1005505"/>
                <a:ext cx="16200" cy="39852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31D46658-27A1-4418-B7FA-86C4BFF24F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69082" y="996505"/>
                  <a:ext cx="33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883B577E-2C91-47A3-8C10-17F7F9C599F2}"/>
                    </a:ext>
                  </a:extLst>
                </p14:cNvPr>
                <p14:cNvContentPartPr/>
                <p14:nvPr/>
              </p14:nvContentPartPr>
              <p14:xfrm>
                <a:off x="6343882" y="925225"/>
                <a:ext cx="255600" cy="3744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883B577E-2C91-47A3-8C10-17F7F9C599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34882" y="916585"/>
                  <a:ext cx="273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3E32540D-08C3-48A9-885A-DE725D0C16F0}"/>
                    </a:ext>
                  </a:extLst>
                </p14:cNvPr>
                <p14:cNvContentPartPr/>
                <p14:nvPr/>
              </p14:nvContentPartPr>
              <p14:xfrm>
                <a:off x="6337762" y="1111705"/>
                <a:ext cx="192600" cy="2736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3E32540D-08C3-48A9-885A-DE725D0C16F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28762" y="1102705"/>
                  <a:ext cx="210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4D287E8A-5BE0-4713-87EB-B31E1A04CD99}"/>
                    </a:ext>
                  </a:extLst>
                </p14:cNvPr>
                <p14:cNvContentPartPr/>
                <p14:nvPr/>
              </p14:nvContentPartPr>
              <p14:xfrm>
                <a:off x="6496882" y="1306465"/>
                <a:ext cx="86760" cy="22356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4D287E8A-5BE0-4713-87EB-B31E1A04CD9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87882" y="1297825"/>
                  <a:ext cx="104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DC8084B3-0957-4F8E-B0A4-3CC6DEEADD35}"/>
                    </a:ext>
                  </a:extLst>
                </p14:cNvPr>
                <p14:cNvContentPartPr/>
                <p14:nvPr/>
              </p14:nvContentPartPr>
              <p14:xfrm>
                <a:off x="7156042" y="1076065"/>
                <a:ext cx="145800" cy="24624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DC8084B3-0957-4F8E-B0A4-3CC6DEEADD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47042" y="1067425"/>
                  <a:ext cx="163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3CB77C15-8F7F-45DE-B5EF-5CBC66D627BC}"/>
                    </a:ext>
                  </a:extLst>
                </p14:cNvPr>
                <p14:cNvContentPartPr/>
                <p14:nvPr/>
              </p14:nvContentPartPr>
              <p14:xfrm>
                <a:off x="7192042" y="1230145"/>
                <a:ext cx="140400" cy="9468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3CB77C15-8F7F-45DE-B5EF-5CBC66D627B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83402" y="1221145"/>
                  <a:ext cx="158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FBC38931-CE5E-4203-A913-E95CFF454662}"/>
                    </a:ext>
                  </a:extLst>
                </p14:cNvPr>
                <p14:cNvContentPartPr/>
                <p14:nvPr/>
              </p14:nvContentPartPr>
              <p14:xfrm>
                <a:off x="6646642" y="1159225"/>
                <a:ext cx="98640" cy="1404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FBC38931-CE5E-4203-A913-E95CFF45466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37642" y="1150225"/>
                  <a:ext cx="116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EF2D2DB3-6AD0-4CE1-B9BA-4B0B4C077B35}"/>
                    </a:ext>
                  </a:extLst>
                </p14:cNvPr>
                <p14:cNvContentPartPr/>
                <p14:nvPr/>
              </p14:nvContentPartPr>
              <p14:xfrm>
                <a:off x="6654562" y="1267945"/>
                <a:ext cx="104040" cy="1836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EF2D2DB3-6AD0-4CE1-B9BA-4B0B4C077B3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645562" y="1258945"/>
                  <a:ext cx="121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B917B2D0-9F71-41D9-8EA8-07C6B5B58C8A}"/>
                    </a:ext>
                  </a:extLst>
                </p14:cNvPr>
                <p14:cNvContentPartPr/>
                <p14:nvPr/>
              </p14:nvContentPartPr>
              <p14:xfrm>
                <a:off x="6899362" y="1198105"/>
                <a:ext cx="106920" cy="8640"/>
              </p14:xfrm>
            </p:contentPart>
          </mc:Choice>
          <mc:Fallback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B917B2D0-9F71-41D9-8EA8-07C6B5B58C8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90722" y="1189465"/>
                  <a:ext cx="124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93" name="Input penna 192">
                <a:extLst>
                  <a:ext uri="{FF2B5EF4-FFF2-40B4-BE49-F238E27FC236}">
                    <a16:creationId xmlns:a16="http://schemas.microsoft.com/office/drawing/2014/main" id="{C24E79C7-AD09-45E7-B621-D28DE7C926CF}"/>
                  </a:ext>
                </a:extLst>
              </p14:cNvPr>
              <p14:cNvContentPartPr/>
              <p14:nvPr/>
            </p14:nvContentPartPr>
            <p14:xfrm>
              <a:off x="3068962" y="4118065"/>
              <a:ext cx="757440" cy="397800"/>
            </p14:xfrm>
          </p:contentPart>
        </mc:Choice>
        <mc:Fallback>
          <p:pic>
            <p:nvPicPr>
              <p:cNvPr id="193" name="Input penna 192">
                <a:extLst>
                  <a:ext uri="{FF2B5EF4-FFF2-40B4-BE49-F238E27FC236}">
                    <a16:creationId xmlns:a16="http://schemas.microsoft.com/office/drawing/2014/main" id="{C24E79C7-AD09-45E7-B621-D28DE7C926C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015322" y="4010425"/>
                <a:ext cx="86508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40" name="Input penna 239">
                <a:extLst>
                  <a:ext uri="{FF2B5EF4-FFF2-40B4-BE49-F238E27FC236}">
                    <a16:creationId xmlns:a16="http://schemas.microsoft.com/office/drawing/2014/main" id="{C70C25B8-C62D-454E-9EA5-8CEC9B85CFBD}"/>
                  </a:ext>
                </a:extLst>
              </p14:cNvPr>
              <p14:cNvContentPartPr/>
              <p14:nvPr/>
            </p14:nvContentPartPr>
            <p14:xfrm>
              <a:off x="10128202" y="3016465"/>
              <a:ext cx="362160" cy="203760"/>
            </p14:xfrm>
          </p:contentPart>
        </mc:Choice>
        <mc:Fallback>
          <p:pic>
            <p:nvPicPr>
              <p:cNvPr id="240" name="Input penna 239">
                <a:extLst>
                  <a:ext uri="{FF2B5EF4-FFF2-40B4-BE49-F238E27FC236}">
                    <a16:creationId xmlns:a16="http://schemas.microsoft.com/office/drawing/2014/main" id="{C70C25B8-C62D-454E-9EA5-8CEC9B85CFB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119202" y="3007465"/>
                <a:ext cx="37980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uppo 247">
            <a:extLst>
              <a:ext uri="{FF2B5EF4-FFF2-40B4-BE49-F238E27FC236}">
                <a16:creationId xmlns:a16="http://schemas.microsoft.com/office/drawing/2014/main" id="{F70C8B72-9C32-4D6A-8629-C8564BD68E52}"/>
              </a:ext>
            </a:extLst>
          </p:cNvPr>
          <p:cNvGrpSpPr/>
          <p:nvPr/>
        </p:nvGrpSpPr>
        <p:grpSpPr>
          <a:xfrm>
            <a:off x="953962" y="2455945"/>
            <a:ext cx="1594440" cy="1558080"/>
            <a:chOff x="953962" y="2455945"/>
            <a:chExt cx="1594440" cy="15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736E9818-A8F1-4E0B-8164-9C6C1DAFCE6E}"/>
                    </a:ext>
                  </a:extLst>
                </p14:cNvPr>
                <p14:cNvContentPartPr/>
                <p14:nvPr/>
              </p14:nvContentPartPr>
              <p14:xfrm>
                <a:off x="953962" y="3883705"/>
                <a:ext cx="1331280" cy="38880"/>
              </p14:xfrm>
            </p:contentPart>
          </mc:Choice>
          <mc:Fallback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736E9818-A8F1-4E0B-8164-9C6C1DAFCE6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44962" y="3874705"/>
                  <a:ext cx="1348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FEE6DEF9-DF9B-41CD-9316-274BB512F12C}"/>
                    </a:ext>
                  </a:extLst>
                </p14:cNvPr>
                <p14:cNvContentPartPr/>
                <p14:nvPr/>
              </p14:nvContentPartPr>
              <p14:xfrm>
                <a:off x="2193082" y="3827185"/>
                <a:ext cx="201960" cy="186840"/>
              </p14:xfrm>
            </p:contentPart>
          </mc:Choice>
          <mc:Fallback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FEE6DEF9-DF9B-41CD-9316-274BB512F12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84082" y="3818545"/>
                  <a:ext cx="219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058B6599-543A-4211-9A1A-99ACD4A10282}"/>
                    </a:ext>
                  </a:extLst>
                </p14:cNvPr>
                <p14:cNvContentPartPr/>
                <p14:nvPr/>
              </p14:nvContentPartPr>
              <p14:xfrm>
                <a:off x="2186242" y="3267385"/>
                <a:ext cx="39240" cy="320400"/>
              </p14:xfrm>
            </p:contentPart>
          </mc:Choice>
          <mc:Fallback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058B6599-543A-4211-9A1A-99ACD4A1028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77242" y="3258745"/>
                  <a:ext cx="56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DD8C11CB-F8C3-45D3-8D7F-BF50D3F702BF}"/>
                    </a:ext>
                  </a:extLst>
                </p14:cNvPr>
                <p14:cNvContentPartPr/>
                <p14:nvPr/>
              </p14:nvContentPartPr>
              <p14:xfrm>
                <a:off x="2175442" y="3221665"/>
                <a:ext cx="241920" cy="24840"/>
              </p14:xfrm>
            </p:contentPart>
          </mc:Choice>
          <mc:Fallback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DD8C11CB-F8C3-45D3-8D7F-BF50D3F702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66442" y="3212665"/>
                  <a:ext cx="259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511C89CE-0B71-4304-8645-4DF90AF2EB67}"/>
                    </a:ext>
                  </a:extLst>
                </p14:cNvPr>
                <p14:cNvContentPartPr/>
                <p14:nvPr/>
              </p14:nvContentPartPr>
              <p14:xfrm>
                <a:off x="2165002" y="3332185"/>
                <a:ext cx="151200" cy="1836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511C89CE-0B71-4304-8645-4DF90AF2EB6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56362" y="3323545"/>
                  <a:ext cx="168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39A1DDF5-7A58-418C-8AAE-042C5DA5007B}"/>
                    </a:ext>
                  </a:extLst>
                </p14:cNvPr>
                <p14:cNvContentPartPr/>
                <p14:nvPr/>
              </p14:nvContentPartPr>
              <p14:xfrm>
                <a:off x="2292442" y="3473305"/>
                <a:ext cx="106560" cy="13284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39A1DDF5-7A58-418C-8AAE-042C5DA500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83802" y="3464305"/>
                  <a:ext cx="124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FF2D1443-BB20-4A13-9F2B-1125971FC0C3}"/>
                    </a:ext>
                  </a:extLst>
                </p14:cNvPr>
                <p14:cNvContentPartPr/>
                <p14:nvPr/>
              </p14:nvContentPartPr>
              <p14:xfrm>
                <a:off x="2157802" y="2887945"/>
                <a:ext cx="390600" cy="106200"/>
              </p14:xfrm>
            </p:contentPart>
          </mc:Choice>
          <mc:Fallback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FF2D1443-BB20-4A13-9F2B-1125971FC0C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49162" y="2879305"/>
                  <a:ext cx="408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41" name="Input penna 240">
                  <a:extLst>
                    <a:ext uri="{FF2B5EF4-FFF2-40B4-BE49-F238E27FC236}">
                      <a16:creationId xmlns:a16="http://schemas.microsoft.com/office/drawing/2014/main" id="{BF0E7E01-0A69-48C6-85CC-65F269DF5E2F}"/>
                    </a:ext>
                  </a:extLst>
                </p14:cNvPr>
                <p14:cNvContentPartPr/>
                <p14:nvPr/>
              </p14:nvContentPartPr>
              <p14:xfrm>
                <a:off x="1015162" y="3029065"/>
                <a:ext cx="910800" cy="932400"/>
              </p14:xfrm>
            </p:contentPart>
          </mc:Choice>
          <mc:Fallback>
            <p:pic>
              <p:nvPicPr>
                <p:cNvPr id="241" name="Input penna 240">
                  <a:extLst>
                    <a:ext uri="{FF2B5EF4-FFF2-40B4-BE49-F238E27FC236}">
                      <a16:creationId xmlns:a16="http://schemas.microsoft.com/office/drawing/2014/main" id="{BF0E7E01-0A69-48C6-85CC-65F269DF5E2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6522" y="3020425"/>
                  <a:ext cx="928440" cy="9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42" name="Input penna 241">
                  <a:extLst>
                    <a:ext uri="{FF2B5EF4-FFF2-40B4-BE49-F238E27FC236}">
                      <a16:creationId xmlns:a16="http://schemas.microsoft.com/office/drawing/2014/main" id="{FA5B1DE1-7080-45A3-BCC0-935A928B57C4}"/>
                    </a:ext>
                  </a:extLst>
                </p14:cNvPr>
                <p14:cNvContentPartPr/>
                <p14:nvPr/>
              </p14:nvContentPartPr>
              <p14:xfrm>
                <a:off x="1778722" y="2970025"/>
                <a:ext cx="200880" cy="262800"/>
              </p14:xfrm>
            </p:contentPart>
          </mc:Choice>
          <mc:Fallback>
            <p:pic>
              <p:nvPicPr>
                <p:cNvPr id="242" name="Input penna 241">
                  <a:extLst>
                    <a:ext uri="{FF2B5EF4-FFF2-40B4-BE49-F238E27FC236}">
                      <a16:creationId xmlns:a16="http://schemas.microsoft.com/office/drawing/2014/main" id="{FA5B1DE1-7080-45A3-BCC0-935A928B57C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70082" y="2961025"/>
                  <a:ext cx="218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AB4259B1-7291-46CE-A749-6DD274BE37F2}"/>
                    </a:ext>
                  </a:extLst>
                </p14:cNvPr>
                <p14:cNvContentPartPr/>
                <p14:nvPr/>
              </p14:nvContentPartPr>
              <p14:xfrm>
                <a:off x="1254922" y="2793265"/>
                <a:ext cx="29880" cy="403560"/>
              </p14:xfrm>
            </p:contentPart>
          </mc:Choice>
          <mc:Fallback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AB4259B1-7291-46CE-A749-6DD274BE37F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45922" y="2784265"/>
                  <a:ext cx="47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015489CC-163A-4F05-BB7B-F673151B8E6A}"/>
                    </a:ext>
                  </a:extLst>
                </p14:cNvPr>
                <p14:cNvContentPartPr/>
                <p14:nvPr/>
              </p14:nvContentPartPr>
              <p14:xfrm>
                <a:off x="1202002" y="2757265"/>
                <a:ext cx="231840" cy="55800"/>
              </p14:xfrm>
            </p:contentPart>
          </mc:Choice>
          <mc:Fallback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015489CC-163A-4F05-BB7B-F673151B8E6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93362" y="2748265"/>
                  <a:ext cx="249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96F0FD36-62BA-42CC-8A99-E8E61D3F86E8}"/>
                    </a:ext>
                  </a:extLst>
                </p14:cNvPr>
                <p14:cNvContentPartPr/>
                <p14:nvPr/>
              </p14:nvContentPartPr>
              <p14:xfrm>
                <a:off x="1195522" y="2895505"/>
                <a:ext cx="183600" cy="30960"/>
              </p14:xfrm>
            </p:contentPart>
          </mc:Choice>
          <mc:Fallback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96F0FD36-62BA-42CC-8A99-E8E61D3F86E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86522" y="2886505"/>
                  <a:ext cx="201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46" name="Input penna 245">
                  <a:extLst>
                    <a:ext uri="{FF2B5EF4-FFF2-40B4-BE49-F238E27FC236}">
                      <a16:creationId xmlns:a16="http://schemas.microsoft.com/office/drawing/2014/main" id="{02D58857-4DCC-4045-8FAB-DD9EE5762243}"/>
                    </a:ext>
                  </a:extLst>
                </p14:cNvPr>
                <p14:cNvContentPartPr/>
                <p14:nvPr/>
              </p14:nvContentPartPr>
              <p14:xfrm>
                <a:off x="1371922" y="3068305"/>
                <a:ext cx="82800" cy="186840"/>
              </p14:xfrm>
            </p:contentPart>
          </mc:Choice>
          <mc:Fallback>
            <p:pic>
              <p:nvPicPr>
                <p:cNvPr id="246" name="Input penna 245">
                  <a:extLst>
                    <a:ext uri="{FF2B5EF4-FFF2-40B4-BE49-F238E27FC236}">
                      <a16:creationId xmlns:a16="http://schemas.microsoft.com/office/drawing/2014/main" id="{02D58857-4DCC-4045-8FAB-DD9EE576224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63282" y="3059305"/>
                  <a:ext cx="100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47" name="Input penna 246">
                  <a:extLst>
                    <a:ext uri="{FF2B5EF4-FFF2-40B4-BE49-F238E27FC236}">
                      <a16:creationId xmlns:a16="http://schemas.microsoft.com/office/drawing/2014/main" id="{40586B6F-9765-41BA-BB84-950EC714EF59}"/>
                    </a:ext>
                  </a:extLst>
                </p14:cNvPr>
                <p14:cNvContentPartPr/>
                <p14:nvPr/>
              </p14:nvContentPartPr>
              <p14:xfrm>
                <a:off x="1125682" y="2455945"/>
                <a:ext cx="396360" cy="174240"/>
              </p14:xfrm>
            </p:contentPart>
          </mc:Choice>
          <mc:Fallback>
            <p:pic>
              <p:nvPicPr>
                <p:cNvPr id="247" name="Input penna 246">
                  <a:extLst>
                    <a:ext uri="{FF2B5EF4-FFF2-40B4-BE49-F238E27FC236}">
                      <a16:creationId xmlns:a16="http://schemas.microsoft.com/office/drawing/2014/main" id="{40586B6F-9765-41BA-BB84-950EC714EF5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6682" y="2447305"/>
                  <a:ext cx="4140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uppo 275">
            <a:extLst>
              <a:ext uri="{FF2B5EF4-FFF2-40B4-BE49-F238E27FC236}">
                <a16:creationId xmlns:a16="http://schemas.microsoft.com/office/drawing/2014/main" id="{8F413D95-3795-46D9-8A27-C2F69490F30B}"/>
              </a:ext>
            </a:extLst>
          </p:cNvPr>
          <p:cNvGrpSpPr/>
          <p:nvPr/>
        </p:nvGrpSpPr>
        <p:grpSpPr>
          <a:xfrm>
            <a:off x="860362" y="1310021"/>
            <a:ext cx="2813760" cy="2735640"/>
            <a:chOff x="860362" y="1310021"/>
            <a:chExt cx="2813760" cy="273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36B799BA-B461-4852-8FB0-1EC5281C9765}"/>
                    </a:ext>
                  </a:extLst>
                </p14:cNvPr>
                <p14:cNvContentPartPr/>
                <p14:nvPr/>
              </p14:nvContentPartPr>
              <p14:xfrm>
                <a:off x="885202" y="3805181"/>
                <a:ext cx="246240" cy="24048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36B799BA-B461-4852-8FB0-1EC5281C97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76202" y="3796541"/>
                  <a:ext cx="263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B13410E8-81FE-4310-B0CD-2FD303A11A62}"/>
                    </a:ext>
                  </a:extLst>
                </p14:cNvPr>
                <p14:cNvContentPartPr/>
                <p14:nvPr/>
              </p14:nvContentPartPr>
              <p14:xfrm>
                <a:off x="3420682" y="3797981"/>
                <a:ext cx="253440" cy="23184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B13410E8-81FE-4310-B0CD-2FD303A11A6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12042" y="3789341"/>
                  <a:ext cx="271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242AD665-1102-4C62-AE1C-D35F5A27F5D1}"/>
                    </a:ext>
                  </a:extLst>
                </p14:cNvPr>
                <p14:cNvContentPartPr/>
                <p14:nvPr/>
              </p14:nvContentPartPr>
              <p14:xfrm>
                <a:off x="860362" y="1310021"/>
                <a:ext cx="262080" cy="27540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242AD665-1102-4C62-AE1C-D35F5A27F5D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1362" y="1301021"/>
                  <a:ext cx="2797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BF1F2E1C-F7D7-4226-9428-3E135C283AB5}"/>
                    </a:ext>
                  </a:extLst>
                </p14:cNvPr>
                <p14:cNvContentPartPr/>
                <p14:nvPr/>
              </p14:nvContentPartPr>
              <p14:xfrm>
                <a:off x="3439402" y="1331981"/>
                <a:ext cx="223560" cy="26028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BF1F2E1C-F7D7-4226-9428-3E135C283AB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30402" y="1322981"/>
                  <a:ext cx="241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311EAD3A-EEAE-475B-AB95-D0C52ECDEFE3}"/>
                    </a:ext>
                  </a:extLst>
                </p14:cNvPr>
                <p14:cNvContentPartPr/>
                <p14:nvPr/>
              </p14:nvContentPartPr>
              <p14:xfrm>
                <a:off x="1052242" y="3797981"/>
                <a:ext cx="106200" cy="7560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311EAD3A-EEAE-475B-AB95-D0C52ECDEFE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43602" y="3789341"/>
                  <a:ext cx="123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920ACF38-587A-47F3-9534-0FEB5B944924}"/>
                    </a:ext>
                  </a:extLst>
                </p14:cNvPr>
                <p14:cNvContentPartPr/>
                <p14:nvPr/>
              </p14:nvContentPartPr>
              <p14:xfrm>
                <a:off x="1250242" y="3647501"/>
                <a:ext cx="65880" cy="7416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920ACF38-587A-47F3-9534-0FEB5B94492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41242" y="3638501"/>
                  <a:ext cx="83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2DFBE4EB-6622-48CE-B293-57DC87580DE6}"/>
                    </a:ext>
                  </a:extLst>
                </p14:cNvPr>
                <p14:cNvContentPartPr/>
                <p14:nvPr/>
              </p14:nvContentPartPr>
              <p14:xfrm>
                <a:off x="1418362" y="3184181"/>
                <a:ext cx="364320" cy="35856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2DFBE4EB-6622-48CE-B293-57DC87580DE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09362" y="3175181"/>
                  <a:ext cx="3819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2508624B-50B1-46E6-9872-57A0C2936354}"/>
                    </a:ext>
                  </a:extLst>
                </p14:cNvPr>
                <p14:cNvContentPartPr/>
                <p14:nvPr/>
              </p14:nvContentPartPr>
              <p14:xfrm>
                <a:off x="1928482" y="2969621"/>
                <a:ext cx="80640" cy="8136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2508624B-50B1-46E6-9872-57A0C293635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919842" y="2960981"/>
                  <a:ext cx="98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DCB750C9-D132-40AF-BBC9-2C47E2C5D093}"/>
                    </a:ext>
                  </a:extLst>
                </p14:cNvPr>
                <p14:cNvContentPartPr/>
                <p14:nvPr/>
              </p14:nvContentPartPr>
              <p14:xfrm>
                <a:off x="2084722" y="2576861"/>
                <a:ext cx="315360" cy="31680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DCB750C9-D132-40AF-BBC9-2C47E2C5D09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075722" y="2567861"/>
                  <a:ext cx="3330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D3E7C305-CF9B-4370-B95D-9EB365975A83}"/>
                    </a:ext>
                  </a:extLst>
                </p14:cNvPr>
                <p14:cNvContentPartPr/>
                <p14:nvPr/>
              </p14:nvContentPartPr>
              <p14:xfrm>
                <a:off x="2492962" y="2261861"/>
                <a:ext cx="195840" cy="21420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D3E7C305-CF9B-4370-B95D-9EB365975A8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484322" y="2253221"/>
                  <a:ext cx="213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5D8841F-C624-44CA-A432-E98D350D24AA}"/>
                    </a:ext>
                  </a:extLst>
                </p14:cNvPr>
                <p14:cNvContentPartPr/>
                <p14:nvPr/>
              </p14:nvContentPartPr>
              <p14:xfrm>
                <a:off x="2774482" y="1940381"/>
                <a:ext cx="238680" cy="23220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5D8841F-C624-44CA-A432-E98D350D24A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765482" y="1931741"/>
                  <a:ext cx="256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95A99E4-7311-4FC6-AD49-8B4BBF5719A2}"/>
                    </a:ext>
                  </a:extLst>
                </p14:cNvPr>
                <p14:cNvContentPartPr/>
                <p14:nvPr/>
              </p14:nvContentPartPr>
              <p14:xfrm>
                <a:off x="3080122" y="1673621"/>
                <a:ext cx="190800" cy="20592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95A99E4-7311-4FC6-AD49-8B4BBF5719A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071482" y="1664981"/>
                  <a:ext cx="208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5573714F-E452-423C-87EF-3AD6920D3F5C}"/>
                    </a:ext>
                  </a:extLst>
                </p14:cNvPr>
                <p14:cNvContentPartPr/>
                <p14:nvPr/>
              </p14:nvContentPartPr>
              <p14:xfrm>
                <a:off x="3337882" y="1536821"/>
                <a:ext cx="84960" cy="8280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5573714F-E452-423C-87EF-3AD6920D3F5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328882" y="1527821"/>
                  <a:ext cx="102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539BE347-2CDC-4913-AF0A-FB6C9C9309FC}"/>
                    </a:ext>
                  </a:extLst>
                </p14:cNvPr>
                <p14:cNvContentPartPr/>
                <p14:nvPr/>
              </p14:nvContentPartPr>
              <p14:xfrm>
                <a:off x="1854322" y="2429981"/>
                <a:ext cx="183600" cy="19332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539BE347-2CDC-4913-AF0A-FB6C9C9309F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45682" y="2421341"/>
                  <a:ext cx="201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A891FD09-22A4-40CC-A0D3-38B53091266D}"/>
                    </a:ext>
                  </a:extLst>
                </p14:cNvPr>
                <p14:cNvContentPartPr/>
                <p14:nvPr/>
              </p14:nvContentPartPr>
              <p14:xfrm>
                <a:off x="1990402" y="2159621"/>
                <a:ext cx="5760" cy="36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A891FD09-22A4-40CC-A0D3-38B53091266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81402" y="2150981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1B8E91F3-CCFE-4BEA-B306-8F6AA57C87CE}"/>
                    </a:ext>
                  </a:extLst>
                </p14:cNvPr>
                <p14:cNvContentPartPr/>
                <p14:nvPr/>
              </p14:nvContentPartPr>
              <p14:xfrm>
                <a:off x="3201442" y="3539861"/>
                <a:ext cx="22680" cy="28728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1B8E91F3-CCFE-4BEA-B306-8F6AA57C87C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192802" y="3531221"/>
                  <a:ext cx="40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A6E15C89-2235-48DE-96AA-8C0E7D601B0D}"/>
                    </a:ext>
                  </a:extLst>
                </p14:cNvPr>
                <p14:cNvContentPartPr/>
                <p14:nvPr/>
              </p14:nvContentPartPr>
              <p14:xfrm>
                <a:off x="3223042" y="3468941"/>
                <a:ext cx="348840" cy="3780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A6E15C89-2235-48DE-96AA-8C0E7D601B0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214402" y="3459941"/>
                  <a:ext cx="366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71" name="Input penna 270">
                  <a:extLst>
                    <a:ext uri="{FF2B5EF4-FFF2-40B4-BE49-F238E27FC236}">
                      <a16:creationId xmlns:a16="http://schemas.microsoft.com/office/drawing/2014/main" id="{69A898A6-DDD6-425E-83DD-32A030990EC6}"/>
                    </a:ext>
                  </a:extLst>
                </p14:cNvPr>
                <p14:cNvContentPartPr/>
                <p14:nvPr/>
              </p14:nvContentPartPr>
              <p14:xfrm>
                <a:off x="1305682" y="3658705"/>
                <a:ext cx="110520" cy="304560"/>
              </p14:xfrm>
            </p:contentPart>
          </mc:Choice>
          <mc:Fallback>
            <p:pic>
              <p:nvPicPr>
                <p:cNvPr id="271" name="Input penna 270">
                  <a:extLst>
                    <a:ext uri="{FF2B5EF4-FFF2-40B4-BE49-F238E27FC236}">
                      <a16:creationId xmlns:a16="http://schemas.microsoft.com/office/drawing/2014/main" id="{69A898A6-DDD6-425E-83DD-32A030990EC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96682" y="3650065"/>
                  <a:ext cx="128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72" name="Input penna 271">
                  <a:extLst>
                    <a:ext uri="{FF2B5EF4-FFF2-40B4-BE49-F238E27FC236}">
                      <a16:creationId xmlns:a16="http://schemas.microsoft.com/office/drawing/2014/main" id="{A6122234-8103-470D-BBE9-C555E57174C9}"/>
                    </a:ext>
                  </a:extLst>
                </p14:cNvPr>
                <p14:cNvContentPartPr/>
                <p14:nvPr/>
              </p14:nvContentPartPr>
              <p14:xfrm>
                <a:off x="1505842" y="3565825"/>
                <a:ext cx="90720" cy="218880"/>
              </p14:xfrm>
            </p:contentPart>
          </mc:Choice>
          <mc:Fallback>
            <p:pic>
              <p:nvPicPr>
                <p:cNvPr id="272" name="Input penna 271">
                  <a:extLst>
                    <a:ext uri="{FF2B5EF4-FFF2-40B4-BE49-F238E27FC236}">
                      <a16:creationId xmlns:a16="http://schemas.microsoft.com/office/drawing/2014/main" id="{A6122234-8103-470D-BBE9-C555E57174C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496842" y="3557185"/>
                  <a:ext cx="108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73" name="Input penna 272">
                  <a:extLst>
                    <a:ext uri="{FF2B5EF4-FFF2-40B4-BE49-F238E27FC236}">
                      <a16:creationId xmlns:a16="http://schemas.microsoft.com/office/drawing/2014/main" id="{0D8C78DC-BEEC-469D-8814-C4FF13F4171E}"/>
                    </a:ext>
                  </a:extLst>
                </p14:cNvPr>
                <p14:cNvContentPartPr/>
                <p14:nvPr/>
              </p14:nvContentPartPr>
              <p14:xfrm>
                <a:off x="1665322" y="3564025"/>
                <a:ext cx="76680" cy="14760"/>
              </p14:xfrm>
            </p:contentPart>
          </mc:Choice>
          <mc:Fallback>
            <p:pic>
              <p:nvPicPr>
                <p:cNvPr id="273" name="Input penna 272">
                  <a:extLst>
                    <a:ext uri="{FF2B5EF4-FFF2-40B4-BE49-F238E27FC236}">
                      <a16:creationId xmlns:a16="http://schemas.microsoft.com/office/drawing/2014/main" id="{0D8C78DC-BEEC-469D-8814-C4FF13F4171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656322" y="3555385"/>
                  <a:ext cx="94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74" name="Input penna 273">
                  <a:extLst>
                    <a:ext uri="{FF2B5EF4-FFF2-40B4-BE49-F238E27FC236}">
                      <a16:creationId xmlns:a16="http://schemas.microsoft.com/office/drawing/2014/main" id="{FE1CB1CD-7DB9-4D71-BFD7-B2218D53E763}"/>
                    </a:ext>
                  </a:extLst>
                </p14:cNvPr>
                <p14:cNvContentPartPr/>
                <p14:nvPr/>
              </p14:nvContentPartPr>
              <p14:xfrm>
                <a:off x="1598722" y="3576625"/>
                <a:ext cx="101160" cy="213840"/>
              </p14:xfrm>
            </p:contentPart>
          </mc:Choice>
          <mc:Fallback>
            <p:pic>
              <p:nvPicPr>
                <p:cNvPr id="274" name="Input penna 273">
                  <a:extLst>
                    <a:ext uri="{FF2B5EF4-FFF2-40B4-BE49-F238E27FC236}">
                      <a16:creationId xmlns:a16="http://schemas.microsoft.com/office/drawing/2014/main" id="{FE1CB1CD-7DB9-4D71-BFD7-B2218D53E7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590082" y="3567625"/>
                  <a:ext cx="118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75" name="Input penna 274">
                  <a:extLst>
                    <a:ext uri="{FF2B5EF4-FFF2-40B4-BE49-F238E27FC236}">
                      <a16:creationId xmlns:a16="http://schemas.microsoft.com/office/drawing/2014/main" id="{93F6F9DE-0DE1-4B9E-98B1-4B43D3529861}"/>
                    </a:ext>
                  </a:extLst>
                </p14:cNvPr>
                <p14:cNvContentPartPr/>
                <p14:nvPr/>
              </p14:nvContentPartPr>
              <p14:xfrm>
                <a:off x="1772242" y="3539905"/>
                <a:ext cx="51840" cy="64800"/>
              </p14:xfrm>
            </p:contentPart>
          </mc:Choice>
          <mc:Fallback>
            <p:pic>
              <p:nvPicPr>
                <p:cNvPr id="275" name="Input penna 274">
                  <a:extLst>
                    <a:ext uri="{FF2B5EF4-FFF2-40B4-BE49-F238E27FC236}">
                      <a16:creationId xmlns:a16="http://schemas.microsoft.com/office/drawing/2014/main" id="{93F6F9DE-0DE1-4B9E-98B1-4B43D352986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763242" y="3531265"/>
                  <a:ext cx="6948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89" name="Input penna 288">
                <a:extLst>
                  <a:ext uri="{FF2B5EF4-FFF2-40B4-BE49-F238E27FC236}">
                    <a16:creationId xmlns:a16="http://schemas.microsoft.com/office/drawing/2014/main" id="{3D8306EA-F0F4-468E-B14E-CE1618121830}"/>
                  </a:ext>
                </a:extLst>
              </p14:cNvPr>
              <p14:cNvContentPartPr/>
              <p14:nvPr/>
            </p14:nvContentPartPr>
            <p14:xfrm>
              <a:off x="3850882" y="2751505"/>
              <a:ext cx="1800" cy="5040"/>
            </p14:xfrm>
          </p:contentPart>
        </mc:Choice>
        <mc:Fallback>
          <p:pic>
            <p:nvPicPr>
              <p:cNvPr id="289" name="Input penna 288">
                <a:extLst>
                  <a:ext uri="{FF2B5EF4-FFF2-40B4-BE49-F238E27FC236}">
                    <a16:creationId xmlns:a16="http://schemas.microsoft.com/office/drawing/2014/main" id="{3D8306EA-F0F4-468E-B14E-CE1618121830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841882" y="2742865"/>
                <a:ext cx="1944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Gruppo 301">
            <a:extLst>
              <a:ext uri="{FF2B5EF4-FFF2-40B4-BE49-F238E27FC236}">
                <a16:creationId xmlns:a16="http://schemas.microsoft.com/office/drawing/2014/main" id="{D5860F61-625F-4330-B6EE-173ACC0FC494}"/>
              </a:ext>
            </a:extLst>
          </p:cNvPr>
          <p:cNvGrpSpPr/>
          <p:nvPr/>
        </p:nvGrpSpPr>
        <p:grpSpPr>
          <a:xfrm>
            <a:off x="3682402" y="5026705"/>
            <a:ext cx="1993320" cy="448200"/>
            <a:chOff x="3682402" y="5026705"/>
            <a:chExt cx="199332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77" name="Input penna 276">
                  <a:extLst>
                    <a:ext uri="{FF2B5EF4-FFF2-40B4-BE49-F238E27FC236}">
                      <a16:creationId xmlns:a16="http://schemas.microsoft.com/office/drawing/2014/main" id="{727E84D4-53AF-4DB8-A78C-063FE50468B6}"/>
                    </a:ext>
                  </a:extLst>
                </p14:cNvPr>
                <p14:cNvContentPartPr/>
                <p14:nvPr/>
              </p14:nvContentPartPr>
              <p14:xfrm>
                <a:off x="3682402" y="5257105"/>
                <a:ext cx="128880" cy="206280"/>
              </p14:xfrm>
            </p:contentPart>
          </mc:Choice>
          <mc:Fallback>
            <p:pic>
              <p:nvPicPr>
                <p:cNvPr id="277" name="Input penna 276">
                  <a:extLst>
                    <a:ext uri="{FF2B5EF4-FFF2-40B4-BE49-F238E27FC236}">
                      <a16:creationId xmlns:a16="http://schemas.microsoft.com/office/drawing/2014/main" id="{727E84D4-53AF-4DB8-A78C-063FE50468B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673402" y="5248465"/>
                  <a:ext cx="146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78" name="Input penna 277">
                  <a:extLst>
                    <a:ext uri="{FF2B5EF4-FFF2-40B4-BE49-F238E27FC236}">
                      <a16:creationId xmlns:a16="http://schemas.microsoft.com/office/drawing/2014/main" id="{8FE03AA4-14F0-40AD-8F47-764D651B96D5}"/>
                    </a:ext>
                  </a:extLst>
                </p14:cNvPr>
                <p14:cNvContentPartPr/>
                <p14:nvPr/>
              </p14:nvContentPartPr>
              <p14:xfrm>
                <a:off x="3808402" y="5026705"/>
                <a:ext cx="19080" cy="20160"/>
              </p14:xfrm>
            </p:contentPart>
          </mc:Choice>
          <mc:Fallback>
            <p:pic>
              <p:nvPicPr>
                <p:cNvPr id="278" name="Input penna 277">
                  <a:extLst>
                    <a:ext uri="{FF2B5EF4-FFF2-40B4-BE49-F238E27FC236}">
                      <a16:creationId xmlns:a16="http://schemas.microsoft.com/office/drawing/2014/main" id="{8FE03AA4-14F0-40AD-8F47-764D651B96D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799402" y="5018065"/>
                  <a:ext cx="367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79" name="Input penna 278">
                  <a:extLst>
                    <a:ext uri="{FF2B5EF4-FFF2-40B4-BE49-F238E27FC236}">
                      <a16:creationId xmlns:a16="http://schemas.microsoft.com/office/drawing/2014/main" id="{12EAA2C9-E63A-45F1-92AF-89ABD00EDA4B}"/>
                    </a:ext>
                  </a:extLst>
                </p14:cNvPr>
                <p14:cNvContentPartPr/>
                <p14:nvPr/>
              </p14:nvContentPartPr>
              <p14:xfrm>
                <a:off x="3984802" y="5214625"/>
                <a:ext cx="395640" cy="207720"/>
              </p14:xfrm>
            </p:contentPart>
          </mc:Choice>
          <mc:Fallback>
            <p:pic>
              <p:nvPicPr>
                <p:cNvPr id="279" name="Input penna 278">
                  <a:extLst>
                    <a:ext uri="{FF2B5EF4-FFF2-40B4-BE49-F238E27FC236}">
                      <a16:creationId xmlns:a16="http://schemas.microsoft.com/office/drawing/2014/main" id="{12EAA2C9-E63A-45F1-92AF-89ABD00EDA4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975802" y="5205625"/>
                  <a:ext cx="413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80" name="Input penna 279">
                  <a:extLst>
                    <a:ext uri="{FF2B5EF4-FFF2-40B4-BE49-F238E27FC236}">
                      <a16:creationId xmlns:a16="http://schemas.microsoft.com/office/drawing/2014/main" id="{3E383EB2-7D13-449D-9DB1-5431B15C085E}"/>
                    </a:ext>
                  </a:extLst>
                </p14:cNvPr>
                <p14:cNvContentPartPr/>
                <p14:nvPr/>
              </p14:nvContentPartPr>
              <p14:xfrm>
                <a:off x="4205482" y="5104465"/>
                <a:ext cx="1080" cy="3600"/>
              </p14:xfrm>
            </p:contentPart>
          </mc:Choice>
          <mc:Fallback>
            <p:pic>
              <p:nvPicPr>
                <p:cNvPr id="280" name="Input penna 279">
                  <a:extLst>
                    <a:ext uri="{FF2B5EF4-FFF2-40B4-BE49-F238E27FC236}">
                      <a16:creationId xmlns:a16="http://schemas.microsoft.com/office/drawing/2014/main" id="{3E383EB2-7D13-449D-9DB1-5431B15C085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96482" y="5095465"/>
                  <a:ext cx="18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1" name="Input penna 280">
                  <a:extLst>
                    <a:ext uri="{FF2B5EF4-FFF2-40B4-BE49-F238E27FC236}">
                      <a16:creationId xmlns:a16="http://schemas.microsoft.com/office/drawing/2014/main" id="{B5431106-BACF-4DE2-834F-B4A9233E837B}"/>
                    </a:ext>
                  </a:extLst>
                </p14:cNvPr>
                <p14:cNvContentPartPr/>
                <p14:nvPr/>
              </p14:nvContentPartPr>
              <p14:xfrm>
                <a:off x="4471882" y="5216785"/>
                <a:ext cx="113040" cy="204120"/>
              </p14:xfrm>
            </p:contentPart>
          </mc:Choice>
          <mc:Fallback>
            <p:pic>
              <p:nvPicPr>
                <p:cNvPr id="281" name="Input penna 280">
                  <a:extLst>
                    <a:ext uri="{FF2B5EF4-FFF2-40B4-BE49-F238E27FC236}">
                      <a16:creationId xmlns:a16="http://schemas.microsoft.com/office/drawing/2014/main" id="{B5431106-BACF-4DE2-834F-B4A9233E837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462882" y="5207785"/>
                  <a:ext cx="130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2" name="Input penna 281">
                  <a:extLst>
                    <a:ext uri="{FF2B5EF4-FFF2-40B4-BE49-F238E27FC236}">
                      <a16:creationId xmlns:a16="http://schemas.microsoft.com/office/drawing/2014/main" id="{8A4134B9-ACC3-4DEA-A34E-E49AA0A40448}"/>
                    </a:ext>
                  </a:extLst>
                </p14:cNvPr>
                <p14:cNvContentPartPr/>
                <p14:nvPr/>
              </p14:nvContentPartPr>
              <p14:xfrm>
                <a:off x="4651882" y="5213545"/>
                <a:ext cx="68400" cy="7560"/>
              </p14:xfrm>
            </p:contentPart>
          </mc:Choice>
          <mc:Fallback>
            <p:pic>
              <p:nvPicPr>
                <p:cNvPr id="282" name="Input penna 281">
                  <a:extLst>
                    <a:ext uri="{FF2B5EF4-FFF2-40B4-BE49-F238E27FC236}">
                      <a16:creationId xmlns:a16="http://schemas.microsoft.com/office/drawing/2014/main" id="{8A4134B9-ACC3-4DEA-A34E-E49AA0A404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42882" y="5204905"/>
                  <a:ext cx="86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83" name="Input penna 282">
                  <a:extLst>
                    <a:ext uri="{FF2B5EF4-FFF2-40B4-BE49-F238E27FC236}">
                      <a16:creationId xmlns:a16="http://schemas.microsoft.com/office/drawing/2014/main" id="{34B90374-EB6F-4894-9925-A35CDF6D50F3}"/>
                    </a:ext>
                  </a:extLst>
                </p14:cNvPr>
                <p14:cNvContentPartPr/>
                <p14:nvPr/>
              </p14:nvContentPartPr>
              <p14:xfrm>
                <a:off x="4625242" y="5218585"/>
                <a:ext cx="81000" cy="256320"/>
              </p14:xfrm>
            </p:contentPart>
          </mc:Choice>
          <mc:Fallback>
            <p:pic>
              <p:nvPicPr>
                <p:cNvPr id="283" name="Input penna 282">
                  <a:extLst>
                    <a:ext uri="{FF2B5EF4-FFF2-40B4-BE49-F238E27FC236}">
                      <a16:creationId xmlns:a16="http://schemas.microsoft.com/office/drawing/2014/main" id="{34B90374-EB6F-4894-9925-A35CDF6D50F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616602" y="5209945"/>
                  <a:ext cx="98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84" name="Input penna 283">
                  <a:extLst>
                    <a:ext uri="{FF2B5EF4-FFF2-40B4-BE49-F238E27FC236}">
                      <a16:creationId xmlns:a16="http://schemas.microsoft.com/office/drawing/2014/main" id="{A27C2F61-E3CB-4D7D-B54F-9FDFE2E1E1D8}"/>
                    </a:ext>
                  </a:extLst>
                </p14:cNvPr>
                <p14:cNvContentPartPr/>
                <p14:nvPr/>
              </p14:nvContentPartPr>
              <p14:xfrm>
                <a:off x="4793002" y="5147665"/>
                <a:ext cx="90000" cy="78840"/>
              </p14:xfrm>
            </p:contentPart>
          </mc:Choice>
          <mc:Fallback>
            <p:pic>
              <p:nvPicPr>
                <p:cNvPr id="284" name="Input penna 283">
                  <a:extLst>
                    <a:ext uri="{FF2B5EF4-FFF2-40B4-BE49-F238E27FC236}">
                      <a16:creationId xmlns:a16="http://schemas.microsoft.com/office/drawing/2014/main" id="{A27C2F61-E3CB-4D7D-B54F-9FDFE2E1E1D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784002" y="5138665"/>
                  <a:ext cx="107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86" name="Input penna 285">
                  <a:extLst>
                    <a:ext uri="{FF2B5EF4-FFF2-40B4-BE49-F238E27FC236}">
                      <a16:creationId xmlns:a16="http://schemas.microsoft.com/office/drawing/2014/main" id="{2E80DD46-A40E-4534-8010-137F7C028A11}"/>
                    </a:ext>
                  </a:extLst>
                </p14:cNvPr>
                <p14:cNvContentPartPr/>
                <p14:nvPr/>
              </p14:nvContentPartPr>
              <p14:xfrm>
                <a:off x="5010082" y="5285545"/>
                <a:ext cx="159120" cy="15840"/>
              </p14:xfrm>
            </p:contentPart>
          </mc:Choice>
          <mc:Fallback>
            <p:pic>
              <p:nvPicPr>
                <p:cNvPr id="286" name="Input penna 285">
                  <a:extLst>
                    <a:ext uri="{FF2B5EF4-FFF2-40B4-BE49-F238E27FC236}">
                      <a16:creationId xmlns:a16="http://schemas.microsoft.com/office/drawing/2014/main" id="{2E80DD46-A40E-4534-8010-137F7C028A1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001082" y="5276545"/>
                  <a:ext cx="176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87" name="Input penna 286">
                  <a:extLst>
                    <a:ext uri="{FF2B5EF4-FFF2-40B4-BE49-F238E27FC236}">
                      <a16:creationId xmlns:a16="http://schemas.microsoft.com/office/drawing/2014/main" id="{66CE2055-295E-4889-A958-BDFEBB6D7A4D}"/>
                    </a:ext>
                  </a:extLst>
                </p14:cNvPr>
                <p14:cNvContentPartPr/>
                <p14:nvPr/>
              </p14:nvContentPartPr>
              <p14:xfrm>
                <a:off x="5001442" y="5347105"/>
                <a:ext cx="158040" cy="3960"/>
              </p14:xfrm>
            </p:contentPart>
          </mc:Choice>
          <mc:Fallback>
            <p:pic>
              <p:nvPicPr>
                <p:cNvPr id="287" name="Input penna 286">
                  <a:extLst>
                    <a:ext uri="{FF2B5EF4-FFF2-40B4-BE49-F238E27FC236}">
                      <a16:creationId xmlns:a16="http://schemas.microsoft.com/office/drawing/2014/main" id="{66CE2055-295E-4889-A958-BDFEBB6D7A4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992442" y="5338465"/>
                  <a:ext cx="175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90" name="Input penna 289">
                  <a:extLst>
                    <a:ext uri="{FF2B5EF4-FFF2-40B4-BE49-F238E27FC236}">
                      <a16:creationId xmlns:a16="http://schemas.microsoft.com/office/drawing/2014/main" id="{0AB88398-0F9C-49D3-83D5-7F771DC2490A}"/>
                    </a:ext>
                  </a:extLst>
                </p14:cNvPr>
                <p14:cNvContentPartPr/>
                <p14:nvPr/>
              </p14:nvContentPartPr>
              <p14:xfrm>
                <a:off x="5324002" y="5257105"/>
                <a:ext cx="351720" cy="176400"/>
              </p14:xfrm>
            </p:contentPart>
          </mc:Choice>
          <mc:Fallback>
            <p:pic>
              <p:nvPicPr>
                <p:cNvPr id="290" name="Input penna 289">
                  <a:extLst>
                    <a:ext uri="{FF2B5EF4-FFF2-40B4-BE49-F238E27FC236}">
                      <a16:creationId xmlns:a16="http://schemas.microsoft.com/office/drawing/2014/main" id="{0AB88398-0F9C-49D3-83D5-7F771DC2490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315362" y="5248105"/>
                  <a:ext cx="36936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91" name="Input penna 290">
                <a:extLst>
                  <a:ext uri="{FF2B5EF4-FFF2-40B4-BE49-F238E27FC236}">
                    <a16:creationId xmlns:a16="http://schemas.microsoft.com/office/drawing/2014/main" id="{B608CEAB-338F-4E46-BF21-DF1DB93158A8}"/>
                  </a:ext>
                </a:extLst>
              </p14:cNvPr>
              <p14:cNvContentPartPr/>
              <p14:nvPr/>
            </p14:nvContentPartPr>
            <p14:xfrm>
              <a:off x="3653242" y="6027865"/>
              <a:ext cx="115560" cy="159480"/>
            </p14:xfrm>
          </p:contentPart>
        </mc:Choice>
        <mc:Fallback>
          <p:pic>
            <p:nvPicPr>
              <p:cNvPr id="291" name="Input penna 290">
                <a:extLst>
                  <a:ext uri="{FF2B5EF4-FFF2-40B4-BE49-F238E27FC236}">
                    <a16:creationId xmlns:a16="http://schemas.microsoft.com/office/drawing/2014/main" id="{B608CEAB-338F-4E46-BF21-DF1DB93158A8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3644602" y="6019225"/>
                <a:ext cx="1332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92" name="Input penna 291">
                <a:extLst>
                  <a:ext uri="{FF2B5EF4-FFF2-40B4-BE49-F238E27FC236}">
                    <a16:creationId xmlns:a16="http://schemas.microsoft.com/office/drawing/2014/main" id="{44C37A9F-3FA0-4F13-B10B-49F05B7593EB}"/>
                  </a:ext>
                </a:extLst>
              </p14:cNvPr>
              <p14:cNvContentPartPr/>
              <p14:nvPr/>
            </p14:nvContentPartPr>
            <p14:xfrm>
              <a:off x="3751882" y="5823385"/>
              <a:ext cx="12600" cy="18000"/>
            </p14:xfrm>
          </p:contentPart>
        </mc:Choice>
        <mc:Fallback>
          <p:pic>
            <p:nvPicPr>
              <p:cNvPr id="292" name="Input penna 291">
                <a:extLst>
                  <a:ext uri="{FF2B5EF4-FFF2-40B4-BE49-F238E27FC236}">
                    <a16:creationId xmlns:a16="http://schemas.microsoft.com/office/drawing/2014/main" id="{44C37A9F-3FA0-4F13-B10B-49F05B7593E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3742882" y="5814745"/>
                <a:ext cx="3024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uppo 300">
            <a:extLst>
              <a:ext uri="{FF2B5EF4-FFF2-40B4-BE49-F238E27FC236}">
                <a16:creationId xmlns:a16="http://schemas.microsoft.com/office/drawing/2014/main" id="{8EC84B1C-24D1-42CC-9A9C-4CDDC1C93DD1}"/>
              </a:ext>
            </a:extLst>
          </p:cNvPr>
          <p:cNvGrpSpPr/>
          <p:nvPr/>
        </p:nvGrpSpPr>
        <p:grpSpPr>
          <a:xfrm>
            <a:off x="4146082" y="5771185"/>
            <a:ext cx="1220760" cy="705600"/>
            <a:chOff x="4146082" y="5771185"/>
            <a:chExt cx="1220760" cy="7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96" name="Input penna 295">
                  <a:extLst>
                    <a:ext uri="{FF2B5EF4-FFF2-40B4-BE49-F238E27FC236}">
                      <a16:creationId xmlns:a16="http://schemas.microsoft.com/office/drawing/2014/main" id="{6205D494-6D93-4D7A-9A1C-7B7A141A76C8}"/>
                    </a:ext>
                  </a:extLst>
                </p14:cNvPr>
                <p14:cNvContentPartPr/>
                <p14:nvPr/>
              </p14:nvContentPartPr>
              <p14:xfrm>
                <a:off x="4270642" y="6301825"/>
                <a:ext cx="136440" cy="174960"/>
              </p14:xfrm>
            </p:contentPart>
          </mc:Choice>
          <mc:Fallback>
            <p:pic>
              <p:nvPicPr>
                <p:cNvPr id="296" name="Input penna 295">
                  <a:extLst>
                    <a:ext uri="{FF2B5EF4-FFF2-40B4-BE49-F238E27FC236}">
                      <a16:creationId xmlns:a16="http://schemas.microsoft.com/office/drawing/2014/main" id="{6205D494-6D93-4D7A-9A1C-7B7A141A76C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262002" y="6293185"/>
                  <a:ext cx="154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93" name="Input penna 292">
                  <a:extLst>
                    <a:ext uri="{FF2B5EF4-FFF2-40B4-BE49-F238E27FC236}">
                      <a16:creationId xmlns:a16="http://schemas.microsoft.com/office/drawing/2014/main" id="{35342107-7DE7-49B4-A751-11B550CA8DA0}"/>
                    </a:ext>
                  </a:extLst>
                </p14:cNvPr>
                <p14:cNvContentPartPr/>
                <p14:nvPr/>
              </p14:nvContentPartPr>
              <p14:xfrm>
                <a:off x="4146082" y="5771185"/>
                <a:ext cx="318600" cy="301320"/>
              </p14:xfrm>
            </p:contentPart>
          </mc:Choice>
          <mc:Fallback>
            <p:pic>
              <p:nvPicPr>
                <p:cNvPr id="293" name="Input penna 292">
                  <a:extLst>
                    <a:ext uri="{FF2B5EF4-FFF2-40B4-BE49-F238E27FC236}">
                      <a16:creationId xmlns:a16="http://schemas.microsoft.com/office/drawing/2014/main" id="{35342107-7DE7-49B4-A751-11B550CA8DA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137442" y="5762545"/>
                  <a:ext cx="336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94" name="Input penna 293">
                  <a:extLst>
                    <a:ext uri="{FF2B5EF4-FFF2-40B4-BE49-F238E27FC236}">
                      <a16:creationId xmlns:a16="http://schemas.microsoft.com/office/drawing/2014/main" id="{D6ED6D40-6471-480D-82FB-7E8FB7E777FA}"/>
                    </a:ext>
                  </a:extLst>
                </p14:cNvPr>
                <p14:cNvContentPartPr/>
                <p14:nvPr/>
              </p14:nvContentPartPr>
              <p14:xfrm>
                <a:off x="4346242" y="5936425"/>
                <a:ext cx="63720" cy="148320"/>
              </p14:xfrm>
            </p:contentPart>
          </mc:Choice>
          <mc:Fallback>
            <p:pic>
              <p:nvPicPr>
                <p:cNvPr id="294" name="Input penna 293">
                  <a:extLst>
                    <a:ext uri="{FF2B5EF4-FFF2-40B4-BE49-F238E27FC236}">
                      <a16:creationId xmlns:a16="http://schemas.microsoft.com/office/drawing/2014/main" id="{D6ED6D40-6471-480D-82FB-7E8FB7E777F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337242" y="5927785"/>
                  <a:ext cx="81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95" name="Input penna 294">
                  <a:extLst>
                    <a:ext uri="{FF2B5EF4-FFF2-40B4-BE49-F238E27FC236}">
                      <a16:creationId xmlns:a16="http://schemas.microsoft.com/office/drawing/2014/main" id="{1F6B9D1D-13FD-4765-93DD-BD7AAE948D8F}"/>
                    </a:ext>
                  </a:extLst>
                </p14:cNvPr>
                <p14:cNvContentPartPr/>
                <p14:nvPr/>
              </p14:nvContentPartPr>
              <p14:xfrm>
                <a:off x="4163002" y="6155305"/>
                <a:ext cx="237960" cy="36720"/>
              </p14:xfrm>
            </p:contentPart>
          </mc:Choice>
          <mc:Fallback>
            <p:pic>
              <p:nvPicPr>
                <p:cNvPr id="295" name="Input penna 294">
                  <a:extLst>
                    <a:ext uri="{FF2B5EF4-FFF2-40B4-BE49-F238E27FC236}">
                      <a16:creationId xmlns:a16="http://schemas.microsoft.com/office/drawing/2014/main" id="{1F6B9D1D-13FD-4765-93DD-BD7AAE948D8F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154002" y="6146305"/>
                  <a:ext cx="255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97" name="Input penna 296">
                  <a:extLst>
                    <a:ext uri="{FF2B5EF4-FFF2-40B4-BE49-F238E27FC236}">
                      <a16:creationId xmlns:a16="http://schemas.microsoft.com/office/drawing/2014/main" id="{FD5555F2-C450-4F04-811E-EECE0E801DC1}"/>
                    </a:ext>
                  </a:extLst>
                </p14:cNvPr>
                <p14:cNvContentPartPr/>
                <p14:nvPr/>
              </p14:nvContentPartPr>
              <p14:xfrm>
                <a:off x="4601482" y="6055945"/>
                <a:ext cx="149760" cy="18360"/>
              </p14:xfrm>
            </p:contentPart>
          </mc:Choice>
          <mc:Fallback>
            <p:pic>
              <p:nvPicPr>
                <p:cNvPr id="297" name="Input penna 296">
                  <a:extLst>
                    <a:ext uri="{FF2B5EF4-FFF2-40B4-BE49-F238E27FC236}">
                      <a16:creationId xmlns:a16="http://schemas.microsoft.com/office/drawing/2014/main" id="{FD5555F2-C450-4F04-811E-EECE0E801DC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92482" y="6047305"/>
                  <a:ext cx="167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98" name="Input penna 297">
                  <a:extLst>
                    <a:ext uri="{FF2B5EF4-FFF2-40B4-BE49-F238E27FC236}">
                      <a16:creationId xmlns:a16="http://schemas.microsoft.com/office/drawing/2014/main" id="{196537BA-73FD-4D0A-8459-65C33EA2E29B}"/>
                    </a:ext>
                  </a:extLst>
                </p14:cNvPr>
                <p14:cNvContentPartPr/>
                <p14:nvPr/>
              </p14:nvContentPartPr>
              <p14:xfrm>
                <a:off x="4580962" y="6150985"/>
                <a:ext cx="146880" cy="21240"/>
              </p14:xfrm>
            </p:contentPart>
          </mc:Choice>
          <mc:Fallback>
            <p:pic>
              <p:nvPicPr>
                <p:cNvPr id="298" name="Input penna 297">
                  <a:extLst>
                    <a:ext uri="{FF2B5EF4-FFF2-40B4-BE49-F238E27FC236}">
                      <a16:creationId xmlns:a16="http://schemas.microsoft.com/office/drawing/2014/main" id="{196537BA-73FD-4D0A-8459-65C33EA2E29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571962" y="6142345"/>
                  <a:ext cx="164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99" name="Input penna 298">
                  <a:extLst>
                    <a:ext uri="{FF2B5EF4-FFF2-40B4-BE49-F238E27FC236}">
                      <a16:creationId xmlns:a16="http://schemas.microsoft.com/office/drawing/2014/main" id="{2F225B76-3F6A-4310-B690-203129C99DA3}"/>
                    </a:ext>
                  </a:extLst>
                </p14:cNvPr>
                <p14:cNvContentPartPr/>
                <p14:nvPr/>
              </p14:nvContentPartPr>
              <p14:xfrm>
                <a:off x="5019802" y="6046225"/>
                <a:ext cx="347040" cy="162720"/>
              </p14:xfrm>
            </p:contentPart>
          </mc:Choice>
          <mc:Fallback>
            <p:pic>
              <p:nvPicPr>
                <p:cNvPr id="299" name="Input penna 298">
                  <a:extLst>
                    <a:ext uri="{FF2B5EF4-FFF2-40B4-BE49-F238E27FC236}">
                      <a16:creationId xmlns:a16="http://schemas.microsoft.com/office/drawing/2014/main" id="{2F225B76-3F6A-4310-B690-203129C99DA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010802" y="6037585"/>
                  <a:ext cx="3646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uppo 317">
            <a:extLst>
              <a:ext uri="{FF2B5EF4-FFF2-40B4-BE49-F238E27FC236}">
                <a16:creationId xmlns:a16="http://schemas.microsoft.com/office/drawing/2014/main" id="{84BE0582-076A-47C7-8775-82BE19EE4F87}"/>
              </a:ext>
            </a:extLst>
          </p:cNvPr>
          <p:cNvGrpSpPr/>
          <p:nvPr/>
        </p:nvGrpSpPr>
        <p:grpSpPr>
          <a:xfrm>
            <a:off x="5726122" y="5965945"/>
            <a:ext cx="500760" cy="249840"/>
            <a:chOff x="5726122" y="5965945"/>
            <a:chExt cx="50076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03" name="Input penna 302">
                  <a:extLst>
                    <a:ext uri="{FF2B5EF4-FFF2-40B4-BE49-F238E27FC236}">
                      <a16:creationId xmlns:a16="http://schemas.microsoft.com/office/drawing/2014/main" id="{29A27EC0-154B-4AF4-8E92-A58140E4CB1D}"/>
                    </a:ext>
                  </a:extLst>
                </p14:cNvPr>
                <p14:cNvContentPartPr/>
                <p14:nvPr/>
              </p14:nvContentPartPr>
              <p14:xfrm>
                <a:off x="5753482" y="6014545"/>
                <a:ext cx="191520" cy="23760"/>
              </p14:xfrm>
            </p:contentPart>
          </mc:Choice>
          <mc:Fallback>
            <p:pic>
              <p:nvPicPr>
                <p:cNvPr id="303" name="Input penna 302">
                  <a:extLst>
                    <a:ext uri="{FF2B5EF4-FFF2-40B4-BE49-F238E27FC236}">
                      <a16:creationId xmlns:a16="http://schemas.microsoft.com/office/drawing/2014/main" id="{29A27EC0-154B-4AF4-8E92-A58140E4CB1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744842" y="6005905"/>
                  <a:ext cx="209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04" name="Input penna 303">
                  <a:extLst>
                    <a:ext uri="{FF2B5EF4-FFF2-40B4-BE49-F238E27FC236}">
                      <a16:creationId xmlns:a16="http://schemas.microsoft.com/office/drawing/2014/main" id="{DC50DA3F-1FB3-486A-817A-04BC5F55ED4E}"/>
                    </a:ext>
                  </a:extLst>
                </p14:cNvPr>
                <p14:cNvContentPartPr/>
                <p14:nvPr/>
              </p14:nvContentPartPr>
              <p14:xfrm>
                <a:off x="5726122" y="6105985"/>
                <a:ext cx="118080" cy="27360"/>
              </p14:xfrm>
            </p:contentPart>
          </mc:Choice>
          <mc:Fallback>
            <p:pic>
              <p:nvPicPr>
                <p:cNvPr id="304" name="Input penna 303">
                  <a:extLst>
                    <a:ext uri="{FF2B5EF4-FFF2-40B4-BE49-F238E27FC236}">
                      <a16:creationId xmlns:a16="http://schemas.microsoft.com/office/drawing/2014/main" id="{DC50DA3F-1FB3-486A-817A-04BC5F55ED4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717482" y="6096985"/>
                  <a:ext cx="135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05" name="Input penna 304">
                  <a:extLst>
                    <a:ext uri="{FF2B5EF4-FFF2-40B4-BE49-F238E27FC236}">
                      <a16:creationId xmlns:a16="http://schemas.microsoft.com/office/drawing/2014/main" id="{B5D13E82-964D-4BF2-B8F9-17973796F612}"/>
                    </a:ext>
                  </a:extLst>
                </p14:cNvPr>
                <p14:cNvContentPartPr/>
                <p14:nvPr/>
              </p14:nvContentPartPr>
              <p14:xfrm>
                <a:off x="5976682" y="5965945"/>
                <a:ext cx="250200" cy="249840"/>
              </p14:xfrm>
            </p:contentPart>
          </mc:Choice>
          <mc:Fallback>
            <p:pic>
              <p:nvPicPr>
                <p:cNvPr id="305" name="Input penna 304">
                  <a:extLst>
                    <a:ext uri="{FF2B5EF4-FFF2-40B4-BE49-F238E27FC236}">
                      <a16:creationId xmlns:a16="http://schemas.microsoft.com/office/drawing/2014/main" id="{B5D13E82-964D-4BF2-B8F9-17973796F61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968042" y="5956945"/>
                  <a:ext cx="26784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306" name="Input penna 305">
                <a:extLst>
                  <a:ext uri="{FF2B5EF4-FFF2-40B4-BE49-F238E27FC236}">
                    <a16:creationId xmlns:a16="http://schemas.microsoft.com/office/drawing/2014/main" id="{33ADA3E2-230C-4919-A056-66168028C863}"/>
                  </a:ext>
                </a:extLst>
              </p14:cNvPr>
              <p14:cNvContentPartPr/>
              <p14:nvPr/>
            </p14:nvContentPartPr>
            <p14:xfrm>
              <a:off x="6491482" y="5995825"/>
              <a:ext cx="169200" cy="169560"/>
            </p14:xfrm>
          </p:contentPart>
        </mc:Choice>
        <mc:Fallback>
          <p:pic>
            <p:nvPicPr>
              <p:cNvPr id="306" name="Input penna 305">
                <a:extLst>
                  <a:ext uri="{FF2B5EF4-FFF2-40B4-BE49-F238E27FC236}">
                    <a16:creationId xmlns:a16="http://schemas.microsoft.com/office/drawing/2014/main" id="{33ADA3E2-230C-4919-A056-66168028C863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6482482" y="5986825"/>
                <a:ext cx="1868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307" name="Input penna 306">
                <a:extLst>
                  <a:ext uri="{FF2B5EF4-FFF2-40B4-BE49-F238E27FC236}">
                    <a16:creationId xmlns:a16="http://schemas.microsoft.com/office/drawing/2014/main" id="{1A7605B2-ECDD-4493-BD5B-86E902B0F2CE}"/>
                  </a:ext>
                </a:extLst>
              </p14:cNvPr>
              <p14:cNvContentPartPr/>
              <p14:nvPr/>
            </p14:nvContentPartPr>
            <p14:xfrm>
              <a:off x="6689122" y="5779825"/>
              <a:ext cx="24480" cy="21960"/>
            </p14:xfrm>
          </p:contentPart>
        </mc:Choice>
        <mc:Fallback>
          <p:pic>
            <p:nvPicPr>
              <p:cNvPr id="307" name="Input penna 306">
                <a:extLst>
                  <a:ext uri="{FF2B5EF4-FFF2-40B4-BE49-F238E27FC236}">
                    <a16:creationId xmlns:a16="http://schemas.microsoft.com/office/drawing/2014/main" id="{1A7605B2-ECDD-4493-BD5B-86E902B0F2CE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6680482" y="5770825"/>
                <a:ext cx="4212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uppo 316">
            <a:extLst>
              <a:ext uri="{FF2B5EF4-FFF2-40B4-BE49-F238E27FC236}">
                <a16:creationId xmlns:a16="http://schemas.microsoft.com/office/drawing/2014/main" id="{D6BD10BD-D2EF-46E6-8A75-5E740AA0E15D}"/>
              </a:ext>
            </a:extLst>
          </p:cNvPr>
          <p:cNvGrpSpPr/>
          <p:nvPr/>
        </p:nvGrpSpPr>
        <p:grpSpPr>
          <a:xfrm>
            <a:off x="6948682" y="5944705"/>
            <a:ext cx="190440" cy="106920"/>
            <a:chOff x="6948682" y="5944705"/>
            <a:chExt cx="19044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08" name="Input penna 307">
                  <a:extLst>
                    <a:ext uri="{FF2B5EF4-FFF2-40B4-BE49-F238E27FC236}">
                      <a16:creationId xmlns:a16="http://schemas.microsoft.com/office/drawing/2014/main" id="{84D63D8E-26EC-4FC4-9A82-E4DEDDD33064}"/>
                    </a:ext>
                  </a:extLst>
                </p14:cNvPr>
                <p14:cNvContentPartPr/>
                <p14:nvPr/>
              </p14:nvContentPartPr>
              <p14:xfrm>
                <a:off x="6948682" y="5944705"/>
                <a:ext cx="177120" cy="17280"/>
              </p14:xfrm>
            </p:contentPart>
          </mc:Choice>
          <mc:Fallback>
            <p:pic>
              <p:nvPicPr>
                <p:cNvPr id="308" name="Input penna 307">
                  <a:extLst>
                    <a:ext uri="{FF2B5EF4-FFF2-40B4-BE49-F238E27FC236}">
                      <a16:creationId xmlns:a16="http://schemas.microsoft.com/office/drawing/2014/main" id="{84D63D8E-26EC-4FC4-9A82-E4DEDDD3306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939682" y="5936065"/>
                  <a:ext cx="194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09" name="Input penna 308">
                  <a:extLst>
                    <a:ext uri="{FF2B5EF4-FFF2-40B4-BE49-F238E27FC236}">
                      <a16:creationId xmlns:a16="http://schemas.microsoft.com/office/drawing/2014/main" id="{123E9236-74A5-4BEF-B615-D506E0FE341C}"/>
                    </a:ext>
                  </a:extLst>
                </p14:cNvPr>
                <p14:cNvContentPartPr/>
                <p14:nvPr/>
              </p14:nvContentPartPr>
              <p14:xfrm>
                <a:off x="6966322" y="6030385"/>
                <a:ext cx="172800" cy="21240"/>
              </p14:xfrm>
            </p:contentPart>
          </mc:Choice>
          <mc:Fallback>
            <p:pic>
              <p:nvPicPr>
                <p:cNvPr id="309" name="Input penna 308">
                  <a:extLst>
                    <a:ext uri="{FF2B5EF4-FFF2-40B4-BE49-F238E27FC236}">
                      <a16:creationId xmlns:a16="http://schemas.microsoft.com/office/drawing/2014/main" id="{123E9236-74A5-4BEF-B615-D506E0FE341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57322" y="6021385"/>
                  <a:ext cx="1904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322" name="Input penna 321">
                <a:extLst>
                  <a:ext uri="{FF2B5EF4-FFF2-40B4-BE49-F238E27FC236}">
                    <a16:creationId xmlns:a16="http://schemas.microsoft.com/office/drawing/2014/main" id="{6474E399-3E66-4FCE-8410-E7801EA7308D}"/>
                  </a:ext>
                </a:extLst>
              </p14:cNvPr>
              <p14:cNvContentPartPr/>
              <p14:nvPr/>
            </p14:nvContentPartPr>
            <p14:xfrm>
              <a:off x="6690922" y="5420905"/>
              <a:ext cx="137520" cy="195120"/>
            </p14:xfrm>
          </p:contentPart>
        </mc:Choice>
        <mc:Fallback>
          <p:pic>
            <p:nvPicPr>
              <p:cNvPr id="322" name="Input penna 321">
                <a:extLst>
                  <a:ext uri="{FF2B5EF4-FFF2-40B4-BE49-F238E27FC236}">
                    <a16:creationId xmlns:a16="http://schemas.microsoft.com/office/drawing/2014/main" id="{6474E399-3E66-4FCE-8410-E7801EA7308D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6682282" y="5412265"/>
                <a:ext cx="15516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" name="Gruppo 328">
            <a:extLst>
              <a:ext uri="{FF2B5EF4-FFF2-40B4-BE49-F238E27FC236}">
                <a16:creationId xmlns:a16="http://schemas.microsoft.com/office/drawing/2014/main" id="{C8B77FFF-807E-40A6-A121-4E501921956E}"/>
              </a:ext>
            </a:extLst>
          </p:cNvPr>
          <p:cNvGrpSpPr/>
          <p:nvPr/>
        </p:nvGrpSpPr>
        <p:grpSpPr>
          <a:xfrm>
            <a:off x="7449082" y="5331985"/>
            <a:ext cx="1125000" cy="1137240"/>
            <a:chOff x="7449082" y="5331985"/>
            <a:chExt cx="1125000" cy="11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10" name="Input penna 309">
                  <a:extLst>
                    <a:ext uri="{FF2B5EF4-FFF2-40B4-BE49-F238E27FC236}">
                      <a16:creationId xmlns:a16="http://schemas.microsoft.com/office/drawing/2014/main" id="{B21BDD9E-FF71-4B56-9879-0F46ABCACBB4}"/>
                    </a:ext>
                  </a:extLst>
                </p14:cNvPr>
                <p14:cNvContentPartPr/>
                <p14:nvPr/>
              </p14:nvContentPartPr>
              <p14:xfrm>
                <a:off x="7642042" y="5694145"/>
                <a:ext cx="136800" cy="203760"/>
              </p14:xfrm>
            </p:contentPart>
          </mc:Choice>
          <mc:Fallback>
            <p:pic>
              <p:nvPicPr>
                <p:cNvPr id="310" name="Input penna 309">
                  <a:extLst>
                    <a:ext uri="{FF2B5EF4-FFF2-40B4-BE49-F238E27FC236}">
                      <a16:creationId xmlns:a16="http://schemas.microsoft.com/office/drawing/2014/main" id="{B21BDD9E-FF71-4B56-9879-0F46ABCACBB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633402" y="5685145"/>
                  <a:ext cx="154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11" name="Input penna 310">
                  <a:extLst>
                    <a:ext uri="{FF2B5EF4-FFF2-40B4-BE49-F238E27FC236}">
                      <a16:creationId xmlns:a16="http://schemas.microsoft.com/office/drawing/2014/main" id="{77E56B66-2545-4D35-8AEC-0626E4BD494C}"/>
                    </a:ext>
                  </a:extLst>
                </p14:cNvPr>
                <p14:cNvContentPartPr/>
                <p14:nvPr/>
              </p14:nvContentPartPr>
              <p14:xfrm>
                <a:off x="7910962" y="5695225"/>
                <a:ext cx="240480" cy="151200"/>
              </p14:xfrm>
            </p:contentPart>
          </mc:Choice>
          <mc:Fallback>
            <p:pic>
              <p:nvPicPr>
                <p:cNvPr id="311" name="Input penna 310">
                  <a:extLst>
                    <a:ext uri="{FF2B5EF4-FFF2-40B4-BE49-F238E27FC236}">
                      <a16:creationId xmlns:a16="http://schemas.microsoft.com/office/drawing/2014/main" id="{77E56B66-2545-4D35-8AEC-0626E4BD494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901962" y="5686585"/>
                  <a:ext cx="258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12" name="Input penna 311">
                  <a:extLst>
                    <a:ext uri="{FF2B5EF4-FFF2-40B4-BE49-F238E27FC236}">
                      <a16:creationId xmlns:a16="http://schemas.microsoft.com/office/drawing/2014/main" id="{B36B2FBE-3CA6-439D-A18E-C33578861FAC}"/>
                    </a:ext>
                  </a:extLst>
                </p14:cNvPr>
                <p14:cNvContentPartPr/>
                <p14:nvPr/>
              </p14:nvContentPartPr>
              <p14:xfrm>
                <a:off x="7679842" y="5976385"/>
                <a:ext cx="429480" cy="41760"/>
              </p14:xfrm>
            </p:contentPart>
          </mc:Choice>
          <mc:Fallback>
            <p:pic>
              <p:nvPicPr>
                <p:cNvPr id="312" name="Input penna 311">
                  <a:extLst>
                    <a:ext uri="{FF2B5EF4-FFF2-40B4-BE49-F238E27FC236}">
                      <a16:creationId xmlns:a16="http://schemas.microsoft.com/office/drawing/2014/main" id="{B36B2FBE-3CA6-439D-A18E-C33578861FA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670842" y="5967385"/>
                  <a:ext cx="4471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13" name="Input penna 312">
                  <a:extLst>
                    <a:ext uri="{FF2B5EF4-FFF2-40B4-BE49-F238E27FC236}">
                      <a16:creationId xmlns:a16="http://schemas.microsoft.com/office/drawing/2014/main" id="{64AFF415-1162-4858-969F-034585DC27CA}"/>
                    </a:ext>
                  </a:extLst>
                </p14:cNvPr>
                <p14:cNvContentPartPr/>
                <p14:nvPr/>
              </p14:nvContentPartPr>
              <p14:xfrm>
                <a:off x="7676242" y="6130465"/>
                <a:ext cx="351360" cy="260640"/>
              </p14:xfrm>
            </p:contentPart>
          </mc:Choice>
          <mc:Fallback>
            <p:pic>
              <p:nvPicPr>
                <p:cNvPr id="313" name="Input penna 312">
                  <a:extLst>
                    <a:ext uri="{FF2B5EF4-FFF2-40B4-BE49-F238E27FC236}">
                      <a16:creationId xmlns:a16="http://schemas.microsoft.com/office/drawing/2014/main" id="{64AFF415-1162-4858-969F-034585DC27C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667602" y="6121465"/>
                  <a:ext cx="369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14" name="Input penna 313">
                  <a:extLst>
                    <a:ext uri="{FF2B5EF4-FFF2-40B4-BE49-F238E27FC236}">
                      <a16:creationId xmlns:a16="http://schemas.microsoft.com/office/drawing/2014/main" id="{2BDB04F9-A6D3-4ADC-B3CA-DC534A84ED7B}"/>
                    </a:ext>
                  </a:extLst>
                </p14:cNvPr>
                <p14:cNvContentPartPr/>
                <p14:nvPr/>
              </p14:nvContentPartPr>
              <p14:xfrm>
                <a:off x="7931842" y="6293545"/>
                <a:ext cx="83520" cy="133200"/>
              </p14:xfrm>
            </p:contentPart>
          </mc:Choice>
          <mc:Fallback>
            <p:pic>
              <p:nvPicPr>
                <p:cNvPr id="314" name="Input penna 313">
                  <a:extLst>
                    <a:ext uri="{FF2B5EF4-FFF2-40B4-BE49-F238E27FC236}">
                      <a16:creationId xmlns:a16="http://schemas.microsoft.com/office/drawing/2014/main" id="{2BDB04F9-A6D3-4ADC-B3CA-DC534A84ED7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923202" y="6284545"/>
                  <a:ext cx="101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23" name="Input penna 322">
                  <a:extLst>
                    <a:ext uri="{FF2B5EF4-FFF2-40B4-BE49-F238E27FC236}">
                      <a16:creationId xmlns:a16="http://schemas.microsoft.com/office/drawing/2014/main" id="{DCEC3CB9-3475-4CD6-934D-CB03B5E6E0F2}"/>
                    </a:ext>
                  </a:extLst>
                </p14:cNvPr>
                <p14:cNvContentPartPr/>
                <p14:nvPr/>
              </p14:nvContentPartPr>
              <p14:xfrm>
                <a:off x="7449082" y="5572465"/>
                <a:ext cx="158400" cy="824040"/>
              </p14:xfrm>
            </p:contentPart>
          </mc:Choice>
          <mc:Fallback>
            <p:pic>
              <p:nvPicPr>
                <p:cNvPr id="323" name="Input penna 322">
                  <a:extLst>
                    <a:ext uri="{FF2B5EF4-FFF2-40B4-BE49-F238E27FC236}">
                      <a16:creationId xmlns:a16="http://schemas.microsoft.com/office/drawing/2014/main" id="{DCEC3CB9-3475-4CD6-934D-CB03B5E6E0F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440442" y="5563825"/>
                  <a:ext cx="176040" cy="84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24" name="Input penna 323">
                  <a:extLst>
                    <a:ext uri="{FF2B5EF4-FFF2-40B4-BE49-F238E27FC236}">
                      <a16:creationId xmlns:a16="http://schemas.microsoft.com/office/drawing/2014/main" id="{E523A422-6011-4B3C-A016-BCE03FB01C50}"/>
                    </a:ext>
                  </a:extLst>
                </p14:cNvPr>
                <p14:cNvContentPartPr/>
                <p14:nvPr/>
              </p14:nvContentPartPr>
              <p14:xfrm>
                <a:off x="8169442" y="5597665"/>
                <a:ext cx="114120" cy="871560"/>
              </p14:xfrm>
            </p:contentPart>
          </mc:Choice>
          <mc:Fallback>
            <p:pic>
              <p:nvPicPr>
                <p:cNvPr id="324" name="Input penna 323">
                  <a:extLst>
                    <a:ext uri="{FF2B5EF4-FFF2-40B4-BE49-F238E27FC236}">
                      <a16:creationId xmlns:a16="http://schemas.microsoft.com/office/drawing/2014/main" id="{E523A422-6011-4B3C-A016-BCE03FB01C5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160802" y="5588665"/>
                  <a:ext cx="13176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25" name="Input penna 324">
                  <a:extLst>
                    <a:ext uri="{FF2B5EF4-FFF2-40B4-BE49-F238E27FC236}">
                      <a16:creationId xmlns:a16="http://schemas.microsoft.com/office/drawing/2014/main" id="{BE84F1B9-00CB-4429-AA93-8ECFE55FD9B8}"/>
                    </a:ext>
                  </a:extLst>
                </p14:cNvPr>
                <p14:cNvContentPartPr/>
                <p14:nvPr/>
              </p14:nvContentPartPr>
              <p14:xfrm>
                <a:off x="8399122" y="5331985"/>
                <a:ext cx="68760" cy="173160"/>
              </p14:xfrm>
            </p:contentPart>
          </mc:Choice>
          <mc:Fallback>
            <p:pic>
              <p:nvPicPr>
                <p:cNvPr id="325" name="Input penna 324">
                  <a:extLst>
                    <a:ext uri="{FF2B5EF4-FFF2-40B4-BE49-F238E27FC236}">
                      <a16:creationId xmlns:a16="http://schemas.microsoft.com/office/drawing/2014/main" id="{BE84F1B9-00CB-4429-AA93-8ECFE55FD9B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390122" y="5322985"/>
                  <a:ext cx="86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27" name="Input penna 326">
                  <a:extLst>
                    <a:ext uri="{FF2B5EF4-FFF2-40B4-BE49-F238E27FC236}">
                      <a16:creationId xmlns:a16="http://schemas.microsoft.com/office/drawing/2014/main" id="{7BFBCDAE-5C4C-4D0E-9E4D-64A1B78E3DD6}"/>
                    </a:ext>
                  </a:extLst>
                </p14:cNvPr>
                <p14:cNvContentPartPr/>
                <p14:nvPr/>
              </p14:nvContentPartPr>
              <p14:xfrm>
                <a:off x="8421802" y="5919145"/>
                <a:ext cx="150480" cy="18360"/>
              </p14:xfrm>
            </p:contentPart>
          </mc:Choice>
          <mc:Fallback>
            <p:pic>
              <p:nvPicPr>
                <p:cNvPr id="327" name="Input penna 326">
                  <a:extLst>
                    <a:ext uri="{FF2B5EF4-FFF2-40B4-BE49-F238E27FC236}">
                      <a16:creationId xmlns:a16="http://schemas.microsoft.com/office/drawing/2014/main" id="{7BFBCDAE-5C4C-4D0E-9E4D-64A1B78E3DD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413162" y="5910145"/>
                  <a:ext cx="168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28" name="Input penna 327">
                  <a:extLst>
                    <a:ext uri="{FF2B5EF4-FFF2-40B4-BE49-F238E27FC236}">
                      <a16:creationId xmlns:a16="http://schemas.microsoft.com/office/drawing/2014/main" id="{AE139D9F-370D-4FF6-A5A5-59F59E95208E}"/>
                    </a:ext>
                  </a:extLst>
                </p14:cNvPr>
                <p14:cNvContentPartPr/>
                <p14:nvPr/>
              </p14:nvContentPartPr>
              <p14:xfrm>
                <a:off x="8468602" y="6011665"/>
                <a:ext cx="105480" cy="11880"/>
              </p14:xfrm>
            </p:contentPart>
          </mc:Choice>
          <mc:Fallback>
            <p:pic>
              <p:nvPicPr>
                <p:cNvPr id="328" name="Input penna 327">
                  <a:extLst>
                    <a:ext uri="{FF2B5EF4-FFF2-40B4-BE49-F238E27FC236}">
                      <a16:creationId xmlns:a16="http://schemas.microsoft.com/office/drawing/2014/main" id="{AE139D9F-370D-4FF6-A5A5-59F59E95208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459962" y="6002665"/>
                  <a:ext cx="12312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uppo 343">
            <a:extLst>
              <a:ext uri="{FF2B5EF4-FFF2-40B4-BE49-F238E27FC236}">
                <a16:creationId xmlns:a16="http://schemas.microsoft.com/office/drawing/2014/main" id="{034126BE-C915-4F30-AC27-4910FD640901}"/>
              </a:ext>
            </a:extLst>
          </p:cNvPr>
          <p:cNvGrpSpPr/>
          <p:nvPr/>
        </p:nvGrpSpPr>
        <p:grpSpPr>
          <a:xfrm>
            <a:off x="8869282" y="5316865"/>
            <a:ext cx="1758600" cy="1186560"/>
            <a:chOff x="8869282" y="5316865"/>
            <a:chExt cx="1758600" cy="11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330" name="Input penna 329">
                  <a:extLst>
                    <a:ext uri="{FF2B5EF4-FFF2-40B4-BE49-F238E27FC236}">
                      <a16:creationId xmlns:a16="http://schemas.microsoft.com/office/drawing/2014/main" id="{D25FD481-951D-4C3C-AD4B-7CEE15B342A4}"/>
                    </a:ext>
                  </a:extLst>
                </p14:cNvPr>
                <p14:cNvContentPartPr/>
                <p14:nvPr/>
              </p14:nvContentPartPr>
              <p14:xfrm>
                <a:off x="8957842" y="5650585"/>
                <a:ext cx="118080" cy="262080"/>
              </p14:xfrm>
            </p:contentPart>
          </mc:Choice>
          <mc:Fallback>
            <p:pic>
              <p:nvPicPr>
                <p:cNvPr id="330" name="Input penna 329">
                  <a:extLst>
                    <a:ext uri="{FF2B5EF4-FFF2-40B4-BE49-F238E27FC236}">
                      <a16:creationId xmlns:a16="http://schemas.microsoft.com/office/drawing/2014/main" id="{D25FD481-951D-4C3C-AD4B-7CEE15B342A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949202" y="5641945"/>
                  <a:ext cx="135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31" name="Input penna 330">
                  <a:extLst>
                    <a:ext uri="{FF2B5EF4-FFF2-40B4-BE49-F238E27FC236}">
                      <a16:creationId xmlns:a16="http://schemas.microsoft.com/office/drawing/2014/main" id="{4C48F6B9-98BF-494F-803F-AE7DEBEBCEAE}"/>
                    </a:ext>
                  </a:extLst>
                </p14:cNvPr>
                <p14:cNvContentPartPr/>
                <p14:nvPr/>
              </p14:nvContentPartPr>
              <p14:xfrm>
                <a:off x="9195082" y="5691625"/>
                <a:ext cx="158400" cy="223200"/>
              </p14:xfrm>
            </p:contentPart>
          </mc:Choice>
          <mc:Fallback>
            <p:pic>
              <p:nvPicPr>
                <p:cNvPr id="331" name="Input penna 330">
                  <a:extLst>
                    <a:ext uri="{FF2B5EF4-FFF2-40B4-BE49-F238E27FC236}">
                      <a16:creationId xmlns:a16="http://schemas.microsoft.com/office/drawing/2014/main" id="{4C48F6B9-98BF-494F-803F-AE7DEBEBCEA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186082" y="5682985"/>
                  <a:ext cx="176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32" name="Input penna 331">
                  <a:extLst>
                    <a:ext uri="{FF2B5EF4-FFF2-40B4-BE49-F238E27FC236}">
                      <a16:creationId xmlns:a16="http://schemas.microsoft.com/office/drawing/2014/main" id="{1C6805D2-B166-410C-8933-15561FBB1B80}"/>
                    </a:ext>
                  </a:extLst>
                </p14:cNvPr>
                <p14:cNvContentPartPr/>
                <p14:nvPr/>
              </p14:nvContentPartPr>
              <p14:xfrm>
                <a:off x="9470842" y="5439265"/>
                <a:ext cx="78480" cy="191160"/>
              </p14:xfrm>
            </p:contentPart>
          </mc:Choice>
          <mc:Fallback>
            <p:pic>
              <p:nvPicPr>
                <p:cNvPr id="332" name="Input penna 331">
                  <a:extLst>
                    <a:ext uri="{FF2B5EF4-FFF2-40B4-BE49-F238E27FC236}">
                      <a16:creationId xmlns:a16="http://schemas.microsoft.com/office/drawing/2014/main" id="{1C6805D2-B166-410C-8933-15561FBB1B8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462202" y="5430625"/>
                  <a:ext cx="96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333" name="Input penna 332">
                  <a:extLst>
                    <a:ext uri="{FF2B5EF4-FFF2-40B4-BE49-F238E27FC236}">
                      <a16:creationId xmlns:a16="http://schemas.microsoft.com/office/drawing/2014/main" id="{0C6D6E59-3D6F-482A-A8F8-7EC22B11FC82}"/>
                    </a:ext>
                  </a:extLst>
                </p14:cNvPr>
                <p14:cNvContentPartPr/>
                <p14:nvPr/>
              </p14:nvContentPartPr>
              <p14:xfrm>
                <a:off x="9019042" y="5969545"/>
                <a:ext cx="493560" cy="46800"/>
              </p14:xfrm>
            </p:contentPart>
          </mc:Choice>
          <mc:Fallback>
            <p:pic>
              <p:nvPicPr>
                <p:cNvPr id="333" name="Input penna 332">
                  <a:extLst>
                    <a:ext uri="{FF2B5EF4-FFF2-40B4-BE49-F238E27FC236}">
                      <a16:creationId xmlns:a16="http://schemas.microsoft.com/office/drawing/2014/main" id="{0C6D6E59-3D6F-482A-A8F8-7EC22B11FC8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010402" y="5960545"/>
                  <a:ext cx="511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335" name="Input penna 334">
                  <a:extLst>
                    <a:ext uri="{FF2B5EF4-FFF2-40B4-BE49-F238E27FC236}">
                      <a16:creationId xmlns:a16="http://schemas.microsoft.com/office/drawing/2014/main" id="{E23CA6D4-587D-4DBA-9A8D-8B8E8CA52BA9}"/>
                    </a:ext>
                  </a:extLst>
                </p14:cNvPr>
                <p14:cNvContentPartPr/>
                <p14:nvPr/>
              </p14:nvContentPartPr>
              <p14:xfrm>
                <a:off x="9295162" y="6191665"/>
                <a:ext cx="116640" cy="208440"/>
              </p14:xfrm>
            </p:contentPart>
          </mc:Choice>
          <mc:Fallback>
            <p:pic>
              <p:nvPicPr>
                <p:cNvPr id="335" name="Input penna 334">
                  <a:extLst>
                    <a:ext uri="{FF2B5EF4-FFF2-40B4-BE49-F238E27FC236}">
                      <a16:creationId xmlns:a16="http://schemas.microsoft.com/office/drawing/2014/main" id="{E23CA6D4-587D-4DBA-9A8D-8B8E8CA52BA9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286522" y="6183025"/>
                  <a:ext cx="134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36" name="Input penna 335">
                  <a:extLst>
                    <a:ext uri="{FF2B5EF4-FFF2-40B4-BE49-F238E27FC236}">
                      <a16:creationId xmlns:a16="http://schemas.microsoft.com/office/drawing/2014/main" id="{599742BE-085B-47E8-8369-F8DF377D450B}"/>
                    </a:ext>
                  </a:extLst>
                </p14:cNvPr>
                <p14:cNvContentPartPr/>
                <p14:nvPr/>
              </p14:nvContentPartPr>
              <p14:xfrm>
                <a:off x="8869282" y="5671105"/>
                <a:ext cx="259200" cy="309600"/>
              </p14:xfrm>
            </p:contentPart>
          </mc:Choice>
          <mc:Fallback>
            <p:pic>
              <p:nvPicPr>
                <p:cNvPr id="336" name="Input penna 335">
                  <a:extLst>
                    <a:ext uri="{FF2B5EF4-FFF2-40B4-BE49-F238E27FC236}">
                      <a16:creationId xmlns:a16="http://schemas.microsoft.com/office/drawing/2014/main" id="{599742BE-085B-47E8-8369-F8DF377D450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860642" y="5662105"/>
                  <a:ext cx="276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37" name="Input penna 336">
                  <a:extLst>
                    <a:ext uri="{FF2B5EF4-FFF2-40B4-BE49-F238E27FC236}">
                      <a16:creationId xmlns:a16="http://schemas.microsoft.com/office/drawing/2014/main" id="{893BC5C7-672E-468F-B864-128BEFAAD6F4}"/>
                    </a:ext>
                  </a:extLst>
                </p14:cNvPr>
                <p14:cNvContentPartPr/>
                <p14:nvPr/>
              </p14:nvContentPartPr>
              <p14:xfrm>
                <a:off x="9141802" y="6107065"/>
                <a:ext cx="345240" cy="396360"/>
              </p14:xfrm>
            </p:contentPart>
          </mc:Choice>
          <mc:Fallback>
            <p:pic>
              <p:nvPicPr>
                <p:cNvPr id="337" name="Input penna 336">
                  <a:extLst>
                    <a:ext uri="{FF2B5EF4-FFF2-40B4-BE49-F238E27FC236}">
                      <a16:creationId xmlns:a16="http://schemas.microsoft.com/office/drawing/2014/main" id="{893BC5C7-672E-468F-B864-128BEFAAD6F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132802" y="6098425"/>
                  <a:ext cx="3628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39" name="Input penna 338">
                  <a:extLst>
                    <a:ext uri="{FF2B5EF4-FFF2-40B4-BE49-F238E27FC236}">
                      <a16:creationId xmlns:a16="http://schemas.microsoft.com/office/drawing/2014/main" id="{9EF6125D-511C-459E-A6C9-3E3BC4673D0C}"/>
                    </a:ext>
                  </a:extLst>
                </p14:cNvPr>
                <p14:cNvContentPartPr/>
                <p14:nvPr/>
              </p14:nvContentPartPr>
              <p14:xfrm>
                <a:off x="9610882" y="5812945"/>
                <a:ext cx="140760" cy="55440"/>
              </p14:xfrm>
            </p:contentPart>
          </mc:Choice>
          <mc:Fallback>
            <p:pic>
              <p:nvPicPr>
                <p:cNvPr id="339" name="Input penna 338">
                  <a:extLst>
                    <a:ext uri="{FF2B5EF4-FFF2-40B4-BE49-F238E27FC236}">
                      <a16:creationId xmlns:a16="http://schemas.microsoft.com/office/drawing/2014/main" id="{9EF6125D-511C-459E-A6C9-3E3BC4673D0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602242" y="5803945"/>
                  <a:ext cx="158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40" name="Input penna 339">
                  <a:extLst>
                    <a:ext uri="{FF2B5EF4-FFF2-40B4-BE49-F238E27FC236}">
                      <a16:creationId xmlns:a16="http://schemas.microsoft.com/office/drawing/2014/main" id="{5B330F21-493C-4488-80EA-22B8E7F3FDA0}"/>
                    </a:ext>
                  </a:extLst>
                </p14:cNvPr>
                <p14:cNvContentPartPr/>
                <p14:nvPr/>
              </p14:nvContentPartPr>
              <p14:xfrm>
                <a:off x="9663802" y="5951545"/>
                <a:ext cx="77400" cy="13680"/>
              </p14:xfrm>
            </p:contentPart>
          </mc:Choice>
          <mc:Fallback>
            <p:pic>
              <p:nvPicPr>
                <p:cNvPr id="340" name="Input penna 339">
                  <a:extLst>
                    <a:ext uri="{FF2B5EF4-FFF2-40B4-BE49-F238E27FC236}">
                      <a16:creationId xmlns:a16="http://schemas.microsoft.com/office/drawing/2014/main" id="{5B330F21-493C-4488-80EA-22B8E7F3FDA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654802" y="5942545"/>
                  <a:ext cx="95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41" name="Input penna 340">
                  <a:extLst>
                    <a:ext uri="{FF2B5EF4-FFF2-40B4-BE49-F238E27FC236}">
                      <a16:creationId xmlns:a16="http://schemas.microsoft.com/office/drawing/2014/main" id="{0D0EF6C2-6237-4E98-A38F-98259CEF17E4}"/>
                    </a:ext>
                  </a:extLst>
                </p14:cNvPr>
                <p14:cNvContentPartPr/>
                <p14:nvPr/>
              </p14:nvContentPartPr>
              <p14:xfrm>
                <a:off x="9940282" y="5640865"/>
                <a:ext cx="89280" cy="166320"/>
              </p14:xfrm>
            </p:contentPart>
          </mc:Choice>
          <mc:Fallback>
            <p:pic>
              <p:nvPicPr>
                <p:cNvPr id="341" name="Input penna 340">
                  <a:extLst>
                    <a:ext uri="{FF2B5EF4-FFF2-40B4-BE49-F238E27FC236}">
                      <a16:creationId xmlns:a16="http://schemas.microsoft.com/office/drawing/2014/main" id="{0D0EF6C2-6237-4E98-A38F-98259CEF17E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931282" y="5631865"/>
                  <a:ext cx="106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42" name="Input penna 341">
                  <a:extLst>
                    <a:ext uri="{FF2B5EF4-FFF2-40B4-BE49-F238E27FC236}">
                      <a16:creationId xmlns:a16="http://schemas.microsoft.com/office/drawing/2014/main" id="{98E4A2B0-43B4-43ED-A2C5-875DD2CB8B33}"/>
                    </a:ext>
                  </a:extLst>
                </p14:cNvPr>
                <p14:cNvContentPartPr/>
                <p14:nvPr/>
              </p14:nvContentPartPr>
              <p14:xfrm>
                <a:off x="10217482" y="5542945"/>
                <a:ext cx="159840" cy="191880"/>
              </p14:xfrm>
            </p:contentPart>
          </mc:Choice>
          <mc:Fallback>
            <p:pic>
              <p:nvPicPr>
                <p:cNvPr id="342" name="Input penna 341">
                  <a:extLst>
                    <a:ext uri="{FF2B5EF4-FFF2-40B4-BE49-F238E27FC236}">
                      <a16:creationId xmlns:a16="http://schemas.microsoft.com/office/drawing/2014/main" id="{98E4A2B0-43B4-43ED-A2C5-875DD2CB8B3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208842" y="5534305"/>
                  <a:ext cx="177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43" name="Input penna 342">
                  <a:extLst>
                    <a:ext uri="{FF2B5EF4-FFF2-40B4-BE49-F238E27FC236}">
                      <a16:creationId xmlns:a16="http://schemas.microsoft.com/office/drawing/2014/main" id="{47C2E661-C8F2-4763-BF1E-F1036FA4BD2B}"/>
                    </a:ext>
                  </a:extLst>
                </p14:cNvPr>
                <p14:cNvContentPartPr/>
                <p14:nvPr/>
              </p14:nvContentPartPr>
              <p14:xfrm>
                <a:off x="10507282" y="5316865"/>
                <a:ext cx="120600" cy="158760"/>
              </p14:xfrm>
            </p:contentPart>
          </mc:Choice>
          <mc:Fallback>
            <p:pic>
              <p:nvPicPr>
                <p:cNvPr id="343" name="Input penna 342">
                  <a:extLst>
                    <a:ext uri="{FF2B5EF4-FFF2-40B4-BE49-F238E27FC236}">
                      <a16:creationId xmlns:a16="http://schemas.microsoft.com/office/drawing/2014/main" id="{47C2E661-C8F2-4763-BF1E-F1036FA4BD2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498282" y="5307865"/>
                  <a:ext cx="1382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uppo 385">
            <a:extLst>
              <a:ext uri="{FF2B5EF4-FFF2-40B4-BE49-F238E27FC236}">
                <a16:creationId xmlns:a16="http://schemas.microsoft.com/office/drawing/2014/main" id="{B38EF852-8DB3-4B1A-8DA5-03D651E52348}"/>
              </a:ext>
            </a:extLst>
          </p:cNvPr>
          <p:cNvGrpSpPr/>
          <p:nvPr/>
        </p:nvGrpSpPr>
        <p:grpSpPr>
          <a:xfrm>
            <a:off x="914722" y="4024105"/>
            <a:ext cx="1546920" cy="808920"/>
            <a:chOff x="914722" y="4024105"/>
            <a:chExt cx="1546920" cy="8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82" name="Input penna 381">
                  <a:extLst>
                    <a:ext uri="{FF2B5EF4-FFF2-40B4-BE49-F238E27FC236}">
                      <a16:creationId xmlns:a16="http://schemas.microsoft.com/office/drawing/2014/main" id="{D3778320-0AFA-4650-BC5A-208FD1BB6F65}"/>
                    </a:ext>
                  </a:extLst>
                </p14:cNvPr>
                <p14:cNvContentPartPr/>
                <p14:nvPr/>
              </p14:nvContentPartPr>
              <p14:xfrm>
                <a:off x="914722" y="4024105"/>
                <a:ext cx="1449360" cy="532080"/>
              </p14:xfrm>
            </p:contentPart>
          </mc:Choice>
          <mc:Fallback>
            <p:pic>
              <p:nvPicPr>
                <p:cNvPr id="382" name="Input penna 381">
                  <a:extLst>
                    <a:ext uri="{FF2B5EF4-FFF2-40B4-BE49-F238E27FC236}">
                      <a16:creationId xmlns:a16="http://schemas.microsoft.com/office/drawing/2014/main" id="{D3778320-0AFA-4650-BC5A-208FD1BB6F6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6082" y="4015465"/>
                  <a:ext cx="14670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83" name="Input penna 382">
                  <a:extLst>
                    <a:ext uri="{FF2B5EF4-FFF2-40B4-BE49-F238E27FC236}">
                      <a16:creationId xmlns:a16="http://schemas.microsoft.com/office/drawing/2014/main" id="{568078DA-7DB7-49C5-AFD8-ADF9D163B2C0}"/>
                    </a:ext>
                  </a:extLst>
                </p14:cNvPr>
                <p14:cNvContentPartPr/>
                <p14:nvPr/>
              </p14:nvContentPartPr>
              <p14:xfrm>
                <a:off x="2221162" y="4501105"/>
                <a:ext cx="179640" cy="152280"/>
              </p14:xfrm>
            </p:contentPart>
          </mc:Choice>
          <mc:Fallback>
            <p:pic>
              <p:nvPicPr>
                <p:cNvPr id="383" name="Input penna 382">
                  <a:extLst>
                    <a:ext uri="{FF2B5EF4-FFF2-40B4-BE49-F238E27FC236}">
                      <a16:creationId xmlns:a16="http://schemas.microsoft.com/office/drawing/2014/main" id="{568078DA-7DB7-49C5-AFD8-ADF9D163B2C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212162" y="4492465"/>
                  <a:ext cx="197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84" name="Input penna 383">
                  <a:extLst>
                    <a:ext uri="{FF2B5EF4-FFF2-40B4-BE49-F238E27FC236}">
                      <a16:creationId xmlns:a16="http://schemas.microsoft.com/office/drawing/2014/main" id="{A1D6F70E-8A7F-499F-8C07-207DE1DE5078}"/>
                    </a:ext>
                  </a:extLst>
                </p14:cNvPr>
                <p14:cNvContentPartPr/>
                <p14:nvPr/>
              </p14:nvContentPartPr>
              <p14:xfrm>
                <a:off x="975562" y="4058305"/>
                <a:ext cx="1389960" cy="734400"/>
              </p14:xfrm>
            </p:contentPart>
          </mc:Choice>
          <mc:Fallback>
            <p:pic>
              <p:nvPicPr>
                <p:cNvPr id="384" name="Input penna 383">
                  <a:extLst>
                    <a:ext uri="{FF2B5EF4-FFF2-40B4-BE49-F238E27FC236}">
                      <a16:creationId xmlns:a16="http://schemas.microsoft.com/office/drawing/2014/main" id="{A1D6F70E-8A7F-499F-8C07-207DE1DE507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66562" y="4049665"/>
                  <a:ext cx="140760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85" name="Input penna 384">
                  <a:extLst>
                    <a:ext uri="{FF2B5EF4-FFF2-40B4-BE49-F238E27FC236}">
                      <a16:creationId xmlns:a16="http://schemas.microsoft.com/office/drawing/2014/main" id="{2AE631B3-C7FF-49D1-B0F4-970086526E33}"/>
                    </a:ext>
                  </a:extLst>
                </p14:cNvPr>
                <p14:cNvContentPartPr/>
                <p14:nvPr/>
              </p14:nvContentPartPr>
              <p14:xfrm>
                <a:off x="1960162" y="4385905"/>
                <a:ext cx="501480" cy="447120"/>
              </p14:xfrm>
            </p:contentPart>
          </mc:Choice>
          <mc:Fallback>
            <p:pic>
              <p:nvPicPr>
                <p:cNvPr id="385" name="Input penna 384">
                  <a:extLst>
                    <a:ext uri="{FF2B5EF4-FFF2-40B4-BE49-F238E27FC236}">
                      <a16:creationId xmlns:a16="http://schemas.microsoft.com/office/drawing/2014/main" id="{2AE631B3-C7FF-49D1-B0F4-970086526E3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951522" y="4376905"/>
                  <a:ext cx="51912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uppo 388">
            <a:extLst>
              <a:ext uri="{FF2B5EF4-FFF2-40B4-BE49-F238E27FC236}">
                <a16:creationId xmlns:a16="http://schemas.microsoft.com/office/drawing/2014/main" id="{9088A8F6-AC33-49DC-8D78-30C23FC7F33F}"/>
              </a:ext>
            </a:extLst>
          </p:cNvPr>
          <p:cNvGrpSpPr/>
          <p:nvPr/>
        </p:nvGrpSpPr>
        <p:grpSpPr>
          <a:xfrm>
            <a:off x="702322" y="5872705"/>
            <a:ext cx="312480" cy="572040"/>
            <a:chOff x="702322" y="5872705"/>
            <a:chExt cx="31248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87" name="Input penna 386">
                  <a:extLst>
                    <a:ext uri="{FF2B5EF4-FFF2-40B4-BE49-F238E27FC236}">
                      <a16:creationId xmlns:a16="http://schemas.microsoft.com/office/drawing/2014/main" id="{FE8D513C-0C9E-4AC5-917C-7E123E5F754D}"/>
                    </a:ext>
                  </a:extLst>
                </p14:cNvPr>
                <p14:cNvContentPartPr/>
                <p14:nvPr/>
              </p14:nvContentPartPr>
              <p14:xfrm>
                <a:off x="768922" y="5973865"/>
                <a:ext cx="124200" cy="470880"/>
              </p14:xfrm>
            </p:contentPart>
          </mc:Choice>
          <mc:Fallback>
            <p:pic>
              <p:nvPicPr>
                <p:cNvPr id="387" name="Input penna 386">
                  <a:extLst>
                    <a:ext uri="{FF2B5EF4-FFF2-40B4-BE49-F238E27FC236}">
                      <a16:creationId xmlns:a16="http://schemas.microsoft.com/office/drawing/2014/main" id="{FE8D513C-0C9E-4AC5-917C-7E123E5F754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60282" y="5964865"/>
                  <a:ext cx="1418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88" name="Input penna 387">
                  <a:extLst>
                    <a:ext uri="{FF2B5EF4-FFF2-40B4-BE49-F238E27FC236}">
                      <a16:creationId xmlns:a16="http://schemas.microsoft.com/office/drawing/2014/main" id="{9A91716B-AF6E-40D4-ABA1-579B26F176DA}"/>
                    </a:ext>
                  </a:extLst>
                </p14:cNvPr>
                <p14:cNvContentPartPr/>
                <p14:nvPr/>
              </p14:nvContentPartPr>
              <p14:xfrm>
                <a:off x="702322" y="5872705"/>
                <a:ext cx="312480" cy="249120"/>
              </p14:xfrm>
            </p:contentPart>
          </mc:Choice>
          <mc:Fallback>
            <p:pic>
              <p:nvPicPr>
                <p:cNvPr id="388" name="Input penna 387">
                  <a:extLst>
                    <a:ext uri="{FF2B5EF4-FFF2-40B4-BE49-F238E27FC236}">
                      <a16:creationId xmlns:a16="http://schemas.microsoft.com/office/drawing/2014/main" id="{9A91716B-AF6E-40D4-ABA1-579B26F176D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93322" y="5864065"/>
                  <a:ext cx="33012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uppo 397">
            <a:extLst>
              <a:ext uri="{FF2B5EF4-FFF2-40B4-BE49-F238E27FC236}">
                <a16:creationId xmlns:a16="http://schemas.microsoft.com/office/drawing/2014/main" id="{99BDD771-C9D3-4135-B8A2-39D9B06E1BD0}"/>
              </a:ext>
            </a:extLst>
          </p:cNvPr>
          <p:cNvGrpSpPr/>
          <p:nvPr/>
        </p:nvGrpSpPr>
        <p:grpSpPr>
          <a:xfrm>
            <a:off x="8784322" y="534985"/>
            <a:ext cx="2264760" cy="1249200"/>
            <a:chOff x="8784322" y="534985"/>
            <a:chExt cx="2264760" cy="12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04C0765D-9327-42D9-89B9-671B7A0285DA}"/>
                    </a:ext>
                  </a:extLst>
                </p14:cNvPr>
                <p14:cNvContentPartPr/>
                <p14:nvPr/>
              </p14:nvContentPartPr>
              <p14:xfrm>
                <a:off x="8827522" y="1131505"/>
                <a:ext cx="141480" cy="1368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04C0765D-9327-42D9-89B9-671B7A0285D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818882" y="1122505"/>
                  <a:ext cx="159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2DF78D7B-B54D-45FD-96F5-20F2CE4D26AB}"/>
                    </a:ext>
                  </a:extLst>
                </p14:cNvPr>
                <p14:cNvContentPartPr/>
                <p14:nvPr/>
              </p14:nvContentPartPr>
              <p14:xfrm>
                <a:off x="8859202" y="1268305"/>
                <a:ext cx="55080" cy="4680"/>
              </p14:xfrm>
            </p:contentPart>
          </mc:Choice>
          <mc:Fallback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2DF78D7B-B54D-45FD-96F5-20F2CE4D26A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850562" y="1259665"/>
                  <a:ext cx="72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460BCBF3-A716-4CC3-8B96-9D9F246AC968}"/>
                    </a:ext>
                  </a:extLst>
                </p14:cNvPr>
                <p14:cNvContentPartPr/>
                <p14:nvPr/>
              </p14:nvContentPartPr>
              <p14:xfrm>
                <a:off x="9214882" y="1146625"/>
                <a:ext cx="131760" cy="29160"/>
              </p14:xfrm>
            </p:contentPart>
          </mc:Choice>
          <mc:Fallback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460BCBF3-A716-4CC3-8B96-9D9F246AC96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206242" y="1137625"/>
                  <a:ext cx="149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4959426A-D5F4-42E5-A9F7-EECCBB0CB310}"/>
                    </a:ext>
                  </a:extLst>
                </p14:cNvPr>
                <p14:cNvContentPartPr/>
                <p14:nvPr/>
              </p14:nvContentPartPr>
              <p14:xfrm>
                <a:off x="8784322" y="1252465"/>
                <a:ext cx="241200" cy="43920"/>
              </p14:xfrm>
            </p:contentPart>
          </mc:Choice>
          <mc:Fallback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4959426A-D5F4-42E5-A9F7-EECCBB0CB31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775322" y="1243465"/>
                  <a:ext cx="258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3AE6FD49-AAA8-4239-9DD2-75137C2F2B10}"/>
                    </a:ext>
                  </a:extLst>
                </p14:cNvPr>
                <p14:cNvContentPartPr/>
                <p14:nvPr/>
              </p14:nvContentPartPr>
              <p14:xfrm>
                <a:off x="9591442" y="917665"/>
                <a:ext cx="66960" cy="242640"/>
              </p14:xfrm>
            </p:contentPart>
          </mc:Choice>
          <mc:Fallback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3AE6FD49-AAA8-4239-9DD2-75137C2F2B1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582802" y="908665"/>
                  <a:ext cx="84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822ECCE1-A5CC-42B4-B87C-58987DBDBD1A}"/>
                    </a:ext>
                  </a:extLst>
                </p14:cNvPr>
                <p14:cNvContentPartPr/>
                <p14:nvPr/>
              </p14:nvContentPartPr>
              <p14:xfrm>
                <a:off x="9546082" y="1192705"/>
                <a:ext cx="180720" cy="23400"/>
              </p14:xfrm>
            </p:contentPart>
          </mc:Choice>
          <mc:Fallback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822ECCE1-A5CC-42B4-B87C-58987DBDBD1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537082" y="1183705"/>
                  <a:ext cx="198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E7BAB6FE-B440-46FD-8A60-0BBFD6CD9498}"/>
                    </a:ext>
                  </a:extLst>
                </p14:cNvPr>
                <p14:cNvContentPartPr/>
                <p14:nvPr/>
              </p14:nvContentPartPr>
              <p14:xfrm>
                <a:off x="9447442" y="1328425"/>
                <a:ext cx="72000" cy="260640"/>
              </p14:xfrm>
            </p:contentPart>
          </mc:Choice>
          <mc:Fallback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E7BAB6FE-B440-46FD-8A60-0BBFD6CD949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438802" y="1319785"/>
                  <a:ext cx="89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5BED5896-5909-402A-A533-F772AB952E93}"/>
                    </a:ext>
                  </a:extLst>
                </p14:cNvPr>
                <p14:cNvContentPartPr/>
                <p14:nvPr/>
              </p14:nvContentPartPr>
              <p14:xfrm>
                <a:off x="9625282" y="1354345"/>
                <a:ext cx="64080" cy="24948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5BED5896-5909-402A-A533-F772AB952E93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616282" y="1345345"/>
                  <a:ext cx="81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CA743403-ECE5-454C-8E8F-5EFA36645452}"/>
                    </a:ext>
                  </a:extLst>
                </p14:cNvPr>
                <p14:cNvContentPartPr/>
                <p14:nvPr/>
              </p14:nvContentPartPr>
              <p14:xfrm>
                <a:off x="9601162" y="1359385"/>
                <a:ext cx="133200" cy="2916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CA743403-ECE5-454C-8E8F-5EFA36645452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592522" y="1350385"/>
                  <a:ext cx="150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C764E4FC-6B65-40DB-ADC5-D303D41675D8}"/>
                    </a:ext>
                  </a:extLst>
                </p14:cNvPr>
                <p14:cNvContentPartPr/>
                <p14:nvPr/>
              </p14:nvContentPartPr>
              <p14:xfrm>
                <a:off x="9842362" y="1326985"/>
                <a:ext cx="182520" cy="266040"/>
              </p14:xfrm>
            </p:contentPart>
          </mc:Choice>
          <mc:Fallback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C764E4FC-6B65-40DB-ADC5-D303D41675D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833362" y="1318345"/>
                  <a:ext cx="200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A3B4C4A8-5C5A-4594-91F6-32C271E7A974}"/>
                    </a:ext>
                  </a:extLst>
                </p14:cNvPr>
                <p14:cNvContentPartPr/>
                <p14:nvPr/>
              </p14:nvContentPartPr>
              <p14:xfrm>
                <a:off x="10510162" y="1365145"/>
                <a:ext cx="165240" cy="269640"/>
              </p14:xfrm>
            </p:contentPart>
          </mc:Choice>
          <mc:Fallback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A3B4C4A8-5C5A-4594-91F6-32C271E7A97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501522" y="1356505"/>
                  <a:ext cx="182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EAF3DFF9-D2FB-44C6-96F7-C13FA222DEC7}"/>
                    </a:ext>
                  </a:extLst>
                </p14:cNvPr>
                <p14:cNvContentPartPr/>
                <p14:nvPr/>
              </p14:nvContentPartPr>
              <p14:xfrm>
                <a:off x="10728322" y="1369825"/>
                <a:ext cx="74160" cy="138240"/>
              </p14:xfrm>
            </p:contentPart>
          </mc:Choice>
          <mc:Fallback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EAF3DFF9-D2FB-44C6-96F7-C13FA222DEC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719682" y="1360825"/>
                  <a:ext cx="91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03335D69-C225-485A-8DEA-E7A37282B9CD}"/>
                    </a:ext>
                  </a:extLst>
                </p14:cNvPr>
                <p14:cNvContentPartPr/>
                <p14:nvPr/>
              </p14:nvContentPartPr>
              <p14:xfrm>
                <a:off x="10409002" y="768985"/>
                <a:ext cx="98280" cy="18504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03335D69-C225-485A-8DEA-E7A37282B9C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400362" y="760345"/>
                  <a:ext cx="115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5DE50239-03BF-4A65-92CD-4A9EE709FBF1}"/>
                    </a:ext>
                  </a:extLst>
                </p14:cNvPr>
                <p14:cNvContentPartPr/>
                <p14:nvPr/>
              </p14:nvContentPartPr>
              <p14:xfrm>
                <a:off x="10644082" y="739105"/>
                <a:ext cx="80280" cy="36720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5DE50239-03BF-4A65-92CD-4A9EE709FBF1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635082" y="730465"/>
                  <a:ext cx="979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048904B4-6A97-494A-AC08-148E694BE63D}"/>
                    </a:ext>
                  </a:extLst>
                </p14:cNvPr>
                <p14:cNvContentPartPr/>
                <p14:nvPr/>
              </p14:nvContentPartPr>
              <p14:xfrm>
                <a:off x="10844242" y="534985"/>
                <a:ext cx="112680" cy="172080"/>
              </p14:xfrm>
            </p:contentPart>
          </mc:Choice>
          <mc:Fallback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048904B4-6A97-494A-AC08-148E694BE63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835602" y="525985"/>
                  <a:ext cx="130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C576E8F3-1447-46F5-B789-CAC4A5152F38}"/>
                    </a:ext>
                  </a:extLst>
                </p14:cNvPr>
                <p14:cNvContentPartPr/>
                <p14:nvPr/>
              </p14:nvContentPartPr>
              <p14:xfrm>
                <a:off x="10375162" y="1147705"/>
                <a:ext cx="465120" cy="3636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C576E8F3-1447-46F5-B789-CAC4A5152F38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0366522" y="1139065"/>
                  <a:ext cx="4827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B04E2825-6187-452A-939C-25ED4A7A5774}"/>
                    </a:ext>
                  </a:extLst>
                </p14:cNvPr>
                <p14:cNvContentPartPr/>
                <p14:nvPr/>
              </p14:nvContentPartPr>
              <p14:xfrm>
                <a:off x="10649122" y="753865"/>
                <a:ext cx="39960" cy="86760"/>
              </p14:xfrm>
            </p:contentPart>
          </mc:Choice>
          <mc:Fallback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B04E2825-6187-452A-939C-25ED4A7A577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640482" y="744865"/>
                  <a:ext cx="57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97" name="Input penna 396">
                  <a:extLst>
                    <a:ext uri="{FF2B5EF4-FFF2-40B4-BE49-F238E27FC236}">
                      <a16:creationId xmlns:a16="http://schemas.microsoft.com/office/drawing/2014/main" id="{DEA12296-FDD2-4430-A084-CE0BE2FF4096}"/>
                    </a:ext>
                  </a:extLst>
                </p14:cNvPr>
                <p14:cNvContentPartPr/>
                <p14:nvPr/>
              </p14:nvContentPartPr>
              <p14:xfrm>
                <a:off x="9299842" y="536785"/>
                <a:ext cx="1749240" cy="1247400"/>
              </p14:xfrm>
            </p:contentPart>
          </mc:Choice>
          <mc:Fallback>
            <p:pic>
              <p:nvPicPr>
                <p:cNvPr id="397" name="Input penna 396">
                  <a:extLst>
                    <a:ext uri="{FF2B5EF4-FFF2-40B4-BE49-F238E27FC236}">
                      <a16:creationId xmlns:a16="http://schemas.microsoft.com/office/drawing/2014/main" id="{DEA12296-FDD2-4430-A084-CE0BE2FF409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290842" y="527785"/>
                  <a:ext cx="1766880" cy="12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uppo 399">
            <a:extLst>
              <a:ext uri="{FF2B5EF4-FFF2-40B4-BE49-F238E27FC236}">
                <a16:creationId xmlns:a16="http://schemas.microsoft.com/office/drawing/2014/main" id="{C8ABCFFB-520B-495A-A251-BCD58DC1E8C0}"/>
              </a:ext>
            </a:extLst>
          </p:cNvPr>
          <p:cNvGrpSpPr/>
          <p:nvPr/>
        </p:nvGrpSpPr>
        <p:grpSpPr>
          <a:xfrm>
            <a:off x="4949242" y="1768345"/>
            <a:ext cx="7120800" cy="3085920"/>
            <a:chOff x="4949242" y="1768345"/>
            <a:chExt cx="7120800" cy="30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27D4ABC3-8472-47A5-A6DB-293D52FDF070}"/>
                    </a:ext>
                  </a:extLst>
                </p14:cNvPr>
                <p14:cNvContentPartPr/>
                <p14:nvPr/>
              </p14:nvContentPartPr>
              <p14:xfrm>
                <a:off x="6416602" y="2488705"/>
                <a:ext cx="19440" cy="490320"/>
              </p14:xfrm>
            </p:contentPart>
          </mc:Choice>
          <mc:Fallback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27D4ABC3-8472-47A5-A6DB-293D52FDF07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407602" y="2480065"/>
                  <a:ext cx="370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21909843-9D10-464B-9A40-7AAA9782DAF7}"/>
                    </a:ext>
                  </a:extLst>
                </p14:cNvPr>
                <p14:cNvContentPartPr/>
                <p14:nvPr/>
              </p14:nvContentPartPr>
              <p14:xfrm>
                <a:off x="6356482" y="2458825"/>
                <a:ext cx="275400" cy="22680"/>
              </p14:xfrm>
            </p:contentPart>
          </mc:Choice>
          <mc:Fallback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21909843-9D10-464B-9A40-7AAA9782DAF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347482" y="2449825"/>
                  <a:ext cx="293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844B7F1B-2CD5-405A-993B-278FC1A459B4}"/>
                    </a:ext>
                  </a:extLst>
                </p14:cNvPr>
                <p14:cNvContentPartPr/>
                <p14:nvPr/>
              </p14:nvContentPartPr>
              <p14:xfrm>
                <a:off x="6366202" y="2642425"/>
                <a:ext cx="217440" cy="3240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844B7F1B-2CD5-405A-993B-278FC1A459B4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357202" y="2633785"/>
                  <a:ext cx="235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EF10F31A-281F-4EDF-B029-59D261D81AF0}"/>
                    </a:ext>
                  </a:extLst>
                </p14:cNvPr>
                <p14:cNvContentPartPr/>
                <p14:nvPr/>
              </p14:nvContentPartPr>
              <p14:xfrm>
                <a:off x="6581842" y="2827105"/>
                <a:ext cx="40680" cy="20412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EF10F31A-281F-4EDF-B029-59D261D81AF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573202" y="2818465"/>
                  <a:ext cx="58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83A5053A-FD1F-42CE-9B75-1E31DE470BB0}"/>
                    </a:ext>
                  </a:extLst>
                </p14:cNvPr>
                <p14:cNvContentPartPr/>
                <p14:nvPr/>
              </p14:nvContentPartPr>
              <p14:xfrm>
                <a:off x="6929602" y="2637745"/>
                <a:ext cx="203400" cy="4176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83A5053A-FD1F-42CE-9B75-1E31DE470BB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920602" y="2628745"/>
                  <a:ext cx="221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85BB0FF5-5A16-4ABF-A81F-8F8597F56149}"/>
                    </a:ext>
                  </a:extLst>
                </p14:cNvPr>
                <p14:cNvContentPartPr/>
                <p14:nvPr/>
              </p14:nvContentPartPr>
              <p14:xfrm>
                <a:off x="6949402" y="2808385"/>
                <a:ext cx="124920" cy="2160"/>
              </p14:xfrm>
            </p:contentPart>
          </mc:Choice>
          <mc:Fallback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85BB0FF5-5A16-4ABF-A81F-8F8597F5614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940402" y="2799385"/>
                  <a:ext cx="142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112E333F-1DDA-48CD-A9AC-46129C4DEC65}"/>
                    </a:ext>
                  </a:extLst>
                </p14:cNvPr>
                <p14:cNvContentPartPr/>
                <p14:nvPr/>
              </p14:nvContentPartPr>
              <p14:xfrm>
                <a:off x="7421362" y="2543785"/>
                <a:ext cx="211680" cy="29160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112E333F-1DDA-48CD-A9AC-46129C4DEC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412722" y="2534785"/>
                  <a:ext cx="229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3775B576-94F5-4798-9AD8-F36E6143AFB8}"/>
                    </a:ext>
                  </a:extLst>
                </p14:cNvPr>
                <p14:cNvContentPartPr/>
                <p14:nvPr/>
              </p14:nvContentPartPr>
              <p14:xfrm>
                <a:off x="7520002" y="2737465"/>
                <a:ext cx="160560" cy="121680"/>
              </p14:xfrm>
            </p:contentPart>
          </mc:Choice>
          <mc:Fallback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3775B576-94F5-4798-9AD8-F36E6143AFB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511362" y="2728465"/>
                  <a:ext cx="178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E97F07C0-BD70-4BA5-9E84-E73FCB522075}"/>
                    </a:ext>
                  </a:extLst>
                </p14:cNvPr>
                <p14:cNvContentPartPr/>
                <p14:nvPr/>
              </p14:nvContentPartPr>
              <p14:xfrm>
                <a:off x="8045962" y="2355145"/>
                <a:ext cx="105840" cy="327240"/>
              </p14:xfrm>
            </p:contentPart>
          </mc:Choice>
          <mc:Fallback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E97F07C0-BD70-4BA5-9E84-E73FCB52207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036962" y="2346145"/>
                  <a:ext cx="123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14" name="Input penna 213">
                  <a:extLst>
                    <a:ext uri="{FF2B5EF4-FFF2-40B4-BE49-F238E27FC236}">
                      <a16:creationId xmlns:a16="http://schemas.microsoft.com/office/drawing/2014/main" id="{F92203E7-F694-4B58-A66B-9C94C474EB84}"/>
                    </a:ext>
                  </a:extLst>
                </p14:cNvPr>
                <p14:cNvContentPartPr/>
                <p14:nvPr/>
              </p14:nvContentPartPr>
              <p14:xfrm>
                <a:off x="8270962" y="2367385"/>
                <a:ext cx="94680" cy="384480"/>
              </p14:xfrm>
            </p:contentPart>
          </mc:Choice>
          <mc:Fallback>
            <p:pic>
              <p:nvPicPr>
                <p:cNvPr id="214" name="Input penna 213">
                  <a:extLst>
                    <a:ext uri="{FF2B5EF4-FFF2-40B4-BE49-F238E27FC236}">
                      <a16:creationId xmlns:a16="http://schemas.microsoft.com/office/drawing/2014/main" id="{F92203E7-F694-4B58-A66B-9C94C474EB8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261962" y="2358385"/>
                  <a:ext cx="112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6A7619F4-5E5E-498C-A45C-4EDB38A8541B}"/>
                    </a:ext>
                  </a:extLst>
                </p14:cNvPr>
                <p14:cNvContentPartPr/>
                <p14:nvPr/>
              </p14:nvContentPartPr>
              <p14:xfrm>
                <a:off x="8438362" y="2111425"/>
                <a:ext cx="68040" cy="224640"/>
              </p14:xfrm>
            </p:contentPart>
          </mc:Choice>
          <mc:Fallback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6A7619F4-5E5E-498C-A45C-4EDB38A8541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429362" y="2102425"/>
                  <a:ext cx="856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16" name="Input penna 215">
                  <a:extLst>
                    <a:ext uri="{FF2B5EF4-FFF2-40B4-BE49-F238E27FC236}">
                      <a16:creationId xmlns:a16="http://schemas.microsoft.com/office/drawing/2014/main" id="{47AE7F16-DA0A-4C87-8C81-198D05FC11B6}"/>
                    </a:ext>
                  </a:extLst>
                </p14:cNvPr>
                <p14:cNvContentPartPr/>
                <p14:nvPr/>
              </p14:nvContentPartPr>
              <p14:xfrm>
                <a:off x="7975402" y="2778145"/>
                <a:ext cx="438840" cy="56880"/>
              </p14:xfrm>
            </p:contentPart>
          </mc:Choice>
          <mc:Fallback>
            <p:pic>
              <p:nvPicPr>
                <p:cNvPr id="216" name="Input penna 215">
                  <a:extLst>
                    <a:ext uri="{FF2B5EF4-FFF2-40B4-BE49-F238E27FC236}">
                      <a16:creationId xmlns:a16="http://schemas.microsoft.com/office/drawing/2014/main" id="{47AE7F16-DA0A-4C87-8C81-198D05FC11B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966762" y="2769505"/>
                  <a:ext cx="45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141AA2FC-3889-45AC-B4E7-8BEB4647F2B0}"/>
                    </a:ext>
                  </a:extLst>
                </p14:cNvPr>
                <p14:cNvContentPartPr/>
                <p14:nvPr/>
              </p14:nvContentPartPr>
              <p14:xfrm>
                <a:off x="8085562" y="3106825"/>
                <a:ext cx="208800" cy="273960"/>
              </p14:xfrm>
            </p:contentPart>
          </mc:Choice>
          <mc:Fallback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141AA2FC-3889-45AC-B4E7-8BEB4647F2B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076562" y="3097825"/>
                  <a:ext cx="226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4BB7C8F5-D5D3-4138-999A-704DA7AA3A88}"/>
                    </a:ext>
                  </a:extLst>
                </p14:cNvPr>
                <p14:cNvContentPartPr/>
                <p14:nvPr/>
              </p14:nvContentPartPr>
              <p14:xfrm>
                <a:off x="8378602" y="3003145"/>
                <a:ext cx="70920" cy="12276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4BB7C8F5-D5D3-4138-999A-704DA7AA3A88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369602" y="2994505"/>
                  <a:ext cx="88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643BFA68-53CE-4709-8DFB-9AC11BE495A7}"/>
                    </a:ext>
                  </a:extLst>
                </p14:cNvPr>
                <p14:cNvContentPartPr/>
                <p14:nvPr/>
              </p14:nvContentPartPr>
              <p14:xfrm>
                <a:off x="8798722" y="2684545"/>
                <a:ext cx="124920" cy="7560"/>
              </p14:xfrm>
            </p:contentPart>
          </mc:Choice>
          <mc:Fallback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643BFA68-53CE-4709-8DFB-9AC11BE495A7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789722" y="2675905"/>
                  <a:ext cx="142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590403B8-51AC-4674-A572-F501313AAE8B}"/>
                    </a:ext>
                  </a:extLst>
                </p14:cNvPr>
                <p14:cNvContentPartPr/>
                <p14:nvPr/>
              </p14:nvContentPartPr>
              <p14:xfrm>
                <a:off x="8843002" y="2774545"/>
                <a:ext cx="130680" cy="10440"/>
              </p14:xfrm>
            </p:contentPart>
          </mc:Choice>
          <mc:Fallback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590403B8-51AC-4674-A572-F501313AAE8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834362" y="2765905"/>
                  <a:ext cx="148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3923082A-6D99-480F-B165-8F6E1B639613}"/>
                    </a:ext>
                  </a:extLst>
                </p14:cNvPr>
                <p14:cNvContentPartPr/>
                <p14:nvPr/>
              </p14:nvContentPartPr>
              <p14:xfrm>
                <a:off x="9395602" y="2379985"/>
                <a:ext cx="50400" cy="320760"/>
              </p14:xfrm>
            </p:contentPart>
          </mc:Choice>
          <mc:Fallback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3923082A-6D99-480F-B165-8F6E1B63961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386962" y="2370985"/>
                  <a:ext cx="680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22" name="Input penna 221">
                  <a:extLst>
                    <a:ext uri="{FF2B5EF4-FFF2-40B4-BE49-F238E27FC236}">
                      <a16:creationId xmlns:a16="http://schemas.microsoft.com/office/drawing/2014/main" id="{DE73247F-71A9-4BA7-92B5-3D0F951E8DB9}"/>
                    </a:ext>
                  </a:extLst>
                </p14:cNvPr>
                <p14:cNvContentPartPr/>
                <p14:nvPr/>
              </p14:nvContentPartPr>
              <p14:xfrm>
                <a:off x="9285802" y="2692825"/>
                <a:ext cx="184680" cy="19080"/>
              </p14:xfrm>
            </p:contentPart>
          </mc:Choice>
          <mc:Fallback>
            <p:pic>
              <p:nvPicPr>
                <p:cNvPr id="222" name="Input penna 221">
                  <a:extLst>
                    <a:ext uri="{FF2B5EF4-FFF2-40B4-BE49-F238E27FC236}">
                      <a16:creationId xmlns:a16="http://schemas.microsoft.com/office/drawing/2014/main" id="{DE73247F-71A9-4BA7-92B5-3D0F951E8DB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9277162" y="2684185"/>
                  <a:ext cx="202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4D0D3E53-430D-4F68-8DCF-D31DD809A205}"/>
                    </a:ext>
                  </a:extLst>
                </p14:cNvPr>
                <p14:cNvContentPartPr/>
                <p14:nvPr/>
              </p14:nvContentPartPr>
              <p14:xfrm>
                <a:off x="9191842" y="2852665"/>
                <a:ext cx="94320" cy="308520"/>
              </p14:xfrm>
            </p:contentPart>
          </mc:Choice>
          <mc:Fallback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4D0D3E53-430D-4F68-8DCF-D31DD809A20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9183202" y="2844025"/>
                  <a:ext cx="111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49E3B498-79E9-482E-8718-AAEAB0159F6F}"/>
                    </a:ext>
                  </a:extLst>
                </p14:cNvPr>
                <p14:cNvContentPartPr/>
                <p14:nvPr/>
              </p14:nvContentPartPr>
              <p14:xfrm>
                <a:off x="9389842" y="2930785"/>
                <a:ext cx="92880" cy="248040"/>
              </p14:xfrm>
            </p:contentPart>
          </mc:Choice>
          <mc:Fallback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49E3B498-79E9-482E-8718-AAEAB0159F6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9380842" y="2922145"/>
                  <a:ext cx="110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57212F80-4863-45E9-AA93-840B21D13BBA}"/>
                    </a:ext>
                  </a:extLst>
                </p14:cNvPr>
                <p14:cNvContentPartPr/>
                <p14:nvPr/>
              </p14:nvContentPartPr>
              <p14:xfrm>
                <a:off x="9327202" y="2909185"/>
                <a:ext cx="180000" cy="49680"/>
              </p14:xfrm>
            </p:contentPart>
          </mc:Choice>
          <mc:Fallback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57212F80-4863-45E9-AA93-840B21D13BB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318562" y="2900545"/>
                  <a:ext cx="197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C105C900-386F-4494-AB0F-AB7A800232FB}"/>
                    </a:ext>
                  </a:extLst>
                </p14:cNvPr>
                <p14:cNvContentPartPr/>
                <p14:nvPr/>
              </p14:nvContentPartPr>
              <p14:xfrm>
                <a:off x="9600082" y="2896945"/>
                <a:ext cx="191880" cy="298440"/>
              </p14:xfrm>
            </p:contentPart>
          </mc:Choice>
          <mc:Fallback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C105C900-386F-4494-AB0F-AB7A800232F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591082" y="2888305"/>
                  <a:ext cx="2095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B6294EC4-0A2D-4218-B880-03EF1497B5EF}"/>
                    </a:ext>
                  </a:extLst>
                </p14:cNvPr>
                <p14:cNvContentPartPr/>
                <p14:nvPr/>
              </p14:nvContentPartPr>
              <p14:xfrm>
                <a:off x="10046842" y="2333185"/>
                <a:ext cx="164520" cy="279720"/>
              </p14:xfrm>
            </p:contentPart>
          </mc:Choice>
          <mc:Fallback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B6294EC4-0A2D-4218-B880-03EF1497B5E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0038202" y="2324185"/>
                  <a:ext cx="182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233" name="Input penna 232">
                  <a:extLst>
                    <a:ext uri="{FF2B5EF4-FFF2-40B4-BE49-F238E27FC236}">
                      <a16:creationId xmlns:a16="http://schemas.microsoft.com/office/drawing/2014/main" id="{B0A27EC4-CAEF-47F7-90BF-065D215AD1BC}"/>
                    </a:ext>
                  </a:extLst>
                </p14:cNvPr>
                <p14:cNvContentPartPr/>
                <p14:nvPr/>
              </p14:nvContentPartPr>
              <p14:xfrm>
                <a:off x="10402522" y="2305465"/>
                <a:ext cx="87840" cy="349560"/>
              </p14:xfrm>
            </p:contentPart>
          </mc:Choice>
          <mc:Fallback>
            <p:pic>
              <p:nvPicPr>
                <p:cNvPr id="233" name="Input penna 232">
                  <a:extLst>
                    <a:ext uri="{FF2B5EF4-FFF2-40B4-BE49-F238E27FC236}">
                      <a16:creationId xmlns:a16="http://schemas.microsoft.com/office/drawing/2014/main" id="{B0A27EC4-CAEF-47F7-90BF-065D215AD1BC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0393882" y="2296465"/>
                  <a:ext cx="1054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234" name="Input penna 233">
                  <a:extLst>
                    <a:ext uri="{FF2B5EF4-FFF2-40B4-BE49-F238E27FC236}">
                      <a16:creationId xmlns:a16="http://schemas.microsoft.com/office/drawing/2014/main" id="{78794938-4A11-48AB-BCD7-A152F670B263}"/>
                    </a:ext>
                  </a:extLst>
                </p14:cNvPr>
                <p14:cNvContentPartPr/>
                <p14:nvPr/>
              </p14:nvContentPartPr>
              <p14:xfrm>
                <a:off x="10634002" y="2093065"/>
                <a:ext cx="63360" cy="187200"/>
              </p14:xfrm>
            </p:contentPart>
          </mc:Choice>
          <mc:Fallback>
            <p:pic>
              <p:nvPicPr>
                <p:cNvPr id="234" name="Input penna 233">
                  <a:extLst>
                    <a:ext uri="{FF2B5EF4-FFF2-40B4-BE49-F238E27FC236}">
                      <a16:creationId xmlns:a16="http://schemas.microsoft.com/office/drawing/2014/main" id="{78794938-4A11-48AB-BCD7-A152F670B263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0625002" y="2084425"/>
                  <a:ext cx="81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A45A5330-E2D5-45BD-886C-DC79C92CC751}"/>
                    </a:ext>
                  </a:extLst>
                </p14:cNvPr>
                <p14:cNvContentPartPr/>
                <p14:nvPr/>
              </p14:nvContentPartPr>
              <p14:xfrm>
                <a:off x="10076362" y="2680945"/>
                <a:ext cx="472680" cy="60120"/>
              </p14:xfrm>
            </p:contentPart>
          </mc:Choice>
          <mc:Fallback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A45A5330-E2D5-45BD-886C-DC79C92CC75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067722" y="2671945"/>
                  <a:ext cx="490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32A501BF-1C30-4D05-89E8-419313F59E05}"/>
                    </a:ext>
                  </a:extLst>
                </p14:cNvPr>
                <p14:cNvContentPartPr/>
                <p14:nvPr/>
              </p14:nvContentPartPr>
              <p14:xfrm>
                <a:off x="10536802" y="2848345"/>
                <a:ext cx="74160" cy="151200"/>
              </p14:xfrm>
            </p:contentPart>
          </mc:Choice>
          <mc:Fallback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32A501BF-1C30-4D05-89E8-419313F59E0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527802" y="2839705"/>
                  <a:ext cx="91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249" name="Input penna 248">
                  <a:extLst>
                    <a:ext uri="{FF2B5EF4-FFF2-40B4-BE49-F238E27FC236}">
                      <a16:creationId xmlns:a16="http://schemas.microsoft.com/office/drawing/2014/main" id="{4FD92E92-31AD-4A24-8EBB-458661A6BFCB}"/>
                    </a:ext>
                  </a:extLst>
                </p14:cNvPr>
                <p14:cNvContentPartPr/>
                <p14:nvPr/>
              </p14:nvContentPartPr>
              <p14:xfrm>
                <a:off x="6408322" y="3769945"/>
                <a:ext cx="49680" cy="368280"/>
              </p14:xfrm>
            </p:contentPart>
          </mc:Choice>
          <mc:Fallback>
            <p:pic>
              <p:nvPicPr>
                <p:cNvPr id="249" name="Input penna 248">
                  <a:extLst>
                    <a:ext uri="{FF2B5EF4-FFF2-40B4-BE49-F238E27FC236}">
                      <a16:creationId xmlns:a16="http://schemas.microsoft.com/office/drawing/2014/main" id="{4FD92E92-31AD-4A24-8EBB-458661A6BFC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399682" y="3760945"/>
                  <a:ext cx="673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250" name="Input penna 249">
                  <a:extLst>
                    <a:ext uri="{FF2B5EF4-FFF2-40B4-BE49-F238E27FC236}">
                      <a16:creationId xmlns:a16="http://schemas.microsoft.com/office/drawing/2014/main" id="{68C980D7-5C8D-444F-B651-21A2D5D652B5}"/>
                    </a:ext>
                  </a:extLst>
                </p14:cNvPr>
                <p14:cNvContentPartPr/>
                <p14:nvPr/>
              </p14:nvContentPartPr>
              <p14:xfrm>
                <a:off x="6331282" y="3688945"/>
                <a:ext cx="289800" cy="47160"/>
              </p14:xfrm>
            </p:contentPart>
          </mc:Choice>
          <mc:Fallback>
            <p:pic>
              <p:nvPicPr>
                <p:cNvPr id="250" name="Input penna 249">
                  <a:extLst>
                    <a:ext uri="{FF2B5EF4-FFF2-40B4-BE49-F238E27FC236}">
                      <a16:creationId xmlns:a16="http://schemas.microsoft.com/office/drawing/2014/main" id="{68C980D7-5C8D-444F-B651-21A2D5D652B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322642" y="3679945"/>
                  <a:ext cx="307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251" name="Input penna 250">
                  <a:extLst>
                    <a:ext uri="{FF2B5EF4-FFF2-40B4-BE49-F238E27FC236}">
                      <a16:creationId xmlns:a16="http://schemas.microsoft.com/office/drawing/2014/main" id="{545D6ABB-9417-449D-A2E1-A9DBBD8AC129}"/>
                    </a:ext>
                  </a:extLst>
                </p14:cNvPr>
                <p14:cNvContentPartPr/>
                <p14:nvPr/>
              </p14:nvContentPartPr>
              <p14:xfrm>
                <a:off x="6374842" y="3898825"/>
                <a:ext cx="196560" cy="7560"/>
              </p14:xfrm>
            </p:contentPart>
          </mc:Choice>
          <mc:Fallback>
            <p:pic>
              <p:nvPicPr>
                <p:cNvPr id="251" name="Input penna 250">
                  <a:extLst>
                    <a:ext uri="{FF2B5EF4-FFF2-40B4-BE49-F238E27FC236}">
                      <a16:creationId xmlns:a16="http://schemas.microsoft.com/office/drawing/2014/main" id="{545D6ABB-9417-449D-A2E1-A9DBBD8AC12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365842" y="3889825"/>
                  <a:ext cx="214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252" name="Input penna 251">
                  <a:extLst>
                    <a:ext uri="{FF2B5EF4-FFF2-40B4-BE49-F238E27FC236}">
                      <a16:creationId xmlns:a16="http://schemas.microsoft.com/office/drawing/2014/main" id="{363CCB3E-58E6-4201-944E-C9390C44C37D}"/>
                    </a:ext>
                  </a:extLst>
                </p14:cNvPr>
                <p14:cNvContentPartPr/>
                <p14:nvPr/>
              </p14:nvContentPartPr>
              <p14:xfrm>
                <a:off x="6624682" y="4070545"/>
                <a:ext cx="70200" cy="204840"/>
              </p14:xfrm>
            </p:contentPart>
          </mc:Choice>
          <mc:Fallback>
            <p:pic>
              <p:nvPicPr>
                <p:cNvPr id="252" name="Input penna 251">
                  <a:extLst>
                    <a:ext uri="{FF2B5EF4-FFF2-40B4-BE49-F238E27FC236}">
                      <a16:creationId xmlns:a16="http://schemas.microsoft.com/office/drawing/2014/main" id="{363CCB3E-58E6-4201-944E-C9390C44C37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616042" y="4061545"/>
                  <a:ext cx="87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253" name="Input penna 252">
                  <a:extLst>
                    <a:ext uri="{FF2B5EF4-FFF2-40B4-BE49-F238E27FC236}">
                      <a16:creationId xmlns:a16="http://schemas.microsoft.com/office/drawing/2014/main" id="{F7A64846-414E-4487-8464-8994AC5C575E}"/>
                    </a:ext>
                  </a:extLst>
                </p14:cNvPr>
                <p14:cNvContentPartPr/>
                <p14:nvPr/>
              </p14:nvContentPartPr>
              <p14:xfrm>
                <a:off x="6923482" y="4000345"/>
                <a:ext cx="177840" cy="23760"/>
              </p14:xfrm>
            </p:contentPart>
          </mc:Choice>
          <mc:Fallback>
            <p:pic>
              <p:nvPicPr>
                <p:cNvPr id="253" name="Input penna 252">
                  <a:extLst>
                    <a:ext uri="{FF2B5EF4-FFF2-40B4-BE49-F238E27FC236}">
                      <a16:creationId xmlns:a16="http://schemas.microsoft.com/office/drawing/2014/main" id="{F7A64846-414E-4487-8464-8994AC5C575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914842" y="3991345"/>
                  <a:ext cx="195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54" name="Input penna 253">
                  <a:extLst>
                    <a:ext uri="{FF2B5EF4-FFF2-40B4-BE49-F238E27FC236}">
                      <a16:creationId xmlns:a16="http://schemas.microsoft.com/office/drawing/2014/main" id="{24E657DD-5242-40B3-8BE1-AB8146625132}"/>
                    </a:ext>
                  </a:extLst>
                </p14:cNvPr>
                <p14:cNvContentPartPr/>
                <p14:nvPr/>
              </p14:nvContentPartPr>
              <p14:xfrm>
                <a:off x="6932482" y="4098625"/>
                <a:ext cx="156600" cy="13680"/>
              </p14:xfrm>
            </p:contentPart>
          </mc:Choice>
          <mc:Fallback>
            <p:pic>
              <p:nvPicPr>
                <p:cNvPr id="254" name="Input penna 253">
                  <a:extLst>
                    <a:ext uri="{FF2B5EF4-FFF2-40B4-BE49-F238E27FC236}">
                      <a16:creationId xmlns:a16="http://schemas.microsoft.com/office/drawing/2014/main" id="{24E657DD-5242-40B3-8BE1-AB814662513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923842" y="4089985"/>
                  <a:ext cx="174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55" name="Input penna 254">
                  <a:extLst>
                    <a:ext uri="{FF2B5EF4-FFF2-40B4-BE49-F238E27FC236}">
                      <a16:creationId xmlns:a16="http://schemas.microsoft.com/office/drawing/2014/main" id="{7E326B00-C2BA-4473-B794-6FF03687A930}"/>
                    </a:ext>
                  </a:extLst>
                </p14:cNvPr>
                <p14:cNvContentPartPr/>
                <p14:nvPr/>
              </p14:nvContentPartPr>
              <p14:xfrm>
                <a:off x="7401562" y="3859585"/>
                <a:ext cx="219240" cy="202680"/>
              </p14:xfrm>
            </p:contentPart>
          </mc:Choice>
          <mc:Fallback>
            <p:pic>
              <p:nvPicPr>
                <p:cNvPr id="255" name="Input penna 254">
                  <a:extLst>
                    <a:ext uri="{FF2B5EF4-FFF2-40B4-BE49-F238E27FC236}">
                      <a16:creationId xmlns:a16="http://schemas.microsoft.com/office/drawing/2014/main" id="{7E326B00-C2BA-4473-B794-6FF03687A930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392922" y="3850585"/>
                  <a:ext cx="236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56" name="Input penna 255">
                  <a:extLst>
                    <a:ext uri="{FF2B5EF4-FFF2-40B4-BE49-F238E27FC236}">
                      <a16:creationId xmlns:a16="http://schemas.microsoft.com/office/drawing/2014/main" id="{1435B7BD-761B-44DF-B109-7376BB6936C5}"/>
                    </a:ext>
                  </a:extLst>
                </p14:cNvPr>
                <p14:cNvContentPartPr/>
                <p14:nvPr/>
              </p14:nvContentPartPr>
              <p14:xfrm>
                <a:off x="7430002" y="4019425"/>
                <a:ext cx="167760" cy="109080"/>
              </p14:xfrm>
            </p:contentPart>
          </mc:Choice>
          <mc:Fallback>
            <p:pic>
              <p:nvPicPr>
                <p:cNvPr id="256" name="Input penna 255">
                  <a:extLst>
                    <a:ext uri="{FF2B5EF4-FFF2-40B4-BE49-F238E27FC236}">
                      <a16:creationId xmlns:a16="http://schemas.microsoft.com/office/drawing/2014/main" id="{1435B7BD-761B-44DF-B109-7376BB6936C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421362" y="4010425"/>
                  <a:ext cx="185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60" name="Input penna 259">
                  <a:extLst>
                    <a:ext uri="{FF2B5EF4-FFF2-40B4-BE49-F238E27FC236}">
                      <a16:creationId xmlns:a16="http://schemas.microsoft.com/office/drawing/2014/main" id="{D47C9D74-1F6E-4E11-B8FC-AA198A4B2349}"/>
                    </a:ext>
                  </a:extLst>
                </p14:cNvPr>
                <p14:cNvContentPartPr/>
                <p14:nvPr/>
              </p14:nvContentPartPr>
              <p14:xfrm>
                <a:off x="7942282" y="3721345"/>
                <a:ext cx="115920" cy="169920"/>
              </p14:xfrm>
            </p:contentPart>
          </mc:Choice>
          <mc:Fallback>
            <p:pic>
              <p:nvPicPr>
                <p:cNvPr id="260" name="Input penna 259">
                  <a:extLst>
                    <a:ext uri="{FF2B5EF4-FFF2-40B4-BE49-F238E27FC236}">
                      <a16:creationId xmlns:a16="http://schemas.microsoft.com/office/drawing/2014/main" id="{D47C9D74-1F6E-4E11-B8FC-AA198A4B234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933282" y="3712345"/>
                  <a:ext cx="133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61" name="Input penna 260">
                  <a:extLst>
                    <a:ext uri="{FF2B5EF4-FFF2-40B4-BE49-F238E27FC236}">
                      <a16:creationId xmlns:a16="http://schemas.microsoft.com/office/drawing/2014/main" id="{9A6836E5-ECB3-4B47-BFD1-43CC07C1BF32}"/>
                    </a:ext>
                  </a:extLst>
                </p14:cNvPr>
                <p14:cNvContentPartPr/>
                <p14:nvPr/>
              </p14:nvContentPartPr>
              <p14:xfrm>
                <a:off x="8169082" y="3728185"/>
                <a:ext cx="92160" cy="141480"/>
              </p14:xfrm>
            </p:contentPart>
          </mc:Choice>
          <mc:Fallback>
            <p:pic>
              <p:nvPicPr>
                <p:cNvPr id="261" name="Input penna 260">
                  <a:extLst>
                    <a:ext uri="{FF2B5EF4-FFF2-40B4-BE49-F238E27FC236}">
                      <a16:creationId xmlns:a16="http://schemas.microsoft.com/office/drawing/2014/main" id="{9A6836E5-ECB3-4B47-BFD1-43CC07C1BF32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160442" y="3719185"/>
                  <a:ext cx="109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263" name="Input penna 262">
                  <a:extLst>
                    <a:ext uri="{FF2B5EF4-FFF2-40B4-BE49-F238E27FC236}">
                      <a16:creationId xmlns:a16="http://schemas.microsoft.com/office/drawing/2014/main" id="{5CBE2B2E-634A-49C5-857F-334AE5690E92}"/>
                    </a:ext>
                  </a:extLst>
                </p14:cNvPr>
                <p14:cNvContentPartPr/>
                <p14:nvPr/>
              </p14:nvContentPartPr>
              <p14:xfrm>
                <a:off x="8209042" y="3815305"/>
                <a:ext cx="22320" cy="234000"/>
              </p14:xfrm>
            </p:contentPart>
          </mc:Choice>
          <mc:Fallback>
            <p:pic>
              <p:nvPicPr>
                <p:cNvPr id="263" name="Input penna 262">
                  <a:extLst>
                    <a:ext uri="{FF2B5EF4-FFF2-40B4-BE49-F238E27FC236}">
                      <a16:creationId xmlns:a16="http://schemas.microsoft.com/office/drawing/2014/main" id="{5CBE2B2E-634A-49C5-857F-334AE5690E9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200402" y="3806305"/>
                  <a:ext cx="39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264" name="Input penna 263">
                  <a:extLst>
                    <a:ext uri="{FF2B5EF4-FFF2-40B4-BE49-F238E27FC236}">
                      <a16:creationId xmlns:a16="http://schemas.microsoft.com/office/drawing/2014/main" id="{9873D225-4A1E-4CD5-A46E-D75A2E0333DA}"/>
                    </a:ext>
                  </a:extLst>
                </p14:cNvPr>
                <p14:cNvContentPartPr/>
                <p14:nvPr/>
              </p14:nvContentPartPr>
              <p14:xfrm>
                <a:off x="8416042" y="3522625"/>
                <a:ext cx="68760" cy="167400"/>
              </p14:xfrm>
            </p:contentPart>
          </mc:Choice>
          <mc:Fallback>
            <p:pic>
              <p:nvPicPr>
                <p:cNvPr id="264" name="Input penna 263">
                  <a:extLst>
                    <a:ext uri="{FF2B5EF4-FFF2-40B4-BE49-F238E27FC236}">
                      <a16:creationId xmlns:a16="http://schemas.microsoft.com/office/drawing/2014/main" id="{9873D225-4A1E-4CD5-A46E-D75A2E0333DA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407042" y="3513985"/>
                  <a:ext cx="86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265" name="Input penna 264">
                  <a:extLst>
                    <a:ext uri="{FF2B5EF4-FFF2-40B4-BE49-F238E27FC236}">
                      <a16:creationId xmlns:a16="http://schemas.microsoft.com/office/drawing/2014/main" id="{F90F2A65-D228-4D6F-95E9-22708EDFD833}"/>
                    </a:ext>
                  </a:extLst>
                </p14:cNvPr>
                <p14:cNvContentPartPr/>
                <p14:nvPr/>
              </p14:nvContentPartPr>
              <p14:xfrm>
                <a:off x="7815562" y="4102945"/>
                <a:ext cx="630000" cy="45720"/>
              </p14:xfrm>
            </p:contentPart>
          </mc:Choice>
          <mc:Fallback>
            <p:pic>
              <p:nvPicPr>
                <p:cNvPr id="265" name="Input penna 264">
                  <a:extLst>
                    <a:ext uri="{FF2B5EF4-FFF2-40B4-BE49-F238E27FC236}">
                      <a16:creationId xmlns:a16="http://schemas.microsoft.com/office/drawing/2014/main" id="{F90F2A65-D228-4D6F-95E9-22708EDFD83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806922" y="4093945"/>
                  <a:ext cx="647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267" name="Input penna 266">
                  <a:extLst>
                    <a:ext uri="{FF2B5EF4-FFF2-40B4-BE49-F238E27FC236}">
                      <a16:creationId xmlns:a16="http://schemas.microsoft.com/office/drawing/2014/main" id="{F545BE91-1979-4D66-B5CD-E136A2A02B3A}"/>
                    </a:ext>
                  </a:extLst>
                </p14:cNvPr>
                <p14:cNvContentPartPr/>
                <p14:nvPr/>
              </p14:nvContentPartPr>
              <p14:xfrm>
                <a:off x="7939402" y="4506145"/>
                <a:ext cx="147960" cy="183240"/>
              </p14:xfrm>
            </p:contentPart>
          </mc:Choice>
          <mc:Fallback>
            <p:pic>
              <p:nvPicPr>
                <p:cNvPr id="267" name="Input penna 266">
                  <a:extLst>
                    <a:ext uri="{FF2B5EF4-FFF2-40B4-BE49-F238E27FC236}">
                      <a16:creationId xmlns:a16="http://schemas.microsoft.com/office/drawing/2014/main" id="{F545BE91-1979-4D66-B5CD-E136A2A02B3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930762" y="4497145"/>
                  <a:ext cx="165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268" name="Input penna 267">
                  <a:extLst>
                    <a:ext uri="{FF2B5EF4-FFF2-40B4-BE49-F238E27FC236}">
                      <a16:creationId xmlns:a16="http://schemas.microsoft.com/office/drawing/2014/main" id="{659A6C73-EDB6-467A-BEBF-34F10C56FAA7}"/>
                    </a:ext>
                  </a:extLst>
                </p14:cNvPr>
                <p14:cNvContentPartPr/>
                <p14:nvPr/>
              </p14:nvContentPartPr>
              <p14:xfrm>
                <a:off x="8057842" y="4348105"/>
                <a:ext cx="4680" cy="16560"/>
              </p14:xfrm>
            </p:contentPart>
          </mc:Choice>
          <mc:Fallback>
            <p:pic>
              <p:nvPicPr>
                <p:cNvPr id="268" name="Input penna 267">
                  <a:extLst>
                    <a:ext uri="{FF2B5EF4-FFF2-40B4-BE49-F238E27FC236}">
                      <a16:creationId xmlns:a16="http://schemas.microsoft.com/office/drawing/2014/main" id="{659A6C73-EDB6-467A-BEBF-34F10C56FAA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048842" y="4339105"/>
                  <a:ext cx="22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269" name="Input penna 268">
                  <a:extLst>
                    <a:ext uri="{FF2B5EF4-FFF2-40B4-BE49-F238E27FC236}">
                      <a16:creationId xmlns:a16="http://schemas.microsoft.com/office/drawing/2014/main" id="{B1D98B99-9966-428E-8278-314C9A4BF5EF}"/>
                    </a:ext>
                  </a:extLst>
                </p14:cNvPr>
                <p14:cNvContentPartPr/>
                <p14:nvPr/>
              </p14:nvContentPartPr>
              <p14:xfrm>
                <a:off x="8176642" y="4296265"/>
                <a:ext cx="122760" cy="142200"/>
              </p14:xfrm>
            </p:contentPart>
          </mc:Choice>
          <mc:Fallback>
            <p:pic>
              <p:nvPicPr>
                <p:cNvPr id="269" name="Input penna 268">
                  <a:extLst>
                    <a:ext uri="{FF2B5EF4-FFF2-40B4-BE49-F238E27FC236}">
                      <a16:creationId xmlns:a16="http://schemas.microsoft.com/office/drawing/2014/main" id="{B1D98B99-9966-428E-8278-314C9A4BF5EF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168002" y="4287265"/>
                  <a:ext cx="140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45" name="Input penna 344">
                  <a:extLst>
                    <a:ext uri="{FF2B5EF4-FFF2-40B4-BE49-F238E27FC236}">
                      <a16:creationId xmlns:a16="http://schemas.microsoft.com/office/drawing/2014/main" id="{FFBFE17E-0BDB-46D6-9D2B-9719712B748A}"/>
                    </a:ext>
                  </a:extLst>
                </p14:cNvPr>
                <p14:cNvContentPartPr/>
                <p14:nvPr/>
              </p14:nvContentPartPr>
              <p14:xfrm>
                <a:off x="8810602" y="3917185"/>
                <a:ext cx="211680" cy="55080"/>
              </p14:xfrm>
            </p:contentPart>
          </mc:Choice>
          <mc:Fallback>
            <p:pic>
              <p:nvPicPr>
                <p:cNvPr id="345" name="Input penna 344">
                  <a:extLst>
                    <a:ext uri="{FF2B5EF4-FFF2-40B4-BE49-F238E27FC236}">
                      <a16:creationId xmlns:a16="http://schemas.microsoft.com/office/drawing/2014/main" id="{FFBFE17E-0BDB-46D6-9D2B-9719712B748A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801962" y="3908545"/>
                  <a:ext cx="229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46" name="Input penna 345">
                  <a:extLst>
                    <a:ext uri="{FF2B5EF4-FFF2-40B4-BE49-F238E27FC236}">
                      <a16:creationId xmlns:a16="http://schemas.microsoft.com/office/drawing/2014/main" id="{4A5748E7-9CD9-4252-999C-AFBEFE8A221B}"/>
                    </a:ext>
                  </a:extLst>
                </p14:cNvPr>
                <p14:cNvContentPartPr/>
                <p14:nvPr/>
              </p14:nvContentPartPr>
              <p14:xfrm>
                <a:off x="8849842" y="4032025"/>
                <a:ext cx="171000" cy="18360"/>
              </p14:xfrm>
            </p:contentPart>
          </mc:Choice>
          <mc:Fallback>
            <p:pic>
              <p:nvPicPr>
                <p:cNvPr id="346" name="Input penna 345">
                  <a:extLst>
                    <a:ext uri="{FF2B5EF4-FFF2-40B4-BE49-F238E27FC236}">
                      <a16:creationId xmlns:a16="http://schemas.microsoft.com/office/drawing/2014/main" id="{4A5748E7-9CD9-4252-999C-AFBEFE8A221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840842" y="4023385"/>
                  <a:ext cx="18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47" name="Input penna 346">
                  <a:extLst>
                    <a:ext uri="{FF2B5EF4-FFF2-40B4-BE49-F238E27FC236}">
                      <a16:creationId xmlns:a16="http://schemas.microsoft.com/office/drawing/2014/main" id="{E412305B-B389-46D9-9D90-9DED126550E1}"/>
                    </a:ext>
                  </a:extLst>
                </p14:cNvPr>
                <p14:cNvContentPartPr/>
                <p14:nvPr/>
              </p14:nvContentPartPr>
              <p14:xfrm>
                <a:off x="9466162" y="3790105"/>
                <a:ext cx="271080" cy="237600"/>
              </p14:xfrm>
            </p:contentPart>
          </mc:Choice>
          <mc:Fallback>
            <p:pic>
              <p:nvPicPr>
                <p:cNvPr id="347" name="Input penna 346">
                  <a:extLst>
                    <a:ext uri="{FF2B5EF4-FFF2-40B4-BE49-F238E27FC236}">
                      <a16:creationId xmlns:a16="http://schemas.microsoft.com/office/drawing/2014/main" id="{E412305B-B389-46D9-9D90-9DED126550E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457522" y="3781105"/>
                  <a:ext cx="288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48" name="Input penna 347">
                  <a:extLst>
                    <a:ext uri="{FF2B5EF4-FFF2-40B4-BE49-F238E27FC236}">
                      <a16:creationId xmlns:a16="http://schemas.microsoft.com/office/drawing/2014/main" id="{118F4DDE-BCBC-499F-A8EB-17351D7971B0}"/>
                    </a:ext>
                  </a:extLst>
                </p14:cNvPr>
                <p14:cNvContentPartPr/>
                <p14:nvPr/>
              </p14:nvContentPartPr>
              <p14:xfrm>
                <a:off x="9591082" y="3909985"/>
                <a:ext cx="160560" cy="104760"/>
              </p14:xfrm>
            </p:contentPart>
          </mc:Choice>
          <mc:Fallback>
            <p:pic>
              <p:nvPicPr>
                <p:cNvPr id="348" name="Input penna 347">
                  <a:extLst>
                    <a:ext uri="{FF2B5EF4-FFF2-40B4-BE49-F238E27FC236}">
                      <a16:creationId xmlns:a16="http://schemas.microsoft.com/office/drawing/2014/main" id="{118F4DDE-BCBC-499F-A8EB-17351D7971B0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9582442" y="3901345"/>
                  <a:ext cx="178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56" name="Input penna 355">
                  <a:extLst>
                    <a:ext uri="{FF2B5EF4-FFF2-40B4-BE49-F238E27FC236}">
                      <a16:creationId xmlns:a16="http://schemas.microsoft.com/office/drawing/2014/main" id="{7C80DCF5-55C1-4CB3-BD66-4F333EF22E49}"/>
                    </a:ext>
                  </a:extLst>
                </p14:cNvPr>
                <p14:cNvContentPartPr/>
                <p14:nvPr/>
              </p14:nvContentPartPr>
              <p14:xfrm>
                <a:off x="10111642" y="4282945"/>
                <a:ext cx="96840" cy="218160"/>
              </p14:xfrm>
            </p:contentPart>
          </mc:Choice>
          <mc:Fallback>
            <p:pic>
              <p:nvPicPr>
                <p:cNvPr id="356" name="Input penna 355">
                  <a:extLst>
                    <a:ext uri="{FF2B5EF4-FFF2-40B4-BE49-F238E27FC236}">
                      <a16:creationId xmlns:a16="http://schemas.microsoft.com/office/drawing/2014/main" id="{7C80DCF5-55C1-4CB3-BD66-4F333EF22E49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102642" y="4273945"/>
                  <a:ext cx="114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57" name="Input penna 356">
                  <a:extLst>
                    <a:ext uri="{FF2B5EF4-FFF2-40B4-BE49-F238E27FC236}">
                      <a16:creationId xmlns:a16="http://schemas.microsoft.com/office/drawing/2014/main" id="{0512113F-C59B-4A20-B532-353AF869564F}"/>
                    </a:ext>
                  </a:extLst>
                </p14:cNvPr>
                <p14:cNvContentPartPr/>
                <p14:nvPr/>
              </p14:nvContentPartPr>
              <p14:xfrm>
                <a:off x="10407922" y="4296625"/>
                <a:ext cx="217440" cy="213480"/>
              </p14:xfrm>
            </p:contentPart>
          </mc:Choice>
          <mc:Fallback>
            <p:pic>
              <p:nvPicPr>
                <p:cNvPr id="357" name="Input penna 356">
                  <a:extLst>
                    <a:ext uri="{FF2B5EF4-FFF2-40B4-BE49-F238E27FC236}">
                      <a16:creationId xmlns:a16="http://schemas.microsoft.com/office/drawing/2014/main" id="{0512113F-C59B-4A20-B532-353AF869564F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399282" y="4287625"/>
                  <a:ext cx="235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59" name="Input penna 358">
                  <a:extLst>
                    <a:ext uri="{FF2B5EF4-FFF2-40B4-BE49-F238E27FC236}">
                      <a16:creationId xmlns:a16="http://schemas.microsoft.com/office/drawing/2014/main" id="{463CB9E7-8487-4A50-B72F-C460E1B882B6}"/>
                    </a:ext>
                  </a:extLst>
                </p14:cNvPr>
                <p14:cNvContentPartPr/>
                <p14:nvPr/>
              </p14:nvContentPartPr>
              <p14:xfrm>
                <a:off x="10783402" y="4169545"/>
                <a:ext cx="76680" cy="135360"/>
              </p14:xfrm>
            </p:contentPart>
          </mc:Choice>
          <mc:Fallback>
            <p:pic>
              <p:nvPicPr>
                <p:cNvPr id="359" name="Input penna 358">
                  <a:extLst>
                    <a:ext uri="{FF2B5EF4-FFF2-40B4-BE49-F238E27FC236}">
                      <a16:creationId xmlns:a16="http://schemas.microsoft.com/office/drawing/2014/main" id="{463CB9E7-8487-4A50-B72F-C460E1B882B6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774762" y="4160905"/>
                  <a:ext cx="94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63" name="Input penna 362">
                  <a:extLst>
                    <a:ext uri="{FF2B5EF4-FFF2-40B4-BE49-F238E27FC236}">
                      <a16:creationId xmlns:a16="http://schemas.microsoft.com/office/drawing/2014/main" id="{6556489D-A86C-426D-A2D9-1E94EA9F3B22}"/>
                    </a:ext>
                  </a:extLst>
                </p14:cNvPr>
                <p14:cNvContentPartPr/>
                <p14:nvPr/>
              </p14:nvContentPartPr>
              <p14:xfrm>
                <a:off x="9925162" y="4230385"/>
                <a:ext cx="375120" cy="420120"/>
              </p14:xfrm>
            </p:contentPart>
          </mc:Choice>
          <mc:Fallback>
            <p:pic>
              <p:nvPicPr>
                <p:cNvPr id="363" name="Input penna 362">
                  <a:extLst>
                    <a:ext uri="{FF2B5EF4-FFF2-40B4-BE49-F238E27FC236}">
                      <a16:creationId xmlns:a16="http://schemas.microsoft.com/office/drawing/2014/main" id="{6556489D-A86C-426D-A2D9-1E94EA9F3B2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9916162" y="4221745"/>
                  <a:ext cx="3927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49" name="Input penna 348">
                  <a:extLst>
                    <a:ext uri="{FF2B5EF4-FFF2-40B4-BE49-F238E27FC236}">
                      <a16:creationId xmlns:a16="http://schemas.microsoft.com/office/drawing/2014/main" id="{2E0BFC32-42C1-4EA8-BC61-AD9E55B58AC9}"/>
                    </a:ext>
                  </a:extLst>
                </p14:cNvPr>
                <p14:cNvContentPartPr/>
                <p14:nvPr/>
              </p14:nvContentPartPr>
              <p14:xfrm>
                <a:off x="10171762" y="3551785"/>
                <a:ext cx="123480" cy="251280"/>
              </p14:xfrm>
            </p:contentPart>
          </mc:Choice>
          <mc:Fallback>
            <p:pic>
              <p:nvPicPr>
                <p:cNvPr id="349" name="Input penna 348">
                  <a:extLst>
                    <a:ext uri="{FF2B5EF4-FFF2-40B4-BE49-F238E27FC236}">
                      <a16:creationId xmlns:a16="http://schemas.microsoft.com/office/drawing/2014/main" id="{2E0BFC32-42C1-4EA8-BC61-AD9E55B58AC9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0163122" y="3542785"/>
                  <a:ext cx="141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50" name="Input penna 349">
                  <a:extLst>
                    <a:ext uri="{FF2B5EF4-FFF2-40B4-BE49-F238E27FC236}">
                      <a16:creationId xmlns:a16="http://schemas.microsoft.com/office/drawing/2014/main" id="{2B524BE8-1C20-45ED-B96B-BC1E6FD5A255}"/>
                    </a:ext>
                  </a:extLst>
                </p14:cNvPr>
                <p14:cNvContentPartPr/>
                <p14:nvPr/>
              </p14:nvContentPartPr>
              <p14:xfrm>
                <a:off x="10407922" y="3585625"/>
                <a:ext cx="128160" cy="346320"/>
              </p14:xfrm>
            </p:contentPart>
          </mc:Choice>
          <mc:Fallback>
            <p:pic>
              <p:nvPicPr>
                <p:cNvPr id="350" name="Input penna 349">
                  <a:extLst>
                    <a:ext uri="{FF2B5EF4-FFF2-40B4-BE49-F238E27FC236}">
                      <a16:creationId xmlns:a16="http://schemas.microsoft.com/office/drawing/2014/main" id="{2B524BE8-1C20-45ED-B96B-BC1E6FD5A25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398922" y="3576985"/>
                  <a:ext cx="1458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51" name="Input penna 350">
                  <a:extLst>
                    <a:ext uri="{FF2B5EF4-FFF2-40B4-BE49-F238E27FC236}">
                      <a16:creationId xmlns:a16="http://schemas.microsoft.com/office/drawing/2014/main" id="{EE9F62D7-873A-49C9-BF41-9E736D7FDAC9}"/>
                    </a:ext>
                  </a:extLst>
                </p14:cNvPr>
                <p14:cNvContentPartPr/>
                <p14:nvPr/>
              </p14:nvContentPartPr>
              <p14:xfrm>
                <a:off x="10641922" y="3357025"/>
                <a:ext cx="94320" cy="159480"/>
              </p14:xfrm>
            </p:contentPart>
          </mc:Choice>
          <mc:Fallback>
            <p:pic>
              <p:nvPicPr>
                <p:cNvPr id="351" name="Input penna 350">
                  <a:extLst>
                    <a:ext uri="{FF2B5EF4-FFF2-40B4-BE49-F238E27FC236}">
                      <a16:creationId xmlns:a16="http://schemas.microsoft.com/office/drawing/2014/main" id="{EE9F62D7-873A-49C9-BF41-9E736D7FDAC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632922" y="3348025"/>
                  <a:ext cx="111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52" name="Input penna 351">
                  <a:extLst>
                    <a:ext uri="{FF2B5EF4-FFF2-40B4-BE49-F238E27FC236}">
                      <a16:creationId xmlns:a16="http://schemas.microsoft.com/office/drawing/2014/main" id="{8FE7AEEC-4D1B-4AAE-BB74-42E03A90312F}"/>
                    </a:ext>
                  </a:extLst>
                </p14:cNvPr>
                <p14:cNvContentPartPr/>
                <p14:nvPr/>
              </p14:nvContentPartPr>
              <p14:xfrm>
                <a:off x="10097602" y="3974425"/>
                <a:ext cx="589680" cy="39240"/>
              </p14:xfrm>
            </p:contentPart>
          </mc:Choice>
          <mc:Fallback>
            <p:pic>
              <p:nvPicPr>
                <p:cNvPr id="352" name="Input penna 351">
                  <a:extLst>
                    <a:ext uri="{FF2B5EF4-FFF2-40B4-BE49-F238E27FC236}">
                      <a16:creationId xmlns:a16="http://schemas.microsoft.com/office/drawing/2014/main" id="{8FE7AEEC-4D1B-4AAE-BB74-42E03A90312F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0088602" y="3965785"/>
                  <a:ext cx="607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60" name="Input penna 359">
                  <a:extLst>
                    <a:ext uri="{FF2B5EF4-FFF2-40B4-BE49-F238E27FC236}">
                      <a16:creationId xmlns:a16="http://schemas.microsoft.com/office/drawing/2014/main" id="{80C94571-F6AF-43F3-AA8E-A93469CE238B}"/>
                    </a:ext>
                  </a:extLst>
                </p14:cNvPr>
                <p14:cNvContentPartPr/>
                <p14:nvPr/>
              </p14:nvContentPartPr>
              <p14:xfrm>
                <a:off x="9986002" y="3509305"/>
                <a:ext cx="402840" cy="443520"/>
              </p14:xfrm>
            </p:contentPart>
          </mc:Choice>
          <mc:Fallback>
            <p:pic>
              <p:nvPicPr>
                <p:cNvPr id="360" name="Input penna 359">
                  <a:extLst>
                    <a:ext uri="{FF2B5EF4-FFF2-40B4-BE49-F238E27FC236}">
                      <a16:creationId xmlns:a16="http://schemas.microsoft.com/office/drawing/2014/main" id="{80C94571-F6AF-43F3-AA8E-A93469CE238B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9977002" y="3500665"/>
                  <a:ext cx="42048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65" name="Input penna 364">
                  <a:extLst>
                    <a:ext uri="{FF2B5EF4-FFF2-40B4-BE49-F238E27FC236}">
                      <a16:creationId xmlns:a16="http://schemas.microsoft.com/office/drawing/2014/main" id="{80C7C63B-551A-4EB1-9BF8-8B2F7B6EC4B5}"/>
                    </a:ext>
                  </a:extLst>
                </p14:cNvPr>
                <p14:cNvContentPartPr/>
                <p14:nvPr/>
              </p14:nvContentPartPr>
              <p14:xfrm>
                <a:off x="10864762" y="3886585"/>
                <a:ext cx="102960" cy="14760"/>
              </p14:xfrm>
            </p:contentPart>
          </mc:Choice>
          <mc:Fallback>
            <p:pic>
              <p:nvPicPr>
                <p:cNvPr id="365" name="Input penna 364">
                  <a:extLst>
                    <a:ext uri="{FF2B5EF4-FFF2-40B4-BE49-F238E27FC236}">
                      <a16:creationId xmlns:a16="http://schemas.microsoft.com/office/drawing/2014/main" id="{80C7C63B-551A-4EB1-9BF8-8B2F7B6EC4B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0856122" y="3877945"/>
                  <a:ext cx="12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66" name="Input penna 365">
                  <a:extLst>
                    <a:ext uri="{FF2B5EF4-FFF2-40B4-BE49-F238E27FC236}">
                      <a16:creationId xmlns:a16="http://schemas.microsoft.com/office/drawing/2014/main" id="{83CBA457-7B6E-4995-98AB-484CCBC91B18}"/>
                    </a:ext>
                  </a:extLst>
                </p14:cNvPr>
                <p14:cNvContentPartPr/>
                <p14:nvPr/>
              </p14:nvContentPartPr>
              <p14:xfrm>
                <a:off x="10855042" y="3982705"/>
                <a:ext cx="127800" cy="18360"/>
              </p14:xfrm>
            </p:contentPart>
          </mc:Choice>
          <mc:Fallback>
            <p:pic>
              <p:nvPicPr>
                <p:cNvPr id="366" name="Input penna 365">
                  <a:extLst>
                    <a:ext uri="{FF2B5EF4-FFF2-40B4-BE49-F238E27FC236}">
                      <a16:creationId xmlns:a16="http://schemas.microsoft.com/office/drawing/2014/main" id="{83CBA457-7B6E-4995-98AB-484CCBC91B18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0846402" y="3974065"/>
                  <a:ext cx="145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67" name="Input penna 366">
                  <a:extLst>
                    <a:ext uri="{FF2B5EF4-FFF2-40B4-BE49-F238E27FC236}">
                      <a16:creationId xmlns:a16="http://schemas.microsoft.com/office/drawing/2014/main" id="{80B2D2F8-6D2E-4F53-9C47-CB39FD177482}"/>
                    </a:ext>
                  </a:extLst>
                </p14:cNvPr>
                <p14:cNvContentPartPr/>
                <p14:nvPr/>
              </p14:nvContentPartPr>
              <p14:xfrm>
                <a:off x="11197042" y="3599665"/>
                <a:ext cx="28080" cy="232200"/>
              </p14:xfrm>
            </p:contentPart>
          </mc:Choice>
          <mc:Fallback>
            <p:pic>
              <p:nvPicPr>
                <p:cNvPr id="367" name="Input penna 366">
                  <a:extLst>
                    <a:ext uri="{FF2B5EF4-FFF2-40B4-BE49-F238E27FC236}">
                      <a16:creationId xmlns:a16="http://schemas.microsoft.com/office/drawing/2014/main" id="{80B2D2F8-6D2E-4F53-9C47-CB39FD177482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1188042" y="3590665"/>
                  <a:ext cx="45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68" name="Input penna 367">
                  <a:extLst>
                    <a:ext uri="{FF2B5EF4-FFF2-40B4-BE49-F238E27FC236}">
                      <a16:creationId xmlns:a16="http://schemas.microsoft.com/office/drawing/2014/main" id="{F4D2D8CF-0AC3-4117-A708-02B2665FFE2A}"/>
                    </a:ext>
                  </a:extLst>
                </p14:cNvPr>
                <p14:cNvContentPartPr/>
                <p14:nvPr/>
              </p14:nvContentPartPr>
              <p14:xfrm>
                <a:off x="11084722" y="3895585"/>
                <a:ext cx="221400" cy="5040"/>
              </p14:xfrm>
            </p:contentPart>
          </mc:Choice>
          <mc:Fallback>
            <p:pic>
              <p:nvPicPr>
                <p:cNvPr id="368" name="Input penna 367">
                  <a:extLst>
                    <a:ext uri="{FF2B5EF4-FFF2-40B4-BE49-F238E27FC236}">
                      <a16:creationId xmlns:a16="http://schemas.microsoft.com/office/drawing/2014/main" id="{F4D2D8CF-0AC3-4117-A708-02B2665FFE2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1075722" y="3886945"/>
                  <a:ext cx="239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76" name="Input penna 375">
                  <a:extLst>
                    <a:ext uri="{FF2B5EF4-FFF2-40B4-BE49-F238E27FC236}">
                      <a16:creationId xmlns:a16="http://schemas.microsoft.com/office/drawing/2014/main" id="{AE9FD889-67E7-4A20-B420-21FF6CA432D0}"/>
                    </a:ext>
                  </a:extLst>
                </p14:cNvPr>
                <p14:cNvContentPartPr/>
                <p14:nvPr/>
              </p14:nvContentPartPr>
              <p14:xfrm>
                <a:off x="11833882" y="3335785"/>
                <a:ext cx="82080" cy="124200"/>
              </p14:xfrm>
            </p:contentPart>
          </mc:Choice>
          <mc:Fallback>
            <p:pic>
              <p:nvPicPr>
                <p:cNvPr id="376" name="Input penna 375">
                  <a:extLst>
                    <a:ext uri="{FF2B5EF4-FFF2-40B4-BE49-F238E27FC236}">
                      <a16:creationId xmlns:a16="http://schemas.microsoft.com/office/drawing/2014/main" id="{AE9FD889-67E7-4A20-B420-21FF6CA432D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1825242" y="3326785"/>
                  <a:ext cx="99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75" name="Input penna 374">
                  <a:extLst>
                    <a:ext uri="{FF2B5EF4-FFF2-40B4-BE49-F238E27FC236}">
                      <a16:creationId xmlns:a16="http://schemas.microsoft.com/office/drawing/2014/main" id="{F7631D81-A4AA-4828-9067-9EFD45723E22}"/>
                    </a:ext>
                  </a:extLst>
                </p14:cNvPr>
                <p14:cNvContentPartPr/>
                <p14:nvPr/>
              </p14:nvContentPartPr>
              <p14:xfrm>
                <a:off x="11664682" y="3605425"/>
                <a:ext cx="104040" cy="322920"/>
              </p14:xfrm>
            </p:contentPart>
          </mc:Choice>
          <mc:Fallback>
            <p:pic>
              <p:nvPicPr>
                <p:cNvPr id="375" name="Input penna 374">
                  <a:extLst>
                    <a:ext uri="{FF2B5EF4-FFF2-40B4-BE49-F238E27FC236}">
                      <a16:creationId xmlns:a16="http://schemas.microsoft.com/office/drawing/2014/main" id="{F7631D81-A4AA-4828-9067-9EFD45723E2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1656042" y="3596425"/>
                  <a:ext cx="121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77" name="Input penna 376">
                  <a:extLst>
                    <a:ext uri="{FF2B5EF4-FFF2-40B4-BE49-F238E27FC236}">
                      <a16:creationId xmlns:a16="http://schemas.microsoft.com/office/drawing/2014/main" id="{3A0BC2D1-7695-49D5-A2E4-5DEA053DFF24}"/>
                    </a:ext>
                  </a:extLst>
                </p14:cNvPr>
                <p14:cNvContentPartPr/>
                <p14:nvPr/>
              </p14:nvContentPartPr>
              <p14:xfrm>
                <a:off x="11632642" y="4016905"/>
                <a:ext cx="307440" cy="3960"/>
              </p14:xfrm>
            </p:contentPart>
          </mc:Choice>
          <mc:Fallback>
            <p:pic>
              <p:nvPicPr>
                <p:cNvPr id="377" name="Input penna 376">
                  <a:extLst>
                    <a:ext uri="{FF2B5EF4-FFF2-40B4-BE49-F238E27FC236}">
                      <a16:creationId xmlns:a16="http://schemas.microsoft.com/office/drawing/2014/main" id="{3A0BC2D1-7695-49D5-A2E4-5DEA053DFF2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624002" y="4008265"/>
                  <a:ext cx="325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69" name="Input penna 368">
                  <a:extLst>
                    <a:ext uri="{FF2B5EF4-FFF2-40B4-BE49-F238E27FC236}">
                      <a16:creationId xmlns:a16="http://schemas.microsoft.com/office/drawing/2014/main" id="{1179B4CC-E444-4E16-B6B1-6C319F159D53}"/>
                    </a:ext>
                  </a:extLst>
                </p14:cNvPr>
                <p14:cNvContentPartPr/>
                <p14:nvPr/>
              </p14:nvContentPartPr>
              <p14:xfrm>
                <a:off x="11008042" y="4149745"/>
                <a:ext cx="78120" cy="299520"/>
              </p14:xfrm>
            </p:contentPart>
          </mc:Choice>
          <mc:Fallback>
            <p:pic>
              <p:nvPicPr>
                <p:cNvPr id="369" name="Input penna 368">
                  <a:extLst>
                    <a:ext uri="{FF2B5EF4-FFF2-40B4-BE49-F238E27FC236}">
                      <a16:creationId xmlns:a16="http://schemas.microsoft.com/office/drawing/2014/main" id="{1179B4CC-E444-4E16-B6B1-6C319F159D53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999402" y="4140745"/>
                  <a:ext cx="95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70" name="Input penna 369">
                  <a:extLst>
                    <a:ext uri="{FF2B5EF4-FFF2-40B4-BE49-F238E27FC236}">
                      <a16:creationId xmlns:a16="http://schemas.microsoft.com/office/drawing/2014/main" id="{0CD5A826-2421-4B0C-A1D5-672AA7B0A8F1}"/>
                    </a:ext>
                  </a:extLst>
                </p14:cNvPr>
                <p14:cNvContentPartPr/>
                <p14:nvPr/>
              </p14:nvContentPartPr>
              <p14:xfrm>
                <a:off x="11184442" y="4212745"/>
                <a:ext cx="82080" cy="216720"/>
              </p14:xfrm>
            </p:contentPart>
          </mc:Choice>
          <mc:Fallback>
            <p:pic>
              <p:nvPicPr>
                <p:cNvPr id="370" name="Input penna 369">
                  <a:extLst>
                    <a:ext uri="{FF2B5EF4-FFF2-40B4-BE49-F238E27FC236}">
                      <a16:creationId xmlns:a16="http://schemas.microsoft.com/office/drawing/2014/main" id="{0CD5A826-2421-4B0C-A1D5-672AA7B0A8F1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1175802" y="4204105"/>
                  <a:ext cx="99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71" name="Input penna 370">
                  <a:extLst>
                    <a:ext uri="{FF2B5EF4-FFF2-40B4-BE49-F238E27FC236}">
                      <a16:creationId xmlns:a16="http://schemas.microsoft.com/office/drawing/2014/main" id="{22C45D73-2C53-4DC0-B8CD-473868CDF846}"/>
                    </a:ext>
                  </a:extLst>
                </p14:cNvPr>
                <p14:cNvContentPartPr/>
                <p14:nvPr/>
              </p14:nvContentPartPr>
              <p14:xfrm>
                <a:off x="11108122" y="4199785"/>
                <a:ext cx="205920" cy="33480"/>
              </p14:xfrm>
            </p:contentPart>
          </mc:Choice>
          <mc:Fallback>
            <p:pic>
              <p:nvPicPr>
                <p:cNvPr id="371" name="Input penna 370">
                  <a:extLst>
                    <a:ext uri="{FF2B5EF4-FFF2-40B4-BE49-F238E27FC236}">
                      <a16:creationId xmlns:a16="http://schemas.microsoft.com/office/drawing/2014/main" id="{22C45D73-2C53-4DC0-B8CD-473868CDF846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1099122" y="4190785"/>
                  <a:ext cx="223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72" name="Input penna 371">
                  <a:extLst>
                    <a:ext uri="{FF2B5EF4-FFF2-40B4-BE49-F238E27FC236}">
                      <a16:creationId xmlns:a16="http://schemas.microsoft.com/office/drawing/2014/main" id="{FDC70BF6-072E-4BDC-AB91-5EA69C1AF0C8}"/>
                    </a:ext>
                  </a:extLst>
                </p14:cNvPr>
                <p14:cNvContentPartPr/>
                <p14:nvPr/>
              </p14:nvContentPartPr>
              <p14:xfrm>
                <a:off x="11344642" y="4223545"/>
                <a:ext cx="172080" cy="330480"/>
              </p14:xfrm>
            </p:contentPart>
          </mc:Choice>
          <mc:Fallback>
            <p:pic>
              <p:nvPicPr>
                <p:cNvPr id="372" name="Input penna 371">
                  <a:extLst>
                    <a:ext uri="{FF2B5EF4-FFF2-40B4-BE49-F238E27FC236}">
                      <a16:creationId xmlns:a16="http://schemas.microsoft.com/office/drawing/2014/main" id="{FDC70BF6-072E-4BDC-AB91-5EA69C1AF0C8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1335642" y="4214545"/>
                  <a:ext cx="1897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78" name="Input penna 377">
                  <a:extLst>
                    <a:ext uri="{FF2B5EF4-FFF2-40B4-BE49-F238E27FC236}">
                      <a16:creationId xmlns:a16="http://schemas.microsoft.com/office/drawing/2014/main" id="{F69D53B4-1914-4DAC-ABC9-F1FEADB9946C}"/>
                    </a:ext>
                  </a:extLst>
                </p14:cNvPr>
                <p14:cNvContentPartPr/>
                <p14:nvPr/>
              </p14:nvContentPartPr>
              <p14:xfrm>
                <a:off x="11673682" y="4326505"/>
                <a:ext cx="163440" cy="240840"/>
              </p14:xfrm>
            </p:contentPart>
          </mc:Choice>
          <mc:Fallback>
            <p:pic>
              <p:nvPicPr>
                <p:cNvPr id="378" name="Input penna 377">
                  <a:extLst>
                    <a:ext uri="{FF2B5EF4-FFF2-40B4-BE49-F238E27FC236}">
                      <a16:creationId xmlns:a16="http://schemas.microsoft.com/office/drawing/2014/main" id="{F69D53B4-1914-4DAC-ABC9-F1FEADB9946C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1665042" y="4317505"/>
                  <a:ext cx="181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79" name="Input penna 378">
                  <a:extLst>
                    <a:ext uri="{FF2B5EF4-FFF2-40B4-BE49-F238E27FC236}">
                      <a16:creationId xmlns:a16="http://schemas.microsoft.com/office/drawing/2014/main" id="{2CD6138F-510E-419B-A675-6EBAD8E12850}"/>
                    </a:ext>
                  </a:extLst>
                </p14:cNvPr>
                <p14:cNvContentPartPr/>
                <p14:nvPr/>
              </p14:nvContentPartPr>
              <p14:xfrm>
                <a:off x="11906602" y="4192945"/>
                <a:ext cx="83160" cy="160560"/>
              </p14:xfrm>
            </p:contentPart>
          </mc:Choice>
          <mc:Fallback>
            <p:pic>
              <p:nvPicPr>
                <p:cNvPr id="379" name="Input penna 378">
                  <a:extLst>
                    <a:ext uri="{FF2B5EF4-FFF2-40B4-BE49-F238E27FC236}">
                      <a16:creationId xmlns:a16="http://schemas.microsoft.com/office/drawing/2014/main" id="{2CD6138F-510E-419B-A675-6EBAD8E1285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11897962" y="4183945"/>
                  <a:ext cx="100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90" name="Input penna 389">
                  <a:extLst>
                    <a:ext uri="{FF2B5EF4-FFF2-40B4-BE49-F238E27FC236}">
                      <a16:creationId xmlns:a16="http://schemas.microsoft.com/office/drawing/2014/main" id="{7A721C82-12F0-4D45-BA1B-F285474A135D}"/>
                    </a:ext>
                  </a:extLst>
                </p14:cNvPr>
                <p14:cNvContentPartPr/>
                <p14:nvPr/>
              </p14:nvContentPartPr>
              <p14:xfrm>
                <a:off x="4949242" y="2772745"/>
                <a:ext cx="684000" cy="27360"/>
              </p14:xfrm>
            </p:contentPart>
          </mc:Choice>
          <mc:Fallback>
            <p:pic>
              <p:nvPicPr>
                <p:cNvPr id="390" name="Input penna 389">
                  <a:extLst>
                    <a:ext uri="{FF2B5EF4-FFF2-40B4-BE49-F238E27FC236}">
                      <a16:creationId xmlns:a16="http://schemas.microsoft.com/office/drawing/2014/main" id="{7A721C82-12F0-4D45-BA1B-F285474A135D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4940242" y="2764105"/>
                  <a:ext cx="701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91" name="Input penna 390">
                  <a:extLst>
                    <a:ext uri="{FF2B5EF4-FFF2-40B4-BE49-F238E27FC236}">
                      <a16:creationId xmlns:a16="http://schemas.microsoft.com/office/drawing/2014/main" id="{1CEF3288-844E-4650-8FBF-2720AD2A0BEA}"/>
                    </a:ext>
                  </a:extLst>
                </p14:cNvPr>
                <p14:cNvContentPartPr/>
                <p14:nvPr/>
              </p14:nvContentPartPr>
              <p14:xfrm>
                <a:off x="5497522" y="2646745"/>
                <a:ext cx="301320" cy="393120"/>
              </p14:xfrm>
            </p:contentPart>
          </mc:Choice>
          <mc:Fallback>
            <p:pic>
              <p:nvPicPr>
                <p:cNvPr id="391" name="Input penna 390">
                  <a:extLst>
                    <a:ext uri="{FF2B5EF4-FFF2-40B4-BE49-F238E27FC236}">
                      <a16:creationId xmlns:a16="http://schemas.microsoft.com/office/drawing/2014/main" id="{1CEF3288-844E-4650-8FBF-2720AD2A0BE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488882" y="2637745"/>
                  <a:ext cx="3189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93" name="Input penna 392">
                  <a:extLst>
                    <a:ext uri="{FF2B5EF4-FFF2-40B4-BE49-F238E27FC236}">
                      <a16:creationId xmlns:a16="http://schemas.microsoft.com/office/drawing/2014/main" id="{1D26417D-0D8D-4DCF-9525-664DB43F5C97}"/>
                    </a:ext>
                  </a:extLst>
                </p14:cNvPr>
                <p14:cNvContentPartPr/>
                <p14:nvPr/>
              </p14:nvContentPartPr>
              <p14:xfrm>
                <a:off x="5894962" y="1768345"/>
                <a:ext cx="5155560" cy="1913400"/>
              </p14:xfrm>
            </p:contentPart>
          </mc:Choice>
          <mc:Fallback>
            <p:pic>
              <p:nvPicPr>
                <p:cNvPr id="393" name="Input penna 392">
                  <a:extLst>
                    <a:ext uri="{FF2B5EF4-FFF2-40B4-BE49-F238E27FC236}">
                      <a16:creationId xmlns:a16="http://schemas.microsoft.com/office/drawing/2014/main" id="{1D26417D-0D8D-4DCF-9525-664DB43F5C9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886322" y="1759345"/>
                  <a:ext cx="5173200" cy="19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95" name="Input penna 394">
                  <a:extLst>
                    <a:ext uri="{FF2B5EF4-FFF2-40B4-BE49-F238E27FC236}">
                      <a16:creationId xmlns:a16="http://schemas.microsoft.com/office/drawing/2014/main" id="{D421B314-E02C-4CAF-B820-35CCC12041F2}"/>
                    </a:ext>
                  </a:extLst>
                </p14:cNvPr>
                <p14:cNvContentPartPr/>
                <p14:nvPr/>
              </p14:nvContentPartPr>
              <p14:xfrm>
                <a:off x="9050722" y="2085505"/>
                <a:ext cx="1655640" cy="1428480"/>
              </p14:xfrm>
            </p:contentPart>
          </mc:Choice>
          <mc:Fallback>
            <p:pic>
              <p:nvPicPr>
                <p:cNvPr id="395" name="Input penna 394">
                  <a:extLst>
                    <a:ext uri="{FF2B5EF4-FFF2-40B4-BE49-F238E27FC236}">
                      <a16:creationId xmlns:a16="http://schemas.microsoft.com/office/drawing/2014/main" id="{D421B314-E02C-4CAF-B820-35CCC12041F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9041722" y="2076505"/>
                  <a:ext cx="1673280" cy="14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99" name="Input penna 398">
                  <a:extLst>
                    <a:ext uri="{FF2B5EF4-FFF2-40B4-BE49-F238E27FC236}">
                      <a16:creationId xmlns:a16="http://schemas.microsoft.com/office/drawing/2014/main" id="{17315479-B28A-4569-B398-8961EDEA1200}"/>
                    </a:ext>
                  </a:extLst>
                </p14:cNvPr>
                <p14:cNvContentPartPr/>
                <p14:nvPr/>
              </p14:nvContentPartPr>
              <p14:xfrm>
                <a:off x="10833082" y="3462145"/>
                <a:ext cx="1236960" cy="1392120"/>
              </p14:xfrm>
            </p:contentPart>
          </mc:Choice>
          <mc:Fallback>
            <p:pic>
              <p:nvPicPr>
                <p:cNvPr id="399" name="Input penna 398">
                  <a:extLst>
                    <a:ext uri="{FF2B5EF4-FFF2-40B4-BE49-F238E27FC236}">
                      <a16:creationId xmlns:a16="http://schemas.microsoft.com/office/drawing/2014/main" id="{17315479-B28A-4569-B398-8961EDEA1200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0824442" y="3453145"/>
                  <a:ext cx="1254600" cy="14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401" name="Input penna 400">
                <a:extLst>
                  <a:ext uri="{FF2B5EF4-FFF2-40B4-BE49-F238E27FC236}">
                    <a16:creationId xmlns:a16="http://schemas.microsoft.com/office/drawing/2014/main" id="{929BFF9D-90EE-4095-87EA-57EC28ED9A67}"/>
                  </a:ext>
                </a:extLst>
              </p14:cNvPr>
              <p14:cNvContentPartPr/>
              <p14:nvPr/>
            </p14:nvContentPartPr>
            <p14:xfrm>
              <a:off x="28402" y="381985"/>
              <a:ext cx="103680" cy="365760"/>
            </p14:xfrm>
          </p:contentPart>
        </mc:Choice>
        <mc:Fallback>
          <p:pic>
            <p:nvPicPr>
              <p:cNvPr id="401" name="Input penna 400">
                <a:extLst>
                  <a:ext uri="{FF2B5EF4-FFF2-40B4-BE49-F238E27FC236}">
                    <a16:creationId xmlns:a16="http://schemas.microsoft.com/office/drawing/2014/main" id="{929BFF9D-90EE-4095-87EA-57EC28ED9A67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19762" y="373345"/>
                <a:ext cx="1213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402" name="Input penna 401">
                <a:extLst>
                  <a:ext uri="{FF2B5EF4-FFF2-40B4-BE49-F238E27FC236}">
                    <a16:creationId xmlns:a16="http://schemas.microsoft.com/office/drawing/2014/main" id="{5DF4F96C-C695-44AB-A6A2-CDFC03A06299}"/>
                  </a:ext>
                </a:extLst>
              </p14:cNvPr>
              <p14:cNvContentPartPr/>
              <p14:nvPr/>
            </p14:nvContentPartPr>
            <p14:xfrm>
              <a:off x="179602" y="227905"/>
              <a:ext cx="41400" cy="559800"/>
            </p14:xfrm>
          </p:contentPart>
        </mc:Choice>
        <mc:Fallback>
          <p:pic>
            <p:nvPicPr>
              <p:cNvPr id="402" name="Input penna 401">
                <a:extLst>
                  <a:ext uri="{FF2B5EF4-FFF2-40B4-BE49-F238E27FC236}">
                    <a16:creationId xmlns:a16="http://schemas.microsoft.com/office/drawing/2014/main" id="{5DF4F96C-C695-44AB-A6A2-CDFC03A06299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170602" y="218905"/>
                <a:ext cx="59040" cy="5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486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31BE982-5D65-462D-9C06-31988F06853A}"/>
              </a:ext>
            </a:extLst>
          </p:cNvPr>
          <p:cNvGrpSpPr/>
          <p:nvPr/>
        </p:nvGrpSpPr>
        <p:grpSpPr>
          <a:xfrm>
            <a:off x="276082" y="339461"/>
            <a:ext cx="276120" cy="407160"/>
            <a:chOff x="276082" y="339461"/>
            <a:chExt cx="2761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put penna 1">
                  <a:extLst>
                    <a:ext uri="{FF2B5EF4-FFF2-40B4-BE49-F238E27FC236}">
                      <a16:creationId xmlns:a16="http://schemas.microsoft.com/office/drawing/2014/main" id="{5E43E09A-199F-4342-A6F4-5585580A57A2}"/>
                    </a:ext>
                  </a:extLst>
                </p14:cNvPr>
                <p14:cNvContentPartPr/>
                <p14:nvPr/>
              </p14:nvContentPartPr>
              <p14:xfrm>
                <a:off x="276082" y="421181"/>
                <a:ext cx="101520" cy="219600"/>
              </p14:xfrm>
            </p:contentPart>
          </mc:Choice>
          <mc:Fallback>
            <p:pic>
              <p:nvPicPr>
                <p:cNvPr id="2" name="Input penna 1">
                  <a:extLst>
                    <a:ext uri="{FF2B5EF4-FFF2-40B4-BE49-F238E27FC236}">
                      <a16:creationId xmlns:a16="http://schemas.microsoft.com/office/drawing/2014/main" id="{5E43E09A-199F-4342-A6F4-5585580A57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7442" y="412181"/>
                  <a:ext cx="119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3C2C5253-7451-4FB4-896C-DB1B14B401A9}"/>
                    </a:ext>
                  </a:extLst>
                </p14:cNvPr>
                <p14:cNvContentPartPr/>
                <p14:nvPr/>
              </p14:nvContentPartPr>
              <p14:xfrm>
                <a:off x="442402" y="339461"/>
                <a:ext cx="109800" cy="40716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3C2C5253-7451-4FB4-896C-DB1B14B401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762" y="330461"/>
                  <a:ext cx="12744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83A08AC-ECFC-4D28-B550-378779945F0A}"/>
              </a:ext>
            </a:extLst>
          </p:cNvPr>
          <p:cNvGrpSpPr/>
          <p:nvPr/>
        </p:nvGrpSpPr>
        <p:grpSpPr>
          <a:xfrm>
            <a:off x="8702242" y="211661"/>
            <a:ext cx="491400" cy="506160"/>
            <a:chOff x="8702242" y="211661"/>
            <a:chExt cx="491400" cy="50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89320405-E390-41BD-ACF1-DF99D59C7062}"/>
                    </a:ext>
                  </a:extLst>
                </p14:cNvPr>
                <p14:cNvContentPartPr/>
                <p14:nvPr/>
              </p14:nvContentPartPr>
              <p14:xfrm>
                <a:off x="8702242" y="211661"/>
                <a:ext cx="123840" cy="43092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89320405-E390-41BD-ACF1-DF99D59C70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3602" y="202661"/>
                  <a:ext cx="1414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62741CAA-C1F9-4446-B043-DAB071B0BF28}"/>
                    </a:ext>
                  </a:extLst>
                </p14:cNvPr>
                <p14:cNvContentPartPr/>
                <p14:nvPr/>
              </p14:nvContentPartPr>
              <p14:xfrm>
                <a:off x="8898082" y="523781"/>
                <a:ext cx="52200" cy="19404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62741CAA-C1F9-4446-B043-DAB071B0BF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9442" y="514781"/>
                  <a:ext cx="69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7018DEAD-82F3-40AD-98CC-CCF86AF5092D}"/>
                    </a:ext>
                  </a:extLst>
                </p14:cNvPr>
                <p14:cNvContentPartPr/>
                <p14:nvPr/>
              </p14:nvContentPartPr>
              <p14:xfrm>
                <a:off x="9046762" y="298781"/>
                <a:ext cx="146880" cy="3744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7018DEAD-82F3-40AD-98CC-CCF86AF509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38122" y="289781"/>
                  <a:ext cx="1645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9B24177E-97F4-4B3B-B05C-631C8BE00D17}"/>
                    </a:ext>
                  </a:extLst>
                </p14:cNvPr>
                <p14:cNvContentPartPr/>
                <p14:nvPr/>
              </p14:nvContentPartPr>
              <p14:xfrm>
                <a:off x="9010042" y="416501"/>
                <a:ext cx="169560" cy="1152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9B24177E-97F4-4B3B-B05C-631C8BE00D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001402" y="407861"/>
                  <a:ext cx="18720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4E843864-35C6-44ED-B35A-FE4027E39D7C}"/>
              </a:ext>
            </a:extLst>
          </p:cNvPr>
          <p:cNvGrpSpPr/>
          <p:nvPr/>
        </p:nvGrpSpPr>
        <p:grpSpPr>
          <a:xfrm>
            <a:off x="9449962" y="98621"/>
            <a:ext cx="1448640" cy="387000"/>
            <a:chOff x="9449962" y="98621"/>
            <a:chExt cx="144864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E82A110A-5F94-485A-8639-30C12781D65C}"/>
                    </a:ext>
                  </a:extLst>
                </p14:cNvPr>
                <p14:cNvContentPartPr/>
                <p14:nvPr/>
              </p14:nvContentPartPr>
              <p14:xfrm>
                <a:off x="9449962" y="237941"/>
                <a:ext cx="82800" cy="18648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E82A110A-5F94-485A-8639-30C12781D6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0962" y="228941"/>
                  <a:ext cx="100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F6BD0E48-9E31-46C3-94DE-64F02C665350}"/>
                    </a:ext>
                  </a:extLst>
                </p14:cNvPr>
                <p14:cNvContentPartPr/>
                <p14:nvPr/>
              </p14:nvContentPartPr>
              <p14:xfrm>
                <a:off x="9620962" y="361421"/>
                <a:ext cx="8640" cy="12420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F6BD0E48-9E31-46C3-94DE-64F02C6653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12322" y="352781"/>
                  <a:ext cx="26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F2AF1B84-ED09-461F-A7C6-E0E0674618F7}"/>
                    </a:ext>
                  </a:extLst>
                </p14:cNvPr>
                <p14:cNvContentPartPr/>
                <p14:nvPr/>
              </p14:nvContentPartPr>
              <p14:xfrm>
                <a:off x="9715642" y="239021"/>
                <a:ext cx="92880" cy="3168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F2AF1B84-ED09-461F-A7C6-E0E0674618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06642" y="230381"/>
                  <a:ext cx="110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9E511FCD-144B-43A1-A2A9-98C4D1D8E3F3}"/>
                    </a:ext>
                  </a:extLst>
                </p14:cNvPr>
                <p14:cNvContentPartPr/>
                <p14:nvPr/>
              </p14:nvContentPartPr>
              <p14:xfrm>
                <a:off x="9727522" y="264941"/>
                <a:ext cx="96480" cy="15948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9E511FCD-144B-43A1-A2A9-98C4D1D8E3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18522" y="255941"/>
                  <a:ext cx="114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43C6187E-823B-4EA4-A817-304EED8532CF}"/>
                    </a:ext>
                  </a:extLst>
                </p14:cNvPr>
                <p14:cNvContentPartPr/>
                <p14:nvPr/>
              </p14:nvContentPartPr>
              <p14:xfrm>
                <a:off x="9911482" y="254501"/>
                <a:ext cx="187200" cy="17748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43C6187E-823B-4EA4-A817-304EED8532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02482" y="245861"/>
                  <a:ext cx="204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ABFDD143-F6CE-443B-8CDF-CCC880CE46EC}"/>
                    </a:ext>
                  </a:extLst>
                </p14:cNvPr>
                <p14:cNvContentPartPr/>
                <p14:nvPr/>
              </p14:nvContentPartPr>
              <p14:xfrm>
                <a:off x="9912562" y="266021"/>
                <a:ext cx="83880" cy="17604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ABFDD143-F6CE-443B-8CDF-CCC880CE46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03562" y="257021"/>
                  <a:ext cx="101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22E0288D-BAAA-4A9E-B202-CEF1A7D0E5D6}"/>
                    </a:ext>
                  </a:extLst>
                </p14:cNvPr>
                <p14:cNvContentPartPr/>
                <p14:nvPr/>
              </p14:nvContentPartPr>
              <p14:xfrm>
                <a:off x="10167442" y="247661"/>
                <a:ext cx="16560" cy="18360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22E0288D-BAAA-4A9E-B202-CEF1A7D0E5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58442" y="238661"/>
                  <a:ext cx="34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CCD50CEC-2212-4ACB-9EC4-3AF380D40EBE}"/>
                    </a:ext>
                  </a:extLst>
                </p14:cNvPr>
                <p14:cNvContentPartPr/>
                <p14:nvPr/>
              </p14:nvContentPartPr>
              <p14:xfrm>
                <a:off x="10271842" y="312461"/>
                <a:ext cx="115560" cy="15084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CCD50CEC-2212-4ACB-9EC4-3AF380D40E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62842" y="303461"/>
                  <a:ext cx="133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4FEE2A3-2C8F-496A-A7FB-88C647ABC46D}"/>
                    </a:ext>
                  </a:extLst>
                </p14:cNvPr>
                <p14:cNvContentPartPr/>
                <p14:nvPr/>
              </p14:nvContentPartPr>
              <p14:xfrm>
                <a:off x="10358242" y="189701"/>
                <a:ext cx="80280" cy="1404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4FEE2A3-2C8F-496A-A7FB-88C647ABC4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49242" y="181061"/>
                  <a:ext cx="97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C0FF3E5F-74F2-4F35-AA34-469E1DCB8931}"/>
                    </a:ext>
                  </a:extLst>
                </p14:cNvPr>
                <p14:cNvContentPartPr/>
                <p14:nvPr/>
              </p14:nvContentPartPr>
              <p14:xfrm>
                <a:off x="10519162" y="98621"/>
                <a:ext cx="66960" cy="13896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C0FF3E5F-74F2-4F35-AA34-469E1DCB89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10522" y="89621"/>
                  <a:ext cx="84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50DA6734-F268-4EDA-A266-59EFBA807EAD}"/>
                    </a:ext>
                  </a:extLst>
                </p14:cNvPr>
                <p14:cNvContentPartPr/>
                <p14:nvPr/>
              </p14:nvContentPartPr>
              <p14:xfrm>
                <a:off x="10695922" y="214541"/>
                <a:ext cx="202680" cy="26676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50DA6734-F268-4EDA-A266-59EFBA807E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87282" y="205901"/>
                  <a:ext cx="22032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B7906F6C-7E3C-4B38-9397-9A84D91CBA71}"/>
              </a:ext>
            </a:extLst>
          </p:cNvPr>
          <p:cNvGrpSpPr/>
          <p:nvPr/>
        </p:nvGrpSpPr>
        <p:grpSpPr>
          <a:xfrm>
            <a:off x="8766322" y="970181"/>
            <a:ext cx="577080" cy="395640"/>
            <a:chOff x="8766322" y="970181"/>
            <a:chExt cx="57708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02453CDA-D6B2-48B2-83EC-5F35D4984C8B}"/>
                    </a:ext>
                  </a:extLst>
                </p14:cNvPr>
                <p14:cNvContentPartPr/>
                <p14:nvPr/>
              </p14:nvContentPartPr>
              <p14:xfrm>
                <a:off x="8766322" y="970181"/>
                <a:ext cx="148680" cy="39564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02453CDA-D6B2-48B2-83EC-5F35D4984C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57682" y="961541"/>
                  <a:ext cx="1663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5DCEF9FD-0AB9-45B2-A11C-C20C0942CBCD}"/>
                    </a:ext>
                  </a:extLst>
                </p14:cNvPr>
                <p14:cNvContentPartPr/>
                <p14:nvPr/>
              </p14:nvContentPartPr>
              <p14:xfrm>
                <a:off x="9008242" y="1236941"/>
                <a:ext cx="46800" cy="11952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5DCEF9FD-0AB9-45B2-A11C-C20C0942CB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99602" y="1227941"/>
                  <a:ext cx="644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8E572353-CD64-4E7A-A4A8-D0E530FC1D36}"/>
                    </a:ext>
                  </a:extLst>
                </p14:cNvPr>
                <p14:cNvContentPartPr/>
                <p14:nvPr/>
              </p14:nvContentPartPr>
              <p14:xfrm>
                <a:off x="9183202" y="998981"/>
                <a:ext cx="160200" cy="900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8E572353-CD64-4E7A-A4A8-D0E530FC1D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74202" y="989981"/>
                  <a:ext cx="177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6AE03786-07C8-43D6-8AC8-209F0F31B0F0}"/>
                    </a:ext>
                  </a:extLst>
                </p14:cNvPr>
                <p14:cNvContentPartPr/>
                <p14:nvPr/>
              </p14:nvContentPartPr>
              <p14:xfrm>
                <a:off x="9154762" y="1119221"/>
                <a:ext cx="188280" cy="1908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6AE03786-07C8-43D6-8AC8-209F0F31B0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6122" y="1110221"/>
                  <a:ext cx="2059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AB521CF8-55FE-48C5-A7D2-C1630D41351E}"/>
              </a:ext>
            </a:extLst>
          </p:cNvPr>
          <p:cNvGrpSpPr/>
          <p:nvPr/>
        </p:nvGrpSpPr>
        <p:grpSpPr>
          <a:xfrm>
            <a:off x="9539602" y="647621"/>
            <a:ext cx="1814760" cy="502200"/>
            <a:chOff x="9539602" y="647621"/>
            <a:chExt cx="181476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846F75D-DE6B-4040-BA24-ED0CD45D90A3}"/>
                    </a:ext>
                  </a:extLst>
                </p14:cNvPr>
                <p14:cNvContentPartPr/>
                <p14:nvPr/>
              </p14:nvContentPartPr>
              <p14:xfrm>
                <a:off x="9539602" y="1024901"/>
                <a:ext cx="168480" cy="900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846F75D-DE6B-4040-BA24-ED0CD45D90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30602" y="1015901"/>
                  <a:ext cx="186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2839D147-C2DA-496E-B9F2-B5277C301536}"/>
                    </a:ext>
                  </a:extLst>
                </p14:cNvPr>
                <p14:cNvContentPartPr/>
                <p14:nvPr/>
              </p14:nvContentPartPr>
              <p14:xfrm>
                <a:off x="9849202" y="885581"/>
                <a:ext cx="122040" cy="22104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2839D147-C2DA-496E-B9F2-B5277C3015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40562" y="876941"/>
                  <a:ext cx="139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CCF9E327-DB7C-487E-90BD-2D1D2FA86D96}"/>
                    </a:ext>
                  </a:extLst>
                </p14:cNvPr>
                <p14:cNvContentPartPr/>
                <p14:nvPr/>
              </p14:nvContentPartPr>
              <p14:xfrm>
                <a:off x="10027762" y="980981"/>
                <a:ext cx="2160" cy="16272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CCF9E327-DB7C-487E-90BD-2D1D2FA86D9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18762" y="972341"/>
                  <a:ext cx="19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FD5B8C0D-FA4B-4F56-9454-FA69905AADDE}"/>
                    </a:ext>
                  </a:extLst>
                </p14:cNvPr>
                <p14:cNvContentPartPr/>
                <p14:nvPr/>
              </p14:nvContentPartPr>
              <p14:xfrm>
                <a:off x="10132162" y="895661"/>
                <a:ext cx="96480" cy="2376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FD5B8C0D-FA4B-4F56-9454-FA69905AAD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3522" y="887021"/>
                  <a:ext cx="114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5371AE97-14E6-4826-831F-92571E1CDC2D}"/>
                    </a:ext>
                  </a:extLst>
                </p14:cNvPr>
                <p14:cNvContentPartPr/>
                <p14:nvPr/>
              </p14:nvContentPartPr>
              <p14:xfrm>
                <a:off x="10163482" y="911861"/>
                <a:ext cx="86400" cy="16056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5371AE97-14E6-4826-831F-92571E1CDC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54842" y="903221"/>
                  <a:ext cx="104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375EF54-98CB-42BA-A96C-683F316F7A7F}"/>
                    </a:ext>
                  </a:extLst>
                </p14:cNvPr>
                <p14:cNvContentPartPr/>
                <p14:nvPr/>
              </p14:nvContentPartPr>
              <p14:xfrm>
                <a:off x="10363282" y="928781"/>
                <a:ext cx="186120" cy="16848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375EF54-98CB-42BA-A96C-683F316F7A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54282" y="920141"/>
                  <a:ext cx="203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37CCFD59-36F2-493B-A1AC-BB96BE0B9779}"/>
                    </a:ext>
                  </a:extLst>
                </p14:cNvPr>
                <p14:cNvContentPartPr/>
                <p14:nvPr/>
              </p14:nvContentPartPr>
              <p14:xfrm>
                <a:off x="10370122" y="880901"/>
                <a:ext cx="103320" cy="23400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37CCFD59-36F2-493B-A1AC-BB96BE0B97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61482" y="871901"/>
                  <a:ext cx="120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41549AF7-1B93-4D74-A001-CBBF97172AE5}"/>
                    </a:ext>
                  </a:extLst>
                </p14:cNvPr>
                <p14:cNvContentPartPr/>
                <p14:nvPr/>
              </p14:nvContentPartPr>
              <p14:xfrm>
                <a:off x="10699522" y="874781"/>
                <a:ext cx="244440" cy="21276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41549AF7-1B93-4D74-A001-CBBF97172AE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90522" y="865781"/>
                  <a:ext cx="262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135092EC-DD99-4158-B1E7-820D7B357536}"/>
                    </a:ext>
                  </a:extLst>
                </p14:cNvPr>
                <p14:cNvContentPartPr/>
                <p14:nvPr/>
              </p14:nvContentPartPr>
              <p14:xfrm>
                <a:off x="10909402" y="732941"/>
                <a:ext cx="73080" cy="576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135092EC-DD99-4158-B1E7-820D7B35753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00402" y="723941"/>
                  <a:ext cx="90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18E77136-B49E-48F4-9DB0-005D37BBBC7E}"/>
                    </a:ext>
                  </a:extLst>
                </p14:cNvPr>
                <p14:cNvContentPartPr/>
                <p14:nvPr/>
              </p14:nvContentPartPr>
              <p14:xfrm>
                <a:off x="11070322" y="647621"/>
                <a:ext cx="69480" cy="17568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18E77136-B49E-48F4-9DB0-005D37BBBC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61322" y="638981"/>
                  <a:ext cx="87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6C2DD5F9-083A-452F-B02C-9FCFABC9544E}"/>
                    </a:ext>
                  </a:extLst>
                </p14:cNvPr>
                <p14:cNvContentPartPr/>
                <p14:nvPr/>
              </p14:nvContentPartPr>
              <p14:xfrm>
                <a:off x="11154922" y="861821"/>
                <a:ext cx="199440" cy="28800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6C2DD5F9-083A-452F-B02C-9FCFABC954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46282" y="852821"/>
                  <a:ext cx="217080" cy="3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FA92BFD0-DD79-4CD4-9F93-B89B0F2BCE77}"/>
              </a:ext>
            </a:extLst>
          </p:cNvPr>
          <p:cNvGrpSpPr/>
          <p:nvPr/>
        </p:nvGrpSpPr>
        <p:grpSpPr>
          <a:xfrm>
            <a:off x="9541042" y="1286981"/>
            <a:ext cx="1624680" cy="502920"/>
            <a:chOff x="9541042" y="1286981"/>
            <a:chExt cx="1624680" cy="50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C557977D-7920-42A7-9DE5-F035AF60282F}"/>
                    </a:ext>
                  </a:extLst>
                </p14:cNvPr>
                <p14:cNvContentPartPr/>
                <p14:nvPr/>
              </p14:nvContentPartPr>
              <p14:xfrm>
                <a:off x="9541042" y="1546901"/>
                <a:ext cx="106560" cy="195120"/>
              </p14:xfrm>
            </p:contentPart>
          </mc:Choice>
          <mc:Fallback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C557977D-7920-42A7-9DE5-F035AF60282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32402" y="1538261"/>
                  <a:ext cx="124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8AB924D-1F33-4214-91C5-EBEC5EFDC8C7}"/>
                    </a:ext>
                  </a:extLst>
                </p14:cNvPr>
                <p14:cNvContentPartPr/>
                <p14:nvPr/>
              </p14:nvContentPartPr>
              <p14:xfrm>
                <a:off x="9717802" y="1679021"/>
                <a:ext cx="3600" cy="110880"/>
              </p14:xfrm>
            </p:contentPart>
          </mc:Choice>
          <mc:Fallback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8AB924D-1F33-4214-91C5-EBEC5EFDC8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09162" y="1670381"/>
                  <a:ext cx="21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15BEBEA9-3342-4580-B975-431D35DAA085}"/>
                    </a:ext>
                  </a:extLst>
                </p14:cNvPr>
                <p14:cNvContentPartPr/>
                <p14:nvPr/>
              </p14:nvContentPartPr>
              <p14:xfrm>
                <a:off x="9824722" y="1571021"/>
                <a:ext cx="110160" cy="17424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15BEBEA9-3342-4580-B975-431D35DAA0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16082" y="1562381"/>
                  <a:ext cx="127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6F68CED1-8BCB-41F5-9DD6-57E8005B68BC}"/>
                    </a:ext>
                  </a:extLst>
                </p14:cNvPr>
                <p14:cNvContentPartPr/>
                <p14:nvPr/>
              </p14:nvContentPartPr>
              <p14:xfrm>
                <a:off x="10033162" y="1573541"/>
                <a:ext cx="189000" cy="17028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6F68CED1-8BCB-41F5-9DD6-57E8005B68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24522" y="1564541"/>
                  <a:ext cx="206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FC16E645-6857-4DD0-8809-08CD0E05DCCB}"/>
                    </a:ext>
                  </a:extLst>
                </p14:cNvPr>
                <p14:cNvContentPartPr/>
                <p14:nvPr/>
              </p14:nvContentPartPr>
              <p14:xfrm>
                <a:off x="10056562" y="1542941"/>
                <a:ext cx="109080" cy="19872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FC16E645-6857-4DD0-8809-08CD0E05DC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47922" y="1533941"/>
                  <a:ext cx="126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3AC54373-8305-4968-BAA4-6F008B779E69}"/>
                    </a:ext>
                  </a:extLst>
                </p14:cNvPr>
                <p14:cNvContentPartPr/>
                <p14:nvPr/>
              </p14:nvContentPartPr>
              <p14:xfrm>
                <a:off x="10275802" y="1582541"/>
                <a:ext cx="269280" cy="18180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3AC54373-8305-4968-BAA4-6F008B779E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67162" y="1573541"/>
                  <a:ext cx="286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2176BFDB-3D7A-4232-9D7C-C0AC49E9ADAA}"/>
                    </a:ext>
                  </a:extLst>
                </p14:cNvPr>
                <p14:cNvContentPartPr/>
                <p14:nvPr/>
              </p14:nvContentPartPr>
              <p14:xfrm>
                <a:off x="10442482" y="1381661"/>
                <a:ext cx="111600" cy="2124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2176BFDB-3D7A-4232-9D7C-C0AC49E9AD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33482" y="1373021"/>
                  <a:ext cx="129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E83417E7-E111-4EFC-90A7-02BB8E0FFEFA}"/>
                    </a:ext>
                  </a:extLst>
                </p14:cNvPr>
                <p14:cNvContentPartPr/>
                <p14:nvPr/>
              </p14:nvContentPartPr>
              <p14:xfrm>
                <a:off x="10695922" y="1286981"/>
                <a:ext cx="70560" cy="15948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E83417E7-E111-4EFC-90A7-02BB8E0FFE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87282" y="1277981"/>
                  <a:ext cx="88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EB631F7F-CB64-4DC7-B298-0FBF2127F761}"/>
                    </a:ext>
                  </a:extLst>
                </p14:cNvPr>
                <p14:cNvContentPartPr/>
                <p14:nvPr/>
              </p14:nvContentPartPr>
              <p14:xfrm>
                <a:off x="10878442" y="1405781"/>
                <a:ext cx="287280" cy="290880"/>
              </p14:xfrm>
            </p:contentPart>
          </mc:Choice>
          <mc:Fallback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EB631F7F-CB64-4DC7-B298-0FBF2127F7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69442" y="1396781"/>
                  <a:ext cx="304920" cy="30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D1B2BBFC-20F0-4705-8074-B1F13C6F8A88}"/>
                  </a:ext>
                </a:extLst>
              </p14:cNvPr>
              <p14:cNvContentPartPr/>
              <p14:nvPr/>
            </p14:nvContentPartPr>
            <p14:xfrm>
              <a:off x="1711042" y="2212901"/>
              <a:ext cx="118800" cy="145440"/>
            </p14:xfrm>
          </p:contentPart>
        </mc:Choice>
        <mc:Fallback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D1B2BBFC-20F0-4705-8074-B1F13C6F8A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02042" y="2203901"/>
                <a:ext cx="13644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uppo 72">
            <a:extLst>
              <a:ext uri="{FF2B5EF4-FFF2-40B4-BE49-F238E27FC236}">
                <a16:creationId xmlns:a16="http://schemas.microsoft.com/office/drawing/2014/main" id="{82057FC8-DEDE-4EE0-896F-104791B781F0}"/>
              </a:ext>
            </a:extLst>
          </p:cNvPr>
          <p:cNvGrpSpPr/>
          <p:nvPr/>
        </p:nvGrpSpPr>
        <p:grpSpPr>
          <a:xfrm>
            <a:off x="10108402" y="793061"/>
            <a:ext cx="165600" cy="325440"/>
            <a:chOff x="10108402" y="793061"/>
            <a:chExt cx="16560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D147A291-7CDA-4087-8118-12D215A356B9}"/>
                    </a:ext>
                  </a:extLst>
                </p14:cNvPr>
                <p14:cNvContentPartPr/>
                <p14:nvPr/>
              </p14:nvContentPartPr>
              <p14:xfrm>
                <a:off x="10149442" y="793061"/>
                <a:ext cx="124560" cy="20160"/>
              </p14:xfrm>
            </p:contentPart>
          </mc:Choice>
          <mc:Fallback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D147A291-7CDA-4087-8118-12D215A356B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40442" y="784061"/>
                  <a:ext cx="142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4C91A24B-CAF1-4FF9-BD4F-A2FAA01657B9}"/>
                    </a:ext>
                  </a:extLst>
                </p14:cNvPr>
                <p14:cNvContentPartPr/>
                <p14:nvPr/>
              </p14:nvContentPartPr>
              <p14:xfrm>
                <a:off x="10108402" y="805661"/>
                <a:ext cx="144000" cy="31284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4C91A24B-CAF1-4FF9-BD4F-A2FAA01657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99762" y="796661"/>
                  <a:ext cx="161640" cy="33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CA5CB3C4-46DB-48BF-97EF-8ACA311208C7}"/>
                  </a:ext>
                </a:extLst>
              </p14:cNvPr>
              <p14:cNvContentPartPr/>
              <p14:nvPr/>
            </p14:nvContentPartPr>
            <p14:xfrm>
              <a:off x="11011282" y="615581"/>
              <a:ext cx="107280" cy="21204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CA5CB3C4-46DB-48BF-97EF-8ACA311208C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02642" y="606941"/>
                <a:ext cx="124920" cy="22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642A7185-3886-462A-B1E8-7732190AA76A}"/>
              </a:ext>
            </a:extLst>
          </p:cNvPr>
          <p:cNvGrpSpPr/>
          <p:nvPr/>
        </p:nvGrpSpPr>
        <p:grpSpPr>
          <a:xfrm>
            <a:off x="3588802" y="944621"/>
            <a:ext cx="87840" cy="121320"/>
            <a:chOff x="3588802" y="944621"/>
            <a:chExt cx="8784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869950DE-156D-4DD1-9C05-04493DE2C506}"/>
                    </a:ext>
                  </a:extLst>
                </p14:cNvPr>
                <p14:cNvContentPartPr/>
                <p14:nvPr/>
              </p14:nvContentPartPr>
              <p14:xfrm>
                <a:off x="3597442" y="1011581"/>
                <a:ext cx="8640" cy="540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869950DE-156D-4DD1-9C05-04493DE2C5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88802" y="1002581"/>
                  <a:ext cx="26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01A7A864-D27F-4151-938A-D6655FC4390F}"/>
                    </a:ext>
                  </a:extLst>
                </p14:cNvPr>
                <p14:cNvContentPartPr/>
                <p14:nvPr/>
              </p14:nvContentPartPr>
              <p14:xfrm>
                <a:off x="3588802" y="944621"/>
                <a:ext cx="87840" cy="12132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01A7A864-D27F-4151-938A-D6655FC439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79802" y="935981"/>
                  <a:ext cx="1054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D03082C-E754-40BF-A08F-6C119A77015A}"/>
                  </a:ext>
                </a:extLst>
              </p14:cNvPr>
              <p14:cNvContentPartPr/>
              <p14:nvPr/>
            </p14:nvContentPartPr>
            <p14:xfrm>
              <a:off x="3665842" y="2181941"/>
              <a:ext cx="97560" cy="12888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D03082C-E754-40BF-A08F-6C119A77015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56842" y="2173301"/>
                <a:ext cx="1152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56D5D082-3A48-4A92-A256-5E8FB0DB7FFC}"/>
                  </a:ext>
                </a:extLst>
              </p14:cNvPr>
              <p14:cNvContentPartPr/>
              <p14:nvPr/>
            </p14:nvContentPartPr>
            <p14:xfrm>
              <a:off x="3425722" y="425861"/>
              <a:ext cx="137160" cy="18360"/>
            </p14:xfrm>
          </p:contentPart>
        </mc:Choice>
        <mc:Fallback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56D5D082-3A48-4A92-A256-5E8FB0DB7F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17082" y="417221"/>
                <a:ext cx="1548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B95CFE83-75E8-4528-9D4C-763955F42CE0}"/>
              </a:ext>
            </a:extLst>
          </p:cNvPr>
          <p:cNvGrpSpPr/>
          <p:nvPr/>
        </p:nvGrpSpPr>
        <p:grpSpPr>
          <a:xfrm>
            <a:off x="2841442" y="1610261"/>
            <a:ext cx="345240" cy="379800"/>
            <a:chOff x="2841442" y="1610261"/>
            <a:chExt cx="34524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F689A2A1-724A-42B9-A4AE-9DB4E630229A}"/>
                    </a:ext>
                  </a:extLst>
                </p14:cNvPr>
                <p14:cNvContentPartPr/>
                <p14:nvPr/>
              </p14:nvContentPartPr>
              <p14:xfrm>
                <a:off x="2890402" y="1680821"/>
                <a:ext cx="33480" cy="27504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F689A2A1-724A-42B9-A4AE-9DB4E63022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81402" y="1672181"/>
                  <a:ext cx="51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2FCF6513-5140-49B8-A819-BFE6E280CB8F}"/>
                    </a:ext>
                  </a:extLst>
                </p14:cNvPr>
                <p14:cNvContentPartPr/>
                <p14:nvPr/>
              </p14:nvContentPartPr>
              <p14:xfrm>
                <a:off x="2853322" y="1610261"/>
                <a:ext cx="215640" cy="2376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2FCF6513-5140-49B8-A819-BFE6E280CB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44682" y="1601261"/>
                  <a:ext cx="233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B1F4E964-D5FB-4C2A-A828-22876A889ACE}"/>
                    </a:ext>
                  </a:extLst>
                </p14:cNvPr>
                <p14:cNvContentPartPr/>
                <p14:nvPr/>
              </p14:nvContentPartPr>
              <p14:xfrm>
                <a:off x="2841442" y="1736261"/>
                <a:ext cx="168840" cy="42480"/>
              </p14:xfrm>
            </p:contentPart>
          </mc:Choice>
          <mc:Fallback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B1F4E964-D5FB-4C2A-A828-22876A889AC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32802" y="1727261"/>
                  <a:ext cx="186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FD738D46-5942-443C-8FD9-76EA05F1F2EF}"/>
                    </a:ext>
                  </a:extLst>
                </p14:cNvPr>
                <p14:cNvContentPartPr/>
                <p14:nvPr/>
              </p14:nvContentPartPr>
              <p14:xfrm>
                <a:off x="2998042" y="1845341"/>
                <a:ext cx="62640" cy="14472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FD738D46-5942-443C-8FD9-76EA05F1F2E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89042" y="1836701"/>
                  <a:ext cx="80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40E77EFB-5099-469C-8902-49C5155805CA}"/>
                    </a:ext>
                  </a:extLst>
                </p14:cNvPr>
                <p14:cNvContentPartPr/>
                <p14:nvPr/>
              </p14:nvContentPartPr>
              <p14:xfrm>
                <a:off x="3141322" y="1843181"/>
                <a:ext cx="45360" cy="12060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40E77EFB-5099-469C-8902-49C5155805C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32682" y="1834181"/>
                  <a:ext cx="6300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9" name="Input penna 158">
                <a:extLst>
                  <a:ext uri="{FF2B5EF4-FFF2-40B4-BE49-F238E27FC236}">
                    <a16:creationId xmlns:a16="http://schemas.microsoft.com/office/drawing/2014/main" id="{A54ACC00-C8EC-4C27-AAEE-015CA175C6F7}"/>
                  </a:ext>
                </a:extLst>
              </p14:cNvPr>
              <p14:cNvContentPartPr/>
              <p14:nvPr/>
            </p14:nvContentPartPr>
            <p14:xfrm>
              <a:off x="2753962" y="1316861"/>
              <a:ext cx="379440" cy="129960"/>
            </p14:xfrm>
          </p:contentPart>
        </mc:Choice>
        <mc:Fallback>
          <p:pic>
            <p:nvPicPr>
              <p:cNvPr id="159" name="Input penna 158">
                <a:extLst>
                  <a:ext uri="{FF2B5EF4-FFF2-40B4-BE49-F238E27FC236}">
                    <a16:creationId xmlns:a16="http://schemas.microsoft.com/office/drawing/2014/main" id="{A54ACC00-C8EC-4C27-AAEE-015CA175C6F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45322" y="1308221"/>
                <a:ext cx="397080" cy="14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CA6F4BF4-6448-493F-B333-11A3C33DE9A4}"/>
              </a:ext>
            </a:extLst>
          </p:cNvPr>
          <p:cNvGrpSpPr/>
          <p:nvPr/>
        </p:nvGrpSpPr>
        <p:grpSpPr>
          <a:xfrm>
            <a:off x="3492322" y="1244861"/>
            <a:ext cx="1907640" cy="1612440"/>
            <a:chOff x="3492322" y="1244861"/>
            <a:chExt cx="1907640" cy="16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E8EB6E60-5E1A-4986-95E2-C6B281322017}"/>
                    </a:ext>
                  </a:extLst>
                </p14:cNvPr>
                <p14:cNvContentPartPr/>
                <p14:nvPr/>
              </p14:nvContentPartPr>
              <p14:xfrm>
                <a:off x="3700042" y="2155661"/>
                <a:ext cx="1248120" cy="11268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E8EB6E60-5E1A-4986-95E2-C6B2813220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91402" y="2146661"/>
                  <a:ext cx="1265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A240110F-ADA7-4433-993B-5417D1F1F513}"/>
                    </a:ext>
                  </a:extLst>
                </p14:cNvPr>
                <p14:cNvContentPartPr/>
                <p14:nvPr/>
              </p14:nvContentPartPr>
              <p14:xfrm>
                <a:off x="4747282" y="2084381"/>
                <a:ext cx="200880" cy="24552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A240110F-ADA7-4433-993B-5417D1F1F5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38642" y="2075741"/>
                  <a:ext cx="2185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E35D598F-35ED-4830-9478-4D62F4825470}"/>
                    </a:ext>
                  </a:extLst>
                </p14:cNvPr>
                <p14:cNvContentPartPr/>
                <p14:nvPr/>
              </p14:nvContentPartPr>
              <p14:xfrm>
                <a:off x="5046082" y="2447981"/>
                <a:ext cx="15840" cy="29808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E35D598F-35ED-4830-9478-4D62F48254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37442" y="2438981"/>
                  <a:ext cx="33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4E6F2935-8092-4F2C-94F4-E39DC1FC84CB}"/>
                    </a:ext>
                  </a:extLst>
                </p14:cNvPr>
                <p14:cNvContentPartPr/>
                <p14:nvPr/>
              </p14:nvContentPartPr>
              <p14:xfrm>
                <a:off x="5003962" y="2435741"/>
                <a:ext cx="204480" cy="40680"/>
              </p14:xfrm>
            </p:contentPart>
          </mc:Choice>
          <mc:Fallback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4E6F2935-8092-4F2C-94F4-E39DC1FC84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95322" y="2426741"/>
                  <a:ext cx="222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E249A11D-C3E2-4324-8078-1013D18038E6}"/>
                    </a:ext>
                  </a:extLst>
                </p14:cNvPr>
                <p14:cNvContentPartPr/>
                <p14:nvPr/>
              </p14:nvContentPartPr>
              <p14:xfrm>
                <a:off x="4993522" y="2555621"/>
                <a:ext cx="183240" cy="38160"/>
              </p14:xfrm>
            </p:contentPart>
          </mc:Choice>
          <mc:Fallback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E249A11D-C3E2-4324-8078-1013D18038E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84882" y="2546981"/>
                  <a:ext cx="200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D5457894-5638-4DDF-85A1-C1B953F3336A}"/>
                    </a:ext>
                  </a:extLst>
                </p14:cNvPr>
                <p14:cNvContentPartPr/>
                <p14:nvPr/>
              </p14:nvContentPartPr>
              <p14:xfrm>
                <a:off x="5149402" y="2666141"/>
                <a:ext cx="69480" cy="177840"/>
              </p14:xfrm>
            </p:contentPart>
          </mc:Choice>
          <mc:Fallback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D5457894-5638-4DDF-85A1-C1B953F3336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40402" y="2657501"/>
                  <a:ext cx="87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ED2E2E8D-B3C9-462E-9EAE-DD6BC4E07A65}"/>
                    </a:ext>
                  </a:extLst>
                </p14:cNvPr>
                <p14:cNvContentPartPr/>
                <p14:nvPr/>
              </p14:nvContentPartPr>
              <p14:xfrm>
                <a:off x="5296642" y="2669741"/>
                <a:ext cx="103320" cy="18756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ED2E2E8D-B3C9-462E-9EAE-DD6BC4E07A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87642" y="2661101"/>
                  <a:ext cx="120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4A3B41FD-1556-41B1-9625-F50D05C1971E}"/>
                    </a:ext>
                  </a:extLst>
                </p14:cNvPr>
                <p14:cNvContentPartPr/>
                <p14:nvPr/>
              </p14:nvContentPartPr>
              <p14:xfrm>
                <a:off x="4936642" y="2278781"/>
                <a:ext cx="312840" cy="72720"/>
              </p14:xfrm>
            </p:contentPart>
          </mc:Choice>
          <mc:Fallback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4A3B41FD-1556-41B1-9625-F50D05C1971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7642" y="2270141"/>
                  <a:ext cx="330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0B42EE9A-5CD7-49E5-BA5B-A23F326F76DC}"/>
                    </a:ext>
                  </a:extLst>
                </p14:cNvPr>
                <p14:cNvContentPartPr/>
                <p14:nvPr/>
              </p14:nvContentPartPr>
              <p14:xfrm>
                <a:off x="3637042" y="1495421"/>
                <a:ext cx="32040" cy="74952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0B42EE9A-5CD7-49E5-BA5B-A23F326F76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28402" y="1486421"/>
                  <a:ext cx="4968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5537D93F-4D09-475B-AE9F-2223DBEA67DF}"/>
                    </a:ext>
                  </a:extLst>
                </p14:cNvPr>
                <p14:cNvContentPartPr/>
                <p14:nvPr/>
              </p14:nvContentPartPr>
              <p14:xfrm>
                <a:off x="3492322" y="1447541"/>
                <a:ext cx="260640" cy="219600"/>
              </p14:xfrm>
            </p:contentPart>
          </mc:Choice>
          <mc:Fallback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5537D93F-4D09-475B-AE9F-2223DBEA67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83322" y="1438541"/>
                  <a:ext cx="2782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46653835-2378-4BCF-8C8B-FC45915FBA44}"/>
                    </a:ext>
                  </a:extLst>
                </p14:cNvPr>
                <p14:cNvContentPartPr/>
                <p14:nvPr/>
              </p14:nvContentPartPr>
              <p14:xfrm>
                <a:off x="3675562" y="1349981"/>
                <a:ext cx="114480" cy="2772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46653835-2378-4BCF-8C8B-FC45915FBA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66922" y="1340981"/>
                  <a:ext cx="132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B016A12F-F890-443D-B320-8CCA14024039}"/>
                    </a:ext>
                  </a:extLst>
                </p14:cNvPr>
                <p14:cNvContentPartPr/>
                <p14:nvPr/>
              </p14:nvContentPartPr>
              <p14:xfrm>
                <a:off x="4255882" y="1296341"/>
                <a:ext cx="519480" cy="4320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B016A12F-F890-443D-B320-8CCA1402403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46882" y="1287701"/>
                  <a:ext cx="5371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0DE799F2-E844-42AC-8AAD-B0A264ED01C4}"/>
                    </a:ext>
                  </a:extLst>
                </p14:cNvPr>
                <p14:cNvContentPartPr/>
                <p14:nvPr/>
              </p14:nvContentPartPr>
              <p14:xfrm>
                <a:off x="4902442" y="1271141"/>
                <a:ext cx="45000" cy="31608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0DE799F2-E844-42AC-8AAD-B0A264ED01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93442" y="1262501"/>
                  <a:ext cx="62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7C55EB53-B1BF-46AE-ABB2-25A8363AA7C7}"/>
                    </a:ext>
                  </a:extLst>
                </p14:cNvPr>
                <p14:cNvContentPartPr/>
                <p14:nvPr/>
              </p14:nvContentPartPr>
              <p14:xfrm>
                <a:off x="3652162" y="1379861"/>
                <a:ext cx="1072800" cy="898560"/>
              </p14:xfrm>
            </p:contentPart>
          </mc:Choice>
          <mc:Fallback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7C55EB53-B1BF-46AE-ABB2-25A8363AA7C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43522" y="1371221"/>
                  <a:ext cx="109044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9A337A7B-D680-4BFE-A672-A24E215ED5FC}"/>
                    </a:ext>
                  </a:extLst>
                </p14:cNvPr>
                <p14:cNvContentPartPr/>
                <p14:nvPr/>
              </p14:nvContentPartPr>
              <p14:xfrm>
                <a:off x="4546042" y="1244861"/>
                <a:ext cx="301680" cy="15300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9A337A7B-D680-4BFE-A672-A24E215ED5F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37402" y="1236221"/>
                  <a:ext cx="31932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73" name="Input penna 172">
                <a:extLst>
                  <a:ext uri="{FF2B5EF4-FFF2-40B4-BE49-F238E27FC236}">
                    <a16:creationId xmlns:a16="http://schemas.microsoft.com/office/drawing/2014/main" id="{FD0C8C8F-BFE6-4928-B6F7-3F27219C6DC5}"/>
                  </a:ext>
                </a:extLst>
              </p14:cNvPr>
              <p14:cNvContentPartPr/>
              <p14:nvPr/>
            </p14:nvContentPartPr>
            <p14:xfrm>
              <a:off x="8683162" y="2138741"/>
              <a:ext cx="392400" cy="48600"/>
            </p14:xfrm>
          </p:contentPart>
        </mc:Choice>
        <mc:Fallback>
          <p:pic>
            <p:nvPicPr>
              <p:cNvPr id="173" name="Input penna 172">
                <a:extLst>
                  <a:ext uri="{FF2B5EF4-FFF2-40B4-BE49-F238E27FC236}">
                    <a16:creationId xmlns:a16="http://schemas.microsoft.com/office/drawing/2014/main" id="{FD0C8C8F-BFE6-4928-B6F7-3F27219C6DC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674522" y="2129741"/>
                <a:ext cx="41004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uppo 194">
            <a:extLst>
              <a:ext uri="{FF2B5EF4-FFF2-40B4-BE49-F238E27FC236}">
                <a16:creationId xmlns:a16="http://schemas.microsoft.com/office/drawing/2014/main" id="{622EF305-D95E-4457-A568-33CDB58CF09A}"/>
              </a:ext>
            </a:extLst>
          </p:cNvPr>
          <p:cNvGrpSpPr/>
          <p:nvPr/>
        </p:nvGrpSpPr>
        <p:grpSpPr>
          <a:xfrm>
            <a:off x="8746522" y="2397941"/>
            <a:ext cx="624960" cy="583560"/>
            <a:chOff x="8746522" y="2397941"/>
            <a:chExt cx="62496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4EEA0701-FF40-4ED5-9526-B0A76E82B28B}"/>
                    </a:ext>
                  </a:extLst>
                </p14:cNvPr>
                <p14:cNvContentPartPr/>
                <p14:nvPr/>
              </p14:nvContentPartPr>
              <p14:xfrm>
                <a:off x="8824282" y="2458421"/>
                <a:ext cx="39240" cy="389520"/>
              </p14:xfrm>
            </p:contentPart>
          </mc:Choice>
          <mc:Fallback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4EEA0701-FF40-4ED5-9526-B0A76E82B2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15642" y="2449421"/>
                  <a:ext cx="56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A8A0CDF1-A36D-4067-B888-5B36A5128786}"/>
                    </a:ext>
                  </a:extLst>
                </p14:cNvPr>
                <p14:cNvContentPartPr/>
                <p14:nvPr/>
              </p14:nvContentPartPr>
              <p14:xfrm>
                <a:off x="8746522" y="2397941"/>
                <a:ext cx="295200" cy="30240"/>
              </p14:xfrm>
            </p:contentPart>
          </mc:Choice>
          <mc:Fallback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A8A0CDF1-A36D-4067-B888-5B36A512878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37522" y="2389301"/>
                  <a:ext cx="312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1158461C-D980-4A81-A79F-07A67264180D}"/>
                    </a:ext>
                  </a:extLst>
                </p14:cNvPr>
                <p14:cNvContentPartPr/>
                <p14:nvPr/>
              </p14:nvContentPartPr>
              <p14:xfrm>
                <a:off x="8772802" y="2607461"/>
                <a:ext cx="172800" cy="1944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1158461C-D980-4A81-A79F-07A67264180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64162" y="2598461"/>
                  <a:ext cx="190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600A6E1C-0885-4CEB-9F0A-91D4D8C25262}"/>
                    </a:ext>
                  </a:extLst>
                </p14:cNvPr>
                <p14:cNvContentPartPr/>
                <p14:nvPr/>
              </p14:nvContentPartPr>
              <p14:xfrm>
                <a:off x="8960722" y="2724101"/>
                <a:ext cx="76320" cy="184680"/>
              </p14:xfrm>
            </p:contentPart>
          </mc:Choice>
          <mc:Fallback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600A6E1C-0885-4CEB-9F0A-91D4D8C252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51722" y="2715461"/>
                  <a:ext cx="93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58144847-C8C3-484B-A3DC-5C814C6486B2}"/>
                    </a:ext>
                  </a:extLst>
                </p14:cNvPr>
                <p14:cNvContentPartPr/>
                <p14:nvPr/>
              </p14:nvContentPartPr>
              <p14:xfrm>
                <a:off x="9109402" y="2737421"/>
                <a:ext cx="59760" cy="244080"/>
              </p14:xfrm>
            </p:contentPart>
          </mc:Choice>
          <mc:Fallback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58144847-C8C3-484B-A3DC-5C814C6486B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100402" y="2728421"/>
                  <a:ext cx="77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F0E915BE-8DE4-4FD5-89FB-E294B395DA3F}"/>
                    </a:ext>
                  </a:extLst>
                </p14:cNvPr>
                <p14:cNvContentPartPr/>
                <p14:nvPr/>
              </p14:nvContentPartPr>
              <p14:xfrm>
                <a:off x="9278602" y="2587301"/>
                <a:ext cx="87480" cy="21960"/>
              </p14:xfrm>
            </p:contentPart>
          </mc:Choice>
          <mc:Fallback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F0E915BE-8DE4-4FD5-89FB-E294B395DA3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269962" y="2578661"/>
                  <a:ext cx="105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C6EE383F-F4ED-4337-A43D-E87A61D69B72}"/>
                    </a:ext>
                  </a:extLst>
                </p14:cNvPr>
                <p14:cNvContentPartPr/>
                <p14:nvPr/>
              </p14:nvContentPartPr>
              <p14:xfrm>
                <a:off x="9270682" y="2697101"/>
                <a:ext cx="100800" cy="2880"/>
              </p14:xfrm>
            </p:contentPart>
          </mc:Choice>
          <mc:Fallback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C6EE383F-F4ED-4337-A43D-E87A61D69B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262042" y="2688101"/>
                  <a:ext cx="1184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A006E9D-C73F-469A-8FC4-6EAB7C0FF490}"/>
              </a:ext>
            </a:extLst>
          </p:cNvPr>
          <p:cNvGrpSpPr/>
          <p:nvPr/>
        </p:nvGrpSpPr>
        <p:grpSpPr>
          <a:xfrm>
            <a:off x="9619882" y="2435741"/>
            <a:ext cx="223920" cy="284760"/>
            <a:chOff x="9619882" y="2435741"/>
            <a:chExt cx="22392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B2ED570E-FB13-41A8-B950-FD33868FE550}"/>
                    </a:ext>
                  </a:extLst>
                </p14:cNvPr>
                <p14:cNvContentPartPr/>
                <p14:nvPr/>
              </p14:nvContentPartPr>
              <p14:xfrm>
                <a:off x="9619882" y="2435741"/>
                <a:ext cx="214920" cy="259200"/>
              </p14:xfrm>
            </p:contentPart>
          </mc:Choice>
          <mc:Fallback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B2ED570E-FB13-41A8-B950-FD33868FE55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11242" y="2426741"/>
                  <a:ext cx="232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B3EC6DE4-0C54-492B-A9F8-10B1D4A3D18D}"/>
                    </a:ext>
                  </a:extLst>
                </p14:cNvPr>
                <p14:cNvContentPartPr/>
                <p14:nvPr/>
              </p14:nvContentPartPr>
              <p14:xfrm>
                <a:off x="9690802" y="2625821"/>
                <a:ext cx="153000" cy="9468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B3EC6DE4-0C54-492B-A9F8-10B1D4A3D18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82162" y="2617181"/>
                  <a:ext cx="17064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uppo 196">
            <a:extLst>
              <a:ext uri="{FF2B5EF4-FFF2-40B4-BE49-F238E27FC236}">
                <a16:creationId xmlns:a16="http://schemas.microsoft.com/office/drawing/2014/main" id="{73ED4489-9F44-4D7D-BB83-4EB8A47CDD85}"/>
              </a:ext>
            </a:extLst>
          </p:cNvPr>
          <p:cNvGrpSpPr/>
          <p:nvPr/>
        </p:nvGrpSpPr>
        <p:grpSpPr>
          <a:xfrm>
            <a:off x="8718082" y="1564181"/>
            <a:ext cx="641880" cy="643680"/>
            <a:chOff x="8718082" y="1564181"/>
            <a:chExt cx="64188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3C51FF4F-6084-4771-824E-88C46BA98844}"/>
                    </a:ext>
                  </a:extLst>
                </p14:cNvPr>
                <p14:cNvContentPartPr/>
                <p14:nvPr/>
              </p14:nvContentPartPr>
              <p14:xfrm>
                <a:off x="8718082" y="1564181"/>
                <a:ext cx="140400" cy="40788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3C51FF4F-6084-4771-824E-88C46BA9884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09082" y="1555181"/>
                  <a:ext cx="1580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562B1EE9-C14C-4025-BC5B-5553F2531859}"/>
                    </a:ext>
                  </a:extLst>
                </p14:cNvPr>
                <p14:cNvContentPartPr/>
                <p14:nvPr/>
              </p14:nvContentPartPr>
              <p14:xfrm>
                <a:off x="8956042" y="1763981"/>
                <a:ext cx="81360" cy="22356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562B1EE9-C14C-4025-BC5B-5553F25318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47402" y="1755341"/>
                  <a:ext cx="99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4385E18F-31C9-4BA3-A70D-1199AC0912A0}"/>
                    </a:ext>
                  </a:extLst>
                </p14:cNvPr>
                <p14:cNvContentPartPr/>
                <p14:nvPr/>
              </p14:nvContentPartPr>
              <p14:xfrm>
                <a:off x="9210202" y="1658141"/>
                <a:ext cx="149760" cy="3384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4385E18F-31C9-4BA3-A70D-1199AC0912A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01562" y="1649141"/>
                  <a:ext cx="167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0E45106D-632B-40D9-9F66-9C7F2DD730E2}"/>
                    </a:ext>
                  </a:extLst>
                </p14:cNvPr>
                <p14:cNvContentPartPr/>
                <p14:nvPr/>
              </p14:nvContentPartPr>
              <p14:xfrm>
                <a:off x="9167002" y="1804661"/>
                <a:ext cx="133920" cy="864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0E45106D-632B-40D9-9F66-9C7F2DD730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58002" y="1796021"/>
                  <a:ext cx="151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6E740E93-ED07-4CDE-BD86-CFC7A43BAB22}"/>
                    </a:ext>
                  </a:extLst>
                </p14:cNvPr>
                <p14:cNvContentPartPr/>
                <p14:nvPr/>
              </p14:nvContentPartPr>
              <p14:xfrm>
                <a:off x="9015442" y="2036501"/>
                <a:ext cx="164880" cy="171360"/>
              </p14:xfrm>
            </p:contentPart>
          </mc:Choice>
          <mc:Fallback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6E740E93-ED07-4CDE-BD86-CFC7A43BAB2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06802" y="2027861"/>
                  <a:ext cx="18252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B14B38EC-0811-4F49-A070-C57F54A114CE}"/>
              </a:ext>
            </a:extLst>
          </p:cNvPr>
          <p:cNvGrpSpPr/>
          <p:nvPr/>
        </p:nvGrpSpPr>
        <p:grpSpPr>
          <a:xfrm>
            <a:off x="8654002" y="3466061"/>
            <a:ext cx="430920" cy="578520"/>
            <a:chOff x="8654002" y="3466061"/>
            <a:chExt cx="430920" cy="57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B03AE8DF-554C-4DF7-86B9-7395F52D2497}"/>
                    </a:ext>
                  </a:extLst>
                </p14:cNvPr>
                <p14:cNvContentPartPr/>
                <p14:nvPr/>
              </p14:nvContentPartPr>
              <p14:xfrm>
                <a:off x="8735362" y="3466061"/>
                <a:ext cx="44280" cy="486000"/>
              </p14:xfrm>
            </p:contentPart>
          </mc:Choice>
          <mc:Fallback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B03AE8DF-554C-4DF7-86B9-7395F52D249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26722" y="3457421"/>
                  <a:ext cx="619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E206D300-5B17-4DEF-8F6E-B2720C01A533}"/>
                    </a:ext>
                  </a:extLst>
                </p14:cNvPr>
                <p14:cNvContentPartPr/>
                <p14:nvPr/>
              </p14:nvContentPartPr>
              <p14:xfrm>
                <a:off x="8673442" y="3537341"/>
                <a:ext cx="294120" cy="2628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E206D300-5B17-4DEF-8F6E-B2720C01A5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64802" y="3528341"/>
                  <a:ext cx="311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95BBE696-A41B-48CB-A3A0-03B96FEC48A0}"/>
                    </a:ext>
                  </a:extLst>
                </p14:cNvPr>
                <p14:cNvContentPartPr/>
                <p14:nvPr/>
              </p14:nvContentPartPr>
              <p14:xfrm>
                <a:off x="8654002" y="3737861"/>
                <a:ext cx="249840" cy="5076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95BBE696-A41B-48CB-A3A0-03B96FEC48A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45002" y="3729221"/>
                  <a:ext cx="267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88A6582D-D3CF-4CD9-8035-5AF353633EF7}"/>
                    </a:ext>
                  </a:extLst>
                </p14:cNvPr>
                <p14:cNvContentPartPr/>
                <p14:nvPr/>
              </p14:nvContentPartPr>
              <p14:xfrm>
                <a:off x="8909962" y="3848021"/>
                <a:ext cx="51120" cy="196560"/>
              </p14:xfrm>
            </p:contentPart>
          </mc:Choice>
          <mc:Fallback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88A6582D-D3CF-4CD9-8035-5AF353633E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00962" y="3839381"/>
                  <a:ext cx="68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4238BDB9-7DEC-461A-8BD3-B0A942EE2506}"/>
                    </a:ext>
                  </a:extLst>
                </p14:cNvPr>
                <p14:cNvContentPartPr/>
                <p14:nvPr/>
              </p14:nvContentPartPr>
              <p14:xfrm>
                <a:off x="9024442" y="3837221"/>
                <a:ext cx="60480" cy="176760"/>
              </p14:xfrm>
            </p:contentPart>
          </mc:Choice>
          <mc:Fallback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4238BDB9-7DEC-461A-8BD3-B0A942EE250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15442" y="3828221"/>
                  <a:ext cx="7812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04" name="Input penna 203">
                <a:extLst>
                  <a:ext uri="{FF2B5EF4-FFF2-40B4-BE49-F238E27FC236}">
                    <a16:creationId xmlns:a16="http://schemas.microsoft.com/office/drawing/2014/main" id="{0D74FA82-97D6-4A39-A12A-B1C617D655B7}"/>
                  </a:ext>
                </a:extLst>
              </p14:cNvPr>
              <p14:cNvContentPartPr/>
              <p14:nvPr/>
            </p14:nvContentPartPr>
            <p14:xfrm>
              <a:off x="8620162" y="3196421"/>
              <a:ext cx="337320" cy="68760"/>
            </p14:xfrm>
          </p:contentPart>
        </mc:Choice>
        <mc:Fallback>
          <p:pic>
            <p:nvPicPr>
              <p:cNvPr id="204" name="Input penna 203">
                <a:extLst>
                  <a:ext uri="{FF2B5EF4-FFF2-40B4-BE49-F238E27FC236}">
                    <a16:creationId xmlns:a16="http://schemas.microsoft.com/office/drawing/2014/main" id="{0D74FA82-97D6-4A39-A12A-B1C617D655B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611162" y="3187421"/>
                <a:ext cx="35496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uppo 206">
            <a:extLst>
              <a:ext uri="{FF2B5EF4-FFF2-40B4-BE49-F238E27FC236}">
                <a16:creationId xmlns:a16="http://schemas.microsoft.com/office/drawing/2014/main" id="{E09328E7-0547-422F-A4B1-9F9CC9FC951F}"/>
              </a:ext>
            </a:extLst>
          </p:cNvPr>
          <p:cNvGrpSpPr/>
          <p:nvPr/>
        </p:nvGrpSpPr>
        <p:grpSpPr>
          <a:xfrm>
            <a:off x="9275002" y="3688901"/>
            <a:ext cx="154440" cy="120240"/>
            <a:chOff x="9275002" y="3688901"/>
            <a:chExt cx="15444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F478B0DC-7A94-439D-BCFB-FC10E4AE5FE4}"/>
                    </a:ext>
                  </a:extLst>
                </p14:cNvPr>
                <p14:cNvContentPartPr/>
                <p14:nvPr/>
              </p14:nvContentPartPr>
              <p14:xfrm>
                <a:off x="9275002" y="3688901"/>
                <a:ext cx="119880" cy="1800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F478B0DC-7A94-439D-BCFB-FC10E4AE5FE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66362" y="3679901"/>
                  <a:ext cx="137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FA8CE3B5-F0A2-494F-9AFB-AC4DAB9EFE41}"/>
                    </a:ext>
                  </a:extLst>
                </p14:cNvPr>
                <p14:cNvContentPartPr/>
                <p14:nvPr/>
              </p14:nvContentPartPr>
              <p14:xfrm>
                <a:off x="9290122" y="3784661"/>
                <a:ext cx="139320" cy="2448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FA8CE3B5-F0A2-494F-9AFB-AC4DAB9EFE4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81122" y="3776021"/>
                  <a:ext cx="1569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uppo 210">
            <a:extLst>
              <a:ext uri="{FF2B5EF4-FFF2-40B4-BE49-F238E27FC236}">
                <a16:creationId xmlns:a16="http://schemas.microsoft.com/office/drawing/2014/main" id="{A1EA63B0-6854-432B-8A5D-071FC3C01C69}"/>
              </a:ext>
            </a:extLst>
          </p:cNvPr>
          <p:cNvGrpSpPr/>
          <p:nvPr/>
        </p:nvGrpSpPr>
        <p:grpSpPr>
          <a:xfrm>
            <a:off x="9651202" y="3661181"/>
            <a:ext cx="229680" cy="253800"/>
            <a:chOff x="9651202" y="3661181"/>
            <a:chExt cx="22968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151360EF-C306-474E-8344-B29CFF276E4B}"/>
                    </a:ext>
                  </a:extLst>
                </p14:cNvPr>
                <p14:cNvContentPartPr/>
                <p14:nvPr/>
              </p14:nvContentPartPr>
              <p14:xfrm>
                <a:off x="9651202" y="3661181"/>
                <a:ext cx="210600" cy="253800"/>
              </p14:xfrm>
            </p:contentPart>
          </mc:Choice>
          <mc:Fallback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151360EF-C306-474E-8344-B29CFF276E4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42202" y="3652181"/>
                  <a:ext cx="2282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AC0D0848-67CB-4BB3-8E66-00C6724A7479}"/>
                    </a:ext>
                  </a:extLst>
                </p14:cNvPr>
                <p14:cNvContentPartPr/>
                <p14:nvPr/>
              </p14:nvContentPartPr>
              <p14:xfrm>
                <a:off x="9728602" y="3812021"/>
                <a:ext cx="152280" cy="10224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AC0D0848-67CB-4BB3-8E66-00C6724A747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19962" y="3803381"/>
                  <a:ext cx="1699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uppo 233">
            <a:extLst>
              <a:ext uri="{FF2B5EF4-FFF2-40B4-BE49-F238E27FC236}">
                <a16:creationId xmlns:a16="http://schemas.microsoft.com/office/drawing/2014/main" id="{880F7699-50A5-4FE1-8138-98A7AB3B19FF}"/>
              </a:ext>
            </a:extLst>
          </p:cNvPr>
          <p:cNvGrpSpPr/>
          <p:nvPr/>
        </p:nvGrpSpPr>
        <p:grpSpPr>
          <a:xfrm>
            <a:off x="10117042" y="1904021"/>
            <a:ext cx="1855800" cy="2648880"/>
            <a:chOff x="10117042" y="1904021"/>
            <a:chExt cx="1855800" cy="264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EABB1F91-D7A2-4E7A-8E0F-E10B4C81DAE8}"/>
                    </a:ext>
                  </a:extLst>
                </p14:cNvPr>
                <p14:cNvContentPartPr/>
                <p14:nvPr/>
              </p14:nvContentPartPr>
              <p14:xfrm>
                <a:off x="10131082" y="2100221"/>
                <a:ext cx="121680" cy="37116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EABB1F91-D7A2-4E7A-8E0F-E10B4C81DAE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22442" y="2091581"/>
                  <a:ext cx="1393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B7A42F0E-DBFC-4F04-9A47-30D5393B8405}"/>
                    </a:ext>
                  </a:extLst>
                </p14:cNvPr>
                <p14:cNvContentPartPr/>
                <p14:nvPr/>
              </p14:nvContentPartPr>
              <p14:xfrm>
                <a:off x="10315042" y="2311181"/>
                <a:ext cx="76680" cy="224280"/>
              </p14:xfrm>
            </p:contentPart>
          </mc:Choice>
          <mc:Fallback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B7A42F0E-DBFC-4F04-9A47-30D5393B840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306402" y="2302181"/>
                  <a:ext cx="94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5A994B29-378B-4675-810D-00330A9E21FE}"/>
                    </a:ext>
                  </a:extLst>
                </p14:cNvPr>
                <p14:cNvContentPartPr/>
                <p14:nvPr/>
              </p14:nvContentPartPr>
              <p14:xfrm>
                <a:off x="10557682" y="2067461"/>
                <a:ext cx="89280" cy="345600"/>
              </p14:xfrm>
            </p:contentPart>
          </mc:Choice>
          <mc:Fallback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5A994B29-378B-4675-810D-00330A9E21F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49042" y="2058461"/>
                  <a:ext cx="1069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23C914D3-2703-4843-9C7A-C1F901866C36}"/>
                    </a:ext>
                  </a:extLst>
                </p14:cNvPr>
                <p14:cNvContentPartPr/>
                <p14:nvPr/>
              </p14:nvContentPartPr>
              <p14:xfrm>
                <a:off x="10735882" y="2297501"/>
                <a:ext cx="69120" cy="17928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23C914D3-2703-4843-9C7A-C1F901866C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26882" y="2288501"/>
                  <a:ext cx="86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56BC53B0-241F-4330-AF38-75B34445AAE1}"/>
                    </a:ext>
                  </a:extLst>
                </p14:cNvPr>
                <p14:cNvContentPartPr/>
                <p14:nvPr/>
              </p14:nvContentPartPr>
              <p14:xfrm>
                <a:off x="10169602" y="2625821"/>
                <a:ext cx="591480" cy="38520"/>
              </p14:xfrm>
            </p:contentPart>
          </mc:Choice>
          <mc:Fallback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56BC53B0-241F-4330-AF38-75B34445AAE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60962" y="2617181"/>
                  <a:ext cx="609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079F3A62-2A2B-4887-9882-F03779487A87}"/>
                    </a:ext>
                  </a:extLst>
                </p14:cNvPr>
                <p14:cNvContentPartPr/>
                <p14:nvPr/>
              </p14:nvContentPartPr>
              <p14:xfrm>
                <a:off x="11215042" y="2224421"/>
                <a:ext cx="175320" cy="279000"/>
              </p14:xfrm>
            </p:contentPart>
          </mc:Choice>
          <mc:Fallback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079F3A62-2A2B-4887-9882-F03779487A8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06042" y="2215421"/>
                  <a:ext cx="192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78103F66-7279-4238-AC68-063CBBD1BF5C}"/>
                    </a:ext>
                  </a:extLst>
                </p14:cNvPr>
                <p14:cNvContentPartPr/>
                <p14:nvPr/>
              </p14:nvContentPartPr>
              <p14:xfrm>
                <a:off x="11450122" y="2454101"/>
                <a:ext cx="46800" cy="167040"/>
              </p14:xfrm>
            </p:contentPart>
          </mc:Choice>
          <mc:Fallback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78103F66-7279-4238-AC68-063CBBD1BF5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441482" y="2445101"/>
                  <a:ext cx="64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C021F243-8A5A-4E30-BB8A-13D2EE6B935F}"/>
                    </a:ext>
                  </a:extLst>
                </p14:cNvPr>
                <p14:cNvContentPartPr/>
                <p14:nvPr/>
              </p14:nvContentPartPr>
              <p14:xfrm>
                <a:off x="11582962" y="2499461"/>
                <a:ext cx="59760" cy="201960"/>
              </p14:xfrm>
            </p:contentPart>
          </mc:Choice>
          <mc:Fallback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C021F243-8A5A-4E30-BB8A-13D2EE6B935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573962" y="2490461"/>
                  <a:ext cx="77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B830FF9C-9B91-4404-BB2E-E043C415F1D8}"/>
                    </a:ext>
                  </a:extLst>
                </p14:cNvPr>
                <p14:cNvContentPartPr/>
                <p14:nvPr/>
              </p14:nvContentPartPr>
              <p14:xfrm>
                <a:off x="11342842" y="1904021"/>
                <a:ext cx="160920" cy="154080"/>
              </p14:xfrm>
            </p:contentPart>
          </mc:Choice>
          <mc:Fallback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B830FF9C-9B91-4404-BB2E-E043C415F1D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334202" y="1895021"/>
                  <a:ext cx="178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321CA6C6-ACC9-4A52-902C-9082CF35F401}"/>
                    </a:ext>
                  </a:extLst>
                </p14:cNvPr>
                <p14:cNvContentPartPr/>
                <p14:nvPr/>
              </p14:nvContentPartPr>
              <p14:xfrm>
                <a:off x="10217842" y="2852621"/>
                <a:ext cx="227880" cy="27900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321CA6C6-ACC9-4A52-902C-9082CF35F4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8842" y="2843981"/>
                  <a:ext cx="245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99E627F1-57A2-4E03-98E0-C41D9FEE12EE}"/>
                    </a:ext>
                  </a:extLst>
                </p14:cNvPr>
                <p14:cNvContentPartPr/>
                <p14:nvPr/>
              </p14:nvContentPartPr>
              <p14:xfrm>
                <a:off x="10445362" y="3039461"/>
                <a:ext cx="89280" cy="16668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99E627F1-57A2-4E03-98E0-C41D9FEE12E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36722" y="3030821"/>
                  <a:ext cx="106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4719A4F7-2BC4-4626-9B31-3B576CFC82EC}"/>
                    </a:ext>
                  </a:extLst>
                </p14:cNvPr>
                <p14:cNvContentPartPr/>
                <p14:nvPr/>
              </p14:nvContentPartPr>
              <p14:xfrm>
                <a:off x="10582522" y="3085901"/>
                <a:ext cx="11160" cy="105480"/>
              </p14:xfrm>
            </p:contentPart>
          </mc:Choice>
          <mc:Fallback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4719A4F7-2BC4-4626-9B31-3B576CFC82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73522" y="3077261"/>
                  <a:ext cx="28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EF6A68A1-629C-4817-AB1E-600C6BA0390B}"/>
                    </a:ext>
                  </a:extLst>
                </p14:cNvPr>
                <p14:cNvContentPartPr/>
                <p14:nvPr/>
              </p14:nvContentPartPr>
              <p14:xfrm>
                <a:off x="10594402" y="2772701"/>
                <a:ext cx="42840" cy="12744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EF6A68A1-629C-4817-AB1E-600C6BA0390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85762" y="2764061"/>
                  <a:ext cx="60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AFC3960D-C7AA-4524-886E-A6E5F52A0A48}"/>
                    </a:ext>
                  </a:extLst>
                </p14:cNvPr>
                <p14:cNvContentPartPr/>
                <p14:nvPr/>
              </p14:nvContentPartPr>
              <p14:xfrm>
                <a:off x="10117042" y="3408101"/>
                <a:ext cx="113040" cy="32004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AFC3960D-C7AA-4524-886E-A6E5F52A0A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08402" y="3399461"/>
                  <a:ext cx="130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14" name="Input penna 213">
                  <a:extLst>
                    <a:ext uri="{FF2B5EF4-FFF2-40B4-BE49-F238E27FC236}">
                      <a16:creationId xmlns:a16="http://schemas.microsoft.com/office/drawing/2014/main" id="{FCC2333F-5D0A-4DD8-B88B-44072ABB1564}"/>
                    </a:ext>
                  </a:extLst>
                </p14:cNvPr>
                <p14:cNvContentPartPr/>
                <p14:nvPr/>
              </p14:nvContentPartPr>
              <p14:xfrm>
                <a:off x="10444282" y="3461381"/>
                <a:ext cx="87120" cy="330120"/>
              </p14:xfrm>
            </p:contentPart>
          </mc:Choice>
          <mc:Fallback>
            <p:pic>
              <p:nvPicPr>
                <p:cNvPr id="214" name="Input penna 213">
                  <a:extLst>
                    <a:ext uri="{FF2B5EF4-FFF2-40B4-BE49-F238E27FC236}">
                      <a16:creationId xmlns:a16="http://schemas.microsoft.com/office/drawing/2014/main" id="{FCC2333F-5D0A-4DD8-B88B-44072ABB156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435282" y="3452381"/>
                  <a:ext cx="104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757BEE19-3384-4BD4-89BC-27A30B33D4E0}"/>
                    </a:ext>
                  </a:extLst>
                </p14:cNvPr>
                <p14:cNvContentPartPr/>
                <p14:nvPr/>
              </p14:nvContentPartPr>
              <p14:xfrm>
                <a:off x="10613842" y="3671261"/>
                <a:ext cx="30600" cy="90000"/>
              </p14:xfrm>
            </p:contentPart>
          </mc:Choice>
          <mc:Fallback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757BEE19-3384-4BD4-89BC-27A30B33D4E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04842" y="3662621"/>
                  <a:ext cx="48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16" name="Input penna 215">
                  <a:extLst>
                    <a:ext uri="{FF2B5EF4-FFF2-40B4-BE49-F238E27FC236}">
                      <a16:creationId xmlns:a16="http://schemas.microsoft.com/office/drawing/2014/main" id="{9E052761-3852-4B8D-A4B5-A7DC9682ED10}"/>
                    </a:ext>
                  </a:extLst>
                </p14:cNvPr>
                <p14:cNvContentPartPr/>
                <p14:nvPr/>
              </p14:nvContentPartPr>
              <p14:xfrm>
                <a:off x="10689802" y="3341861"/>
                <a:ext cx="117720" cy="448560"/>
              </p14:xfrm>
            </p:contentPart>
          </mc:Choice>
          <mc:Fallback>
            <p:pic>
              <p:nvPicPr>
                <p:cNvPr id="216" name="Input penna 215">
                  <a:extLst>
                    <a:ext uri="{FF2B5EF4-FFF2-40B4-BE49-F238E27FC236}">
                      <a16:creationId xmlns:a16="http://schemas.microsoft.com/office/drawing/2014/main" id="{9E052761-3852-4B8D-A4B5-A7DC9682ED1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81162" y="3333221"/>
                  <a:ext cx="1353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B034C509-5EEE-4B2D-86E3-C854F2EA68DA}"/>
                    </a:ext>
                  </a:extLst>
                </p14:cNvPr>
                <p14:cNvContentPartPr/>
                <p14:nvPr/>
              </p14:nvContentPartPr>
              <p14:xfrm>
                <a:off x="10934962" y="3341501"/>
                <a:ext cx="81000" cy="376560"/>
              </p14:xfrm>
            </p:contentPart>
          </mc:Choice>
          <mc:Fallback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B034C509-5EEE-4B2D-86E3-C854F2EA68D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26322" y="3332861"/>
                  <a:ext cx="98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4FFF7D0A-08E7-4F1D-B538-87BE36BFAB20}"/>
                    </a:ext>
                  </a:extLst>
                </p14:cNvPr>
                <p14:cNvContentPartPr/>
                <p14:nvPr/>
              </p14:nvContentPartPr>
              <p14:xfrm>
                <a:off x="11115682" y="3352661"/>
                <a:ext cx="123840" cy="33768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4FFF7D0A-08E7-4F1D-B538-87BE36BFAB2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07042" y="3344021"/>
                  <a:ext cx="1414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AD999B72-6B0F-44AD-8280-66A779C01D85}"/>
                    </a:ext>
                  </a:extLst>
                </p14:cNvPr>
                <p14:cNvContentPartPr/>
                <p14:nvPr/>
              </p14:nvContentPartPr>
              <p14:xfrm>
                <a:off x="11312962" y="3590261"/>
                <a:ext cx="36000" cy="196200"/>
              </p14:xfrm>
            </p:contentPart>
          </mc:Choice>
          <mc:Fallback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AD999B72-6B0F-44AD-8280-66A779C01D8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303962" y="3581621"/>
                  <a:ext cx="53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AAA7255B-E185-46F8-969F-9F7C2CFD62BD}"/>
                    </a:ext>
                  </a:extLst>
                </p14:cNvPr>
                <p14:cNvContentPartPr/>
                <p14:nvPr/>
              </p14:nvContentPartPr>
              <p14:xfrm>
                <a:off x="11320162" y="3279581"/>
                <a:ext cx="97560" cy="484560"/>
              </p14:xfrm>
            </p:contentPart>
          </mc:Choice>
          <mc:Fallback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AAA7255B-E185-46F8-969F-9F7C2CFD62B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311522" y="3270581"/>
                  <a:ext cx="1152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8EC8E7A0-B866-48B0-873D-3AD6D51E94CB}"/>
                    </a:ext>
                  </a:extLst>
                </p14:cNvPr>
                <p14:cNvContentPartPr/>
                <p14:nvPr/>
              </p14:nvContentPartPr>
              <p14:xfrm>
                <a:off x="10141522" y="3865661"/>
                <a:ext cx="1183680" cy="37440"/>
              </p14:xfrm>
            </p:contentPart>
          </mc:Choice>
          <mc:Fallback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8EC8E7A0-B866-48B0-873D-3AD6D51E94C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32882" y="3856661"/>
                  <a:ext cx="1201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81CB2E49-68C5-4DD7-B22D-6F505FE375B0}"/>
                    </a:ext>
                  </a:extLst>
                </p14:cNvPr>
                <p14:cNvContentPartPr/>
                <p14:nvPr/>
              </p14:nvContentPartPr>
              <p14:xfrm>
                <a:off x="10334842" y="4190381"/>
                <a:ext cx="253080" cy="321840"/>
              </p14:xfrm>
            </p:contentPart>
          </mc:Choice>
          <mc:Fallback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81CB2E49-68C5-4DD7-B22D-6F505FE375B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25842" y="4181381"/>
                  <a:ext cx="270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394DF7F8-0FC7-41F7-866C-E985D1B10342}"/>
                    </a:ext>
                  </a:extLst>
                </p14:cNvPr>
                <p14:cNvContentPartPr/>
                <p14:nvPr/>
              </p14:nvContentPartPr>
              <p14:xfrm>
                <a:off x="10670722" y="4412501"/>
                <a:ext cx="360" cy="2160"/>
              </p14:xfrm>
            </p:contentPart>
          </mc:Choice>
          <mc:Fallback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394DF7F8-0FC7-41F7-866C-E985D1B1034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61722" y="4403861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46332D43-E932-48F9-9892-83EF3C5644E6}"/>
                    </a:ext>
                  </a:extLst>
                </p14:cNvPr>
                <p14:cNvContentPartPr/>
                <p14:nvPr/>
              </p14:nvContentPartPr>
              <p14:xfrm>
                <a:off x="10674322" y="4345541"/>
                <a:ext cx="70560" cy="207360"/>
              </p14:xfrm>
            </p:contentPart>
          </mc:Choice>
          <mc:Fallback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46332D43-E932-48F9-9892-83EF3C5644E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65322" y="4336901"/>
                  <a:ext cx="88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7" name="Input penna 226">
                  <a:extLst>
                    <a:ext uri="{FF2B5EF4-FFF2-40B4-BE49-F238E27FC236}">
                      <a16:creationId xmlns:a16="http://schemas.microsoft.com/office/drawing/2014/main" id="{7F57E14E-1CBA-4C68-876E-820F47025B9D}"/>
                    </a:ext>
                  </a:extLst>
                </p14:cNvPr>
                <p14:cNvContentPartPr/>
                <p14:nvPr/>
              </p14:nvContentPartPr>
              <p14:xfrm>
                <a:off x="10838482" y="4378301"/>
                <a:ext cx="70920" cy="151200"/>
              </p14:xfrm>
            </p:contentPart>
          </mc:Choice>
          <mc:Fallback>
            <p:pic>
              <p:nvPicPr>
                <p:cNvPr id="227" name="Input penna 226">
                  <a:extLst>
                    <a:ext uri="{FF2B5EF4-FFF2-40B4-BE49-F238E27FC236}">
                      <a16:creationId xmlns:a16="http://schemas.microsoft.com/office/drawing/2014/main" id="{7F57E14E-1CBA-4C68-876E-820F47025B9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29482" y="4369301"/>
                  <a:ext cx="88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8" name="Input penna 227">
                  <a:extLst>
                    <a:ext uri="{FF2B5EF4-FFF2-40B4-BE49-F238E27FC236}">
                      <a16:creationId xmlns:a16="http://schemas.microsoft.com/office/drawing/2014/main" id="{2B9CF07E-6591-4A5C-82DF-BF20D871B6BB}"/>
                    </a:ext>
                  </a:extLst>
                </p14:cNvPr>
                <p14:cNvContentPartPr/>
                <p14:nvPr/>
              </p14:nvContentPartPr>
              <p14:xfrm>
                <a:off x="10760722" y="4005341"/>
                <a:ext cx="139680" cy="151200"/>
              </p14:xfrm>
            </p:contentPart>
          </mc:Choice>
          <mc:Fallback>
            <p:pic>
              <p:nvPicPr>
                <p:cNvPr id="228" name="Input penna 227">
                  <a:extLst>
                    <a:ext uri="{FF2B5EF4-FFF2-40B4-BE49-F238E27FC236}">
                      <a16:creationId xmlns:a16="http://schemas.microsoft.com/office/drawing/2014/main" id="{2B9CF07E-6591-4A5C-82DF-BF20D871B6B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752082" y="3996341"/>
                  <a:ext cx="157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9" name="Input penna 228">
                  <a:extLst>
                    <a:ext uri="{FF2B5EF4-FFF2-40B4-BE49-F238E27FC236}">
                      <a16:creationId xmlns:a16="http://schemas.microsoft.com/office/drawing/2014/main" id="{E3AE2140-2DFC-4349-9F3C-1C1903665D1B}"/>
                    </a:ext>
                  </a:extLst>
                </p14:cNvPr>
                <p14:cNvContentPartPr/>
                <p14:nvPr/>
              </p14:nvContentPartPr>
              <p14:xfrm>
                <a:off x="11629762" y="3586661"/>
                <a:ext cx="183600" cy="316080"/>
              </p14:xfrm>
            </p:contentPart>
          </mc:Choice>
          <mc:Fallback>
            <p:pic>
              <p:nvPicPr>
                <p:cNvPr id="229" name="Input penna 228">
                  <a:extLst>
                    <a:ext uri="{FF2B5EF4-FFF2-40B4-BE49-F238E27FC236}">
                      <a16:creationId xmlns:a16="http://schemas.microsoft.com/office/drawing/2014/main" id="{E3AE2140-2DFC-4349-9F3C-1C1903665D1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20762" y="3578021"/>
                  <a:ext cx="201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30" name="Input penna 229">
                  <a:extLst>
                    <a:ext uri="{FF2B5EF4-FFF2-40B4-BE49-F238E27FC236}">
                      <a16:creationId xmlns:a16="http://schemas.microsoft.com/office/drawing/2014/main" id="{1265DB2B-E0B9-40CF-B619-C4D8CAF08896}"/>
                    </a:ext>
                  </a:extLst>
                </p14:cNvPr>
                <p14:cNvContentPartPr/>
                <p14:nvPr/>
              </p14:nvContentPartPr>
              <p14:xfrm>
                <a:off x="11809042" y="3830021"/>
                <a:ext cx="38880" cy="156960"/>
              </p14:xfrm>
            </p:contentPart>
          </mc:Choice>
          <mc:Fallback>
            <p:pic>
              <p:nvPicPr>
                <p:cNvPr id="230" name="Input penna 229">
                  <a:extLst>
                    <a:ext uri="{FF2B5EF4-FFF2-40B4-BE49-F238E27FC236}">
                      <a16:creationId xmlns:a16="http://schemas.microsoft.com/office/drawing/2014/main" id="{1265DB2B-E0B9-40CF-B619-C4D8CAF0889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800402" y="3821021"/>
                  <a:ext cx="56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BD3A3263-4BA4-4268-AC8C-D60EA3E2C1C5}"/>
                    </a:ext>
                  </a:extLst>
                </p14:cNvPr>
                <p14:cNvContentPartPr/>
                <p14:nvPr/>
              </p14:nvContentPartPr>
              <p14:xfrm>
                <a:off x="11905522" y="3836141"/>
                <a:ext cx="67320" cy="153360"/>
              </p14:xfrm>
            </p:contentPart>
          </mc:Choice>
          <mc:Fallback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BD3A3263-4BA4-4268-AC8C-D60EA3E2C1C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96522" y="3827501"/>
                  <a:ext cx="84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6DB03C02-6612-44C9-8FB9-48CDD1CF32F1}"/>
                    </a:ext>
                  </a:extLst>
                </p14:cNvPr>
                <p14:cNvContentPartPr/>
                <p14:nvPr/>
              </p14:nvContentPartPr>
              <p14:xfrm>
                <a:off x="11699242" y="3288581"/>
                <a:ext cx="142200" cy="155520"/>
              </p14:xfrm>
            </p:contentPart>
          </mc:Choice>
          <mc:Fallback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6DB03C02-6612-44C9-8FB9-48CDD1CF32F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90602" y="3279581"/>
                  <a:ext cx="159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uppo 408">
            <a:extLst>
              <a:ext uri="{FF2B5EF4-FFF2-40B4-BE49-F238E27FC236}">
                <a16:creationId xmlns:a16="http://schemas.microsoft.com/office/drawing/2014/main" id="{86CB55A0-8CC9-47A1-BA5E-FBB21B577562}"/>
              </a:ext>
            </a:extLst>
          </p:cNvPr>
          <p:cNvGrpSpPr/>
          <p:nvPr/>
        </p:nvGrpSpPr>
        <p:grpSpPr>
          <a:xfrm>
            <a:off x="717082" y="5021"/>
            <a:ext cx="7290720" cy="6168499"/>
            <a:chOff x="717082" y="5021"/>
            <a:chExt cx="7290720" cy="61684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69" name="Input penna 368">
                  <a:extLst>
                    <a:ext uri="{FF2B5EF4-FFF2-40B4-BE49-F238E27FC236}">
                      <a16:creationId xmlns:a16="http://schemas.microsoft.com/office/drawing/2014/main" id="{42C245EB-2367-4424-8681-0880989EC75E}"/>
                    </a:ext>
                  </a:extLst>
                </p14:cNvPr>
                <p14:cNvContentPartPr/>
                <p14:nvPr/>
              </p14:nvContentPartPr>
              <p14:xfrm>
                <a:off x="866122" y="5257680"/>
                <a:ext cx="393480" cy="127080"/>
              </p14:xfrm>
            </p:contentPart>
          </mc:Choice>
          <mc:Fallback>
            <p:pic>
              <p:nvPicPr>
                <p:cNvPr id="369" name="Input penna 368">
                  <a:extLst>
                    <a:ext uri="{FF2B5EF4-FFF2-40B4-BE49-F238E27FC236}">
                      <a16:creationId xmlns:a16="http://schemas.microsoft.com/office/drawing/2014/main" id="{42C245EB-2367-4424-8681-0880989EC75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7482" y="5249040"/>
                  <a:ext cx="411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65" name="Input penna 364">
                  <a:extLst>
                    <a:ext uri="{FF2B5EF4-FFF2-40B4-BE49-F238E27FC236}">
                      <a16:creationId xmlns:a16="http://schemas.microsoft.com/office/drawing/2014/main" id="{6BDAB589-0600-4918-B10B-F7B1F88B676E}"/>
                    </a:ext>
                  </a:extLst>
                </p14:cNvPr>
                <p14:cNvContentPartPr/>
                <p14:nvPr/>
              </p14:nvContentPartPr>
              <p14:xfrm>
                <a:off x="944242" y="5667720"/>
                <a:ext cx="31680" cy="467280"/>
              </p14:xfrm>
            </p:contentPart>
          </mc:Choice>
          <mc:Fallback>
            <p:pic>
              <p:nvPicPr>
                <p:cNvPr id="365" name="Input penna 364">
                  <a:extLst>
                    <a:ext uri="{FF2B5EF4-FFF2-40B4-BE49-F238E27FC236}">
                      <a16:creationId xmlns:a16="http://schemas.microsoft.com/office/drawing/2014/main" id="{6BDAB589-0600-4918-B10B-F7B1F88B676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35242" y="5658720"/>
                  <a:ext cx="493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66" name="Input penna 365">
                  <a:extLst>
                    <a:ext uri="{FF2B5EF4-FFF2-40B4-BE49-F238E27FC236}">
                      <a16:creationId xmlns:a16="http://schemas.microsoft.com/office/drawing/2014/main" id="{49F3AAEF-3489-4D6A-9187-1F51D9FC8BEA}"/>
                    </a:ext>
                  </a:extLst>
                </p14:cNvPr>
                <p14:cNvContentPartPr/>
                <p14:nvPr/>
              </p14:nvContentPartPr>
              <p14:xfrm>
                <a:off x="785842" y="5625240"/>
                <a:ext cx="509040" cy="34920"/>
              </p14:xfrm>
            </p:contentPart>
          </mc:Choice>
          <mc:Fallback>
            <p:pic>
              <p:nvPicPr>
                <p:cNvPr id="366" name="Input penna 365">
                  <a:extLst>
                    <a:ext uri="{FF2B5EF4-FFF2-40B4-BE49-F238E27FC236}">
                      <a16:creationId xmlns:a16="http://schemas.microsoft.com/office/drawing/2014/main" id="{49F3AAEF-3489-4D6A-9187-1F51D9FC8BE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7202" y="5616240"/>
                  <a:ext cx="526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67" name="Input penna 366">
                  <a:extLst>
                    <a:ext uri="{FF2B5EF4-FFF2-40B4-BE49-F238E27FC236}">
                      <a16:creationId xmlns:a16="http://schemas.microsoft.com/office/drawing/2014/main" id="{F6BD233C-B87D-4BC1-9F38-214391AC76B0}"/>
                    </a:ext>
                  </a:extLst>
                </p14:cNvPr>
                <p14:cNvContentPartPr/>
                <p14:nvPr/>
              </p14:nvContentPartPr>
              <p14:xfrm>
                <a:off x="910762" y="5802720"/>
                <a:ext cx="234000" cy="30240"/>
              </p14:xfrm>
            </p:contentPart>
          </mc:Choice>
          <mc:Fallback>
            <p:pic>
              <p:nvPicPr>
                <p:cNvPr id="367" name="Input penna 366">
                  <a:extLst>
                    <a:ext uri="{FF2B5EF4-FFF2-40B4-BE49-F238E27FC236}">
                      <a16:creationId xmlns:a16="http://schemas.microsoft.com/office/drawing/2014/main" id="{F6BD233C-B87D-4BC1-9F38-214391AC76B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01762" y="5794080"/>
                  <a:ext cx="251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68" name="Input penna 367">
                  <a:extLst>
                    <a:ext uri="{FF2B5EF4-FFF2-40B4-BE49-F238E27FC236}">
                      <a16:creationId xmlns:a16="http://schemas.microsoft.com/office/drawing/2014/main" id="{ACCEBD6B-9EF0-4122-BBE4-8109B3096C15}"/>
                    </a:ext>
                  </a:extLst>
                </p14:cNvPr>
                <p14:cNvContentPartPr/>
                <p14:nvPr/>
              </p14:nvContentPartPr>
              <p14:xfrm>
                <a:off x="1095082" y="5988840"/>
                <a:ext cx="119520" cy="166680"/>
              </p14:xfrm>
            </p:contentPart>
          </mc:Choice>
          <mc:Fallback>
            <p:pic>
              <p:nvPicPr>
                <p:cNvPr id="368" name="Input penna 367">
                  <a:extLst>
                    <a:ext uri="{FF2B5EF4-FFF2-40B4-BE49-F238E27FC236}">
                      <a16:creationId xmlns:a16="http://schemas.microsoft.com/office/drawing/2014/main" id="{ACCEBD6B-9EF0-4122-BBE4-8109B3096C1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6442" y="5980200"/>
                  <a:ext cx="137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70" name="Input penna 369">
                  <a:extLst>
                    <a:ext uri="{FF2B5EF4-FFF2-40B4-BE49-F238E27FC236}">
                      <a16:creationId xmlns:a16="http://schemas.microsoft.com/office/drawing/2014/main" id="{500C990D-FE22-412D-8275-9C4DB551AB7A}"/>
                    </a:ext>
                  </a:extLst>
                </p14:cNvPr>
                <p14:cNvContentPartPr/>
                <p14:nvPr/>
              </p14:nvContentPartPr>
              <p14:xfrm>
                <a:off x="1393162" y="5914320"/>
                <a:ext cx="149400" cy="5040"/>
              </p14:xfrm>
            </p:contentPart>
          </mc:Choice>
          <mc:Fallback>
            <p:pic>
              <p:nvPicPr>
                <p:cNvPr id="370" name="Input penna 369">
                  <a:extLst>
                    <a:ext uri="{FF2B5EF4-FFF2-40B4-BE49-F238E27FC236}">
                      <a16:creationId xmlns:a16="http://schemas.microsoft.com/office/drawing/2014/main" id="{500C990D-FE22-412D-8275-9C4DB551AB7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384522" y="5905680"/>
                  <a:ext cx="167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71" name="Input penna 370">
                  <a:extLst>
                    <a:ext uri="{FF2B5EF4-FFF2-40B4-BE49-F238E27FC236}">
                      <a16:creationId xmlns:a16="http://schemas.microsoft.com/office/drawing/2014/main" id="{642BB68A-874E-45A1-9341-503221883E35}"/>
                    </a:ext>
                  </a:extLst>
                </p14:cNvPr>
                <p14:cNvContentPartPr/>
                <p14:nvPr/>
              </p14:nvContentPartPr>
              <p14:xfrm>
                <a:off x="1336642" y="6016560"/>
                <a:ext cx="201600" cy="12600"/>
              </p14:xfrm>
            </p:contentPart>
          </mc:Choice>
          <mc:Fallback>
            <p:pic>
              <p:nvPicPr>
                <p:cNvPr id="371" name="Input penna 370">
                  <a:extLst>
                    <a:ext uri="{FF2B5EF4-FFF2-40B4-BE49-F238E27FC236}">
                      <a16:creationId xmlns:a16="http://schemas.microsoft.com/office/drawing/2014/main" id="{642BB68A-874E-45A1-9341-503221883E3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28002" y="6007920"/>
                  <a:ext cx="219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72" name="Input penna 371">
                  <a:extLst>
                    <a:ext uri="{FF2B5EF4-FFF2-40B4-BE49-F238E27FC236}">
                      <a16:creationId xmlns:a16="http://schemas.microsoft.com/office/drawing/2014/main" id="{F6942B4C-4B6B-4E5E-BDDE-BD32E5050C64}"/>
                    </a:ext>
                  </a:extLst>
                </p14:cNvPr>
                <p14:cNvContentPartPr/>
                <p14:nvPr/>
              </p14:nvContentPartPr>
              <p14:xfrm>
                <a:off x="2049082" y="5798400"/>
                <a:ext cx="128160" cy="302040"/>
              </p14:xfrm>
            </p:contentPart>
          </mc:Choice>
          <mc:Fallback>
            <p:pic>
              <p:nvPicPr>
                <p:cNvPr id="372" name="Input penna 371">
                  <a:extLst>
                    <a:ext uri="{FF2B5EF4-FFF2-40B4-BE49-F238E27FC236}">
                      <a16:creationId xmlns:a16="http://schemas.microsoft.com/office/drawing/2014/main" id="{F6942B4C-4B6B-4E5E-BDDE-BD32E5050C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040442" y="5789760"/>
                  <a:ext cx="145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73" name="Input penna 372">
                  <a:extLst>
                    <a:ext uri="{FF2B5EF4-FFF2-40B4-BE49-F238E27FC236}">
                      <a16:creationId xmlns:a16="http://schemas.microsoft.com/office/drawing/2014/main" id="{A1BF216D-958F-46E9-8D7F-2835D1D7703E}"/>
                    </a:ext>
                  </a:extLst>
                </p14:cNvPr>
                <p14:cNvContentPartPr/>
                <p14:nvPr/>
              </p14:nvContentPartPr>
              <p14:xfrm>
                <a:off x="2297122" y="5949240"/>
                <a:ext cx="27360" cy="125640"/>
              </p14:xfrm>
            </p:contentPart>
          </mc:Choice>
          <mc:Fallback>
            <p:pic>
              <p:nvPicPr>
                <p:cNvPr id="373" name="Input penna 372">
                  <a:extLst>
                    <a:ext uri="{FF2B5EF4-FFF2-40B4-BE49-F238E27FC236}">
                      <a16:creationId xmlns:a16="http://schemas.microsoft.com/office/drawing/2014/main" id="{A1BF216D-958F-46E9-8D7F-2835D1D7703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88482" y="5940240"/>
                  <a:ext cx="45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74" name="Input penna 373">
                  <a:extLst>
                    <a:ext uri="{FF2B5EF4-FFF2-40B4-BE49-F238E27FC236}">
                      <a16:creationId xmlns:a16="http://schemas.microsoft.com/office/drawing/2014/main" id="{2287E2DC-80CA-4389-80F2-503233E5FFB4}"/>
                    </a:ext>
                  </a:extLst>
                </p14:cNvPr>
                <p14:cNvContentPartPr/>
                <p14:nvPr/>
              </p14:nvContentPartPr>
              <p14:xfrm>
                <a:off x="2372362" y="5819640"/>
                <a:ext cx="143640" cy="308160"/>
              </p14:xfrm>
            </p:contentPart>
          </mc:Choice>
          <mc:Fallback>
            <p:pic>
              <p:nvPicPr>
                <p:cNvPr id="374" name="Input penna 373">
                  <a:extLst>
                    <a:ext uri="{FF2B5EF4-FFF2-40B4-BE49-F238E27FC236}">
                      <a16:creationId xmlns:a16="http://schemas.microsoft.com/office/drawing/2014/main" id="{2287E2DC-80CA-4389-80F2-503233E5FFB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363722" y="5810640"/>
                  <a:ext cx="161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77" name="Input penna 376">
                  <a:extLst>
                    <a:ext uri="{FF2B5EF4-FFF2-40B4-BE49-F238E27FC236}">
                      <a16:creationId xmlns:a16="http://schemas.microsoft.com/office/drawing/2014/main" id="{2B76831C-0BB9-48C3-9581-33E39184B7E0}"/>
                    </a:ext>
                  </a:extLst>
                </p14:cNvPr>
                <p14:cNvContentPartPr/>
                <p14:nvPr/>
              </p14:nvContentPartPr>
              <p14:xfrm>
                <a:off x="2650642" y="5843040"/>
                <a:ext cx="193320" cy="226800"/>
              </p14:xfrm>
            </p:contentPart>
          </mc:Choice>
          <mc:Fallback>
            <p:pic>
              <p:nvPicPr>
                <p:cNvPr id="377" name="Input penna 376">
                  <a:extLst>
                    <a:ext uri="{FF2B5EF4-FFF2-40B4-BE49-F238E27FC236}">
                      <a16:creationId xmlns:a16="http://schemas.microsoft.com/office/drawing/2014/main" id="{2B76831C-0BB9-48C3-9581-33E39184B7E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642002" y="5834040"/>
                  <a:ext cx="210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78" name="Input penna 377">
                  <a:extLst>
                    <a:ext uri="{FF2B5EF4-FFF2-40B4-BE49-F238E27FC236}">
                      <a16:creationId xmlns:a16="http://schemas.microsoft.com/office/drawing/2014/main" id="{44BE9AF2-3C4C-49D0-929C-42E9264323F0}"/>
                    </a:ext>
                  </a:extLst>
                </p14:cNvPr>
                <p14:cNvContentPartPr/>
                <p14:nvPr/>
              </p14:nvContentPartPr>
              <p14:xfrm>
                <a:off x="2734522" y="5827560"/>
                <a:ext cx="53280" cy="220680"/>
              </p14:xfrm>
            </p:contentPart>
          </mc:Choice>
          <mc:Fallback>
            <p:pic>
              <p:nvPicPr>
                <p:cNvPr id="378" name="Input penna 377">
                  <a:extLst>
                    <a:ext uri="{FF2B5EF4-FFF2-40B4-BE49-F238E27FC236}">
                      <a16:creationId xmlns:a16="http://schemas.microsoft.com/office/drawing/2014/main" id="{44BE9AF2-3C4C-49D0-929C-42E9264323F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725882" y="5818560"/>
                  <a:ext cx="70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79" name="Input penna 378">
                  <a:extLst>
                    <a:ext uri="{FF2B5EF4-FFF2-40B4-BE49-F238E27FC236}">
                      <a16:creationId xmlns:a16="http://schemas.microsoft.com/office/drawing/2014/main" id="{500AC7CF-7D3E-4EB5-8C66-704C36B9F997}"/>
                    </a:ext>
                  </a:extLst>
                </p14:cNvPr>
                <p14:cNvContentPartPr/>
                <p14:nvPr/>
              </p14:nvContentPartPr>
              <p14:xfrm>
                <a:off x="2949802" y="5812440"/>
                <a:ext cx="24840" cy="195120"/>
              </p14:xfrm>
            </p:contentPart>
          </mc:Choice>
          <mc:Fallback>
            <p:pic>
              <p:nvPicPr>
                <p:cNvPr id="379" name="Input penna 378">
                  <a:extLst>
                    <a:ext uri="{FF2B5EF4-FFF2-40B4-BE49-F238E27FC236}">
                      <a16:creationId xmlns:a16="http://schemas.microsoft.com/office/drawing/2014/main" id="{500AC7CF-7D3E-4EB5-8C66-704C36B9F99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941162" y="5803440"/>
                  <a:ext cx="424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80" name="Input penna 379">
                  <a:extLst>
                    <a:ext uri="{FF2B5EF4-FFF2-40B4-BE49-F238E27FC236}">
                      <a16:creationId xmlns:a16="http://schemas.microsoft.com/office/drawing/2014/main" id="{BBB5B0C5-B892-4C1B-93AD-BE1AD953AEEA}"/>
                    </a:ext>
                  </a:extLst>
                </p14:cNvPr>
                <p14:cNvContentPartPr/>
                <p14:nvPr/>
              </p14:nvContentPartPr>
              <p14:xfrm>
                <a:off x="3042322" y="5834040"/>
                <a:ext cx="201600" cy="169560"/>
              </p14:xfrm>
            </p:contentPart>
          </mc:Choice>
          <mc:Fallback>
            <p:pic>
              <p:nvPicPr>
                <p:cNvPr id="380" name="Input penna 379">
                  <a:extLst>
                    <a:ext uri="{FF2B5EF4-FFF2-40B4-BE49-F238E27FC236}">
                      <a16:creationId xmlns:a16="http://schemas.microsoft.com/office/drawing/2014/main" id="{BBB5B0C5-B892-4C1B-93AD-BE1AD953AEE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033682" y="5825400"/>
                  <a:ext cx="219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82" name="Input penna 381">
                  <a:extLst>
                    <a:ext uri="{FF2B5EF4-FFF2-40B4-BE49-F238E27FC236}">
                      <a16:creationId xmlns:a16="http://schemas.microsoft.com/office/drawing/2014/main" id="{8DE8F19E-3B49-412B-8FA7-F6AC93C99323}"/>
                    </a:ext>
                  </a:extLst>
                </p14:cNvPr>
                <p14:cNvContentPartPr/>
                <p14:nvPr/>
              </p14:nvContentPartPr>
              <p14:xfrm>
                <a:off x="3477202" y="5952480"/>
                <a:ext cx="127080" cy="162000"/>
              </p14:xfrm>
            </p:contentPart>
          </mc:Choice>
          <mc:Fallback>
            <p:pic>
              <p:nvPicPr>
                <p:cNvPr id="382" name="Input penna 381">
                  <a:extLst>
                    <a:ext uri="{FF2B5EF4-FFF2-40B4-BE49-F238E27FC236}">
                      <a16:creationId xmlns:a16="http://schemas.microsoft.com/office/drawing/2014/main" id="{8DE8F19E-3B49-412B-8FA7-F6AC93C9932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468562" y="5943480"/>
                  <a:ext cx="14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83" name="Input penna 382">
                  <a:extLst>
                    <a:ext uri="{FF2B5EF4-FFF2-40B4-BE49-F238E27FC236}">
                      <a16:creationId xmlns:a16="http://schemas.microsoft.com/office/drawing/2014/main" id="{4A3C33AB-AFE0-45E3-9746-0CDC5637503E}"/>
                    </a:ext>
                  </a:extLst>
                </p14:cNvPr>
                <p14:cNvContentPartPr/>
                <p14:nvPr/>
              </p14:nvContentPartPr>
              <p14:xfrm>
                <a:off x="3562162" y="5791920"/>
                <a:ext cx="19440" cy="21960"/>
              </p14:xfrm>
            </p:contentPart>
          </mc:Choice>
          <mc:Fallback>
            <p:pic>
              <p:nvPicPr>
                <p:cNvPr id="383" name="Input penna 382">
                  <a:extLst>
                    <a:ext uri="{FF2B5EF4-FFF2-40B4-BE49-F238E27FC236}">
                      <a16:creationId xmlns:a16="http://schemas.microsoft.com/office/drawing/2014/main" id="{4A3C33AB-AFE0-45E3-9746-0CDC5637503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553162" y="5783280"/>
                  <a:ext cx="37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81" name="Input penna 380">
                  <a:extLst>
                    <a:ext uri="{FF2B5EF4-FFF2-40B4-BE49-F238E27FC236}">
                      <a16:creationId xmlns:a16="http://schemas.microsoft.com/office/drawing/2014/main" id="{EB3C309E-15E6-4915-8BAC-5B4B11147998}"/>
                    </a:ext>
                  </a:extLst>
                </p14:cNvPr>
                <p14:cNvContentPartPr/>
                <p14:nvPr/>
              </p14:nvContentPartPr>
              <p14:xfrm>
                <a:off x="3279562" y="5433360"/>
                <a:ext cx="84960" cy="232200"/>
              </p14:xfrm>
            </p:contentPart>
          </mc:Choice>
          <mc:Fallback>
            <p:pic>
              <p:nvPicPr>
                <p:cNvPr id="381" name="Input penna 380">
                  <a:extLst>
                    <a:ext uri="{FF2B5EF4-FFF2-40B4-BE49-F238E27FC236}">
                      <a16:creationId xmlns:a16="http://schemas.microsoft.com/office/drawing/2014/main" id="{EB3C309E-15E6-4915-8BAC-5B4B1114799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270922" y="5424720"/>
                  <a:ext cx="102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84" name="Input penna 383">
                  <a:extLst>
                    <a:ext uri="{FF2B5EF4-FFF2-40B4-BE49-F238E27FC236}">
                      <a16:creationId xmlns:a16="http://schemas.microsoft.com/office/drawing/2014/main" id="{3DBBC8B4-4195-452E-A4E8-1B07B6E3CB11}"/>
                    </a:ext>
                  </a:extLst>
                </p14:cNvPr>
                <p14:cNvContentPartPr/>
                <p14:nvPr/>
              </p14:nvContentPartPr>
              <p14:xfrm>
                <a:off x="3488722" y="5503560"/>
                <a:ext cx="196560" cy="162000"/>
              </p14:xfrm>
            </p:contentPart>
          </mc:Choice>
          <mc:Fallback>
            <p:pic>
              <p:nvPicPr>
                <p:cNvPr id="384" name="Input penna 383">
                  <a:extLst>
                    <a:ext uri="{FF2B5EF4-FFF2-40B4-BE49-F238E27FC236}">
                      <a16:creationId xmlns:a16="http://schemas.microsoft.com/office/drawing/2014/main" id="{3DBBC8B4-4195-452E-A4E8-1B07B6E3CB1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480082" y="5494920"/>
                  <a:ext cx="214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87" name="Input penna 386">
                  <a:extLst>
                    <a:ext uri="{FF2B5EF4-FFF2-40B4-BE49-F238E27FC236}">
                      <a16:creationId xmlns:a16="http://schemas.microsoft.com/office/drawing/2014/main" id="{113CFD6C-7928-482C-A767-C1F36CAFC76D}"/>
                    </a:ext>
                  </a:extLst>
                </p14:cNvPr>
                <p14:cNvContentPartPr/>
                <p14:nvPr/>
              </p14:nvContentPartPr>
              <p14:xfrm>
                <a:off x="3944122" y="5934480"/>
                <a:ext cx="205200" cy="39240"/>
              </p14:xfrm>
            </p:contentPart>
          </mc:Choice>
          <mc:Fallback>
            <p:pic>
              <p:nvPicPr>
                <p:cNvPr id="387" name="Input penna 386">
                  <a:extLst>
                    <a:ext uri="{FF2B5EF4-FFF2-40B4-BE49-F238E27FC236}">
                      <a16:creationId xmlns:a16="http://schemas.microsoft.com/office/drawing/2014/main" id="{113CFD6C-7928-482C-A767-C1F36CAFC76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935122" y="5925480"/>
                  <a:ext cx="222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88" name="Input penna 387">
                  <a:extLst>
                    <a:ext uri="{FF2B5EF4-FFF2-40B4-BE49-F238E27FC236}">
                      <a16:creationId xmlns:a16="http://schemas.microsoft.com/office/drawing/2014/main" id="{56A1B50F-9547-4D3C-B24A-4085BDB04DD5}"/>
                    </a:ext>
                  </a:extLst>
                </p14:cNvPr>
                <p14:cNvContentPartPr/>
                <p14:nvPr/>
              </p14:nvContentPartPr>
              <p14:xfrm>
                <a:off x="4422562" y="5809560"/>
                <a:ext cx="115920" cy="304200"/>
              </p14:xfrm>
            </p:contentPart>
          </mc:Choice>
          <mc:Fallback>
            <p:pic>
              <p:nvPicPr>
                <p:cNvPr id="388" name="Input penna 387">
                  <a:extLst>
                    <a:ext uri="{FF2B5EF4-FFF2-40B4-BE49-F238E27FC236}">
                      <a16:creationId xmlns:a16="http://schemas.microsoft.com/office/drawing/2014/main" id="{56A1B50F-9547-4D3C-B24A-4085BDB04DD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413562" y="5800920"/>
                  <a:ext cx="133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89" name="Input penna 388">
                  <a:extLst>
                    <a:ext uri="{FF2B5EF4-FFF2-40B4-BE49-F238E27FC236}">
                      <a16:creationId xmlns:a16="http://schemas.microsoft.com/office/drawing/2014/main" id="{6C17E8E9-777D-4DED-8D94-3A7F7825D39E}"/>
                    </a:ext>
                  </a:extLst>
                </p14:cNvPr>
                <p14:cNvContentPartPr/>
                <p14:nvPr/>
              </p14:nvContentPartPr>
              <p14:xfrm>
                <a:off x="4637482" y="6086040"/>
                <a:ext cx="360" cy="67680"/>
              </p14:xfrm>
            </p:contentPart>
          </mc:Choice>
          <mc:Fallback>
            <p:pic>
              <p:nvPicPr>
                <p:cNvPr id="389" name="Input penna 388">
                  <a:extLst>
                    <a:ext uri="{FF2B5EF4-FFF2-40B4-BE49-F238E27FC236}">
                      <a16:creationId xmlns:a16="http://schemas.microsoft.com/office/drawing/2014/main" id="{6C17E8E9-777D-4DED-8D94-3A7F7825D39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28482" y="6077400"/>
                  <a:ext cx="18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90" name="Input penna 389">
                  <a:extLst>
                    <a:ext uri="{FF2B5EF4-FFF2-40B4-BE49-F238E27FC236}">
                      <a16:creationId xmlns:a16="http://schemas.microsoft.com/office/drawing/2014/main" id="{4EDA7707-414D-44EA-9DCB-E58D53B44B53}"/>
                    </a:ext>
                  </a:extLst>
                </p14:cNvPr>
                <p14:cNvContentPartPr/>
                <p14:nvPr/>
              </p14:nvContentPartPr>
              <p14:xfrm>
                <a:off x="4826482" y="5829720"/>
                <a:ext cx="102960" cy="308880"/>
              </p14:xfrm>
            </p:contentPart>
          </mc:Choice>
          <mc:Fallback>
            <p:pic>
              <p:nvPicPr>
                <p:cNvPr id="390" name="Input penna 389">
                  <a:extLst>
                    <a:ext uri="{FF2B5EF4-FFF2-40B4-BE49-F238E27FC236}">
                      <a16:creationId xmlns:a16="http://schemas.microsoft.com/office/drawing/2014/main" id="{4EDA7707-414D-44EA-9DCB-E58D53B44B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17482" y="5821080"/>
                  <a:ext cx="120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92" name="Input penna 391">
                  <a:extLst>
                    <a:ext uri="{FF2B5EF4-FFF2-40B4-BE49-F238E27FC236}">
                      <a16:creationId xmlns:a16="http://schemas.microsoft.com/office/drawing/2014/main" id="{42D3DCEB-2FEE-487C-89F5-61B9CE8E8488}"/>
                    </a:ext>
                  </a:extLst>
                </p14:cNvPr>
                <p14:cNvContentPartPr/>
                <p14:nvPr/>
              </p14:nvContentPartPr>
              <p14:xfrm>
                <a:off x="5070202" y="5847720"/>
                <a:ext cx="250920" cy="255960"/>
              </p14:xfrm>
            </p:contentPart>
          </mc:Choice>
          <mc:Fallback>
            <p:pic>
              <p:nvPicPr>
                <p:cNvPr id="392" name="Input penna 391">
                  <a:extLst>
                    <a:ext uri="{FF2B5EF4-FFF2-40B4-BE49-F238E27FC236}">
                      <a16:creationId xmlns:a16="http://schemas.microsoft.com/office/drawing/2014/main" id="{42D3DCEB-2FEE-487C-89F5-61B9CE8E848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61202" y="5839080"/>
                  <a:ext cx="268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93" name="Input penna 392">
                  <a:extLst>
                    <a:ext uri="{FF2B5EF4-FFF2-40B4-BE49-F238E27FC236}">
                      <a16:creationId xmlns:a16="http://schemas.microsoft.com/office/drawing/2014/main" id="{DC209A84-2B89-4F40-926F-9EA407F8D5AB}"/>
                    </a:ext>
                  </a:extLst>
                </p14:cNvPr>
                <p14:cNvContentPartPr/>
                <p14:nvPr/>
              </p14:nvContentPartPr>
              <p14:xfrm>
                <a:off x="5144362" y="5877240"/>
                <a:ext cx="110520" cy="225720"/>
              </p14:xfrm>
            </p:contentPart>
          </mc:Choice>
          <mc:Fallback>
            <p:pic>
              <p:nvPicPr>
                <p:cNvPr id="393" name="Input penna 392">
                  <a:extLst>
                    <a:ext uri="{FF2B5EF4-FFF2-40B4-BE49-F238E27FC236}">
                      <a16:creationId xmlns:a16="http://schemas.microsoft.com/office/drawing/2014/main" id="{DC209A84-2B89-4F40-926F-9EA407F8D5A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135722" y="5868600"/>
                  <a:ext cx="128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94" name="Input penna 393">
                  <a:extLst>
                    <a:ext uri="{FF2B5EF4-FFF2-40B4-BE49-F238E27FC236}">
                      <a16:creationId xmlns:a16="http://schemas.microsoft.com/office/drawing/2014/main" id="{0ADC7287-5173-4B54-B862-22A282980E4D}"/>
                    </a:ext>
                  </a:extLst>
                </p14:cNvPr>
                <p14:cNvContentPartPr/>
                <p14:nvPr/>
              </p14:nvContentPartPr>
              <p14:xfrm>
                <a:off x="5456482" y="5866800"/>
                <a:ext cx="299880" cy="209160"/>
              </p14:xfrm>
            </p:contentPart>
          </mc:Choice>
          <mc:Fallback>
            <p:pic>
              <p:nvPicPr>
                <p:cNvPr id="394" name="Input penna 393">
                  <a:extLst>
                    <a:ext uri="{FF2B5EF4-FFF2-40B4-BE49-F238E27FC236}">
                      <a16:creationId xmlns:a16="http://schemas.microsoft.com/office/drawing/2014/main" id="{0ADC7287-5173-4B54-B862-22A282980E4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47482" y="5858160"/>
                  <a:ext cx="317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96" name="Input penna 395">
                  <a:extLst>
                    <a:ext uri="{FF2B5EF4-FFF2-40B4-BE49-F238E27FC236}">
                      <a16:creationId xmlns:a16="http://schemas.microsoft.com/office/drawing/2014/main" id="{1E1AEECC-75AD-40EE-879F-4913725588FD}"/>
                    </a:ext>
                  </a:extLst>
                </p14:cNvPr>
                <p14:cNvContentPartPr/>
                <p14:nvPr/>
              </p14:nvContentPartPr>
              <p14:xfrm>
                <a:off x="5858242" y="5547480"/>
                <a:ext cx="92880" cy="132840"/>
              </p14:xfrm>
            </p:contentPart>
          </mc:Choice>
          <mc:Fallback>
            <p:pic>
              <p:nvPicPr>
                <p:cNvPr id="396" name="Input penna 395">
                  <a:extLst>
                    <a:ext uri="{FF2B5EF4-FFF2-40B4-BE49-F238E27FC236}">
                      <a16:creationId xmlns:a16="http://schemas.microsoft.com/office/drawing/2014/main" id="{1E1AEECC-75AD-40EE-879F-4913725588F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49242" y="5538480"/>
                  <a:ext cx="11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97" name="Input penna 396">
                  <a:extLst>
                    <a:ext uri="{FF2B5EF4-FFF2-40B4-BE49-F238E27FC236}">
                      <a16:creationId xmlns:a16="http://schemas.microsoft.com/office/drawing/2014/main" id="{ECB0B09B-BBE7-4F98-89F7-C8BC8C9E172D}"/>
                    </a:ext>
                  </a:extLst>
                </p14:cNvPr>
                <p14:cNvContentPartPr/>
                <p14:nvPr/>
              </p14:nvContentPartPr>
              <p14:xfrm>
                <a:off x="6197002" y="5835480"/>
                <a:ext cx="173160" cy="338040"/>
              </p14:xfrm>
            </p:contentPart>
          </mc:Choice>
          <mc:Fallback>
            <p:pic>
              <p:nvPicPr>
                <p:cNvPr id="397" name="Input penna 396">
                  <a:extLst>
                    <a:ext uri="{FF2B5EF4-FFF2-40B4-BE49-F238E27FC236}">
                      <a16:creationId xmlns:a16="http://schemas.microsoft.com/office/drawing/2014/main" id="{ECB0B09B-BBE7-4F98-89F7-C8BC8C9E17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188362" y="5826840"/>
                  <a:ext cx="190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98" name="Input penna 397">
                  <a:extLst>
                    <a:ext uri="{FF2B5EF4-FFF2-40B4-BE49-F238E27FC236}">
                      <a16:creationId xmlns:a16="http://schemas.microsoft.com/office/drawing/2014/main" id="{5C2546DD-4FAB-4EE7-83FE-0C165A3AD8D7}"/>
                    </a:ext>
                  </a:extLst>
                </p14:cNvPr>
                <p14:cNvContentPartPr/>
                <p14:nvPr/>
              </p14:nvContentPartPr>
              <p14:xfrm>
                <a:off x="6215722" y="5546760"/>
                <a:ext cx="199080" cy="128520"/>
              </p14:xfrm>
            </p:contentPart>
          </mc:Choice>
          <mc:Fallback>
            <p:pic>
              <p:nvPicPr>
                <p:cNvPr id="398" name="Input penna 397">
                  <a:extLst>
                    <a:ext uri="{FF2B5EF4-FFF2-40B4-BE49-F238E27FC236}">
                      <a16:creationId xmlns:a16="http://schemas.microsoft.com/office/drawing/2014/main" id="{5C2546DD-4FAB-4EE7-83FE-0C165A3AD8D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207082" y="5538120"/>
                  <a:ext cx="216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99" name="Input penna 398">
                  <a:extLst>
                    <a:ext uri="{FF2B5EF4-FFF2-40B4-BE49-F238E27FC236}">
                      <a16:creationId xmlns:a16="http://schemas.microsoft.com/office/drawing/2014/main" id="{F874C525-C215-4C66-BDC5-97F1E7FE8CFC}"/>
                    </a:ext>
                  </a:extLst>
                </p14:cNvPr>
                <p14:cNvContentPartPr/>
                <p14:nvPr/>
              </p14:nvContentPartPr>
              <p14:xfrm>
                <a:off x="3961762" y="5823600"/>
                <a:ext cx="44280" cy="206640"/>
              </p14:xfrm>
            </p:contentPart>
          </mc:Choice>
          <mc:Fallback>
            <p:pic>
              <p:nvPicPr>
                <p:cNvPr id="399" name="Input penna 398">
                  <a:extLst>
                    <a:ext uri="{FF2B5EF4-FFF2-40B4-BE49-F238E27FC236}">
                      <a16:creationId xmlns:a16="http://schemas.microsoft.com/office/drawing/2014/main" id="{F874C525-C215-4C66-BDC5-97F1E7FE8CF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952762" y="5814960"/>
                  <a:ext cx="61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0E24733B-A11A-4D4C-80E6-7C658AD343FA}"/>
                    </a:ext>
                  </a:extLst>
                </p14:cNvPr>
                <p14:cNvContentPartPr/>
                <p14:nvPr/>
              </p14:nvContentPartPr>
              <p14:xfrm>
                <a:off x="1667482" y="320021"/>
                <a:ext cx="126720" cy="197856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0E24733B-A11A-4D4C-80E6-7C658AD343F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658842" y="311381"/>
                  <a:ext cx="144360" cy="19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03BA4585-5C04-48A1-9867-3A816AFB77A3}"/>
                    </a:ext>
                  </a:extLst>
                </p14:cNvPr>
                <p14:cNvContentPartPr/>
                <p14:nvPr/>
              </p14:nvContentPartPr>
              <p14:xfrm>
                <a:off x="1528162" y="199781"/>
                <a:ext cx="230760" cy="21996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03BA4585-5C04-48A1-9867-3A816AFB77A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519522" y="190781"/>
                  <a:ext cx="248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9FA79227-CC94-4455-B655-B6FA4899EF43}"/>
                    </a:ext>
                  </a:extLst>
                </p14:cNvPr>
                <p14:cNvContentPartPr/>
                <p14:nvPr/>
              </p14:nvContentPartPr>
              <p14:xfrm>
                <a:off x="1221802" y="203021"/>
                <a:ext cx="74160" cy="12780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9FA79227-CC94-4455-B655-B6FA4899EF4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213162" y="194381"/>
                  <a:ext cx="91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939EA090-6E91-4E80-8221-29D1337A30CF}"/>
                    </a:ext>
                  </a:extLst>
                </p14:cNvPr>
                <p14:cNvContentPartPr/>
                <p14:nvPr/>
              </p14:nvContentPartPr>
              <p14:xfrm>
                <a:off x="1288762" y="191141"/>
                <a:ext cx="92160" cy="30384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939EA090-6E91-4E80-8221-29D1337A30C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279762" y="182141"/>
                  <a:ext cx="109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72E9184E-A3A4-40BE-A016-E35F140026E7}"/>
                    </a:ext>
                  </a:extLst>
                </p14:cNvPr>
                <p14:cNvContentPartPr/>
                <p14:nvPr/>
              </p14:nvContentPartPr>
              <p14:xfrm>
                <a:off x="937762" y="2154221"/>
                <a:ext cx="5741640" cy="16848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72E9184E-A3A4-40BE-A016-E35F140026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28762" y="2145581"/>
                  <a:ext cx="5759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3387AF77-7C48-463F-BB8C-C7AC63CD2F04}"/>
                    </a:ext>
                  </a:extLst>
                </p14:cNvPr>
                <p14:cNvContentPartPr/>
                <p14:nvPr/>
              </p14:nvContentPartPr>
              <p14:xfrm>
                <a:off x="6680122" y="2055941"/>
                <a:ext cx="140400" cy="22356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3387AF77-7C48-463F-BB8C-C7AC63CD2F0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671482" y="2046941"/>
                  <a:ext cx="158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AAEAA81-B6D8-43FA-A592-A349B44CA503}"/>
                    </a:ext>
                  </a:extLst>
                </p14:cNvPr>
                <p14:cNvContentPartPr/>
                <p14:nvPr/>
              </p14:nvContentPartPr>
              <p14:xfrm>
                <a:off x="7043722" y="2166821"/>
                <a:ext cx="271080" cy="16020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AAEAA81-B6D8-43FA-A592-A349B44CA50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35082" y="2158181"/>
                  <a:ext cx="288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61FFFFF3-CD65-4290-A17B-F08A32DFD8AA}"/>
                    </a:ext>
                  </a:extLst>
                </p14:cNvPr>
                <p14:cNvContentPartPr/>
                <p14:nvPr/>
              </p14:nvContentPartPr>
              <p14:xfrm>
                <a:off x="7112122" y="2098421"/>
                <a:ext cx="193680" cy="26460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61FFFFF3-CD65-4290-A17B-F08A32DFD8A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103482" y="2089781"/>
                  <a:ext cx="211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0813196D-AAEA-4FC5-97BA-B920E7698B3A}"/>
                    </a:ext>
                  </a:extLst>
                </p14:cNvPr>
                <p14:cNvContentPartPr/>
                <p14:nvPr/>
              </p14:nvContentPartPr>
              <p14:xfrm>
                <a:off x="1210642" y="2468501"/>
                <a:ext cx="174600" cy="45756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0813196D-AAEA-4FC5-97BA-B920E7698B3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201642" y="2459501"/>
                  <a:ext cx="1922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9C94A709-2D87-434E-A194-068DD4959101}"/>
                    </a:ext>
                  </a:extLst>
                </p14:cNvPr>
                <p14:cNvContentPartPr/>
                <p14:nvPr/>
              </p14:nvContentPartPr>
              <p14:xfrm>
                <a:off x="1475602" y="2698901"/>
                <a:ext cx="109800" cy="26604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9C94A709-2D87-434E-A194-068DD495910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466602" y="2690261"/>
                  <a:ext cx="127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5B9F653C-C36F-42F7-A92C-66B5ED603D69}"/>
                    </a:ext>
                  </a:extLst>
                </p14:cNvPr>
                <p14:cNvContentPartPr/>
                <p14:nvPr/>
              </p14:nvContentPartPr>
              <p14:xfrm>
                <a:off x="4027642" y="2467061"/>
                <a:ext cx="131760" cy="45396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5B9F653C-C36F-42F7-A92C-66B5ED603D6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019002" y="2458421"/>
                  <a:ext cx="1494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E2815E94-5008-46CC-9C4B-0F44BE00B173}"/>
                    </a:ext>
                  </a:extLst>
                </p14:cNvPr>
                <p14:cNvContentPartPr/>
                <p14:nvPr/>
              </p14:nvContentPartPr>
              <p14:xfrm>
                <a:off x="4301602" y="2709341"/>
                <a:ext cx="121680" cy="28332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E2815E94-5008-46CC-9C4B-0F44BE00B17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292602" y="2700701"/>
                  <a:ext cx="139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CA59346D-55CD-48B2-ACA5-4FEE140BB37D}"/>
                    </a:ext>
                  </a:extLst>
                </p14:cNvPr>
                <p14:cNvContentPartPr/>
                <p14:nvPr/>
              </p14:nvContentPartPr>
              <p14:xfrm>
                <a:off x="3836482" y="229301"/>
                <a:ext cx="86400" cy="38628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CA59346D-55CD-48B2-ACA5-4FEE140BB37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27482" y="220661"/>
                  <a:ext cx="1040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2F9D7210-17E1-40A9-B324-17DC051616A6}"/>
                    </a:ext>
                  </a:extLst>
                </p14:cNvPr>
                <p14:cNvContentPartPr/>
                <p14:nvPr/>
              </p14:nvContentPartPr>
              <p14:xfrm>
                <a:off x="4028002" y="469061"/>
                <a:ext cx="80640" cy="15732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2F9D7210-17E1-40A9-B324-17DC051616A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019362" y="460421"/>
                  <a:ext cx="98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A7325442-5793-4E84-A610-F35F3644A3F1}"/>
                    </a:ext>
                  </a:extLst>
                </p14:cNvPr>
                <p14:cNvContentPartPr/>
                <p14:nvPr/>
              </p14:nvContentPartPr>
              <p14:xfrm>
                <a:off x="2191642" y="2469581"/>
                <a:ext cx="170640" cy="29448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A7325442-5793-4E84-A610-F35F3644A3F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82642" y="2460581"/>
                  <a:ext cx="188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B7FCB28C-F02C-44AD-8F43-F6E2C79EC702}"/>
                    </a:ext>
                  </a:extLst>
                </p14:cNvPr>
                <p14:cNvContentPartPr/>
                <p14:nvPr/>
              </p14:nvContentPartPr>
              <p14:xfrm>
                <a:off x="2374522" y="2658581"/>
                <a:ext cx="71640" cy="19080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B7FCB28C-F02C-44AD-8F43-F6E2C79EC70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65882" y="2649581"/>
                  <a:ext cx="89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02ACC45A-91E6-4690-B912-8EC2F187DB9B}"/>
                    </a:ext>
                  </a:extLst>
                </p14:cNvPr>
                <p14:cNvContentPartPr/>
                <p14:nvPr/>
              </p14:nvContentPartPr>
              <p14:xfrm>
                <a:off x="2482162" y="2669741"/>
                <a:ext cx="76680" cy="21456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02ACC45A-91E6-4690-B912-8EC2F187DB9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473522" y="2661101"/>
                  <a:ext cx="94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F989286F-F39F-4F28-8B64-3EE461C6526E}"/>
                    </a:ext>
                  </a:extLst>
                </p14:cNvPr>
                <p14:cNvContentPartPr/>
                <p14:nvPr/>
              </p14:nvContentPartPr>
              <p14:xfrm>
                <a:off x="2664322" y="2647421"/>
                <a:ext cx="153720" cy="1116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F989286F-F39F-4F28-8B64-3EE461C6526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55682" y="2638781"/>
                  <a:ext cx="1713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40F79631-BF19-4FD7-9476-22492BD12B77}"/>
                    </a:ext>
                  </a:extLst>
                </p14:cNvPr>
                <p14:cNvContentPartPr/>
                <p14:nvPr/>
              </p14:nvContentPartPr>
              <p14:xfrm>
                <a:off x="2651722" y="2728781"/>
                <a:ext cx="136440" cy="1116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40F79631-BF19-4FD7-9476-22492BD12B7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643082" y="2719781"/>
                  <a:ext cx="154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28D5074D-DEC5-4145-926E-3CDB9812C195}"/>
                    </a:ext>
                  </a:extLst>
                </p14:cNvPr>
                <p14:cNvContentPartPr/>
                <p14:nvPr/>
              </p14:nvContentPartPr>
              <p14:xfrm>
                <a:off x="2924602" y="2563901"/>
                <a:ext cx="73800" cy="17820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28D5074D-DEC5-4145-926E-3CDB9812C19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915602" y="2555261"/>
                  <a:ext cx="91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325828BF-BF38-4495-BE00-B236D691B45D}"/>
                    </a:ext>
                  </a:extLst>
                </p14:cNvPr>
                <p14:cNvContentPartPr/>
                <p14:nvPr/>
              </p14:nvContentPartPr>
              <p14:xfrm>
                <a:off x="3073642" y="2743181"/>
                <a:ext cx="9360" cy="8064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325828BF-BF38-4495-BE00-B236D691B45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064642" y="2734181"/>
                  <a:ext cx="27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0AFFC330-7A05-41A0-91C8-EA396D9E37C8}"/>
                    </a:ext>
                  </a:extLst>
                </p14:cNvPr>
                <p14:cNvContentPartPr/>
                <p14:nvPr/>
              </p14:nvContentPartPr>
              <p14:xfrm>
                <a:off x="3187762" y="2606381"/>
                <a:ext cx="137160" cy="19152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0AFFC330-7A05-41A0-91C8-EA396D9E37C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78762" y="2597741"/>
                  <a:ext cx="154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58D1B744-D15E-45C3-A813-5D8134B46685}"/>
                    </a:ext>
                  </a:extLst>
                </p14:cNvPr>
                <p14:cNvContentPartPr/>
                <p14:nvPr/>
              </p14:nvContentPartPr>
              <p14:xfrm>
                <a:off x="1972402" y="3113261"/>
                <a:ext cx="1717920" cy="8820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58D1B744-D15E-45C3-A813-5D8134B4668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963402" y="3104621"/>
                  <a:ext cx="1735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8C3559FB-C452-4FF3-9AA5-C36951846077}"/>
                    </a:ext>
                  </a:extLst>
                </p14:cNvPr>
                <p14:cNvContentPartPr/>
                <p14:nvPr/>
              </p14:nvContentPartPr>
              <p14:xfrm>
                <a:off x="3585922" y="3011381"/>
                <a:ext cx="178200" cy="22320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8C3559FB-C452-4FF3-9AA5-C3695184607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577282" y="3002381"/>
                  <a:ext cx="195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BBCA0E2F-5603-49A2-838C-3386DFAD6F52}"/>
                    </a:ext>
                  </a:extLst>
                </p14:cNvPr>
                <p14:cNvContentPartPr/>
                <p14:nvPr/>
              </p14:nvContentPartPr>
              <p14:xfrm>
                <a:off x="1908682" y="3128021"/>
                <a:ext cx="107280" cy="19512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BBCA0E2F-5603-49A2-838C-3386DFAD6F5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99682" y="3119021"/>
                  <a:ext cx="124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EA339924-EEA6-4CD7-909F-007A324B1817}"/>
                    </a:ext>
                  </a:extLst>
                </p14:cNvPr>
                <p14:cNvContentPartPr/>
                <p14:nvPr/>
              </p14:nvContentPartPr>
              <p14:xfrm>
                <a:off x="5642602" y="1331621"/>
                <a:ext cx="324360" cy="22068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EA339924-EEA6-4CD7-909F-007A324B181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33962" y="1322621"/>
                  <a:ext cx="342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C7447CA0-95E9-47A7-8D4E-E8FFD97C44CD}"/>
                    </a:ext>
                  </a:extLst>
                </p14:cNvPr>
                <p14:cNvContentPartPr/>
                <p14:nvPr/>
              </p14:nvContentPartPr>
              <p14:xfrm>
                <a:off x="3477202" y="2614301"/>
                <a:ext cx="260640" cy="20160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C7447CA0-95E9-47A7-8D4E-E8FFD97C44C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468562" y="2605301"/>
                  <a:ext cx="27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3430A14E-92C1-4482-AAAC-08D82862CE89}"/>
                    </a:ext>
                  </a:extLst>
                </p14:cNvPr>
                <p14:cNvContentPartPr/>
                <p14:nvPr/>
              </p14:nvContentPartPr>
              <p14:xfrm>
                <a:off x="5399242" y="154061"/>
                <a:ext cx="191520" cy="311760"/>
              </p14:xfrm>
            </p:contentPart>
          </mc:Choice>
          <mc:Fallback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3430A14E-92C1-4482-AAAC-08D82862CE8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90242" y="145421"/>
                  <a:ext cx="209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6" name="Input penna 235">
                  <a:extLst>
                    <a:ext uri="{FF2B5EF4-FFF2-40B4-BE49-F238E27FC236}">
                      <a16:creationId xmlns:a16="http://schemas.microsoft.com/office/drawing/2014/main" id="{9B68E907-B4DC-4ED5-8D55-65E071E89EFE}"/>
                    </a:ext>
                  </a:extLst>
                </p14:cNvPr>
                <p14:cNvContentPartPr/>
                <p14:nvPr/>
              </p14:nvContentPartPr>
              <p14:xfrm>
                <a:off x="5628562" y="383741"/>
                <a:ext cx="71280" cy="194760"/>
              </p14:xfrm>
            </p:contentPart>
          </mc:Choice>
          <mc:Fallback>
            <p:pic>
              <p:nvPicPr>
                <p:cNvPr id="236" name="Input penna 235">
                  <a:extLst>
                    <a:ext uri="{FF2B5EF4-FFF2-40B4-BE49-F238E27FC236}">
                      <a16:creationId xmlns:a16="http://schemas.microsoft.com/office/drawing/2014/main" id="{9B68E907-B4DC-4ED5-8D55-65E071E89EF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619562" y="374741"/>
                  <a:ext cx="88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20642839-34CE-47F1-8B05-CD0A2090F5B8}"/>
                    </a:ext>
                  </a:extLst>
                </p14:cNvPr>
                <p14:cNvContentPartPr/>
                <p14:nvPr/>
              </p14:nvContentPartPr>
              <p14:xfrm>
                <a:off x="5765362" y="402821"/>
                <a:ext cx="51120" cy="138960"/>
              </p14:xfrm>
            </p:contentPart>
          </mc:Choice>
          <mc:Fallback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20642839-34CE-47F1-8B05-CD0A2090F5B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756362" y="393821"/>
                  <a:ext cx="68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8" name="Input penna 237">
                  <a:extLst>
                    <a:ext uri="{FF2B5EF4-FFF2-40B4-BE49-F238E27FC236}">
                      <a16:creationId xmlns:a16="http://schemas.microsoft.com/office/drawing/2014/main" id="{5CF3F461-F022-4501-B3F8-7350AFF5AF02}"/>
                    </a:ext>
                  </a:extLst>
                </p14:cNvPr>
                <p14:cNvContentPartPr/>
                <p14:nvPr/>
              </p14:nvContentPartPr>
              <p14:xfrm>
                <a:off x="5325082" y="57221"/>
                <a:ext cx="361800" cy="51120"/>
              </p14:xfrm>
            </p:contentPart>
          </mc:Choice>
          <mc:Fallback>
            <p:pic>
              <p:nvPicPr>
                <p:cNvPr id="238" name="Input penna 237">
                  <a:extLst>
                    <a:ext uri="{FF2B5EF4-FFF2-40B4-BE49-F238E27FC236}">
                      <a16:creationId xmlns:a16="http://schemas.microsoft.com/office/drawing/2014/main" id="{5CF3F461-F022-4501-B3F8-7350AFF5AF0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16442" y="48581"/>
                  <a:ext cx="37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9" name="Input penna 238">
                  <a:extLst>
                    <a:ext uri="{FF2B5EF4-FFF2-40B4-BE49-F238E27FC236}">
                      <a16:creationId xmlns:a16="http://schemas.microsoft.com/office/drawing/2014/main" id="{BE953C50-90A8-46A7-9587-C82483550EB9}"/>
                    </a:ext>
                  </a:extLst>
                </p14:cNvPr>
                <p14:cNvContentPartPr/>
                <p14:nvPr/>
              </p14:nvContentPartPr>
              <p14:xfrm>
                <a:off x="5924842" y="234341"/>
                <a:ext cx="124920" cy="12600"/>
              </p14:xfrm>
            </p:contentPart>
          </mc:Choice>
          <mc:Fallback>
            <p:pic>
              <p:nvPicPr>
                <p:cNvPr id="239" name="Input penna 238">
                  <a:extLst>
                    <a:ext uri="{FF2B5EF4-FFF2-40B4-BE49-F238E27FC236}">
                      <a16:creationId xmlns:a16="http://schemas.microsoft.com/office/drawing/2014/main" id="{BE953C50-90A8-46A7-9587-C82483550EB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916202" y="225341"/>
                  <a:ext cx="142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40" name="Input penna 239">
                  <a:extLst>
                    <a:ext uri="{FF2B5EF4-FFF2-40B4-BE49-F238E27FC236}">
                      <a16:creationId xmlns:a16="http://schemas.microsoft.com/office/drawing/2014/main" id="{D80BE0E2-D930-4F6D-9A58-869C2B9D149F}"/>
                    </a:ext>
                  </a:extLst>
                </p14:cNvPr>
                <p14:cNvContentPartPr/>
                <p14:nvPr/>
              </p14:nvContentPartPr>
              <p14:xfrm>
                <a:off x="5942482" y="333341"/>
                <a:ext cx="104040" cy="9720"/>
              </p14:xfrm>
            </p:contentPart>
          </mc:Choice>
          <mc:Fallback>
            <p:pic>
              <p:nvPicPr>
                <p:cNvPr id="240" name="Input penna 239">
                  <a:extLst>
                    <a:ext uri="{FF2B5EF4-FFF2-40B4-BE49-F238E27FC236}">
                      <a16:creationId xmlns:a16="http://schemas.microsoft.com/office/drawing/2014/main" id="{D80BE0E2-D930-4F6D-9A58-869C2B9D149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33482" y="324701"/>
                  <a:ext cx="1216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2" name="Input penna 241">
                  <a:extLst>
                    <a:ext uri="{FF2B5EF4-FFF2-40B4-BE49-F238E27FC236}">
                      <a16:creationId xmlns:a16="http://schemas.microsoft.com/office/drawing/2014/main" id="{68CFA7C1-7823-4B44-9638-D1ACE6AA3F44}"/>
                    </a:ext>
                  </a:extLst>
                </p14:cNvPr>
                <p14:cNvContentPartPr/>
                <p14:nvPr/>
              </p14:nvContentPartPr>
              <p14:xfrm>
                <a:off x="6188362" y="275381"/>
                <a:ext cx="117000" cy="8640"/>
              </p14:xfrm>
            </p:contentPart>
          </mc:Choice>
          <mc:Fallback>
            <p:pic>
              <p:nvPicPr>
                <p:cNvPr id="242" name="Input penna 241">
                  <a:extLst>
                    <a:ext uri="{FF2B5EF4-FFF2-40B4-BE49-F238E27FC236}">
                      <a16:creationId xmlns:a16="http://schemas.microsoft.com/office/drawing/2014/main" id="{68CFA7C1-7823-4B44-9638-D1ACE6AA3F4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179362" y="266381"/>
                  <a:ext cx="134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F7C17D0F-EF2B-4B69-B779-81731E083F90}"/>
                    </a:ext>
                  </a:extLst>
                </p14:cNvPr>
                <p14:cNvContentPartPr/>
                <p14:nvPr/>
              </p14:nvContentPartPr>
              <p14:xfrm>
                <a:off x="6419482" y="139301"/>
                <a:ext cx="113760" cy="259560"/>
              </p14:xfrm>
            </p:contentPart>
          </mc:Choice>
          <mc:Fallback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F7C17D0F-EF2B-4B69-B779-81731E083F9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410482" y="130661"/>
                  <a:ext cx="131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26973276-40B1-4410-85B4-13770DBD3607}"/>
                    </a:ext>
                  </a:extLst>
                </p14:cNvPr>
                <p14:cNvContentPartPr/>
                <p14:nvPr/>
              </p14:nvContentPartPr>
              <p14:xfrm>
                <a:off x="6571042" y="329741"/>
                <a:ext cx="720" cy="127080"/>
              </p14:xfrm>
            </p:contentPart>
          </mc:Choice>
          <mc:Fallback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26973276-40B1-4410-85B4-13770DBD360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562042" y="321101"/>
                  <a:ext cx="18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3FF1D620-2D75-4253-B983-C72581A2C180}"/>
                    </a:ext>
                  </a:extLst>
                </p14:cNvPr>
                <p14:cNvContentPartPr/>
                <p14:nvPr/>
              </p14:nvContentPartPr>
              <p14:xfrm>
                <a:off x="6683362" y="178541"/>
                <a:ext cx="75960" cy="30240"/>
              </p14:xfrm>
            </p:contentPart>
          </mc:Choice>
          <mc:Fallback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3FF1D620-2D75-4253-B983-C72581A2C18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674362" y="169541"/>
                  <a:ext cx="93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6" name="Input penna 245">
                  <a:extLst>
                    <a:ext uri="{FF2B5EF4-FFF2-40B4-BE49-F238E27FC236}">
                      <a16:creationId xmlns:a16="http://schemas.microsoft.com/office/drawing/2014/main" id="{B5590091-C25D-45AD-A60D-8ECA8DC1B8E6}"/>
                    </a:ext>
                  </a:extLst>
                </p14:cNvPr>
                <p14:cNvContentPartPr/>
                <p14:nvPr/>
              </p14:nvContentPartPr>
              <p14:xfrm>
                <a:off x="6686962" y="198701"/>
                <a:ext cx="117720" cy="235800"/>
              </p14:xfrm>
            </p:contentPart>
          </mc:Choice>
          <mc:Fallback>
            <p:pic>
              <p:nvPicPr>
                <p:cNvPr id="246" name="Input penna 245">
                  <a:extLst>
                    <a:ext uri="{FF2B5EF4-FFF2-40B4-BE49-F238E27FC236}">
                      <a16:creationId xmlns:a16="http://schemas.microsoft.com/office/drawing/2014/main" id="{B5590091-C25D-45AD-A60D-8ECA8DC1B8E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677962" y="190061"/>
                  <a:ext cx="135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7" name="Input penna 246">
                  <a:extLst>
                    <a:ext uri="{FF2B5EF4-FFF2-40B4-BE49-F238E27FC236}">
                      <a16:creationId xmlns:a16="http://schemas.microsoft.com/office/drawing/2014/main" id="{35DAB4B3-6038-42ED-9740-B76C9092D160}"/>
                    </a:ext>
                  </a:extLst>
                </p14:cNvPr>
                <p14:cNvContentPartPr/>
                <p14:nvPr/>
              </p14:nvContentPartPr>
              <p14:xfrm>
                <a:off x="7019242" y="217421"/>
                <a:ext cx="119880" cy="18720"/>
              </p14:xfrm>
            </p:contentPart>
          </mc:Choice>
          <mc:Fallback>
            <p:pic>
              <p:nvPicPr>
                <p:cNvPr id="247" name="Input penna 246">
                  <a:extLst>
                    <a:ext uri="{FF2B5EF4-FFF2-40B4-BE49-F238E27FC236}">
                      <a16:creationId xmlns:a16="http://schemas.microsoft.com/office/drawing/2014/main" id="{35DAB4B3-6038-42ED-9740-B76C9092D16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010242" y="208781"/>
                  <a:ext cx="137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8" name="Input penna 247">
                  <a:extLst>
                    <a:ext uri="{FF2B5EF4-FFF2-40B4-BE49-F238E27FC236}">
                      <a16:creationId xmlns:a16="http://schemas.microsoft.com/office/drawing/2014/main" id="{C374207C-ED1B-4F32-926B-B50E0CB1E82B}"/>
                    </a:ext>
                  </a:extLst>
                </p14:cNvPr>
                <p14:cNvContentPartPr/>
                <p14:nvPr/>
              </p14:nvContentPartPr>
              <p14:xfrm>
                <a:off x="7098802" y="230741"/>
                <a:ext cx="58320" cy="228960"/>
              </p14:xfrm>
            </p:contentPart>
          </mc:Choice>
          <mc:Fallback>
            <p:pic>
              <p:nvPicPr>
                <p:cNvPr id="248" name="Input penna 247">
                  <a:extLst>
                    <a:ext uri="{FF2B5EF4-FFF2-40B4-BE49-F238E27FC236}">
                      <a16:creationId xmlns:a16="http://schemas.microsoft.com/office/drawing/2014/main" id="{C374207C-ED1B-4F32-926B-B50E0CB1E82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090162" y="222101"/>
                  <a:ext cx="75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9" name="Input penna 248">
                  <a:extLst>
                    <a:ext uri="{FF2B5EF4-FFF2-40B4-BE49-F238E27FC236}">
                      <a16:creationId xmlns:a16="http://schemas.microsoft.com/office/drawing/2014/main" id="{A0A5A52D-76B1-4CC9-9E44-B03DE6370A54}"/>
                    </a:ext>
                  </a:extLst>
                </p14:cNvPr>
                <p14:cNvContentPartPr/>
                <p14:nvPr/>
              </p14:nvContentPartPr>
              <p14:xfrm>
                <a:off x="6978202" y="5021"/>
                <a:ext cx="115200" cy="73440"/>
              </p14:xfrm>
            </p:contentPart>
          </mc:Choice>
          <mc:Fallback>
            <p:pic>
              <p:nvPicPr>
                <p:cNvPr id="249" name="Input penna 248">
                  <a:extLst>
                    <a:ext uri="{FF2B5EF4-FFF2-40B4-BE49-F238E27FC236}">
                      <a16:creationId xmlns:a16="http://schemas.microsoft.com/office/drawing/2014/main" id="{A0A5A52D-76B1-4CC9-9E44-B03DE6370A5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969562" y="-3979"/>
                  <a:ext cx="132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2" name="Input penna 251">
                  <a:extLst>
                    <a:ext uri="{FF2B5EF4-FFF2-40B4-BE49-F238E27FC236}">
                      <a16:creationId xmlns:a16="http://schemas.microsoft.com/office/drawing/2014/main" id="{AEC089F4-97A9-481C-BD4C-EC98C2CE64BB}"/>
                    </a:ext>
                  </a:extLst>
                </p14:cNvPr>
                <p14:cNvContentPartPr/>
                <p14:nvPr/>
              </p14:nvContentPartPr>
              <p14:xfrm>
                <a:off x="5470882" y="706200"/>
                <a:ext cx="230400" cy="249840"/>
              </p14:xfrm>
            </p:contentPart>
          </mc:Choice>
          <mc:Fallback>
            <p:pic>
              <p:nvPicPr>
                <p:cNvPr id="252" name="Input penna 251">
                  <a:extLst>
                    <a:ext uri="{FF2B5EF4-FFF2-40B4-BE49-F238E27FC236}">
                      <a16:creationId xmlns:a16="http://schemas.microsoft.com/office/drawing/2014/main" id="{AEC089F4-97A9-481C-BD4C-EC98C2CE64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461882" y="697560"/>
                  <a:ext cx="248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3" name="Input penna 252">
                  <a:extLst>
                    <a:ext uri="{FF2B5EF4-FFF2-40B4-BE49-F238E27FC236}">
                      <a16:creationId xmlns:a16="http://schemas.microsoft.com/office/drawing/2014/main" id="{B637FC56-BF42-40C1-BD51-32B0137A6942}"/>
                    </a:ext>
                  </a:extLst>
                </p14:cNvPr>
                <p14:cNvContentPartPr/>
                <p14:nvPr/>
              </p14:nvContentPartPr>
              <p14:xfrm>
                <a:off x="5758522" y="866040"/>
                <a:ext cx="78840" cy="137520"/>
              </p14:xfrm>
            </p:contentPart>
          </mc:Choice>
          <mc:Fallback>
            <p:pic>
              <p:nvPicPr>
                <p:cNvPr id="253" name="Input penna 252">
                  <a:extLst>
                    <a:ext uri="{FF2B5EF4-FFF2-40B4-BE49-F238E27FC236}">
                      <a16:creationId xmlns:a16="http://schemas.microsoft.com/office/drawing/2014/main" id="{B637FC56-BF42-40C1-BD51-32B0137A694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749522" y="857040"/>
                  <a:ext cx="96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4" name="Input penna 253">
                  <a:extLst>
                    <a:ext uri="{FF2B5EF4-FFF2-40B4-BE49-F238E27FC236}">
                      <a16:creationId xmlns:a16="http://schemas.microsoft.com/office/drawing/2014/main" id="{193AE70D-0944-41B2-95DF-E87D3A326303}"/>
                    </a:ext>
                  </a:extLst>
                </p14:cNvPr>
                <p14:cNvContentPartPr/>
                <p14:nvPr/>
              </p14:nvContentPartPr>
              <p14:xfrm>
                <a:off x="5867962" y="903120"/>
                <a:ext cx="61560" cy="110880"/>
              </p14:xfrm>
            </p:contentPart>
          </mc:Choice>
          <mc:Fallback>
            <p:pic>
              <p:nvPicPr>
                <p:cNvPr id="254" name="Input penna 253">
                  <a:extLst>
                    <a:ext uri="{FF2B5EF4-FFF2-40B4-BE49-F238E27FC236}">
                      <a16:creationId xmlns:a16="http://schemas.microsoft.com/office/drawing/2014/main" id="{193AE70D-0944-41B2-95DF-E87D3A32630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858962" y="894120"/>
                  <a:ext cx="79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5" name="Input penna 254">
                  <a:extLst>
                    <a:ext uri="{FF2B5EF4-FFF2-40B4-BE49-F238E27FC236}">
                      <a16:creationId xmlns:a16="http://schemas.microsoft.com/office/drawing/2014/main" id="{885A27B0-C121-4808-98A9-7850EB7D6806}"/>
                    </a:ext>
                  </a:extLst>
                </p14:cNvPr>
                <p14:cNvContentPartPr/>
                <p14:nvPr/>
              </p14:nvContentPartPr>
              <p14:xfrm>
                <a:off x="5353522" y="612600"/>
                <a:ext cx="253440" cy="63360"/>
              </p14:xfrm>
            </p:contentPart>
          </mc:Choice>
          <mc:Fallback>
            <p:pic>
              <p:nvPicPr>
                <p:cNvPr id="255" name="Input penna 254">
                  <a:extLst>
                    <a:ext uri="{FF2B5EF4-FFF2-40B4-BE49-F238E27FC236}">
                      <a16:creationId xmlns:a16="http://schemas.microsoft.com/office/drawing/2014/main" id="{885A27B0-C121-4808-98A9-7850EB7D680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344882" y="603600"/>
                  <a:ext cx="271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6" name="Input penna 255">
                  <a:extLst>
                    <a:ext uri="{FF2B5EF4-FFF2-40B4-BE49-F238E27FC236}">
                      <a16:creationId xmlns:a16="http://schemas.microsoft.com/office/drawing/2014/main" id="{48812821-4A48-4247-90E8-2890CA62A60F}"/>
                    </a:ext>
                  </a:extLst>
                </p14:cNvPr>
                <p14:cNvContentPartPr/>
                <p14:nvPr/>
              </p14:nvContentPartPr>
              <p14:xfrm>
                <a:off x="6047962" y="790800"/>
                <a:ext cx="188280" cy="36720"/>
              </p14:xfrm>
            </p:contentPart>
          </mc:Choice>
          <mc:Fallback>
            <p:pic>
              <p:nvPicPr>
                <p:cNvPr id="256" name="Input penna 255">
                  <a:extLst>
                    <a:ext uri="{FF2B5EF4-FFF2-40B4-BE49-F238E27FC236}">
                      <a16:creationId xmlns:a16="http://schemas.microsoft.com/office/drawing/2014/main" id="{48812821-4A48-4247-90E8-2890CA62A60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039322" y="782160"/>
                  <a:ext cx="205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7" name="Input penna 256">
                  <a:extLst>
                    <a:ext uri="{FF2B5EF4-FFF2-40B4-BE49-F238E27FC236}">
                      <a16:creationId xmlns:a16="http://schemas.microsoft.com/office/drawing/2014/main" id="{5F9003A1-EECA-4743-AB4B-90A74E841DCC}"/>
                    </a:ext>
                  </a:extLst>
                </p14:cNvPr>
                <p14:cNvContentPartPr/>
                <p14:nvPr/>
              </p14:nvContentPartPr>
              <p14:xfrm>
                <a:off x="6052282" y="894120"/>
                <a:ext cx="163080" cy="15480"/>
              </p14:xfrm>
            </p:contentPart>
          </mc:Choice>
          <mc:Fallback>
            <p:pic>
              <p:nvPicPr>
                <p:cNvPr id="257" name="Input penna 256">
                  <a:extLst>
                    <a:ext uri="{FF2B5EF4-FFF2-40B4-BE49-F238E27FC236}">
                      <a16:creationId xmlns:a16="http://schemas.microsoft.com/office/drawing/2014/main" id="{5F9003A1-EECA-4743-AB4B-90A74E841D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43642" y="885480"/>
                  <a:ext cx="180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8" name="Input penna 257">
                  <a:extLst>
                    <a:ext uri="{FF2B5EF4-FFF2-40B4-BE49-F238E27FC236}">
                      <a16:creationId xmlns:a16="http://schemas.microsoft.com/office/drawing/2014/main" id="{AFCF2D6C-1041-431C-ACED-7CAB418EE1C7}"/>
                    </a:ext>
                  </a:extLst>
                </p14:cNvPr>
                <p14:cNvContentPartPr/>
                <p14:nvPr/>
              </p14:nvContentPartPr>
              <p14:xfrm>
                <a:off x="6415882" y="720240"/>
                <a:ext cx="132840" cy="230400"/>
              </p14:xfrm>
            </p:contentPart>
          </mc:Choice>
          <mc:Fallback>
            <p:pic>
              <p:nvPicPr>
                <p:cNvPr id="258" name="Input penna 257">
                  <a:extLst>
                    <a:ext uri="{FF2B5EF4-FFF2-40B4-BE49-F238E27FC236}">
                      <a16:creationId xmlns:a16="http://schemas.microsoft.com/office/drawing/2014/main" id="{AFCF2D6C-1041-431C-ACED-7CAB418EE1C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406882" y="711240"/>
                  <a:ext cx="150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9" name="Input penna 258">
                  <a:extLst>
                    <a:ext uri="{FF2B5EF4-FFF2-40B4-BE49-F238E27FC236}">
                      <a16:creationId xmlns:a16="http://schemas.microsoft.com/office/drawing/2014/main" id="{CFE4531D-7FFD-4A36-BAB7-9945EDA26154}"/>
                    </a:ext>
                  </a:extLst>
                </p14:cNvPr>
                <p14:cNvContentPartPr/>
                <p14:nvPr/>
              </p14:nvContentPartPr>
              <p14:xfrm>
                <a:off x="6628642" y="898440"/>
                <a:ext cx="11160" cy="111600"/>
              </p14:xfrm>
            </p:contentPart>
          </mc:Choice>
          <mc:Fallback>
            <p:pic>
              <p:nvPicPr>
                <p:cNvPr id="259" name="Input penna 258">
                  <a:extLst>
                    <a:ext uri="{FF2B5EF4-FFF2-40B4-BE49-F238E27FC236}">
                      <a16:creationId xmlns:a16="http://schemas.microsoft.com/office/drawing/2014/main" id="{CFE4531D-7FFD-4A36-BAB7-9945EDA2615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619642" y="889800"/>
                  <a:ext cx="28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0" name="Input penna 259">
                  <a:extLst>
                    <a:ext uri="{FF2B5EF4-FFF2-40B4-BE49-F238E27FC236}">
                      <a16:creationId xmlns:a16="http://schemas.microsoft.com/office/drawing/2014/main" id="{D0207BA3-E820-4B9E-9923-5D2B0B883848}"/>
                    </a:ext>
                  </a:extLst>
                </p14:cNvPr>
                <p14:cNvContentPartPr/>
                <p14:nvPr/>
              </p14:nvContentPartPr>
              <p14:xfrm>
                <a:off x="6766882" y="761640"/>
                <a:ext cx="100080" cy="155880"/>
              </p14:xfrm>
            </p:contentPart>
          </mc:Choice>
          <mc:Fallback>
            <p:pic>
              <p:nvPicPr>
                <p:cNvPr id="260" name="Input penna 259">
                  <a:extLst>
                    <a:ext uri="{FF2B5EF4-FFF2-40B4-BE49-F238E27FC236}">
                      <a16:creationId xmlns:a16="http://schemas.microsoft.com/office/drawing/2014/main" id="{D0207BA3-E820-4B9E-9923-5D2B0B88384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757882" y="752640"/>
                  <a:ext cx="117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2" name="Input penna 261">
                  <a:extLst>
                    <a:ext uri="{FF2B5EF4-FFF2-40B4-BE49-F238E27FC236}">
                      <a16:creationId xmlns:a16="http://schemas.microsoft.com/office/drawing/2014/main" id="{3655C562-E8FF-487E-A643-C3E8C3BDF7C5}"/>
                    </a:ext>
                  </a:extLst>
                </p14:cNvPr>
                <p14:cNvContentPartPr/>
                <p14:nvPr/>
              </p14:nvContentPartPr>
              <p14:xfrm>
                <a:off x="7059922" y="869640"/>
                <a:ext cx="115200" cy="128520"/>
              </p14:xfrm>
            </p:contentPart>
          </mc:Choice>
          <mc:Fallback>
            <p:pic>
              <p:nvPicPr>
                <p:cNvPr id="262" name="Input penna 261">
                  <a:extLst>
                    <a:ext uri="{FF2B5EF4-FFF2-40B4-BE49-F238E27FC236}">
                      <a16:creationId xmlns:a16="http://schemas.microsoft.com/office/drawing/2014/main" id="{3655C562-E8FF-487E-A643-C3E8C3BDF7C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050922" y="861000"/>
                  <a:ext cx="132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3" name="Input penna 262">
                  <a:extLst>
                    <a:ext uri="{FF2B5EF4-FFF2-40B4-BE49-F238E27FC236}">
                      <a16:creationId xmlns:a16="http://schemas.microsoft.com/office/drawing/2014/main" id="{89A50125-8D26-4004-AB48-95682662055A}"/>
                    </a:ext>
                  </a:extLst>
                </p14:cNvPr>
                <p14:cNvContentPartPr/>
                <p14:nvPr/>
              </p14:nvContentPartPr>
              <p14:xfrm>
                <a:off x="7170442" y="759120"/>
                <a:ext cx="6840" cy="11880"/>
              </p14:xfrm>
            </p:contentPart>
          </mc:Choice>
          <mc:Fallback>
            <p:pic>
              <p:nvPicPr>
                <p:cNvPr id="263" name="Input penna 262">
                  <a:extLst>
                    <a:ext uri="{FF2B5EF4-FFF2-40B4-BE49-F238E27FC236}">
                      <a16:creationId xmlns:a16="http://schemas.microsoft.com/office/drawing/2014/main" id="{89A50125-8D26-4004-AB48-95682662055A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161802" y="750480"/>
                  <a:ext cx="24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4" name="Input penna 263">
                  <a:extLst>
                    <a:ext uri="{FF2B5EF4-FFF2-40B4-BE49-F238E27FC236}">
                      <a16:creationId xmlns:a16="http://schemas.microsoft.com/office/drawing/2014/main" id="{90E677C5-8DB9-47A6-AB21-5176F78DF556}"/>
                    </a:ext>
                  </a:extLst>
                </p14:cNvPr>
                <p14:cNvContentPartPr/>
                <p14:nvPr/>
              </p14:nvContentPartPr>
              <p14:xfrm>
                <a:off x="7094842" y="562560"/>
                <a:ext cx="176400" cy="99360"/>
              </p14:xfrm>
            </p:contentPart>
          </mc:Choice>
          <mc:Fallback>
            <p:pic>
              <p:nvPicPr>
                <p:cNvPr id="264" name="Input penna 263">
                  <a:extLst>
                    <a:ext uri="{FF2B5EF4-FFF2-40B4-BE49-F238E27FC236}">
                      <a16:creationId xmlns:a16="http://schemas.microsoft.com/office/drawing/2014/main" id="{90E677C5-8DB9-47A6-AB21-5176F78DF55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086202" y="553920"/>
                  <a:ext cx="194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6" name="Input penna 265">
                  <a:extLst>
                    <a:ext uri="{FF2B5EF4-FFF2-40B4-BE49-F238E27FC236}">
                      <a16:creationId xmlns:a16="http://schemas.microsoft.com/office/drawing/2014/main" id="{4425681A-37ED-4A1C-B450-3982070533CA}"/>
                    </a:ext>
                  </a:extLst>
                </p14:cNvPr>
                <p14:cNvContentPartPr/>
                <p14:nvPr/>
              </p14:nvContentPartPr>
              <p14:xfrm>
                <a:off x="834802" y="3587640"/>
                <a:ext cx="39960" cy="464400"/>
              </p14:xfrm>
            </p:contentPart>
          </mc:Choice>
          <mc:Fallback>
            <p:pic>
              <p:nvPicPr>
                <p:cNvPr id="266" name="Input penna 265">
                  <a:extLst>
                    <a:ext uri="{FF2B5EF4-FFF2-40B4-BE49-F238E27FC236}">
                      <a16:creationId xmlns:a16="http://schemas.microsoft.com/office/drawing/2014/main" id="{4425681A-37ED-4A1C-B450-3982070533C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6162" y="3578640"/>
                  <a:ext cx="576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7" name="Input penna 266">
                  <a:extLst>
                    <a:ext uri="{FF2B5EF4-FFF2-40B4-BE49-F238E27FC236}">
                      <a16:creationId xmlns:a16="http://schemas.microsoft.com/office/drawing/2014/main" id="{001AC577-3CA7-4F68-9C33-CE2D9E450069}"/>
                    </a:ext>
                  </a:extLst>
                </p14:cNvPr>
                <p14:cNvContentPartPr/>
                <p14:nvPr/>
              </p14:nvContentPartPr>
              <p14:xfrm>
                <a:off x="759922" y="3607440"/>
                <a:ext cx="266400" cy="10080"/>
              </p14:xfrm>
            </p:contentPart>
          </mc:Choice>
          <mc:Fallback>
            <p:pic>
              <p:nvPicPr>
                <p:cNvPr id="267" name="Input penna 266">
                  <a:extLst>
                    <a:ext uri="{FF2B5EF4-FFF2-40B4-BE49-F238E27FC236}">
                      <a16:creationId xmlns:a16="http://schemas.microsoft.com/office/drawing/2014/main" id="{001AC577-3CA7-4F68-9C33-CE2D9E45006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51282" y="3598800"/>
                  <a:ext cx="284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8" name="Input penna 267">
                  <a:extLst>
                    <a:ext uri="{FF2B5EF4-FFF2-40B4-BE49-F238E27FC236}">
                      <a16:creationId xmlns:a16="http://schemas.microsoft.com/office/drawing/2014/main" id="{7F76C417-5F91-4535-94B1-006E80BC32B6}"/>
                    </a:ext>
                  </a:extLst>
                </p14:cNvPr>
                <p14:cNvContentPartPr/>
                <p14:nvPr/>
              </p14:nvContentPartPr>
              <p14:xfrm>
                <a:off x="810682" y="3779880"/>
                <a:ext cx="171000" cy="11160"/>
              </p14:xfrm>
            </p:contentPart>
          </mc:Choice>
          <mc:Fallback>
            <p:pic>
              <p:nvPicPr>
                <p:cNvPr id="268" name="Input penna 267">
                  <a:extLst>
                    <a:ext uri="{FF2B5EF4-FFF2-40B4-BE49-F238E27FC236}">
                      <a16:creationId xmlns:a16="http://schemas.microsoft.com/office/drawing/2014/main" id="{7F76C417-5F91-4535-94B1-006E80BC32B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02042" y="3771240"/>
                  <a:ext cx="188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9" name="Input penna 268">
                  <a:extLst>
                    <a:ext uri="{FF2B5EF4-FFF2-40B4-BE49-F238E27FC236}">
                      <a16:creationId xmlns:a16="http://schemas.microsoft.com/office/drawing/2014/main" id="{E42E5BD4-EA7F-4614-A982-E7BC1A51471B}"/>
                    </a:ext>
                  </a:extLst>
                </p14:cNvPr>
                <p14:cNvContentPartPr/>
                <p14:nvPr/>
              </p14:nvContentPartPr>
              <p14:xfrm>
                <a:off x="1031362" y="3858720"/>
                <a:ext cx="47160" cy="209880"/>
              </p14:xfrm>
            </p:contentPart>
          </mc:Choice>
          <mc:Fallback>
            <p:pic>
              <p:nvPicPr>
                <p:cNvPr id="269" name="Input penna 268">
                  <a:extLst>
                    <a:ext uri="{FF2B5EF4-FFF2-40B4-BE49-F238E27FC236}">
                      <a16:creationId xmlns:a16="http://schemas.microsoft.com/office/drawing/2014/main" id="{E42E5BD4-EA7F-4614-A982-E7BC1A51471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22722" y="3849720"/>
                  <a:ext cx="64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0" name="Input penna 269">
                  <a:extLst>
                    <a:ext uri="{FF2B5EF4-FFF2-40B4-BE49-F238E27FC236}">
                      <a16:creationId xmlns:a16="http://schemas.microsoft.com/office/drawing/2014/main" id="{44D9BE7D-8E9F-466A-B746-7886B3257BA6}"/>
                    </a:ext>
                  </a:extLst>
                </p14:cNvPr>
                <p14:cNvContentPartPr/>
                <p14:nvPr/>
              </p14:nvContentPartPr>
              <p14:xfrm>
                <a:off x="1151602" y="3892920"/>
                <a:ext cx="123480" cy="194400"/>
              </p14:xfrm>
            </p:contentPart>
          </mc:Choice>
          <mc:Fallback>
            <p:pic>
              <p:nvPicPr>
                <p:cNvPr id="270" name="Input penna 269">
                  <a:extLst>
                    <a:ext uri="{FF2B5EF4-FFF2-40B4-BE49-F238E27FC236}">
                      <a16:creationId xmlns:a16="http://schemas.microsoft.com/office/drawing/2014/main" id="{44D9BE7D-8E9F-466A-B746-7886B3257BA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142962" y="3883920"/>
                  <a:ext cx="141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1" name="Input penna 270">
                  <a:extLst>
                    <a:ext uri="{FF2B5EF4-FFF2-40B4-BE49-F238E27FC236}">
                      <a16:creationId xmlns:a16="http://schemas.microsoft.com/office/drawing/2014/main" id="{BA1073CF-9FED-4800-8373-2D0A0464D382}"/>
                    </a:ext>
                  </a:extLst>
                </p14:cNvPr>
                <p14:cNvContentPartPr/>
                <p14:nvPr/>
              </p14:nvContentPartPr>
              <p14:xfrm>
                <a:off x="1417642" y="3824520"/>
                <a:ext cx="151200" cy="11520"/>
              </p14:xfrm>
            </p:contentPart>
          </mc:Choice>
          <mc:Fallback>
            <p:pic>
              <p:nvPicPr>
                <p:cNvPr id="271" name="Input penna 270">
                  <a:extLst>
                    <a:ext uri="{FF2B5EF4-FFF2-40B4-BE49-F238E27FC236}">
                      <a16:creationId xmlns:a16="http://schemas.microsoft.com/office/drawing/2014/main" id="{BA1073CF-9FED-4800-8373-2D0A0464D38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409002" y="3815520"/>
                  <a:ext cx="168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2" name="Input penna 271">
                  <a:extLst>
                    <a:ext uri="{FF2B5EF4-FFF2-40B4-BE49-F238E27FC236}">
                      <a16:creationId xmlns:a16="http://schemas.microsoft.com/office/drawing/2014/main" id="{14506959-50BD-472B-954B-45FEA7AB8511}"/>
                    </a:ext>
                  </a:extLst>
                </p14:cNvPr>
                <p14:cNvContentPartPr/>
                <p14:nvPr/>
              </p14:nvContentPartPr>
              <p14:xfrm>
                <a:off x="1407562" y="3923880"/>
                <a:ext cx="172800" cy="19800"/>
              </p14:xfrm>
            </p:contentPart>
          </mc:Choice>
          <mc:Fallback>
            <p:pic>
              <p:nvPicPr>
                <p:cNvPr id="272" name="Input penna 271">
                  <a:extLst>
                    <a:ext uri="{FF2B5EF4-FFF2-40B4-BE49-F238E27FC236}">
                      <a16:creationId xmlns:a16="http://schemas.microsoft.com/office/drawing/2014/main" id="{14506959-50BD-472B-954B-45FEA7AB851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398922" y="3915240"/>
                  <a:ext cx="190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4" name="Input penna 273">
                  <a:extLst>
                    <a:ext uri="{FF2B5EF4-FFF2-40B4-BE49-F238E27FC236}">
                      <a16:creationId xmlns:a16="http://schemas.microsoft.com/office/drawing/2014/main" id="{FF17A250-74FE-4362-B9B1-A498DC993ED0}"/>
                    </a:ext>
                  </a:extLst>
                </p14:cNvPr>
                <p14:cNvContentPartPr/>
                <p14:nvPr/>
              </p14:nvContentPartPr>
              <p14:xfrm>
                <a:off x="1890682" y="3652440"/>
                <a:ext cx="138600" cy="250920"/>
              </p14:xfrm>
            </p:contentPart>
          </mc:Choice>
          <mc:Fallback>
            <p:pic>
              <p:nvPicPr>
                <p:cNvPr id="274" name="Input penna 273">
                  <a:extLst>
                    <a:ext uri="{FF2B5EF4-FFF2-40B4-BE49-F238E27FC236}">
                      <a16:creationId xmlns:a16="http://schemas.microsoft.com/office/drawing/2014/main" id="{FF17A250-74FE-4362-B9B1-A498DC993ED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881682" y="3643800"/>
                  <a:ext cx="156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5" name="Input penna 274">
                  <a:extLst>
                    <a:ext uri="{FF2B5EF4-FFF2-40B4-BE49-F238E27FC236}">
                      <a16:creationId xmlns:a16="http://schemas.microsoft.com/office/drawing/2014/main" id="{B7685FFC-794B-47F3-B5EF-D6CB0146F128}"/>
                    </a:ext>
                  </a:extLst>
                </p14:cNvPr>
                <p14:cNvContentPartPr/>
                <p14:nvPr/>
              </p14:nvContentPartPr>
              <p14:xfrm>
                <a:off x="2106322" y="3845760"/>
                <a:ext cx="2880" cy="68400"/>
              </p14:xfrm>
            </p:contentPart>
          </mc:Choice>
          <mc:Fallback>
            <p:pic>
              <p:nvPicPr>
                <p:cNvPr id="275" name="Input penna 274">
                  <a:extLst>
                    <a:ext uri="{FF2B5EF4-FFF2-40B4-BE49-F238E27FC236}">
                      <a16:creationId xmlns:a16="http://schemas.microsoft.com/office/drawing/2014/main" id="{B7685FFC-794B-47F3-B5EF-D6CB0146F12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097682" y="3837120"/>
                  <a:ext cx="205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6" name="Input penna 275">
                  <a:extLst>
                    <a:ext uri="{FF2B5EF4-FFF2-40B4-BE49-F238E27FC236}">
                      <a16:creationId xmlns:a16="http://schemas.microsoft.com/office/drawing/2014/main" id="{81D07426-2350-4A7B-B80E-D9B7A5059772}"/>
                    </a:ext>
                  </a:extLst>
                </p14:cNvPr>
                <p14:cNvContentPartPr/>
                <p14:nvPr/>
              </p14:nvContentPartPr>
              <p14:xfrm>
                <a:off x="2258962" y="3609240"/>
                <a:ext cx="135360" cy="326520"/>
              </p14:xfrm>
            </p:contentPart>
          </mc:Choice>
          <mc:Fallback>
            <p:pic>
              <p:nvPicPr>
                <p:cNvPr id="276" name="Input penna 275">
                  <a:extLst>
                    <a:ext uri="{FF2B5EF4-FFF2-40B4-BE49-F238E27FC236}">
                      <a16:creationId xmlns:a16="http://schemas.microsoft.com/office/drawing/2014/main" id="{81D07426-2350-4A7B-B80E-D9B7A505977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249962" y="3600600"/>
                  <a:ext cx="153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7" name="Input penna 276">
                  <a:extLst>
                    <a:ext uri="{FF2B5EF4-FFF2-40B4-BE49-F238E27FC236}">
                      <a16:creationId xmlns:a16="http://schemas.microsoft.com/office/drawing/2014/main" id="{3CC16E61-9967-4F5F-B423-F52E2E523C75}"/>
                    </a:ext>
                  </a:extLst>
                </p14:cNvPr>
                <p14:cNvContentPartPr/>
                <p14:nvPr/>
              </p14:nvContentPartPr>
              <p14:xfrm>
                <a:off x="2492602" y="3701040"/>
                <a:ext cx="223920" cy="207720"/>
              </p14:xfrm>
            </p:contentPart>
          </mc:Choice>
          <mc:Fallback>
            <p:pic>
              <p:nvPicPr>
                <p:cNvPr id="277" name="Input penna 276">
                  <a:extLst>
                    <a:ext uri="{FF2B5EF4-FFF2-40B4-BE49-F238E27FC236}">
                      <a16:creationId xmlns:a16="http://schemas.microsoft.com/office/drawing/2014/main" id="{3CC16E61-9967-4F5F-B423-F52E2E523C7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83962" y="3692400"/>
                  <a:ext cx="241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8" name="Input penna 277">
                  <a:extLst>
                    <a:ext uri="{FF2B5EF4-FFF2-40B4-BE49-F238E27FC236}">
                      <a16:creationId xmlns:a16="http://schemas.microsoft.com/office/drawing/2014/main" id="{A7539A72-C2B5-40CD-8B82-AA8134406473}"/>
                    </a:ext>
                  </a:extLst>
                </p14:cNvPr>
                <p14:cNvContentPartPr/>
                <p14:nvPr/>
              </p14:nvContentPartPr>
              <p14:xfrm>
                <a:off x="2478562" y="3690960"/>
                <a:ext cx="146880" cy="235800"/>
              </p14:xfrm>
            </p:contentPart>
          </mc:Choice>
          <mc:Fallback>
            <p:pic>
              <p:nvPicPr>
                <p:cNvPr id="278" name="Input penna 277">
                  <a:extLst>
                    <a:ext uri="{FF2B5EF4-FFF2-40B4-BE49-F238E27FC236}">
                      <a16:creationId xmlns:a16="http://schemas.microsoft.com/office/drawing/2014/main" id="{A7539A72-C2B5-40CD-8B82-AA813440647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469922" y="3681960"/>
                  <a:ext cx="164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0" name="Input penna 279">
                  <a:extLst>
                    <a:ext uri="{FF2B5EF4-FFF2-40B4-BE49-F238E27FC236}">
                      <a16:creationId xmlns:a16="http://schemas.microsoft.com/office/drawing/2014/main" id="{B8F11965-0FD6-45FB-8510-2D80A8379DCC}"/>
                    </a:ext>
                  </a:extLst>
                </p14:cNvPr>
                <p14:cNvContentPartPr/>
                <p14:nvPr/>
              </p14:nvContentPartPr>
              <p14:xfrm>
                <a:off x="2798242" y="3672240"/>
                <a:ext cx="5760" cy="235080"/>
              </p14:xfrm>
            </p:contentPart>
          </mc:Choice>
          <mc:Fallback>
            <p:pic>
              <p:nvPicPr>
                <p:cNvPr id="280" name="Input penna 279">
                  <a:extLst>
                    <a:ext uri="{FF2B5EF4-FFF2-40B4-BE49-F238E27FC236}">
                      <a16:creationId xmlns:a16="http://schemas.microsoft.com/office/drawing/2014/main" id="{B8F11965-0FD6-45FB-8510-2D80A8379DC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789602" y="3663600"/>
                  <a:ext cx="23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1" name="Input penna 280">
                  <a:extLst>
                    <a:ext uri="{FF2B5EF4-FFF2-40B4-BE49-F238E27FC236}">
                      <a16:creationId xmlns:a16="http://schemas.microsoft.com/office/drawing/2014/main" id="{50F3AE87-0496-4E6B-B0B7-6EA19A440046}"/>
                    </a:ext>
                  </a:extLst>
                </p14:cNvPr>
                <p14:cNvContentPartPr/>
                <p14:nvPr/>
              </p14:nvContentPartPr>
              <p14:xfrm>
                <a:off x="2892562" y="3689880"/>
                <a:ext cx="178560" cy="207360"/>
              </p14:xfrm>
            </p:contentPart>
          </mc:Choice>
          <mc:Fallback>
            <p:pic>
              <p:nvPicPr>
                <p:cNvPr id="281" name="Input penna 280">
                  <a:extLst>
                    <a:ext uri="{FF2B5EF4-FFF2-40B4-BE49-F238E27FC236}">
                      <a16:creationId xmlns:a16="http://schemas.microsoft.com/office/drawing/2014/main" id="{50F3AE87-0496-4E6B-B0B7-6EA19A44004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883562" y="3680880"/>
                  <a:ext cx="196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2" name="Input penna 281">
                  <a:extLst>
                    <a:ext uri="{FF2B5EF4-FFF2-40B4-BE49-F238E27FC236}">
                      <a16:creationId xmlns:a16="http://schemas.microsoft.com/office/drawing/2014/main" id="{C7D2C6D1-BD6B-47AC-B6A8-D4AEE7A3FADA}"/>
                    </a:ext>
                  </a:extLst>
                </p14:cNvPr>
                <p14:cNvContentPartPr/>
                <p14:nvPr/>
              </p14:nvContentPartPr>
              <p14:xfrm>
                <a:off x="3112162" y="3401880"/>
                <a:ext cx="71280" cy="167400"/>
              </p14:xfrm>
            </p:contentPart>
          </mc:Choice>
          <mc:Fallback>
            <p:pic>
              <p:nvPicPr>
                <p:cNvPr id="282" name="Input penna 281">
                  <a:extLst>
                    <a:ext uri="{FF2B5EF4-FFF2-40B4-BE49-F238E27FC236}">
                      <a16:creationId xmlns:a16="http://schemas.microsoft.com/office/drawing/2014/main" id="{C7D2C6D1-BD6B-47AC-B6A8-D4AEE7A3FAD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103522" y="3393240"/>
                  <a:ext cx="88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3" name="Input penna 282">
                  <a:extLst>
                    <a:ext uri="{FF2B5EF4-FFF2-40B4-BE49-F238E27FC236}">
                      <a16:creationId xmlns:a16="http://schemas.microsoft.com/office/drawing/2014/main" id="{92A3F5F7-F31A-4A3B-A2F7-E70EB3CF8B9E}"/>
                    </a:ext>
                  </a:extLst>
                </p14:cNvPr>
                <p14:cNvContentPartPr/>
                <p14:nvPr/>
              </p14:nvContentPartPr>
              <p14:xfrm>
                <a:off x="3263002" y="3531120"/>
                <a:ext cx="283320" cy="357120"/>
              </p14:xfrm>
            </p:contentPart>
          </mc:Choice>
          <mc:Fallback>
            <p:pic>
              <p:nvPicPr>
                <p:cNvPr id="283" name="Input penna 282">
                  <a:extLst>
                    <a:ext uri="{FF2B5EF4-FFF2-40B4-BE49-F238E27FC236}">
                      <a16:creationId xmlns:a16="http://schemas.microsoft.com/office/drawing/2014/main" id="{92A3F5F7-F31A-4A3B-A2F7-E70EB3CF8B9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254002" y="3522120"/>
                  <a:ext cx="300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59118DF-3E71-4CE7-B490-369C15CE2330}"/>
                    </a:ext>
                  </a:extLst>
                </p14:cNvPr>
                <p14:cNvContentPartPr/>
                <p14:nvPr/>
              </p14:nvContentPartPr>
              <p14:xfrm>
                <a:off x="1710322" y="1063421"/>
                <a:ext cx="177480" cy="612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59118DF-3E71-4CE7-B490-369C15CE2330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701682" y="1054421"/>
                  <a:ext cx="195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3EC3E827-AC90-442E-BA7D-BAEEF736D9F2}"/>
                    </a:ext>
                  </a:extLst>
                </p14:cNvPr>
                <p14:cNvContentPartPr/>
                <p14:nvPr/>
              </p14:nvContentPartPr>
              <p14:xfrm>
                <a:off x="1994362" y="1018781"/>
                <a:ext cx="325440" cy="3636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3EC3E827-AC90-442E-BA7D-BAEEF736D9F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985722" y="1010141"/>
                  <a:ext cx="343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82ED37BE-9EA7-4467-8C41-DEAF454051B3}"/>
                    </a:ext>
                  </a:extLst>
                </p14:cNvPr>
                <p14:cNvContentPartPr/>
                <p14:nvPr/>
              </p14:nvContentPartPr>
              <p14:xfrm>
                <a:off x="2489722" y="1005101"/>
                <a:ext cx="336240" cy="684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82ED37BE-9EA7-4467-8C41-DEAF454051B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480722" y="996101"/>
                  <a:ext cx="353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81E3E2F8-A967-4921-AFE6-11847AD36467}"/>
                    </a:ext>
                  </a:extLst>
                </p14:cNvPr>
                <p14:cNvContentPartPr/>
                <p14:nvPr/>
              </p14:nvContentPartPr>
              <p14:xfrm>
                <a:off x="3073642" y="1014101"/>
                <a:ext cx="381960" cy="1080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81E3E2F8-A967-4921-AFE6-11847AD3646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064642" y="1005101"/>
                  <a:ext cx="399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BB21FC4B-CBDA-47D0-B171-626C497F3876}"/>
                    </a:ext>
                  </a:extLst>
                </p14:cNvPr>
                <p14:cNvContentPartPr/>
                <p14:nvPr/>
              </p14:nvContentPartPr>
              <p14:xfrm>
                <a:off x="3596722" y="1171421"/>
                <a:ext cx="13680" cy="20268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BB21FC4B-CBDA-47D0-B171-626C497F387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588082" y="1162781"/>
                  <a:ext cx="31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E0BBFE7F-49B3-481C-98EC-6C926579ADCB}"/>
                    </a:ext>
                  </a:extLst>
                </p14:cNvPr>
                <p14:cNvContentPartPr/>
                <p14:nvPr/>
              </p14:nvContentPartPr>
              <p14:xfrm>
                <a:off x="3660442" y="1553381"/>
                <a:ext cx="75960" cy="52200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E0BBFE7F-49B3-481C-98EC-6C926579ADC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651802" y="1544741"/>
                  <a:ext cx="936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5D30A467-59E4-4E5B-8ADC-7EA54B7E9C21}"/>
                    </a:ext>
                  </a:extLst>
                </p14:cNvPr>
                <p14:cNvContentPartPr/>
                <p14:nvPr/>
              </p14:nvContentPartPr>
              <p14:xfrm>
                <a:off x="3608602" y="1201301"/>
                <a:ext cx="115920" cy="77076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5D30A467-59E4-4E5B-8ADC-7EA54B7E9C2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599962" y="1192301"/>
                  <a:ext cx="13356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694A6C11-8BCE-41B4-A249-1C7C3608AC5A}"/>
                    </a:ext>
                  </a:extLst>
                </p14:cNvPr>
                <p14:cNvContentPartPr/>
                <p14:nvPr/>
              </p14:nvContentPartPr>
              <p14:xfrm>
                <a:off x="3618682" y="1888541"/>
                <a:ext cx="184320" cy="252360"/>
              </p14:xfrm>
            </p:contentPart>
          </mc:Choice>
          <mc:Fallback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694A6C11-8BCE-41B4-A249-1C7C3608AC5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609682" y="1879901"/>
                  <a:ext cx="201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B13E2B4E-81E2-4835-B745-86FC9DA5B9C5}"/>
                    </a:ext>
                  </a:extLst>
                </p14:cNvPr>
                <p14:cNvContentPartPr/>
                <p14:nvPr/>
              </p14:nvContentPartPr>
              <p14:xfrm>
                <a:off x="3501322" y="1105901"/>
                <a:ext cx="203040" cy="25200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B13E2B4E-81E2-4835-B745-86FC9DA5B9C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492322" y="1096901"/>
                  <a:ext cx="220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0A99C8C0-FCAC-4669-81AE-D908D7D12E2E}"/>
                    </a:ext>
                  </a:extLst>
                </p14:cNvPr>
                <p14:cNvContentPartPr/>
                <p14:nvPr/>
              </p14:nvContentPartPr>
              <p14:xfrm>
                <a:off x="1798522" y="2128661"/>
                <a:ext cx="162000" cy="10188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0A99C8C0-FCAC-4669-81AE-D908D7D12E2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789882" y="2119661"/>
                  <a:ext cx="179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A64C12FA-D984-4054-9F99-E01272E0017A}"/>
                    </a:ext>
                  </a:extLst>
                </p14:cNvPr>
                <p14:cNvContentPartPr/>
                <p14:nvPr/>
              </p14:nvContentPartPr>
              <p14:xfrm>
                <a:off x="2130082" y="1618901"/>
                <a:ext cx="597960" cy="40968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A64C12FA-D984-4054-9F99-E01272E0017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121442" y="1610261"/>
                  <a:ext cx="615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724FCBB4-37ED-407F-A48B-FACDB5C24333}"/>
                    </a:ext>
                  </a:extLst>
                </p14:cNvPr>
                <p14:cNvContentPartPr/>
                <p14:nvPr/>
              </p14:nvContentPartPr>
              <p14:xfrm>
                <a:off x="2876722" y="1256741"/>
                <a:ext cx="357840" cy="26208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724FCBB4-37ED-407F-A48B-FACDB5C2433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867722" y="1248101"/>
                  <a:ext cx="375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5FE66913-5CB6-4A35-8CC8-80ADD29C61BF}"/>
                    </a:ext>
                  </a:extLst>
                </p14:cNvPr>
                <p14:cNvContentPartPr/>
                <p14:nvPr/>
              </p14:nvContentPartPr>
              <p14:xfrm>
                <a:off x="3426802" y="1079621"/>
                <a:ext cx="37800" cy="36000"/>
              </p14:xfrm>
            </p:contentPart>
          </mc:Choice>
          <mc:Fallback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5FE66913-5CB6-4A35-8CC8-80ADD29C61B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417802" y="1070621"/>
                  <a:ext cx="55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74C0CD38-E51D-43BC-B344-510311530B61}"/>
                    </a:ext>
                  </a:extLst>
                </p14:cNvPr>
                <p14:cNvContentPartPr/>
                <p14:nvPr/>
              </p14:nvContentPartPr>
              <p14:xfrm>
                <a:off x="3864562" y="1370501"/>
                <a:ext cx="168840" cy="225000"/>
              </p14:xfrm>
            </p:contentPart>
          </mc:Choice>
          <mc:Fallback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74C0CD38-E51D-43BC-B344-510311530B6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855922" y="1361861"/>
                  <a:ext cx="186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897F81EF-DF52-416C-9E1F-E643986A28EE}"/>
                    </a:ext>
                  </a:extLst>
                </p14:cNvPr>
                <p14:cNvContentPartPr/>
                <p14:nvPr/>
              </p14:nvContentPartPr>
              <p14:xfrm>
                <a:off x="4125562" y="1472021"/>
                <a:ext cx="64440" cy="18360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897F81EF-DF52-416C-9E1F-E643986A28E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116562" y="1463021"/>
                  <a:ext cx="82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6E6598C7-A1E7-475C-AAD0-B6B84FEB025A}"/>
                    </a:ext>
                  </a:extLst>
                </p14:cNvPr>
                <p14:cNvContentPartPr/>
                <p14:nvPr/>
              </p14:nvContentPartPr>
              <p14:xfrm>
                <a:off x="4278202" y="1490381"/>
                <a:ext cx="82800" cy="13032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6E6598C7-A1E7-475C-AAD0-B6B84FEB025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269202" y="1481741"/>
                  <a:ext cx="100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BE111F87-6A4F-42C7-AF7A-857740AC8907}"/>
                    </a:ext>
                  </a:extLst>
                </p14:cNvPr>
                <p14:cNvContentPartPr/>
                <p14:nvPr/>
              </p14:nvContentPartPr>
              <p14:xfrm>
                <a:off x="4505722" y="1421981"/>
                <a:ext cx="150480" cy="3384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BE111F87-6A4F-42C7-AF7A-857740AC890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497082" y="1413341"/>
                  <a:ext cx="168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5387FEAA-90E5-4218-92D6-FE6396B2CF34}"/>
                    </a:ext>
                  </a:extLst>
                </p14:cNvPr>
                <p14:cNvContentPartPr/>
                <p14:nvPr/>
              </p14:nvContentPartPr>
              <p14:xfrm>
                <a:off x="4565842" y="1521701"/>
                <a:ext cx="54360" cy="432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5387FEAA-90E5-4218-92D6-FE6396B2CF34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557202" y="1513061"/>
                  <a:ext cx="72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29633995-EAC7-433E-A06B-78F68D9D4854}"/>
                    </a:ext>
                  </a:extLst>
                </p14:cNvPr>
                <p14:cNvContentPartPr/>
                <p14:nvPr/>
              </p14:nvContentPartPr>
              <p14:xfrm>
                <a:off x="4881922" y="1364381"/>
                <a:ext cx="137160" cy="19548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29633995-EAC7-433E-A06B-78F68D9D485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872922" y="1355741"/>
                  <a:ext cx="154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50C6A37C-5D12-4FA1-B92E-DA22B8271675}"/>
                    </a:ext>
                  </a:extLst>
                </p14:cNvPr>
                <p14:cNvContentPartPr/>
                <p14:nvPr/>
              </p14:nvContentPartPr>
              <p14:xfrm>
                <a:off x="5108002" y="1493981"/>
                <a:ext cx="14040" cy="11052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50C6A37C-5D12-4FA1-B92E-DA22B827167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099002" y="1485341"/>
                  <a:ext cx="31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A9863AF5-8411-437C-B063-5302B062896A}"/>
                    </a:ext>
                  </a:extLst>
                </p14:cNvPr>
                <p14:cNvContentPartPr/>
                <p14:nvPr/>
              </p14:nvContentPartPr>
              <p14:xfrm>
                <a:off x="5271442" y="1306421"/>
                <a:ext cx="79560" cy="2988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A9863AF5-8411-437C-B063-5302B062896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262442" y="1297781"/>
                  <a:ext cx="97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45123C56-0332-4F34-8866-5D8CD26A8A5A}"/>
                    </a:ext>
                  </a:extLst>
                </p14:cNvPr>
                <p14:cNvContentPartPr/>
                <p14:nvPr/>
              </p14:nvContentPartPr>
              <p14:xfrm>
                <a:off x="5284402" y="1336661"/>
                <a:ext cx="51120" cy="23580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45123C56-0332-4F34-8866-5D8CD26A8A5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275762" y="1327661"/>
                  <a:ext cx="68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60C450F2-C773-4FFF-809F-FB143D768C7B}"/>
                    </a:ext>
                  </a:extLst>
                </p14:cNvPr>
                <p14:cNvContentPartPr/>
                <p14:nvPr/>
              </p14:nvContentPartPr>
              <p14:xfrm>
                <a:off x="4517962" y="1576421"/>
                <a:ext cx="109800" cy="1404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60C450F2-C773-4FFF-809F-FB143D768C7B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508962" y="1567781"/>
                  <a:ext cx="127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06" name="Input penna 305">
                  <a:extLst>
                    <a:ext uri="{FF2B5EF4-FFF2-40B4-BE49-F238E27FC236}">
                      <a16:creationId xmlns:a16="http://schemas.microsoft.com/office/drawing/2014/main" id="{2173AD53-F423-4C4C-B238-B8426319FB46}"/>
                    </a:ext>
                  </a:extLst>
                </p14:cNvPr>
                <p14:cNvContentPartPr/>
                <p14:nvPr/>
              </p14:nvContentPartPr>
              <p14:xfrm>
                <a:off x="3666562" y="1272840"/>
                <a:ext cx="1108800" cy="974880"/>
              </p14:xfrm>
            </p:contentPart>
          </mc:Choice>
          <mc:Fallback>
            <p:pic>
              <p:nvPicPr>
                <p:cNvPr id="306" name="Input penna 305">
                  <a:extLst>
                    <a:ext uri="{FF2B5EF4-FFF2-40B4-BE49-F238E27FC236}">
                      <a16:creationId xmlns:a16="http://schemas.microsoft.com/office/drawing/2014/main" id="{2173AD53-F423-4C4C-B238-B8426319FB4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657922" y="1263840"/>
                  <a:ext cx="1126440" cy="9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7" name="Input penna 306">
                  <a:extLst>
                    <a:ext uri="{FF2B5EF4-FFF2-40B4-BE49-F238E27FC236}">
                      <a16:creationId xmlns:a16="http://schemas.microsoft.com/office/drawing/2014/main" id="{47577BD6-3E52-4FDC-9554-5FFE18259CD6}"/>
                    </a:ext>
                  </a:extLst>
                </p14:cNvPr>
                <p14:cNvContentPartPr/>
                <p14:nvPr/>
              </p14:nvContentPartPr>
              <p14:xfrm>
                <a:off x="4537402" y="1179600"/>
                <a:ext cx="299880" cy="207000"/>
              </p14:xfrm>
            </p:contentPart>
          </mc:Choice>
          <mc:Fallback>
            <p:pic>
              <p:nvPicPr>
                <p:cNvPr id="307" name="Input penna 306">
                  <a:extLst>
                    <a:ext uri="{FF2B5EF4-FFF2-40B4-BE49-F238E27FC236}">
                      <a16:creationId xmlns:a16="http://schemas.microsoft.com/office/drawing/2014/main" id="{47577BD6-3E52-4FDC-9554-5FFE18259CD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528762" y="1170960"/>
                  <a:ext cx="317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09" name="Input penna 308">
                  <a:extLst>
                    <a:ext uri="{FF2B5EF4-FFF2-40B4-BE49-F238E27FC236}">
                      <a16:creationId xmlns:a16="http://schemas.microsoft.com/office/drawing/2014/main" id="{DE457F68-3568-4154-8900-91C22FC8BBF4}"/>
                    </a:ext>
                  </a:extLst>
                </p14:cNvPr>
                <p14:cNvContentPartPr/>
                <p14:nvPr/>
              </p14:nvContentPartPr>
              <p14:xfrm>
                <a:off x="4669882" y="3755760"/>
                <a:ext cx="66960" cy="429840"/>
              </p14:xfrm>
            </p:contentPart>
          </mc:Choice>
          <mc:Fallback>
            <p:pic>
              <p:nvPicPr>
                <p:cNvPr id="309" name="Input penna 308">
                  <a:extLst>
                    <a:ext uri="{FF2B5EF4-FFF2-40B4-BE49-F238E27FC236}">
                      <a16:creationId xmlns:a16="http://schemas.microsoft.com/office/drawing/2014/main" id="{DE457F68-3568-4154-8900-91C22FC8BBF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660882" y="3746760"/>
                  <a:ext cx="84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10" name="Input penna 309">
                  <a:extLst>
                    <a:ext uri="{FF2B5EF4-FFF2-40B4-BE49-F238E27FC236}">
                      <a16:creationId xmlns:a16="http://schemas.microsoft.com/office/drawing/2014/main" id="{737270EB-17F8-4DC1-B9C6-68CD9B4E9930}"/>
                    </a:ext>
                  </a:extLst>
                </p14:cNvPr>
                <p14:cNvContentPartPr/>
                <p14:nvPr/>
              </p14:nvContentPartPr>
              <p14:xfrm>
                <a:off x="4618402" y="3675480"/>
                <a:ext cx="375120" cy="68040"/>
              </p14:xfrm>
            </p:contentPart>
          </mc:Choice>
          <mc:Fallback>
            <p:pic>
              <p:nvPicPr>
                <p:cNvPr id="310" name="Input penna 309">
                  <a:extLst>
                    <a:ext uri="{FF2B5EF4-FFF2-40B4-BE49-F238E27FC236}">
                      <a16:creationId xmlns:a16="http://schemas.microsoft.com/office/drawing/2014/main" id="{737270EB-17F8-4DC1-B9C6-68CD9B4E993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609402" y="3666840"/>
                  <a:ext cx="392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11" name="Input penna 310">
                  <a:extLst>
                    <a:ext uri="{FF2B5EF4-FFF2-40B4-BE49-F238E27FC236}">
                      <a16:creationId xmlns:a16="http://schemas.microsoft.com/office/drawing/2014/main" id="{A0490834-698C-425B-A1DE-416933F88BE4}"/>
                    </a:ext>
                  </a:extLst>
                </p14:cNvPr>
                <p14:cNvContentPartPr/>
                <p14:nvPr/>
              </p14:nvContentPartPr>
              <p14:xfrm>
                <a:off x="4661962" y="3842880"/>
                <a:ext cx="206640" cy="58680"/>
              </p14:xfrm>
            </p:contentPart>
          </mc:Choice>
          <mc:Fallback>
            <p:pic>
              <p:nvPicPr>
                <p:cNvPr id="311" name="Input penna 310">
                  <a:extLst>
                    <a:ext uri="{FF2B5EF4-FFF2-40B4-BE49-F238E27FC236}">
                      <a16:creationId xmlns:a16="http://schemas.microsoft.com/office/drawing/2014/main" id="{A0490834-698C-425B-A1DE-416933F88BE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653322" y="3834240"/>
                  <a:ext cx="224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12" name="Input penna 311">
                  <a:extLst>
                    <a:ext uri="{FF2B5EF4-FFF2-40B4-BE49-F238E27FC236}">
                      <a16:creationId xmlns:a16="http://schemas.microsoft.com/office/drawing/2014/main" id="{2C86B03C-6FFF-477A-88EB-4288F0C73DE6}"/>
                    </a:ext>
                  </a:extLst>
                </p14:cNvPr>
                <p14:cNvContentPartPr/>
                <p14:nvPr/>
              </p14:nvContentPartPr>
              <p14:xfrm>
                <a:off x="4897762" y="4135560"/>
                <a:ext cx="18000" cy="176760"/>
              </p14:xfrm>
            </p:contentPart>
          </mc:Choice>
          <mc:Fallback>
            <p:pic>
              <p:nvPicPr>
                <p:cNvPr id="312" name="Input penna 311">
                  <a:extLst>
                    <a:ext uri="{FF2B5EF4-FFF2-40B4-BE49-F238E27FC236}">
                      <a16:creationId xmlns:a16="http://schemas.microsoft.com/office/drawing/2014/main" id="{2C86B03C-6FFF-477A-88EB-4288F0C73DE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888762" y="4126920"/>
                  <a:ext cx="35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13" name="Input penna 312">
                  <a:extLst>
                    <a:ext uri="{FF2B5EF4-FFF2-40B4-BE49-F238E27FC236}">
                      <a16:creationId xmlns:a16="http://schemas.microsoft.com/office/drawing/2014/main" id="{D285FF5F-50CE-4E18-A97F-3915E3211D40}"/>
                    </a:ext>
                  </a:extLst>
                </p14:cNvPr>
                <p14:cNvContentPartPr/>
                <p14:nvPr/>
              </p14:nvContentPartPr>
              <p14:xfrm>
                <a:off x="4827922" y="4126560"/>
                <a:ext cx="117000" cy="23400"/>
              </p14:xfrm>
            </p:contentPart>
          </mc:Choice>
          <mc:Fallback>
            <p:pic>
              <p:nvPicPr>
                <p:cNvPr id="313" name="Input penna 312">
                  <a:extLst>
                    <a:ext uri="{FF2B5EF4-FFF2-40B4-BE49-F238E27FC236}">
                      <a16:creationId xmlns:a16="http://schemas.microsoft.com/office/drawing/2014/main" id="{D285FF5F-50CE-4E18-A97F-3915E3211D4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818922" y="4117560"/>
                  <a:ext cx="134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14" name="Input penna 313">
                  <a:extLst>
                    <a:ext uri="{FF2B5EF4-FFF2-40B4-BE49-F238E27FC236}">
                      <a16:creationId xmlns:a16="http://schemas.microsoft.com/office/drawing/2014/main" id="{762C5D59-609C-425E-88DD-83E787638DAF}"/>
                    </a:ext>
                  </a:extLst>
                </p14:cNvPr>
                <p14:cNvContentPartPr/>
                <p14:nvPr/>
              </p14:nvContentPartPr>
              <p14:xfrm>
                <a:off x="5127082" y="3944400"/>
                <a:ext cx="133200" cy="33840"/>
              </p14:xfrm>
            </p:contentPart>
          </mc:Choice>
          <mc:Fallback>
            <p:pic>
              <p:nvPicPr>
                <p:cNvPr id="314" name="Input penna 313">
                  <a:extLst>
                    <a:ext uri="{FF2B5EF4-FFF2-40B4-BE49-F238E27FC236}">
                      <a16:creationId xmlns:a16="http://schemas.microsoft.com/office/drawing/2014/main" id="{762C5D59-609C-425E-88DD-83E787638DA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118082" y="3935760"/>
                  <a:ext cx="150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15" name="Input penna 314">
                  <a:extLst>
                    <a:ext uri="{FF2B5EF4-FFF2-40B4-BE49-F238E27FC236}">
                      <a16:creationId xmlns:a16="http://schemas.microsoft.com/office/drawing/2014/main" id="{8B7E1C5D-5468-43EF-BB3B-F9C84F1F9E89}"/>
                    </a:ext>
                  </a:extLst>
                </p14:cNvPr>
                <p14:cNvContentPartPr/>
                <p14:nvPr/>
              </p14:nvContentPartPr>
              <p14:xfrm>
                <a:off x="5113762" y="4050600"/>
                <a:ext cx="148320" cy="20160"/>
              </p14:xfrm>
            </p:contentPart>
          </mc:Choice>
          <mc:Fallback>
            <p:pic>
              <p:nvPicPr>
                <p:cNvPr id="315" name="Input penna 314">
                  <a:extLst>
                    <a:ext uri="{FF2B5EF4-FFF2-40B4-BE49-F238E27FC236}">
                      <a16:creationId xmlns:a16="http://schemas.microsoft.com/office/drawing/2014/main" id="{8B7E1C5D-5468-43EF-BB3B-F9C84F1F9E8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105122" y="4041960"/>
                  <a:ext cx="165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16" name="Input penna 315">
                  <a:extLst>
                    <a:ext uri="{FF2B5EF4-FFF2-40B4-BE49-F238E27FC236}">
                      <a16:creationId xmlns:a16="http://schemas.microsoft.com/office/drawing/2014/main" id="{EB2AB005-CD14-4AD9-B5D8-752C2B4E3D00}"/>
                    </a:ext>
                  </a:extLst>
                </p14:cNvPr>
                <p14:cNvContentPartPr/>
                <p14:nvPr/>
              </p14:nvContentPartPr>
              <p14:xfrm>
                <a:off x="5542162" y="3252840"/>
                <a:ext cx="1634760" cy="897480"/>
              </p14:xfrm>
            </p:contentPart>
          </mc:Choice>
          <mc:Fallback>
            <p:pic>
              <p:nvPicPr>
                <p:cNvPr id="316" name="Input penna 315">
                  <a:extLst>
                    <a:ext uri="{FF2B5EF4-FFF2-40B4-BE49-F238E27FC236}">
                      <a16:creationId xmlns:a16="http://schemas.microsoft.com/office/drawing/2014/main" id="{EB2AB005-CD14-4AD9-B5D8-752C2B4E3D0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533522" y="3243840"/>
                  <a:ext cx="165240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18" name="Input penna 317">
                  <a:extLst>
                    <a:ext uri="{FF2B5EF4-FFF2-40B4-BE49-F238E27FC236}">
                      <a16:creationId xmlns:a16="http://schemas.microsoft.com/office/drawing/2014/main" id="{053F3F74-87DD-4105-AC99-21E2E90D24D9}"/>
                    </a:ext>
                  </a:extLst>
                </p14:cNvPr>
                <p14:cNvContentPartPr/>
                <p14:nvPr/>
              </p14:nvContentPartPr>
              <p14:xfrm>
                <a:off x="5868322" y="3672240"/>
                <a:ext cx="27360" cy="422280"/>
              </p14:xfrm>
            </p:contentPart>
          </mc:Choice>
          <mc:Fallback>
            <p:pic>
              <p:nvPicPr>
                <p:cNvPr id="318" name="Input penna 317">
                  <a:extLst>
                    <a:ext uri="{FF2B5EF4-FFF2-40B4-BE49-F238E27FC236}">
                      <a16:creationId xmlns:a16="http://schemas.microsoft.com/office/drawing/2014/main" id="{053F3F74-87DD-4105-AC99-21E2E90D24D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859682" y="3663600"/>
                  <a:ext cx="450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19" name="Input penna 318">
                  <a:extLst>
                    <a:ext uri="{FF2B5EF4-FFF2-40B4-BE49-F238E27FC236}">
                      <a16:creationId xmlns:a16="http://schemas.microsoft.com/office/drawing/2014/main" id="{43832ABF-D31A-47D4-81B9-0FBAA5721D1D}"/>
                    </a:ext>
                  </a:extLst>
                </p14:cNvPr>
                <p14:cNvContentPartPr/>
                <p14:nvPr/>
              </p14:nvContentPartPr>
              <p14:xfrm>
                <a:off x="5802442" y="3630120"/>
                <a:ext cx="291240" cy="63720"/>
              </p14:xfrm>
            </p:contentPart>
          </mc:Choice>
          <mc:Fallback>
            <p:pic>
              <p:nvPicPr>
                <p:cNvPr id="319" name="Input penna 318">
                  <a:extLst>
                    <a:ext uri="{FF2B5EF4-FFF2-40B4-BE49-F238E27FC236}">
                      <a16:creationId xmlns:a16="http://schemas.microsoft.com/office/drawing/2014/main" id="{43832ABF-D31A-47D4-81B9-0FBAA5721D1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793442" y="3621120"/>
                  <a:ext cx="308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20" name="Input penna 319">
                  <a:extLst>
                    <a:ext uri="{FF2B5EF4-FFF2-40B4-BE49-F238E27FC236}">
                      <a16:creationId xmlns:a16="http://schemas.microsoft.com/office/drawing/2014/main" id="{BFA43BF0-5786-4958-BC81-0C2A7090A80D}"/>
                    </a:ext>
                  </a:extLst>
                </p14:cNvPr>
                <p14:cNvContentPartPr/>
                <p14:nvPr/>
              </p14:nvContentPartPr>
              <p14:xfrm>
                <a:off x="5826922" y="3813000"/>
                <a:ext cx="169200" cy="9720"/>
              </p14:xfrm>
            </p:contentPart>
          </mc:Choice>
          <mc:Fallback>
            <p:pic>
              <p:nvPicPr>
                <p:cNvPr id="320" name="Input penna 319">
                  <a:extLst>
                    <a:ext uri="{FF2B5EF4-FFF2-40B4-BE49-F238E27FC236}">
                      <a16:creationId xmlns:a16="http://schemas.microsoft.com/office/drawing/2014/main" id="{BFA43BF0-5786-4958-BC81-0C2A7090A80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818282" y="3804000"/>
                  <a:ext cx="186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22" name="Input penna 321">
                  <a:extLst>
                    <a:ext uri="{FF2B5EF4-FFF2-40B4-BE49-F238E27FC236}">
                      <a16:creationId xmlns:a16="http://schemas.microsoft.com/office/drawing/2014/main" id="{A0E1422E-F2B3-4743-8AD3-B263251383C4}"/>
                    </a:ext>
                  </a:extLst>
                </p14:cNvPr>
                <p14:cNvContentPartPr/>
                <p14:nvPr/>
              </p14:nvContentPartPr>
              <p14:xfrm>
                <a:off x="5971282" y="3954840"/>
                <a:ext cx="82800" cy="197280"/>
              </p14:xfrm>
            </p:contentPart>
          </mc:Choice>
          <mc:Fallback>
            <p:pic>
              <p:nvPicPr>
                <p:cNvPr id="322" name="Input penna 321">
                  <a:extLst>
                    <a:ext uri="{FF2B5EF4-FFF2-40B4-BE49-F238E27FC236}">
                      <a16:creationId xmlns:a16="http://schemas.microsoft.com/office/drawing/2014/main" id="{A0E1422E-F2B3-4743-8AD3-B263251383C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962282" y="3945840"/>
                  <a:ext cx="100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23" name="Input penna 322">
                  <a:extLst>
                    <a:ext uri="{FF2B5EF4-FFF2-40B4-BE49-F238E27FC236}">
                      <a16:creationId xmlns:a16="http://schemas.microsoft.com/office/drawing/2014/main" id="{7E138270-235A-459C-BEAF-DE8861092F90}"/>
                    </a:ext>
                  </a:extLst>
                </p14:cNvPr>
                <p14:cNvContentPartPr/>
                <p14:nvPr/>
              </p14:nvContentPartPr>
              <p14:xfrm>
                <a:off x="6107002" y="4010640"/>
                <a:ext cx="13680" cy="127080"/>
              </p14:xfrm>
            </p:contentPart>
          </mc:Choice>
          <mc:Fallback>
            <p:pic>
              <p:nvPicPr>
                <p:cNvPr id="323" name="Input penna 322">
                  <a:extLst>
                    <a:ext uri="{FF2B5EF4-FFF2-40B4-BE49-F238E27FC236}">
                      <a16:creationId xmlns:a16="http://schemas.microsoft.com/office/drawing/2014/main" id="{7E138270-235A-459C-BEAF-DE8861092F9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098362" y="4001640"/>
                  <a:ext cx="31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24" name="Input penna 323">
                  <a:extLst>
                    <a:ext uri="{FF2B5EF4-FFF2-40B4-BE49-F238E27FC236}">
                      <a16:creationId xmlns:a16="http://schemas.microsoft.com/office/drawing/2014/main" id="{FABCDDC7-C70C-4914-B538-DB75E7D3C3E4}"/>
                    </a:ext>
                  </a:extLst>
                </p14:cNvPr>
                <p14:cNvContentPartPr/>
                <p14:nvPr/>
              </p14:nvContentPartPr>
              <p14:xfrm>
                <a:off x="6151282" y="3438600"/>
                <a:ext cx="74520" cy="205920"/>
              </p14:xfrm>
            </p:contentPart>
          </mc:Choice>
          <mc:Fallback>
            <p:pic>
              <p:nvPicPr>
                <p:cNvPr id="324" name="Input penna 323">
                  <a:extLst>
                    <a:ext uri="{FF2B5EF4-FFF2-40B4-BE49-F238E27FC236}">
                      <a16:creationId xmlns:a16="http://schemas.microsoft.com/office/drawing/2014/main" id="{FABCDDC7-C70C-4914-B538-DB75E7D3C3E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142282" y="3429600"/>
                  <a:ext cx="92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25" name="Input penna 324">
                  <a:extLst>
                    <a:ext uri="{FF2B5EF4-FFF2-40B4-BE49-F238E27FC236}">
                      <a16:creationId xmlns:a16="http://schemas.microsoft.com/office/drawing/2014/main" id="{AE00D14B-0DC1-4E64-8B33-B6F3952C7CA8}"/>
                    </a:ext>
                  </a:extLst>
                </p14:cNvPr>
                <p14:cNvContentPartPr/>
                <p14:nvPr/>
              </p14:nvContentPartPr>
              <p14:xfrm>
                <a:off x="6253522" y="3883560"/>
                <a:ext cx="148680" cy="25560"/>
              </p14:xfrm>
            </p:contentPart>
          </mc:Choice>
          <mc:Fallback>
            <p:pic>
              <p:nvPicPr>
                <p:cNvPr id="325" name="Input penna 324">
                  <a:extLst>
                    <a:ext uri="{FF2B5EF4-FFF2-40B4-BE49-F238E27FC236}">
                      <a16:creationId xmlns:a16="http://schemas.microsoft.com/office/drawing/2014/main" id="{AE00D14B-0DC1-4E64-8B33-B6F3952C7CA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244882" y="3874920"/>
                  <a:ext cx="166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26" name="Input penna 325">
                  <a:extLst>
                    <a:ext uri="{FF2B5EF4-FFF2-40B4-BE49-F238E27FC236}">
                      <a16:creationId xmlns:a16="http://schemas.microsoft.com/office/drawing/2014/main" id="{ED1084A4-2495-4879-B2FF-FBFBA1BE7131}"/>
                    </a:ext>
                  </a:extLst>
                </p14:cNvPr>
                <p14:cNvContentPartPr/>
                <p14:nvPr/>
              </p14:nvContentPartPr>
              <p14:xfrm>
                <a:off x="6290242" y="3759360"/>
                <a:ext cx="41400" cy="208080"/>
              </p14:xfrm>
            </p:contentPart>
          </mc:Choice>
          <mc:Fallback>
            <p:pic>
              <p:nvPicPr>
                <p:cNvPr id="326" name="Input penna 325">
                  <a:extLst>
                    <a:ext uri="{FF2B5EF4-FFF2-40B4-BE49-F238E27FC236}">
                      <a16:creationId xmlns:a16="http://schemas.microsoft.com/office/drawing/2014/main" id="{ED1084A4-2495-4879-B2FF-FBFBA1BE7131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281242" y="3750720"/>
                  <a:ext cx="59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28" name="Input penna 327">
                  <a:extLst>
                    <a:ext uri="{FF2B5EF4-FFF2-40B4-BE49-F238E27FC236}">
                      <a16:creationId xmlns:a16="http://schemas.microsoft.com/office/drawing/2014/main" id="{25661F95-A2F3-4687-832E-947406EE127A}"/>
                    </a:ext>
                  </a:extLst>
                </p14:cNvPr>
                <p14:cNvContentPartPr/>
                <p14:nvPr/>
              </p14:nvContentPartPr>
              <p14:xfrm>
                <a:off x="6623602" y="3675480"/>
                <a:ext cx="33480" cy="388440"/>
              </p14:xfrm>
            </p:contentPart>
          </mc:Choice>
          <mc:Fallback>
            <p:pic>
              <p:nvPicPr>
                <p:cNvPr id="328" name="Input penna 327">
                  <a:extLst>
                    <a:ext uri="{FF2B5EF4-FFF2-40B4-BE49-F238E27FC236}">
                      <a16:creationId xmlns:a16="http://schemas.microsoft.com/office/drawing/2014/main" id="{25661F95-A2F3-4687-832E-947406EE127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6614962" y="3666480"/>
                  <a:ext cx="511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29" name="Input penna 328">
                  <a:extLst>
                    <a:ext uri="{FF2B5EF4-FFF2-40B4-BE49-F238E27FC236}">
                      <a16:creationId xmlns:a16="http://schemas.microsoft.com/office/drawing/2014/main" id="{60C93FF3-A61F-4C70-8CD1-39E79BF55DC3}"/>
                    </a:ext>
                  </a:extLst>
                </p14:cNvPr>
                <p14:cNvContentPartPr/>
                <p14:nvPr/>
              </p14:nvContentPartPr>
              <p14:xfrm>
                <a:off x="6609922" y="3622920"/>
                <a:ext cx="243000" cy="33840"/>
              </p14:xfrm>
            </p:contentPart>
          </mc:Choice>
          <mc:Fallback>
            <p:pic>
              <p:nvPicPr>
                <p:cNvPr id="329" name="Input penna 328">
                  <a:extLst>
                    <a:ext uri="{FF2B5EF4-FFF2-40B4-BE49-F238E27FC236}">
                      <a16:creationId xmlns:a16="http://schemas.microsoft.com/office/drawing/2014/main" id="{60C93FF3-A61F-4C70-8CD1-39E79BF55DC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601282" y="3614280"/>
                  <a:ext cx="260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30" name="Input penna 329">
                  <a:extLst>
                    <a:ext uri="{FF2B5EF4-FFF2-40B4-BE49-F238E27FC236}">
                      <a16:creationId xmlns:a16="http://schemas.microsoft.com/office/drawing/2014/main" id="{7E7821AD-46BC-4666-BFA5-F353875559DA}"/>
                    </a:ext>
                  </a:extLst>
                </p14:cNvPr>
                <p14:cNvContentPartPr/>
                <p14:nvPr/>
              </p14:nvContentPartPr>
              <p14:xfrm>
                <a:off x="6615682" y="3792120"/>
                <a:ext cx="174600" cy="13680"/>
              </p14:xfrm>
            </p:contentPart>
          </mc:Choice>
          <mc:Fallback>
            <p:pic>
              <p:nvPicPr>
                <p:cNvPr id="330" name="Input penna 329">
                  <a:extLst>
                    <a:ext uri="{FF2B5EF4-FFF2-40B4-BE49-F238E27FC236}">
                      <a16:creationId xmlns:a16="http://schemas.microsoft.com/office/drawing/2014/main" id="{7E7821AD-46BC-4666-BFA5-F353875559DA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607042" y="3783120"/>
                  <a:ext cx="192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31" name="Input penna 330">
                  <a:extLst>
                    <a:ext uri="{FF2B5EF4-FFF2-40B4-BE49-F238E27FC236}">
                      <a16:creationId xmlns:a16="http://schemas.microsoft.com/office/drawing/2014/main" id="{76ADC5B0-C168-4A1C-9887-3529B8C8A623}"/>
                    </a:ext>
                  </a:extLst>
                </p14:cNvPr>
                <p14:cNvContentPartPr/>
                <p14:nvPr/>
              </p14:nvContentPartPr>
              <p14:xfrm>
                <a:off x="6810802" y="3933600"/>
                <a:ext cx="59040" cy="173520"/>
              </p14:xfrm>
            </p:contentPart>
          </mc:Choice>
          <mc:Fallback>
            <p:pic>
              <p:nvPicPr>
                <p:cNvPr id="331" name="Input penna 330">
                  <a:extLst>
                    <a:ext uri="{FF2B5EF4-FFF2-40B4-BE49-F238E27FC236}">
                      <a16:creationId xmlns:a16="http://schemas.microsoft.com/office/drawing/2014/main" id="{76ADC5B0-C168-4A1C-9887-3529B8C8A62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801802" y="3924960"/>
                  <a:ext cx="76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32" name="Input penna 331">
                  <a:extLst>
                    <a:ext uri="{FF2B5EF4-FFF2-40B4-BE49-F238E27FC236}">
                      <a16:creationId xmlns:a16="http://schemas.microsoft.com/office/drawing/2014/main" id="{06744F1C-D615-4676-92C5-FFD92FA38E08}"/>
                    </a:ext>
                  </a:extLst>
                </p14:cNvPr>
                <p14:cNvContentPartPr/>
                <p14:nvPr/>
              </p14:nvContentPartPr>
              <p14:xfrm>
                <a:off x="6949762" y="3937200"/>
                <a:ext cx="69120" cy="164160"/>
              </p14:xfrm>
            </p:contentPart>
          </mc:Choice>
          <mc:Fallback>
            <p:pic>
              <p:nvPicPr>
                <p:cNvPr id="332" name="Input penna 331">
                  <a:extLst>
                    <a:ext uri="{FF2B5EF4-FFF2-40B4-BE49-F238E27FC236}">
                      <a16:creationId xmlns:a16="http://schemas.microsoft.com/office/drawing/2014/main" id="{06744F1C-D615-4676-92C5-FFD92FA38E08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941122" y="3928200"/>
                  <a:ext cx="86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33" name="Input penna 332">
                  <a:extLst>
                    <a:ext uri="{FF2B5EF4-FFF2-40B4-BE49-F238E27FC236}">
                      <a16:creationId xmlns:a16="http://schemas.microsoft.com/office/drawing/2014/main" id="{DF78E318-719F-4DE2-AD0E-102D9C6B8980}"/>
                    </a:ext>
                  </a:extLst>
                </p14:cNvPr>
                <p14:cNvContentPartPr/>
                <p14:nvPr/>
              </p14:nvContentPartPr>
              <p14:xfrm>
                <a:off x="6933202" y="3498360"/>
                <a:ext cx="113760" cy="154080"/>
              </p14:xfrm>
            </p:contentPart>
          </mc:Choice>
          <mc:Fallback>
            <p:pic>
              <p:nvPicPr>
                <p:cNvPr id="333" name="Input penna 332">
                  <a:extLst>
                    <a:ext uri="{FF2B5EF4-FFF2-40B4-BE49-F238E27FC236}">
                      <a16:creationId xmlns:a16="http://schemas.microsoft.com/office/drawing/2014/main" id="{DF78E318-719F-4DE2-AD0E-102D9C6B8980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924202" y="3489360"/>
                  <a:ext cx="131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35" name="Input penna 334">
                  <a:extLst>
                    <a:ext uri="{FF2B5EF4-FFF2-40B4-BE49-F238E27FC236}">
                      <a16:creationId xmlns:a16="http://schemas.microsoft.com/office/drawing/2014/main" id="{490A3575-2AD0-46B0-841B-1CFB57068D4B}"/>
                    </a:ext>
                  </a:extLst>
                </p14:cNvPr>
                <p14:cNvContentPartPr/>
                <p14:nvPr/>
              </p14:nvContentPartPr>
              <p14:xfrm>
                <a:off x="4305202" y="3090120"/>
                <a:ext cx="3342600" cy="1585080"/>
              </p14:xfrm>
            </p:contentPart>
          </mc:Choice>
          <mc:Fallback>
            <p:pic>
              <p:nvPicPr>
                <p:cNvPr id="335" name="Input penna 334">
                  <a:extLst>
                    <a:ext uri="{FF2B5EF4-FFF2-40B4-BE49-F238E27FC236}">
                      <a16:creationId xmlns:a16="http://schemas.microsoft.com/office/drawing/2014/main" id="{490A3575-2AD0-46B0-841B-1CFB57068D4B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296562" y="3081120"/>
                  <a:ext cx="3360240" cy="16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36" name="Input penna 335">
                  <a:extLst>
                    <a:ext uri="{FF2B5EF4-FFF2-40B4-BE49-F238E27FC236}">
                      <a16:creationId xmlns:a16="http://schemas.microsoft.com/office/drawing/2014/main" id="{9117F095-AA9F-4BF8-83DA-0641ED5F13E8}"/>
                    </a:ext>
                  </a:extLst>
                </p14:cNvPr>
                <p14:cNvContentPartPr/>
                <p14:nvPr/>
              </p14:nvContentPartPr>
              <p14:xfrm>
                <a:off x="4377922" y="3222960"/>
                <a:ext cx="154080" cy="603720"/>
              </p14:xfrm>
            </p:contentPart>
          </mc:Choice>
          <mc:Fallback>
            <p:pic>
              <p:nvPicPr>
                <p:cNvPr id="336" name="Input penna 335">
                  <a:extLst>
                    <a:ext uri="{FF2B5EF4-FFF2-40B4-BE49-F238E27FC236}">
                      <a16:creationId xmlns:a16="http://schemas.microsoft.com/office/drawing/2014/main" id="{9117F095-AA9F-4BF8-83DA-0641ED5F13E8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368922" y="3213960"/>
                  <a:ext cx="1717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38" name="Input penna 337">
                  <a:extLst>
                    <a:ext uri="{FF2B5EF4-FFF2-40B4-BE49-F238E27FC236}">
                      <a16:creationId xmlns:a16="http://schemas.microsoft.com/office/drawing/2014/main" id="{A96AA6CE-B2AD-4A21-805C-37A3350D6E0C}"/>
                    </a:ext>
                  </a:extLst>
                </p14:cNvPr>
                <p14:cNvContentPartPr/>
                <p14:nvPr/>
              </p14:nvContentPartPr>
              <p14:xfrm>
                <a:off x="4456762" y="3819120"/>
                <a:ext cx="70560" cy="909720"/>
              </p14:xfrm>
            </p:contentPart>
          </mc:Choice>
          <mc:Fallback>
            <p:pic>
              <p:nvPicPr>
                <p:cNvPr id="338" name="Input penna 337">
                  <a:extLst>
                    <a:ext uri="{FF2B5EF4-FFF2-40B4-BE49-F238E27FC236}">
                      <a16:creationId xmlns:a16="http://schemas.microsoft.com/office/drawing/2014/main" id="{A96AA6CE-B2AD-4A21-805C-37A3350D6E0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447762" y="3810120"/>
                  <a:ext cx="8820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39" name="Input penna 338">
                  <a:extLst>
                    <a:ext uri="{FF2B5EF4-FFF2-40B4-BE49-F238E27FC236}">
                      <a16:creationId xmlns:a16="http://schemas.microsoft.com/office/drawing/2014/main" id="{E945CCA0-B65D-4AC9-9382-9FE7F5DD50BD}"/>
                    </a:ext>
                  </a:extLst>
                </p14:cNvPr>
                <p14:cNvContentPartPr/>
                <p14:nvPr/>
              </p14:nvContentPartPr>
              <p14:xfrm>
                <a:off x="4479802" y="1876920"/>
                <a:ext cx="2196720" cy="1436400"/>
              </p14:xfrm>
            </p:contentPart>
          </mc:Choice>
          <mc:Fallback>
            <p:pic>
              <p:nvPicPr>
                <p:cNvPr id="339" name="Input penna 338">
                  <a:extLst>
                    <a:ext uri="{FF2B5EF4-FFF2-40B4-BE49-F238E27FC236}">
                      <a16:creationId xmlns:a16="http://schemas.microsoft.com/office/drawing/2014/main" id="{E945CCA0-B65D-4AC9-9382-9FE7F5DD50B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471162" y="1867920"/>
                  <a:ext cx="2214360" cy="14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40" name="Input penna 339">
                  <a:extLst>
                    <a:ext uri="{FF2B5EF4-FFF2-40B4-BE49-F238E27FC236}">
                      <a16:creationId xmlns:a16="http://schemas.microsoft.com/office/drawing/2014/main" id="{F9FF9EF0-9405-4F9D-8E57-4CDFAB92609D}"/>
                    </a:ext>
                  </a:extLst>
                </p14:cNvPr>
                <p14:cNvContentPartPr/>
                <p14:nvPr/>
              </p14:nvContentPartPr>
              <p14:xfrm>
                <a:off x="4295482" y="1780440"/>
                <a:ext cx="252360" cy="224640"/>
              </p14:xfrm>
            </p:contentPart>
          </mc:Choice>
          <mc:Fallback>
            <p:pic>
              <p:nvPicPr>
                <p:cNvPr id="340" name="Input penna 339">
                  <a:extLst>
                    <a:ext uri="{FF2B5EF4-FFF2-40B4-BE49-F238E27FC236}">
                      <a16:creationId xmlns:a16="http://schemas.microsoft.com/office/drawing/2014/main" id="{F9FF9EF0-9405-4F9D-8E57-4CDFAB92609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286482" y="1771800"/>
                  <a:ext cx="270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42" name="Input penna 341">
                  <a:extLst>
                    <a:ext uri="{FF2B5EF4-FFF2-40B4-BE49-F238E27FC236}">
                      <a16:creationId xmlns:a16="http://schemas.microsoft.com/office/drawing/2014/main" id="{A7F1C63E-507B-4916-B05D-C2CCC2E83F63}"/>
                    </a:ext>
                  </a:extLst>
                </p14:cNvPr>
                <p14:cNvContentPartPr/>
                <p14:nvPr/>
              </p14:nvContentPartPr>
              <p14:xfrm>
                <a:off x="3397282" y="1983480"/>
                <a:ext cx="551880" cy="460440"/>
              </p14:xfrm>
            </p:contentPart>
          </mc:Choice>
          <mc:Fallback>
            <p:pic>
              <p:nvPicPr>
                <p:cNvPr id="342" name="Input penna 341">
                  <a:extLst>
                    <a:ext uri="{FF2B5EF4-FFF2-40B4-BE49-F238E27FC236}">
                      <a16:creationId xmlns:a16="http://schemas.microsoft.com/office/drawing/2014/main" id="{A7F1C63E-507B-4916-B05D-C2CCC2E83F63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3388642" y="1974840"/>
                  <a:ext cx="569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43" name="Input penna 342">
                  <a:extLst>
                    <a:ext uri="{FF2B5EF4-FFF2-40B4-BE49-F238E27FC236}">
                      <a16:creationId xmlns:a16="http://schemas.microsoft.com/office/drawing/2014/main" id="{C44FFC13-508F-452A-A83D-69B1FB64825C}"/>
                    </a:ext>
                  </a:extLst>
                </p14:cNvPr>
                <p14:cNvContentPartPr/>
                <p14:nvPr/>
              </p14:nvContentPartPr>
              <p14:xfrm>
                <a:off x="4506442" y="882960"/>
                <a:ext cx="465120" cy="470160"/>
              </p14:xfrm>
            </p:contentPart>
          </mc:Choice>
          <mc:Fallback>
            <p:pic>
              <p:nvPicPr>
                <p:cNvPr id="343" name="Input penna 342">
                  <a:extLst>
                    <a:ext uri="{FF2B5EF4-FFF2-40B4-BE49-F238E27FC236}">
                      <a16:creationId xmlns:a16="http://schemas.microsoft.com/office/drawing/2014/main" id="{C44FFC13-508F-452A-A83D-69B1FB64825C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497802" y="873960"/>
                  <a:ext cx="4827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45" name="Input penna 344">
                  <a:extLst>
                    <a:ext uri="{FF2B5EF4-FFF2-40B4-BE49-F238E27FC236}">
                      <a16:creationId xmlns:a16="http://schemas.microsoft.com/office/drawing/2014/main" id="{7B0EFD4E-069B-4BA2-B655-3E7DA4024DA2}"/>
                    </a:ext>
                  </a:extLst>
                </p14:cNvPr>
                <p14:cNvContentPartPr/>
                <p14:nvPr/>
              </p14:nvContentPartPr>
              <p14:xfrm>
                <a:off x="7766242" y="3796080"/>
                <a:ext cx="241560" cy="29160"/>
              </p14:xfrm>
            </p:contentPart>
          </mc:Choice>
          <mc:Fallback>
            <p:pic>
              <p:nvPicPr>
                <p:cNvPr id="345" name="Input penna 344">
                  <a:extLst>
                    <a:ext uri="{FF2B5EF4-FFF2-40B4-BE49-F238E27FC236}">
                      <a16:creationId xmlns:a16="http://schemas.microsoft.com/office/drawing/2014/main" id="{7B0EFD4E-069B-4BA2-B655-3E7DA4024DA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757602" y="3787080"/>
                  <a:ext cx="259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46" name="Input penna 345">
                  <a:extLst>
                    <a:ext uri="{FF2B5EF4-FFF2-40B4-BE49-F238E27FC236}">
                      <a16:creationId xmlns:a16="http://schemas.microsoft.com/office/drawing/2014/main" id="{56933B18-30D9-475E-B89B-CFA7C6F2241B}"/>
                    </a:ext>
                  </a:extLst>
                </p14:cNvPr>
                <p14:cNvContentPartPr/>
                <p14:nvPr/>
              </p14:nvContentPartPr>
              <p14:xfrm>
                <a:off x="7762282" y="3936840"/>
                <a:ext cx="145800" cy="15840"/>
              </p14:xfrm>
            </p:contentPart>
          </mc:Choice>
          <mc:Fallback>
            <p:pic>
              <p:nvPicPr>
                <p:cNvPr id="346" name="Input penna 345">
                  <a:extLst>
                    <a:ext uri="{FF2B5EF4-FFF2-40B4-BE49-F238E27FC236}">
                      <a16:creationId xmlns:a16="http://schemas.microsoft.com/office/drawing/2014/main" id="{56933B18-30D9-475E-B89B-CFA7C6F2241B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753282" y="3927840"/>
                  <a:ext cx="163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47" name="Input penna 346">
                  <a:extLst>
                    <a:ext uri="{FF2B5EF4-FFF2-40B4-BE49-F238E27FC236}">
                      <a16:creationId xmlns:a16="http://schemas.microsoft.com/office/drawing/2014/main" id="{12EEDFF2-0B4D-4564-AF96-B6DA0B0984B3}"/>
                    </a:ext>
                  </a:extLst>
                </p14:cNvPr>
                <p14:cNvContentPartPr/>
                <p14:nvPr/>
              </p14:nvContentPartPr>
              <p14:xfrm>
                <a:off x="4735402" y="5010360"/>
                <a:ext cx="321480" cy="43560"/>
              </p14:xfrm>
            </p:contentPart>
          </mc:Choice>
          <mc:Fallback>
            <p:pic>
              <p:nvPicPr>
                <p:cNvPr id="347" name="Input penna 346">
                  <a:extLst>
                    <a:ext uri="{FF2B5EF4-FFF2-40B4-BE49-F238E27FC236}">
                      <a16:creationId xmlns:a16="http://schemas.microsoft.com/office/drawing/2014/main" id="{12EEDFF2-0B4D-4564-AF96-B6DA0B0984B3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726402" y="5001720"/>
                  <a:ext cx="339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48" name="Input penna 347">
                  <a:extLst>
                    <a:ext uri="{FF2B5EF4-FFF2-40B4-BE49-F238E27FC236}">
                      <a16:creationId xmlns:a16="http://schemas.microsoft.com/office/drawing/2014/main" id="{7497C397-FE59-444E-8AB1-59E83006025D}"/>
                    </a:ext>
                  </a:extLst>
                </p14:cNvPr>
                <p14:cNvContentPartPr/>
                <p14:nvPr/>
              </p14:nvContentPartPr>
              <p14:xfrm>
                <a:off x="4799122" y="5158680"/>
                <a:ext cx="215640" cy="15120"/>
              </p14:xfrm>
            </p:contentPart>
          </mc:Choice>
          <mc:Fallback>
            <p:pic>
              <p:nvPicPr>
                <p:cNvPr id="348" name="Input penna 347">
                  <a:extLst>
                    <a:ext uri="{FF2B5EF4-FFF2-40B4-BE49-F238E27FC236}">
                      <a16:creationId xmlns:a16="http://schemas.microsoft.com/office/drawing/2014/main" id="{7497C397-FE59-444E-8AB1-59E83006025D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790122" y="5150040"/>
                  <a:ext cx="233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51" name="Input penna 350">
                  <a:extLst>
                    <a:ext uri="{FF2B5EF4-FFF2-40B4-BE49-F238E27FC236}">
                      <a16:creationId xmlns:a16="http://schemas.microsoft.com/office/drawing/2014/main" id="{CD1C9795-5DA6-42B2-B486-F94C80224DC2}"/>
                    </a:ext>
                  </a:extLst>
                </p14:cNvPr>
                <p14:cNvContentPartPr/>
                <p14:nvPr/>
              </p14:nvContentPartPr>
              <p14:xfrm>
                <a:off x="5407162" y="4875720"/>
                <a:ext cx="135360" cy="322920"/>
              </p14:xfrm>
            </p:contentPart>
          </mc:Choice>
          <mc:Fallback>
            <p:pic>
              <p:nvPicPr>
                <p:cNvPr id="351" name="Input penna 350">
                  <a:extLst>
                    <a:ext uri="{FF2B5EF4-FFF2-40B4-BE49-F238E27FC236}">
                      <a16:creationId xmlns:a16="http://schemas.microsoft.com/office/drawing/2014/main" id="{CD1C9795-5DA6-42B2-B486-F94C80224DC2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5398162" y="4867080"/>
                  <a:ext cx="153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52" name="Input penna 351">
                  <a:extLst>
                    <a:ext uri="{FF2B5EF4-FFF2-40B4-BE49-F238E27FC236}">
                      <a16:creationId xmlns:a16="http://schemas.microsoft.com/office/drawing/2014/main" id="{21F443D9-9076-462B-B079-0C2C4110FE51}"/>
                    </a:ext>
                  </a:extLst>
                </p14:cNvPr>
                <p14:cNvContentPartPr/>
                <p14:nvPr/>
              </p14:nvContentPartPr>
              <p14:xfrm>
                <a:off x="5616322" y="5111160"/>
                <a:ext cx="35280" cy="103320"/>
              </p14:xfrm>
            </p:contentPart>
          </mc:Choice>
          <mc:Fallback>
            <p:pic>
              <p:nvPicPr>
                <p:cNvPr id="352" name="Input penna 351">
                  <a:extLst>
                    <a:ext uri="{FF2B5EF4-FFF2-40B4-BE49-F238E27FC236}">
                      <a16:creationId xmlns:a16="http://schemas.microsoft.com/office/drawing/2014/main" id="{21F443D9-9076-462B-B079-0C2C4110FE5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5607322" y="5102160"/>
                  <a:ext cx="5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4" name="Input penna 353">
                  <a:extLst>
                    <a:ext uri="{FF2B5EF4-FFF2-40B4-BE49-F238E27FC236}">
                      <a16:creationId xmlns:a16="http://schemas.microsoft.com/office/drawing/2014/main" id="{5EE82AE2-FCFA-4A77-AC77-0CA0846F9EA5}"/>
                    </a:ext>
                  </a:extLst>
                </p14:cNvPr>
                <p14:cNvContentPartPr/>
                <p14:nvPr/>
              </p14:nvContentPartPr>
              <p14:xfrm>
                <a:off x="4742962" y="4848360"/>
                <a:ext cx="401760" cy="77400"/>
              </p14:xfrm>
            </p:contentPart>
          </mc:Choice>
          <mc:Fallback>
            <p:pic>
              <p:nvPicPr>
                <p:cNvPr id="354" name="Input penna 353">
                  <a:extLst>
                    <a:ext uri="{FF2B5EF4-FFF2-40B4-BE49-F238E27FC236}">
                      <a16:creationId xmlns:a16="http://schemas.microsoft.com/office/drawing/2014/main" id="{5EE82AE2-FCFA-4A77-AC77-0CA0846F9EA5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734322" y="4839720"/>
                  <a:ext cx="419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6" name="Input penna 355">
                  <a:extLst>
                    <a:ext uri="{FF2B5EF4-FFF2-40B4-BE49-F238E27FC236}">
                      <a16:creationId xmlns:a16="http://schemas.microsoft.com/office/drawing/2014/main" id="{1E7EBA02-87DA-4CA7-8025-BB064F58A4F4}"/>
                    </a:ext>
                  </a:extLst>
                </p14:cNvPr>
                <p14:cNvContentPartPr/>
                <p14:nvPr/>
              </p14:nvContentPartPr>
              <p14:xfrm>
                <a:off x="5351722" y="4831800"/>
                <a:ext cx="307080" cy="543240"/>
              </p14:xfrm>
            </p:contentPart>
          </mc:Choice>
          <mc:Fallback>
            <p:pic>
              <p:nvPicPr>
                <p:cNvPr id="356" name="Input penna 355">
                  <a:extLst>
                    <a:ext uri="{FF2B5EF4-FFF2-40B4-BE49-F238E27FC236}">
                      <a16:creationId xmlns:a16="http://schemas.microsoft.com/office/drawing/2014/main" id="{1E7EBA02-87DA-4CA7-8025-BB064F58A4F4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342722" y="4823160"/>
                  <a:ext cx="3247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58" name="Input penna 357">
                  <a:extLst>
                    <a:ext uri="{FF2B5EF4-FFF2-40B4-BE49-F238E27FC236}">
                      <a16:creationId xmlns:a16="http://schemas.microsoft.com/office/drawing/2014/main" id="{C5BFCF8C-B68D-42A8-98B7-7DD34E5B6048}"/>
                    </a:ext>
                  </a:extLst>
                </p14:cNvPr>
                <p14:cNvContentPartPr/>
                <p14:nvPr/>
              </p14:nvContentPartPr>
              <p14:xfrm>
                <a:off x="5810002" y="4933680"/>
                <a:ext cx="245880" cy="239760"/>
              </p14:xfrm>
            </p:contentPart>
          </mc:Choice>
          <mc:Fallback>
            <p:pic>
              <p:nvPicPr>
                <p:cNvPr id="358" name="Input penna 357">
                  <a:extLst>
                    <a:ext uri="{FF2B5EF4-FFF2-40B4-BE49-F238E27FC236}">
                      <a16:creationId xmlns:a16="http://schemas.microsoft.com/office/drawing/2014/main" id="{C5BFCF8C-B68D-42A8-98B7-7DD34E5B604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801362" y="4924680"/>
                  <a:ext cx="263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59" name="Input penna 358">
                  <a:extLst>
                    <a:ext uri="{FF2B5EF4-FFF2-40B4-BE49-F238E27FC236}">
                      <a16:creationId xmlns:a16="http://schemas.microsoft.com/office/drawing/2014/main" id="{25E91A1A-E80B-47AB-971F-8456B0A76C38}"/>
                    </a:ext>
                  </a:extLst>
                </p14:cNvPr>
                <p14:cNvContentPartPr/>
                <p14:nvPr/>
              </p14:nvContentPartPr>
              <p14:xfrm>
                <a:off x="5911162" y="4899840"/>
                <a:ext cx="91800" cy="295920"/>
              </p14:xfrm>
            </p:contentPart>
          </mc:Choice>
          <mc:Fallback>
            <p:pic>
              <p:nvPicPr>
                <p:cNvPr id="359" name="Input penna 358">
                  <a:extLst>
                    <a:ext uri="{FF2B5EF4-FFF2-40B4-BE49-F238E27FC236}">
                      <a16:creationId xmlns:a16="http://schemas.microsoft.com/office/drawing/2014/main" id="{25E91A1A-E80B-47AB-971F-8456B0A76C3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902162" y="4890840"/>
                  <a:ext cx="109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60" name="Input penna 359">
                  <a:extLst>
                    <a:ext uri="{FF2B5EF4-FFF2-40B4-BE49-F238E27FC236}">
                      <a16:creationId xmlns:a16="http://schemas.microsoft.com/office/drawing/2014/main" id="{A8797BF4-DA3E-4E33-AB7D-1F9137754C36}"/>
                    </a:ext>
                  </a:extLst>
                </p14:cNvPr>
                <p14:cNvContentPartPr/>
                <p14:nvPr/>
              </p14:nvContentPartPr>
              <p14:xfrm>
                <a:off x="6148402" y="4939440"/>
                <a:ext cx="9360" cy="219600"/>
              </p14:xfrm>
            </p:contentPart>
          </mc:Choice>
          <mc:Fallback>
            <p:pic>
              <p:nvPicPr>
                <p:cNvPr id="360" name="Input penna 359">
                  <a:extLst>
                    <a:ext uri="{FF2B5EF4-FFF2-40B4-BE49-F238E27FC236}">
                      <a16:creationId xmlns:a16="http://schemas.microsoft.com/office/drawing/2014/main" id="{A8797BF4-DA3E-4E33-AB7D-1F9137754C36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139762" y="4930440"/>
                  <a:ext cx="27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61" name="Input penna 360">
                  <a:extLst>
                    <a:ext uri="{FF2B5EF4-FFF2-40B4-BE49-F238E27FC236}">
                      <a16:creationId xmlns:a16="http://schemas.microsoft.com/office/drawing/2014/main" id="{83CC5DC6-46E3-4323-814B-C413DB040504}"/>
                    </a:ext>
                  </a:extLst>
                </p14:cNvPr>
                <p14:cNvContentPartPr/>
                <p14:nvPr/>
              </p14:nvContentPartPr>
              <p14:xfrm>
                <a:off x="6254602" y="4989120"/>
                <a:ext cx="173160" cy="192960"/>
              </p14:xfrm>
            </p:contentPart>
          </mc:Choice>
          <mc:Fallback>
            <p:pic>
              <p:nvPicPr>
                <p:cNvPr id="361" name="Input penna 360">
                  <a:extLst>
                    <a:ext uri="{FF2B5EF4-FFF2-40B4-BE49-F238E27FC236}">
                      <a16:creationId xmlns:a16="http://schemas.microsoft.com/office/drawing/2014/main" id="{83CC5DC6-46E3-4323-814B-C413DB040504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6245962" y="4980480"/>
                  <a:ext cx="190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62" name="Input penna 361">
                  <a:extLst>
                    <a:ext uri="{FF2B5EF4-FFF2-40B4-BE49-F238E27FC236}">
                      <a16:creationId xmlns:a16="http://schemas.microsoft.com/office/drawing/2014/main" id="{1F8363C3-4E33-4C3C-B290-ACEFFE80E34B}"/>
                    </a:ext>
                  </a:extLst>
                </p14:cNvPr>
                <p14:cNvContentPartPr/>
                <p14:nvPr/>
              </p14:nvContentPartPr>
              <p14:xfrm>
                <a:off x="6495802" y="4786800"/>
                <a:ext cx="92520" cy="198720"/>
              </p14:xfrm>
            </p:contentPart>
          </mc:Choice>
          <mc:Fallback>
            <p:pic>
              <p:nvPicPr>
                <p:cNvPr id="362" name="Input penna 361">
                  <a:extLst>
                    <a:ext uri="{FF2B5EF4-FFF2-40B4-BE49-F238E27FC236}">
                      <a16:creationId xmlns:a16="http://schemas.microsoft.com/office/drawing/2014/main" id="{1F8363C3-4E33-4C3C-B290-ACEFFE80E34B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487162" y="4778160"/>
                  <a:ext cx="110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63" name="Input penna 362">
                  <a:extLst>
                    <a:ext uri="{FF2B5EF4-FFF2-40B4-BE49-F238E27FC236}">
                      <a16:creationId xmlns:a16="http://schemas.microsoft.com/office/drawing/2014/main" id="{3AB9A7BB-9C37-4941-B77A-90891FC75380}"/>
                    </a:ext>
                  </a:extLst>
                </p14:cNvPr>
                <p14:cNvContentPartPr/>
                <p14:nvPr/>
              </p14:nvContentPartPr>
              <p14:xfrm>
                <a:off x="6643762" y="4673400"/>
                <a:ext cx="467640" cy="556200"/>
              </p14:xfrm>
            </p:contentPart>
          </mc:Choice>
          <mc:Fallback>
            <p:pic>
              <p:nvPicPr>
                <p:cNvPr id="363" name="Input penna 362">
                  <a:extLst>
                    <a:ext uri="{FF2B5EF4-FFF2-40B4-BE49-F238E27FC236}">
                      <a16:creationId xmlns:a16="http://schemas.microsoft.com/office/drawing/2014/main" id="{3AB9A7BB-9C37-4941-B77A-90891FC7538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634762" y="4664400"/>
                  <a:ext cx="4852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285" name="Input penna 284">
                  <a:extLst>
                    <a:ext uri="{FF2B5EF4-FFF2-40B4-BE49-F238E27FC236}">
                      <a16:creationId xmlns:a16="http://schemas.microsoft.com/office/drawing/2014/main" id="{0F8BA91F-4F01-4921-8987-8AA266B58B30}"/>
                    </a:ext>
                  </a:extLst>
                </p14:cNvPr>
                <p14:cNvContentPartPr/>
                <p14:nvPr/>
              </p14:nvContentPartPr>
              <p14:xfrm>
                <a:off x="761002" y="4408440"/>
                <a:ext cx="35640" cy="417960"/>
              </p14:xfrm>
            </p:contentPart>
          </mc:Choice>
          <mc:Fallback>
            <p:pic>
              <p:nvPicPr>
                <p:cNvPr id="285" name="Input penna 284">
                  <a:extLst>
                    <a:ext uri="{FF2B5EF4-FFF2-40B4-BE49-F238E27FC236}">
                      <a16:creationId xmlns:a16="http://schemas.microsoft.com/office/drawing/2014/main" id="{0F8BA91F-4F01-4921-8987-8AA266B58B3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52362" y="4399440"/>
                  <a:ext cx="532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286" name="Input penna 285">
                  <a:extLst>
                    <a:ext uri="{FF2B5EF4-FFF2-40B4-BE49-F238E27FC236}">
                      <a16:creationId xmlns:a16="http://schemas.microsoft.com/office/drawing/2014/main" id="{FC00CFFB-AA36-4369-992F-46E87EA5F1D5}"/>
                    </a:ext>
                  </a:extLst>
                </p14:cNvPr>
                <p14:cNvContentPartPr/>
                <p14:nvPr/>
              </p14:nvContentPartPr>
              <p14:xfrm>
                <a:off x="717082" y="4439760"/>
                <a:ext cx="262800" cy="12960"/>
              </p14:xfrm>
            </p:contentPart>
          </mc:Choice>
          <mc:Fallback>
            <p:pic>
              <p:nvPicPr>
                <p:cNvPr id="286" name="Input penna 285">
                  <a:extLst>
                    <a:ext uri="{FF2B5EF4-FFF2-40B4-BE49-F238E27FC236}">
                      <a16:creationId xmlns:a16="http://schemas.microsoft.com/office/drawing/2014/main" id="{FC00CFFB-AA36-4369-992F-46E87EA5F1D5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08442" y="4430760"/>
                  <a:ext cx="280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287" name="Input penna 286">
                  <a:extLst>
                    <a:ext uri="{FF2B5EF4-FFF2-40B4-BE49-F238E27FC236}">
                      <a16:creationId xmlns:a16="http://schemas.microsoft.com/office/drawing/2014/main" id="{DD0D59A4-A77F-45FB-BE47-7C775024412C}"/>
                    </a:ext>
                  </a:extLst>
                </p14:cNvPr>
                <p14:cNvContentPartPr/>
                <p14:nvPr/>
              </p14:nvContentPartPr>
              <p14:xfrm>
                <a:off x="741202" y="4585560"/>
                <a:ext cx="210600" cy="17280"/>
              </p14:xfrm>
            </p:contentPart>
          </mc:Choice>
          <mc:Fallback>
            <p:pic>
              <p:nvPicPr>
                <p:cNvPr id="287" name="Input penna 286">
                  <a:extLst>
                    <a:ext uri="{FF2B5EF4-FFF2-40B4-BE49-F238E27FC236}">
                      <a16:creationId xmlns:a16="http://schemas.microsoft.com/office/drawing/2014/main" id="{DD0D59A4-A77F-45FB-BE47-7C775024412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32562" y="4576560"/>
                  <a:ext cx="228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288" name="Input penna 287">
                  <a:extLst>
                    <a:ext uri="{FF2B5EF4-FFF2-40B4-BE49-F238E27FC236}">
                      <a16:creationId xmlns:a16="http://schemas.microsoft.com/office/drawing/2014/main" id="{5653CD05-CB19-4FE4-A84F-795BF14FC5E3}"/>
                    </a:ext>
                  </a:extLst>
                </p14:cNvPr>
                <p14:cNvContentPartPr/>
                <p14:nvPr/>
              </p14:nvContentPartPr>
              <p14:xfrm>
                <a:off x="961882" y="4701120"/>
                <a:ext cx="65160" cy="185760"/>
              </p14:xfrm>
            </p:contentPart>
          </mc:Choice>
          <mc:Fallback>
            <p:pic>
              <p:nvPicPr>
                <p:cNvPr id="288" name="Input penna 287">
                  <a:extLst>
                    <a:ext uri="{FF2B5EF4-FFF2-40B4-BE49-F238E27FC236}">
                      <a16:creationId xmlns:a16="http://schemas.microsoft.com/office/drawing/2014/main" id="{5653CD05-CB19-4FE4-A84F-795BF14FC5E3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52882" y="4692480"/>
                  <a:ext cx="828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289" name="Input penna 288">
                  <a:extLst>
                    <a:ext uri="{FF2B5EF4-FFF2-40B4-BE49-F238E27FC236}">
                      <a16:creationId xmlns:a16="http://schemas.microsoft.com/office/drawing/2014/main" id="{0BCEE1DD-7023-49C1-846C-F866D8180E62}"/>
                    </a:ext>
                  </a:extLst>
                </p14:cNvPr>
                <p14:cNvContentPartPr/>
                <p14:nvPr/>
              </p14:nvContentPartPr>
              <p14:xfrm>
                <a:off x="1139722" y="4692480"/>
                <a:ext cx="94320" cy="176760"/>
              </p14:xfrm>
            </p:contentPart>
          </mc:Choice>
          <mc:Fallback>
            <p:pic>
              <p:nvPicPr>
                <p:cNvPr id="289" name="Input penna 288">
                  <a:extLst>
                    <a:ext uri="{FF2B5EF4-FFF2-40B4-BE49-F238E27FC236}">
                      <a16:creationId xmlns:a16="http://schemas.microsoft.com/office/drawing/2014/main" id="{0BCEE1DD-7023-49C1-846C-F866D8180E62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30722" y="4683480"/>
                  <a:ext cx="111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290" name="Input penna 289">
                  <a:extLst>
                    <a:ext uri="{FF2B5EF4-FFF2-40B4-BE49-F238E27FC236}">
                      <a16:creationId xmlns:a16="http://schemas.microsoft.com/office/drawing/2014/main" id="{3D2330EE-5EFC-4750-85F8-A112FA900F57}"/>
                    </a:ext>
                  </a:extLst>
                </p14:cNvPr>
                <p14:cNvContentPartPr/>
                <p14:nvPr/>
              </p14:nvContentPartPr>
              <p14:xfrm>
                <a:off x="1450042" y="4621200"/>
                <a:ext cx="137160" cy="8640"/>
              </p14:xfrm>
            </p:contentPart>
          </mc:Choice>
          <mc:Fallback>
            <p:pic>
              <p:nvPicPr>
                <p:cNvPr id="290" name="Input penna 289">
                  <a:extLst>
                    <a:ext uri="{FF2B5EF4-FFF2-40B4-BE49-F238E27FC236}">
                      <a16:creationId xmlns:a16="http://schemas.microsoft.com/office/drawing/2014/main" id="{3D2330EE-5EFC-4750-85F8-A112FA900F57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441402" y="4612200"/>
                  <a:ext cx="154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291" name="Input penna 290">
                  <a:extLst>
                    <a:ext uri="{FF2B5EF4-FFF2-40B4-BE49-F238E27FC236}">
                      <a16:creationId xmlns:a16="http://schemas.microsoft.com/office/drawing/2014/main" id="{388C130B-C4B8-4460-B214-A9E77F620089}"/>
                    </a:ext>
                  </a:extLst>
                </p14:cNvPr>
                <p14:cNvContentPartPr/>
                <p14:nvPr/>
              </p14:nvContentPartPr>
              <p14:xfrm>
                <a:off x="1395682" y="4714800"/>
                <a:ext cx="115200" cy="25560"/>
              </p14:xfrm>
            </p:contentPart>
          </mc:Choice>
          <mc:Fallback>
            <p:pic>
              <p:nvPicPr>
                <p:cNvPr id="291" name="Input penna 290">
                  <a:extLst>
                    <a:ext uri="{FF2B5EF4-FFF2-40B4-BE49-F238E27FC236}">
                      <a16:creationId xmlns:a16="http://schemas.microsoft.com/office/drawing/2014/main" id="{388C130B-C4B8-4460-B214-A9E77F620089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386682" y="4705800"/>
                  <a:ext cx="132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292" name="Input penna 291">
                  <a:extLst>
                    <a:ext uri="{FF2B5EF4-FFF2-40B4-BE49-F238E27FC236}">
                      <a16:creationId xmlns:a16="http://schemas.microsoft.com/office/drawing/2014/main" id="{DAAB74B4-4225-4A33-98A1-AAFBE24175D5}"/>
                    </a:ext>
                  </a:extLst>
                </p14:cNvPr>
                <p14:cNvContentPartPr/>
                <p14:nvPr/>
              </p14:nvContentPartPr>
              <p14:xfrm>
                <a:off x="1836322" y="4671600"/>
                <a:ext cx="200520" cy="3240"/>
              </p14:xfrm>
            </p:contentPart>
          </mc:Choice>
          <mc:Fallback>
            <p:pic>
              <p:nvPicPr>
                <p:cNvPr id="292" name="Input penna 291">
                  <a:extLst>
                    <a:ext uri="{FF2B5EF4-FFF2-40B4-BE49-F238E27FC236}">
                      <a16:creationId xmlns:a16="http://schemas.microsoft.com/office/drawing/2014/main" id="{DAAB74B4-4225-4A33-98A1-AAFBE24175D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827682" y="4662960"/>
                  <a:ext cx="218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293" name="Input penna 292">
                  <a:extLst>
                    <a:ext uri="{FF2B5EF4-FFF2-40B4-BE49-F238E27FC236}">
                      <a16:creationId xmlns:a16="http://schemas.microsoft.com/office/drawing/2014/main" id="{AFFE049B-688E-4585-B45C-5CA357112524}"/>
                    </a:ext>
                  </a:extLst>
                </p14:cNvPr>
                <p14:cNvContentPartPr/>
                <p14:nvPr/>
              </p14:nvContentPartPr>
              <p14:xfrm>
                <a:off x="2171482" y="4498080"/>
                <a:ext cx="123480" cy="243720"/>
              </p14:xfrm>
            </p:contentPart>
          </mc:Choice>
          <mc:Fallback>
            <p:pic>
              <p:nvPicPr>
                <p:cNvPr id="293" name="Input penna 292">
                  <a:extLst>
                    <a:ext uri="{FF2B5EF4-FFF2-40B4-BE49-F238E27FC236}">
                      <a16:creationId xmlns:a16="http://schemas.microsoft.com/office/drawing/2014/main" id="{AFFE049B-688E-4585-B45C-5CA35711252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162842" y="4489080"/>
                  <a:ext cx="141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294" name="Input penna 293">
                  <a:extLst>
                    <a:ext uri="{FF2B5EF4-FFF2-40B4-BE49-F238E27FC236}">
                      <a16:creationId xmlns:a16="http://schemas.microsoft.com/office/drawing/2014/main" id="{8F842DDB-427F-471C-8104-BC997348CDFF}"/>
                    </a:ext>
                  </a:extLst>
                </p14:cNvPr>
                <p14:cNvContentPartPr/>
                <p14:nvPr/>
              </p14:nvContentPartPr>
              <p14:xfrm>
                <a:off x="2375242" y="4679880"/>
                <a:ext cx="3600" cy="70560"/>
              </p14:xfrm>
            </p:contentPart>
          </mc:Choice>
          <mc:Fallback>
            <p:pic>
              <p:nvPicPr>
                <p:cNvPr id="294" name="Input penna 293">
                  <a:extLst>
                    <a:ext uri="{FF2B5EF4-FFF2-40B4-BE49-F238E27FC236}">
                      <a16:creationId xmlns:a16="http://schemas.microsoft.com/office/drawing/2014/main" id="{8F842DDB-427F-471C-8104-BC997348CDF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366602" y="4671240"/>
                  <a:ext cx="21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295" name="Input penna 294">
                  <a:extLst>
                    <a:ext uri="{FF2B5EF4-FFF2-40B4-BE49-F238E27FC236}">
                      <a16:creationId xmlns:a16="http://schemas.microsoft.com/office/drawing/2014/main" id="{8DB568D5-CDE6-4BB6-ACA2-28E1CBA68CD5}"/>
                    </a:ext>
                  </a:extLst>
                </p14:cNvPr>
                <p14:cNvContentPartPr/>
                <p14:nvPr/>
              </p14:nvContentPartPr>
              <p14:xfrm>
                <a:off x="2505202" y="4464600"/>
                <a:ext cx="122400" cy="296640"/>
              </p14:xfrm>
            </p:contentPart>
          </mc:Choice>
          <mc:Fallback>
            <p:pic>
              <p:nvPicPr>
                <p:cNvPr id="295" name="Input penna 294">
                  <a:extLst>
                    <a:ext uri="{FF2B5EF4-FFF2-40B4-BE49-F238E27FC236}">
                      <a16:creationId xmlns:a16="http://schemas.microsoft.com/office/drawing/2014/main" id="{8DB568D5-CDE6-4BB6-ACA2-28E1CBA68CD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2496202" y="4455960"/>
                  <a:ext cx="140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296" name="Input penna 295">
                  <a:extLst>
                    <a:ext uri="{FF2B5EF4-FFF2-40B4-BE49-F238E27FC236}">
                      <a16:creationId xmlns:a16="http://schemas.microsoft.com/office/drawing/2014/main" id="{09ECB3BA-B9C6-4FBF-B3D9-959CC912EB3D}"/>
                    </a:ext>
                  </a:extLst>
                </p14:cNvPr>
                <p14:cNvContentPartPr/>
                <p14:nvPr/>
              </p14:nvContentPartPr>
              <p14:xfrm>
                <a:off x="2812282" y="4498800"/>
                <a:ext cx="218880" cy="198720"/>
              </p14:xfrm>
            </p:contentPart>
          </mc:Choice>
          <mc:Fallback>
            <p:pic>
              <p:nvPicPr>
                <p:cNvPr id="296" name="Input penna 295">
                  <a:extLst>
                    <a:ext uri="{FF2B5EF4-FFF2-40B4-BE49-F238E27FC236}">
                      <a16:creationId xmlns:a16="http://schemas.microsoft.com/office/drawing/2014/main" id="{09ECB3BA-B9C6-4FBF-B3D9-959CC912EB3D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2803282" y="4490160"/>
                  <a:ext cx="236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297" name="Input penna 296">
                  <a:extLst>
                    <a:ext uri="{FF2B5EF4-FFF2-40B4-BE49-F238E27FC236}">
                      <a16:creationId xmlns:a16="http://schemas.microsoft.com/office/drawing/2014/main" id="{86E56B54-BB09-45EB-BD76-F77E43FA8F29}"/>
                    </a:ext>
                  </a:extLst>
                </p14:cNvPr>
                <p14:cNvContentPartPr/>
                <p14:nvPr/>
              </p14:nvContentPartPr>
              <p14:xfrm>
                <a:off x="2754322" y="4498800"/>
                <a:ext cx="177120" cy="240840"/>
              </p14:xfrm>
            </p:contentPart>
          </mc:Choice>
          <mc:Fallback>
            <p:pic>
              <p:nvPicPr>
                <p:cNvPr id="297" name="Input penna 296">
                  <a:extLst>
                    <a:ext uri="{FF2B5EF4-FFF2-40B4-BE49-F238E27FC236}">
                      <a16:creationId xmlns:a16="http://schemas.microsoft.com/office/drawing/2014/main" id="{86E56B54-BB09-45EB-BD76-F77E43FA8F2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745682" y="4490160"/>
                  <a:ext cx="194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00" name="Input penna 299">
                  <a:extLst>
                    <a:ext uri="{FF2B5EF4-FFF2-40B4-BE49-F238E27FC236}">
                      <a16:creationId xmlns:a16="http://schemas.microsoft.com/office/drawing/2014/main" id="{C3A4A290-9FF6-40AA-982F-0CA9C8D51FAC}"/>
                    </a:ext>
                  </a:extLst>
                </p14:cNvPr>
                <p14:cNvContentPartPr/>
                <p14:nvPr/>
              </p14:nvContentPartPr>
              <p14:xfrm>
                <a:off x="3136642" y="4503120"/>
                <a:ext cx="24120" cy="245520"/>
              </p14:xfrm>
            </p:contentPart>
          </mc:Choice>
          <mc:Fallback>
            <p:pic>
              <p:nvPicPr>
                <p:cNvPr id="300" name="Input penna 299">
                  <a:extLst>
                    <a:ext uri="{FF2B5EF4-FFF2-40B4-BE49-F238E27FC236}">
                      <a16:creationId xmlns:a16="http://schemas.microsoft.com/office/drawing/2014/main" id="{C3A4A290-9FF6-40AA-982F-0CA9C8D51FAC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3127642" y="4494480"/>
                  <a:ext cx="41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01" name="Input penna 300">
                  <a:extLst>
                    <a:ext uri="{FF2B5EF4-FFF2-40B4-BE49-F238E27FC236}">
                      <a16:creationId xmlns:a16="http://schemas.microsoft.com/office/drawing/2014/main" id="{61806037-4401-4369-AF39-FE2C78C20999}"/>
                    </a:ext>
                  </a:extLst>
                </p14:cNvPr>
                <p14:cNvContentPartPr/>
                <p14:nvPr/>
              </p14:nvContentPartPr>
              <p14:xfrm>
                <a:off x="3244282" y="4505280"/>
                <a:ext cx="202680" cy="218520"/>
              </p14:xfrm>
            </p:contentPart>
          </mc:Choice>
          <mc:Fallback>
            <p:pic>
              <p:nvPicPr>
                <p:cNvPr id="301" name="Input penna 300">
                  <a:extLst>
                    <a:ext uri="{FF2B5EF4-FFF2-40B4-BE49-F238E27FC236}">
                      <a16:creationId xmlns:a16="http://schemas.microsoft.com/office/drawing/2014/main" id="{61806037-4401-4369-AF39-FE2C78C2099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235282" y="4496280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03" name="Input penna 302">
                  <a:extLst>
                    <a:ext uri="{FF2B5EF4-FFF2-40B4-BE49-F238E27FC236}">
                      <a16:creationId xmlns:a16="http://schemas.microsoft.com/office/drawing/2014/main" id="{1BBB4CE0-5A61-4960-81E4-FA561A517A54}"/>
                    </a:ext>
                  </a:extLst>
                </p14:cNvPr>
                <p14:cNvContentPartPr/>
                <p14:nvPr/>
              </p14:nvContentPartPr>
              <p14:xfrm>
                <a:off x="3488722" y="4196760"/>
                <a:ext cx="86040" cy="182160"/>
              </p14:xfrm>
            </p:contentPart>
          </mc:Choice>
          <mc:Fallback>
            <p:pic>
              <p:nvPicPr>
                <p:cNvPr id="303" name="Input penna 302">
                  <a:extLst>
                    <a:ext uri="{FF2B5EF4-FFF2-40B4-BE49-F238E27FC236}">
                      <a16:creationId xmlns:a16="http://schemas.microsoft.com/office/drawing/2014/main" id="{1BBB4CE0-5A61-4960-81E4-FA561A517A5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3480082" y="4188120"/>
                  <a:ext cx="103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04" name="Input penna 303">
                  <a:extLst>
                    <a:ext uri="{FF2B5EF4-FFF2-40B4-BE49-F238E27FC236}">
                      <a16:creationId xmlns:a16="http://schemas.microsoft.com/office/drawing/2014/main" id="{53352BDB-1D05-4340-AB95-FE98093DC8E9}"/>
                    </a:ext>
                  </a:extLst>
                </p14:cNvPr>
                <p14:cNvContentPartPr/>
                <p14:nvPr/>
              </p14:nvContentPartPr>
              <p14:xfrm>
                <a:off x="3671242" y="4215480"/>
                <a:ext cx="376200" cy="521280"/>
              </p14:xfrm>
            </p:contentPart>
          </mc:Choice>
          <mc:Fallback>
            <p:pic>
              <p:nvPicPr>
                <p:cNvPr id="304" name="Input penna 303">
                  <a:extLst>
                    <a:ext uri="{FF2B5EF4-FFF2-40B4-BE49-F238E27FC236}">
                      <a16:creationId xmlns:a16="http://schemas.microsoft.com/office/drawing/2014/main" id="{53352BDB-1D05-4340-AB95-FE98093DC8E9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662242" y="4206480"/>
                  <a:ext cx="3938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00" name="Input penna 399">
                  <a:extLst>
                    <a:ext uri="{FF2B5EF4-FFF2-40B4-BE49-F238E27FC236}">
                      <a16:creationId xmlns:a16="http://schemas.microsoft.com/office/drawing/2014/main" id="{35AB45FE-767C-453B-9325-01EA357E2FA5}"/>
                    </a:ext>
                  </a:extLst>
                </p14:cNvPr>
                <p14:cNvContentPartPr/>
                <p14:nvPr/>
              </p14:nvContentPartPr>
              <p14:xfrm>
                <a:off x="1853962" y="4573680"/>
                <a:ext cx="24120" cy="271800"/>
              </p14:xfrm>
            </p:contentPart>
          </mc:Choice>
          <mc:Fallback>
            <p:pic>
              <p:nvPicPr>
                <p:cNvPr id="400" name="Input penna 399">
                  <a:extLst>
                    <a:ext uri="{FF2B5EF4-FFF2-40B4-BE49-F238E27FC236}">
                      <a16:creationId xmlns:a16="http://schemas.microsoft.com/office/drawing/2014/main" id="{35AB45FE-767C-453B-9325-01EA357E2FA5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45322" y="4564680"/>
                  <a:ext cx="41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01" name="Input penna 400">
                  <a:extLst>
                    <a:ext uri="{FF2B5EF4-FFF2-40B4-BE49-F238E27FC236}">
                      <a16:creationId xmlns:a16="http://schemas.microsoft.com/office/drawing/2014/main" id="{2F536426-A207-4649-A0B0-267181CEEB44}"/>
                    </a:ext>
                  </a:extLst>
                </p14:cNvPr>
                <p14:cNvContentPartPr/>
                <p14:nvPr/>
              </p14:nvContentPartPr>
              <p14:xfrm>
                <a:off x="1694122" y="4691760"/>
                <a:ext cx="192960" cy="13680"/>
              </p14:xfrm>
            </p:contentPart>
          </mc:Choice>
          <mc:Fallback>
            <p:pic>
              <p:nvPicPr>
                <p:cNvPr id="401" name="Input penna 400">
                  <a:extLst>
                    <a:ext uri="{FF2B5EF4-FFF2-40B4-BE49-F238E27FC236}">
                      <a16:creationId xmlns:a16="http://schemas.microsoft.com/office/drawing/2014/main" id="{2F536426-A207-4649-A0B0-267181CEEB44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685122" y="4682760"/>
                  <a:ext cx="21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403" name="Input penna 402">
                  <a:extLst>
                    <a:ext uri="{FF2B5EF4-FFF2-40B4-BE49-F238E27FC236}">
                      <a16:creationId xmlns:a16="http://schemas.microsoft.com/office/drawing/2014/main" id="{A105FE0B-6DEA-471B-8500-54A1F180B6EB}"/>
                    </a:ext>
                  </a:extLst>
                </p14:cNvPr>
                <p14:cNvContentPartPr/>
                <p14:nvPr/>
              </p14:nvContentPartPr>
              <p14:xfrm>
                <a:off x="3744682" y="2103720"/>
                <a:ext cx="360" cy="31680"/>
              </p14:xfrm>
            </p:contentPart>
          </mc:Choice>
          <mc:Fallback>
            <p:pic>
              <p:nvPicPr>
                <p:cNvPr id="403" name="Input penna 402">
                  <a:extLst>
                    <a:ext uri="{FF2B5EF4-FFF2-40B4-BE49-F238E27FC236}">
                      <a16:creationId xmlns:a16="http://schemas.microsoft.com/office/drawing/2014/main" id="{A105FE0B-6DEA-471B-8500-54A1F180B6E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735682" y="2095080"/>
                  <a:ext cx="18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04" name="Input penna 403">
                  <a:extLst>
                    <a:ext uri="{FF2B5EF4-FFF2-40B4-BE49-F238E27FC236}">
                      <a16:creationId xmlns:a16="http://schemas.microsoft.com/office/drawing/2014/main" id="{F51490A9-2CF1-4149-850B-08A388A85BE1}"/>
                    </a:ext>
                  </a:extLst>
                </p14:cNvPr>
                <p14:cNvContentPartPr/>
                <p14:nvPr/>
              </p14:nvContentPartPr>
              <p14:xfrm>
                <a:off x="3619762" y="1592160"/>
                <a:ext cx="34200" cy="686160"/>
              </p14:xfrm>
            </p:contentPart>
          </mc:Choice>
          <mc:Fallback>
            <p:pic>
              <p:nvPicPr>
                <p:cNvPr id="404" name="Input penna 403">
                  <a:extLst>
                    <a:ext uri="{FF2B5EF4-FFF2-40B4-BE49-F238E27FC236}">
                      <a16:creationId xmlns:a16="http://schemas.microsoft.com/office/drawing/2014/main" id="{F51490A9-2CF1-4149-850B-08A388A85BE1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611122" y="1583520"/>
                  <a:ext cx="5184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405" name="Input penna 404">
                  <a:extLst>
                    <a:ext uri="{FF2B5EF4-FFF2-40B4-BE49-F238E27FC236}">
                      <a16:creationId xmlns:a16="http://schemas.microsoft.com/office/drawing/2014/main" id="{6CF6E840-F43A-48C0-BA61-3AD38CA84463}"/>
                    </a:ext>
                  </a:extLst>
                </p14:cNvPr>
                <p14:cNvContentPartPr/>
                <p14:nvPr/>
              </p14:nvContentPartPr>
              <p14:xfrm>
                <a:off x="3513202" y="1441680"/>
                <a:ext cx="201240" cy="255600"/>
              </p14:xfrm>
            </p:contentPart>
          </mc:Choice>
          <mc:Fallback>
            <p:pic>
              <p:nvPicPr>
                <p:cNvPr id="405" name="Input penna 404">
                  <a:extLst>
                    <a:ext uri="{FF2B5EF4-FFF2-40B4-BE49-F238E27FC236}">
                      <a16:creationId xmlns:a16="http://schemas.microsoft.com/office/drawing/2014/main" id="{6CF6E840-F43A-48C0-BA61-3AD38CA8446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3504562" y="1433040"/>
                  <a:ext cx="218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407" name="Input penna 406">
                  <a:extLst>
                    <a:ext uri="{FF2B5EF4-FFF2-40B4-BE49-F238E27FC236}">
                      <a16:creationId xmlns:a16="http://schemas.microsoft.com/office/drawing/2014/main" id="{DC676E01-2195-458B-A940-3ACEF0620543}"/>
                    </a:ext>
                  </a:extLst>
                </p14:cNvPr>
                <p14:cNvContentPartPr/>
                <p14:nvPr/>
              </p14:nvContentPartPr>
              <p14:xfrm>
                <a:off x="1632922" y="361320"/>
                <a:ext cx="114480" cy="1672560"/>
              </p14:xfrm>
            </p:contentPart>
          </mc:Choice>
          <mc:Fallback>
            <p:pic>
              <p:nvPicPr>
                <p:cNvPr id="407" name="Input penna 406">
                  <a:extLst>
                    <a:ext uri="{FF2B5EF4-FFF2-40B4-BE49-F238E27FC236}">
                      <a16:creationId xmlns:a16="http://schemas.microsoft.com/office/drawing/2014/main" id="{DC676E01-2195-458B-A940-3ACEF0620543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623922" y="352680"/>
                  <a:ext cx="132120" cy="16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408" name="Input penna 407">
                  <a:extLst>
                    <a:ext uri="{FF2B5EF4-FFF2-40B4-BE49-F238E27FC236}">
                      <a16:creationId xmlns:a16="http://schemas.microsoft.com/office/drawing/2014/main" id="{B2EEC519-A4DA-4D70-ADC2-3443C0078B1A}"/>
                    </a:ext>
                  </a:extLst>
                </p14:cNvPr>
                <p14:cNvContentPartPr/>
                <p14:nvPr/>
              </p14:nvContentPartPr>
              <p14:xfrm>
                <a:off x="1445362" y="159000"/>
                <a:ext cx="303480" cy="398520"/>
              </p14:xfrm>
            </p:contentPart>
          </mc:Choice>
          <mc:Fallback>
            <p:pic>
              <p:nvPicPr>
                <p:cNvPr id="408" name="Input penna 407">
                  <a:extLst>
                    <a:ext uri="{FF2B5EF4-FFF2-40B4-BE49-F238E27FC236}">
                      <a16:creationId xmlns:a16="http://schemas.microsoft.com/office/drawing/2014/main" id="{B2EEC519-A4DA-4D70-ADC2-3443C0078B1A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436722" y="150000"/>
                  <a:ext cx="32112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" name="Gruppo 420">
            <a:extLst>
              <a:ext uri="{FF2B5EF4-FFF2-40B4-BE49-F238E27FC236}">
                <a16:creationId xmlns:a16="http://schemas.microsoft.com/office/drawing/2014/main" id="{3433A8C1-A1DB-48D1-B28D-B0F1771AF709}"/>
              </a:ext>
            </a:extLst>
          </p:cNvPr>
          <p:cNvGrpSpPr/>
          <p:nvPr/>
        </p:nvGrpSpPr>
        <p:grpSpPr>
          <a:xfrm>
            <a:off x="8425402" y="5325000"/>
            <a:ext cx="1585080" cy="776160"/>
            <a:chOff x="8425402" y="5325000"/>
            <a:chExt cx="1585080" cy="77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10" name="Input penna 409">
                  <a:extLst>
                    <a:ext uri="{FF2B5EF4-FFF2-40B4-BE49-F238E27FC236}">
                      <a16:creationId xmlns:a16="http://schemas.microsoft.com/office/drawing/2014/main" id="{B1A5027A-33EB-4C1A-A837-820A16592F22}"/>
                    </a:ext>
                  </a:extLst>
                </p14:cNvPr>
                <p14:cNvContentPartPr/>
                <p14:nvPr/>
              </p14:nvContentPartPr>
              <p14:xfrm>
                <a:off x="8430082" y="5359200"/>
                <a:ext cx="369360" cy="592560"/>
              </p14:xfrm>
            </p:contentPart>
          </mc:Choice>
          <mc:Fallback>
            <p:pic>
              <p:nvPicPr>
                <p:cNvPr id="410" name="Input penna 409">
                  <a:extLst>
                    <a:ext uri="{FF2B5EF4-FFF2-40B4-BE49-F238E27FC236}">
                      <a16:creationId xmlns:a16="http://schemas.microsoft.com/office/drawing/2014/main" id="{B1A5027A-33EB-4C1A-A837-820A16592F22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8421082" y="5350560"/>
                  <a:ext cx="38700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411" name="Input penna 410">
                  <a:extLst>
                    <a:ext uri="{FF2B5EF4-FFF2-40B4-BE49-F238E27FC236}">
                      <a16:creationId xmlns:a16="http://schemas.microsoft.com/office/drawing/2014/main" id="{E990BC64-0738-43E0-8BEA-A17DC1457C51}"/>
                    </a:ext>
                  </a:extLst>
                </p14:cNvPr>
                <p14:cNvContentPartPr/>
                <p14:nvPr/>
              </p14:nvContentPartPr>
              <p14:xfrm>
                <a:off x="8434762" y="5673120"/>
                <a:ext cx="385560" cy="89280"/>
              </p14:xfrm>
            </p:contentPart>
          </mc:Choice>
          <mc:Fallback>
            <p:pic>
              <p:nvPicPr>
                <p:cNvPr id="411" name="Input penna 410">
                  <a:extLst>
                    <a:ext uri="{FF2B5EF4-FFF2-40B4-BE49-F238E27FC236}">
                      <a16:creationId xmlns:a16="http://schemas.microsoft.com/office/drawing/2014/main" id="{E990BC64-0738-43E0-8BEA-A17DC1457C51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8425762" y="5664120"/>
                  <a:ext cx="403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412" name="Input penna 411">
                  <a:extLst>
                    <a:ext uri="{FF2B5EF4-FFF2-40B4-BE49-F238E27FC236}">
                      <a16:creationId xmlns:a16="http://schemas.microsoft.com/office/drawing/2014/main" id="{C14986B5-9F9C-4531-AE71-115550230968}"/>
                    </a:ext>
                  </a:extLst>
                </p14:cNvPr>
                <p14:cNvContentPartPr/>
                <p14:nvPr/>
              </p14:nvContentPartPr>
              <p14:xfrm>
                <a:off x="8425402" y="5325000"/>
                <a:ext cx="453600" cy="119880"/>
              </p14:xfrm>
            </p:contentPart>
          </mc:Choice>
          <mc:Fallback>
            <p:pic>
              <p:nvPicPr>
                <p:cNvPr id="412" name="Input penna 411">
                  <a:extLst>
                    <a:ext uri="{FF2B5EF4-FFF2-40B4-BE49-F238E27FC236}">
                      <a16:creationId xmlns:a16="http://schemas.microsoft.com/office/drawing/2014/main" id="{C14986B5-9F9C-4531-AE71-115550230968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8416402" y="5316000"/>
                  <a:ext cx="471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413" name="Input penna 412">
                  <a:extLst>
                    <a:ext uri="{FF2B5EF4-FFF2-40B4-BE49-F238E27FC236}">
                      <a16:creationId xmlns:a16="http://schemas.microsoft.com/office/drawing/2014/main" id="{6B652094-66DF-4C21-9DBF-E49E0EE19D14}"/>
                    </a:ext>
                  </a:extLst>
                </p14:cNvPr>
                <p14:cNvContentPartPr/>
                <p14:nvPr/>
              </p14:nvContentPartPr>
              <p14:xfrm>
                <a:off x="8920042" y="5459640"/>
                <a:ext cx="273600" cy="569160"/>
              </p14:xfrm>
            </p:contentPart>
          </mc:Choice>
          <mc:Fallback>
            <p:pic>
              <p:nvPicPr>
                <p:cNvPr id="413" name="Input penna 412">
                  <a:extLst>
                    <a:ext uri="{FF2B5EF4-FFF2-40B4-BE49-F238E27FC236}">
                      <a16:creationId xmlns:a16="http://schemas.microsoft.com/office/drawing/2014/main" id="{6B652094-66DF-4C21-9DBF-E49E0EE19D14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8911402" y="5451000"/>
                  <a:ext cx="2912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414" name="Input penna 413">
                  <a:extLst>
                    <a:ext uri="{FF2B5EF4-FFF2-40B4-BE49-F238E27FC236}">
                      <a16:creationId xmlns:a16="http://schemas.microsoft.com/office/drawing/2014/main" id="{164A05C4-DD26-4967-848F-66F92CD27BDB}"/>
                    </a:ext>
                  </a:extLst>
                </p14:cNvPr>
                <p14:cNvContentPartPr/>
                <p14:nvPr/>
              </p14:nvContentPartPr>
              <p14:xfrm>
                <a:off x="9318202" y="5519400"/>
                <a:ext cx="258840" cy="459720"/>
              </p14:xfrm>
            </p:contentPart>
          </mc:Choice>
          <mc:Fallback>
            <p:pic>
              <p:nvPicPr>
                <p:cNvPr id="414" name="Input penna 413">
                  <a:extLst>
                    <a:ext uri="{FF2B5EF4-FFF2-40B4-BE49-F238E27FC236}">
                      <a16:creationId xmlns:a16="http://schemas.microsoft.com/office/drawing/2014/main" id="{164A05C4-DD26-4967-848F-66F92CD27BDB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309562" y="5510400"/>
                  <a:ext cx="2764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415" name="Input penna 414">
                  <a:extLst>
                    <a:ext uri="{FF2B5EF4-FFF2-40B4-BE49-F238E27FC236}">
                      <a16:creationId xmlns:a16="http://schemas.microsoft.com/office/drawing/2014/main" id="{9BE5379F-E083-49A1-955D-33783F530641}"/>
                    </a:ext>
                  </a:extLst>
                </p14:cNvPr>
                <p14:cNvContentPartPr/>
                <p14:nvPr/>
              </p14:nvContentPartPr>
              <p14:xfrm>
                <a:off x="9571282" y="5873280"/>
                <a:ext cx="105120" cy="227880"/>
              </p14:xfrm>
            </p:contentPart>
          </mc:Choice>
          <mc:Fallback>
            <p:pic>
              <p:nvPicPr>
                <p:cNvPr id="415" name="Input penna 414">
                  <a:extLst>
                    <a:ext uri="{FF2B5EF4-FFF2-40B4-BE49-F238E27FC236}">
                      <a16:creationId xmlns:a16="http://schemas.microsoft.com/office/drawing/2014/main" id="{9BE5379F-E083-49A1-955D-33783F530641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9562282" y="5864280"/>
                  <a:ext cx="122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16" name="Input penna 415">
                  <a:extLst>
                    <a:ext uri="{FF2B5EF4-FFF2-40B4-BE49-F238E27FC236}">
                      <a16:creationId xmlns:a16="http://schemas.microsoft.com/office/drawing/2014/main" id="{642A0924-0DEB-4064-885A-2EC127EDA759}"/>
                    </a:ext>
                  </a:extLst>
                </p14:cNvPr>
                <p14:cNvContentPartPr/>
                <p14:nvPr/>
              </p14:nvContentPartPr>
              <p14:xfrm>
                <a:off x="9745522" y="5479800"/>
                <a:ext cx="264960" cy="509400"/>
              </p14:xfrm>
            </p:contentPart>
          </mc:Choice>
          <mc:Fallback>
            <p:pic>
              <p:nvPicPr>
                <p:cNvPr id="416" name="Input penna 415">
                  <a:extLst>
                    <a:ext uri="{FF2B5EF4-FFF2-40B4-BE49-F238E27FC236}">
                      <a16:creationId xmlns:a16="http://schemas.microsoft.com/office/drawing/2014/main" id="{642A0924-0DEB-4064-885A-2EC127EDA759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736882" y="5471160"/>
                  <a:ext cx="282600" cy="52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7">
            <p14:nvContentPartPr>
              <p14:cNvPr id="417" name="Input penna 416">
                <a:extLst>
                  <a:ext uri="{FF2B5EF4-FFF2-40B4-BE49-F238E27FC236}">
                    <a16:creationId xmlns:a16="http://schemas.microsoft.com/office/drawing/2014/main" id="{37BAD0DC-665D-48CD-B47D-415199CE277B}"/>
                  </a:ext>
                </a:extLst>
              </p14:cNvPr>
              <p14:cNvContentPartPr/>
              <p14:nvPr/>
            </p14:nvContentPartPr>
            <p14:xfrm>
              <a:off x="10250242" y="5579160"/>
              <a:ext cx="243000" cy="31680"/>
            </p14:xfrm>
          </p:contentPart>
        </mc:Choice>
        <mc:Fallback>
          <p:pic>
            <p:nvPicPr>
              <p:cNvPr id="417" name="Input penna 416">
                <a:extLst>
                  <a:ext uri="{FF2B5EF4-FFF2-40B4-BE49-F238E27FC236}">
                    <a16:creationId xmlns:a16="http://schemas.microsoft.com/office/drawing/2014/main" id="{37BAD0DC-665D-48CD-B47D-415199CE277B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10241242" y="5570520"/>
                <a:ext cx="260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9">
            <p14:nvContentPartPr>
              <p14:cNvPr id="418" name="Input penna 417">
                <a:extLst>
                  <a:ext uri="{FF2B5EF4-FFF2-40B4-BE49-F238E27FC236}">
                    <a16:creationId xmlns:a16="http://schemas.microsoft.com/office/drawing/2014/main" id="{47452CB7-A29F-4146-BDF9-3A5B71F631E1}"/>
                  </a:ext>
                </a:extLst>
              </p14:cNvPr>
              <p14:cNvContentPartPr/>
              <p14:nvPr/>
            </p14:nvContentPartPr>
            <p14:xfrm>
              <a:off x="10220002" y="5731800"/>
              <a:ext cx="222120" cy="6840"/>
            </p14:xfrm>
          </p:contentPart>
        </mc:Choice>
        <mc:Fallback>
          <p:pic>
            <p:nvPicPr>
              <p:cNvPr id="418" name="Input penna 417">
                <a:extLst>
                  <a:ext uri="{FF2B5EF4-FFF2-40B4-BE49-F238E27FC236}">
                    <a16:creationId xmlns:a16="http://schemas.microsoft.com/office/drawing/2014/main" id="{47452CB7-A29F-4146-BDF9-3A5B71F631E1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10211362" y="5723160"/>
                <a:ext cx="2397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1">
            <p14:nvContentPartPr>
              <p14:cNvPr id="419" name="Input penna 418">
                <a:extLst>
                  <a:ext uri="{FF2B5EF4-FFF2-40B4-BE49-F238E27FC236}">
                    <a16:creationId xmlns:a16="http://schemas.microsoft.com/office/drawing/2014/main" id="{83AEBF5B-6805-44E0-B508-437327D3E643}"/>
                  </a:ext>
                </a:extLst>
              </p14:cNvPr>
              <p14:cNvContentPartPr/>
              <p14:nvPr/>
            </p14:nvContentPartPr>
            <p14:xfrm>
              <a:off x="10780522" y="5359560"/>
              <a:ext cx="175320" cy="300600"/>
            </p14:xfrm>
          </p:contentPart>
        </mc:Choice>
        <mc:Fallback>
          <p:pic>
            <p:nvPicPr>
              <p:cNvPr id="419" name="Input penna 418">
                <a:extLst>
                  <a:ext uri="{FF2B5EF4-FFF2-40B4-BE49-F238E27FC236}">
                    <a16:creationId xmlns:a16="http://schemas.microsoft.com/office/drawing/2014/main" id="{83AEBF5B-6805-44E0-B508-437327D3E643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10771882" y="5350560"/>
                <a:ext cx="192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3">
            <p14:nvContentPartPr>
              <p14:cNvPr id="420" name="Input penna 419">
                <a:extLst>
                  <a:ext uri="{FF2B5EF4-FFF2-40B4-BE49-F238E27FC236}">
                    <a16:creationId xmlns:a16="http://schemas.microsoft.com/office/drawing/2014/main" id="{A9AA8ED8-9345-4EBF-8469-99521CE83145}"/>
                  </a:ext>
                </a:extLst>
              </p14:cNvPr>
              <p14:cNvContentPartPr/>
              <p14:nvPr/>
            </p14:nvContentPartPr>
            <p14:xfrm>
              <a:off x="10888882" y="5929440"/>
              <a:ext cx="15840" cy="6480"/>
            </p14:xfrm>
          </p:contentPart>
        </mc:Choice>
        <mc:Fallback>
          <p:pic>
            <p:nvPicPr>
              <p:cNvPr id="420" name="Input penna 419">
                <a:extLst>
                  <a:ext uri="{FF2B5EF4-FFF2-40B4-BE49-F238E27FC236}">
                    <a16:creationId xmlns:a16="http://schemas.microsoft.com/office/drawing/2014/main" id="{A9AA8ED8-9345-4EBF-8469-99521CE83145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10879882" y="5920440"/>
                <a:ext cx="3348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61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o 20">
            <a:extLst>
              <a:ext uri="{FF2B5EF4-FFF2-40B4-BE49-F238E27FC236}">
                <a16:creationId xmlns:a16="http://schemas.microsoft.com/office/drawing/2014/main" id="{7E629A88-9086-4AB7-9F49-4B7592E3C532}"/>
              </a:ext>
            </a:extLst>
          </p:cNvPr>
          <p:cNvGrpSpPr/>
          <p:nvPr/>
        </p:nvGrpSpPr>
        <p:grpSpPr>
          <a:xfrm>
            <a:off x="1931002" y="413261"/>
            <a:ext cx="544320" cy="594000"/>
            <a:chOff x="1931002" y="413261"/>
            <a:chExt cx="544320" cy="59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put penna 1">
                  <a:extLst>
                    <a:ext uri="{FF2B5EF4-FFF2-40B4-BE49-F238E27FC236}">
                      <a16:creationId xmlns:a16="http://schemas.microsoft.com/office/drawing/2014/main" id="{9067ED15-75AA-4168-8BC7-AE8BD00574E4}"/>
                    </a:ext>
                  </a:extLst>
                </p14:cNvPr>
                <p14:cNvContentPartPr/>
                <p14:nvPr/>
              </p14:nvContentPartPr>
              <p14:xfrm>
                <a:off x="1950442" y="481301"/>
                <a:ext cx="250920" cy="376560"/>
              </p14:xfrm>
            </p:contentPart>
          </mc:Choice>
          <mc:Fallback>
            <p:pic>
              <p:nvPicPr>
                <p:cNvPr id="2" name="Input penna 1">
                  <a:extLst>
                    <a:ext uri="{FF2B5EF4-FFF2-40B4-BE49-F238E27FC236}">
                      <a16:creationId xmlns:a16="http://schemas.microsoft.com/office/drawing/2014/main" id="{9067ED15-75AA-4168-8BC7-AE8BD00574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1802" y="472301"/>
                  <a:ext cx="268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8A009793-51C5-4193-A925-00306E8D6FF5}"/>
                    </a:ext>
                  </a:extLst>
                </p14:cNvPr>
                <p14:cNvContentPartPr/>
                <p14:nvPr/>
              </p14:nvContentPartPr>
              <p14:xfrm>
                <a:off x="2005522" y="672821"/>
                <a:ext cx="220680" cy="7380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8A009793-51C5-4193-A925-00306E8D6F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6522" y="664181"/>
                  <a:ext cx="238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629401FD-BCAA-4863-AEFD-D002DD3349C1}"/>
                    </a:ext>
                  </a:extLst>
                </p14:cNvPr>
                <p14:cNvContentPartPr/>
                <p14:nvPr/>
              </p14:nvContentPartPr>
              <p14:xfrm>
                <a:off x="1931002" y="413261"/>
                <a:ext cx="242280" cy="67680"/>
              </p14:xfrm>
            </p:contentPart>
          </mc:Choice>
          <mc:Fallback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629401FD-BCAA-4863-AEFD-D002DD3349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22362" y="404621"/>
                  <a:ext cx="259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017D4BFE-6D15-40A2-8334-21D9C2591A90}"/>
                    </a:ext>
                  </a:extLst>
                </p14:cNvPr>
                <p14:cNvContentPartPr/>
                <p14:nvPr/>
              </p14:nvContentPartPr>
              <p14:xfrm>
                <a:off x="2375242" y="754541"/>
                <a:ext cx="100080" cy="25272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017D4BFE-6D15-40A2-8334-21D9C2591A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6602" y="745541"/>
                  <a:ext cx="11772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E1499F9-7946-44DD-860A-84E14077FAE9}"/>
              </a:ext>
            </a:extLst>
          </p:cNvPr>
          <p:cNvGrpSpPr/>
          <p:nvPr/>
        </p:nvGrpSpPr>
        <p:grpSpPr>
          <a:xfrm>
            <a:off x="2864482" y="626381"/>
            <a:ext cx="222840" cy="111600"/>
            <a:chOff x="2864482" y="626381"/>
            <a:chExt cx="222840" cy="1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62020A34-E5F0-4CD8-A6DB-46D727D5AC5B}"/>
                    </a:ext>
                  </a:extLst>
                </p14:cNvPr>
                <p14:cNvContentPartPr/>
                <p14:nvPr/>
              </p14:nvContentPartPr>
              <p14:xfrm>
                <a:off x="2864482" y="626381"/>
                <a:ext cx="188280" cy="1548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62020A34-E5F0-4CD8-A6DB-46D727D5AC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55842" y="617381"/>
                  <a:ext cx="205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32DCF2CA-EC5B-41B7-941D-67342FD4DE84}"/>
                    </a:ext>
                  </a:extLst>
                </p14:cNvPr>
                <p14:cNvContentPartPr/>
                <p14:nvPr/>
              </p14:nvContentPartPr>
              <p14:xfrm>
                <a:off x="2880682" y="722861"/>
                <a:ext cx="206640" cy="1512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32DCF2CA-EC5B-41B7-941D-67342FD4DE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71682" y="713861"/>
                  <a:ext cx="2242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EC88AB61-6DE2-4399-87F2-9367ED90A168}"/>
              </a:ext>
            </a:extLst>
          </p:cNvPr>
          <p:cNvGrpSpPr/>
          <p:nvPr/>
        </p:nvGrpSpPr>
        <p:grpSpPr>
          <a:xfrm>
            <a:off x="3693562" y="214901"/>
            <a:ext cx="568080" cy="500400"/>
            <a:chOff x="3693562" y="214901"/>
            <a:chExt cx="56808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1D7F3549-CEF7-44E8-ABB0-9AD5E1394601}"/>
                    </a:ext>
                  </a:extLst>
                </p14:cNvPr>
                <p14:cNvContentPartPr/>
                <p14:nvPr/>
              </p14:nvContentPartPr>
              <p14:xfrm>
                <a:off x="3812002" y="214901"/>
                <a:ext cx="25560" cy="36396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1D7F3549-CEF7-44E8-ABB0-9AD5E13946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03002" y="205901"/>
                  <a:ext cx="43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2ADBB484-A8D4-40FE-A0C2-D7A8BB316614}"/>
                    </a:ext>
                  </a:extLst>
                </p14:cNvPr>
                <p14:cNvContentPartPr/>
                <p14:nvPr/>
              </p14:nvContentPartPr>
              <p14:xfrm>
                <a:off x="3769882" y="224621"/>
                <a:ext cx="279720" cy="2916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2ADBB484-A8D4-40FE-A0C2-D7A8BB3166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242" y="215621"/>
                  <a:ext cx="297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3DEDF1C2-E6B4-4A82-8920-9E0EB8737FC2}"/>
                    </a:ext>
                  </a:extLst>
                </p14:cNvPr>
                <p14:cNvContentPartPr/>
                <p14:nvPr/>
              </p14:nvContentPartPr>
              <p14:xfrm>
                <a:off x="3780682" y="372941"/>
                <a:ext cx="219240" cy="972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3DEDF1C2-E6B4-4A82-8920-9E0EB8737F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1682" y="363941"/>
                  <a:ext cx="236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6063FCB8-F7A6-41D3-A9A9-AB3DE147EFF3}"/>
                    </a:ext>
                  </a:extLst>
                </p14:cNvPr>
                <p14:cNvContentPartPr/>
                <p14:nvPr/>
              </p14:nvContentPartPr>
              <p14:xfrm>
                <a:off x="4016842" y="481661"/>
                <a:ext cx="146880" cy="11988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6063FCB8-F7A6-41D3-A9A9-AB3DE147EF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7842" y="473021"/>
                  <a:ext cx="164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6A82EB7D-9CDD-4260-B91F-7A6662D32F81}"/>
                    </a:ext>
                  </a:extLst>
                </p14:cNvPr>
                <p14:cNvContentPartPr/>
                <p14:nvPr/>
              </p14:nvContentPartPr>
              <p14:xfrm>
                <a:off x="3693562" y="642941"/>
                <a:ext cx="568080" cy="7236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6A82EB7D-9CDD-4260-B91F-7A6662D32F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84922" y="633941"/>
                  <a:ext cx="58572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63C5447-F466-481C-93BE-1862BF921C4A}"/>
              </a:ext>
            </a:extLst>
          </p:cNvPr>
          <p:cNvGrpSpPr/>
          <p:nvPr/>
        </p:nvGrpSpPr>
        <p:grpSpPr>
          <a:xfrm>
            <a:off x="3916402" y="881981"/>
            <a:ext cx="495360" cy="470520"/>
            <a:chOff x="3916402" y="881981"/>
            <a:chExt cx="49536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BA1D7913-A7BA-4D36-81EA-57ADAB273131}"/>
                    </a:ext>
                  </a:extLst>
                </p14:cNvPr>
                <p14:cNvContentPartPr/>
                <p14:nvPr/>
              </p14:nvContentPartPr>
              <p14:xfrm>
                <a:off x="3916402" y="881981"/>
                <a:ext cx="164520" cy="45144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BA1D7913-A7BA-4D36-81EA-57ADAB2731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07402" y="872981"/>
                  <a:ext cx="1821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FF452B3-0E13-451A-8319-1E2D4D9C1436}"/>
                    </a:ext>
                  </a:extLst>
                </p14:cNvPr>
                <p14:cNvContentPartPr/>
                <p14:nvPr/>
              </p14:nvContentPartPr>
              <p14:xfrm>
                <a:off x="4273522" y="1095101"/>
                <a:ext cx="138240" cy="25740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FF452B3-0E13-451A-8319-1E2D4D9C14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4522" y="1086101"/>
                  <a:ext cx="1558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D72400A-C3A3-4BE4-9221-03C3E3DD60C9}"/>
              </a:ext>
            </a:extLst>
          </p:cNvPr>
          <p:cNvGrpSpPr/>
          <p:nvPr/>
        </p:nvGrpSpPr>
        <p:grpSpPr>
          <a:xfrm>
            <a:off x="4764202" y="472661"/>
            <a:ext cx="229320" cy="110880"/>
            <a:chOff x="4764202" y="472661"/>
            <a:chExt cx="22932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1014F9F1-AE1D-47D0-A788-FA9CB50EC8F7}"/>
                    </a:ext>
                  </a:extLst>
                </p14:cNvPr>
                <p14:cNvContentPartPr/>
                <p14:nvPr/>
              </p14:nvContentPartPr>
              <p14:xfrm>
                <a:off x="4764202" y="472661"/>
                <a:ext cx="185400" cy="1260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1014F9F1-AE1D-47D0-A788-FA9CB50EC8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55202" y="464021"/>
                  <a:ext cx="203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4FBF97BA-15AE-4EA2-9F41-3959228492AF}"/>
                    </a:ext>
                  </a:extLst>
                </p14:cNvPr>
                <p14:cNvContentPartPr/>
                <p14:nvPr/>
              </p14:nvContentPartPr>
              <p14:xfrm>
                <a:off x="4788322" y="559421"/>
                <a:ext cx="205200" cy="2412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4FBF97BA-15AE-4EA2-9F41-3959228492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79322" y="550421"/>
                  <a:ext cx="22284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5DE2DBB7-500B-4631-84B4-8EA9B4DD3269}"/>
                  </a:ext>
                </a:extLst>
              </p14:cNvPr>
              <p14:cNvContentPartPr/>
              <p14:nvPr/>
            </p14:nvContentPartPr>
            <p14:xfrm>
              <a:off x="4735402" y="284381"/>
              <a:ext cx="292320" cy="7272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5DE2DBB7-500B-4631-84B4-8EA9B4DD32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26402" y="275741"/>
                <a:ext cx="309960" cy="9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uppo 55">
            <a:extLst>
              <a:ext uri="{FF2B5EF4-FFF2-40B4-BE49-F238E27FC236}">
                <a16:creationId xmlns:a16="http://schemas.microsoft.com/office/drawing/2014/main" id="{7E97C7F2-E110-40B3-A17C-17E88AE2CBB6}"/>
              </a:ext>
            </a:extLst>
          </p:cNvPr>
          <p:cNvGrpSpPr/>
          <p:nvPr/>
        </p:nvGrpSpPr>
        <p:grpSpPr>
          <a:xfrm>
            <a:off x="5450722" y="-170962"/>
            <a:ext cx="3857400" cy="1483863"/>
            <a:chOff x="5450722" y="-170962"/>
            <a:chExt cx="3857400" cy="148386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C7A7A67F-BFF0-404E-938D-41A9E4750E06}"/>
                    </a:ext>
                  </a:extLst>
                </p14:cNvPr>
                <p14:cNvContentPartPr/>
                <p14:nvPr/>
              </p14:nvContentPartPr>
              <p14:xfrm>
                <a:off x="5510842" y="287621"/>
                <a:ext cx="132480" cy="26280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C7A7A67F-BFF0-404E-938D-41A9E4750E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02202" y="278981"/>
                  <a:ext cx="150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260E0D25-BD16-4CB9-A8B5-AC8A44830E48}"/>
                    </a:ext>
                  </a:extLst>
                </p14:cNvPr>
                <p14:cNvContentPartPr/>
                <p14:nvPr/>
              </p14:nvContentPartPr>
              <p14:xfrm>
                <a:off x="5700202" y="528101"/>
                <a:ext cx="3600" cy="9864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260E0D25-BD16-4CB9-A8B5-AC8A44830E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91202" y="519101"/>
                  <a:ext cx="212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30CFCAB-777C-47D3-98CA-8800BDDD6B27}"/>
                    </a:ext>
                  </a:extLst>
                </p14:cNvPr>
                <p14:cNvContentPartPr/>
                <p14:nvPr/>
              </p14:nvContentPartPr>
              <p14:xfrm>
                <a:off x="5491762" y="537461"/>
                <a:ext cx="75960" cy="1332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30CFCAB-777C-47D3-98CA-8800BDDD6B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83122" y="528821"/>
                  <a:ext cx="93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707DC4E3-8B07-4F50-96CF-91818DA8BEE4}"/>
                    </a:ext>
                  </a:extLst>
                </p14:cNvPr>
                <p14:cNvContentPartPr/>
                <p14:nvPr/>
              </p14:nvContentPartPr>
              <p14:xfrm>
                <a:off x="5489962" y="524861"/>
                <a:ext cx="146880" cy="1800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707DC4E3-8B07-4F50-96CF-91818DA8BE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0962" y="516221"/>
                  <a:ext cx="164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44C57EDC-99FB-4EA3-81D6-ABD13633E91C}"/>
                    </a:ext>
                  </a:extLst>
                </p14:cNvPr>
                <p14:cNvContentPartPr/>
                <p14:nvPr/>
              </p14:nvContentPartPr>
              <p14:xfrm>
                <a:off x="5450722" y="257741"/>
                <a:ext cx="350640" cy="32328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44C57EDC-99FB-4EA3-81D6-ABD13633E9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42082" y="248741"/>
                  <a:ext cx="3682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E678FEDC-FC6C-4428-8EE2-7B7BFD652756}"/>
                    </a:ext>
                  </a:extLst>
                </p14:cNvPr>
                <p14:cNvContentPartPr/>
                <p14:nvPr/>
              </p14:nvContentPartPr>
              <p14:xfrm>
                <a:off x="6024562" y="344861"/>
                <a:ext cx="164160" cy="23292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E678FEDC-FC6C-4428-8EE2-7B7BFD6527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5922" y="336221"/>
                  <a:ext cx="181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BC6438C7-7257-4C54-8BBB-25A4AFDADCE7}"/>
                    </a:ext>
                  </a:extLst>
                </p14:cNvPr>
                <p14:cNvContentPartPr/>
                <p14:nvPr/>
              </p14:nvContentPartPr>
              <p14:xfrm>
                <a:off x="5961562" y="335141"/>
                <a:ext cx="169560" cy="21240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BC6438C7-7257-4C54-8BBB-25A4AFDADC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52562" y="326141"/>
                  <a:ext cx="187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26AD8209-9151-4FA7-9AB2-535960967B5F}"/>
                    </a:ext>
                  </a:extLst>
                </p14:cNvPr>
                <p14:cNvContentPartPr/>
                <p14:nvPr/>
              </p14:nvContentPartPr>
              <p14:xfrm>
                <a:off x="6278362" y="358541"/>
                <a:ext cx="3960" cy="18432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26AD8209-9151-4FA7-9AB2-535960967B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69362" y="349901"/>
                  <a:ext cx="21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C9094B75-EF67-46A8-B07C-3B24FEFFA5B4}"/>
                    </a:ext>
                  </a:extLst>
                </p14:cNvPr>
                <p14:cNvContentPartPr/>
                <p14:nvPr/>
              </p14:nvContentPartPr>
              <p14:xfrm>
                <a:off x="6425602" y="394181"/>
                <a:ext cx="191880" cy="17208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C9094B75-EF67-46A8-B07C-3B24FEFFA5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16602" y="385541"/>
                  <a:ext cx="209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5119AA32-21CC-4C4C-B144-053FAC0C028C}"/>
                    </a:ext>
                  </a:extLst>
                </p14:cNvPr>
                <p14:cNvContentPartPr/>
                <p14:nvPr/>
              </p14:nvContentPartPr>
              <p14:xfrm>
                <a:off x="6680842" y="138221"/>
                <a:ext cx="60840" cy="17388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5119AA32-21CC-4C4C-B144-053FAC0C02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72202" y="129581"/>
                  <a:ext cx="78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117C12DC-75DB-4F30-B878-903F91D256F8}"/>
                    </a:ext>
                  </a:extLst>
                </p14:cNvPr>
                <p14:cNvContentPartPr/>
                <p14:nvPr/>
              </p14:nvContentPartPr>
              <p14:xfrm>
                <a:off x="6644122" y="222101"/>
                <a:ext cx="122760" cy="2736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117C12DC-75DB-4F30-B878-903F91D256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35482" y="213461"/>
                  <a:ext cx="140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65EF8CBB-750A-49F3-826E-5F03F997E75D}"/>
                    </a:ext>
                  </a:extLst>
                </p14:cNvPr>
                <p14:cNvContentPartPr/>
                <p14:nvPr/>
              </p14:nvContentPartPr>
              <p14:xfrm>
                <a:off x="7057042" y="124181"/>
                <a:ext cx="313200" cy="31536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65EF8CBB-750A-49F3-826E-5F03F997E7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48402" y="115541"/>
                  <a:ext cx="3308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01E97D67-97F3-4BAD-BE96-442A81023AB0}"/>
                    </a:ext>
                  </a:extLst>
                </p14:cNvPr>
                <p14:cNvContentPartPr/>
                <p14:nvPr/>
              </p14:nvContentPartPr>
              <p14:xfrm>
                <a:off x="7038322" y="462581"/>
                <a:ext cx="378000" cy="6624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01E97D67-97F3-4BAD-BE96-442A81023A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29322" y="453581"/>
                  <a:ext cx="395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EAEAB925-F3DE-4249-A2F9-48783F2A824E}"/>
                    </a:ext>
                  </a:extLst>
                </p14:cNvPr>
                <p14:cNvContentPartPr/>
                <p14:nvPr/>
              </p14:nvContentPartPr>
              <p14:xfrm>
                <a:off x="7176922" y="690461"/>
                <a:ext cx="216360" cy="22392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EAEAB925-F3DE-4249-A2F9-48783F2A82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68282" y="681461"/>
                  <a:ext cx="234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F33468A1-F40C-4055-9901-792385DCED28}"/>
                    </a:ext>
                  </a:extLst>
                </p14:cNvPr>
                <p14:cNvContentPartPr/>
                <p14:nvPr/>
              </p14:nvContentPartPr>
              <p14:xfrm>
                <a:off x="8112922" y="160181"/>
                <a:ext cx="157680" cy="62460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F33468A1-F40C-4055-9901-792385DCED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4282" y="151541"/>
                  <a:ext cx="17532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AFC18420-A7E3-44CB-9F76-EC917BC0203E}"/>
                    </a:ext>
                  </a:extLst>
                </p14:cNvPr>
                <p14:cNvContentPartPr/>
                <p14:nvPr/>
              </p14:nvContentPartPr>
              <p14:xfrm>
                <a:off x="8612962" y="79181"/>
                <a:ext cx="212400" cy="33804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AFC18420-A7E3-44CB-9F76-EC917BC020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4322" y="70181"/>
                  <a:ext cx="2300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A8B0E11C-3CC2-47EA-900F-A9ED93582E69}"/>
                    </a:ext>
                  </a:extLst>
                </p14:cNvPr>
                <p14:cNvContentPartPr/>
                <p14:nvPr/>
              </p14:nvContentPartPr>
              <p14:xfrm>
                <a:off x="8426842" y="403541"/>
                <a:ext cx="412920" cy="5580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A8B0E11C-3CC2-47EA-900F-A9ED93582E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17842" y="394901"/>
                  <a:ext cx="430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C01CAE47-6721-4A77-97CC-50B18E0C2666}"/>
                    </a:ext>
                  </a:extLst>
                </p14:cNvPr>
                <p14:cNvContentPartPr/>
                <p14:nvPr/>
              </p14:nvContentPartPr>
              <p14:xfrm>
                <a:off x="8451322" y="597941"/>
                <a:ext cx="357840" cy="27000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C01CAE47-6721-4A77-97CC-50B18E0C26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42682" y="588941"/>
                  <a:ext cx="375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F4B66EFE-5CDA-4355-A0B4-5DC00B87EBFE}"/>
                    </a:ext>
                  </a:extLst>
                </p14:cNvPr>
                <p14:cNvContentPartPr/>
                <p14:nvPr/>
              </p14:nvContentPartPr>
              <p14:xfrm>
                <a:off x="9018322" y="85301"/>
                <a:ext cx="109800" cy="71352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F4B66EFE-5CDA-4355-A0B4-5DC00B87EB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09682" y="76301"/>
                  <a:ext cx="12744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40BE6A4A-9F5B-492D-98B4-2E6BDBB0936A}"/>
                    </a:ext>
                  </a:extLst>
                </p14:cNvPr>
                <p14:cNvContentPartPr/>
                <p14:nvPr/>
              </p14:nvContentPartPr>
              <p14:xfrm>
                <a:off x="6810082" y="-131419"/>
                <a:ext cx="971640" cy="144432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40BE6A4A-9F5B-492D-98B4-2E6BDBB093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01442" y="-140059"/>
                  <a:ext cx="989280" cy="14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AEFDAF0-5E46-4D78-96E0-47EAB3CA3D39}"/>
                    </a:ext>
                  </a:extLst>
                </p14:cNvPr>
                <p14:cNvContentPartPr/>
                <p14:nvPr/>
              </p14:nvContentPartPr>
              <p14:xfrm>
                <a:off x="7801522" y="-170962"/>
                <a:ext cx="1506600" cy="141840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AEFDAF0-5E46-4D78-96E0-47EAB3CA3D3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92882" y="-179962"/>
                  <a:ext cx="1524240" cy="14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D566A1F3-6B63-4724-B719-C4F7A84CB78D}"/>
                    </a:ext>
                  </a:extLst>
                </p14:cNvPr>
                <p14:cNvContentPartPr/>
                <p14:nvPr/>
              </p14:nvContentPartPr>
              <p14:xfrm>
                <a:off x="7638442" y="620318"/>
                <a:ext cx="12600" cy="2160"/>
              </p14:xfrm>
            </p:contentPart>
          </mc:Choice>
          <mc:Fallback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D566A1F3-6B63-4724-B719-C4F7A84CB7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29442" y="611678"/>
                  <a:ext cx="302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82F38D50-C16E-4CB8-BF23-AFA34A4A7485}"/>
                    </a:ext>
                  </a:extLst>
                </p14:cNvPr>
                <p14:cNvContentPartPr/>
                <p14:nvPr/>
              </p14:nvContentPartPr>
              <p14:xfrm>
                <a:off x="7501282" y="654158"/>
                <a:ext cx="429480" cy="10980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82F38D50-C16E-4CB8-BF23-AFA34A4A74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92642" y="645518"/>
                  <a:ext cx="447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129F1EAB-30F6-4820-8E80-FDC638459B3E}"/>
                    </a:ext>
                  </a:extLst>
                </p14:cNvPr>
                <p14:cNvContentPartPr/>
                <p14:nvPr/>
              </p14:nvContentPartPr>
              <p14:xfrm>
                <a:off x="7862362" y="576398"/>
                <a:ext cx="104760" cy="16452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129F1EAB-30F6-4820-8E80-FDC638459B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3362" y="567758"/>
                  <a:ext cx="122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3590BB17-CD32-4E01-86A5-DB6993A75F24}"/>
                    </a:ext>
                  </a:extLst>
                </p14:cNvPr>
                <p14:cNvContentPartPr/>
                <p14:nvPr/>
              </p14:nvContentPartPr>
              <p14:xfrm>
                <a:off x="7510282" y="639758"/>
                <a:ext cx="75960" cy="12096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3590BB17-CD32-4E01-86A5-DB6993A75F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01642" y="631118"/>
                  <a:ext cx="936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8EBA5998-3664-4EFD-AAAB-2B687C59088E}"/>
              </a:ext>
            </a:extLst>
          </p:cNvPr>
          <p:cNvGrpSpPr/>
          <p:nvPr/>
        </p:nvGrpSpPr>
        <p:grpSpPr>
          <a:xfrm>
            <a:off x="8946682" y="1651358"/>
            <a:ext cx="2986200" cy="2011680"/>
            <a:chOff x="8946682" y="1651358"/>
            <a:chExt cx="2986200" cy="20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CCA5B624-F194-4674-8B9D-70713FCBA46B}"/>
                    </a:ext>
                  </a:extLst>
                </p14:cNvPr>
                <p14:cNvContentPartPr/>
                <p14:nvPr/>
              </p14:nvContentPartPr>
              <p14:xfrm>
                <a:off x="8998522" y="1951238"/>
                <a:ext cx="306720" cy="50976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CCA5B624-F194-4674-8B9D-70713FCBA4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89882" y="1942238"/>
                  <a:ext cx="324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0DAAC359-BF2A-4A70-9513-4C8FF6A8E037}"/>
                    </a:ext>
                  </a:extLst>
                </p14:cNvPr>
                <p14:cNvContentPartPr/>
                <p14:nvPr/>
              </p14:nvContentPartPr>
              <p14:xfrm>
                <a:off x="8946682" y="2134838"/>
                <a:ext cx="374040" cy="11448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0DAAC359-BF2A-4A70-9513-4C8FF6A8E03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37682" y="2126198"/>
                  <a:ext cx="391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0468897C-1C9A-4D8D-9B19-52E75D0AE32B}"/>
                    </a:ext>
                  </a:extLst>
                </p14:cNvPr>
                <p14:cNvContentPartPr/>
                <p14:nvPr/>
              </p14:nvContentPartPr>
              <p14:xfrm>
                <a:off x="9076282" y="1973558"/>
                <a:ext cx="295200" cy="5580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0468897C-1C9A-4D8D-9B19-52E75D0AE3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67282" y="1964558"/>
                  <a:ext cx="312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0108A3AD-EEC5-4534-8342-872423CD09C1}"/>
                    </a:ext>
                  </a:extLst>
                </p14:cNvPr>
                <p14:cNvContentPartPr/>
                <p14:nvPr/>
              </p14:nvContentPartPr>
              <p14:xfrm>
                <a:off x="9342322" y="2376398"/>
                <a:ext cx="127080" cy="22464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0108A3AD-EEC5-4534-8342-872423CD09C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333322" y="2367758"/>
                  <a:ext cx="144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8B153CF1-C2DD-4DDA-B611-0F59D3696E0B}"/>
                    </a:ext>
                  </a:extLst>
                </p14:cNvPr>
                <p14:cNvContentPartPr/>
                <p14:nvPr/>
              </p14:nvContentPartPr>
              <p14:xfrm>
                <a:off x="9268882" y="2411318"/>
                <a:ext cx="196920" cy="32616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8B153CF1-C2DD-4DDA-B611-0F59D3696E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60242" y="2402678"/>
                  <a:ext cx="2145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0DC89D3B-4F76-4D00-BBC7-B93972AB997F}"/>
                    </a:ext>
                  </a:extLst>
                </p14:cNvPr>
                <p14:cNvContentPartPr/>
                <p14:nvPr/>
              </p14:nvContentPartPr>
              <p14:xfrm>
                <a:off x="9537082" y="2233838"/>
                <a:ext cx="283680" cy="2916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0DC89D3B-4F76-4D00-BBC7-B93972AB99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28082" y="2224838"/>
                  <a:ext cx="301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17D5BDD4-4E3F-47F1-A6B8-5B8DAAAD7630}"/>
                    </a:ext>
                  </a:extLst>
                </p14:cNvPr>
                <p14:cNvContentPartPr/>
                <p14:nvPr/>
              </p14:nvContentPartPr>
              <p14:xfrm>
                <a:off x="9523762" y="2374238"/>
                <a:ext cx="212400" cy="2772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17D5BDD4-4E3F-47F1-A6B8-5B8DAAAD76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14762" y="2365238"/>
                  <a:ext cx="230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06A17A9D-75FA-4DFF-8064-95EB24453B1E}"/>
                    </a:ext>
                  </a:extLst>
                </p14:cNvPr>
                <p14:cNvContentPartPr/>
                <p14:nvPr/>
              </p14:nvContentPartPr>
              <p14:xfrm>
                <a:off x="9872962" y="1651358"/>
                <a:ext cx="1198440" cy="72576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06A17A9D-75FA-4DFF-8064-95EB24453B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63962" y="1642358"/>
                  <a:ext cx="121608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67C62539-64C8-4403-A136-C6B34250AB3B}"/>
                    </a:ext>
                  </a:extLst>
                </p14:cNvPr>
                <p14:cNvContentPartPr/>
                <p14:nvPr/>
              </p14:nvContentPartPr>
              <p14:xfrm>
                <a:off x="10278682" y="2131598"/>
                <a:ext cx="288720" cy="266760"/>
              </p14:xfrm>
            </p:contentPart>
          </mc:Choice>
          <mc:Fallback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67C62539-64C8-4403-A136-C6B34250AB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69682" y="2122598"/>
                  <a:ext cx="306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0F4B7E93-66D4-482A-984D-13138F9208C9}"/>
                    </a:ext>
                  </a:extLst>
                </p14:cNvPr>
                <p14:cNvContentPartPr/>
                <p14:nvPr/>
              </p14:nvContentPartPr>
              <p14:xfrm>
                <a:off x="10259242" y="2238518"/>
                <a:ext cx="225720" cy="6480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0F4B7E93-66D4-482A-984D-13138F9208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50602" y="2229518"/>
                  <a:ext cx="243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F7C8382C-B260-433D-B7A6-8351D7F5996B}"/>
                    </a:ext>
                  </a:extLst>
                </p14:cNvPr>
                <p14:cNvContentPartPr/>
                <p14:nvPr/>
              </p14:nvContentPartPr>
              <p14:xfrm>
                <a:off x="10334482" y="2092358"/>
                <a:ext cx="255600" cy="43236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F7C8382C-B260-433D-B7A6-8351D7F599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5482" y="2083718"/>
                  <a:ext cx="2732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EA4BADA7-144E-440F-BAA0-59AF601DF0D2}"/>
                    </a:ext>
                  </a:extLst>
                </p14:cNvPr>
                <p14:cNvContentPartPr/>
                <p14:nvPr/>
              </p14:nvContentPartPr>
              <p14:xfrm>
                <a:off x="10623202" y="1974638"/>
                <a:ext cx="128160" cy="16272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EA4BADA7-144E-440F-BAA0-59AF601DF0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14562" y="1965638"/>
                  <a:ext cx="145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7DADE5A9-66BE-4BE6-84B0-8111A8FE51DB}"/>
                    </a:ext>
                  </a:extLst>
                </p14:cNvPr>
                <p14:cNvContentPartPr/>
                <p14:nvPr/>
              </p14:nvContentPartPr>
              <p14:xfrm>
                <a:off x="10712842" y="2212238"/>
                <a:ext cx="138600" cy="16488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7DADE5A9-66BE-4BE6-84B0-8111A8FE51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03842" y="2203238"/>
                  <a:ext cx="15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859E8377-2395-4385-93EC-DE242DC0FD89}"/>
                    </a:ext>
                  </a:extLst>
                </p14:cNvPr>
                <p14:cNvContentPartPr/>
                <p14:nvPr/>
              </p14:nvContentPartPr>
              <p14:xfrm>
                <a:off x="10904002" y="2125478"/>
                <a:ext cx="162360" cy="28044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859E8377-2395-4385-93EC-DE242DC0FD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895002" y="2116838"/>
                  <a:ext cx="1800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39ED6889-D727-4F87-943C-EAE13D91B6E4}"/>
                    </a:ext>
                  </a:extLst>
                </p14:cNvPr>
                <p14:cNvContentPartPr/>
                <p14:nvPr/>
              </p14:nvContentPartPr>
              <p14:xfrm>
                <a:off x="10893202" y="2081198"/>
                <a:ext cx="250920" cy="22572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39ED6889-D727-4F87-943C-EAE13D91B6E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84202" y="2072198"/>
                  <a:ext cx="2685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2756F1E4-9FC8-44E7-8F00-6EA1B9610D41}"/>
                    </a:ext>
                  </a:extLst>
                </p14:cNvPr>
                <p14:cNvContentPartPr/>
                <p14:nvPr/>
              </p14:nvContentPartPr>
              <p14:xfrm>
                <a:off x="11179042" y="2309438"/>
                <a:ext cx="136800" cy="12240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2756F1E4-9FC8-44E7-8F00-6EA1B9610D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170042" y="2300798"/>
                  <a:ext cx="154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039E8FE4-F40C-444D-B2EE-E7AE8BD6E982}"/>
                    </a:ext>
                  </a:extLst>
                </p14:cNvPr>
                <p14:cNvContentPartPr/>
                <p14:nvPr/>
              </p14:nvContentPartPr>
              <p14:xfrm>
                <a:off x="11264722" y="1971398"/>
                <a:ext cx="107280" cy="9180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039E8FE4-F40C-444D-B2EE-E7AE8BD6E9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55722" y="1962758"/>
                  <a:ext cx="124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0AB62FF2-B539-4F05-A26C-0CF7EF2ABDC1}"/>
                    </a:ext>
                  </a:extLst>
                </p14:cNvPr>
                <p14:cNvContentPartPr/>
                <p14:nvPr/>
              </p14:nvContentPartPr>
              <p14:xfrm>
                <a:off x="11425282" y="2240318"/>
                <a:ext cx="159120" cy="2844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0AB62FF2-B539-4F05-A26C-0CF7EF2ABD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16282" y="2231318"/>
                  <a:ext cx="176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8048F848-294A-4A61-964D-343DC1A8F4C0}"/>
                    </a:ext>
                  </a:extLst>
                </p14:cNvPr>
                <p14:cNvContentPartPr/>
                <p14:nvPr/>
              </p14:nvContentPartPr>
              <p14:xfrm>
                <a:off x="11371282" y="2341118"/>
                <a:ext cx="153000" cy="1944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8048F848-294A-4A61-964D-343DC1A8F4C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62642" y="2332478"/>
                  <a:ext cx="170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777AE920-7FA8-4231-8FDB-9AE125D9FE68}"/>
                    </a:ext>
                  </a:extLst>
                </p14:cNvPr>
                <p14:cNvContentPartPr/>
                <p14:nvPr/>
              </p14:nvContentPartPr>
              <p14:xfrm>
                <a:off x="9921562" y="3018278"/>
                <a:ext cx="210960" cy="4824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777AE920-7FA8-4231-8FDB-9AE125D9FE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12562" y="3009278"/>
                  <a:ext cx="228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5EF49B12-B532-4668-85C6-1B790D092122}"/>
                    </a:ext>
                  </a:extLst>
                </p14:cNvPr>
                <p14:cNvContentPartPr/>
                <p14:nvPr/>
              </p14:nvContentPartPr>
              <p14:xfrm>
                <a:off x="9841282" y="3206918"/>
                <a:ext cx="102240" cy="1044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5EF49B12-B532-4668-85C6-1B790D0921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32282" y="3198278"/>
                  <a:ext cx="119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89F7175C-E5BF-4E3A-AA83-381BBD468D28}"/>
                    </a:ext>
                  </a:extLst>
                </p14:cNvPr>
                <p14:cNvContentPartPr/>
                <p14:nvPr/>
              </p14:nvContentPartPr>
              <p14:xfrm>
                <a:off x="10309642" y="2896238"/>
                <a:ext cx="175680" cy="31284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89F7175C-E5BF-4E3A-AA83-381BBD468D2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01002" y="2887598"/>
                  <a:ext cx="1933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E844A4AE-2DC7-4F90-9C9A-704BE3D558E4}"/>
                    </a:ext>
                  </a:extLst>
                </p14:cNvPr>
                <p14:cNvContentPartPr/>
                <p14:nvPr/>
              </p14:nvContentPartPr>
              <p14:xfrm>
                <a:off x="10624642" y="2913158"/>
                <a:ext cx="310320" cy="293400"/>
              </p14:xfrm>
            </p:contentPart>
          </mc:Choice>
          <mc:Fallback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E844A4AE-2DC7-4F90-9C9A-704BE3D558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15642" y="2904518"/>
                  <a:ext cx="327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7D01B8BD-4A4F-4B04-80C9-69EFF4963FDB}"/>
                    </a:ext>
                  </a:extLst>
                </p14:cNvPr>
                <p14:cNvContentPartPr/>
                <p14:nvPr/>
              </p14:nvContentPartPr>
              <p14:xfrm>
                <a:off x="10934962" y="3050318"/>
                <a:ext cx="318240" cy="17568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7D01B8BD-4A4F-4B04-80C9-69EFF4963FD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26322" y="3041318"/>
                  <a:ext cx="335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8872FCCC-EDDA-4953-B27A-3B57249243A2}"/>
                    </a:ext>
                  </a:extLst>
                </p14:cNvPr>
                <p14:cNvContentPartPr/>
                <p14:nvPr/>
              </p14:nvContentPartPr>
              <p14:xfrm>
                <a:off x="11253922" y="2756198"/>
                <a:ext cx="101160" cy="20124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8872FCCC-EDDA-4953-B27A-3B57249243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45282" y="2747198"/>
                  <a:ext cx="118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58263E28-3C12-46F7-9E63-7B69146FF090}"/>
                    </a:ext>
                  </a:extLst>
                </p14:cNvPr>
                <p14:cNvContentPartPr/>
                <p14:nvPr/>
              </p14:nvContentPartPr>
              <p14:xfrm>
                <a:off x="11178322" y="2886158"/>
                <a:ext cx="132480" cy="540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58263E28-3C12-46F7-9E63-7B69146FF09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69322" y="2877158"/>
                  <a:ext cx="150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231A08EF-DE8A-4654-8439-F9BD4FD2C24B}"/>
                    </a:ext>
                  </a:extLst>
                </p14:cNvPr>
                <p14:cNvContentPartPr/>
                <p14:nvPr/>
              </p14:nvContentPartPr>
              <p14:xfrm>
                <a:off x="11467042" y="2682038"/>
                <a:ext cx="465840" cy="447480"/>
              </p14:xfrm>
            </p:contentPart>
          </mc:Choice>
          <mc:Fallback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231A08EF-DE8A-4654-8439-F9BD4FD2C2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58042" y="2673038"/>
                  <a:ext cx="483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3E065A6F-5D4F-4584-914A-F6B2D75BDEC7}"/>
                    </a:ext>
                  </a:extLst>
                </p14:cNvPr>
                <p14:cNvContentPartPr/>
                <p14:nvPr/>
              </p14:nvContentPartPr>
              <p14:xfrm>
                <a:off x="11447602" y="3210878"/>
                <a:ext cx="243000" cy="3672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3E065A6F-5D4F-4584-914A-F6B2D75BDEC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38602" y="3202238"/>
                  <a:ext cx="260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2AF11D93-C349-4248-9AF1-F8AF4880E4D7}"/>
                    </a:ext>
                  </a:extLst>
                </p14:cNvPr>
                <p14:cNvContentPartPr/>
                <p14:nvPr/>
              </p14:nvContentPartPr>
              <p14:xfrm>
                <a:off x="11427802" y="3335438"/>
                <a:ext cx="307800" cy="327600"/>
              </p14:xfrm>
            </p:contentPart>
          </mc:Choice>
          <mc:Fallback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2AF11D93-C349-4248-9AF1-F8AF4880E4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418802" y="3326798"/>
                  <a:ext cx="3254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A830F520-3360-4BDF-A719-30D23A57DE4A}"/>
                    </a:ext>
                  </a:extLst>
                </p14:cNvPr>
                <p14:cNvContentPartPr/>
                <p14:nvPr/>
              </p14:nvContentPartPr>
              <p14:xfrm>
                <a:off x="9754882" y="3223118"/>
                <a:ext cx="398160" cy="5580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A830F520-3360-4BDF-A719-30D23A57DE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46242" y="3214118"/>
                  <a:ext cx="415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ACA4CED0-0F35-43F6-820F-C543EB28DEAF}"/>
                    </a:ext>
                  </a:extLst>
                </p14:cNvPr>
                <p14:cNvContentPartPr/>
                <p14:nvPr/>
              </p14:nvContentPartPr>
              <p14:xfrm>
                <a:off x="9707002" y="3093158"/>
                <a:ext cx="312120" cy="6588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ACA4CED0-0F35-43F6-820F-C543EB28DEA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98002" y="3084518"/>
                  <a:ext cx="3297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uppo 134">
            <a:extLst>
              <a:ext uri="{FF2B5EF4-FFF2-40B4-BE49-F238E27FC236}">
                <a16:creationId xmlns:a16="http://schemas.microsoft.com/office/drawing/2014/main" id="{321E0D83-F51C-4F1C-ADCA-A184DD2A1798}"/>
              </a:ext>
            </a:extLst>
          </p:cNvPr>
          <p:cNvGrpSpPr/>
          <p:nvPr/>
        </p:nvGrpSpPr>
        <p:grpSpPr>
          <a:xfrm>
            <a:off x="531322" y="1336358"/>
            <a:ext cx="3040560" cy="2211840"/>
            <a:chOff x="531322" y="1336358"/>
            <a:chExt cx="3040560" cy="22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5D35B038-1CEB-48FC-B276-68DAD0761FAD}"/>
                    </a:ext>
                  </a:extLst>
                </p14:cNvPr>
                <p14:cNvContentPartPr/>
                <p14:nvPr/>
              </p14:nvContentPartPr>
              <p14:xfrm>
                <a:off x="837322" y="2071118"/>
                <a:ext cx="344880" cy="49068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5D35B038-1CEB-48FC-B276-68DAD0761F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8682" y="2062118"/>
                  <a:ext cx="3625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53BA5A0D-6B20-4095-BBC3-9494E5BBAFD8}"/>
                    </a:ext>
                  </a:extLst>
                </p14:cNvPr>
                <p14:cNvContentPartPr/>
                <p14:nvPr/>
              </p14:nvContentPartPr>
              <p14:xfrm>
                <a:off x="916162" y="2309438"/>
                <a:ext cx="261000" cy="4356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53BA5A0D-6B20-4095-BBC3-9494E5BBAF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7162" y="2300438"/>
                  <a:ext cx="278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682BB903-6A8D-4A98-81F3-4FCD25EBD090}"/>
                    </a:ext>
                  </a:extLst>
                </p14:cNvPr>
                <p14:cNvContentPartPr/>
                <p14:nvPr/>
              </p14:nvContentPartPr>
              <p14:xfrm>
                <a:off x="843442" y="2068958"/>
                <a:ext cx="338040" cy="6588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682BB903-6A8D-4A98-81F3-4FCD25EBD09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4802" y="2060318"/>
                  <a:ext cx="355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2509D142-B9F9-4275-8EDE-ED69CC35D5E6}"/>
                    </a:ext>
                  </a:extLst>
                </p14:cNvPr>
                <p14:cNvContentPartPr/>
                <p14:nvPr/>
              </p14:nvContentPartPr>
              <p14:xfrm>
                <a:off x="1317922" y="2373878"/>
                <a:ext cx="83880" cy="30780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2509D142-B9F9-4275-8EDE-ED69CC35D5E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08922" y="2364878"/>
                  <a:ext cx="101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275A4DBD-6BBF-4E77-A581-241292C595FC}"/>
                    </a:ext>
                  </a:extLst>
                </p14:cNvPr>
                <p14:cNvContentPartPr/>
                <p14:nvPr/>
              </p14:nvContentPartPr>
              <p14:xfrm>
                <a:off x="1660642" y="2371358"/>
                <a:ext cx="178200" cy="16848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275A4DBD-6BBF-4E77-A581-241292C595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51642" y="2362358"/>
                  <a:ext cx="195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AF2F3C0D-7491-4138-B80F-DE8AEE4971BB}"/>
                    </a:ext>
                  </a:extLst>
                </p14:cNvPr>
                <p14:cNvContentPartPr/>
                <p14:nvPr/>
              </p14:nvContentPartPr>
              <p14:xfrm>
                <a:off x="2137642" y="2279198"/>
                <a:ext cx="237600" cy="23256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AF2F3C0D-7491-4138-B80F-DE8AEE4971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28642" y="2270558"/>
                  <a:ext cx="255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F183AF98-0E09-42CD-BD8D-87047FA485F3}"/>
                    </a:ext>
                  </a:extLst>
                </p14:cNvPr>
                <p14:cNvContentPartPr/>
                <p14:nvPr/>
              </p14:nvContentPartPr>
              <p14:xfrm>
                <a:off x="2248162" y="2462438"/>
                <a:ext cx="57960" cy="8064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F183AF98-0E09-42CD-BD8D-87047FA485F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39162" y="2453798"/>
                  <a:ext cx="75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0347BD2B-6646-444B-8985-C09B071D0647}"/>
                    </a:ext>
                  </a:extLst>
                </p14:cNvPr>
                <p14:cNvContentPartPr/>
                <p14:nvPr/>
              </p14:nvContentPartPr>
              <p14:xfrm>
                <a:off x="2988682" y="1893638"/>
                <a:ext cx="132480" cy="40932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0347BD2B-6646-444B-8985-C09B071D06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80042" y="1884638"/>
                  <a:ext cx="150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A1ABE189-C2B0-4EE4-AE2C-10A5BD1816C7}"/>
                    </a:ext>
                  </a:extLst>
                </p14:cNvPr>
                <p14:cNvContentPartPr/>
                <p14:nvPr/>
              </p14:nvContentPartPr>
              <p14:xfrm>
                <a:off x="3273082" y="2144198"/>
                <a:ext cx="23400" cy="15588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A1ABE189-C2B0-4EE4-AE2C-10A5BD1816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64082" y="2135558"/>
                  <a:ext cx="41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0CEAE272-82F3-4BE8-BF96-CA933E51E4CB}"/>
                    </a:ext>
                  </a:extLst>
                </p14:cNvPr>
                <p14:cNvContentPartPr/>
                <p14:nvPr/>
              </p14:nvContentPartPr>
              <p14:xfrm>
                <a:off x="2873482" y="2411678"/>
                <a:ext cx="581400" cy="88200"/>
              </p14:xfrm>
            </p:contentPart>
          </mc:Choice>
          <mc:Fallback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0CEAE272-82F3-4BE8-BF96-CA933E51E4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64482" y="2402678"/>
                  <a:ext cx="599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7B3459AA-4AFA-4F3D-8665-D4DC90F7DFD1}"/>
                    </a:ext>
                  </a:extLst>
                </p14:cNvPr>
                <p14:cNvContentPartPr/>
                <p14:nvPr/>
              </p14:nvContentPartPr>
              <p14:xfrm>
                <a:off x="2876722" y="2724878"/>
                <a:ext cx="248040" cy="33660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7B3459AA-4AFA-4F3D-8665-D4DC90F7DFD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67722" y="2715878"/>
                  <a:ext cx="2656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DC012C53-8E3B-4006-AF34-26F52BE8ABBD}"/>
                    </a:ext>
                  </a:extLst>
                </p14:cNvPr>
                <p14:cNvContentPartPr/>
                <p14:nvPr/>
              </p14:nvContentPartPr>
              <p14:xfrm>
                <a:off x="3165442" y="2995958"/>
                <a:ext cx="51480" cy="167040"/>
              </p14:xfrm>
            </p:contentPart>
          </mc:Choice>
          <mc:Fallback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DC012C53-8E3B-4006-AF34-26F52BE8AB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56442" y="2987318"/>
                  <a:ext cx="69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91CE71C9-9986-4D4A-8901-82E13E1598B4}"/>
                    </a:ext>
                  </a:extLst>
                </p14:cNvPr>
                <p14:cNvContentPartPr/>
                <p14:nvPr/>
              </p14:nvContentPartPr>
              <p14:xfrm>
                <a:off x="3303682" y="3061478"/>
                <a:ext cx="5400" cy="6984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91CE71C9-9986-4D4A-8901-82E13E1598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95042" y="3052838"/>
                  <a:ext cx="23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1B1FE2F3-3DDB-49E9-B556-3E7418AC7621}"/>
                    </a:ext>
                  </a:extLst>
                </p14:cNvPr>
                <p14:cNvContentPartPr/>
                <p14:nvPr/>
              </p14:nvContentPartPr>
              <p14:xfrm>
                <a:off x="3367402" y="2641718"/>
                <a:ext cx="102960" cy="14904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1B1FE2F3-3DDB-49E9-B556-3E7418AC762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58402" y="2632718"/>
                  <a:ext cx="120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316E866C-F5C9-4765-930C-F22434233F85}"/>
                    </a:ext>
                  </a:extLst>
                </p14:cNvPr>
                <p14:cNvContentPartPr/>
                <p14:nvPr/>
              </p14:nvContentPartPr>
              <p14:xfrm>
                <a:off x="531322" y="1336358"/>
                <a:ext cx="3040560" cy="221184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316E866C-F5C9-4765-930C-F22434233F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2682" y="1327718"/>
                  <a:ext cx="3058200" cy="22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A3ED6B47-BB5B-4EB1-8B9B-D8776F82D7F0}"/>
              </a:ext>
            </a:extLst>
          </p:cNvPr>
          <p:cNvGrpSpPr/>
          <p:nvPr/>
        </p:nvGrpSpPr>
        <p:grpSpPr>
          <a:xfrm>
            <a:off x="5050042" y="1627238"/>
            <a:ext cx="3237480" cy="1784520"/>
            <a:chOff x="5050042" y="1627238"/>
            <a:chExt cx="3237480" cy="178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04B42B03-1AD7-4EDA-93E1-CCE529D2A113}"/>
                    </a:ext>
                  </a:extLst>
                </p14:cNvPr>
                <p14:cNvContentPartPr/>
                <p14:nvPr/>
              </p14:nvContentPartPr>
              <p14:xfrm>
                <a:off x="5297362" y="1938278"/>
                <a:ext cx="345960" cy="48348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04B42B03-1AD7-4EDA-93E1-CCE529D2A11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88722" y="1929278"/>
                  <a:ext cx="3636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7BCC53E5-BA06-4A88-B58F-332278B96A29}"/>
                    </a:ext>
                  </a:extLst>
                </p14:cNvPr>
                <p14:cNvContentPartPr/>
                <p14:nvPr/>
              </p14:nvContentPartPr>
              <p14:xfrm>
                <a:off x="5315362" y="2203598"/>
                <a:ext cx="351000" cy="4500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7BCC53E5-BA06-4A88-B58F-332278B96A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06362" y="2194598"/>
                  <a:ext cx="368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AA995E13-56D5-49C8-A483-1760B0E3F90C}"/>
                    </a:ext>
                  </a:extLst>
                </p14:cNvPr>
                <p14:cNvContentPartPr/>
                <p14:nvPr/>
              </p14:nvContentPartPr>
              <p14:xfrm>
                <a:off x="5334802" y="1965278"/>
                <a:ext cx="236520" cy="28440"/>
              </p14:xfrm>
            </p:contentPart>
          </mc:Choice>
          <mc:Fallback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AA995E13-56D5-49C8-A483-1760B0E3F9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26162" y="1956278"/>
                  <a:ext cx="254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96DEDDBF-5395-4F96-B432-CC122DE4C83C}"/>
                    </a:ext>
                  </a:extLst>
                </p14:cNvPr>
                <p14:cNvContentPartPr/>
                <p14:nvPr/>
              </p14:nvContentPartPr>
              <p14:xfrm>
                <a:off x="5741962" y="2375318"/>
                <a:ext cx="148680" cy="202320"/>
              </p14:xfrm>
            </p:contentPart>
          </mc:Choice>
          <mc:Fallback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96DEDDBF-5395-4F96-B432-CC122DE4C8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32962" y="2366678"/>
                  <a:ext cx="166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52500755-E891-45CD-B9E5-8A65A3585216}"/>
                    </a:ext>
                  </a:extLst>
                </p14:cNvPr>
                <p14:cNvContentPartPr/>
                <p14:nvPr/>
              </p14:nvContentPartPr>
              <p14:xfrm>
                <a:off x="6134722" y="2194598"/>
                <a:ext cx="183600" cy="5076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52500755-E891-45CD-B9E5-8A65A35852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25722" y="2185958"/>
                  <a:ext cx="2012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73127D56-B6A5-4FCF-BA49-C095443BDE90}"/>
                    </a:ext>
                  </a:extLst>
                </p14:cNvPr>
                <p14:cNvContentPartPr/>
                <p14:nvPr/>
              </p14:nvContentPartPr>
              <p14:xfrm>
                <a:off x="6167482" y="2338238"/>
                <a:ext cx="166320" cy="2088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73127D56-B6A5-4FCF-BA49-C095443BDE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58842" y="2329238"/>
                  <a:ext cx="183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B52EAF9B-9466-4EA5-A96C-16A3B012DABC}"/>
                    </a:ext>
                  </a:extLst>
                </p14:cNvPr>
                <p14:cNvContentPartPr/>
                <p14:nvPr/>
              </p14:nvContentPartPr>
              <p14:xfrm>
                <a:off x="7510282" y="1730558"/>
                <a:ext cx="130320" cy="43488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B52EAF9B-9466-4EA5-A96C-16A3B012DAB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01642" y="1721558"/>
                  <a:ext cx="1479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E82502D5-B141-47E4-A27C-DE1F2C52E9BB}"/>
                    </a:ext>
                  </a:extLst>
                </p14:cNvPr>
                <p14:cNvContentPartPr/>
                <p14:nvPr/>
              </p14:nvContentPartPr>
              <p14:xfrm>
                <a:off x="7792162" y="1968518"/>
                <a:ext cx="68040" cy="18648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E82502D5-B141-47E4-A27C-DE1F2C52E9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83522" y="1959878"/>
                  <a:ext cx="85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D0F9A1CE-022B-4E24-88EF-06DA35CB38C1}"/>
                    </a:ext>
                  </a:extLst>
                </p14:cNvPr>
                <p14:cNvContentPartPr/>
                <p14:nvPr/>
              </p14:nvContentPartPr>
              <p14:xfrm>
                <a:off x="7413802" y="2294318"/>
                <a:ext cx="457200" cy="4680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D0F9A1CE-022B-4E24-88EF-06DA35CB38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04802" y="2285318"/>
                  <a:ext cx="474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DADB9C10-02F2-470A-942D-AE8FEBF794B1}"/>
                    </a:ext>
                  </a:extLst>
                </p14:cNvPr>
                <p14:cNvContentPartPr/>
                <p14:nvPr/>
              </p14:nvContentPartPr>
              <p14:xfrm>
                <a:off x="6671122" y="2074358"/>
                <a:ext cx="326160" cy="33984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DADB9C10-02F2-470A-942D-AE8FEBF794B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62482" y="2065718"/>
                  <a:ext cx="3438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3F8F4A9-03A4-4972-B9B7-6D92F2AD1989}"/>
                    </a:ext>
                  </a:extLst>
                </p14:cNvPr>
                <p14:cNvContentPartPr/>
                <p14:nvPr/>
              </p14:nvContentPartPr>
              <p14:xfrm>
                <a:off x="6619282" y="2112158"/>
                <a:ext cx="447480" cy="40860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3F8F4A9-03A4-4972-B9B7-6D92F2AD198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10282" y="2103518"/>
                  <a:ext cx="4651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A9125F1-8FBF-4367-8A50-416059B6C4D6}"/>
                    </a:ext>
                  </a:extLst>
                </p14:cNvPr>
                <p14:cNvContentPartPr/>
                <p14:nvPr/>
              </p14:nvContentPartPr>
              <p14:xfrm>
                <a:off x="6699922" y="2361998"/>
                <a:ext cx="332640" cy="11052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A9125F1-8FBF-4367-8A50-416059B6C4D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91282" y="2352998"/>
                  <a:ext cx="350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441FF374-453D-4E45-BD52-19294CFD30D3}"/>
                    </a:ext>
                  </a:extLst>
                </p14:cNvPr>
                <p14:cNvContentPartPr/>
                <p14:nvPr/>
              </p14:nvContentPartPr>
              <p14:xfrm>
                <a:off x="7337842" y="2691038"/>
                <a:ext cx="198360" cy="34704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441FF374-453D-4E45-BD52-19294CFD30D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29202" y="2682038"/>
                  <a:ext cx="2160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11ACB38B-9891-467E-BB43-F6CAE6796DEF}"/>
                    </a:ext>
                  </a:extLst>
                </p14:cNvPr>
                <p14:cNvContentPartPr/>
                <p14:nvPr/>
              </p14:nvContentPartPr>
              <p14:xfrm>
                <a:off x="7595602" y="2916398"/>
                <a:ext cx="52560" cy="11340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11ACB38B-9891-467E-BB43-F6CAE6796DE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86602" y="2907758"/>
                  <a:ext cx="70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98520FEE-DF91-4F5D-9240-7308E3A6ABED}"/>
                    </a:ext>
                  </a:extLst>
                </p14:cNvPr>
                <p14:cNvContentPartPr/>
                <p14:nvPr/>
              </p14:nvContentPartPr>
              <p14:xfrm>
                <a:off x="7571482" y="3027638"/>
                <a:ext cx="77760" cy="10080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98520FEE-DF91-4F5D-9240-7308E3A6ABE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562842" y="3018638"/>
                  <a:ext cx="95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BBEAA489-AEAF-46E0-88DE-7693B0C3B49D}"/>
                    </a:ext>
                  </a:extLst>
                </p14:cNvPr>
                <p14:cNvContentPartPr/>
                <p14:nvPr/>
              </p14:nvContentPartPr>
              <p14:xfrm>
                <a:off x="7738522" y="2930078"/>
                <a:ext cx="59400" cy="20052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BBEAA489-AEAF-46E0-88DE-7693B0C3B49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29522" y="2921078"/>
                  <a:ext cx="77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76A8A42F-2543-4110-90ED-2C103CE2694C}"/>
                    </a:ext>
                  </a:extLst>
                </p14:cNvPr>
                <p14:cNvContentPartPr/>
                <p14:nvPr/>
              </p14:nvContentPartPr>
              <p14:xfrm>
                <a:off x="7774162" y="2552798"/>
                <a:ext cx="65880" cy="14868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76A8A42F-2543-4110-90ED-2C103CE269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65522" y="2544158"/>
                  <a:ext cx="83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03D8E075-F606-47C7-BCCD-44D89FC33740}"/>
                    </a:ext>
                  </a:extLst>
                </p14:cNvPr>
                <p14:cNvContentPartPr/>
                <p14:nvPr/>
              </p14:nvContentPartPr>
              <p14:xfrm>
                <a:off x="5050042" y="1627238"/>
                <a:ext cx="3237480" cy="178452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03D8E075-F606-47C7-BCCD-44D89FC3374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41042" y="1618598"/>
                  <a:ext cx="3255120" cy="180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6" name="Input penna 135">
                <a:extLst>
                  <a:ext uri="{FF2B5EF4-FFF2-40B4-BE49-F238E27FC236}">
                    <a16:creationId xmlns:a16="http://schemas.microsoft.com/office/drawing/2014/main" id="{C7BE20C0-9D2C-457B-8849-FFD4E9E3F302}"/>
                  </a:ext>
                </a:extLst>
              </p14:cNvPr>
              <p14:cNvContentPartPr/>
              <p14:nvPr/>
            </p14:nvContentPartPr>
            <p14:xfrm>
              <a:off x="1178602" y="3929078"/>
              <a:ext cx="498960" cy="795960"/>
            </p14:xfrm>
          </p:contentPart>
        </mc:Choice>
        <mc:Fallback>
          <p:pic>
            <p:nvPicPr>
              <p:cNvPr id="136" name="Input penna 135">
                <a:extLst>
                  <a:ext uri="{FF2B5EF4-FFF2-40B4-BE49-F238E27FC236}">
                    <a16:creationId xmlns:a16="http://schemas.microsoft.com/office/drawing/2014/main" id="{C7BE20C0-9D2C-457B-8849-FFD4E9E3F30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69962" y="3920078"/>
                <a:ext cx="516600" cy="81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185C5577-E26C-41A8-AA1B-10DC73F2B31F}"/>
                  </a:ext>
                </a:extLst>
              </p14:cNvPr>
              <p14:cNvContentPartPr/>
              <p14:nvPr/>
            </p14:nvContentPartPr>
            <p14:xfrm>
              <a:off x="2789962" y="4675718"/>
              <a:ext cx="91080" cy="338040"/>
            </p14:xfrm>
          </p:contentPart>
        </mc:Choice>
        <mc:Fallback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185C5577-E26C-41A8-AA1B-10DC73F2B31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781322" y="4667078"/>
                <a:ext cx="1087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3A867CEE-E8CD-43ED-82FD-0A0BCD8DE14F}"/>
                  </a:ext>
                </a:extLst>
              </p14:cNvPr>
              <p14:cNvContentPartPr/>
              <p14:nvPr/>
            </p14:nvContentPartPr>
            <p14:xfrm>
              <a:off x="3544882" y="3924758"/>
              <a:ext cx="554040" cy="806760"/>
            </p14:xfrm>
          </p:contentPart>
        </mc:Choice>
        <mc:Fallback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3A867CEE-E8CD-43ED-82FD-0A0BCD8DE14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536242" y="3916118"/>
                <a:ext cx="571680" cy="82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B8908C80-5A69-4F09-87AB-69C5663B5131}"/>
              </a:ext>
            </a:extLst>
          </p:cNvPr>
          <p:cNvGrpSpPr/>
          <p:nvPr/>
        </p:nvGrpSpPr>
        <p:grpSpPr>
          <a:xfrm>
            <a:off x="1678642" y="4602638"/>
            <a:ext cx="369360" cy="607680"/>
            <a:chOff x="1678642" y="4602638"/>
            <a:chExt cx="369360" cy="60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CCC7C4EB-8568-4115-A193-48621485876E}"/>
                    </a:ext>
                  </a:extLst>
                </p14:cNvPr>
                <p14:cNvContentPartPr/>
                <p14:nvPr/>
              </p14:nvContentPartPr>
              <p14:xfrm>
                <a:off x="1678642" y="4602638"/>
                <a:ext cx="167760" cy="51084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CCC7C4EB-8568-4115-A193-48621485876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70002" y="4593638"/>
                  <a:ext cx="1854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68DD73FB-1202-4AFB-B1EA-2998CE44A4BA}"/>
                    </a:ext>
                  </a:extLst>
                </p14:cNvPr>
                <p14:cNvContentPartPr/>
                <p14:nvPr/>
              </p14:nvContentPartPr>
              <p14:xfrm>
                <a:off x="1943962" y="4944998"/>
                <a:ext cx="104040" cy="265320"/>
              </p14:xfrm>
            </p:contentPart>
          </mc:Choice>
          <mc:Fallback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68DD73FB-1202-4AFB-B1EA-2998CE44A4B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35322" y="4936358"/>
                  <a:ext cx="12168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50741DF0-390C-4174-80AD-C85370A9328D}"/>
              </a:ext>
            </a:extLst>
          </p:cNvPr>
          <p:cNvGrpSpPr/>
          <p:nvPr/>
        </p:nvGrpSpPr>
        <p:grpSpPr>
          <a:xfrm>
            <a:off x="4175602" y="4548998"/>
            <a:ext cx="413280" cy="604440"/>
            <a:chOff x="4175602" y="4548998"/>
            <a:chExt cx="41328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51DC970B-AA3F-4FE9-9760-F4E08B292E14}"/>
                    </a:ext>
                  </a:extLst>
                </p14:cNvPr>
                <p14:cNvContentPartPr/>
                <p14:nvPr/>
              </p14:nvContentPartPr>
              <p14:xfrm>
                <a:off x="4175602" y="4548998"/>
                <a:ext cx="130680" cy="49068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51DC970B-AA3F-4FE9-9760-F4E08B292E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66602" y="4540358"/>
                  <a:ext cx="148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092583E9-2504-4B8E-815C-6A781F1FB07B}"/>
                    </a:ext>
                  </a:extLst>
                </p14:cNvPr>
                <p14:cNvContentPartPr/>
                <p14:nvPr/>
              </p14:nvContentPartPr>
              <p14:xfrm>
                <a:off x="4492762" y="4890998"/>
                <a:ext cx="96120" cy="26244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092583E9-2504-4B8E-815C-6A781F1FB07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83762" y="4881998"/>
                  <a:ext cx="113760" cy="28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311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4EC4A6FF-9678-4A48-82D3-2C4BDA5CBEA5}"/>
              </a:ext>
            </a:extLst>
          </p:cNvPr>
          <p:cNvGrpSpPr/>
          <p:nvPr/>
        </p:nvGrpSpPr>
        <p:grpSpPr>
          <a:xfrm>
            <a:off x="4270282" y="225701"/>
            <a:ext cx="738720" cy="632880"/>
            <a:chOff x="4270282" y="225701"/>
            <a:chExt cx="738720" cy="63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put penna 1">
                  <a:extLst>
                    <a:ext uri="{FF2B5EF4-FFF2-40B4-BE49-F238E27FC236}">
                      <a16:creationId xmlns:a16="http://schemas.microsoft.com/office/drawing/2014/main" id="{355AFE46-6931-4934-88B8-FE19F2C4171B}"/>
                    </a:ext>
                  </a:extLst>
                </p14:cNvPr>
                <p14:cNvContentPartPr/>
                <p14:nvPr/>
              </p14:nvContentPartPr>
              <p14:xfrm>
                <a:off x="4270282" y="225701"/>
                <a:ext cx="338040" cy="632880"/>
              </p14:xfrm>
            </p:contentPart>
          </mc:Choice>
          <mc:Fallback>
            <p:pic>
              <p:nvPicPr>
                <p:cNvPr id="2" name="Input penna 1">
                  <a:extLst>
                    <a:ext uri="{FF2B5EF4-FFF2-40B4-BE49-F238E27FC236}">
                      <a16:creationId xmlns:a16="http://schemas.microsoft.com/office/drawing/2014/main" id="{355AFE46-6931-4934-88B8-FE19F2C417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61282" y="217061"/>
                  <a:ext cx="35568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FF742239-90E9-40B1-ACBB-214A87BCFC0C}"/>
                    </a:ext>
                  </a:extLst>
                </p14:cNvPr>
                <p14:cNvContentPartPr/>
                <p14:nvPr/>
              </p14:nvContentPartPr>
              <p14:xfrm>
                <a:off x="4764922" y="593621"/>
                <a:ext cx="244080" cy="5760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FF742239-90E9-40B1-ACBB-214A87BCFC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5922" y="584981"/>
                  <a:ext cx="261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04F86DBD-EC11-4342-85DD-4602BD1A0942}"/>
                    </a:ext>
                  </a:extLst>
                </p14:cNvPr>
                <p14:cNvContentPartPr/>
                <p14:nvPr/>
              </p14:nvContentPartPr>
              <p14:xfrm>
                <a:off x="4779322" y="727541"/>
                <a:ext cx="196560" cy="37080"/>
              </p14:xfrm>
            </p:contentPart>
          </mc:Choice>
          <mc:Fallback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04F86DBD-EC11-4342-85DD-4602BD1A09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0322" y="718541"/>
                  <a:ext cx="21420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6857886B-9004-4DA2-81DD-6D550EEAD549}"/>
              </a:ext>
            </a:extLst>
          </p:cNvPr>
          <p:cNvGrpSpPr/>
          <p:nvPr/>
        </p:nvGrpSpPr>
        <p:grpSpPr>
          <a:xfrm>
            <a:off x="5270722" y="280421"/>
            <a:ext cx="1006920" cy="668880"/>
            <a:chOff x="5270722" y="280421"/>
            <a:chExt cx="1006920" cy="6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9D2AB0E-AAAE-40AC-A89C-17D81D7B8C00}"/>
                    </a:ext>
                  </a:extLst>
                </p14:cNvPr>
                <p14:cNvContentPartPr/>
                <p14:nvPr/>
              </p14:nvContentPartPr>
              <p14:xfrm>
                <a:off x="5270722" y="280421"/>
                <a:ext cx="368280" cy="49536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9D2AB0E-AAAE-40AC-A89C-17D81D7B8C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61722" y="271421"/>
                  <a:ext cx="3859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1619A69B-036E-4092-A487-1BEC32C15896}"/>
                    </a:ext>
                  </a:extLst>
                </p14:cNvPr>
                <p14:cNvContentPartPr/>
                <p14:nvPr/>
              </p14:nvContentPartPr>
              <p14:xfrm>
                <a:off x="5637202" y="618101"/>
                <a:ext cx="170280" cy="33120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1619A69B-036E-4092-A487-1BEC32C158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28562" y="609101"/>
                  <a:ext cx="187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6E57810C-D6BD-4CA9-9D0F-E750C65902F9}"/>
                    </a:ext>
                  </a:extLst>
                </p14:cNvPr>
                <p14:cNvContentPartPr/>
                <p14:nvPr/>
              </p14:nvContentPartPr>
              <p14:xfrm>
                <a:off x="6010882" y="770021"/>
                <a:ext cx="266760" cy="2340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6E57810C-D6BD-4CA9-9D0F-E750C65902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01882" y="761381"/>
                  <a:ext cx="284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BB5E1F67-EAF2-4F95-855D-9E2EF0636FD3}"/>
                    </a:ext>
                  </a:extLst>
                </p14:cNvPr>
                <p14:cNvContentPartPr/>
                <p14:nvPr/>
              </p14:nvContentPartPr>
              <p14:xfrm>
                <a:off x="6121402" y="584981"/>
                <a:ext cx="20880" cy="32652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BB5E1F67-EAF2-4F95-855D-9E2EF0636F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12762" y="576341"/>
                  <a:ext cx="3852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3C3472A-B797-4249-80C5-5E5D57F5B09E}"/>
              </a:ext>
            </a:extLst>
          </p:cNvPr>
          <p:cNvGrpSpPr/>
          <p:nvPr/>
        </p:nvGrpSpPr>
        <p:grpSpPr>
          <a:xfrm>
            <a:off x="6550162" y="251261"/>
            <a:ext cx="503280" cy="697320"/>
            <a:chOff x="6550162" y="251261"/>
            <a:chExt cx="503280" cy="69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6BB33D06-53B9-42D6-AF7B-D0C0A39E4495}"/>
                    </a:ext>
                  </a:extLst>
                </p14:cNvPr>
                <p14:cNvContentPartPr/>
                <p14:nvPr/>
              </p14:nvContentPartPr>
              <p14:xfrm>
                <a:off x="6550162" y="251261"/>
                <a:ext cx="296640" cy="61092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6BB33D06-53B9-42D6-AF7B-D0C0A39E44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41522" y="242261"/>
                  <a:ext cx="3142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099AD2C0-4C89-4347-8F50-2AB9DED53EC9}"/>
                    </a:ext>
                  </a:extLst>
                </p14:cNvPr>
                <p14:cNvContentPartPr/>
                <p14:nvPr/>
              </p14:nvContentPartPr>
              <p14:xfrm>
                <a:off x="6895762" y="707741"/>
                <a:ext cx="157680" cy="24084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099AD2C0-4C89-4347-8F50-2AB9DED53E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87122" y="698741"/>
                  <a:ext cx="17532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5B54A1BC-6BCE-4535-BA46-6146904E0F43}"/>
                  </a:ext>
                </a:extLst>
              </p14:cNvPr>
              <p14:cNvContentPartPr/>
              <p14:nvPr/>
            </p14:nvContentPartPr>
            <p14:xfrm>
              <a:off x="511882" y="1703141"/>
              <a:ext cx="693000" cy="40248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5B54A1BC-6BCE-4535-BA46-6146904E0F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2882" y="1694501"/>
                <a:ext cx="710640" cy="42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po 24">
            <a:extLst>
              <a:ext uri="{FF2B5EF4-FFF2-40B4-BE49-F238E27FC236}">
                <a16:creationId xmlns:a16="http://schemas.microsoft.com/office/drawing/2014/main" id="{24E2A083-9AFC-4814-85B0-9787E83A5653}"/>
              </a:ext>
            </a:extLst>
          </p:cNvPr>
          <p:cNvGrpSpPr/>
          <p:nvPr/>
        </p:nvGrpSpPr>
        <p:grpSpPr>
          <a:xfrm>
            <a:off x="1702762" y="1399301"/>
            <a:ext cx="342360" cy="605880"/>
            <a:chOff x="1702762" y="1399301"/>
            <a:chExt cx="34236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7820C842-BDBB-44ED-97C9-18EED20E5257}"/>
                    </a:ext>
                  </a:extLst>
                </p14:cNvPr>
                <p14:cNvContentPartPr/>
                <p14:nvPr/>
              </p14:nvContentPartPr>
              <p14:xfrm>
                <a:off x="1702762" y="1399301"/>
                <a:ext cx="280080" cy="59184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7820C842-BDBB-44ED-97C9-18EED20E52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3762" y="1390301"/>
                  <a:ext cx="2977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18C7B11B-EE85-4023-8E39-BDD80B66800D}"/>
                    </a:ext>
                  </a:extLst>
                </p14:cNvPr>
                <p14:cNvContentPartPr/>
                <p14:nvPr/>
              </p14:nvContentPartPr>
              <p14:xfrm>
                <a:off x="2021002" y="1813661"/>
                <a:ext cx="24120" cy="19152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18C7B11B-EE85-4023-8E39-BDD80B6680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12002" y="1805021"/>
                  <a:ext cx="417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CF8113F3-62CE-4BE7-A380-62F61084BF24}"/>
                  </a:ext>
                </a:extLst>
              </p14:cNvPr>
              <p14:cNvContentPartPr/>
              <p14:nvPr/>
            </p14:nvContentPartPr>
            <p14:xfrm>
              <a:off x="2381362" y="1762541"/>
              <a:ext cx="225720" cy="5616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CF8113F3-62CE-4BE7-A380-62F61084BF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72722" y="1753901"/>
                <a:ext cx="2433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9C61F1F6-65F2-439D-A66E-81B47A2FEE4C}"/>
                  </a:ext>
                </a:extLst>
              </p14:cNvPr>
              <p14:cNvContentPartPr/>
              <p14:nvPr/>
            </p14:nvContentPartPr>
            <p14:xfrm>
              <a:off x="2366242" y="1901501"/>
              <a:ext cx="176400" cy="1512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9C61F1F6-65F2-439D-A66E-81B47A2FEE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7602" y="1892501"/>
                <a:ext cx="1940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2F46AA44-A90D-4A49-B992-26A6958A144A}"/>
              </a:ext>
            </a:extLst>
          </p:cNvPr>
          <p:cNvGrpSpPr/>
          <p:nvPr/>
        </p:nvGrpSpPr>
        <p:grpSpPr>
          <a:xfrm>
            <a:off x="2879242" y="1206701"/>
            <a:ext cx="1094040" cy="1308960"/>
            <a:chOff x="2879242" y="1206701"/>
            <a:chExt cx="1094040" cy="13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3B6E87FD-8653-42BA-A4CA-349D7A075A79}"/>
                    </a:ext>
                  </a:extLst>
                </p14:cNvPr>
                <p14:cNvContentPartPr/>
                <p14:nvPr/>
              </p14:nvContentPartPr>
              <p14:xfrm>
                <a:off x="2879242" y="1606661"/>
                <a:ext cx="259200" cy="30096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3B6E87FD-8653-42BA-A4CA-349D7A075A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0602" y="1597661"/>
                  <a:ext cx="2768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496DBE2C-9F1B-4929-9C87-4E022A44914F}"/>
                    </a:ext>
                  </a:extLst>
                </p14:cNvPr>
                <p14:cNvContentPartPr/>
                <p14:nvPr/>
              </p14:nvContentPartPr>
              <p14:xfrm>
                <a:off x="2970322" y="1822301"/>
                <a:ext cx="120600" cy="13356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496DBE2C-9F1B-4929-9C87-4E022A4491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61322" y="1813301"/>
                  <a:ext cx="138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8194BD41-6B20-427F-871F-4D3F6A812DCB}"/>
                    </a:ext>
                  </a:extLst>
                </p14:cNvPr>
                <p14:cNvContentPartPr/>
                <p14:nvPr/>
              </p14:nvContentPartPr>
              <p14:xfrm>
                <a:off x="3469642" y="1206701"/>
                <a:ext cx="167040" cy="41868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8194BD41-6B20-427F-871F-4D3F6A812D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61002" y="1198061"/>
                  <a:ext cx="1846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C02EA3C-D284-4AAD-9644-170DF1F0EF6C}"/>
                    </a:ext>
                  </a:extLst>
                </p14:cNvPr>
                <p14:cNvContentPartPr/>
                <p14:nvPr/>
              </p14:nvContentPartPr>
              <p14:xfrm>
                <a:off x="3718042" y="1535381"/>
                <a:ext cx="10440" cy="12528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C02EA3C-D284-4AAD-9644-170DF1F0EF6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09402" y="1526741"/>
                  <a:ext cx="28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3A15D419-BA68-4CB4-9003-90F4E11C0D43}"/>
                    </a:ext>
                  </a:extLst>
                </p14:cNvPr>
                <p14:cNvContentPartPr/>
                <p14:nvPr/>
              </p14:nvContentPartPr>
              <p14:xfrm>
                <a:off x="3333202" y="1712861"/>
                <a:ext cx="640080" cy="7740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3A15D419-BA68-4CB4-9003-90F4E11C0D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4202" y="1703861"/>
                  <a:ext cx="657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A8C28BFE-1386-48BF-A740-E657CEBAAF54}"/>
                    </a:ext>
                  </a:extLst>
                </p14:cNvPr>
                <p14:cNvContentPartPr/>
                <p14:nvPr/>
              </p14:nvContentPartPr>
              <p14:xfrm>
                <a:off x="3307642" y="2052701"/>
                <a:ext cx="218880" cy="34704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A8C28BFE-1386-48BF-A740-E657CEBAAF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99002" y="2043701"/>
                  <a:ext cx="2365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4657CFDE-89B1-4239-94D8-7C83A7F4EC42}"/>
                    </a:ext>
                  </a:extLst>
                </p14:cNvPr>
                <p14:cNvContentPartPr/>
                <p14:nvPr/>
              </p14:nvContentPartPr>
              <p14:xfrm>
                <a:off x="3556762" y="2272661"/>
                <a:ext cx="120600" cy="23112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4657CFDE-89B1-4239-94D8-7C83A7F4EC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47762" y="2263661"/>
                  <a:ext cx="1382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594FD12-C64D-4C6D-938A-95E05E6867DB}"/>
                    </a:ext>
                  </a:extLst>
                </p14:cNvPr>
                <p14:cNvContentPartPr/>
                <p14:nvPr/>
              </p14:nvContentPartPr>
              <p14:xfrm>
                <a:off x="3737482" y="2262221"/>
                <a:ext cx="130680" cy="25344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594FD12-C64D-4C6D-938A-95E05E6867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28842" y="2253581"/>
                  <a:ext cx="14832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C616D9D0-88A1-4207-B328-4B50A7919E04}"/>
                  </a:ext>
                </a:extLst>
              </p14:cNvPr>
              <p14:cNvContentPartPr/>
              <p14:nvPr/>
            </p14:nvContentPartPr>
            <p14:xfrm>
              <a:off x="4425442" y="1672181"/>
              <a:ext cx="222480" cy="684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C616D9D0-88A1-4207-B328-4B50A7919E0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16802" y="1663181"/>
                <a:ext cx="240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FC4A48E1-26F1-48C6-A5C4-63E72380BABC}"/>
                  </a:ext>
                </a:extLst>
              </p14:cNvPr>
              <p14:cNvContentPartPr/>
              <p14:nvPr/>
            </p14:nvContentPartPr>
            <p14:xfrm>
              <a:off x="4406002" y="1832741"/>
              <a:ext cx="209520" cy="828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FC4A48E1-26F1-48C6-A5C4-63E72380BAB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97362" y="1823741"/>
                <a:ext cx="227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696B7CB6-8C9A-40D1-A8B3-46F63BFBBA59}"/>
                  </a:ext>
                </a:extLst>
              </p14:cNvPr>
              <p14:cNvContentPartPr/>
              <p14:nvPr/>
            </p14:nvContentPartPr>
            <p14:xfrm>
              <a:off x="4393402" y="1321181"/>
              <a:ext cx="348840" cy="102240"/>
            </p14:xfrm>
          </p:contentPart>
        </mc:Choice>
        <mc:Fallback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696B7CB6-8C9A-40D1-A8B3-46F63BFBBA5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84762" y="1312181"/>
                <a:ext cx="36648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o 47">
            <a:extLst>
              <a:ext uri="{FF2B5EF4-FFF2-40B4-BE49-F238E27FC236}">
                <a16:creationId xmlns:a16="http://schemas.microsoft.com/office/drawing/2014/main" id="{86BA4660-476B-4836-9A88-C81EE1C3D04F}"/>
              </a:ext>
            </a:extLst>
          </p:cNvPr>
          <p:cNvGrpSpPr/>
          <p:nvPr/>
        </p:nvGrpSpPr>
        <p:grpSpPr>
          <a:xfrm>
            <a:off x="5854642" y="1262141"/>
            <a:ext cx="906840" cy="556200"/>
            <a:chOff x="5854642" y="1262141"/>
            <a:chExt cx="90684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018E747D-04DB-4BCA-B857-DBAF37591466}"/>
                    </a:ext>
                  </a:extLst>
                </p14:cNvPr>
                <p14:cNvContentPartPr/>
                <p14:nvPr/>
              </p14:nvContentPartPr>
              <p14:xfrm>
                <a:off x="5854642" y="1459781"/>
                <a:ext cx="247680" cy="31500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018E747D-04DB-4BCA-B857-DBAF375914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46002" y="1451141"/>
                  <a:ext cx="265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E3D84292-1512-461F-AAD3-A407C5F1FAC3}"/>
                    </a:ext>
                  </a:extLst>
                </p14:cNvPr>
                <p14:cNvContentPartPr/>
                <p14:nvPr/>
              </p14:nvContentPartPr>
              <p14:xfrm>
                <a:off x="5902522" y="1472381"/>
                <a:ext cx="84600" cy="33192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E3D84292-1512-461F-AAD3-A407C5F1FA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93882" y="1463381"/>
                  <a:ext cx="1022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F41D91C3-F4EC-4F73-B61B-100D9734DF0E}"/>
                    </a:ext>
                  </a:extLst>
                </p14:cNvPr>
                <p14:cNvContentPartPr/>
                <p14:nvPr/>
              </p14:nvContentPartPr>
              <p14:xfrm>
                <a:off x="6200242" y="1472021"/>
                <a:ext cx="35640" cy="29664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F41D91C3-F4EC-4F73-B61B-100D9734DF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91242" y="1463021"/>
                  <a:ext cx="53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42C42EC-6928-4141-9BFB-A1D66E268F65}"/>
                    </a:ext>
                  </a:extLst>
                </p14:cNvPr>
                <p14:cNvContentPartPr/>
                <p14:nvPr/>
              </p14:nvContentPartPr>
              <p14:xfrm>
                <a:off x="6357562" y="1560221"/>
                <a:ext cx="197280" cy="19296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42C42EC-6928-4141-9BFB-A1D66E268F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48562" y="1551221"/>
                  <a:ext cx="214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9F8AD54A-8CC0-40D2-A936-FA6F684B1C3F}"/>
                    </a:ext>
                  </a:extLst>
                </p14:cNvPr>
                <p14:cNvContentPartPr/>
                <p14:nvPr/>
              </p14:nvContentPartPr>
              <p14:xfrm>
                <a:off x="6665722" y="1262141"/>
                <a:ext cx="95760" cy="31428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9F8AD54A-8CC0-40D2-A936-FA6F684B1C3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57082" y="1253141"/>
                  <a:ext cx="113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9A34B2DF-8AC0-4BD6-A42F-619212123DD4}"/>
                    </a:ext>
                  </a:extLst>
                </p14:cNvPr>
                <p14:cNvContentPartPr/>
                <p14:nvPr/>
              </p14:nvContentPartPr>
              <p14:xfrm>
                <a:off x="6347122" y="1541141"/>
                <a:ext cx="188280" cy="277200"/>
              </p14:xfrm>
            </p:contentPart>
          </mc:Choice>
          <mc:Fallback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9A34B2DF-8AC0-4BD6-A42F-619212123D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38122" y="1532141"/>
                  <a:ext cx="2059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F8AC8CEC-997D-4BA5-A33D-5853D74EB306}"/>
              </a:ext>
            </a:extLst>
          </p:cNvPr>
          <p:cNvGrpSpPr/>
          <p:nvPr/>
        </p:nvGrpSpPr>
        <p:grpSpPr>
          <a:xfrm>
            <a:off x="1710322" y="2913101"/>
            <a:ext cx="951840" cy="577080"/>
            <a:chOff x="1710322" y="2913101"/>
            <a:chExt cx="95184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3EA1C6E4-5D45-43B5-94FC-D67A6BD3B9DF}"/>
                    </a:ext>
                  </a:extLst>
                </p14:cNvPr>
                <p14:cNvContentPartPr/>
                <p14:nvPr/>
              </p14:nvContentPartPr>
              <p14:xfrm>
                <a:off x="1710322" y="2913101"/>
                <a:ext cx="350280" cy="56376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3EA1C6E4-5D45-43B5-94FC-D67A6BD3B9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01682" y="2904461"/>
                  <a:ext cx="3679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4E209D9A-4ED9-4F59-8129-10A5B6095718}"/>
                    </a:ext>
                  </a:extLst>
                </p14:cNvPr>
                <p14:cNvContentPartPr/>
                <p14:nvPr/>
              </p14:nvContentPartPr>
              <p14:xfrm>
                <a:off x="2167522" y="3295781"/>
                <a:ext cx="82800" cy="19440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4E209D9A-4ED9-4F59-8129-10A5B60957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8882" y="3287141"/>
                  <a:ext cx="100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20CA5154-CAA5-4DBF-B921-04D9261324AF}"/>
                    </a:ext>
                  </a:extLst>
                </p14:cNvPr>
                <p14:cNvContentPartPr/>
                <p14:nvPr/>
              </p14:nvContentPartPr>
              <p14:xfrm>
                <a:off x="2495482" y="3247181"/>
                <a:ext cx="166320" cy="3528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20CA5154-CAA5-4DBF-B921-04D9261324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6842" y="3238181"/>
                  <a:ext cx="183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57183CB0-3BA5-46D8-AB01-B53F67080125}"/>
                    </a:ext>
                  </a:extLst>
                </p14:cNvPr>
                <p14:cNvContentPartPr/>
                <p14:nvPr/>
              </p14:nvContentPartPr>
              <p14:xfrm>
                <a:off x="2502682" y="3382541"/>
                <a:ext cx="159480" cy="25560"/>
              </p14:xfrm>
            </p:contentPart>
          </mc:Choice>
          <mc:Fallback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57183CB0-3BA5-46D8-AB01-B53F670801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94042" y="3373541"/>
                  <a:ext cx="1771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AA620B9B-0DE6-4CAE-A79A-CE72A8224EAA}"/>
              </a:ext>
            </a:extLst>
          </p:cNvPr>
          <p:cNvGrpSpPr/>
          <p:nvPr/>
        </p:nvGrpSpPr>
        <p:grpSpPr>
          <a:xfrm>
            <a:off x="3233122" y="3033701"/>
            <a:ext cx="281520" cy="371520"/>
            <a:chOff x="3233122" y="3033701"/>
            <a:chExt cx="28152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CBD98FF9-DD95-4948-B529-645539AED982}"/>
                    </a:ext>
                  </a:extLst>
                </p14:cNvPr>
                <p14:cNvContentPartPr/>
                <p14:nvPr/>
              </p14:nvContentPartPr>
              <p14:xfrm>
                <a:off x="3233122" y="3033701"/>
                <a:ext cx="281520" cy="35496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CBD98FF9-DD95-4948-B529-645539AED9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24482" y="3025061"/>
                  <a:ext cx="2991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B713ACF8-4886-40AC-ADCA-3E5DB88BD378}"/>
                    </a:ext>
                  </a:extLst>
                </p14:cNvPr>
                <p14:cNvContentPartPr/>
                <p14:nvPr/>
              </p14:nvContentPartPr>
              <p14:xfrm>
                <a:off x="3312682" y="3308021"/>
                <a:ext cx="133200" cy="9720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B713ACF8-4886-40AC-ADCA-3E5DB88BD3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04042" y="3299021"/>
                  <a:ext cx="1508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88205504-6FD7-4496-9C37-B3D096D172E1}"/>
              </a:ext>
            </a:extLst>
          </p:cNvPr>
          <p:cNvGrpSpPr/>
          <p:nvPr/>
        </p:nvGrpSpPr>
        <p:grpSpPr>
          <a:xfrm>
            <a:off x="3925762" y="2750021"/>
            <a:ext cx="326520" cy="416520"/>
            <a:chOff x="3925762" y="2750021"/>
            <a:chExt cx="326520" cy="41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C58D5CC8-078C-4C79-91A9-279D4CDE22F3}"/>
                    </a:ext>
                  </a:extLst>
                </p14:cNvPr>
                <p14:cNvContentPartPr/>
                <p14:nvPr/>
              </p14:nvContentPartPr>
              <p14:xfrm>
                <a:off x="3925762" y="2750021"/>
                <a:ext cx="218880" cy="39132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C58D5CC8-078C-4C79-91A9-279D4CDE22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17122" y="2741021"/>
                  <a:ext cx="2365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D9559A3C-06B5-4CFB-B3A9-CF331F7B6681}"/>
                    </a:ext>
                  </a:extLst>
                </p14:cNvPr>
                <p14:cNvContentPartPr/>
                <p14:nvPr/>
              </p14:nvContentPartPr>
              <p14:xfrm>
                <a:off x="4202242" y="3007781"/>
                <a:ext cx="50040" cy="15876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D9559A3C-06B5-4CFB-B3A9-CF331F7B66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93242" y="2998781"/>
                  <a:ext cx="676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2AD5B949-A9D8-4C15-872A-441D3B23DC65}"/>
              </a:ext>
            </a:extLst>
          </p:cNvPr>
          <p:cNvGrpSpPr/>
          <p:nvPr/>
        </p:nvGrpSpPr>
        <p:grpSpPr>
          <a:xfrm>
            <a:off x="3782482" y="3333581"/>
            <a:ext cx="781560" cy="543240"/>
            <a:chOff x="3782482" y="3333581"/>
            <a:chExt cx="781560" cy="54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FF540A79-B1A1-4D81-88A3-7659459C8D9B}"/>
                    </a:ext>
                  </a:extLst>
                </p14:cNvPr>
                <p14:cNvContentPartPr/>
                <p14:nvPr/>
              </p14:nvContentPartPr>
              <p14:xfrm>
                <a:off x="3782482" y="3333581"/>
                <a:ext cx="781560" cy="5256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FF540A79-B1A1-4D81-88A3-7659459C8D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73842" y="3324941"/>
                  <a:ext cx="799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318CC144-7982-4458-ABF6-6B299418F887}"/>
                    </a:ext>
                  </a:extLst>
                </p14:cNvPr>
                <p14:cNvContentPartPr/>
                <p14:nvPr/>
              </p14:nvContentPartPr>
              <p14:xfrm>
                <a:off x="3923602" y="3464621"/>
                <a:ext cx="258120" cy="41220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318CC144-7982-4458-ABF6-6B299418F8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4962" y="3455981"/>
                  <a:ext cx="27576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57D5FF6B-2963-42FF-878A-996E2D530885}"/>
              </a:ext>
            </a:extLst>
          </p:cNvPr>
          <p:cNvGrpSpPr/>
          <p:nvPr/>
        </p:nvGrpSpPr>
        <p:grpSpPr>
          <a:xfrm>
            <a:off x="4160842" y="3834341"/>
            <a:ext cx="226080" cy="284760"/>
            <a:chOff x="4160842" y="3834341"/>
            <a:chExt cx="22608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AD7AFECA-6C5D-4347-8290-0882852138B3}"/>
                    </a:ext>
                  </a:extLst>
                </p14:cNvPr>
                <p14:cNvContentPartPr/>
                <p14:nvPr/>
              </p14:nvContentPartPr>
              <p14:xfrm>
                <a:off x="4160842" y="3834341"/>
                <a:ext cx="84240" cy="28476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AD7AFECA-6C5D-4347-8290-0882852138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2202" y="3825341"/>
                  <a:ext cx="101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47AA376E-7913-4A9C-ACAF-40C620280C94}"/>
                    </a:ext>
                  </a:extLst>
                </p14:cNvPr>
                <p14:cNvContentPartPr/>
                <p14:nvPr/>
              </p14:nvContentPartPr>
              <p14:xfrm>
                <a:off x="4305922" y="3872861"/>
                <a:ext cx="81000" cy="20736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47AA376E-7913-4A9C-ACAF-40C620280C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97282" y="3863861"/>
                  <a:ext cx="9864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07BCF3EF-69AF-4D36-B042-3D2B929BBEB9}"/>
              </a:ext>
            </a:extLst>
          </p:cNvPr>
          <p:cNvGrpSpPr/>
          <p:nvPr/>
        </p:nvGrpSpPr>
        <p:grpSpPr>
          <a:xfrm>
            <a:off x="5027362" y="3124781"/>
            <a:ext cx="292320" cy="185400"/>
            <a:chOff x="5027362" y="3124781"/>
            <a:chExt cx="29232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AC170952-F512-4198-8487-98F363C0F528}"/>
                    </a:ext>
                  </a:extLst>
                </p14:cNvPr>
                <p14:cNvContentPartPr/>
                <p14:nvPr/>
              </p14:nvContentPartPr>
              <p14:xfrm>
                <a:off x="5041762" y="3124781"/>
                <a:ext cx="277920" cy="7848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AC170952-F512-4198-8487-98F363C0F5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33122" y="3115781"/>
                  <a:ext cx="295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9E681758-60E4-455C-8857-BA447E1DCA71}"/>
                    </a:ext>
                  </a:extLst>
                </p14:cNvPr>
                <p14:cNvContentPartPr/>
                <p14:nvPr/>
              </p14:nvContentPartPr>
              <p14:xfrm>
                <a:off x="5027362" y="3279221"/>
                <a:ext cx="186480" cy="3096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9E681758-60E4-455C-8857-BA447E1DCA7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18722" y="3270221"/>
                  <a:ext cx="20412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6CFB70E4-8D3D-4D92-8805-E0C09FC5229E}"/>
                  </a:ext>
                </a:extLst>
              </p14:cNvPr>
              <p14:cNvContentPartPr/>
              <p14:nvPr/>
            </p14:nvContentPartPr>
            <p14:xfrm>
              <a:off x="5665282" y="3167261"/>
              <a:ext cx="186120" cy="4500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6CFB70E4-8D3D-4D92-8805-E0C09FC5229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56642" y="3158261"/>
                <a:ext cx="20376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uppo 84">
            <a:extLst>
              <a:ext uri="{FF2B5EF4-FFF2-40B4-BE49-F238E27FC236}">
                <a16:creationId xmlns:a16="http://schemas.microsoft.com/office/drawing/2014/main" id="{3758449C-9342-4603-A601-F80800ED24D6}"/>
              </a:ext>
            </a:extLst>
          </p:cNvPr>
          <p:cNvGrpSpPr/>
          <p:nvPr/>
        </p:nvGrpSpPr>
        <p:grpSpPr>
          <a:xfrm>
            <a:off x="6169642" y="2524661"/>
            <a:ext cx="1683720" cy="802080"/>
            <a:chOff x="6169642" y="2524661"/>
            <a:chExt cx="1683720" cy="80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9255577E-67BC-4478-90B7-4BBCC46575C3}"/>
                    </a:ext>
                  </a:extLst>
                </p14:cNvPr>
                <p14:cNvContentPartPr/>
                <p14:nvPr/>
              </p14:nvContentPartPr>
              <p14:xfrm>
                <a:off x="6169642" y="2937581"/>
                <a:ext cx="156240" cy="38916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9255577E-67BC-4478-90B7-4BBCC46575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61002" y="2928941"/>
                  <a:ext cx="173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A3343B0E-4B2B-4A80-B7CA-674C6C9D9837}"/>
                    </a:ext>
                  </a:extLst>
                </p14:cNvPr>
                <p14:cNvContentPartPr/>
                <p14:nvPr/>
              </p14:nvContentPartPr>
              <p14:xfrm>
                <a:off x="6439282" y="2998421"/>
                <a:ext cx="248040" cy="27648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A3343B0E-4B2B-4A80-B7CA-674C6C9D98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30282" y="2989781"/>
                  <a:ext cx="265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B2CBB9AF-9050-4D57-8C42-3FD61F2CE1C0}"/>
                    </a:ext>
                  </a:extLst>
                </p14:cNvPr>
                <p14:cNvContentPartPr/>
                <p14:nvPr/>
              </p14:nvContentPartPr>
              <p14:xfrm>
                <a:off x="6450082" y="2971421"/>
                <a:ext cx="133920" cy="26532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B2CBB9AF-9050-4D57-8C42-3FD61F2CE1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41082" y="2962421"/>
                  <a:ext cx="151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5FE8979A-8B47-4B0F-A5D8-C51864FAD9FD}"/>
                    </a:ext>
                  </a:extLst>
                </p14:cNvPr>
                <p14:cNvContentPartPr/>
                <p14:nvPr/>
              </p14:nvContentPartPr>
              <p14:xfrm>
                <a:off x="6760042" y="3026861"/>
                <a:ext cx="349560" cy="19692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5FE8979A-8B47-4B0F-A5D8-C51864FAD9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51402" y="3017861"/>
                  <a:ext cx="367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85600BDB-BCF9-4935-BD12-16D5F6C9473D}"/>
                    </a:ext>
                  </a:extLst>
                </p14:cNvPr>
                <p14:cNvContentPartPr/>
                <p14:nvPr/>
              </p14:nvContentPartPr>
              <p14:xfrm>
                <a:off x="7134802" y="2647061"/>
                <a:ext cx="130320" cy="32832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85600BDB-BCF9-4935-BD12-16D5F6C947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25802" y="2638061"/>
                  <a:ext cx="147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8A2A54D-0CB4-412A-B92A-3D5D314F51DB}"/>
                    </a:ext>
                  </a:extLst>
                </p14:cNvPr>
                <p14:cNvContentPartPr/>
                <p14:nvPr/>
              </p14:nvContentPartPr>
              <p14:xfrm>
                <a:off x="7493362" y="2524661"/>
                <a:ext cx="360000" cy="73080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8A2A54D-0CB4-412A-B92A-3D5D314F51D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84362" y="2515661"/>
                  <a:ext cx="377640" cy="74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18826610-5613-44ED-98BE-464F46E43379}"/>
                  </a:ext>
                </a:extLst>
              </p14:cNvPr>
              <p14:cNvContentPartPr/>
              <p14:nvPr/>
            </p14:nvContentPartPr>
            <p14:xfrm>
              <a:off x="7211122" y="1208141"/>
              <a:ext cx="418680" cy="61056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18826610-5613-44ED-98BE-464F46E4337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02482" y="1199501"/>
                <a:ext cx="43632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2" name="Input penna 101">
                <a:extLst>
                  <a:ext uri="{FF2B5EF4-FFF2-40B4-BE49-F238E27FC236}">
                    <a16:creationId xmlns:a16="http://schemas.microsoft.com/office/drawing/2014/main" id="{4A260286-05AD-4A3F-A336-CC21C0742A4D}"/>
                  </a:ext>
                </a:extLst>
              </p14:cNvPr>
              <p14:cNvContentPartPr/>
              <p14:nvPr/>
            </p14:nvContentPartPr>
            <p14:xfrm>
              <a:off x="1779082" y="4566941"/>
              <a:ext cx="315000" cy="802800"/>
            </p14:xfrm>
          </p:contentPart>
        </mc:Choice>
        <mc:Fallback>
          <p:pic>
            <p:nvPicPr>
              <p:cNvPr id="102" name="Input penna 101">
                <a:extLst>
                  <a:ext uri="{FF2B5EF4-FFF2-40B4-BE49-F238E27FC236}">
                    <a16:creationId xmlns:a16="http://schemas.microsoft.com/office/drawing/2014/main" id="{4A260286-05AD-4A3F-A336-CC21C0742A4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70082" y="4558301"/>
                <a:ext cx="332640" cy="82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0B717B75-1E9E-486D-A3AA-45DEBCC09C64}"/>
              </a:ext>
            </a:extLst>
          </p:cNvPr>
          <p:cNvGrpSpPr/>
          <p:nvPr/>
        </p:nvGrpSpPr>
        <p:grpSpPr>
          <a:xfrm>
            <a:off x="2368762" y="5017661"/>
            <a:ext cx="221400" cy="108360"/>
            <a:chOff x="2368762" y="5017661"/>
            <a:chExt cx="221400" cy="1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67CB09CA-BE67-4FEF-A40D-FE014A0297C4}"/>
                    </a:ext>
                  </a:extLst>
                </p14:cNvPr>
                <p14:cNvContentPartPr/>
                <p14:nvPr/>
              </p14:nvContentPartPr>
              <p14:xfrm>
                <a:off x="2398642" y="5017661"/>
                <a:ext cx="191520" cy="756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67CB09CA-BE67-4FEF-A40D-FE014A0297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89642" y="5008661"/>
                  <a:ext cx="209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CF9EBF46-9E22-4708-9A80-774F948941CC}"/>
                    </a:ext>
                  </a:extLst>
                </p14:cNvPr>
                <p14:cNvContentPartPr/>
                <p14:nvPr/>
              </p14:nvContentPartPr>
              <p14:xfrm>
                <a:off x="2368762" y="5117381"/>
                <a:ext cx="212400" cy="864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CF9EBF46-9E22-4708-9A80-774F948941C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59762" y="5108741"/>
                  <a:ext cx="23004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F61FFB60-D487-4F72-A6CC-AD92FC5A7909}"/>
              </a:ext>
            </a:extLst>
          </p:cNvPr>
          <p:cNvGrpSpPr/>
          <p:nvPr/>
        </p:nvGrpSpPr>
        <p:grpSpPr>
          <a:xfrm>
            <a:off x="2928922" y="4574501"/>
            <a:ext cx="1441800" cy="1017000"/>
            <a:chOff x="2928922" y="4574501"/>
            <a:chExt cx="1441800" cy="10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655BA8BF-E8EF-49E5-AD14-41241CEEBC3A}"/>
                    </a:ext>
                  </a:extLst>
                </p14:cNvPr>
                <p14:cNvContentPartPr/>
                <p14:nvPr/>
              </p14:nvContentPartPr>
              <p14:xfrm>
                <a:off x="2928922" y="4874021"/>
                <a:ext cx="220320" cy="62280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655BA8BF-E8EF-49E5-AD14-41241CEEBC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19922" y="4865381"/>
                  <a:ext cx="23796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9475275C-6F83-40FB-8023-A735F89AC1DB}"/>
                    </a:ext>
                  </a:extLst>
                </p14:cNvPr>
                <p14:cNvContentPartPr/>
                <p14:nvPr/>
              </p14:nvContentPartPr>
              <p14:xfrm>
                <a:off x="3270562" y="5319341"/>
                <a:ext cx="135000" cy="27216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9475275C-6F83-40FB-8023-A735F89AC1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61922" y="5310341"/>
                  <a:ext cx="1526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D82540FA-90AB-4F9B-93B5-BA48077F0D1F}"/>
                    </a:ext>
                  </a:extLst>
                </p14:cNvPr>
                <p14:cNvContentPartPr/>
                <p14:nvPr/>
              </p14:nvContentPartPr>
              <p14:xfrm>
                <a:off x="3544162" y="4574501"/>
                <a:ext cx="369720" cy="78876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D82540FA-90AB-4F9B-93B5-BA48077F0D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35162" y="4565501"/>
                  <a:ext cx="3873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C61FA316-4180-42D5-84C8-8D4D4E51892F}"/>
                    </a:ext>
                  </a:extLst>
                </p14:cNvPr>
                <p14:cNvContentPartPr/>
                <p14:nvPr/>
              </p14:nvContentPartPr>
              <p14:xfrm>
                <a:off x="4136722" y="4924421"/>
                <a:ext cx="234000" cy="4320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C61FA316-4180-42D5-84C8-8D4D4E5189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28082" y="4915781"/>
                  <a:ext cx="2516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2E46644B-CED6-4EFF-A120-EF7E24A5BD56}"/>
                    </a:ext>
                  </a:extLst>
                </p14:cNvPr>
                <p14:cNvContentPartPr/>
                <p14:nvPr/>
              </p14:nvContentPartPr>
              <p14:xfrm>
                <a:off x="4092082" y="5066261"/>
                <a:ext cx="228240" cy="1728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2E46644B-CED6-4EFF-A120-EF7E24A5BD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83082" y="5057621"/>
                  <a:ext cx="24588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uppo 115">
            <a:extLst>
              <a:ext uri="{FF2B5EF4-FFF2-40B4-BE49-F238E27FC236}">
                <a16:creationId xmlns:a16="http://schemas.microsoft.com/office/drawing/2014/main" id="{9EDF0622-B1AC-42D7-964D-4DC69A6D6C20}"/>
              </a:ext>
            </a:extLst>
          </p:cNvPr>
          <p:cNvGrpSpPr/>
          <p:nvPr/>
        </p:nvGrpSpPr>
        <p:grpSpPr>
          <a:xfrm>
            <a:off x="4802722" y="4799141"/>
            <a:ext cx="502200" cy="352800"/>
            <a:chOff x="4802722" y="4799141"/>
            <a:chExt cx="50220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C598341E-3A1A-4DAC-A242-738CA7FB065F}"/>
                    </a:ext>
                  </a:extLst>
                </p14:cNvPr>
                <p14:cNvContentPartPr/>
                <p14:nvPr/>
              </p14:nvContentPartPr>
              <p14:xfrm>
                <a:off x="4802722" y="4799141"/>
                <a:ext cx="159840" cy="27432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C598341E-3A1A-4DAC-A242-738CA7FB065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94082" y="4790501"/>
                  <a:ext cx="177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01746D4E-5781-456D-B86F-4B6C3CF7F26F}"/>
                    </a:ext>
                  </a:extLst>
                </p14:cNvPr>
                <p14:cNvContentPartPr/>
                <p14:nvPr/>
              </p14:nvContentPartPr>
              <p14:xfrm>
                <a:off x="5063362" y="4976621"/>
                <a:ext cx="40680" cy="17532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01746D4E-5781-456D-B86F-4B6C3CF7F2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54722" y="4967981"/>
                  <a:ext cx="58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2AA66C58-32CC-44B3-92FE-A98C1C8476D4}"/>
                    </a:ext>
                  </a:extLst>
                </p14:cNvPr>
                <p14:cNvContentPartPr/>
                <p14:nvPr/>
              </p14:nvContentPartPr>
              <p14:xfrm>
                <a:off x="5188642" y="4845941"/>
                <a:ext cx="116280" cy="20304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2AA66C58-32CC-44B3-92FE-A98C1C8476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80002" y="4836941"/>
                  <a:ext cx="13392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FB426C65-CDB6-4DCE-80F7-C16BD66FD6FE}"/>
              </a:ext>
            </a:extLst>
          </p:cNvPr>
          <p:cNvGrpSpPr/>
          <p:nvPr/>
        </p:nvGrpSpPr>
        <p:grpSpPr>
          <a:xfrm>
            <a:off x="5540362" y="4229261"/>
            <a:ext cx="1859040" cy="1092240"/>
            <a:chOff x="5540362" y="4229261"/>
            <a:chExt cx="1859040" cy="10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7F1B8BE7-326E-4F8D-A739-C88AF559938A}"/>
                    </a:ext>
                  </a:extLst>
                </p14:cNvPr>
                <p14:cNvContentPartPr/>
                <p14:nvPr/>
              </p14:nvContentPartPr>
              <p14:xfrm>
                <a:off x="5540362" y="4781501"/>
                <a:ext cx="312480" cy="31104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7F1B8BE7-326E-4F8D-A739-C88AF55993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31722" y="4772861"/>
                  <a:ext cx="3301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4E7E832C-0FB3-459C-B0E9-5762155B1BA5}"/>
                    </a:ext>
                  </a:extLst>
                </p14:cNvPr>
                <p14:cNvContentPartPr/>
                <p14:nvPr/>
              </p14:nvContentPartPr>
              <p14:xfrm>
                <a:off x="5617762" y="4706261"/>
                <a:ext cx="97200" cy="36288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4E7E832C-0FB3-459C-B0E9-5762155B1B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09122" y="4697621"/>
                  <a:ext cx="1148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6602645F-588C-4770-8195-D54F3BD58D28}"/>
                    </a:ext>
                  </a:extLst>
                </p14:cNvPr>
                <p14:cNvContentPartPr/>
                <p14:nvPr/>
              </p14:nvContentPartPr>
              <p14:xfrm>
                <a:off x="5923762" y="4760621"/>
                <a:ext cx="48960" cy="27972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6602645F-588C-4770-8195-D54F3BD58D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14762" y="4751621"/>
                  <a:ext cx="66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1A0B847C-3D09-428D-B529-495520E4F67C}"/>
                    </a:ext>
                  </a:extLst>
                </p14:cNvPr>
                <p14:cNvContentPartPr/>
                <p14:nvPr/>
              </p14:nvContentPartPr>
              <p14:xfrm>
                <a:off x="6078922" y="4845221"/>
                <a:ext cx="271800" cy="25164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1A0B847C-3D09-428D-B529-495520E4F67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70282" y="4836221"/>
                  <a:ext cx="289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C52FF2AE-9272-4B75-A9CE-28901B2C5F37}"/>
                    </a:ext>
                  </a:extLst>
                </p14:cNvPr>
                <p14:cNvContentPartPr/>
                <p14:nvPr/>
              </p14:nvContentPartPr>
              <p14:xfrm>
                <a:off x="6164602" y="4556861"/>
                <a:ext cx="177480" cy="16560"/>
              </p14:xfrm>
            </p:contentPart>
          </mc:Choice>
          <mc:Fallback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C52FF2AE-9272-4B75-A9CE-28901B2C5F3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55962" y="4548221"/>
                  <a:ext cx="195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12B4425D-4868-44EC-9779-F2533A942E9C}"/>
                    </a:ext>
                  </a:extLst>
                </p14:cNvPr>
                <p14:cNvContentPartPr/>
                <p14:nvPr/>
              </p14:nvContentPartPr>
              <p14:xfrm>
                <a:off x="6539722" y="4278581"/>
                <a:ext cx="1440" cy="36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12B4425D-4868-44EC-9779-F2533A942E9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30722" y="4269941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552DA88A-8BA6-40D8-ABEA-BA2E5F3486DF}"/>
                    </a:ext>
                  </a:extLst>
                </p14:cNvPr>
                <p14:cNvContentPartPr/>
                <p14:nvPr/>
              </p14:nvContentPartPr>
              <p14:xfrm>
                <a:off x="6497602" y="4229261"/>
                <a:ext cx="123120" cy="22968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552DA88A-8BA6-40D8-ABEA-BA2E5F3486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88602" y="4220261"/>
                  <a:ext cx="140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258BE4BE-67B5-4D8A-9784-8325298E1DEB}"/>
                    </a:ext>
                  </a:extLst>
                </p14:cNvPr>
                <p14:cNvContentPartPr/>
                <p14:nvPr/>
              </p14:nvContentPartPr>
              <p14:xfrm>
                <a:off x="6843922" y="4737581"/>
                <a:ext cx="299520" cy="36792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258BE4BE-67B5-4D8A-9784-8325298E1D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35282" y="4728941"/>
                  <a:ext cx="3171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A17FA862-28CA-436D-B0B6-E20AAF44A1CB}"/>
                    </a:ext>
                  </a:extLst>
                </p14:cNvPr>
                <p14:cNvContentPartPr/>
                <p14:nvPr/>
              </p14:nvContentPartPr>
              <p14:xfrm>
                <a:off x="6596962" y="4641101"/>
                <a:ext cx="144360" cy="572040"/>
              </p14:xfrm>
            </p:contentPart>
          </mc:Choice>
          <mc:Fallback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A17FA862-28CA-436D-B0B6-E20AAF44A1C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88322" y="4632461"/>
                  <a:ext cx="1620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D564E299-EC09-404B-BAE6-42FF8AE19888}"/>
                    </a:ext>
                  </a:extLst>
                </p14:cNvPr>
                <p14:cNvContentPartPr/>
                <p14:nvPr/>
              </p14:nvContentPartPr>
              <p14:xfrm>
                <a:off x="7273762" y="4697981"/>
                <a:ext cx="125640" cy="62352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D564E299-EC09-404B-BAE6-42FF8AE1988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64762" y="4689341"/>
                  <a:ext cx="143280" cy="64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B44E229E-54D2-48A5-9530-1F650F2E4E08}"/>
                  </a:ext>
                </a:extLst>
              </p14:cNvPr>
              <p14:cNvContentPartPr/>
              <p14:nvPr/>
            </p14:nvContentPartPr>
            <p14:xfrm>
              <a:off x="7685242" y="4964741"/>
              <a:ext cx="6480" cy="15480"/>
            </p14:xfrm>
          </p:contentPart>
        </mc:Choice>
        <mc:Fallback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B44E229E-54D2-48A5-9530-1F650F2E4E0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76602" y="4955741"/>
                <a:ext cx="24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8B45C061-C9A8-49F9-A2F7-991CD88F164F}"/>
              </a:ext>
            </a:extLst>
          </p:cNvPr>
          <p:cNvGrpSpPr/>
          <p:nvPr/>
        </p:nvGrpSpPr>
        <p:grpSpPr>
          <a:xfrm>
            <a:off x="8023282" y="4386221"/>
            <a:ext cx="2367360" cy="807840"/>
            <a:chOff x="8023282" y="4386221"/>
            <a:chExt cx="2367360" cy="8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34E23EDC-ECE4-4D11-B361-BF404DBE6FEE}"/>
                    </a:ext>
                  </a:extLst>
                </p14:cNvPr>
                <p14:cNvContentPartPr/>
                <p14:nvPr/>
              </p14:nvContentPartPr>
              <p14:xfrm>
                <a:off x="8023282" y="4640381"/>
                <a:ext cx="151560" cy="36684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34E23EDC-ECE4-4D11-B361-BF404DBE6F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14282" y="4631381"/>
                  <a:ext cx="169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C94AE443-FF0B-4752-A873-0BBCA0CF7622}"/>
                    </a:ext>
                  </a:extLst>
                </p14:cNvPr>
                <p14:cNvContentPartPr/>
                <p14:nvPr/>
              </p14:nvContentPartPr>
              <p14:xfrm>
                <a:off x="8187802" y="4929821"/>
                <a:ext cx="26640" cy="10476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C94AE443-FF0B-4752-A873-0BBCA0CF76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78802" y="4921181"/>
                  <a:ext cx="44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BB983E02-ECAF-4657-A804-21E8B831733F}"/>
                    </a:ext>
                  </a:extLst>
                </p14:cNvPr>
                <p14:cNvContentPartPr/>
                <p14:nvPr/>
              </p14:nvContentPartPr>
              <p14:xfrm>
                <a:off x="8370322" y="4748741"/>
                <a:ext cx="100440" cy="26712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BB983E02-ECAF-4657-A804-21E8B831733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61682" y="4739741"/>
                  <a:ext cx="118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0B966B06-91EB-4639-8A9B-339130F9A7F9}"/>
                    </a:ext>
                  </a:extLst>
                </p14:cNvPr>
                <p14:cNvContentPartPr/>
                <p14:nvPr/>
              </p14:nvContentPartPr>
              <p14:xfrm>
                <a:off x="8587762" y="4793741"/>
                <a:ext cx="335880" cy="27468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0B966B06-91EB-4639-8A9B-339130F9A7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78762" y="4784741"/>
                  <a:ext cx="353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42994CBF-62A6-4DA8-9063-F086A0E15DE9}"/>
                    </a:ext>
                  </a:extLst>
                </p14:cNvPr>
                <p14:cNvContentPartPr/>
                <p14:nvPr/>
              </p14:nvContentPartPr>
              <p14:xfrm>
                <a:off x="8671282" y="4690781"/>
                <a:ext cx="88920" cy="34200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42994CBF-62A6-4DA8-9063-F086A0E15DE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62282" y="4682141"/>
                  <a:ext cx="1065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6EE029A2-F7D0-4205-89C2-F78EEF43F6D2}"/>
                    </a:ext>
                  </a:extLst>
                </p14:cNvPr>
                <p14:cNvContentPartPr/>
                <p14:nvPr/>
              </p14:nvContentPartPr>
              <p14:xfrm>
                <a:off x="8938762" y="4727141"/>
                <a:ext cx="398160" cy="29304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6EE029A2-F7D0-4205-89C2-F78EEF43F6D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29762" y="4718141"/>
                  <a:ext cx="415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C5E4CD20-1EA2-461B-A843-2FF9CF416AF7}"/>
                    </a:ext>
                  </a:extLst>
                </p14:cNvPr>
                <p14:cNvContentPartPr/>
                <p14:nvPr/>
              </p14:nvContentPartPr>
              <p14:xfrm>
                <a:off x="9334042" y="4386221"/>
                <a:ext cx="174240" cy="32148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C5E4CD20-1EA2-461B-A843-2FF9CF416A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25042" y="4377581"/>
                  <a:ext cx="191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2E3AC044-7492-486B-9363-93B3AF3695E1}"/>
                    </a:ext>
                  </a:extLst>
                </p14:cNvPr>
                <p14:cNvContentPartPr/>
                <p14:nvPr/>
              </p14:nvContentPartPr>
              <p14:xfrm>
                <a:off x="9569482" y="4551461"/>
                <a:ext cx="243720" cy="48276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2E3AC044-7492-486B-9363-93B3AF3695E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60482" y="4542821"/>
                  <a:ext cx="2613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4451ABE0-CEF2-4E99-A581-39037CD7B736}"/>
                    </a:ext>
                  </a:extLst>
                </p14:cNvPr>
                <p14:cNvContentPartPr/>
                <p14:nvPr/>
              </p14:nvContentPartPr>
              <p14:xfrm>
                <a:off x="9863242" y="4607261"/>
                <a:ext cx="287640" cy="45720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4451ABE0-CEF2-4E99-A581-39037CD7B7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54602" y="4598621"/>
                  <a:ext cx="3052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8F7ED05F-1F34-4DDD-8456-E53ADAF55C3C}"/>
                    </a:ext>
                  </a:extLst>
                </p14:cNvPr>
                <p14:cNvContentPartPr/>
                <p14:nvPr/>
              </p14:nvContentPartPr>
              <p14:xfrm>
                <a:off x="10153042" y="4513301"/>
                <a:ext cx="237600" cy="68076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8F7ED05F-1F34-4DDD-8456-E53ADAF55C3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44042" y="4504301"/>
                  <a:ext cx="255240" cy="69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79C9A6A4-C78F-4AD7-BF63-F11773CE3D5E}"/>
              </a:ext>
            </a:extLst>
          </p:cNvPr>
          <p:cNvGrpSpPr/>
          <p:nvPr/>
        </p:nvGrpSpPr>
        <p:grpSpPr>
          <a:xfrm>
            <a:off x="10666042" y="4789781"/>
            <a:ext cx="241920" cy="109800"/>
            <a:chOff x="10666042" y="4789781"/>
            <a:chExt cx="24192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449AE106-EE45-40C8-937F-A331C513CC12}"/>
                    </a:ext>
                  </a:extLst>
                </p14:cNvPr>
                <p14:cNvContentPartPr/>
                <p14:nvPr/>
              </p14:nvContentPartPr>
              <p14:xfrm>
                <a:off x="10666042" y="4789781"/>
                <a:ext cx="241920" cy="3096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449AE106-EE45-40C8-937F-A331C513CC1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57042" y="4781141"/>
                  <a:ext cx="259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2C92E6D3-F99F-4957-9BBC-627C99D08CC3}"/>
                    </a:ext>
                  </a:extLst>
                </p14:cNvPr>
                <p14:cNvContentPartPr/>
                <p14:nvPr/>
              </p14:nvContentPartPr>
              <p14:xfrm>
                <a:off x="10672522" y="4893821"/>
                <a:ext cx="207000" cy="576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2C92E6D3-F99F-4957-9BBC-627C99D08CC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63882" y="4885181"/>
                  <a:ext cx="2246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uppo 156">
            <a:extLst>
              <a:ext uri="{FF2B5EF4-FFF2-40B4-BE49-F238E27FC236}">
                <a16:creationId xmlns:a16="http://schemas.microsoft.com/office/drawing/2014/main" id="{5D282654-3ABC-48D2-8271-4D45B1FE92AF}"/>
              </a:ext>
            </a:extLst>
          </p:cNvPr>
          <p:cNvGrpSpPr/>
          <p:nvPr/>
        </p:nvGrpSpPr>
        <p:grpSpPr>
          <a:xfrm>
            <a:off x="4594642" y="5629661"/>
            <a:ext cx="493200" cy="400320"/>
            <a:chOff x="4594642" y="5629661"/>
            <a:chExt cx="49320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525FD4DB-5AC7-4F10-A404-EF3411FE60CF}"/>
                    </a:ext>
                  </a:extLst>
                </p14:cNvPr>
                <p14:cNvContentPartPr/>
                <p14:nvPr/>
              </p14:nvContentPartPr>
              <p14:xfrm>
                <a:off x="4754122" y="5860421"/>
                <a:ext cx="277200" cy="4500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525FD4DB-5AC7-4F10-A404-EF3411FE60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45122" y="5851781"/>
                  <a:ext cx="294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BD093F97-85AD-4BC4-B1EC-64D5A13A2DC8}"/>
                    </a:ext>
                  </a:extLst>
                </p14:cNvPr>
                <p14:cNvContentPartPr/>
                <p14:nvPr/>
              </p14:nvContentPartPr>
              <p14:xfrm>
                <a:off x="4780402" y="6017381"/>
                <a:ext cx="182160" cy="12600"/>
              </p14:xfrm>
            </p:contentPart>
          </mc:Choice>
          <mc:Fallback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BD093F97-85AD-4BC4-B1EC-64D5A13A2DC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1762" y="6008381"/>
                  <a:ext cx="199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A4183890-6C8B-4397-B0F0-62F0019F7878}"/>
                    </a:ext>
                  </a:extLst>
                </p14:cNvPr>
                <p14:cNvContentPartPr/>
                <p14:nvPr/>
              </p14:nvContentPartPr>
              <p14:xfrm>
                <a:off x="4594642" y="5629661"/>
                <a:ext cx="493200" cy="118800"/>
              </p14:xfrm>
            </p:contentPart>
          </mc:Choice>
          <mc:Fallback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A4183890-6C8B-4397-B0F0-62F0019F787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86002" y="5621021"/>
                  <a:ext cx="5108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CA253BEC-60E3-429A-A33A-1F15C257B6A4}"/>
              </a:ext>
            </a:extLst>
          </p:cNvPr>
          <p:cNvGrpSpPr/>
          <p:nvPr/>
        </p:nvGrpSpPr>
        <p:grpSpPr>
          <a:xfrm>
            <a:off x="5340202" y="5590061"/>
            <a:ext cx="1741680" cy="578880"/>
            <a:chOff x="5340202" y="5590061"/>
            <a:chExt cx="174168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937B3BC7-F2A1-43A8-8430-55AD3420FA54}"/>
                    </a:ext>
                  </a:extLst>
                </p14:cNvPr>
                <p14:cNvContentPartPr/>
                <p14:nvPr/>
              </p14:nvContentPartPr>
              <p14:xfrm>
                <a:off x="5340202" y="5793821"/>
                <a:ext cx="115560" cy="30564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937B3BC7-F2A1-43A8-8430-55AD3420FA5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31562" y="5784821"/>
                  <a:ext cx="1332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DB23744B-0D2A-4891-B819-F0DABE115C4E}"/>
                    </a:ext>
                  </a:extLst>
                </p14:cNvPr>
                <p14:cNvContentPartPr/>
                <p14:nvPr/>
              </p14:nvContentPartPr>
              <p14:xfrm>
                <a:off x="5570602" y="6022421"/>
                <a:ext cx="13680" cy="95040"/>
              </p14:xfrm>
            </p:contentPart>
          </mc:Choice>
          <mc:Fallback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DB23744B-0D2A-4891-B819-F0DABE115C4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61602" y="6013421"/>
                  <a:ext cx="31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6874D6DE-0C47-4144-8802-C61D22B789DC}"/>
                    </a:ext>
                  </a:extLst>
                </p14:cNvPr>
                <p14:cNvContentPartPr/>
                <p14:nvPr/>
              </p14:nvContentPartPr>
              <p14:xfrm>
                <a:off x="5736922" y="5818661"/>
                <a:ext cx="94680" cy="2664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6874D6DE-0C47-4144-8802-C61D22B789D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27922" y="5809661"/>
                  <a:ext cx="112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8B47324B-1708-488F-AB0D-456A67A5DFCC}"/>
                    </a:ext>
                  </a:extLst>
                </p14:cNvPr>
                <p14:cNvContentPartPr/>
                <p14:nvPr/>
              </p14:nvContentPartPr>
              <p14:xfrm>
                <a:off x="5719282" y="5838101"/>
                <a:ext cx="154800" cy="29952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8B47324B-1708-488F-AB0D-456A67A5DFC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10282" y="5829461"/>
                  <a:ext cx="172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1E0E2A09-4FC9-48D7-8844-69A076D96F70}"/>
                    </a:ext>
                  </a:extLst>
                </p14:cNvPr>
                <p14:cNvContentPartPr/>
                <p14:nvPr/>
              </p14:nvContentPartPr>
              <p14:xfrm>
                <a:off x="6066682" y="5862941"/>
                <a:ext cx="289800" cy="220680"/>
              </p14:xfrm>
            </p:contentPart>
          </mc:Choice>
          <mc:Fallback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1E0E2A09-4FC9-48D7-8844-69A076D96F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58042" y="5854301"/>
                  <a:ext cx="307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414F8E33-5517-4B84-BE17-AAEBBE951D9A}"/>
                    </a:ext>
                  </a:extLst>
                </p14:cNvPr>
                <p14:cNvContentPartPr/>
                <p14:nvPr/>
              </p14:nvContentPartPr>
              <p14:xfrm>
                <a:off x="6134722" y="5808221"/>
                <a:ext cx="70920" cy="36072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414F8E33-5517-4B84-BE17-AAEBBE951D9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26082" y="5799581"/>
                  <a:ext cx="885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9F7410D4-B03C-4DF1-B675-0346DE54B0D8}"/>
                    </a:ext>
                  </a:extLst>
                </p14:cNvPr>
                <p14:cNvContentPartPr/>
                <p14:nvPr/>
              </p14:nvContentPartPr>
              <p14:xfrm>
                <a:off x="6416602" y="5867981"/>
                <a:ext cx="419760" cy="28944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9F7410D4-B03C-4DF1-B675-0346DE54B0D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407962" y="5858981"/>
                  <a:ext cx="4374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1A3030AF-6D20-4FD1-AFD8-62BFF7B39A9E}"/>
                    </a:ext>
                  </a:extLst>
                </p14:cNvPr>
                <p14:cNvContentPartPr/>
                <p14:nvPr/>
              </p14:nvContentPartPr>
              <p14:xfrm>
                <a:off x="6979282" y="5590061"/>
                <a:ext cx="102600" cy="13464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1A3030AF-6D20-4FD1-AFD8-62BFF7B39A9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70642" y="5581061"/>
                  <a:ext cx="1202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B424ACC6-F58C-4EF1-9678-324B323A0DC5}"/>
              </a:ext>
            </a:extLst>
          </p:cNvPr>
          <p:cNvGrpSpPr/>
          <p:nvPr/>
        </p:nvGrpSpPr>
        <p:grpSpPr>
          <a:xfrm>
            <a:off x="7519282" y="5695901"/>
            <a:ext cx="396720" cy="525600"/>
            <a:chOff x="7519282" y="5695901"/>
            <a:chExt cx="396720" cy="52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50DE615C-373E-45FC-A275-DB3D7647EDE2}"/>
                    </a:ext>
                  </a:extLst>
                </p14:cNvPr>
                <p14:cNvContentPartPr/>
                <p14:nvPr/>
              </p14:nvContentPartPr>
              <p14:xfrm>
                <a:off x="7519282" y="5695901"/>
                <a:ext cx="222840" cy="4968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50DE615C-373E-45FC-A275-DB3D7647EDE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10642" y="5686901"/>
                  <a:ext cx="240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6EBFAFF7-35E1-459D-98B9-0CDD8C7CBD3D}"/>
                    </a:ext>
                  </a:extLst>
                </p14:cNvPr>
                <p14:cNvContentPartPr/>
                <p14:nvPr/>
              </p14:nvContentPartPr>
              <p14:xfrm>
                <a:off x="7686682" y="5716421"/>
                <a:ext cx="229320" cy="505080"/>
              </p14:xfrm>
            </p:contentPart>
          </mc:Choice>
          <mc:Fallback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6EBFAFF7-35E1-459D-98B9-0CDD8C7CBD3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77682" y="5707781"/>
                  <a:ext cx="24696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74578D09-40D7-4EC8-BC84-C1638EAD59C9}"/>
              </a:ext>
            </a:extLst>
          </p:cNvPr>
          <p:cNvGrpSpPr/>
          <p:nvPr/>
        </p:nvGrpSpPr>
        <p:grpSpPr>
          <a:xfrm>
            <a:off x="5038882" y="1515941"/>
            <a:ext cx="558000" cy="389160"/>
            <a:chOff x="5038882" y="1515941"/>
            <a:chExt cx="55800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C5A144D6-88FF-4839-A012-1CB204E9C309}"/>
                    </a:ext>
                  </a:extLst>
                </p14:cNvPr>
                <p14:cNvContentPartPr/>
                <p14:nvPr/>
              </p14:nvContentPartPr>
              <p14:xfrm>
                <a:off x="5038882" y="1535021"/>
                <a:ext cx="104040" cy="35064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C5A144D6-88FF-4839-A012-1CB204E9C30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29882" y="1526021"/>
                  <a:ext cx="121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D8FFF34A-61BC-4ACB-AC18-E25A32757DE2}"/>
                    </a:ext>
                  </a:extLst>
                </p14:cNvPr>
                <p14:cNvContentPartPr/>
                <p14:nvPr/>
              </p14:nvContentPartPr>
              <p14:xfrm>
                <a:off x="5219602" y="1515941"/>
                <a:ext cx="72360" cy="34092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D8FFF34A-61BC-4ACB-AC18-E25A32757D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10602" y="1506941"/>
                  <a:ext cx="90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171EC567-8715-486E-9F43-86B100364F44}"/>
                    </a:ext>
                  </a:extLst>
                </p14:cNvPr>
                <p14:cNvContentPartPr/>
                <p14:nvPr/>
              </p14:nvContentPartPr>
              <p14:xfrm>
                <a:off x="5329042" y="1814741"/>
                <a:ext cx="2880" cy="9036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171EC567-8715-486E-9F43-86B100364F4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20402" y="1806101"/>
                  <a:ext cx="20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496ACC2C-A503-49C2-BFFB-B0B69562FF61}"/>
                    </a:ext>
                  </a:extLst>
                </p14:cNvPr>
                <p14:cNvContentPartPr/>
                <p14:nvPr/>
              </p14:nvContentPartPr>
              <p14:xfrm>
                <a:off x="5459002" y="1538621"/>
                <a:ext cx="137880" cy="321120"/>
              </p14:xfrm>
            </p:contentPart>
          </mc:Choice>
          <mc:Fallback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496ACC2C-A503-49C2-BFFB-B0B69562FF6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50002" y="1529981"/>
                  <a:ext cx="15552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C404490B-229A-4D6A-9268-3E0775A9764F}"/>
              </a:ext>
            </a:extLst>
          </p:cNvPr>
          <p:cNvGrpSpPr/>
          <p:nvPr/>
        </p:nvGrpSpPr>
        <p:grpSpPr>
          <a:xfrm>
            <a:off x="8669482" y="1748861"/>
            <a:ext cx="2912760" cy="786960"/>
            <a:chOff x="8669482" y="1748861"/>
            <a:chExt cx="2912760" cy="78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93EA7482-5125-47A1-86A5-7CE15AB7E1C0}"/>
                    </a:ext>
                  </a:extLst>
                </p14:cNvPr>
                <p14:cNvContentPartPr/>
                <p14:nvPr/>
              </p14:nvContentPartPr>
              <p14:xfrm>
                <a:off x="8669482" y="1836341"/>
                <a:ext cx="450000" cy="69948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93EA7482-5125-47A1-86A5-7CE15AB7E1C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60482" y="1827341"/>
                  <a:ext cx="4676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37A776B6-1FAF-4DD0-A66A-2FEF16457370}"/>
                    </a:ext>
                  </a:extLst>
                </p14:cNvPr>
                <p14:cNvContentPartPr/>
                <p14:nvPr/>
              </p14:nvContentPartPr>
              <p14:xfrm>
                <a:off x="9178162" y="2172221"/>
                <a:ext cx="212040" cy="6048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37A776B6-1FAF-4DD0-A66A-2FEF1645737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169522" y="2163221"/>
                  <a:ext cx="229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91FC734E-A741-4D48-A419-1E183452C604}"/>
                    </a:ext>
                  </a:extLst>
                </p14:cNvPr>
                <p14:cNvContentPartPr/>
                <p14:nvPr/>
              </p14:nvContentPartPr>
              <p14:xfrm>
                <a:off x="9132082" y="2312261"/>
                <a:ext cx="253800" cy="5688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91FC734E-A741-4D48-A419-1E183452C60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23082" y="2303621"/>
                  <a:ext cx="271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EBF0E752-0DFC-48FD-A437-8A9B3F1540F1}"/>
                    </a:ext>
                  </a:extLst>
                </p14:cNvPr>
                <p14:cNvContentPartPr/>
                <p14:nvPr/>
              </p14:nvContentPartPr>
              <p14:xfrm>
                <a:off x="9662002" y="2038301"/>
                <a:ext cx="155520" cy="31860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EBF0E752-0DFC-48FD-A437-8A9B3F1540F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53362" y="2029661"/>
                  <a:ext cx="1731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859F8DB9-2D4B-4849-BEF3-DAC1946FCE3B}"/>
                    </a:ext>
                  </a:extLst>
                </p14:cNvPr>
                <p14:cNvContentPartPr/>
                <p14:nvPr/>
              </p14:nvContentPartPr>
              <p14:xfrm>
                <a:off x="9895642" y="2314061"/>
                <a:ext cx="5760" cy="14436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859F8DB9-2D4B-4849-BEF3-DAC1946FCE3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87002" y="2305421"/>
                  <a:ext cx="23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BD32AB5A-1431-45F2-86B3-5ACAE0738269}"/>
                    </a:ext>
                  </a:extLst>
                </p14:cNvPr>
                <p14:cNvContentPartPr/>
                <p14:nvPr/>
              </p14:nvContentPartPr>
              <p14:xfrm>
                <a:off x="10029922" y="2062781"/>
                <a:ext cx="133920" cy="27324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BD32AB5A-1431-45F2-86B3-5ACAE073826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21282" y="2054141"/>
                  <a:ext cx="151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7CC54214-5CAD-4513-9780-F87D62995E0D}"/>
                    </a:ext>
                  </a:extLst>
                </p14:cNvPr>
                <p14:cNvContentPartPr/>
                <p14:nvPr/>
              </p14:nvContentPartPr>
              <p14:xfrm>
                <a:off x="10342042" y="2190221"/>
                <a:ext cx="217800" cy="15840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7CC54214-5CAD-4513-9780-F87D62995E0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33402" y="2181221"/>
                  <a:ext cx="235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6A664EA7-7BCF-4F82-9164-85B50F40DE0C}"/>
                    </a:ext>
                  </a:extLst>
                </p14:cNvPr>
                <p14:cNvContentPartPr/>
                <p14:nvPr/>
              </p14:nvContentPartPr>
              <p14:xfrm>
                <a:off x="10370122" y="2190221"/>
                <a:ext cx="95760" cy="20556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6A664EA7-7BCF-4F82-9164-85B50F40DE0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61482" y="2181581"/>
                  <a:ext cx="113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59515C64-8C62-49F7-9B5A-65E1D2449AEB}"/>
                    </a:ext>
                  </a:extLst>
                </p14:cNvPr>
                <p14:cNvContentPartPr/>
                <p14:nvPr/>
              </p14:nvContentPartPr>
              <p14:xfrm>
                <a:off x="10609162" y="2102741"/>
                <a:ext cx="40680" cy="27180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59515C64-8C62-49F7-9B5A-65E1D2449AE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00162" y="2094101"/>
                  <a:ext cx="58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7850AACC-CCC5-457A-9266-1F8174B0839E}"/>
                    </a:ext>
                  </a:extLst>
                </p14:cNvPr>
                <p14:cNvContentPartPr/>
                <p14:nvPr/>
              </p14:nvContentPartPr>
              <p14:xfrm>
                <a:off x="10703842" y="2140901"/>
                <a:ext cx="168120" cy="23076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7850AACC-CCC5-457A-9266-1F8174B0839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94842" y="2132261"/>
                  <a:ext cx="185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3A64734D-2D31-4B26-8430-0114A92DE19A}"/>
                    </a:ext>
                  </a:extLst>
                </p14:cNvPr>
                <p14:cNvContentPartPr/>
                <p14:nvPr/>
              </p14:nvContentPartPr>
              <p14:xfrm>
                <a:off x="10882042" y="1766141"/>
                <a:ext cx="119880" cy="32256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3A64734D-2D31-4B26-8430-0114A92DE19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873402" y="1757501"/>
                  <a:ext cx="137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A778A554-7088-4DD2-B289-D192C07E0E1A}"/>
                    </a:ext>
                  </a:extLst>
                </p14:cNvPr>
                <p14:cNvContentPartPr/>
                <p14:nvPr/>
              </p14:nvContentPartPr>
              <p14:xfrm>
                <a:off x="11203522" y="1748861"/>
                <a:ext cx="378720" cy="62460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A778A554-7088-4DD2-B289-D192C07E0E1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94882" y="1740221"/>
                  <a:ext cx="39636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F0B817F3-AF20-4E66-A83B-AF943F459BE1}"/>
                    </a:ext>
                  </a:extLst>
                </p14:cNvPr>
                <p14:cNvContentPartPr/>
                <p14:nvPr/>
              </p14:nvContentPartPr>
              <p14:xfrm>
                <a:off x="9182482" y="1916621"/>
                <a:ext cx="342000" cy="12420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F0B817F3-AF20-4E66-A83B-AF943F459BE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73842" y="1907621"/>
                  <a:ext cx="35964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623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3FF8EB74-E005-4C02-8010-A863B8C6D562}"/>
                  </a:ext>
                </a:extLst>
              </p14:cNvPr>
              <p14:cNvContentPartPr/>
              <p14:nvPr/>
            </p14:nvContentPartPr>
            <p14:xfrm>
              <a:off x="1601602" y="1531421"/>
              <a:ext cx="188280" cy="194652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3FF8EB74-E005-4C02-8010-A863B8C6D5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2962" y="1522421"/>
                <a:ext cx="205920" cy="19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F3927A16-4A57-40C0-A39F-762D1996EDAA}"/>
              </a:ext>
            </a:extLst>
          </p:cNvPr>
          <p:cNvGrpSpPr/>
          <p:nvPr/>
        </p:nvGrpSpPr>
        <p:grpSpPr>
          <a:xfrm>
            <a:off x="852802" y="2451221"/>
            <a:ext cx="182880" cy="227520"/>
            <a:chOff x="852802" y="2451221"/>
            <a:chExt cx="18288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CB63EA43-4994-4345-B329-EB75C66C39CD}"/>
                    </a:ext>
                  </a:extLst>
                </p14:cNvPr>
                <p14:cNvContentPartPr/>
                <p14:nvPr/>
              </p14:nvContentPartPr>
              <p14:xfrm>
                <a:off x="861802" y="2482541"/>
                <a:ext cx="173880" cy="19620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CB63EA43-4994-4345-B329-EB75C66C39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3162" y="2473541"/>
                  <a:ext cx="191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85CD5982-3349-4552-8858-20AFF4B4D459}"/>
                    </a:ext>
                  </a:extLst>
                </p14:cNvPr>
                <p14:cNvContentPartPr/>
                <p14:nvPr/>
              </p14:nvContentPartPr>
              <p14:xfrm>
                <a:off x="852802" y="2451221"/>
                <a:ext cx="174600" cy="19728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85CD5982-3349-4552-8858-20AFF4B4D4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4162" y="2442221"/>
                  <a:ext cx="19224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48DD798E-81D8-40EA-A465-0B8A9A58BAEB}"/>
              </a:ext>
            </a:extLst>
          </p:cNvPr>
          <p:cNvGrpSpPr/>
          <p:nvPr/>
        </p:nvGrpSpPr>
        <p:grpSpPr>
          <a:xfrm>
            <a:off x="2080402" y="2221181"/>
            <a:ext cx="848880" cy="398520"/>
            <a:chOff x="2080402" y="2221181"/>
            <a:chExt cx="84888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EDC03F95-7B01-4516-B779-A2D363B12B08}"/>
                    </a:ext>
                  </a:extLst>
                </p14:cNvPr>
                <p14:cNvContentPartPr/>
                <p14:nvPr/>
              </p14:nvContentPartPr>
              <p14:xfrm>
                <a:off x="2138362" y="2259701"/>
                <a:ext cx="7560" cy="36000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EDC03F95-7B01-4516-B779-A2D363B12B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9722" y="2250701"/>
                  <a:ext cx="25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6081345C-1EB8-4FA3-B5CE-94F21B390ECD}"/>
                    </a:ext>
                  </a:extLst>
                </p14:cNvPr>
                <p14:cNvContentPartPr/>
                <p14:nvPr/>
              </p14:nvContentPartPr>
              <p14:xfrm>
                <a:off x="2080402" y="2221181"/>
                <a:ext cx="200160" cy="2448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6081345C-1EB8-4FA3-B5CE-94F21B390E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1402" y="2212181"/>
                  <a:ext cx="217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94552162-3196-42D1-99CB-23964CA9DED7}"/>
                    </a:ext>
                  </a:extLst>
                </p14:cNvPr>
                <p14:cNvContentPartPr/>
                <p14:nvPr/>
              </p14:nvContentPartPr>
              <p14:xfrm>
                <a:off x="2090122" y="2399021"/>
                <a:ext cx="149400" cy="2088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94552162-3196-42D1-99CB-23964CA9DE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1122" y="2390021"/>
                  <a:ext cx="167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3D66C8C5-D3ED-4C2C-A161-352B112C0428}"/>
                    </a:ext>
                  </a:extLst>
                </p14:cNvPr>
                <p14:cNvContentPartPr/>
                <p14:nvPr/>
              </p14:nvContentPartPr>
              <p14:xfrm>
                <a:off x="2212522" y="2448341"/>
                <a:ext cx="153720" cy="13032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3D66C8C5-D3ED-4C2C-A161-352B112C04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03882" y="2439341"/>
                  <a:ext cx="171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E14CE360-ACC6-4462-B40A-A0DEE0F9411A}"/>
                    </a:ext>
                  </a:extLst>
                </p14:cNvPr>
                <p14:cNvContentPartPr/>
                <p14:nvPr/>
              </p14:nvContentPartPr>
              <p14:xfrm>
                <a:off x="2464162" y="2445821"/>
                <a:ext cx="70200" cy="17352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E14CE360-ACC6-4462-B40A-A0DEE0F941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5522" y="2437181"/>
                  <a:ext cx="87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5AB15E94-CC15-45C5-AD8F-59219B87E57C}"/>
                    </a:ext>
                  </a:extLst>
                </p14:cNvPr>
                <p14:cNvContentPartPr/>
                <p14:nvPr/>
              </p14:nvContentPartPr>
              <p14:xfrm>
                <a:off x="2415922" y="2486501"/>
                <a:ext cx="120600" cy="11016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5AB15E94-CC15-45C5-AD8F-59219B87E5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06922" y="2477861"/>
                  <a:ext cx="138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C17A0DE3-908B-430C-824A-84D33DBB1BDA}"/>
                    </a:ext>
                  </a:extLst>
                </p14:cNvPr>
                <p14:cNvContentPartPr/>
                <p14:nvPr/>
              </p14:nvContentPartPr>
              <p14:xfrm>
                <a:off x="2713282" y="2398301"/>
                <a:ext cx="151920" cy="2196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C17A0DE3-908B-430C-824A-84D33DBB1B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04282" y="2389301"/>
                  <a:ext cx="169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D0FF6359-C00F-447D-8063-2CCAD0B04344}"/>
                    </a:ext>
                  </a:extLst>
                </p14:cNvPr>
                <p14:cNvContentPartPr/>
                <p14:nvPr/>
              </p14:nvContentPartPr>
              <p14:xfrm>
                <a:off x="2729122" y="2482541"/>
                <a:ext cx="200160" cy="2916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D0FF6359-C00F-447D-8063-2CCAD0B043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0482" y="2473541"/>
                  <a:ext cx="21780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24558AD0-EFD9-4245-9DC8-3C4F07B3D1F3}"/>
                  </a:ext>
                </a:extLst>
              </p14:cNvPr>
              <p14:cNvContentPartPr/>
              <p14:nvPr/>
            </p14:nvContentPartPr>
            <p14:xfrm>
              <a:off x="3136282" y="2234141"/>
              <a:ext cx="230760" cy="39456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24558AD0-EFD9-4245-9DC8-3C4F07B3D1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7642" y="2225501"/>
                <a:ext cx="24840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28D0593B-7083-4179-B24F-F9DDA85E0543}"/>
                  </a:ext>
                </a:extLst>
              </p14:cNvPr>
              <p14:cNvContentPartPr/>
              <p14:nvPr/>
            </p14:nvContentPartPr>
            <p14:xfrm>
              <a:off x="3600682" y="2106341"/>
              <a:ext cx="102240" cy="578160"/>
            </p14:xfrm>
          </p:contentPart>
        </mc:Choice>
        <mc:Fallback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28D0593B-7083-4179-B24F-F9DDA85E05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92042" y="2097341"/>
                <a:ext cx="11988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9B77238-114B-4624-B39D-7066D1BDAC99}"/>
                  </a:ext>
                </a:extLst>
              </p14:cNvPr>
              <p14:cNvContentPartPr/>
              <p14:nvPr/>
            </p14:nvContentPartPr>
            <p14:xfrm>
              <a:off x="3476842" y="2461301"/>
              <a:ext cx="233640" cy="684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9B77238-114B-4624-B39D-7066D1BDAC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67842" y="2452661"/>
                <a:ext cx="25128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uppo 58">
            <a:extLst>
              <a:ext uri="{FF2B5EF4-FFF2-40B4-BE49-F238E27FC236}">
                <a16:creationId xmlns:a16="http://schemas.microsoft.com/office/drawing/2014/main" id="{1ADD0E2C-03C8-436F-B583-8FF7B8378FA5}"/>
              </a:ext>
            </a:extLst>
          </p:cNvPr>
          <p:cNvGrpSpPr/>
          <p:nvPr/>
        </p:nvGrpSpPr>
        <p:grpSpPr>
          <a:xfrm>
            <a:off x="2055562" y="2790701"/>
            <a:ext cx="1494720" cy="998640"/>
            <a:chOff x="2055562" y="2790701"/>
            <a:chExt cx="1494720" cy="9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C0F08DFB-9886-45D4-B932-3927373CEF4C}"/>
                    </a:ext>
                  </a:extLst>
                </p14:cNvPr>
                <p14:cNvContentPartPr/>
                <p14:nvPr/>
              </p14:nvContentPartPr>
              <p14:xfrm>
                <a:off x="2132242" y="2957381"/>
                <a:ext cx="23760" cy="38556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C0F08DFB-9886-45D4-B932-3927373CEF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23242" y="2948381"/>
                  <a:ext cx="414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2D6ABE3F-605B-4A7F-AE74-5C73CE029438}"/>
                    </a:ext>
                  </a:extLst>
                </p14:cNvPr>
                <p14:cNvContentPartPr/>
                <p14:nvPr/>
              </p14:nvContentPartPr>
              <p14:xfrm>
                <a:off x="2055562" y="2901221"/>
                <a:ext cx="253440" cy="3096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2D6ABE3F-605B-4A7F-AE74-5C73CE0294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46922" y="2892221"/>
                  <a:ext cx="271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E3B15DBD-4FE3-4083-A559-575691FA5D6D}"/>
                    </a:ext>
                  </a:extLst>
                </p14:cNvPr>
                <p14:cNvContentPartPr/>
                <p14:nvPr/>
              </p14:nvContentPartPr>
              <p14:xfrm>
                <a:off x="2095522" y="3048101"/>
                <a:ext cx="200880" cy="2340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E3B15DBD-4FE3-4083-A559-575691FA5D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86522" y="3039461"/>
                  <a:ext cx="218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367C3FE7-43A0-4D1D-9AC4-3C0BB8AB95A6}"/>
                    </a:ext>
                  </a:extLst>
                </p14:cNvPr>
                <p14:cNvContentPartPr/>
                <p14:nvPr/>
              </p14:nvContentPartPr>
              <p14:xfrm>
                <a:off x="2291362" y="3172301"/>
                <a:ext cx="73080" cy="18900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367C3FE7-43A0-4D1D-9AC4-3C0BB8AB95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82362" y="3163301"/>
                  <a:ext cx="90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6ADFB00B-85C6-424D-BF78-2051FD77BE97}"/>
                    </a:ext>
                  </a:extLst>
                </p14:cNvPr>
                <p14:cNvContentPartPr/>
                <p14:nvPr/>
              </p14:nvContentPartPr>
              <p14:xfrm>
                <a:off x="2440762" y="3221981"/>
                <a:ext cx="121680" cy="13464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6ADFB00B-85C6-424D-BF78-2051FD77BE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32122" y="3212981"/>
                  <a:ext cx="139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FFFA0371-8366-4646-BA95-2E8C2DF43E55}"/>
                    </a:ext>
                  </a:extLst>
                </p14:cNvPr>
                <p14:cNvContentPartPr/>
                <p14:nvPr/>
              </p14:nvContentPartPr>
              <p14:xfrm>
                <a:off x="2459482" y="3221261"/>
                <a:ext cx="80640" cy="14328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FFFA0371-8366-4646-BA95-2E8C2DF43E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50842" y="3212621"/>
                  <a:ext cx="98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EEC6F1E-95ED-4709-9A58-5A949670C11E}"/>
                    </a:ext>
                  </a:extLst>
                </p14:cNvPr>
                <p14:cNvContentPartPr/>
                <p14:nvPr/>
              </p14:nvContentPartPr>
              <p14:xfrm>
                <a:off x="2729122" y="3151421"/>
                <a:ext cx="212400" cy="118800"/>
              </p14:xfrm>
            </p:contentPart>
          </mc:Choice>
          <mc:Fallback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EEC6F1E-95ED-4709-9A58-5A949670C1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20482" y="3142781"/>
                  <a:ext cx="230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4E86054B-6AB4-4895-A414-7C163081DBA1}"/>
                    </a:ext>
                  </a:extLst>
                </p14:cNvPr>
                <p14:cNvContentPartPr/>
                <p14:nvPr/>
              </p14:nvContentPartPr>
              <p14:xfrm>
                <a:off x="3351922" y="2790701"/>
                <a:ext cx="113760" cy="42264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4E86054B-6AB4-4895-A414-7C163081DB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42922" y="2782061"/>
                  <a:ext cx="1314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FD66BFA8-9149-484E-B89E-19769F656293}"/>
                    </a:ext>
                  </a:extLst>
                </p14:cNvPr>
                <p14:cNvContentPartPr/>
                <p14:nvPr/>
              </p14:nvContentPartPr>
              <p14:xfrm>
                <a:off x="3214762" y="3014981"/>
                <a:ext cx="317520" cy="3852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FD66BFA8-9149-484E-B89E-19769F6562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06122" y="3006341"/>
                  <a:ext cx="335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E6AF94AA-976B-4DC0-9E1F-1C3C23C8B9B8}"/>
                    </a:ext>
                  </a:extLst>
                </p14:cNvPr>
                <p14:cNvContentPartPr/>
                <p14:nvPr/>
              </p14:nvContentPartPr>
              <p14:xfrm>
                <a:off x="3108922" y="3263741"/>
                <a:ext cx="417960" cy="6192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E6AF94AA-976B-4DC0-9E1F-1C3C23C8B9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00282" y="3255101"/>
                  <a:ext cx="435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8B8EA6A1-0956-43F3-BD9C-3C88CFA24F57}"/>
                    </a:ext>
                  </a:extLst>
                </p14:cNvPr>
                <p14:cNvContentPartPr/>
                <p14:nvPr/>
              </p14:nvContentPartPr>
              <p14:xfrm>
                <a:off x="3171922" y="3443741"/>
                <a:ext cx="336240" cy="33372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8B8EA6A1-0956-43F3-BD9C-3C88CFA24F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63282" y="3434741"/>
                  <a:ext cx="353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9AA4C8C6-BE30-42F3-B097-32C4AE66514D}"/>
                    </a:ext>
                  </a:extLst>
                </p14:cNvPr>
                <p14:cNvContentPartPr/>
                <p14:nvPr/>
              </p14:nvContentPartPr>
              <p14:xfrm>
                <a:off x="3460642" y="3543101"/>
                <a:ext cx="89640" cy="24624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9AA4C8C6-BE30-42F3-B097-32C4AE6651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51642" y="3534101"/>
                  <a:ext cx="10728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66B2A1C6-F7E4-4445-9546-E16EE8B47C32}"/>
              </a:ext>
            </a:extLst>
          </p:cNvPr>
          <p:cNvGrpSpPr/>
          <p:nvPr/>
        </p:nvGrpSpPr>
        <p:grpSpPr>
          <a:xfrm>
            <a:off x="6116722" y="2134421"/>
            <a:ext cx="199080" cy="458280"/>
            <a:chOff x="6116722" y="2134421"/>
            <a:chExt cx="199080" cy="45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FA121F7E-8125-4790-83F4-7333CA004520}"/>
                    </a:ext>
                  </a:extLst>
                </p14:cNvPr>
                <p14:cNvContentPartPr/>
                <p14:nvPr/>
              </p14:nvContentPartPr>
              <p14:xfrm>
                <a:off x="6116722" y="2156741"/>
                <a:ext cx="128880" cy="14832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FA121F7E-8125-4790-83F4-7333CA0045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08082" y="2147741"/>
                  <a:ext cx="146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7F833F53-CAA6-4CD5-A4E8-2D933B67F967}"/>
                    </a:ext>
                  </a:extLst>
                </p14:cNvPr>
                <p14:cNvContentPartPr/>
                <p14:nvPr/>
              </p14:nvContentPartPr>
              <p14:xfrm>
                <a:off x="6182602" y="2134421"/>
                <a:ext cx="133200" cy="45828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7F833F53-CAA6-4CD5-A4E8-2D933B67F9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73962" y="2125781"/>
                  <a:ext cx="15084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uppo 115">
            <a:extLst>
              <a:ext uri="{FF2B5EF4-FFF2-40B4-BE49-F238E27FC236}">
                <a16:creationId xmlns:a16="http://schemas.microsoft.com/office/drawing/2014/main" id="{8CE4737D-BA2D-4892-8481-AEECF1E1C819}"/>
              </a:ext>
            </a:extLst>
          </p:cNvPr>
          <p:cNvGrpSpPr/>
          <p:nvPr/>
        </p:nvGrpSpPr>
        <p:grpSpPr>
          <a:xfrm>
            <a:off x="1000762" y="4062941"/>
            <a:ext cx="405720" cy="477000"/>
            <a:chOff x="1000762" y="4062941"/>
            <a:chExt cx="405720" cy="4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47B93D90-74A2-4B12-A171-AFB75B39BDCB}"/>
                    </a:ext>
                  </a:extLst>
                </p14:cNvPr>
                <p14:cNvContentPartPr/>
                <p14:nvPr/>
              </p14:nvContentPartPr>
              <p14:xfrm>
                <a:off x="1069882" y="4125941"/>
                <a:ext cx="50760" cy="32436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47B93D90-74A2-4B12-A171-AFB75B39BD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0882" y="4117301"/>
                  <a:ext cx="68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2C583D52-B51A-4B16-A223-7A442F1C921C}"/>
                    </a:ext>
                  </a:extLst>
                </p14:cNvPr>
                <p14:cNvContentPartPr/>
                <p14:nvPr/>
              </p14:nvContentPartPr>
              <p14:xfrm>
                <a:off x="1000762" y="4062941"/>
                <a:ext cx="270720" cy="1692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2C583D52-B51A-4B16-A223-7A442F1C92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2122" y="4053941"/>
                  <a:ext cx="288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547FB7EC-0942-4977-95C0-7259BAE665FB}"/>
                    </a:ext>
                  </a:extLst>
                </p14:cNvPr>
                <p14:cNvContentPartPr/>
                <p14:nvPr/>
              </p14:nvContentPartPr>
              <p14:xfrm>
                <a:off x="1031362" y="4185701"/>
                <a:ext cx="179280" cy="1260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547FB7EC-0942-4977-95C0-7259BAE665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2722" y="4176701"/>
                  <a:ext cx="196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0A6688AA-FF6B-4901-A371-4CD5C7F8F7B6}"/>
                    </a:ext>
                  </a:extLst>
                </p14:cNvPr>
                <p14:cNvContentPartPr/>
                <p14:nvPr/>
              </p14:nvContentPartPr>
              <p14:xfrm>
                <a:off x="1192282" y="4393061"/>
                <a:ext cx="10440" cy="13536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0A6688AA-FF6B-4901-A371-4CD5C7F8F7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3642" y="4384061"/>
                  <a:ext cx="28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44976D96-40A3-454B-A77A-411013846348}"/>
                    </a:ext>
                  </a:extLst>
                </p14:cNvPr>
                <p14:cNvContentPartPr/>
                <p14:nvPr/>
              </p14:nvContentPartPr>
              <p14:xfrm>
                <a:off x="1128202" y="4341941"/>
                <a:ext cx="138600" cy="7956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44976D96-40A3-454B-A77A-4110138463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9202" y="4332941"/>
                  <a:ext cx="156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B6C6E433-95F5-4A79-9EAB-57A0C5E9EF31}"/>
                    </a:ext>
                  </a:extLst>
                </p14:cNvPr>
                <p14:cNvContentPartPr/>
                <p14:nvPr/>
              </p14:nvContentPartPr>
              <p14:xfrm>
                <a:off x="1285882" y="4443461"/>
                <a:ext cx="98640" cy="9648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B6C6E433-95F5-4A79-9EAB-57A0C5E9EF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77242" y="4434461"/>
                  <a:ext cx="116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44EC0E93-C3D1-456F-B762-BF6B1EB2E8CE}"/>
                    </a:ext>
                  </a:extLst>
                </p14:cNvPr>
                <p14:cNvContentPartPr/>
                <p14:nvPr/>
              </p14:nvContentPartPr>
              <p14:xfrm>
                <a:off x="1286602" y="4435541"/>
                <a:ext cx="119880" cy="10152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44EC0E93-C3D1-456F-B762-BF6B1EB2E8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77962" y="4426901"/>
                  <a:ext cx="1375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308BAB08-C458-406A-B74A-7342038803C1}"/>
              </a:ext>
            </a:extLst>
          </p:cNvPr>
          <p:cNvGrpSpPr/>
          <p:nvPr/>
        </p:nvGrpSpPr>
        <p:grpSpPr>
          <a:xfrm>
            <a:off x="1676482" y="4281101"/>
            <a:ext cx="225000" cy="107280"/>
            <a:chOff x="1676482" y="4281101"/>
            <a:chExt cx="22500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647E170B-0277-41E4-AF9F-87828C98FF7F}"/>
                    </a:ext>
                  </a:extLst>
                </p14:cNvPr>
                <p14:cNvContentPartPr/>
                <p14:nvPr/>
              </p14:nvContentPartPr>
              <p14:xfrm>
                <a:off x="1684402" y="4281101"/>
                <a:ext cx="183600" cy="1188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647E170B-0277-41E4-AF9F-87828C98FF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75402" y="4272101"/>
                  <a:ext cx="20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7E169BDD-69D3-4F1F-81EE-AF4138B523CE}"/>
                    </a:ext>
                  </a:extLst>
                </p14:cNvPr>
                <p14:cNvContentPartPr/>
                <p14:nvPr/>
              </p14:nvContentPartPr>
              <p14:xfrm>
                <a:off x="1676482" y="4380821"/>
                <a:ext cx="225000" cy="756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7E169BDD-69D3-4F1F-81EE-AF4138B523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67842" y="4371821"/>
                  <a:ext cx="2426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864B0D50-A4CB-4CB8-9D64-88658FAF6479}"/>
              </a:ext>
            </a:extLst>
          </p:cNvPr>
          <p:cNvGrpSpPr/>
          <p:nvPr/>
        </p:nvGrpSpPr>
        <p:grpSpPr>
          <a:xfrm>
            <a:off x="2328442" y="4062581"/>
            <a:ext cx="446760" cy="525960"/>
            <a:chOff x="2328442" y="4062581"/>
            <a:chExt cx="44676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214522C3-B9AD-4C69-B005-65F29611E051}"/>
                    </a:ext>
                  </a:extLst>
                </p14:cNvPr>
                <p14:cNvContentPartPr/>
                <p14:nvPr/>
              </p14:nvContentPartPr>
              <p14:xfrm>
                <a:off x="2328442" y="4201181"/>
                <a:ext cx="131760" cy="29304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214522C3-B9AD-4C69-B005-65F29611E0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19442" y="4192181"/>
                  <a:ext cx="149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D5E0049E-D929-450E-AB79-C9F72DAD08BE}"/>
                    </a:ext>
                  </a:extLst>
                </p14:cNvPr>
                <p14:cNvContentPartPr/>
                <p14:nvPr/>
              </p14:nvContentPartPr>
              <p14:xfrm>
                <a:off x="2688442" y="4062581"/>
                <a:ext cx="86760" cy="52596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D5E0049E-D929-450E-AB79-C9F72DAD08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79802" y="4053581"/>
                  <a:ext cx="1044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03BFE6FD-15E6-4CEE-B38B-82F0F78A02C8}"/>
                    </a:ext>
                  </a:extLst>
                </p14:cNvPr>
                <p14:cNvContentPartPr/>
                <p14:nvPr/>
              </p14:nvContentPartPr>
              <p14:xfrm>
                <a:off x="2549482" y="4322141"/>
                <a:ext cx="157320" cy="3204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03BFE6FD-15E6-4CEE-B38B-82F0F78A02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40842" y="4313141"/>
                  <a:ext cx="1749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0E9F00E6-FDE7-4A66-820C-F46F9A831A4D}"/>
              </a:ext>
            </a:extLst>
          </p:cNvPr>
          <p:cNvGrpSpPr/>
          <p:nvPr/>
        </p:nvGrpSpPr>
        <p:grpSpPr>
          <a:xfrm>
            <a:off x="3036922" y="4200101"/>
            <a:ext cx="174600" cy="230400"/>
            <a:chOff x="3036922" y="4200101"/>
            <a:chExt cx="17460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B1E0AB90-527B-485B-8377-A929BFB6AAC4}"/>
                    </a:ext>
                  </a:extLst>
                </p14:cNvPr>
                <p14:cNvContentPartPr/>
                <p14:nvPr/>
              </p14:nvContentPartPr>
              <p14:xfrm>
                <a:off x="3036922" y="4339421"/>
                <a:ext cx="174600" cy="2664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B1E0AB90-527B-485B-8377-A929BFB6AA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28282" y="4330781"/>
                  <a:ext cx="192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46579219-FB16-4C1A-8CD9-F9F87517773A}"/>
                    </a:ext>
                  </a:extLst>
                </p14:cNvPr>
                <p14:cNvContentPartPr/>
                <p14:nvPr/>
              </p14:nvContentPartPr>
              <p14:xfrm>
                <a:off x="3167962" y="4200101"/>
                <a:ext cx="10440" cy="230400"/>
              </p14:xfrm>
            </p:contentPart>
          </mc:Choice>
          <mc:Fallback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46579219-FB16-4C1A-8CD9-F9F8751777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59322" y="4191101"/>
                  <a:ext cx="2808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93E7DEC8-FC11-499C-A7DD-ED4ACC1D47F1}"/>
              </a:ext>
            </a:extLst>
          </p:cNvPr>
          <p:cNvGrpSpPr/>
          <p:nvPr/>
        </p:nvGrpSpPr>
        <p:grpSpPr>
          <a:xfrm>
            <a:off x="3707962" y="3786461"/>
            <a:ext cx="433080" cy="852480"/>
            <a:chOff x="3707962" y="3786461"/>
            <a:chExt cx="433080" cy="85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07EBE4B4-18FF-4A32-BDC7-6DD1F1C6BEDF}"/>
                    </a:ext>
                  </a:extLst>
                </p14:cNvPr>
                <p14:cNvContentPartPr/>
                <p14:nvPr/>
              </p14:nvContentPartPr>
              <p14:xfrm>
                <a:off x="3913882" y="3786461"/>
                <a:ext cx="138240" cy="45252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07EBE4B4-18FF-4A32-BDC7-6DD1F1C6BE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05242" y="3777461"/>
                  <a:ext cx="15588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41388CD1-7244-4A19-9724-870AA6DB0455}"/>
                    </a:ext>
                  </a:extLst>
                </p14:cNvPr>
                <p14:cNvContentPartPr/>
                <p14:nvPr/>
              </p14:nvContentPartPr>
              <p14:xfrm>
                <a:off x="3850522" y="4032701"/>
                <a:ext cx="281520" cy="2412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41388CD1-7244-4A19-9724-870AA6DB04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41522" y="4023701"/>
                  <a:ext cx="299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01AF5AC4-B71D-46A1-BFCD-2FEC9D8699D2}"/>
                    </a:ext>
                  </a:extLst>
                </p14:cNvPr>
                <p14:cNvContentPartPr/>
                <p14:nvPr/>
              </p14:nvContentPartPr>
              <p14:xfrm>
                <a:off x="3707962" y="4238621"/>
                <a:ext cx="374400" cy="3924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01AF5AC4-B71D-46A1-BFCD-2FEC9D8699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99322" y="4229621"/>
                  <a:ext cx="392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F27364EB-3FD2-4433-A79D-F286ECBD9AE5}"/>
                    </a:ext>
                  </a:extLst>
                </p14:cNvPr>
                <p14:cNvContentPartPr/>
                <p14:nvPr/>
              </p14:nvContentPartPr>
              <p14:xfrm>
                <a:off x="3718762" y="4308821"/>
                <a:ext cx="422280" cy="322560"/>
              </p14:xfrm>
            </p:contentPart>
          </mc:Choice>
          <mc:Fallback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F27364EB-3FD2-4433-A79D-F286ECBD9AE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0122" y="4299821"/>
                  <a:ext cx="439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948B8B86-4BD3-4368-81D3-DFCA2D268401}"/>
                    </a:ext>
                  </a:extLst>
                </p14:cNvPr>
                <p14:cNvContentPartPr/>
                <p14:nvPr/>
              </p14:nvContentPartPr>
              <p14:xfrm>
                <a:off x="4032322" y="4502141"/>
                <a:ext cx="95760" cy="13680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948B8B86-4BD3-4368-81D3-DFCA2D26840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23682" y="4493501"/>
                  <a:ext cx="11340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uppo 136">
            <a:extLst>
              <a:ext uri="{FF2B5EF4-FFF2-40B4-BE49-F238E27FC236}">
                <a16:creationId xmlns:a16="http://schemas.microsoft.com/office/drawing/2014/main" id="{0B14E4E8-3DD3-4CB8-A96C-322F47883416}"/>
              </a:ext>
            </a:extLst>
          </p:cNvPr>
          <p:cNvGrpSpPr/>
          <p:nvPr/>
        </p:nvGrpSpPr>
        <p:grpSpPr>
          <a:xfrm>
            <a:off x="5123482" y="3862421"/>
            <a:ext cx="920880" cy="584280"/>
            <a:chOff x="5123482" y="3862421"/>
            <a:chExt cx="92088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DDC1AB20-0C41-4251-958C-76B5E69520F6}"/>
                    </a:ext>
                  </a:extLst>
                </p14:cNvPr>
                <p14:cNvContentPartPr/>
                <p14:nvPr/>
              </p14:nvContentPartPr>
              <p14:xfrm>
                <a:off x="5203402" y="3886181"/>
                <a:ext cx="68760" cy="42156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DDC1AB20-0C41-4251-958C-76B5E69520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94762" y="3877541"/>
                  <a:ext cx="8640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7F63277B-311C-4D1D-A0E6-C80B99FD7FF8}"/>
                    </a:ext>
                  </a:extLst>
                </p14:cNvPr>
                <p14:cNvContentPartPr/>
                <p14:nvPr/>
              </p14:nvContentPartPr>
              <p14:xfrm>
                <a:off x="5134282" y="3862421"/>
                <a:ext cx="326520" cy="4644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7F63277B-311C-4D1D-A0E6-C80B99FD7FF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25642" y="3853421"/>
                  <a:ext cx="344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9C6AA98A-75B0-4ABA-B4CC-C086894A69A9}"/>
                    </a:ext>
                  </a:extLst>
                </p14:cNvPr>
                <p14:cNvContentPartPr/>
                <p14:nvPr/>
              </p14:nvContentPartPr>
              <p14:xfrm>
                <a:off x="5123482" y="4028381"/>
                <a:ext cx="235080" cy="3276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9C6AA98A-75B0-4ABA-B4CC-C086894A69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14842" y="4019381"/>
                  <a:ext cx="252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C953A863-18B2-4722-AD08-1B72ADBBA443}"/>
                    </a:ext>
                  </a:extLst>
                </p14:cNvPr>
                <p14:cNvContentPartPr/>
                <p14:nvPr/>
              </p14:nvContentPartPr>
              <p14:xfrm>
                <a:off x="5309602" y="4171661"/>
                <a:ext cx="153720" cy="18900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C953A863-18B2-4722-AD08-1B72ADBBA4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00962" y="4163021"/>
                  <a:ext cx="171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416614CD-9420-4388-8096-E4F3CBC6CFC5}"/>
                    </a:ext>
                  </a:extLst>
                </p14:cNvPr>
                <p14:cNvContentPartPr/>
                <p14:nvPr/>
              </p14:nvContentPartPr>
              <p14:xfrm>
                <a:off x="5515162" y="4201181"/>
                <a:ext cx="114480" cy="24552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416614CD-9420-4388-8096-E4F3CBC6CF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06522" y="4192181"/>
                  <a:ext cx="132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7B5F5D30-8675-4A3C-B549-C6FD8BC67AB4}"/>
                    </a:ext>
                  </a:extLst>
                </p14:cNvPr>
                <p14:cNvContentPartPr/>
                <p14:nvPr/>
              </p14:nvContentPartPr>
              <p14:xfrm>
                <a:off x="5830882" y="4184981"/>
                <a:ext cx="198720" cy="3276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7B5F5D30-8675-4A3C-B549-C6FD8BC67A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21882" y="4176341"/>
                  <a:ext cx="2163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54CC56CC-5662-4CCD-B1AA-D327C9B9BF46}"/>
                    </a:ext>
                  </a:extLst>
                </p14:cNvPr>
                <p14:cNvContentPartPr/>
                <p14:nvPr/>
              </p14:nvContentPartPr>
              <p14:xfrm>
                <a:off x="5826922" y="4276781"/>
                <a:ext cx="217440" cy="1296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54CC56CC-5662-4CCD-B1AA-D327C9B9BF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18282" y="4268141"/>
                  <a:ext cx="2350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uppo 148">
            <a:extLst>
              <a:ext uri="{FF2B5EF4-FFF2-40B4-BE49-F238E27FC236}">
                <a16:creationId xmlns:a16="http://schemas.microsoft.com/office/drawing/2014/main" id="{197FAA2E-6E31-4FE6-89E4-FDC99B009F42}"/>
              </a:ext>
            </a:extLst>
          </p:cNvPr>
          <p:cNvGrpSpPr/>
          <p:nvPr/>
        </p:nvGrpSpPr>
        <p:grpSpPr>
          <a:xfrm>
            <a:off x="6407962" y="3860261"/>
            <a:ext cx="1009080" cy="524520"/>
            <a:chOff x="6407962" y="3860261"/>
            <a:chExt cx="100908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5F932CBC-CA2E-4C13-BF33-4FDFF75B6FDB}"/>
                    </a:ext>
                  </a:extLst>
                </p14:cNvPr>
                <p14:cNvContentPartPr/>
                <p14:nvPr/>
              </p14:nvContentPartPr>
              <p14:xfrm>
                <a:off x="6407962" y="4160861"/>
                <a:ext cx="127800" cy="3780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5F932CBC-CA2E-4C13-BF33-4FDFF75B6F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98962" y="4152221"/>
                  <a:ext cx="145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6A0DE115-6164-4F4E-A308-23B9F87F77F0}"/>
                    </a:ext>
                  </a:extLst>
                </p14:cNvPr>
                <p14:cNvContentPartPr/>
                <p14:nvPr/>
              </p14:nvContentPartPr>
              <p14:xfrm>
                <a:off x="6643402" y="4071581"/>
                <a:ext cx="103680" cy="21168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6A0DE115-6164-4F4E-A308-23B9F87F77F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34402" y="4062581"/>
                  <a:ext cx="121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68526F8E-62BB-4865-AE2A-CEEA0A812601}"/>
                    </a:ext>
                  </a:extLst>
                </p14:cNvPr>
                <p14:cNvContentPartPr/>
                <p14:nvPr/>
              </p14:nvContentPartPr>
              <p14:xfrm>
                <a:off x="6946882" y="3860261"/>
                <a:ext cx="136800" cy="524520"/>
              </p14:xfrm>
            </p:contentPart>
          </mc:Choice>
          <mc:Fallback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68526F8E-62BB-4865-AE2A-CEEA0A8126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38242" y="3851261"/>
                  <a:ext cx="1544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EB3DE6D8-ACAA-41D9-9BBB-81135AF0C54D}"/>
                    </a:ext>
                  </a:extLst>
                </p14:cNvPr>
                <p14:cNvContentPartPr/>
                <p14:nvPr/>
              </p14:nvContentPartPr>
              <p14:xfrm>
                <a:off x="6761482" y="4198661"/>
                <a:ext cx="223200" cy="900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EB3DE6D8-ACAA-41D9-9BBB-81135AF0C54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52482" y="4190021"/>
                  <a:ext cx="240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F2FDFAFC-90F9-472A-BA0A-864E024139C0}"/>
                    </a:ext>
                  </a:extLst>
                </p14:cNvPr>
                <p14:cNvContentPartPr/>
                <p14:nvPr/>
              </p14:nvContentPartPr>
              <p14:xfrm>
                <a:off x="7238842" y="4136021"/>
                <a:ext cx="178200" cy="16632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F2FDFAFC-90F9-472A-BA0A-864E024139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30202" y="4127021"/>
                  <a:ext cx="1958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C0F2F8EC-0844-43E0-BA69-09DA2B116346}"/>
              </a:ext>
            </a:extLst>
          </p:cNvPr>
          <p:cNvGrpSpPr/>
          <p:nvPr/>
        </p:nvGrpSpPr>
        <p:grpSpPr>
          <a:xfrm>
            <a:off x="7641322" y="3695381"/>
            <a:ext cx="547920" cy="956880"/>
            <a:chOff x="7641322" y="3695381"/>
            <a:chExt cx="547920" cy="95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C48F5AAD-97BF-44FF-BCB9-636FD8BB8953}"/>
                    </a:ext>
                  </a:extLst>
                </p14:cNvPr>
                <p14:cNvContentPartPr/>
                <p14:nvPr/>
              </p14:nvContentPartPr>
              <p14:xfrm>
                <a:off x="7832122" y="3763781"/>
                <a:ext cx="57240" cy="413280"/>
              </p14:xfrm>
            </p:contentPart>
          </mc:Choice>
          <mc:Fallback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C48F5AAD-97BF-44FF-BCB9-636FD8BB895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23122" y="3754781"/>
                  <a:ext cx="748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731EC4EF-58D0-45B9-BCF7-AE46E9768554}"/>
                    </a:ext>
                  </a:extLst>
                </p14:cNvPr>
                <p14:cNvContentPartPr/>
                <p14:nvPr/>
              </p14:nvContentPartPr>
              <p14:xfrm>
                <a:off x="7737082" y="4001381"/>
                <a:ext cx="324720" cy="1728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731EC4EF-58D0-45B9-BCF7-AE46E97685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28082" y="3992381"/>
                  <a:ext cx="342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685AC574-B89F-4DE4-A328-1D700DA113BA}"/>
                    </a:ext>
                  </a:extLst>
                </p14:cNvPr>
                <p14:cNvContentPartPr/>
                <p14:nvPr/>
              </p14:nvContentPartPr>
              <p14:xfrm>
                <a:off x="7641322" y="4174541"/>
                <a:ext cx="446760" cy="33480"/>
              </p14:xfrm>
            </p:contentPart>
          </mc:Choice>
          <mc:Fallback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685AC574-B89F-4DE4-A328-1D700DA113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32682" y="4165901"/>
                  <a:ext cx="464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B21ADBB6-074C-4D3A-9FFA-4F8A5D70F7C1}"/>
                    </a:ext>
                  </a:extLst>
                </p14:cNvPr>
                <p14:cNvContentPartPr/>
                <p14:nvPr/>
              </p14:nvContentPartPr>
              <p14:xfrm>
                <a:off x="7648522" y="4297661"/>
                <a:ext cx="488520" cy="354600"/>
              </p14:xfrm>
            </p:contentPart>
          </mc:Choice>
          <mc:Fallback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B21ADBB6-074C-4D3A-9FFA-4F8A5D70F7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39882" y="4288661"/>
                  <a:ext cx="5061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13E90C5E-379B-45FC-92D6-1853B365BB16}"/>
                    </a:ext>
                  </a:extLst>
                </p14:cNvPr>
                <p14:cNvContentPartPr/>
                <p14:nvPr/>
              </p14:nvContentPartPr>
              <p14:xfrm>
                <a:off x="8063602" y="4443101"/>
                <a:ext cx="78480" cy="181440"/>
              </p14:xfrm>
            </p:contentPart>
          </mc:Choice>
          <mc:Fallback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13E90C5E-379B-45FC-92D6-1853B365BB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54602" y="4434101"/>
                  <a:ext cx="96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CC22BFCC-6161-4CD5-B259-D1F56B497232}"/>
                    </a:ext>
                  </a:extLst>
                </p14:cNvPr>
                <p14:cNvContentPartPr/>
                <p14:nvPr/>
              </p14:nvContentPartPr>
              <p14:xfrm>
                <a:off x="7872802" y="3695381"/>
                <a:ext cx="140760" cy="9828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CC22BFCC-6161-4CD5-B259-D1F56B49723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64162" y="3686381"/>
                  <a:ext cx="158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A2EA4110-B8FF-4B1C-BB85-C53C17B44AE1}"/>
                    </a:ext>
                  </a:extLst>
                </p14:cNvPr>
                <p14:cNvContentPartPr/>
                <p14:nvPr/>
              </p14:nvContentPartPr>
              <p14:xfrm>
                <a:off x="8067202" y="4627061"/>
                <a:ext cx="122040" cy="1440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A2EA4110-B8FF-4B1C-BB85-C53C17B44AE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58562" y="4618421"/>
                  <a:ext cx="1396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uppo 177">
            <a:extLst>
              <a:ext uri="{FF2B5EF4-FFF2-40B4-BE49-F238E27FC236}">
                <a16:creationId xmlns:a16="http://schemas.microsoft.com/office/drawing/2014/main" id="{B3EFAC16-98A9-4C78-9A05-B7FF06FE5D8D}"/>
              </a:ext>
            </a:extLst>
          </p:cNvPr>
          <p:cNvGrpSpPr/>
          <p:nvPr/>
        </p:nvGrpSpPr>
        <p:grpSpPr>
          <a:xfrm>
            <a:off x="9446722" y="3531941"/>
            <a:ext cx="2511360" cy="996480"/>
            <a:chOff x="9446722" y="3531941"/>
            <a:chExt cx="2511360" cy="9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ACD709AC-A691-43E5-9D82-A8ADED95144D}"/>
                    </a:ext>
                  </a:extLst>
                </p14:cNvPr>
                <p14:cNvContentPartPr/>
                <p14:nvPr/>
              </p14:nvContentPartPr>
              <p14:xfrm>
                <a:off x="9533482" y="3940181"/>
                <a:ext cx="24840" cy="48636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ACD709AC-A691-43E5-9D82-A8ADED9514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24482" y="3931181"/>
                  <a:ext cx="4248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1B4F18CC-64B5-4F92-811E-55FE3D06E64A}"/>
                    </a:ext>
                  </a:extLst>
                </p14:cNvPr>
                <p14:cNvContentPartPr/>
                <p14:nvPr/>
              </p14:nvContentPartPr>
              <p14:xfrm>
                <a:off x="9446722" y="3898421"/>
                <a:ext cx="335880" cy="3888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1B4F18CC-64B5-4F92-811E-55FE3D06E6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38082" y="3889421"/>
                  <a:ext cx="353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D4CBFFC8-B415-4350-B2BE-811893B31893}"/>
                    </a:ext>
                  </a:extLst>
                </p14:cNvPr>
                <p14:cNvContentPartPr/>
                <p14:nvPr/>
              </p14:nvContentPartPr>
              <p14:xfrm>
                <a:off x="9493522" y="4108301"/>
                <a:ext cx="183240" cy="1296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D4CBFFC8-B415-4350-B2BE-811893B318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84882" y="4099301"/>
                  <a:ext cx="200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56DFE765-F67D-4D91-96FA-A598F6A73FA0}"/>
                    </a:ext>
                  </a:extLst>
                </p14:cNvPr>
                <p14:cNvContentPartPr/>
                <p14:nvPr/>
              </p14:nvContentPartPr>
              <p14:xfrm>
                <a:off x="9640402" y="4289021"/>
                <a:ext cx="137160" cy="179280"/>
              </p14:xfrm>
            </p:contentPart>
          </mc:Choice>
          <mc:Fallback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56DFE765-F67D-4D91-96FA-A598F6A73FA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31402" y="4280021"/>
                  <a:ext cx="154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5EEF01A2-455A-4FD5-B4E2-EA0BC082064B}"/>
                    </a:ext>
                  </a:extLst>
                </p14:cNvPr>
                <p14:cNvContentPartPr/>
                <p14:nvPr/>
              </p14:nvContentPartPr>
              <p14:xfrm>
                <a:off x="9923362" y="4127741"/>
                <a:ext cx="151920" cy="1296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5EEF01A2-455A-4FD5-B4E2-EA0BC082064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14722" y="4119101"/>
                  <a:ext cx="169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1F39036B-80C0-4122-B9AC-6009B6AC603A}"/>
                    </a:ext>
                  </a:extLst>
                </p14:cNvPr>
                <p14:cNvContentPartPr/>
                <p14:nvPr/>
              </p14:nvContentPartPr>
              <p14:xfrm>
                <a:off x="9927322" y="4240061"/>
                <a:ext cx="144720" cy="684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1F39036B-80C0-4122-B9AC-6009B6AC60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18682" y="4231421"/>
                  <a:ext cx="162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BA69DA4F-D3FB-4111-8864-2BC156151C90}"/>
                    </a:ext>
                  </a:extLst>
                </p14:cNvPr>
                <p14:cNvContentPartPr/>
                <p14:nvPr/>
              </p14:nvContentPartPr>
              <p14:xfrm>
                <a:off x="10137562" y="3531941"/>
                <a:ext cx="1820520" cy="849600"/>
              </p14:xfrm>
            </p:contentPart>
          </mc:Choice>
          <mc:Fallback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BA69DA4F-D3FB-4111-8864-2BC156151C9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28562" y="3523301"/>
                  <a:ext cx="183816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D4E111C7-E1EF-4ADB-B621-BCB3EAC18B88}"/>
                    </a:ext>
                  </a:extLst>
                </p14:cNvPr>
                <p14:cNvContentPartPr/>
                <p14:nvPr/>
              </p14:nvContentPartPr>
              <p14:xfrm>
                <a:off x="10578202" y="3894101"/>
                <a:ext cx="13320" cy="37476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D4E111C7-E1EF-4ADB-B621-BCB3EAC18B8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69202" y="3885461"/>
                  <a:ext cx="309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3703A6A6-0C45-4226-BFDB-41A356F38E05}"/>
                    </a:ext>
                  </a:extLst>
                </p14:cNvPr>
                <p14:cNvContentPartPr/>
                <p14:nvPr/>
              </p14:nvContentPartPr>
              <p14:xfrm>
                <a:off x="10513402" y="3887621"/>
                <a:ext cx="258120" cy="1620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3703A6A6-0C45-4226-BFDB-41A356F38E0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04402" y="3878981"/>
                  <a:ext cx="275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284A4FF7-025D-4481-AB55-0CE174CAB155}"/>
                    </a:ext>
                  </a:extLst>
                </p14:cNvPr>
                <p14:cNvContentPartPr/>
                <p14:nvPr/>
              </p14:nvContentPartPr>
              <p14:xfrm>
                <a:off x="10555882" y="4034861"/>
                <a:ext cx="155880" cy="2700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284A4FF7-025D-4481-AB55-0CE174CAB15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47242" y="4025861"/>
                  <a:ext cx="173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7F319873-D478-435F-A4DA-D29261EE4D05}"/>
                    </a:ext>
                  </a:extLst>
                </p14:cNvPr>
                <p14:cNvContentPartPr/>
                <p14:nvPr/>
              </p14:nvContentPartPr>
              <p14:xfrm>
                <a:off x="10641202" y="4214501"/>
                <a:ext cx="143280" cy="180000"/>
              </p14:xfrm>
            </p:contentPart>
          </mc:Choice>
          <mc:Fallback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7F319873-D478-435F-A4DA-D29261EE4D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32562" y="4205501"/>
                  <a:ext cx="160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46D0D8C4-9A4C-4B77-AE36-8C3FDFC9FAD5}"/>
                    </a:ext>
                  </a:extLst>
                </p14:cNvPr>
                <p14:cNvContentPartPr/>
                <p14:nvPr/>
              </p14:nvContentPartPr>
              <p14:xfrm>
                <a:off x="10775842" y="4300901"/>
                <a:ext cx="134280" cy="90360"/>
              </p14:xfrm>
            </p:contentPart>
          </mc:Choice>
          <mc:Fallback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46D0D8C4-9A4C-4B77-AE36-8C3FDFC9FA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67202" y="4292261"/>
                  <a:ext cx="1519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D698D0CF-A2E7-4052-A20C-54B6629AB271}"/>
                    </a:ext>
                  </a:extLst>
                </p14:cNvPr>
                <p14:cNvContentPartPr/>
                <p14:nvPr/>
              </p14:nvContentPartPr>
              <p14:xfrm>
                <a:off x="10792762" y="4341221"/>
                <a:ext cx="93960" cy="7128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D698D0CF-A2E7-4052-A20C-54B6629AB2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83762" y="4332221"/>
                  <a:ext cx="111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A72CF06F-D193-4BEF-B746-FD5AC2F3CBF2}"/>
                    </a:ext>
                  </a:extLst>
                </p14:cNvPr>
                <p14:cNvContentPartPr/>
                <p14:nvPr/>
              </p14:nvContentPartPr>
              <p14:xfrm>
                <a:off x="10856482" y="3746501"/>
                <a:ext cx="144000" cy="19080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A72CF06F-D193-4BEF-B746-FD5AC2F3CB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47482" y="3737501"/>
                  <a:ext cx="161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5C7CDBD5-7225-47DB-8DDA-631DB5328FC7}"/>
                    </a:ext>
                  </a:extLst>
                </p14:cNvPr>
                <p14:cNvContentPartPr/>
                <p14:nvPr/>
              </p14:nvContentPartPr>
              <p14:xfrm>
                <a:off x="11004802" y="4150061"/>
                <a:ext cx="154440" cy="4320"/>
              </p14:xfrm>
            </p:contentPart>
          </mc:Choice>
          <mc:Fallback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5C7CDBD5-7225-47DB-8DDA-631DB5328F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95802" y="4141061"/>
                  <a:ext cx="172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66528C55-E8F4-4ABA-8B1E-5061D9C322C3}"/>
                    </a:ext>
                  </a:extLst>
                </p14:cNvPr>
                <p14:cNvContentPartPr/>
                <p14:nvPr/>
              </p14:nvContentPartPr>
              <p14:xfrm>
                <a:off x="11074282" y="4053581"/>
                <a:ext cx="29160" cy="186480"/>
              </p14:xfrm>
            </p:contentPart>
          </mc:Choice>
          <mc:Fallback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66528C55-E8F4-4ABA-8B1E-5061D9C322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065642" y="4044581"/>
                  <a:ext cx="46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F508B001-42CA-4581-9C43-D328B75444F8}"/>
                    </a:ext>
                  </a:extLst>
                </p14:cNvPr>
                <p14:cNvContentPartPr/>
                <p14:nvPr/>
              </p14:nvContentPartPr>
              <p14:xfrm>
                <a:off x="11358682" y="3913901"/>
                <a:ext cx="25200" cy="35784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F508B001-42CA-4581-9C43-D328B75444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349682" y="3905261"/>
                  <a:ext cx="428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2E11BD8D-079C-4F2F-8D6F-14836A5BF128}"/>
                    </a:ext>
                  </a:extLst>
                </p14:cNvPr>
                <p14:cNvContentPartPr/>
                <p14:nvPr/>
              </p14:nvContentPartPr>
              <p14:xfrm>
                <a:off x="11310082" y="3864221"/>
                <a:ext cx="239400" cy="60840"/>
              </p14:xfrm>
            </p:contentPart>
          </mc:Choice>
          <mc:Fallback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2E11BD8D-079C-4F2F-8D6F-14836A5BF1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301082" y="3855581"/>
                  <a:ext cx="257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76147E71-5C7E-4E0D-9421-9B89EC26A61B}"/>
                    </a:ext>
                  </a:extLst>
                </p14:cNvPr>
                <p14:cNvContentPartPr/>
                <p14:nvPr/>
              </p14:nvContentPartPr>
              <p14:xfrm>
                <a:off x="11271562" y="4057181"/>
                <a:ext cx="227520" cy="8640"/>
              </p14:xfrm>
            </p:contentPart>
          </mc:Choice>
          <mc:Fallback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76147E71-5C7E-4E0D-9421-9B89EC26A6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262562" y="4048181"/>
                  <a:ext cx="245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4184161E-F67E-4BDE-965B-A464B39917A7}"/>
                    </a:ext>
                  </a:extLst>
                </p14:cNvPr>
                <p14:cNvContentPartPr/>
                <p14:nvPr/>
              </p14:nvContentPartPr>
              <p14:xfrm>
                <a:off x="11479282" y="4269581"/>
                <a:ext cx="360" cy="160200"/>
              </p14:xfrm>
            </p:contentPart>
          </mc:Choice>
          <mc:Fallback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4184161E-F67E-4BDE-965B-A464B39917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70642" y="4260941"/>
                  <a:ext cx="18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F6038E67-5776-4D73-A1A3-BFEBA41AD80E}"/>
                    </a:ext>
                  </a:extLst>
                </p14:cNvPr>
                <p14:cNvContentPartPr/>
                <p14:nvPr/>
              </p14:nvContentPartPr>
              <p14:xfrm>
                <a:off x="11440762" y="4271741"/>
                <a:ext cx="101520" cy="5400"/>
              </p14:xfrm>
            </p:contentPart>
          </mc:Choice>
          <mc:Fallback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F6038E67-5776-4D73-A1A3-BFEBA41AD80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432122" y="4262741"/>
                  <a:ext cx="119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F24B0C98-528C-4914-B38F-A4A9A75D2556}"/>
                    </a:ext>
                  </a:extLst>
                </p14:cNvPr>
                <p14:cNvContentPartPr/>
                <p14:nvPr/>
              </p14:nvContentPartPr>
              <p14:xfrm>
                <a:off x="11628322" y="4267781"/>
                <a:ext cx="76320" cy="260640"/>
              </p14:xfrm>
            </p:contentPart>
          </mc:Choice>
          <mc:Fallback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F24B0C98-528C-4914-B38F-A4A9A75D255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19682" y="4259141"/>
                  <a:ext cx="93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7E0C3D20-3B56-4168-84AA-8F1071E740CD}"/>
                    </a:ext>
                  </a:extLst>
                </p14:cNvPr>
                <p14:cNvContentPartPr/>
                <p14:nvPr/>
              </p14:nvContentPartPr>
              <p14:xfrm>
                <a:off x="11680162" y="3749381"/>
                <a:ext cx="66600" cy="20664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7E0C3D20-3B56-4168-84AA-8F1071E740C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71162" y="3740741"/>
                  <a:ext cx="842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uppo 190">
            <a:extLst>
              <a:ext uri="{FF2B5EF4-FFF2-40B4-BE49-F238E27FC236}">
                <a16:creationId xmlns:a16="http://schemas.microsoft.com/office/drawing/2014/main" id="{21B69FD3-6C9F-4DF5-BFE5-E70921EDBBB8}"/>
              </a:ext>
            </a:extLst>
          </p:cNvPr>
          <p:cNvGrpSpPr/>
          <p:nvPr/>
        </p:nvGrpSpPr>
        <p:grpSpPr>
          <a:xfrm>
            <a:off x="6741322" y="491381"/>
            <a:ext cx="5245560" cy="3215160"/>
            <a:chOff x="6741322" y="491381"/>
            <a:chExt cx="5245560" cy="32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DFCCF31A-C0BB-4E1B-B8B3-2AE8C930B87D}"/>
                    </a:ext>
                  </a:extLst>
                </p14:cNvPr>
                <p14:cNvContentPartPr/>
                <p14:nvPr/>
              </p14:nvContentPartPr>
              <p14:xfrm>
                <a:off x="6741322" y="1339181"/>
                <a:ext cx="252720" cy="198468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DFCCF31A-C0BB-4E1B-B8B3-2AE8C930B87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32682" y="1330541"/>
                  <a:ext cx="270360" cy="20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CC4DB00D-C966-4E39-A325-CD232368E67E}"/>
                    </a:ext>
                  </a:extLst>
                </p14:cNvPr>
                <p14:cNvContentPartPr/>
                <p14:nvPr/>
              </p14:nvContentPartPr>
              <p14:xfrm>
                <a:off x="7238482" y="1315781"/>
                <a:ext cx="20160" cy="42372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CC4DB00D-C966-4E39-A325-CD232368E67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29482" y="1306781"/>
                  <a:ext cx="378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F1093739-4D39-4F37-9A66-37F132EB5185}"/>
                    </a:ext>
                  </a:extLst>
                </p14:cNvPr>
                <p14:cNvContentPartPr/>
                <p14:nvPr/>
              </p14:nvContentPartPr>
              <p14:xfrm>
                <a:off x="7160722" y="1286981"/>
                <a:ext cx="279000" cy="3168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F1093739-4D39-4F37-9A66-37F132EB518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52082" y="1277981"/>
                  <a:ext cx="29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200BAC31-F383-4DFF-AD57-5466697B1DA6}"/>
                    </a:ext>
                  </a:extLst>
                </p14:cNvPr>
                <p14:cNvContentPartPr/>
                <p14:nvPr/>
              </p14:nvContentPartPr>
              <p14:xfrm>
                <a:off x="7186642" y="1506221"/>
                <a:ext cx="210600" cy="13320"/>
              </p14:xfrm>
            </p:contentPart>
          </mc:Choice>
          <mc:Fallback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200BAC31-F383-4DFF-AD57-5466697B1DA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77642" y="1497221"/>
                  <a:ext cx="228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2887D681-5F42-4DA9-ADCA-E103E5B601C6}"/>
                    </a:ext>
                  </a:extLst>
                </p14:cNvPr>
                <p14:cNvContentPartPr/>
                <p14:nvPr/>
              </p14:nvContentPartPr>
              <p14:xfrm>
                <a:off x="7337842" y="1702781"/>
                <a:ext cx="60480" cy="17388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2887D681-5F42-4DA9-ADCA-E103E5B601C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29202" y="1694141"/>
                  <a:ext cx="78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BDEEF48C-263A-4BE8-B3CF-BA562001E08A}"/>
                    </a:ext>
                  </a:extLst>
                </p14:cNvPr>
                <p14:cNvContentPartPr/>
                <p14:nvPr/>
              </p14:nvContentPartPr>
              <p14:xfrm>
                <a:off x="7467802" y="1752461"/>
                <a:ext cx="89640" cy="28584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BDEEF48C-263A-4BE8-B3CF-BA562001E0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58802" y="1743461"/>
                  <a:ext cx="107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9889D630-0C69-40B7-AF44-2B599DFFE732}"/>
                    </a:ext>
                  </a:extLst>
                </p14:cNvPr>
                <p14:cNvContentPartPr/>
                <p14:nvPr/>
              </p14:nvContentPartPr>
              <p14:xfrm>
                <a:off x="7780642" y="1589741"/>
                <a:ext cx="163080" cy="33840"/>
              </p14:xfrm>
            </p:contentPart>
          </mc:Choice>
          <mc:Fallback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9889D630-0C69-40B7-AF44-2B599DFFE73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72002" y="1580741"/>
                  <a:ext cx="180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4E6F62F1-4FEF-4AC2-A015-D6A106193A56}"/>
                    </a:ext>
                  </a:extLst>
                </p14:cNvPr>
                <p14:cNvContentPartPr/>
                <p14:nvPr/>
              </p14:nvContentPartPr>
              <p14:xfrm>
                <a:off x="7780642" y="1721861"/>
                <a:ext cx="198720" cy="468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4E6F62F1-4FEF-4AC2-A015-D6A106193A5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72002" y="1712861"/>
                  <a:ext cx="216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BF9FE13E-A71D-4BB7-851A-63E04DF47D63}"/>
                    </a:ext>
                  </a:extLst>
                </p14:cNvPr>
                <p14:cNvContentPartPr/>
                <p14:nvPr/>
              </p14:nvContentPartPr>
              <p14:xfrm>
                <a:off x="8317402" y="1631141"/>
                <a:ext cx="144000" cy="19440"/>
              </p14:xfrm>
            </p:contentPart>
          </mc:Choice>
          <mc:Fallback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BF9FE13E-A71D-4BB7-851A-63E04DF47D6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08402" y="1622141"/>
                  <a:ext cx="161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3503F8F7-04C5-4408-8212-0A31B21B196D}"/>
                    </a:ext>
                  </a:extLst>
                </p14:cNvPr>
                <p14:cNvContentPartPr/>
                <p14:nvPr/>
              </p14:nvContentPartPr>
              <p14:xfrm>
                <a:off x="8545642" y="1505501"/>
                <a:ext cx="143640" cy="22500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3503F8F7-04C5-4408-8212-0A31B21B19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36642" y="1496861"/>
                  <a:ext cx="161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5A35C6E-99DA-47C4-AB31-D4E5ED202BAB}"/>
                    </a:ext>
                  </a:extLst>
                </p14:cNvPr>
                <p14:cNvContentPartPr/>
                <p14:nvPr/>
              </p14:nvContentPartPr>
              <p14:xfrm>
                <a:off x="8938402" y="1247741"/>
                <a:ext cx="77040" cy="55404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5A35C6E-99DA-47C4-AB31-D4E5ED202BA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29402" y="1238741"/>
                  <a:ext cx="946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0A10CBC6-CD1E-4DF2-9544-3CC933B47378}"/>
                    </a:ext>
                  </a:extLst>
                </p14:cNvPr>
                <p14:cNvContentPartPr/>
                <p14:nvPr/>
              </p14:nvContentPartPr>
              <p14:xfrm>
                <a:off x="8767762" y="1544021"/>
                <a:ext cx="276120" cy="30960"/>
              </p14:xfrm>
            </p:contentPart>
          </mc:Choice>
          <mc:Fallback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0A10CBC6-CD1E-4DF2-9544-3CC933B4737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59122" y="1535381"/>
                  <a:ext cx="293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0349504C-CA43-4FCE-90CD-3951DC920CEA}"/>
                    </a:ext>
                  </a:extLst>
                </p14:cNvPr>
                <p14:cNvContentPartPr/>
                <p14:nvPr/>
              </p14:nvContentPartPr>
              <p14:xfrm>
                <a:off x="7256842" y="2195261"/>
                <a:ext cx="34560" cy="366480"/>
              </p14:xfrm>
            </p:contentPart>
          </mc:Choice>
          <mc:Fallback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0349504C-CA43-4FCE-90CD-3951DC920CE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48202" y="2186261"/>
                  <a:ext cx="522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51D8A662-6807-428B-ACE3-64395242FF03}"/>
                    </a:ext>
                  </a:extLst>
                </p14:cNvPr>
                <p14:cNvContentPartPr/>
                <p14:nvPr/>
              </p14:nvContentPartPr>
              <p14:xfrm>
                <a:off x="7197802" y="2183741"/>
                <a:ext cx="209160" cy="1476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51D8A662-6807-428B-ACE3-64395242FF0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89162" y="2175101"/>
                  <a:ext cx="226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48A31966-8758-403B-A27E-FEC50997582F}"/>
                    </a:ext>
                  </a:extLst>
                </p14:cNvPr>
                <p14:cNvContentPartPr/>
                <p14:nvPr/>
              </p14:nvContentPartPr>
              <p14:xfrm>
                <a:off x="7214362" y="2341781"/>
                <a:ext cx="143280" cy="1872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48A31966-8758-403B-A27E-FEC50997582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205362" y="2333141"/>
                  <a:ext cx="160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649B43BE-2962-4B0A-AA28-9EEB19B36029}"/>
                    </a:ext>
                  </a:extLst>
                </p14:cNvPr>
                <p14:cNvContentPartPr/>
                <p14:nvPr/>
              </p14:nvContentPartPr>
              <p14:xfrm>
                <a:off x="7395082" y="2480021"/>
                <a:ext cx="72360" cy="14976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649B43BE-2962-4B0A-AA28-9EEB19B3602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86082" y="2471381"/>
                  <a:ext cx="90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59889CB7-5F05-47F4-A521-400EEAF4567B}"/>
                    </a:ext>
                  </a:extLst>
                </p14:cNvPr>
                <p14:cNvContentPartPr/>
                <p14:nvPr/>
              </p14:nvContentPartPr>
              <p14:xfrm>
                <a:off x="7558882" y="2444021"/>
                <a:ext cx="99720" cy="36036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59889CB7-5F05-47F4-A521-400EEAF456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50242" y="2435021"/>
                  <a:ext cx="1173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EDA8BC41-8E79-4538-936A-9414C4B56E56}"/>
                    </a:ext>
                  </a:extLst>
                </p14:cNvPr>
                <p14:cNvContentPartPr/>
                <p14:nvPr/>
              </p14:nvContentPartPr>
              <p14:xfrm>
                <a:off x="7276642" y="2967821"/>
                <a:ext cx="50400" cy="41220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EDA8BC41-8E79-4538-936A-9414C4B56E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68002" y="2958821"/>
                  <a:ext cx="680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6EBA5D31-8063-4718-A428-77F57D4BC4A3}"/>
                    </a:ext>
                  </a:extLst>
                </p14:cNvPr>
                <p14:cNvContentPartPr/>
                <p14:nvPr/>
              </p14:nvContentPartPr>
              <p14:xfrm>
                <a:off x="7216522" y="2908421"/>
                <a:ext cx="254520" cy="4608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6EBA5D31-8063-4718-A428-77F57D4BC4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07882" y="2899781"/>
                  <a:ext cx="272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53F5999F-BC90-44FC-B7B9-BDD824CACBC2}"/>
                    </a:ext>
                  </a:extLst>
                </p14:cNvPr>
                <p14:cNvContentPartPr/>
                <p14:nvPr/>
              </p14:nvContentPartPr>
              <p14:xfrm>
                <a:off x="7235242" y="3109661"/>
                <a:ext cx="181800" cy="3780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53F5999F-BC90-44FC-B7B9-BDD824CACBC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26602" y="3100661"/>
                  <a:ext cx="199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A829BFDF-A4D7-4484-BEF2-16F9DC07CCEE}"/>
                    </a:ext>
                  </a:extLst>
                </p14:cNvPr>
                <p14:cNvContentPartPr/>
                <p14:nvPr/>
              </p14:nvContentPartPr>
              <p14:xfrm>
                <a:off x="7427842" y="3205421"/>
                <a:ext cx="116640" cy="19692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A829BFDF-A4D7-4484-BEF2-16F9DC07CC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19202" y="3196781"/>
                  <a:ext cx="134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3DFB8C7E-599E-44C4-AF50-057AB0CB0B73}"/>
                    </a:ext>
                  </a:extLst>
                </p14:cNvPr>
                <p14:cNvContentPartPr/>
                <p14:nvPr/>
              </p14:nvContentPartPr>
              <p14:xfrm>
                <a:off x="7621162" y="3224861"/>
                <a:ext cx="91080" cy="29232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3DFB8C7E-599E-44C4-AF50-057AB0CB0B7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612162" y="3216221"/>
                  <a:ext cx="108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96932AD-3F65-44E3-9910-EC22EE1BFF19}"/>
                    </a:ext>
                  </a:extLst>
                </p14:cNvPr>
                <p14:cNvContentPartPr/>
                <p14:nvPr/>
              </p14:nvContentPartPr>
              <p14:xfrm>
                <a:off x="7931122" y="2351501"/>
                <a:ext cx="186480" cy="1044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96932AD-3F65-44E3-9910-EC22EE1BFF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22122" y="2342501"/>
                  <a:ext cx="204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A81C3F58-7335-4733-8150-91CB231845A1}"/>
                    </a:ext>
                  </a:extLst>
                </p14:cNvPr>
                <p14:cNvContentPartPr/>
                <p14:nvPr/>
              </p14:nvContentPartPr>
              <p14:xfrm>
                <a:off x="7951282" y="2462381"/>
                <a:ext cx="180720" cy="648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A81C3F58-7335-4733-8150-91CB231845A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42642" y="2453741"/>
                  <a:ext cx="198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5331F6EF-85A8-4D13-BA17-7D426C71E0EA}"/>
                    </a:ext>
                  </a:extLst>
                </p14:cNvPr>
                <p14:cNvContentPartPr/>
                <p14:nvPr/>
              </p14:nvContentPartPr>
              <p14:xfrm>
                <a:off x="8479402" y="2249981"/>
                <a:ext cx="198360" cy="24732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5331F6EF-85A8-4D13-BA17-7D426C71E0E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70762" y="2241341"/>
                  <a:ext cx="216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601A5B80-0384-49CF-83FA-BAD2F083C388}"/>
                    </a:ext>
                  </a:extLst>
                </p14:cNvPr>
                <p14:cNvContentPartPr/>
                <p14:nvPr/>
              </p14:nvContentPartPr>
              <p14:xfrm>
                <a:off x="8423602" y="2161781"/>
                <a:ext cx="435960" cy="45396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601A5B80-0384-49CF-83FA-BAD2F083C38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14962" y="2152781"/>
                  <a:ext cx="4536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EAA291CC-327E-45F8-81DA-3A949AE98C2C}"/>
                    </a:ext>
                  </a:extLst>
                </p14:cNvPr>
                <p14:cNvContentPartPr/>
                <p14:nvPr/>
              </p14:nvContentPartPr>
              <p14:xfrm>
                <a:off x="8083762" y="3023621"/>
                <a:ext cx="142200" cy="1008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EAA291CC-327E-45F8-81DA-3A949AE98C2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74762" y="3014981"/>
                  <a:ext cx="159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F082A973-D705-4A7E-83C5-E6CA8E34C9C3}"/>
                    </a:ext>
                  </a:extLst>
                </p14:cNvPr>
                <p14:cNvContentPartPr/>
                <p14:nvPr/>
              </p14:nvContentPartPr>
              <p14:xfrm>
                <a:off x="8031202" y="3164741"/>
                <a:ext cx="149040" cy="1008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F082A973-D705-4A7E-83C5-E6CA8E34C9C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22562" y="3156101"/>
                  <a:ext cx="166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1FABB08D-D3B9-4FCE-9141-435D9A8EC7F7}"/>
                    </a:ext>
                  </a:extLst>
                </p14:cNvPr>
                <p14:cNvContentPartPr/>
                <p14:nvPr/>
              </p14:nvContentPartPr>
              <p14:xfrm>
                <a:off x="8929042" y="2603861"/>
                <a:ext cx="95760" cy="49356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1FABB08D-D3B9-4FCE-9141-435D9A8EC7F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20402" y="2594861"/>
                  <a:ext cx="1134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AD890827-6FB3-40BF-98C2-8FCBA8A3E5EE}"/>
                    </a:ext>
                  </a:extLst>
                </p14:cNvPr>
                <p14:cNvContentPartPr/>
                <p14:nvPr/>
              </p14:nvContentPartPr>
              <p14:xfrm>
                <a:off x="8812402" y="2885381"/>
                <a:ext cx="250560" cy="2016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AD890827-6FB3-40BF-98C2-8FCBA8A3E5E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803402" y="2876741"/>
                  <a:ext cx="268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1DF02D67-BB47-43FD-B18E-877521DD6588}"/>
                    </a:ext>
                  </a:extLst>
                </p14:cNvPr>
                <p14:cNvContentPartPr/>
                <p14:nvPr/>
              </p14:nvContentPartPr>
              <p14:xfrm>
                <a:off x="8681362" y="3160421"/>
                <a:ext cx="356040" cy="4536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1DF02D67-BB47-43FD-B18E-877521DD658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72362" y="3151781"/>
                  <a:ext cx="373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AFA31796-EF80-4750-8CEA-CF02A4F385C8}"/>
                    </a:ext>
                  </a:extLst>
                </p14:cNvPr>
                <p14:cNvContentPartPr/>
                <p14:nvPr/>
              </p14:nvContentPartPr>
              <p14:xfrm>
                <a:off x="8702962" y="3346901"/>
                <a:ext cx="329040" cy="32724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AFA31796-EF80-4750-8CEA-CF02A4F385C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94322" y="3338261"/>
                  <a:ext cx="346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6AE07511-1AE2-44ED-96F2-0B016EB5FEA9}"/>
                    </a:ext>
                  </a:extLst>
                </p14:cNvPr>
                <p14:cNvContentPartPr/>
                <p14:nvPr/>
              </p14:nvContentPartPr>
              <p14:xfrm>
                <a:off x="9005362" y="3446981"/>
                <a:ext cx="88560" cy="25956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6AE07511-1AE2-44ED-96F2-0B016EB5FEA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96722" y="3438341"/>
                  <a:ext cx="106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9507D142-EBAF-4F86-A00F-77D256923660}"/>
                    </a:ext>
                  </a:extLst>
                </p14:cNvPr>
                <p14:cNvContentPartPr/>
                <p14:nvPr/>
              </p14:nvContentPartPr>
              <p14:xfrm>
                <a:off x="9164482" y="755261"/>
                <a:ext cx="2071800" cy="908280"/>
              </p14:xfrm>
            </p:contentPart>
          </mc:Choice>
          <mc:Fallback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9507D142-EBAF-4F86-A00F-77D25692366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55842" y="746261"/>
                  <a:ext cx="208944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68E4C5A1-77DE-4A7D-8C16-AE10468FCB22}"/>
                    </a:ext>
                  </a:extLst>
                </p14:cNvPr>
                <p14:cNvContentPartPr/>
                <p14:nvPr/>
              </p14:nvContentPartPr>
              <p14:xfrm>
                <a:off x="10975282" y="1553381"/>
                <a:ext cx="293760" cy="378000"/>
              </p14:xfrm>
            </p:contentPart>
          </mc:Choice>
          <mc:Fallback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68E4C5A1-77DE-4A7D-8C16-AE10468FCB2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66642" y="1544381"/>
                  <a:ext cx="311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42DF2D70-38DF-44BE-80D0-DD40702011AB}"/>
                    </a:ext>
                  </a:extLst>
                </p14:cNvPr>
                <p14:cNvContentPartPr/>
                <p14:nvPr/>
              </p14:nvContentPartPr>
              <p14:xfrm>
                <a:off x="9096442" y="515861"/>
                <a:ext cx="2546280" cy="23112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42DF2D70-38DF-44BE-80D0-DD40702011A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87442" y="506861"/>
                  <a:ext cx="2563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A8881C94-337F-4AF1-9B76-C23EAFEF5C16}"/>
                    </a:ext>
                  </a:extLst>
                </p14:cNvPr>
                <p14:cNvContentPartPr/>
                <p14:nvPr/>
              </p14:nvContentPartPr>
              <p14:xfrm>
                <a:off x="11636602" y="532781"/>
                <a:ext cx="350280" cy="315360"/>
              </p14:xfrm>
            </p:contentPart>
          </mc:Choice>
          <mc:Fallback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A8881C94-337F-4AF1-9B76-C23EAFEF5C1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27962" y="524141"/>
                  <a:ext cx="3679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865E753E-8C93-4C99-9013-5A3210B1CC9D}"/>
                    </a:ext>
                  </a:extLst>
                </p14:cNvPr>
                <p14:cNvContentPartPr/>
                <p14:nvPr/>
              </p14:nvContentPartPr>
              <p14:xfrm>
                <a:off x="11735242" y="491381"/>
                <a:ext cx="116280" cy="30312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865E753E-8C93-4C99-9013-5A3210B1CC9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726602" y="482741"/>
                  <a:ext cx="133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C4E70E70-4361-4587-95A3-3B824A3C014C}"/>
                    </a:ext>
                  </a:extLst>
                </p14:cNvPr>
                <p14:cNvContentPartPr/>
                <p14:nvPr/>
              </p14:nvContentPartPr>
              <p14:xfrm>
                <a:off x="11548402" y="1899701"/>
                <a:ext cx="41760" cy="35676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C4E70E70-4361-4587-95A3-3B824A3C014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539762" y="1890701"/>
                  <a:ext cx="594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4825FCFB-A87A-4879-815E-A09494C9CE1E}"/>
                    </a:ext>
                  </a:extLst>
                </p14:cNvPr>
                <p14:cNvContentPartPr/>
                <p14:nvPr/>
              </p14:nvContentPartPr>
              <p14:xfrm>
                <a:off x="11360482" y="1762901"/>
                <a:ext cx="457560" cy="252360"/>
              </p14:xfrm>
            </p:contentPart>
          </mc:Choice>
          <mc:Fallback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4825FCFB-A87A-4879-815E-A09494C9CE1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351482" y="1754261"/>
                  <a:ext cx="475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7B3A2674-1117-4636-A78A-7641CDC9F9E2}"/>
                    </a:ext>
                  </a:extLst>
                </p14:cNvPr>
                <p14:cNvContentPartPr/>
                <p14:nvPr/>
              </p14:nvContentPartPr>
              <p14:xfrm>
                <a:off x="11699962" y="2210741"/>
                <a:ext cx="213120" cy="24480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7B3A2674-1117-4636-A78A-7641CDC9F9E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690962" y="2202101"/>
                  <a:ext cx="230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0E207BB9-462E-493D-B7AC-884222A749F9}"/>
                    </a:ext>
                  </a:extLst>
                </p14:cNvPr>
                <p14:cNvContentPartPr/>
                <p14:nvPr/>
              </p14:nvContentPartPr>
              <p14:xfrm>
                <a:off x="11437162" y="1482101"/>
                <a:ext cx="308520" cy="81720"/>
              </p14:xfrm>
            </p:contentPart>
          </mc:Choice>
          <mc:Fallback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0E207BB9-462E-493D-B7AC-884222A749F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428522" y="1473101"/>
                  <a:ext cx="326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C1F52091-8DD7-4285-81F4-2BED01B5F891}"/>
                    </a:ext>
                  </a:extLst>
                </p14:cNvPr>
                <p14:cNvContentPartPr/>
                <p14:nvPr/>
              </p14:nvContentPartPr>
              <p14:xfrm>
                <a:off x="10108762" y="644021"/>
                <a:ext cx="112320" cy="453960"/>
              </p14:xfrm>
            </p:contentPart>
          </mc:Choice>
          <mc:Fallback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C1F52091-8DD7-4285-81F4-2BED01B5F89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00122" y="635021"/>
                  <a:ext cx="1299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1A760AF3-4CDA-4D3C-9BEE-E8E51229D0AE}"/>
                    </a:ext>
                  </a:extLst>
                </p14:cNvPr>
                <p14:cNvContentPartPr/>
                <p14:nvPr/>
              </p14:nvContentPartPr>
              <p14:xfrm>
                <a:off x="10356442" y="759941"/>
                <a:ext cx="550440" cy="390960"/>
              </p14:xfrm>
            </p:contentPart>
          </mc:Choice>
          <mc:Fallback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1A760AF3-4CDA-4D3C-9BEE-E8E51229D0A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47802" y="750941"/>
                  <a:ext cx="5680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64DB302B-A7F6-4897-BE58-0AFB12E4DF08}"/>
                    </a:ext>
                  </a:extLst>
                </p14:cNvPr>
                <p14:cNvContentPartPr/>
                <p14:nvPr/>
              </p14:nvContentPartPr>
              <p14:xfrm>
                <a:off x="10803922" y="1325141"/>
                <a:ext cx="545400" cy="611640"/>
              </p14:xfrm>
            </p:contentPart>
          </mc:Choice>
          <mc:Fallback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64DB302B-A7F6-4897-BE58-0AFB12E4DF0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795282" y="1316141"/>
                  <a:ext cx="563040" cy="62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uppo 201">
            <a:extLst>
              <a:ext uri="{FF2B5EF4-FFF2-40B4-BE49-F238E27FC236}">
                <a16:creationId xmlns:a16="http://schemas.microsoft.com/office/drawing/2014/main" id="{7957DE4F-4F18-449C-893D-CE08B66828AC}"/>
              </a:ext>
            </a:extLst>
          </p:cNvPr>
          <p:cNvGrpSpPr/>
          <p:nvPr/>
        </p:nvGrpSpPr>
        <p:grpSpPr>
          <a:xfrm>
            <a:off x="1256722" y="4945301"/>
            <a:ext cx="691560" cy="642960"/>
            <a:chOff x="1256722" y="4945301"/>
            <a:chExt cx="691560" cy="6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14CC5E18-A5AE-4519-B874-AFA0288B11E5}"/>
                    </a:ext>
                  </a:extLst>
                </p14:cNvPr>
                <p14:cNvContentPartPr/>
                <p14:nvPr/>
              </p14:nvContentPartPr>
              <p14:xfrm>
                <a:off x="1391002" y="4945301"/>
                <a:ext cx="104760" cy="63684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14CC5E18-A5AE-4519-B874-AFA0288B11E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82002" y="4936301"/>
                  <a:ext cx="12240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307C2CD8-B742-4D22-A417-6421BF8AEDA5}"/>
                    </a:ext>
                  </a:extLst>
                </p14:cNvPr>
                <p14:cNvContentPartPr/>
                <p14:nvPr/>
              </p14:nvContentPartPr>
              <p14:xfrm>
                <a:off x="1256722" y="5173901"/>
                <a:ext cx="291960" cy="6588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307C2CD8-B742-4D22-A417-6421BF8AEDA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247722" y="5164901"/>
                  <a:ext cx="309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1" name="Input penna 200">
                  <a:extLst>
                    <a:ext uri="{FF2B5EF4-FFF2-40B4-BE49-F238E27FC236}">
                      <a16:creationId xmlns:a16="http://schemas.microsoft.com/office/drawing/2014/main" id="{EB93E33D-038E-4057-9259-BB4F3B06E79B}"/>
                    </a:ext>
                  </a:extLst>
                </p14:cNvPr>
                <p14:cNvContentPartPr/>
                <p14:nvPr/>
              </p14:nvContentPartPr>
              <p14:xfrm>
                <a:off x="1599442" y="5385221"/>
                <a:ext cx="348840" cy="203040"/>
              </p14:xfrm>
            </p:contentPart>
          </mc:Choice>
          <mc:Fallback>
            <p:pic>
              <p:nvPicPr>
                <p:cNvPr id="201" name="Input penna 200">
                  <a:extLst>
                    <a:ext uri="{FF2B5EF4-FFF2-40B4-BE49-F238E27FC236}">
                      <a16:creationId xmlns:a16="http://schemas.microsoft.com/office/drawing/2014/main" id="{EB93E33D-038E-4057-9259-BB4F3B06E79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590802" y="5376581"/>
                  <a:ext cx="36648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03" name="Input penna 202">
                <a:extLst>
                  <a:ext uri="{FF2B5EF4-FFF2-40B4-BE49-F238E27FC236}">
                    <a16:creationId xmlns:a16="http://schemas.microsoft.com/office/drawing/2014/main" id="{5EEA0503-5AE1-452A-9904-0571199D686B}"/>
                  </a:ext>
                </a:extLst>
              </p14:cNvPr>
              <p14:cNvContentPartPr/>
              <p14:nvPr/>
            </p14:nvContentPartPr>
            <p14:xfrm>
              <a:off x="2216842" y="5171021"/>
              <a:ext cx="346680" cy="397440"/>
            </p14:xfrm>
          </p:contentPart>
        </mc:Choice>
        <mc:Fallback>
          <p:pic>
            <p:nvPicPr>
              <p:cNvPr id="203" name="Input penna 202">
                <a:extLst>
                  <a:ext uri="{FF2B5EF4-FFF2-40B4-BE49-F238E27FC236}">
                    <a16:creationId xmlns:a16="http://schemas.microsoft.com/office/drawing/2014/main" id="{5EEA0503-5AE1-452A-9904-0571199D686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208202" y="5162021"/>
                <a:ext cx="3643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04" name="Input penna 203">
                <a:extLst>
                  <a:ext uri="{FF2B5EF4-FFF2-40B4-BE49-F238E27FC236}">
                    <a16:creationId xmlns:a16="http://schemas.microsoft.com/office/drawing/2014/main" id="{5F61DC8E-4F37-407A-BECC-B56A2B7BB3B8}"/>
                  </a:ext>
                </a:extLst>
              </p14:cNvPr>
              <p14:cNvContentPartPr/>
              <p14:nvPr/>
            </p14:nvContentPartPr>
            <p14:xfrm>
              <a:off x="2852962" y="5318261"/>
              <a:ext cx="234360" cy="21960"/>
            </p14:xfrm>
          </p:contentPart>
        </mc:Choice>
        <mc:Fallback>
          <p:pic>
            <p:nvPicPr>
              <p:cNvPr id="204" name="Input penna 203">
                <a:extLst>
                  <a:ext uri="{FF2B5EF4-FFF2-40B4-BE49-F238E27FC236}">
                    <a16:creationId xmlns:a16="http://schemas.microsoft.com/office/drawing/2014/main" id="{5F61DC8E-4F37-407A-BECC-B56A2B7BB3B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844322" y="5309261"/>
                <a:ext cx="2520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05" name="Input penna 204">
                <a:extLst>
                  <a:ext uri="{FF2B5EF4-FFF2-40B4-BE49-F238E27FC236}">
                    <a16:creationId xmlns:a16="http://schemas.microsoft.com/office/drawing/2014/main" id="{ECA3F191-C692-4F37-8F8A-A76F403F4531}"/>
                  </a:ext>
                </a:extLst>
              </p14:cNvPr>
              <p14:cNvContentPartPr/>
              <p14:nvPr/>
            </p14:nvContentPartPr>
            <p14:xfrm>
              <a:off x="2915962" y="5481701"/>
              <a:ext cx="155520" cy="12960"/>
            </p14:xfrm>
          </p:contentPart>
        </mc:Choice>
        <mc:Fallback>
          <p:pic>
            <p:nvPicPr>
              <p:cNvPr id="205" name="Input penna 204">
                <a:extLst>
                  <a:ext uri="{FF2B5EF4-FFF2-40B4-BE49-F238E27FC236}">
                    <a16:creationId xmlns:a16="http://schemas.microsoft.com/office/drawing/2014/main" id="{ECA3F191-C692-4F37-8F8A-A76F403F453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907322" y="5472701"/>
                <a:ext cx="1731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uppo 220">
            <a:extLst>
              <a:ext uri="{FF2B5EF4-FFF2-40B4-BE49-F238E27FC236}">
                <a16:creationId xmlns:a16="http://schemas.microsoft.com/office/drawing/2014/main" id="{3007EBB4-5350-4D2F-BD1D-141B4AF1E9A7}"/>
              </a:ext>
            </a:extLst>
          </p:cNvPr>
          <p:cNvGrpSpPr/>
          <p:nvPr/>
        </p:nvGrpSpPr>
        <p:grpSpPr>
          <a:xfrm>
            <a:off x="3597442" y="4915061"/>
            <a:ext cx="524880" cy="590760"/>
            <a:chOff x="3597442" y="4915061"/>
            <a:chExt cx="524880" cy="59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320CEF3E-7B82-4A21-B606-FF343658EF08}"/>
                    </a:ext>
                  </a:extLst>
                </p14:cNvPr>
                <p14:cNvContentPartPr/>
                <p14:nvPr/>
              </p14:nvContentPartPr>
              <p14:xfrm>
                <a:off x="3658642" y="4942061"/>
                <a:ext cx="69480" cy="41832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320CEF3E-7B82-4A21-B606-FF343658EF0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50002" y="4933421"/>
                  <a:ext cx="871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7" name="Input penna 206">
                  <a:extLst>
                    <a:ext uri="{FF2B5EF4-FFF2-40B4-BE49-F238E27FC236}">
                      <a16:creationId xmlns:a16="http://schemas.microsoft.com/office/drawing/2014/main" id="{F8DAF701-0C39-48CF-BFC0-8A96DAA41878}"/>
                    </a:ext>
                  </a:extLst>
                </p14:cNvPr>
                <p14:cNvContentPartPr/>
                <p14:nvPr/>
              </p14:nvContentPartPr>
              <p14:xfrm>
                <a:off x="3599602" y="4915061"/>
                <a:ext cx="286920" cy="42840"/>
              </p14:xfrm>
            </p:contentPart>
          </mc:Choice>
          <mc:Fallback>
            <p:pic>
              <p:nvPicPr>
                <p:cNvPr id="207" name="Input penna 206">
                  <a:extLst>
                    <a:ext uri="{FF2B5EF4-FFF2-40B4-BE49-F238E27FC236}">
                      <a16:creationId xmlns:a16="http://schemas.microsoft.com/office/drawing/2014/main" id="{F8DAF701-0C39-48CF-BFC0-8A96DAA4187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590602" y="4906061"/>
                  <a:ext cx="304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8A467874-278E-49CF-ADBA-44A18771BD54}"/>
                    </a:ext>
                  </a:extLst>
                </p14:cNvPr>
                <p14:cNvContentPartPr/>
                <p14:nvPr/>
              </p14:nvContentPartPr>
              <p14:xfrm>
                <a:off x="3597442" y="5134301"/>
                <a:ext cx="213480" cy="1368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8A467874-278E-49CF-ADBA-44A18771BD5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588802" y="5125661"/>
                  <a:ext cx="231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D13C00BF-F513-43BE-B817-D8F43994A519}"/>
                    </a:ext>
                  </a:extLst>
                </p14:cNvPr>
                <p14:cNvContentPartPr/>
                <p14:nvPr/>
              </p14:nvContentPartPr>
              <p14:xfrm>
                <a:off x="3895162" y="5203421"/>
                <a:ext cx="96120" cy="191880"/>
              </p14:xfrm>
            </p:contentPart>
          </mc:Choice>
          <mc:Fallback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D13C00BF-F513-43BE-B817-D8F43994A51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886162" y="5194421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95699170-232A-4E0A-8963-A5C8EF61EC58}"/>
                    </a:ext>
                  </a:extLst>
                </p14:cNvPr>
                <p14:cNvContentPartPr/>
                <p14:nvPr/>
              </p14:nvContentPartPr>
              <p14:xfrm>
                <a:off x="3614722" y="5421941"/>
                <a:ext cx="507600" cy="8388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95699170-232A-4E0A-8963-A5C8EF61EC5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06082" y="5413301"/>
                  <a:ext cx="525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6" name="Input penna 215">
                  <a:extLst>
                    <a:ext uri="{FF2B5EF4-FFF2-40B4-BE49-F238E27FC236}">
                      <a16:creationId xmlns:a16="http://schemas.microsoft.com/office/drawing/2014/main" id="{55DBA4AA-12AE-4408-A511-72E26B615250}"/>
                    </a:ext>
                  </a:extLst>
                </p14:cNvPr>
                <p14:cNvContentPartPr/>
                <p14:nvPr/>
              </p14:nvContentPartPr>
              <p14:xfrm>
                <a:off x="3789322" y="5283701"/>
                <a:ext cx="20160" cy="121680"/>
              </p14:xfrm>
            </p:contentPart>
          </mc:Choice>
          <mc:Fallback>
            <p:pic>
              <p:nvPicPr>
                <p:cNvPr id="216" name="Input penna 215">
                  <a:extLst>
                    <a:ext uri="{FF2B5EF4-FFF2-40B4-BE49-F238E27FC236}">
                      <a16:creationId xmlns:a16="http://schemas.microsoft.com/office/drawing/2014/main" id="{55DBA4AA-12AE-4408-A511-72E26B61525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80322" y="5275061"/>
                  <a:ext cx="37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3112D5D3-55E9-417D-8F92-E23555794880}"/>
                    </a:ext>
                  </a:extLst>
                </p14:cNvPr>
                <p14:cNvContentPartPr/>
                <p14:nvPr/>
              </p14:nvContentPartPr>
              <p14:xfrm>
                <a:off x="3749002" y="5249141"/>
                <a:ext cx="96480" cy="13680"/>
              </p14:xfrm>
            </p:contentPart>
          </mc:Choice>
          <mc:Fallback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3112D5D3-55E9-417D-8F92-E2355579488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40002" y="5240141"/>
                  <a:ext cx="1141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uppo 219">
            <a:extLst>
              <a:ext uri="{FF2B5EF4-FFF2-40B4-BE49-F238E27FC236}">
                <a16:creationId xmlns:a16="http://schemas.microsoft.com/office/drawing/2014/main" id="{28580CAE-B9B9-46A0-8561-02DFB63E9BC9}"/>
              </a:ext>
            </a:extLst>
          </p:cNvPr>
          <p:cNvGrpSpPr/>
          <p:nvPr/>
        </p:nvGrpSpPr>
        <p:grpSpPr>
          <a:xfrm>
            <a:off x="3669082" y="5806421"/>
            <a:ext cx="393480" cy="577080"/>
            <a:chOff x="3669082" y="5806421"/>
            <a:chExt cx="39348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A35C4706-991B-4AA3-A658-EE7F3687FF44}"/>
                    </a:ext>
                  </a:extLst>
                </p14:cNvPr>
                <p14:cNvContentPartPr/>
                <p14:nvPr/>
              </p14:nvContentPartPr>
              <p14:xfrm>
                <a:off x="3715162" y="5806421"/>
                <a:ext cx="56520" cy="480240"/>
              </p14:xfrm>
            </p:contentPart>
          </mc:Choice>
          <mc:Fallback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A35C4706-991B-4AA3-A658-EE7F3687FF4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706162" y="5797781"/>
                  <a:ext cx="741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02075942-C433-4476-8ACF-5882F7FDC6A4}"/>
                    </a:ext>
                  </a:extLst>
                </p14:cNvPr>
                <p14:cNvContentPartPr/>
                <p14:nvPr/>
              </p14:nvContentPartPr>
              <p14:xfrm>
                <a:off x="3669082" y="5809301"/>
                <a:ext cx="306360" cy="7920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02075942-C433-4476-8ACF-5882F7FDC6A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60082" y="5800661"/>
                  <a:ext cx="324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C3CA4823-CC98-4D3A-9E3A-D914F484956A}"/>
                    </a:ext>
                  </a:extLst>
                </p14:cNvPr>
                <p14:cNvContentPartPr/>
                <p14:nvPr/>
              </p14:nvContentPartPr>
              <p14:xfrm>
                <a:off x="3695362" y="6004781"/>
                <a:ext cx="163440" cy="25560"/>
              </p14:xfrm>
            </p:contentPart>
          </mc:Choice>
          <mc:Fallback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C3CA4823-CC98-4D3A-9E3A-D914F484956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686722" y="5996141"/>
                  <a:ext cx="181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4" name="Input penna 213">
                  <a:extLst>
                    <a:ext uri="{FF2B5EF4-FFF2-40B4-BE49-F238E27FC236}">
                      <a16:creationId xmlns:a16="http://schemas.microsoft.com/office/drawing/2014/main" id="{56709D72-9AEE-4252-903E-F277B94706F3}"/>
                    </a:ext>
                  </a:extLst>
                </p14:cNvPr>
                <p14:cNvContentPartPr/>
                <p14:nvPr/>
              </p14:nvContentPartPr>
              <p14:xfrm>
                <a:off x="3920362" y="6251741"/>
                <a:ext cx="142200" cy="131760"/>
              </p14:xfrm>
            </p:contentPart>
          </mc:Choice>
          <mc:Fallback>
            <p:pic>
              <p:nvPicPr>
                <p:cNvPr id="214" name="Input penna 213">
                  <a:extLst>
                    <a:ext uri="{FF2B5EF4-FFF2-40B4-BE49-F238E27FC236}">
                      <a16:creationId xmlns:a16="http://schemas.microsoft.com/office/drawing/2014/main" id="{56709D72-9AEE-4252-903E-F277B94706F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911362" y="6243101"/>
                  <a:ext cx="159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F690F190-7E3A-4B11-92B9-AF4C68ECCBBB}"/>
                    </a:ext>
                  </a:extLst>
                </p14:cNvPr>
                <p14:cNvContentPartPr/>
                <p14:nvPr/>
              </p14:nvContentPartPr>
              <p14:xfrm>
                <a:off x="3937282" y="6264341"/>
                <a:ext cx="88920" cy="69120"/>
              </p14:xfrm>
            </p:contentPart>
          </mc:Choice>
          <mc:Fallback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F690F190-7E3A-4B11-92B9-AF4C68ECC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928642" y="6255341"/>
                  <a:ext cx="106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A65FAD81-8DA1-4A9F-98F3-01C1474C1A1B}"/>
                    </a:ext>
                  </a:extLst>
                </p14:cNvPr>
                <p14:cNvContentPartPr/>
                <p14:nvPr/>
              </p14:nvContentPartPr>
              <p14:xfrm>
                <a:off x="3839002" y="6248501"/>
                <a:ext cx="360" cy="11592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A65FAD81-8DA1-4A9F-98F3-01C1474C1A1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30362" y="6239861"/>
                  <a:ext cx="18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F4144287-ACC2-435E-8E59-05979D16E9D0}"/>
                    </a:ext>
                  </a:extLst>
                </p14:cNvPr>
                <p14:cNvContentPartPr/>
                <p14:nvPr/>
              </p14:nvContentPartPr>
              <p14:xfrm>
                <a:off x="3785722" y="6209621"/>
                <a:ext cx="111960" cy="31680"/>
              </p14:xfrm>
            </p:contentPart>
          </mc:Choice>
          <mc:Fallback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F4144287-ACC2-435E-8E59-05979D16E9D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776722" y="6200981"/>
                  <a:ext cx="1296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A5F8A8EC-B569-491B-9998-A376EF1D53BF}"/>
              </a:ext>
            </a:extLst>
          </p:cNvPr>
          <p:cNvGrpSpPr/>
          <p:nvPr/>
        </p:nvGrpSpPr>
        <p:grpSpPr>
          <a:xfrm>
            <a:off x="2065282" y="95741"/>
            <a:ext cx="4568400" cy="1873440"/>
            <a:chOff x="2065282" y="95741"/>
            <a:chExt cx="4568400" cy="187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6878F47D-A269-45EA-8E84-46D1C49718D6}"/>
                    </a:ext>
                  </a:extLst>
                </p14:cNvPr>
                <p14:cNvContentPartPr/>
                <p14:nvPr/>
              </p14:nvContentPartPr>
              <p14:xfrm>
                <a:off x="2134402" y="1526381"/>
                <a:ext cx="20880" cy="33264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6878F47D-A269-45EA-8E84-46D1C49718D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125402" y="1517741"/>
                  <a:ext cx="385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ECDB6D6E-EEF7-4594-BB6B-0ACB9F5E63B6}"/>
                    </a:ext>
                  </a:extLst>
                </p14:cNvPr>
                <p14:cNvContentPartPr/>
                <p14:nvPr/>
              </p14:nvContentPartPr>
              <p14:xfrm>
                <a:off x="2065282" y="1529621"/>
                <a:ext cx="239400" cy="1476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ECDB6D6E-EEF7-4594-BB6B-0ACB9F5E63B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056642" y="1520621"/>
                  <a:ext cx="257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2810A25-6F19-4995-B88C-49EB91E5A1D9}"/>
                    </a:ext>
                  </a:extLst>
                </p14:cNvPr>
                <p14:cNvContentPartPr/>
                <p14:nvPr/>
              </p14:nvContentPartPr>
              <p14:xfrm>
                <a:off x="2108122" y="1641941"/>
                <a:ext cx="101520" cy="1512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2810A25-6F19-4995-B88C-49EB91E5A1D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099122" y="1633301"/>
                  <a:ext cx="119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42096C75-AECD-4E9C-9243-AB6EFE046473}"/>
                    </a:ext>
                  </a:extLst>
                </p14:cNvPr>
                <p14:cNvContentPartPr/>
                <p14:nvPr/>
              </p14:nvContentPartPr>
              <p14:xfrm>
                <a:off x="2240242" y="1781261"/>
                <a:ext cx="45000" cy="15768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42096C75-AECD-4E9C-9243-AB6EFE04647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31602" y="1772261"/>
                  <a:ext cx="62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7CF8B4B6-ABB0-42EB-85A5-1389C4F842B2}"/>
                    </a:ext>
                  </a:extLst>
                </p14:cNvPr>
                <p14:cNvContentPartPr/>
                <p14:nvPr/>
              </p14:nvContentPartPr>
              <p14:xfrm>
                <a:off x="2333842" y="1797461"/>
                <a:ext cx="99360" cy="13140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7CF8B4B6-ABB0-42EB-85A5-1389C4F842B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25202" y="1788461"/>
                  <a:ext cx="117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F509E339-7C40-4A34-89D5-5B125FFD756F}"/>
                    </a:ext>
                  </a:extLst>
                </p14:cNvPr>
                <p14:cNvContentPartPr/>
                <p14:nvPr/>
              </p14:nvContentPartPr>
              <p14:xfrm>
                <a:off x="2347162" y="1818341"/>
                <a:ext cx="92880" cy="10548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F509E339-7C40-4A34-89D5-5B125FFD756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338522" y="1809701"/>
                  <a:ext cx="110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45B39EC2-FA52-4935-B3B0-23D3FE4EB536}"/>
                    </a:ext>
                  </a:extLst>
                </p14:cNvPr>
                <p14:cNvContentPartPr/>
                <p14:nvPr/>
              </p14:nvContentPartPr>
              <p14:xfrm>
                <a:off x="2688802" y="1640141"/>
                <a:ext cx="141120" cy="1152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45B39EC2-FA52-4935-B3B0-23D3FE4EB53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680162" y="1631501"/>
                  <a:ext cx="158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AC38FDF5-AEC2-4A70-855D-C4D63FBC98EF}"/>
                    </a:ext>
                  </a:extLst>
                </p14:cNvPr>
                <p14:cNvContentPartPr/>
                <p14:nvPr/>
              </p14:nvContentPartPr>
              <p14:xfrm>
                <a:off x="2661442" y="1719341"/>
                <a:ext cx="172800" cy="1008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AC38FDF5-AEC2-4A70-855D-C4D63FBC98E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652442" y="1710341"/>
                  <a:ext cx="190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4F23B61F-C9C3-4E30-9CD3-CEB4AFBAB04D}"/>
                    </a:ext>
                  </a:extLst>
                </p14:cNvPr>
                <p14:cNvContentPartPr/>
                <p14:nvPr/>
              </p14:nvContentPartPr>
              <p14:xfrm>
                <a:off x="3053122" y="1627181"/>
                <a:ext cx="170280" cy="17424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4F23B61F-C9C3-4E30-9CD3-CEB4AFBAB04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44122" y="1618541"/>
                  <a:ext cx="187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00F72A76-A564-423F-9469-A8A5AA8605D3}"/>
                    </a:ext>
                  </a:extLst>
                </p14:cNvPr>
                <p14:cNvContentPartPr/>
                <p14:nvPr/>
              </p14:nvContentPartPr>
              <p14:xfrm>
                <a:off x="3024322" y="1503701"/>
                <a:ext cx="201960" cy="46548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00F72A76-A564-423F-9469-A8A5AA8605D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015682" y="1494701"/>
                  <a:ext cx="2196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" name="Input penna 1">
                  <a:extLst>
                    <a:ext uri="{FF2B5EF4-FFF2-40B4-BE49-F238E27FC236}">
                      <a16:creationId xmlns:a16="http://schemas.microsoft.com/office/drawing/2014/main" id="{9552C00D-E80F-4E6A-9FC9-4EA6650A6510}"/>
                    </a:ext>
                  </a:extLst>
                </p14:cNvPr>
                <p14:cNvContentPartPr/>
                <p14:nvPr/>
              </p14:nvContentPartPr>
              <p14:xfrm>
                <a:off x="4154002" y="170261"/>
                <a:ext cx="172800" cy="680760"/>
              </p14:xfrm>
            </p:contentPart>
          </mc:Choice>
          <mc:Fallback>
            <p:pic>
              <p:nvPicPr>
                <p:cNvPr id="2" name="Input penna 1">
                  <a:extLst>
                    <a:ext uri="{FF2B5EF4-FFF2-40B4-BE49-F238E27FC236}">
                      <a16:creationId xmlns:a16="http://schemas.microsoft.com/office/drawing/2014/main" id="{9552C00D-E80F-4E6A-9FC9-4EA6650A651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45002" y="161621"/>
                  <a:ext cx="19044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FD6B0238-DED9-4A9A-9E5C-6F423DDE498C}"/>
                    </a:ext>
                  </a:extLst>
                </p14:cNvPr>
                <p14:cNvContentPartPr/>
                <p14:nvPr/>
              </p14:nvContentPartPr>
              <p14:xfrm>
                <a:off x="4037362" y="539261"/>
                <a:ext cx="206280" cy="3744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FD6B0238-DED9-4A9A-9E5C-6F423DDE498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028362" y="530621"/>
                  <a:ext cx="223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5D1528DB-69ED-4DA9-9AE8-DA5D94485998}"/>
                    </a:ext>
                  </a:extLst>
                </p14:cNvPr>
                <p14:cNvContentPartPr/>
                <p14:nvPr/>
              </p14:nvContentPartPr>
              <p14:xfrm>
                <a:off x="4580962" y="514781"/>
                <a:ext cx="132120" cy="3960"/>
              </p14:xfrm>
            </p:contentPart>
          </mc:Choice>
          <mc:Fallback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5D1528DB-69ED-4DA9-9AE8-DA5D9448599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571962" y="505781"/>
                  <a:ext cx="149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D9D0E8E9-E553-44A3-9461-12958F9C45E8}"/>
                    </a:ext>
                  </a:extLst>
                </p14:cNvPr>
                <p14:cNvContentPartPr/>
                <p14:nvPr/>
              </p14:nvContentPartPr>
              <p14:xfrm>
                <a:off x="4524442" y="611981"/>
                <a:ext cx="158760" cy="1584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D9D0E8E9-E553-44A3-9461-12958F9C45E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515802" y="603341"/>
                  <a:ext cx="1764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65AC5C2B-2764-469B-BE4C-73EB9BD3FF2C}"/>
                    </a:ext>
                  </a:extLst>
                </p14:cNvPr>
                <p14:cNvContentPartPr/>
                <p14:nvPr/>
              </p14:nvContentPartPr>
              <p14:xfrm>
                <a:off x="5307802" y="242261"/>
                <a:ext cx="96480" cy="36684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65AC5C2B-2764-469B-BE4C-73EB9BD3FF2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298802" y="233261"/>
                  <a:ext cx="114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F3738D61-7CF7-4CC6-AB2C-15786102384A}"/>
                    </a:ext>
                  </a:extLst>
                </p14:cNvPr>
                <p14:cNvContentPartPr/>
                <p14:nvPr/>
              </p14:nvContentPartPr>
              <p14:xfrm>
                <a:off x="5514802" y="187901"/>
                <a:ext cx="60480" cy="19152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F3738D61-7CF7-4CC6-AB2C-15786102384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05802" y="179261"/>
                  <a:ext cx="78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447BCE7-C0E1-45AC-AAD1-A60B6DD3664D}"/>
                    </a:ext>
                  </a:extLst>
                </p14:cNvPr>
                <p14:cNvContentPartPr/>
                <p14:nvPr/>
              </p14:nvContentPartPr>
              <p14:xfrm>
                <a:off x="5097562" y="618101"/>
                <a:ext cx="542880" cy="6300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447BCE7-C0E1-45AC-AAD1-A60B6DD3664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088922" y="609461"/>
                  <a:ext cx="560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A7DDED15-03DA-4988-923F-F312A61E0D39}"/>
                    </a:ext>
                  </a:extLst>
                </p14:cNvPr>
                <p14:cNvContentPartPr/>
                <p14:nvPr/>
              </p14:nvContentPartPr>
              <p14:xfrm>
                <a:off x="4939522" y="880901"/>
                <a:ext cx="104040" cy="29664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A7DDED15-03DA-4988-923F-F312A61E0D3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930522" y="871901"/>
                  <a:ext cx="1216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4F127CBA-704C-45D4-8776-194D4C0087AF}"/>
                    </a:ext>
                  </a:extLst>
                </p14:cNvPr>
                <p14:cNvContentPartPr/>
                <p14:nvPr/>
              </p14:nvContentPartPr>
              <p14:xfrm>
                <a:off x="5158762" y="972701"/>
                <a:ext cx="31680" cy="18360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4F127CBA-704C-45D4-8776-194D4C0087A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149762" y="963701"/>
                  <a:ext cx="49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A333C756-D32E-4C83-8779-D27E9F22DEA7}"/>
                    </a:ext>
                  </a:extLst>
                </p14:cNvPr>
                <p14:cNvContentPartPr/>
                <p14:nvPr/>
              </p14:nvContentPartPr>
              <p14:xfrm>
                <a:off x="5110882" y="926981"/>
                <a:ext cx="227880" cy="26604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A333C756-D32E-4C83-8779-D27E9F22DEA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102242" y="917981"/>
                  <a:ext cx="245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3762005-D253-4B82-A5BB-4751BA85439F}"/>
                    </a:ext>
                  </a:extLst>
                </p14:cNvPr>
                <p14:cNvContentPartPr/>
                <p14:nvPr/>
              </p14:nvContentPartPr>
              <p14:xfrm>
                <a:off x="5384842" y="937421"/>
                <a:ext cx="192960" cy="26352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3762005-D253-4B82-A5BB-4751BA85439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375842" y="928421"/>
                  <a:ext cx="2106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54E00FBC-F6BD-495D-B0C4-DD9B2044ED87}"/>
                    </a:ext>
                  </a:extLst>
                </p14:cNvPr>
                <p14:cNvContentPartPr/>
                <p14:nvPr/>
              </p14:nvContentPartPr>
              <p14:xfrm>
                <a:off x="5729002" y="1004381"/>
                <a:ext cx="298080" cy="19044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54E00FBC-F6BD-495D-B0C4-DD9B2044ED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720362" y="995381"/>
                  <a:ext cx="315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387E6C76-D955-482B-BC21-102B932EDED4}"/>
                    </a:ext>
                  </a:extLst>
                </p14:cNvPr>
                <p14:cNvContentPartPr/>
                <p14:nvPr/>
              </p14:nvContentPartPr>
              <p14:xfrm>
                <a:off x="6019162" y="800261"/>
                <a:ext cx="82800" cy="9576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387E6C76-D955-482B-BC21-102B932EDED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010522" y="791621"/>
                  <a:ext cx="100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2" name="Input penna 221">
                  <a:extLst>
                    <a:ext uri="{FF2B5EF4-FFF2-40B4-BE49-F238E27FC236}">
                      <a16:creationId xmlns:a16="http://schemas.microsoft.com/office/drawing/2014/main" id="{E3368793-539D-4E3C-802B-074C959C4039}"/>
                    </a:ext>
                  </a:extLst>
                </p14:cNvPr>
                <p14:cNvContentPartPr/>
                <p14:nvPr/>
              </p14:nvContentPartPr>
              <p14:xfrm>
                <a:off x="3257602" y="95741"/>
                <a:ext cx="3376080" cy="1406520"/>
              </p14:xfrm>
            </p:contentPart>
          </mc:Choice>
          <mc:Fallback>
            <p:pic>
              <p:nvPicPr>
                <p:cNvPr id="222" name="Input penna 221">
                  <a:extLst>
                    <a:ext uri="{FF2B5EF4-FFF2-40B4-BE49-F238E27FC236}">
                      <a16:creationId xmlns:a16="http://schemas.microsoft.com/office/drawing/2014/main" id="{E3368793-539D-4E3C-802B-074C959C403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248962" y="86741"/>
                  <a:ext cx="3393720" cy="1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2B167EE8-A6A8-4599-9F85-25D771CE9DE2}"/>
                    </a:ext>
                  </a:extLst>
                </p14:cNvPr>
                <p14:cNvContentPartPr/>
                <p14:nvPr/>
              </p14:nvContentPartPr>
              <p14:xfrm>
                <a:off x="4491322" y="298781"/>
                <a:ext cx="178920" cy="136080"/>
              </p14:xfrm>
            </p:contentPart>
          </mc:Choice>
          <mc:Fallback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2B167EE8-A6A8-4599-9F85-25D771CE9DE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482682" y="289781"/>
                  <a:ext cx="196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BF15A148-D94E-4F2A-A4A0-94C3CD2A3EA2}"/>
                    </a:ext>
                  </a:extLst>
                </p14:cNvPr>
                <p14:cNvContentPartPr/>
                <p14:nvPr/>
              </p14:nvContentPartPr>
              <p14:xfrm>
                <a:off x="4442002" y="514061"/>
                <a:ext cx="114840" cy="16560"/>
              </p14:xfrm>
            </p:contentPart>
          </mc:Choice>
          <mc:Fallback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BF15A148-D94E-4F2A-A4A0-94C3CD2A3EA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433002" y="505421"/>
                  <a:ext cx="13248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27" name="Input penna 226">
                <a:extLst>
                  <a:ext uri="{FF2B5EF4-FFF2-40B4-BE49-F238E27FC236}">
                    <a16:creationId xmlns:a16="http://schemas.microsoft.com/office/drawing/2014/main" id="{942507DC-E19B-4014-A6EF-1ADF96E92AB0}"/>
                  </a:ext>
                </a:extLst>
              </p14:cNvPr>
              <p14:cNvContentPartPr/>
              <p14:nvPr/>
            </p14:nvContentPartPr>
            <p14:xfrm>
              <a:off x="5009362" y="5289461"/>
              <a:ext cx="260640" cy="233280"/>
            </p14:xfrm>
          </p:contentPart>
        </mc:Choice>
        <mc:Fallback>
          <p:pic>
            <p:nvPicPr>
              <p:cNvPr id="227" name="Input penna 226">
                <a:extLst>
                  <a:ext uri="{FF2B5EF4-FFF2-40B4-BE49-F238E27FC236}">
                    <a16:creationId xmlns:a16="http://schemas.microsoft.com/office/drawing/2014/main" id="{942507DC-E19B-4014-A6EF-1ADF96E92AB0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000722" y="5280461"/>
                <a:ext cx="27828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uppo 239">
            <a:extLst>
              <a:ext uri="{FF2B5EF4-FFF2-40B4-BE49-F238E27FC236}">
                <a16:creationId xmlns:a16="http://schemas.microsoft.com/office/drawing/2014/main" id="{6CE2E7B0-25CA-4837-BF40-CB9AC1AA729B}"/>
              </a:ext>
            </a:extLst>
          </p:cNvPr>
          <p:cNvGrpSpPr/>
          <p:nvPr/>
        </p:nvGrpSpPr>
        <p:grpSpPr>
          <a:xfrm>
            <a:off x="5755282" y="4893461"/>
            <a:ext cx="1818360" cy="579960"/>
            <a:chOff x="5755282" y="4893461"/>
            <a:chExt cx="181836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8" name="Input penna 227">
                  <a:extLst>
                    <a:ext uri="{FF2B5EF4-FFF2-40B4-BE49-F238E27FC236}">
                      <a16:creationId xmlns:a16="http://schemas.microsoft.com/office/drawing/2014/main" id="{C22B7B9D-E2D6-407E-93FC-B5C142851D4B}"/>
                    </a:ext>
                  </a:extLst>
                </p14:cNvPr>
                <p14:cNvContentPartPr/>
                <p14:nvPr/>
              </p14:nvContentPartPr>
              <p14:xfrm>
                <a:off x="5755282" y="5063381"/>
                <a:ext cx="160920" cy="410040"/>
              </p14:xfrm>
            </p:contentPart>
          </mc:Choice>
          <mc:Fallback>
            <p:pic>
              <p:nvPicPr>
                <p:cNvPr id="228" name="Input penna 227">
                  <a:extLst>
                    <a:ext uri="{FF2B5EF4-FFF2-40B4-BE49-F238E27FC236}">
                      <a16:creationId xmlns:a16="http://schemas.microsoft.com/office/drawing/2014/main" id="{C22B7B9D-E2D6-407E-93FC-B5C142851D4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746282" y="5054741"/>
                  <a:ext cx="17856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9" name="Input penna 228">
                  <a:extLst>
                    <a:ext uri="{FF2B5EF4-FFF2-40B4-BE49-F238E27FC236}">
                      <a16:creationId xmlns:a16="http://schemas.microsoft.com/office/drawing/2014/main" id="{0458B4CE-B017-402D-83D9-C15F5023C5E4}"/>
                    </a:ext>
                  </a:extLst>
                </p14:cNvPr>
                <p14:cNvContentPartPr/>
                <p14:nvPr/>
              </p14:nvContentPartPr>
              <p14:xfrm>
                <a:off x="6056962" y="5074181"/>
                <a:ext cx="160560" cy="32040"/>
              </p14:xfrm>
            </p:contentPart>
          </mc:Choice>
          <mc:Fallback>
            <p:pic>
              <p:nvPicPr>
                <p:cNvPr id="229" name="Input penna 228">
                  <a:extLst>
                    <a:ext uri="{FF2B5EF4-FFF2-40B4-BE49-F238E27FC236}">
                      <a16:creationId xmlns:a16="http://schemas.microsoft.com/office/drawing/2014/main" id="{0458B4CE-B017-402D-83D9-C15F5023C5E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048322" y="5065541"/>
                  <a:ext cx="178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0" name="Input penna 229">
                  <a:extLst>
                    <a:ext uri="{FF2B5EF4-FFF2-40B4-BE49-F238E27FC236}">
                      <a16:creationId xmlns:a16="http://schemas.microsoft.com/office/drawing/2014/main" id="{E06DED79-021D-466C-BFCA-7224B7121EB1}"/>
                    </a:ext>
                  </a:extLst>
                </p14:cNvPr>
                <p14:cNvContentPartPr/>
                <p14:nvPr/>
              </p14:nvContentPartPr>
              <p14:xfrm>
                <a:off x="6022402" y="5203781"/>
                <a:ext cx="190080" cy="10080"/>
              </p14:xfrm>
            </p:contentPart>
          </mc:Choice>
          <mc:Fallback>
            <p:pic>
              <p:nvPicPr>
                <p:cNvPr id="230" name="Input penna 229">
                  <a:extLst>
                    <a:ext uri="{FF2B5EF4-FFF2-40B4-BE49-F238E27FC236}">
                      <a16:creationId xmlns:a16="http://schemas.microsoft.com/office/drawing/2014/main" id="{E06DED79-021D-466C-BFCA-7224B7121EB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013402" y="5195141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63B56E63-F054-47DE-843D-E5DAE1E70E45}"/>
                    </a:ext>
                  </a:extLst>
                </p14:cNvPr>
                <p14:cNvContentPartPr/>
                <p14:nvPr/>
              </p14:nvContentPartPr>
              <p14:xfrm>
                <a:off x="6352882" y="4952501"/>
                <a:ext cx="106200" cy="267480"/>
              </p14:xfrm>
            </p:contentPart>
          </mc:Choice>
          <mc:Fallback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63B56E63-F054-47DE-843D-E5DAE1E70E4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343882" y="4943501"/>
                  <a:ext cx="123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3" name="Input penna 232">
                  <a:extLst>
                    <a:ext uri="{FF2B5EF4-FFF2-40B4-BE49-F238E27FC236}">
                      <a16:creationId xmlns:a16="http://schemas.microsoft.com/office/drawing/2014/main" id="{353A241E-6544-4371-98C5-B8A424200438}"/>
                    </a:ext>
                  </a:extLst>
                </p14:cNvPr>
                <p14:cNvContentPartPr/>
                <p14:nvPr/>
              </p14:nvContentPartPr>
              <p14:xfrm>
                <a:off x="6491122" y="5154821"/>
                <a:ext cx="20160" cy="86760"/>
              </p14:xfrm>
            </p:contentPart>
          </mc:Choice>
          <mc:Fallback>
            <p:pic>
              <p:nvPicPr>
                <p:cNvPr id="233" name="Input penna 232">
                  <a:extLst>
                    <a:ext uri="{FF2B5EF4-FFF2-40B4-BE49-F238E27FC236}">
                      <a16:creationId xmlns:a16="http://schemas.microsoft.com/office/drawing/2014/main" id="{353A241E-6544-4371-98C5-B8A42420043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482122" y="5145821"/>
                  <a:ext cx="37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4" name="Input penna 233">
                  <a:extLst>
                    <a:ext uri="{FF2B5EF4-FFF2-40B4-BE49-F238E27FC236}">
                      <a16:creationId xmlns:a16="http://schemas.microsoft.com/office/drawing/2014/main" id="{A43E28DF-A1E9-4D88-B066-55C11E68693E}"/>
                    </a:ext>
                  </a:extLst>
                </p14:cNvPr>
                <p14:cNvContentPartPr/>
                <p14:nvPr/>
              </p14:nvContentPartPr>
              <p14:xfrm>
                <a:off x="6627922" y="4979861"/>
                <a:ext cx="95760" cy="244800"/>
              </p14:xfrm>
            </p:contentPart>
          </mc:Choice>
          <mc:Fallback>
            <p:pic>
              <p:nvPicPr>
                <p:cNvPr id="234" name="Input penna 233">
                  <a:extLst>
                    <a:ext uri="{FF2B5EF4-FFF2-40B4-BE49-F238E27FC236}">
                      <a16:creationId xmlns:a16="http://schemas.microsoft.com/office/drawing/2014/main" id="{A43E28DF-A1E9-4D88-B066-55C11E68693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618922" y="4970861"/>
                  <a:ext cx="113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F330776B-2C97-4D95-83BF-C2106E7AE0F7}"/>
                    </a:ext>
                  </a:extLst>
                </p14:cNvPr>
                <p14:cNvContentPartPr/>
                <p14:nvPr/>
              </p14:nvContentPartPr>
              <p14:xfrm>
                <a:off x="6813682" y="4953221"/>
                <a:ext cx="97200" cy="313560"/>
              </p14:xfrm>
            </p:contentPart>
          </mc:Choice>
          <mc:Fallback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F330776B-2C97-4D95-83BF-C2106E7AE0F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804682" y="4944221"/>
                  <a:ext cx="114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A06AA823-0CC8-42EC-A1AF-D5F408A3A864}"/>
                    </a:ext>
                  </a:extLst>
                </p14:cNvPr>
                <p14:cNvContentPartPr/>
                <p14:nvPr/>
              </p14:nvContentPartPr>
              <p14:xfrm>
                <a:off x="6998722" y="5023781"/>
                <a:ext cx="104760" cy="376560"/>
              </p14:xfrm>
            </p:contentPart>
          </mc:Choice>
          <mc:Fallback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A06AA823-0CC8-42EC-A1AF-D5F408A3A86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90082" y="5014781"/>
                  <a:ext cx="1224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8" name="Input penna 237">
                  <a:extLst>
                    <a:ext uri="{FF2B5EF4-FFF2-40B4-BE49-F238E27FC236}">
                      <a16:creationId xmlns:a16="http://schemas.microsoft.com/office/drawing/2014/main" id="{812A340D-8CCD-4F3C-AF39-DCE727D71B92}"/>
                    </a:ext>
                  </a:extLst>
                </p14:cNvPr>
                <p14:cNvContentPartPr/>
                <p14:nvPr/>
              </p14:nvContentPartPr>
              <p14:xfrm>
                <a:off x="7016362" y="5052941"/>
                <a:ext cx="204840" cy="181080"/>
              </p14:xfrm>
            </p:contentPart>
          </mc:Choice>
          <mc:Fallback>
            <p:pic>
              <p:nvPicPr>
                <p:cNvPr id="238" name="Input penna 237">
                  <a:extLst>
                    <a:ext uri="{FF2B5EF4-FFF2-40B4-BE49-F238E27FC236}">
                      <a16:creationId xmlns:a16="http://schemas.microsoft.com/office/drawing/2014/main" id="{812A340D-8CCD-4F3C-AF39-DCE727D71B9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007722" y="5043941"/>
                  <a:ext cx="222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9" name="Input penna 238">
                  <a:extLst>
                    <a:ext uri="{FF2B5EF4-FFF2-40B4-BE49-F238E27FC236}">
                      <a16:creationId xmlns:a16="http://schemas.microsoft.com/office/drawing/2014/main" id="{27E0BAD2-A2B2-4C9D-8A0A-9BA1466D0213}"/>
                    </a:ext>
                  </a:extLst>
                </p14:cNvPr>
                <p14:cNvContentPartPr/>
                <p14:nvPr/>
              </p14:nvContentPartPr>
              <p14:xfrm>
                <a:off x="7364482" y="4893461"/>
                <a:ext cx="209160" cy="303840"/>
              </p14:xfrm>
            </p:contentPart>
          </mc:Choice>
          <mc:Fallback>
            <p:pic>
              <p:nvPicPr>
                <p:cNvPr id="239" name="Input penna 238">
                  <a:extLst>
                    <a:ext uri="{FF2B5EF4-FFF2-40B4-BE49-F238E27FC236}">
                      <a16:creationId xmlns:a16="http://schemas.microsoft.com/office/drawing/2014/main" id="{27E0BAD2-A2B2-4C9D-8A0A-9BA1466D021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355482" y="4884821"/>
                  <a:ext cx="226800" cy="32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41" name="Input penna 240">
                <a:extLst>
                  <a:ext uri="{FF2B5EF4-FFF2-40B4-BE49-F238E27FC236}">
                    <a16:creationId xmlns:a16="http://schemas.microsoft.com/office/drawing/2014/main" id="{A4D2CE2D-2DA9-4A84-BD35-619C68564424}"/>
                  </a:ext>
                </a:extLst>
              </p14:cNvPr>
              <p14:cNvContentPartPr/>
              <p14:nvPr/>
            </p14:nvContentPartPr>
            <p14:xfrm>
              <a:off x="5686522" y="5836301"/>
              <a:ext cx="419760" cy="257040"/>
            </p14:xfrm>
          </p:contentPart>
        </mc:Choice>
        <mc:Fallback>
          <p:pic>
            <p:nvPicPr>
              <p:cNvPr id="241" name="Input penna 240">
                <a:extLst>
                  <a:ext uri="{FF2B5EF4-FFF2-40B4-BE49-F238E27FC236}">
                    <a16:creationId xmlns:a16="http://schemas.microsoft.com/office/drawing/2014/main" id="{A4D2CE2D-2DA9-4A84-BD35-619C68564424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677522" y="5827661"/>
                <a:ext cx="43740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uppo 249">
            <a:extLst>
              <a:ext uri="{FF2B5EF4-FFF2-40B4-BE49-F238E27FC236}">
                <a16:creationId xmlns:a16="http://schemas.microsoft.com/office/drawing/2014/main" id="{D1878CE8-101E-4FA9-A3CC-94B24755D7D4}"/>
              </a:ext>
            </a:extLst>
          </p:cNvPr>
          <p:cNvGrpSpPr/>
          <p:nvPr/>
        </p:nvGrpSpPr>
        <p:grpSpPr>
          <a:xfrm>
            <a:off x="6360802" y="5680061"/>
            <a:ext cx="1605240" cy="320400"/>
            <a:chOff x="6360802" y="5680061"/>
            <a:chExt cx="160524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2" name="Input penna 241">
                  <a:extLst>
                    <a:ext uri="{FF2B5EF4-FFF2-40B4-BE49-F238E27FC236}">
                      <a16:creationId xmlns:a16="http://schemas.microsoft.com/office/drawing/2014/main" id="{EC316FB7-0372-422A-8947-2EC055A0D925}"/>
                    </a:ext>
                  </a:extLst>
                </p14:cNvPr>
                <p14:cNvContentPartPr/>
                <p14:nvPr/>
              </p14:nvContentPartPr>
              <p14:xfrm>
                <a:off x="6360802" y="5785541"/>
                <a:ext cx="180360" cy="47880"/>
              </p14:xfrm>
            </p:contentPart>
          </mc:Choice>
          <mc:Fallback>
            <p:pic>
              <p:nvPicPr>
                <p:cNvPr id="242" name="Input penna 241">
                  <a:extLst>
                    <a:ext uri="{FF2B5EF4-FFF2-40B4-BE49-F238E27FC236}">
                      <a16:creationId xmlns:a16="http://schemas.microsoft.com/office/drawing/2014/main" id="{EC316FB7-0372-422A-8947-2EC055A0D92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352162" y="5776541"/>
                  <a:ext cx="198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BB97E922-FF0D-436B-A111-384C6A8CD4EA}"/>
                    </a:ext>
                  </a:extLst>
                </p14:cNvPr>
                <p14:cNvContentPartPr/>
                <p14:nvPr/>
              </p14:nvContentPartPr>
              <p14:xfrm>
                <a:off x="6404362" y="5899661"/>
                <a:ext cx="160200" cy="28800"/>
              </p14:xfrm>
            </p:contentPart>
          </mc:Choice>
          <mc:Fallback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BB97E922-FF0D-436B-A111-384C6A8CD4E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395722" y="5890661"/>
                  <a:ext cx="177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4F94A6AB-8246-473C-BF96-D63E8128AE91}"/>
                    </a:ext>
                  </a:extLst>
                </p14:cNvPr>
                <p14:cNvContentPartPr/>
                <p14:nvPr/>
              </p14:nvContentPartPr>
              <p14:xfrm>
                <a:off x="6755722" y="5700941"/>
                <a:ext cx="137880" cy="286200"/>
              </p14:xfrm>
            </p:contentPart>
          </mc:Choice>
          <mc:Fallback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4F94A6AB-8246-473C-BF96-D63E8128AE9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47082" y="5692301"/>
                  <a:ext cx="155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85D96343-15CE-470A-857E-759788B662DF}"/>
                    </a:ext>
                  </a:extLst>
                </p14:cNvPr>
                <p14:cNvContentPartPr/>
                <p14:nvPr/>
              </p14:nvContentPartPr>
              <p14:xfrm>
                <a:off x="6982522" y="5680421"/>
                <a:ext cx="91080" cy="14760"/>
              </p14:xfrm>
            </p:contentPart>
          </mc:Choice>
          <mc:Fallback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85D96343-15CE-470A-857E-759788B662D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973522" y="5671421"/>
                  <a:ext cx="108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6" name="Input penna 245">
                  <a:extLst>
                    <a:ext uri="{FF2B5EF4-FFF2-40B4-BE49-F238E27FC236}">
                      <a16:creationId xmlns:a16="http://schemas.microsoft.com/office/drawing/2014/main" id="{4BCBA78A-7CD1-4BF4-B63A-ADE5A49FD126}"/>
                    </a:ext>
                  </a:extLst>
                </p14:cNvPr>
                <p14:cNvContentPartPr/>
                <p14:nvPr/>
              </p14:nvContentPartPr>
              <p14:xfrm>
                <a:off x="6977122" y="5688701"/>
                <a:ext cx="68040" cy="299520"/>
              </p14:xfrm>
            </p:contentPart>
          </mc:Choice>
          <mc:Fallback>
            <p:pic>
              <p:nvPicPr>
                <p:cNvPr id="246" name="Input penna 245">
                  <a:extLst>
                    <a:ext uri="{FF2B5EF4-FFF2-40B4-BE49-F238E27FC236}">
                      <a16:creationId xmlns:a16="http://schemas.microsoft.com/office/drawing/2014/main" id="{4BCBA78A-7CD1-4BF4-B63A-ADE5A49FD12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968482" y="5680061"/>
                  <a:ext cx="856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7" name="Input penna 246">
                  <a:extLst>
                    <a:ext uri="{FF2B5EF4-FFF2-40B4-BE49-F238E27FC236}">
                      <a16:creationId xmlns:a16="http://schemas.microsoft.com/office/drawing/2014/main" id="{C14F5028-267E-40F4-A296-97AA55B160AD}"/>
                    </a:ext>
                  </a:extLst>
                </p14:cNvPr>
                <p14:cNvContentPartPr/>
                <p14:nvPr/>
              </p14:nvContentPartPr>
              <p14:xfrm>
                <a:off x="7127242" y="5880221"/>
                <a:ext cx="9720" cy="82080"/>
              </p14:xfrm>
            </p:contentPart>
          </mc:Choice>
          <mc:Fallback>
            <p:pic>
              <p:nvPicPr>
                <p:cNvPr id="247" name="Input penna 246">
                  <a:extLst>
                    <a:ext uri="{FF2B5EF4-FFF2-40B4-BE49-F238E27FC236}">
                      <a16:creationId xmlns:a16="http://schemas.microsoft.com/office/drawing/2014/main" id="{C14F5028-267E-40F4-A296-97AA55B160A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118602" y="5871581"/>
                  <a:ext cx="2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8" name="Input penna 247">
                  <a:extLst>
                    <a:ext uri="{FF2B5EF4-FFF2-40B4-BE49-F238E27FC236}">
                      <a16:creationId xmlns:a16="http://schemas.microsoft.com/office/drawing/2014/main" id="{EE4441EC-F604-44FE-9B7A-D482C185709E}"/>
                    </a:ext>
                  </a:extLst>
                </p14:cNvPr>
                <p14:cNvContentPartPr/>
                <p14:nvPr/>
              </p14:nvContentPartPr>
              <p14:xfrm>
                <a:off x="7237042" y="5680061"/>
                <a:ext cx="104400" cy="245160"/>
              </p14:xfrm>
            </p:contentPart>
          </mc:Choice>
          <mc:Fallback>
            <p:pic>
              <p:nvPicPr>
                <p:cNvPr id="248" name="Input penna 247">
                  <a:extLst>
                    <a:ext uri="{FF2B5EF4-FFF2-40B4-BE49-F238E27FC236}">
                      <a16:creationId xmlns:a16="http://schemas.microsoft.com/office/drawing/2014/main" id="{EE4441EC-F604-44FE-9B7A-D482C185709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228402" y="5671061"/>
                  <a:ext cx="122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9" name="Input penna 248">
                  <a:extLst>
                    <a:ext uri="{FF2B5EF4-FFF2-40B4-BE49-F238E27FC236}">
                      <a16:creationId xmlns:a16="http://schemas.microsoft.com/office/drawing/2014/main" id="{2048B6C6-C881-4BAD-B4D5-FC2DC4879135}"/>
                    </a:ext>
                  </a:extLst>
                </p14:cNvPr>
                <p14:cNvContentPartPr/>
                <p14:nvPr/>
              </p14:nvContentPartPr>
              <p14:xfrm>
                <a:off x="7529722" y="5701301"/>
                <a:ext cx="436320" cy="299160"/>
              </p14:xfrm>
            </p:contentPart>
          </mc:Choice>
          <mc:Fallback>
            <p:pic>
              <p:nvPicPr>
                <p:cNvPr id="249" name="Input penna 248">
                  <a:extLst>
                    <a:ext uri="{FF2B5EF4-FFF2-40B4-BE49-F238E27FC236}">
                      <a16:creationId xmlns:a16="http://schemas.microsoft.com/office/drawing/2014/main" id="{2048B6C6-C881-4BAD-B4D5-FC2DC487913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521082" y="5692301"/>
                  <a:ext cx="4539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2321AF46-44ED-4DD9-AFC6-E9D84B53F50B}"/>
              </a:ext>
            </a:extLst>
          </p:cNvPr>
          <p:cNvGrpSpPr/>
          <p:nvPr/>
        </p:nvGrpSpPr>
        <p:grpSpPr>
          <a:xfrm>
            <a:off x="8529802" y="4719941"/>
            <a:ext cx="2873880" cy="1397520"/>
            <a:chOff x="8529802" y="4719941"/>
            <a:chExt cx="2873880" cy="139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1" name="Input penna 250">
                  <a:extLst>
                    <a:ext uri="{FF2B5EF4-FFF2-40B4-BE49-F238E27FC236}">
                      <a16:creationId xmlns:a16="http://schemas.microsoft.com/office/drawing/2014/main" id="{140BF652-BE02-4A62-97AB-4BAD29C2CB1E}"/>
                    </a:ext>
                  </a:extLst>
                </p14:cNvPr>
                <p14:cNvContentPartPr/>
                <p14:nvPr/>
              </p14:nvContentPartPr>
              <p14:xfrm>
                <a:off x="8600362" y="4937741"/>
                <a:ext cx="25200" cy="367560"/>
              </p14:xfrm>
            </p:contentPart>
          </mc:Choice>
          <mc:Fallback>
            <p:pic>
              <p:nvPicPr>
                <p:cNvPr id="251" name="Input penna 250">
                  <a:extLst>
                    <a:ext uri="{FF2B5EF4-FFF2-40B4-BE49-F238E27FC236}">
                      <a16:creationId xmlns:a16="http://schemas.microsoft.com/office/drawing/2014/main" id="{140BF652-BE02-4A62-97AB-4BAD29C2CB1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591722" y="4929101"/>
                  <a:ext cx="428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2" name="Input penna 251">
                  <a:extLst>
                    <a:ext uri="{FF2B5EF4-FFF2-40B4-BE49-F238E27FC236}">
                      <a16:creationId xmlns:a16="http://schemas.microsoft.com/office/drawing/2014/main" id="{F4B91B19-69EF-4710-998D-4AD54020CD60}"/>
                    </a:ext>
                  </a:extLst>
                </p14:cNvPr>
                <p14:cNvContentPartPr/>
                <p14:nvPr/>
              </p14:nvContentPartPr>
              <p14:xfrm>
                <a:off x="8529802" y="4946021"/>
                <a:ext cx="268920" cy="17640"/>
              </p14:xfrm>
            </p:contentPart>
          </mc:Choice>
          <mc:Fallback>
            <p:pic>
              <p:nvPicPr>
                <p:cNvPr id="252" name="Input penna 251">
                  <a:extLst>
                    <a:ext uri="{FF2B5EF4-FFF2-40B4-BE49-F238E27FC236}">
                      <a16:creationId xmlns:a16="http://schemas.microsoft.com/office/drawing/2014/main" id="{F4B91B19-69EF-4710-998D-4AD54020CD6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521162" y="4937021"/>
                  <a:ext cx="286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3" name="Input penna 252">
                  <a:extLst>
                    <a:ext uri="{FF2B5EF4-FFF2-40B4-BE49-F238E27FC236}">
                      <a16:creationId xmlns:a16="http://schemas.microsoft.com/office/drawing/2014/main" id="{F6EBB581-27CE-475C-AC8E-38D8ADE6CCB5}"/>
                    </a:ext>
                  </a:extLst>
                </p14:cNvPr>
                <p14:cNvContentPartPr/>
                <p14:nvPr/>
              </p14:nvContentPartPr>
              <p14:xfrm>
                <a:off x="8575522" y="5035301"/>
                <a:ext cx="147600" cy="39240"/>
              </p14:xfrm>
            </p:contentPart>
          </mc:Choice>
          <mc:Fallback>
            <p:pic>
              <p:nvPicPr>
                <p:cNvPr id="253" name="Input penna 252">
                  <a:extLst>
                    <a:ext uri="{FF2B5EF4-FFF2-40B4-BE49-F238E27FC236}">
                      <a16:creationId xmlns:a16="http://schemas.microsoft.com/office/drawing/2014/main" id="{F6EBB581-27CE-475C-AC8E-38D8ADE6CCB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566882" y="5026301"/>
                  <a:ext cx="16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4" name="Input penna 253">
                  <a:extLst>
                    <a:ext uri="{FF2B5EF4-FFF2-40B4-BE49-F238E27FC236}">
                      <a16:creationId xmlns:a16="http://schemas.microsoft.com/office/drawing/2014/main" id="{9527354F-4ADD-4CC9-BDD5-E958C1128397}"/>
                    </a:ext>
                  </a:extLst>
                </p14:cNvPr>
                <p14:cNvContentPartPr/>
                <p14:nvPr/>
              </p14:nvContentPartPr>
              <p14:xfrm>
                <a:off x="8742922" y="5180381"/>
                <a:ext cx="95760" cy="127080"/>
              </p14:xfrm>
            </p:contentPart>
          </mc:Choice>
          <mc:Fallback>
            <p:pic>
              <p:nvPicPr>
                <p:cNvPr id="254" name="Input penna 253">
                  <a:extLst>
                    <a:ext uri="{FF2B5EF4-FFF2-40B4-BE49-F238E27FC236}">
                      <a16:creationId xmlns:a16="http://schemas.microsoft.com/office/drawing/2014/main" id="{9527354F-4ADD-4CC9-BDD5-E958C112839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733922" y="5171741"/>
                  <a:ext cx="113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5" name="Input penna 254">
                  <a:extLst>
                    <a:ext uri="{FF2B5EF4-FFF2-40B4-BE49-F238E27FC236}">
                      <a16:creationId xmlns:a16="http://schemas.microsoft.com/office/drawing/2014/main" id="{13FF5F17-04DA-4A93-BD83-4D92CD9AAC15}"/>
                    </a:ext>
                  </a:extLst>
                </p14:cNvPr>
                <p14:cNvContentPartPr/>
                <p14:nvPr/>
              </p14:nvContentPartPr>
              <p14:xfrm>
                <a:off x="8736802" y="5190101"/>
                <a:ext cx="71640" cy="77400"/>
              </p14:xfrm>
            </p:contentPart>
          </mc:Choice>
          <mc:Fallback>
            <p:pic>
              <p:nvPicPr>
                <p:cNvPr id="255" name="Input penna 254">
                  <a:extLst>
                    <a:ext uri="{FF2B5EF4-FFF2-40B4-BE49-F238E27FC236}">
                      <a16:creationId xmlns:a16="http://schemas.microsoft.com/office/drawing/2014/main" id="{13FF5F17-04DA-4A93-BD83-4D92CD9AAC1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727802" y="5181461"/>
                  <a:ext cx="89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6" name="Input penna 255">
                  <a:extLst>
                    <a:ext uri="{FF2B5EF4-FFF2-40B4-BE49-F238E27FC236}">
                      <a16:creationId xmlns:a16="http://schemas.microsoft.com/office/drawing/2014/main" id="{7BD5905B-C4C1-48ED-9772-FF226EC5AECA}"/>
                    </a:ext>
                  </a:extLst>
                </p14:cNvPr>
                <p14:cNvContentPartPr/>
                <p14:nvPr/>
              </p14:nvContentPartPr>
              <p14:xfrm>
                <a:off x="9014722" y="5057261"/>
                <a:ext cx="255960" cy="144360"/>
              </p14:xfrm>
            </p:contentPart>
          </mc:Choice>
          <mc:Fallback>
            <p:pic>
              <p:nvPicPr>
                <p:cNvPr id="256" name="Input penna 255">
                  <a:extLst>
                    <a:ext uri="{FF2B5EF4-FFF2-40B4-BE49-F238E27FC236}">
                      <a16:creationId xmlns:a16="http://schemas.microsoft.com/office/drawing/2014/main" id="{7BD5905B-C4C1-48ED-9772-FF226EC5AEC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006082" y="5048621"/>
                  <a:ext cx="273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8" name="Input penna 257">
                  <a:extLst>
                    <a:ext uri="{FF2B5EF4-FFF2-40B4-BE49-F238E27FC236}">
                      <a16:creationId xmlns:a16="http://schemas.microsoft.com/office/drawing/2014/main" id="{EA154437-582F-4945-8DFD-82E258B5C645}"/>
                    </a:ext>
                  </a:extLst>
                </p14:cNvPr>
                <p14:cNvContentPartPr/>
                <p14:nvPr/>
              </p14:nvContentPartPr>
              <p14:xfrm>
                <a:off x="8988802" y="4808501"/>
                <a:ext cx="227520" cy="90360"/>
              </p14:xfrm>
            </p:contentPart>
          </mc:Choice>
          <mc:Fallback>
            <p:pic>
              <p:nvPicPr>
                <p:cNvPr id="258" name="Input penna 257">
                  <a:extLst>
                    <a:ext uri="{FF2B5EF4-FFF2-40B4-BE49-F238E27FC236}">
                      <a16:creationId xmlns:a16="http://schemas.microsoft.com/office/drawing/2014/main" id="{EA154437-582F-4945-8DFD-82E258B5C64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80162" y="4799861"/>
                  <a:ext cx="245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9" name="Input penna 258">
                  <a:extLst>
                    <a:ext uri="{FF2B5EF4-FFF2-40B4-BE49-F238E27FC236}">
                      <a16:creationId xmlns:a16="http://schemas.microsoft.com/office/drawing/2014/main" id="{259A15F3-9860-4412-AF88-DAA45F8E1F75}"/>
                    </a:ext>
                  </a:extLst>
                </p14:cNvPr>
                <p14:cNvContentPartPr/>
                <p14:nvPr/>
              </p14:nvContentPartPr>
              <p14:xfrm>
                <a:off x="9489922" y="4956461"/>
                <a:ext cx="119880" cy="252720"/>
              </p14:xfrm>
            </p:contentPart>
          </mc:Choice>
          <mc:Fallback>
            <p:pic>
              <p:nvPicPr>
                <p:cNvPr id="259" name="Input penna 258">
                  <a:extLst>
                    <a:ext uri="{FF2B5EF4-FFF2-40B4-BE49-F238E27FC236}">
                      <a16:creationId xmlns:a16="http://schemas.microsoft.com/office/drawing/2014/main" id="{259A15F3-9860-4412-AF88-DAA45F8E1F7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481282" y="4947821"/>
                  <a:ext cx="1375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0" name="Input penna 259">
                  <a:extLst>
                    <a:ext uri="{FF2B5EF4-FFF2-40B4-BE49-F238E27FC236}">
                      <a16:creationId xmlns:a16="http://schemas.microsoft.com/office/drawing/2014/main" id="{37665C44-6D5B-475D-A7D0-B359A75CBDA5}"/>
                    </a:ext>
                  </a:extLst>
                </p14:cNvPr>
                <p14:cNvContentPartPr/>
                <p14:nvPr/>
              </p14:nvContentPartPr>
              <p14:xfrm>
                <a:off x="9722122" y="4911461"/>
                <a:ext cx="98280" cy="355320"/>
              </p14:xfrm>
            </p:contentPart>
          </mc:Choice>
          <mc:Fallback>
            <p:pic>
              <p:nvPicPr>
                <p:cNvPr id="260" name="Input penna 259">
                  <a:extLst>
                    <a:ext uri="{FF2B5EF4-FFF2-40B4-BE49-F238E27FC236}">
                      <a16:creationId xmlns:a16="http://schemas.microsoft.com/office/drawing/2014/main" id="{37665C44-6D5B-475D-A7D0-B359A75CBDA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713482" y="4902821"/>
                  <a:ext cx="1159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1" name="Input penna 260">
                  <a:extLst>
                    <a:ext uri="{FF2B5EF4-FFF2-40B4-BE49-F238E27FC236}">
                      <a16:creationId xmlns:a16="http://schemas.microsoft.com/office/drawing/2014/main" id="{751E27F6-C083-4A10-80C0-C155AC735BC0}"/>
                    </a:ext>
                  </a:extLst>
                </p14:cNvPr>
                <p14:cNvContentPartPr/>
                <p14:nvPr/>
              </p14:nvContentPartPr>
              <p14:xfrm>
                <a:off x="9698722" y="5179301"/>
                <a:ext cx="178560" cy="5760"/>
              </p14:xfrm>
            </p:contentPart>
          </mc:Choice>
          <mc:Fallback>
            <p:pic>
              <p:nvPicPr>
                <p:cNvPr id="261" name="Input penna 260">
                  <a:extLst>
                    <a:ext uri="{FF2B5EF4-FFF2-40B4-BE49-F238E27FC236}">
                      <a16:creationId xmlns:a16="http://schemas.microsoft.com/office/drawing/2014/main" id="{751E27F6-C083-4A10-80C0-C155AC735BC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689722" y="5170301"/>
                  <a:ext cx="196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2" name="Input penna 261">
                  <a:extLst>
                    <a:ext uri="{FF2B5EF4-FFF2-40B4-BE49-F238E27FC236}">
                      <a16:creationId xmlns:a16="http://schemas.microsoft.com/office/drawing/2014/main" id="{B0FE288C-706A-449A-8273-4A7B6A7A2B15}"/>
                    </a:ext>
                  </a:extLst>
                </p14:cNvPr>
                <p14:cNvContentPartPr/>
                <p14:nvPr/>
              </p14:nvContentPartPr>
              <p14:xfrm>
                <a:off x="10025602" y="5015501"/>
                <a:ext cx="240480" cy="221400"/>
              </p14:xfrm>
            </p:contentPart>
          </mc:Choice>
          <mc:Fallback>
            <p:pic>
              <p:nvPicPr>
                <p:cNvPr id="262" name="Input penna 261">
                  <a:extLst>
                    <a:ext uri="{FF2B5EF4-FFF2-40B4-BE49-F238E27FC236}">
                      <a16:creationId xmlns:a16="http://schemas.microsoft.com/office/drawing/2014/main" id="{B0FE288C-706A-449A-8273-4A7B6A7A2B1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016962" y="5006501"/>
                  <a:ext cx="258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3" name="Input penna 262">
                  <a:extLst>
                    <a:ext uri="{FF2B5EF4-FFF2-40B4-BE49-F238E27FC236}">
                      <a16:creationId xmlns:a16="http://schemas.microsoft.com/office/drawing/2014/main" id="{7A47E4AB-593B-4DE4-A7D8-4AC40AB11FEF}"/>
                    </a:ext>
                  </a:extLst>
                </p14:cNvPr>
                <p14:cNvContentPartPr/>
                <p14:nvPr/>
              </p14:nvContentPartPr>
              <p14:xfrm>
                <a:off x="10089322" y="5054381"/>
                <a:ext cx="78480" cy="204120"/>
              </p14:xfrm>
            </p:contentPart>
          </mc:Choice>
          <mc:Fallback>
            <p:pic>
              <p:nvPicPr>
                <p:cNvPr id="263" name="Input penna 262">
                  <a:extLst>
                    <a:ext uri="{FF2B5EF4-FFF2-40B4-BE49-F238E27FC236}">
                      <a16:creationId xmlns:a16="http://schemas.microsoft.com/office/drawing/2014/main" id="{7A47E4AB-593B-4DE4-A7D8-4AC40AB11FE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0080322" y="5045381"/>
                  <a:ext cx="96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4" name="Input penna 263">
                  <a:extLst>
                    <a:ext uri="{FF2B5EF4-FFF2-40B4-BE49-F238E27FC236}">
                      <a16:creationId xmlns:a16="http://schemas.microsoft.com/office/drawing/2014/main" id="{F5E1A88F-07F1-4D5A-974A-66D9C927B370}"/>
                    </a:ext>
                  </a:extLst>
                </p14:cNvPr>
                <p14:cNvContentPartPr/>
                <p14:nvPr/>
              </p14:nvContentPartPr>
              <p14:xfrm>
                <a:off x="10300642" y="5042141"/>
                <a:ext cx="285120" cy="196200"/>
              </p14:xfrm>
            </p:contentPart>
          </mc:Choice>
          <mc:Fallback>
            <p:pic>
              <p:nvPicPr>
                <p:cNvPr id="264" name="Input penna 263">
                  <a:extLst>
                    <a:ext uri="{FF2B5EF4-FFF2-40B4-BE49-F238E27FC236}">
                      <a16:creationId xmlns:a16="http://schemas.microsoft.com/office/drawing/2014/main" id="{F5E1A88F-07F1-4D5A-974A-66D9C927B37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291642" y="5033501"/>
                  <a:ext cx="30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5" name="Input penna 264">
                  <a:extLst>
                    <a:ext uri="{FF2B5EF4-FFF2-40B4-BE49-F238E27FC236}">
                      <a16:creationId xmlns:a16="http://schemas.microsoft.com/office/drawing/2014/main" id="{C51CB046-8E4C-4536-B8CB-237E6369D82C}"/>
                    </a:ext>
                  </a:extLst>
                </p14:cNvPr>
                <p14:cNvContentPartPr/>
                <p14:nvPr/>
              </p14:nvContentPartPr>
              <p14:xfrm>
                <a:off x="10484602" y="4886621"/>
                <a:ext cx="85680" cy="7560"/>
              </p14:xfrm>
            </p:contentPart>
          </mc:Choice>
          <mc:Fallback>
            <p:pic>
              <p:nvPicPr>
                <p:cNvPr id="265" name="Input penna 264">
                  <a:extLst>
                    <a:ext uri="{FF2B5EF4-FFF2-40B4-BE49-F238E27FC236}">
                      <a16:creationId xmlns:a16="http://schemas.microsoft.com/office/drawing/2014/main" id="{C51CB046-8E4C-4536-B8CB-237E6369D82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475602" y="4877981"/>
                  <a:ext cx="1033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6" name="Input penna 265">
                  <a:extLst>
                    <a:ext uri="{FF2B5EF4-FFF2-40B4-BE49-F238E27FC236}">
                      <a16:creationId xmlns:a16="http://schemas.microsoft.com/office/drawing/2014/main" id="{A17006B3-E7C9-4E64-8A7E-7A1114E00EFE}"/>
                    </a:ext>
                  </a:extLst>
                </p14:cNvPr>
                <p14:cNvContentPartPr/>
                <p14:nvPr/>
              </p14:nvContentPartPr>
              <p14:xfrm>
                <a:off x="10651282" y="4719941"/>
                <a:ext cx="82080" cy="168840"/>
              </p14:xfrm>
            </p:contentPart>
          </mc:Choice>
          <mc:Fallback>
            <p:pic>
              <p:nvPicPr>
                <p:cNvPr id="266" name="Input penna 265">
                  <a:extLst>
                    <a:ext uri="{FF2B5EF4-FFF2-40B4-BE49-F238E27FC236}">
                      <a16:creationId xmlns:a16="http://schemas.microsoft.com/office/drawing/2014/main" id="{A17006B3-E7C9-4E64-8A7E-7A1114E00EF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642642" y="4711301"/>
                  <a:ext cx="99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7" name="Input penna 266">
                  <a:extLst>
                    <a:ext uri="{FF2B5EF4-FFF2-40B4-BE49-F238E27FC236}">
                      <a16:creationId xmlns:a16="http://schemas.microsoft.com/office/drawing/2014/main" id="{CA6EF5C6-273A-4CA2-9D90-5A445AB3EBA6}"/>
                    </a:ext>
                  </a:extLst>
                </p14:cNvPr>
                <p14:cNvContentPartPr/>
                <p14:nvPr/>
              </p14:nvContentPartPr>
              <p14:xfrm>
                <a:off x="10851802" y="4795181"/>
                <a:ext cx="311400" cy="440640"/>
              </p14:xfrm>
            </p:contentPart>
          </mc:Choice>
          <mc:Fallback>
            <p:pic>
              <p:nvPicPr>
                <p:cNvPr id="267" name="Input penna 266">
                  <a:extLst>
                    <a:ext uri="{FF2B5EF4-FFF2-40B4-BE49-F238E27FC236}">
                      <a16:creationId xmlns:a16="http://schemas.microsoft.com/office/drawing/2014/main" id="{CA6EF5C6-273A-4CA2-9D90-5A445AB3EBA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842802" y="4786541"/>
                  <a:ext cx="3290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8" name="Input penna 267">
                  <a:extLst>
                    <a:ext uri="{FF2B5EF4-FFF2-40B4-BE49-F238E27FC236}">
                      <a16:creationId xmlns:a16="http://schemas.microsoft.com/office/drawing/2014/main" id="{569DE5E0-2A53-47CF-B5E0-AB65329AF34E}"/>
                    </a:ext>
                  </a:extLst>
                </p14:cNvPr>
                <p14:cNvContentPartPr/>
                <p14:nvPr/>
              </p14:nvContentPartPr>
              <p14:xfrm>
                <a:off x="8591002" y="5592581"/>
                <a:ext cx="49320" cy="316080"/>
              </p14:xfrm>
            </p:contentPart>
          </mc:Choice>
          <mc:Fallback>
            <p:pic>
              <p:nvPicPr>
                <p:cNvPr id="268" name="Input penna 267">
                  <a:extLst>
                    <a:ext uri="{FF2B5EF4-FFF2-40B4-BE49-F238E27FC236}">
                      <a16:creationId xmlns:a16="http://schemas.microsoft.com/office/drawing/2014/main" id="{569DE5E0-2A53-47CF-B5E0-AB65329AF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582362" y="5583941"/>
                  <a:ext cx="669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9" name="Input penna 268">
                  <a:extLst>
                    <a:ext uri="{FF2B5EF4-FFF2-40B4-BE49-F238E27FC236}">
                      <a16:creationId xmlns:a16="http://schemas.microsoft.com/office/drawing/2014/main" id="{6333652F-FBD1-414C-9D02-92B2BADB1D3E}"/>
                    </a:ext>
                  </a:extLst>
                </p14:cNvPr>
                <p14:cNvContentPartPr/>
                <p14:nvPr/>
              </p14:nvContentPartPr>
              <p14:xfrm>
                <a:off x="8541682" y="5554781"/>
                <a:ext cx="270000" cy="57960"/>
              </p14:xfrm>
            </p:contentPart>
          </mc:Choice>
          <mc:Fallback>
            <p:pic>
              <p:nvPicPr>
                <p:cNvPr id="269" name="Input penna 268">
                  <a:extLst>
                    <a:ext uri="{FF2B5EF4-FFF2-40B4-BE49-F238E27FC236}">
                      <a16:creationId xmlns:a16="http://schemas.microsoft.com/office/drawing/2014/main" id="{6333652F-FBD1-414C-9D02-92B2BADB1D3E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532682" y="5546141"/>
                  <a:ext cx="287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0" name="Input penna 269">
                  <a:extLst>
                    <a:ext uri="{FF2B5EF4-FFF2-40B4-BE49-F238E27FC236}">
                      <a16:creationId xmlns:a16="http://schemas.microsoft.com/office/drawing/2014/main" id="{30F19253-7873-4DC4-BFFE-8CB33ECC1D9A}"/>
                    </a:ext>
                  </a:extLst>
                </p14:cNvPr>
                <p14:cNvContentPartPr/>
                <p14:nvPr/>
              </p14:nvContentPartPr>
              <p14:xfrm>
                <a:off x="8566522" y="5739821"/>
                <a:ext cx="152280" cy="7560"/>
              </p14:xfrm>
            </p:contentPart>
          </mc:Choice>
          <mc:Fallback>
            <p:pic>
              <p:nvPicPr>
                <p:cNvPr id="270" name="Input penna 269">
                  <a:extLst>
                    <a:ext uri="{FF2B5EF4-FFF2-40B4-BE49-F238E27FC236}">
                      <a16:creationId xmlns:a16="http://schemas.microsoft.com/office/drawing/2014/main" id="{30F19253-7873-4DC4-BFFE-8CB33ECC1D9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557882" y="5731181"/>
                  <a:ext cx="169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1" name="Input penna 270">
                  <a:extLst>
                    <a:ext uri="{FF2B5EF4-FFF2-40B4-BE49-F238E27FC236}">
                      <a16:creationId xmlns:a16="http://schemas.microsoft.com/office/drawing/2014/main" id="{55546B36-0708-4D51-9294-AE67E89B5E30}"/>
                    </a:ext>
                  </a:extLst>
                </p14:cNvPr>
                <p14:cNvContentPartPr/>
                <p14:nvPr/>
              </p14:nvContentPartPr>
              <p14:xfrm>
                <a:off x="8765602" y="5747021"/>
                <a:ext cx="133920" cy="370440"/>
              </p14:xfrm>
            </p:contentPart>
          </mc:Choice>
          <mc:Fallback>
            <p:pic>
              <p:nvPicPr>
                <p:cNvPr id="271" name="Input penna 270">
                  <a:extLst>
                    <a:ext uri="{FF2B5EF4-FFF2-40B4-BE49-F238E27FC236}">
                      <a16:creationId xmlns:a16="http://schemas.microsoft.com/office/drawing/2014/main" id="{55546B36-0708-4D51-9294-AE67E89B5E3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756602" y="5738021"/>
                  <a:ext cx="1515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2" name="Input penna 271">
                  <a:extLst>
                    <a:ext uri="{FF2B5EF4-FFF2-40B4-BE49-F238E27FC236}">
                      <a16:creationId xmlns:a16="http://schemas.microsoft.com/office/drawing/2014/main" id="{4A606016-9C72-4F8E-9D74-3F997CEE9810}"/>
                    </a:ext>
                  </a:extLst>
                </p14:cNvPr>
                <p14:cNvContentPartPr/>
                <p14:nvPr/>
              </p14:nvContentPartPr>
              <p14:xfrm>
                <a:off x="9043162" y="5719661"/>
                <a:ext cx="190080" cy="30960"/>
              </p14:xfrm>
            </p:contentPart>
          </mc:Choice>
          <mc:Fallback>
            <p:pic>
              <p:nvPicPr>
                <p:cNvPr id="272" name="Input penna 271">
                  <a:extLst>
                    <a:ext uri="{FF2B5EF4-FFF2-40B4-BE49-F238E27FC236}">
                      <a16:creationId xmlns:a16="http://schemas.microsoft.com/office/drawing/2014/main" id="{4A606016-9C72-4F8E-9D74-3F997CEE981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034522" y="5710661"/>
                  <a:ext cx="207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3" name="Input penna 272">
                  <a:extLst>
                    <a:ext uri="{FF2B5EF4-FFF2-40B4-BE49-F238E27FC236}">
                      <a16:creationId xmlns:a16="http://schemas.microsoft.com/office/drawing/2014/main" id="{355BC6D7-2D95-4A62-9D24-F7C11FCD097A}"/>
                    </a:ext>
                  </a:extLst>
                </p14:cNvPr>
                <p14:cNvContentPartPr/>
                <p14:nvPr/>
              </p14:nvContentPartPr>
              <p14:xfrm>
                <a:off x="9051442" y="5815421"/>
                <a:ext cx="201600" cy="30960"/>
              </p14:xfrm>
            </p:contentPart>
          </mc:Choice>
          <mc:Fallback>
            <p:pic>
              <p:nvPicPr>
                <p:cNvPr id="273" name="Input penna 272">
                  <a:extLst>
                    <a:ext uri="{FF2B5EF4-FFF2-40B4-BE49-F238E27FC236}">
                      <a16:creationId xmlns:a16="http://schemas.microsoft.com/office/drawing/2014/main" id="{355BC6D7-2D95-4A62-9D24-F7C11FCD097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042802" y="5806781"/>
                  <a:ext cx="219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6" name="Input penna 275">
                  <a:extLst>
                    <a:ext uri="{FF2B5EF4-FFF2-40B4-BE49-F238E27FC236}">
                      <a16:creationId xmlns:a16="http://schemas.microsoft.com/office/drawing/2014/main" id="{18FA5457-894B-42CF-8C9A-A44FF3BFE2BF}"/>
                    </a:ext>
                  </a:extLst>
                </p14:cNvPr>
                <p14:cNvContentPartPr/>
                <p14:nvPr/>
              </p14:nvContentPartPr>
              <p14:xfrm>
                <a:off x="9470122" y="5710301"/>
                <a:ext cx="151200" cy="20520"/>
              </p14:xfrm>
            </p:contentPart>
          </mc:Choice>
          <mc:Fallback>
            <p:pic>
              <p:nvPicPr>
                <p:cNvPr id="276" name="Input penna 275">
                  <a:extLst>
                    <a:ext uri="{FF2B5EF4-FFF2-40B4-BE49-F238E27FC236}">
                      <a16:creationId xmlns:a16="http://schemas.microsoft.com/office/drawing/2014/main" id="{18FA5457-894B-42CF-8C9A-A44FF3BFE2B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461482" y="5701301"/>
                  <a:ext cx="168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7" name="Input penna 276">
                  <a:extLst>
                    <a:ext uri="{FF2B5EF4-FFF2-40B4-BE49-F238E27FC236}">
                      <a16:creationId xmlns:a16="http://schemas.microsoft.com/office/drawing/2014/main" id="{679975E7-FE3A-4321-A15E-5E68567331A9}"/>
                    </a:ext>
                  </a:extLst>
                </p14:cNvPr>
                <p14:cNvContentPartPr/>
                <p14:nvPr/>
              </p14:nvContentPartPr>
              <p14:xfrm>
                <a:off x="9708802" y="5588621"/>
                <a:ext cx="66600" cy="285120"/>
              </p14:xfrm>
            </p:contentPart>
          </mc:Choice>
          <mc:Fallback>
            <p:pic>
              <p:nvPicPr>
                <p:cNvPr id="277" name="Input penna 276">
                  <a:extLst>
                    <a:ext uri="{FF2B5EF4-FFF2-40B4-BE49-F238E27FC236}">
                      <a16:creationId xmlns:a16="http://schemas.microsoft.com/office/drawing/2014/main" id="{679975E7-FE3A-4321-A15E-5E68567331A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700162" y="5579621"/>
                  <a:ext cx="84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9" name="Input penna 278">
                  <a:extLst>
                    <a:ext uri="{FF2B5EF4-FFF2-40B4-BE49-F238E27FC236}">
                      <a16:creationId xmlns:a16="http://schemas.microsoft.com/office/drawing/2014/main" id="{B400DFFD-CD47-4250-B518-BCB296F02417}"/>
                    </a:ext>
                  </a:extLst>
                </p14:cNvPr>
                <p14:cNvContentPartPr/>
                <p14:nvPr/>
              </p14:nvContentPartPr>
              <p14:xfrm>
                <a:off x="9834442" y="5805701"/>
                <a:ext cx="26280" cy="106200"/>
              </p14:xfrm>
            </p:contentPart>
          </mc:Choice>
          <mc:Fallback>
            <p:pic>
              <p:nvPicPr>
                <p:cNvPr id="279" name="Input penna 278">
                  <a:extLst>
                    <a:ext uri="{FF2B5EF4-FFF2-40B4-BE49-F238E27FC236}">
                      <a16:creationId xmlns:a16="http://schemas.microsoft.com/office/drawing/2014/main" id="{B400DFFD-CD47-4250-B518-BCB296F0241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825802" y="5797061"/>
                  <a:ext cx="439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0" name="Input penna 279">
                  <a:extLst>
                    <a:ext uri="{FF2B5EF4-FFF2-40B4-BE49-F238E27FC236}">
                      <a16:creationId xmlns:a16="http://schemas.microsoft.com/office/drawing/2014/main" id="{B158C63F-8BEC-41DE-BC29-27B0FF0DFB89}"/>
                    </a:ext>
                  </a:extLst>
                </p14:cNvPr>
                <p14:cNvContentPartPr/>
                <p14:nvPr/>
              </p14:nvContentPartPr>
              <p14:xfrm>
                <a:off x="9897082" y="5583581"/>
                <a:ext cx="163080" cy="337680"/>
              </p14:xfrm>
            </p:contentPart>
          </mc:Choice>
          <mc:Fallback>
            <p:pic>
              <p:nvPicPr>
                <p:cNvPr id="280" name="Input penna 279">
                  <a:extLst>
                    <a:ext uri="{FF2B5EF4-FFF2-40B4-BE49-F238E27FC236}">
                      <a16:creationId xmlns:a16="http://schemas.microsoft.com/office/drawing/2014/main" id="{B158C63F-8BEC-41DE-BC29-27B0FF0DFB8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888082" y="5574941"/>
                  <a:ext cx="180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2" name="Input penna 281">
                  <a:extLst>
                    <a:ext uri="{FF2B5EF4-FFF2-40B4-BE49-F238E27FC236}">
                      <a16:creationId xmlns:a16="http://schemas.microsoft.com/office/drawing/2014/main" id="{FBAB3852-B745-4E5C-B30D-6F33DDF24C4D}"/>
                    </a:ext>
                  </a:extLst>
                </p14:cNvPr>
                <p14:cNvContentPartPr/>
                <p14:nvPr/>
              </p14:nvContentPartPr>
              <p14:xfrm>
                <a:off x="10088242" y="5586101"/>
                <a:ext cx="171360" cy="184680"/>
              </p14:xfrm>
            </p:contentPart>
          </mc:Choice>
          <mc:Fallback>
            <p:pic>
              <p:nvPicPr>
                <p:cNvPr id="282" name="Input penna 281">
                  <a:extLst>
                    <a:ext uri="{FF2B5EF4-FFF2-40B4-BE49-F238E27FC236}">
                      <a16:creationId xmlns:a16="http://schemas.microsoft.com/office/drawing/2014/main" id="{FBAB3852-B745-4E5C-B30D-6F33DDF24C4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079242" y="5577461"/>
                  <a:ext cx="189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3" name="Input penna 282">
                  <a:extLst>
                    <a:ext uri="{FF2B5EF4-FFF2-40B4-BE49-F238E27FC236}">
                      <a16:creationId xmlns:a16="http://schemas.microsoft.com/office/drawing/2014/main" id="{475F3711-3A10-4FC5-9D59-F3190F58654D}"/>
                    </a:ext>
                  </a:extLst>
                </p14:cNvPr>
                <p14:cNvContentPartPr/>
                <p14:nvPr/>
              </p14:nvContentPartPr>
              <p14:xfrm>
                <a:off x="10131802" y="5615981"/>
                <a:ext cx="79200" cy="166320"/>
              </p14:xfrm>
            </p:contentPart>
          </mc:Choice>
          <mc:Fallback>
            <p:pic>
              <p:nvPicPr>
                <p:cNvPr id="283" name="Input penna 282">
                  <a:extLst>
                    <a:ext uri="{FF2B5EF4-FFF2-40B4-BE49-F238E27FC236}">
                      <a16:creationId xmlns:a16="http://schemas.microsoft.com/office/drawing/2014/main" id="{475F3711-3A10-4FC5-9D59-F3190F58654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123162" y="5607341"/>
                  <a:ext cx="96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4" name="Input penna 283">
                  <a:extLst>
                    <a:ext uri="{FF2B5EF4-FFF2-40B4-BE49-F238E27FC236}">
                      <a16:creationId xmlns:a16="http://schemas.microsoft.com/office/drawing/2014/main" id="{D7C55402-A71B-4498-83E0-F02C01A2B9EA}"/>
                    </a:ext>
                  </a:extLst>
                </p14:cNvPr>
                <p14:cNvContentPartPr/>
                <p14:nvPr/>
              </p14:nvContentPartPr>
              <p14:xfrm>
                <a:off x="10375882" y="5507981"/>
                <a:ext cx="64800" cy="262080"/>
              </p14:xfrm>
            </p:contentPart>
          </mc:Choice>
          <mc:Fallback>
            <p:pic>
              <p:nvPicPr>
                <p:cNvPr id="284" name="Input penna 283">
                  <a:extLst>
                    <a:ext uri="{FF2B5EF4-FFF2-40B4-BE49-F238E27FC236}">
                      <a16:creationId xmlns:a16="http://schemas.microsoft.com/office/drawing/2014/main" id="{D7C55402-A71B-4498-83E0-F02C01A2B9E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66882" y="5499341"/>
                  <a:ext cx="824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5" name="Input penna 284">
                  <a:extLst>
                    <a:ext uri="{FF2B5EF4-FFF2-40B4-BE49-F238E27FC236}">
                      <a16:creationId xmlns:a16="http://schemas.microsoft.com/office/drawing/2014/main" id="{424482CA-4F03-4D11-BB9E-1563D460CCF9}"/>
                    </a:ext>
                  </a:extLst>
                </p14:cNvPr>
                <p14:cNvContentPartPr/>
                <p14:nvPr/>
              </p14:nvContentPartPr>
              <p14:xfrm>
                <a:off x="10509802" y="5586101"/>
                <a:ext cx="171000" cy="150120"/>
              </p14:xfrm>
            </p:contentPart>
          </mc:Choice>
          <mc:Fallback>
            <p:pic>
              <p:nvPicPr>
                <p:cNvPr id="285" name="Input penna 284">
                  <a:extLst>
                    <a:ext uri="{FF2B5EF4-FFF2-40B4-BE49-F238E27FC236}">
                      <a16:creationId xmlns:a16="http://schemas.microsoft.com/office/drawing/2014/main" id="{424482CA-4F03-4D11-BB9E-1563D460CCF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01162" y="5577101"/>
                  <a:ext cx="188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6" name="Input penna 285">
                  <a:extLst>
                    <a:ext uri="{FF2B5EF4-FFF2-40B4-BE49-F238E27FC236}">
                      <a16:creationId xmlns:a16="http://schemas.microsoft.com/office/drawing/2014/main" id="{C199559E-AEBA-49B7-8B14-E83E09579F36}"/>
                    </a:ext>
                  </a:extLst>
                </p14:cNvPr>
                <p14:cNvContentPartPr/>
                <p14:nvPr/>
              </p14:nvContentPartPr>
              <p14:xfrm>
                <a:off x="10622482" y="5498981"/>
                <a:ext cx="109080" cy="14400"/>
              </p14:xfrm>
            </p:contentPart>
          </mc:Choice>
          <mc:Fallback>
            <p:pic>
              <p:nvPicPr>
                <p:cNvPr id="286" name="Input penna 285">
                  <a:extLst>
                    <a:ext uri="{FF2B5EF4-FFF2-40B4-BE49-F238E27FC236}">
                      <a16:creationId xmlns:a16="http://schemas.microsoft.com/office/drawing/2014/main" id="{C199559E-AEBA-49B7-8B14-E83E09579F3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13842" y="5489981"/>
                  <a:ext cx="126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7" name="Input penna 286">
                  <a:extLst>
                    <a:ext uri="{FF2B5EF4-FFF2-40B4-BE49-F238E27FC236}">
                      <a16:creationId xmlns:a16="http://schemas.microsoft.com/office/drawing/2014/main" id="{8EB19E49-990A-4795-80B1-0DD91802B501}"/>
                    </a:ext>
                  </a:extLst>
                </p14:cNvPr>
                <p14:cNvContentPartPr/>
                <p14:nvPr/>
              </p14:nvContentPartPr>
              <p14:xfrm>
                <a:off x="10844962" y="5366501"/>
                <a:ext cx="45360" cy="137520"/>
              </p14:xfrm>
            </p:contentPart>
          </mc:Choice>
          <mc:Fallback>
            <p:pic>
              <p:nvPicPr>
                <p:cNvPr id="287" name="Input penna 286">
                  <a:extLst>
                    <a:ext uri="{FF2B5EF4-FFF2-40B4-BE49-F238E27FC236}">
                      <a16:creationId xmlns:a16="http://schemas.microsoft.com/office/drawing/2014/main" id="{8EB19E49-990A-4795-80B1-0DD91802B50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36322" y="5357861"/>
                  <a:ext cx="63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8" name="Input penna 287">
                  <a:extLst>
                    <a:ext uri="{FF2B5EF4-FFF2-40B4-BE49-F238E27FC236}">
                      <a16:creationId xmlns:a16="http://schemas.microsoft.com/office/drawing/2014/main" id="{1C9EABA2-4677-4CD2-AE90-68670CCA406C}"/>
                    </a:ext>
                  </a:extLst>
                </p14:cNvPr>
                <p14:cNvContentPartPr/>
                <p14:nvPr/>
              </p14:nvContentPartPr>
              <p14:xfrm>
                <a:off x="10990402" y="5252741"/>
                <a:ext cx="413280" cy="464040"/>
              </p14:xfrm>
            </p:contentPart>
          </mc:Choice>
          <mc:Fallback>
            <p:pic>
              <p:nvPicPr>
                <p:cNvPr id="288" name="Input penna 287">
                  <a:extLst>
                    <a:ext uri="{FF2B5EF4-FFF2-40B4-BE49-F238E27FC236}">
                      <a16:creationId xmlns:a16="http://schemas.microsoft.com/office/drawing/2014/main" id="{1C9EABA2-4677-4CD2-AE90-68670CCA406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981402" y="5243741"/>
                  <a:ext cx="430920" cy="48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970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5F5D6A6-44CC-4B07-BED3-9AF9CF35AD28}"/>
              </a:ext>
            </a:extLst>
          </p:cNvPr>
          <p:cNvGrpSpPr/>
          <p:nvPr/>
        </p:nvGrpSpPr>
        <p:grpSpPr>
          <a:xfrm>
            <a:off x="107242" y="223541"/>
            <a:ext cx="268560" cy="438840"/>
            <a:chOff x="107242" y="223541"/>
            <a:chExt cx="26856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put penna 1">
                  <a:extLst>
                    <a:ext uri="{FF2B5EF4-FFF2-40B4-BE49-F238E27FC236}">
                      <a16:creationId xmlns:a16="http://schemas.microsoft.com/office/drawing/2014/main" id="{6B130C75-D232-4A4C-9201-46F145462CDE}"/>
                    </a:ext>
                  </a:extLst>
                </p14:cNvPr>
                <p14:cNvContentPartPr/>
                <p14:nvPr/>
              </p14:nvContentPartPr>
              <p14:xfrm>
                <a:off x="107242" y="306341"/>
                <a:ext cx="97920" cy="276120"/>
              </p14:xfrm>
            </p:contentPart>
          </mc:Choice>
          <mc:Fallback>
            <p:pic>
              <p:nvPicPr>
                <p:cNvPr id="2" name="Input penna 1">
                  <a:extLst>
                    <a:ext uri="{FF2B5EF4-FFF2-40B4-BE49-F238E27FC236}">
                      <a16:creationId xmlns:a16="http://schemas.microsoft.com/office/drawing/2014/main" id="{6B130C75-D232-4A4C-9201-46F145462C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602" y="297341"/>
                  <a:ext cx="115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CDDAC66A-95A5-46FA-AF14-2900A62C220F}"/>
                    </a:ext>
                  </a:extLst>
                </p14:cNvPr>
                <p14:cNvContentPartPr/>
                <p14:nvPr/>
              </p14:nvContentPartPr>
              <p14:xfrm>
                <a:off x="290482" y="223541"/>
                <a:ext cx="85320" cy="43884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CDDAC66A-95A5-46FA-AF14-2900A62C22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842" y="214541"/>
                  <a:ext cx="102960" cy="45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0D8B00FB-5D26-44CD-A6EB-5F8B7BEEF1F2}"/>
                  </a:ext>
                </a:extLst>
              </p14:cNvPr>
              <p14:cNvContentPartPr/>
              <p14:nvPr/>
            </p14:nvContentPartPr>
            <p14:xfrm>
              <a:off x="3447682" y="3007421"/>
              <a:ext cx="937080" cy="198000"/>
            </p14:xfrm>
          </p:contentPart>
        </mc:Choice>
        <mc:Fallback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0D8B00FB-5D26-44CD-A6EB-5F8B7BEEF1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8682" y="2998421"/>
                <a:ext cx="95472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4948EE8F-4282-4448-9883-9D7AA66300FB}"/>
              </a:ext>
            </a:extLst>
          </p:cNvPr>
          <p:cNvGrpSpPr/>
          <p:nvPr/>
        </p:nvGrpSpPr>
        <p:grpSpPr>
          <a:xfrm>
            <a:off x="101122" y="3119741"/>
            <a:ext cx="780840" cy="244800"/>
            <a:chOff x="101122" y="3119741"/>
            <a:chExt cx="78084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97DFFDF4-FC24-4B67-9842-63564136F738}"/>
                    </a:ext>
                  </a:extLst>
                </p14:cNvPr>
                <p14:cNvContentPartPr/>
                <p14:nvPr/>
              </p14:nvContentPartPr>
              <p14:xfrm>
                <a:off x="286522" y="3178061"/>
                <a:ext cx="595440" cy="5868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97DFFDF4-FC24-4B67-9842-63564136F7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882" y="3169421"/>
                  <a:ext cx="6130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53905736-8EB6-4DCB-9E27-0BF6DBDB2F65}"/>
                    </a:ext>
                  </a:extLst>
                </p14:cNvPr>
                <p14:cNvContentPartPr/>
                <p14:nvPr/>
              </p14:nvContentPartPr>
              <p14:xfrm>
                <a:off x="101122" y="3119741"/>
                <a:ext cx="259920" cy="24480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53905736-8EB6-4DCB-9E27-0BF6DBDB2F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482" y="3111101"/>
                  <a:ext cx="2775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B5B6A33B-193E-4B67-88CB-0A7505A367C1}"/>
              </a:ext>
            </a:extLst>
          </p:cNvPr>
          <p:cNvGrpSpPr/>
          <p:nvPr/>
        </p:nvGrpSpPr>
        <p:grpSpPr>
          <a:xfrm>
            <a:off x="2888242" y="2065301"/>
            <a:ext cx="600120" cy="992880"/>
            <a:chOff x="2888242" y="2065301"/>
            <a:chExt cx="600120" cy="9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89C62A88-6F47-44B3-84F0-780CAFC95E9D}"/>
                    </a:ext>
                  </a:extLst>
                </p14:cNvPr>
                <p14:cNvContentPartPr/>
                <p14:nvPr/>
              </p14:nvContentPartPr>
              <p14:xfrm>
                <a:off x="2974642" y="2344301"/>
                <a:ext cx="325440" cy="71388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89C62A88-6F47-44B3-84F0-780CAFC95E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65642" y="2335301"/>
                  <a:ext cx="34308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3C08E197-0063-4E0D-9F1E-62946331818B}"/>
                    </a:ext>
                  </a:extLst>
                </p14:cNvPr>
                <p14:cNvContentPartPr/>
                <p14:nvPr/>
              </p14:nvContentPartPr>
              <p14:xfrm>
                <a:off x="2888242" y="2292821"/>
                <a:ext cx="220680" cy="20556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3C08E197-0063-4E0D-9F1E-6294633181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79602" y="2283821"/>
                  <a:ext cx="238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E8BB9975-068D-43ED-8BE2-DF728A02F448}"/>
                    </a:ext>
                  </a:extLst>
                </p14:cNvPr>
                <p14:cNvContentPartPr/>
                <p14:nvPr/>
              </p14:nvContentPartPr>
              <p14:xfrm>
                <a:off x="3388282" y="2338181"/>
                <a:ext cx="2160" cy="385200"/>
              </p14:xfrm>
            </p:contentPart>
          </mc:Choice>
          <mc:Fallback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E8BB9975-068D-43ED-8BE2-DF728A02F4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9642" y="2329181"/>
                  <a:ext cx="198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929F4069-4803-42CF-B779-65AE9E87367C}"/>
                    </a:ext>
                  </a:extLst>
                </p14:cNvPr>
                <p14:cNvContentPartPr/>
                <p14:nvPr/>
              </p14:nvContentPartPr>
              <p14:xfrm>
                <a:off x="3253282" y="2355821"/>
                <a:ext cx="235080" cy="62640"/>
              </p14:xfrm>
            </p:contentPart>
          </mc:Choice>
          <mc:Fallback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929F4069-4803-42CF-B779-65AE9E8736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44282" y="2347181"/>
                  <a:ext cx="252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92351F3F-77B0-4261-BEE6-A6E46DC35B33}"/>
                    </a:ext>
                  </a:extLst>
                </p14:cNvPr>
                <p14:cNvContentPartPr/>
                <p14:nvPr/>
              </p14:nvContentPartPr>
              <p14:xfrm>
                <a:off x="3178042" y="2065301"/>
                <a:ext cx="263160" cy="10692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92351F3F-77B0-4261-BEE6-A6E46DC35B3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9402" y="2056661"/>
                  <a:ext cx="2808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88EFCB96-40F0-4559-BCC8-978859D56E96}"/>
              </a:ext>
            </a:extLst>
          </p:cNvPr>
          <p:cNvGrpSpPr/>
          <p:nvPr/>
        </p:nvGrpSpPr>
        <p:grpSpPr>
          <a:xfrm>
            <a:off x="3221962" y="3204701"/>
            <a:ext cx="155160" cy="1104840"/>
            <a:chOff x="3221962" y="3204701"/>
            <a:chExt cx="155160" cy="11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8BCB9F9A-65FC-4E08-85BE-CA037C918388}"/>
                    </a:ext>
                  </a:extLst>
                </p14:cNvPr>
                <p14:cNvContentPartPr/>
                <p14:nvPr/>
              </p14:nvContentPartPr>
              <p14:xfrm>
                <a:off x="3281362" y="3204701"/>
                <a:ext cx="40680" cy="75492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8BCB9F9A-65FC-4E08-85BE-CA037C9183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2722" y="3195701"/>
                  <a:ext cx="583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D17E11CB-BF59-4C26-8638-8B3BF0CDF344}"/>
                    </a:ext>
                  </a:extLst>
                </p14:cNvPr>
                <p14:cNvContentPartPr/>
                <p14:nvPr/>
              </p14:nvContentPartPr>
              <p14:xfrm>
                <a:off x="3221962" y="3945221"/>
                <a:ext cx="155160" cy="36432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D17E11CB-BF59-4C26-8638-8B3BF0CDF3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12962" y="3936221"/>
                  <a:ext cx="17280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F11F9F43-122A-4971-A46B-C3A748A54D4C}"/>
              </a:ext>
            </a:extLst>
          </p:cNvPr>
          <p:cNvGrpSpPr/>
          <p:nvPr/>
        </p:nvGrpSpPr>
        <p:grpSpPr>
          <a:xfrm>
            <a:off x="2546242" y="4002821"/>
            <a:ext cx="320040" cy="688680"/>
            <a:chOff x="2546242" y="4002821"/>
            <a:chExt cx="320040" cy="68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945B10A9-7D3A-4052-AD65-26859F01F43E}"/>
                    </a:ext>
                  </a:extLst>
                </p14:cNvPr>
                <p14:cNvContentPartPr/>
                <p14:nvPr/>
              </p14:nvContentPartPr>
              <p14:xfrm>
                <a:off x="2608522" y="4267061"/>
                <a:ext cx="209880" cy="42444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945B10A9-7D3A-4052-AD65-26859F01F4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99882" y="4258061"/>
                  <a:ext cx="2275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8171D46F-D0C2-4F66-8B88-964F46B56335}"/>
                    </a:ext>
                  </a:extLst>
                </p14:cNvPr>
                <p14:cNvContentPartPr/>
                <p14:nvPr/>
              </p14:nvContentPartPr>
              <p14:xfrm>
                <a:off x="2546242" y="4002821"/>
                <a:ext cx="320040" cy="10332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8171D46F-D0C2-4F66-8B88-964F46B563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7242" y="3994181"/>
                  <a:ext cx="3376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F585B542-1527-4A74-8286-2410DE3AD65C}"/>
              </a:ext>
            </a:extLst>
          </p:cNvPr>
          <p:cNvGrpSpPr/>
          <p:nvPr/>
        </p:nvGrpSpPr>
        <p:grpSpPr>
          <a:xfrm>
            <a:off x="4246522" y="2246741"/>
            <a:ext cx="377640" cy="683280"/>
            <a:chOff x="4246522" y="2246741"/>
            <a:chExt cx="37764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9188880E-CC92-4357-AF4B-3279AEBD0172}"/>
                    </a:ext>
                  </a:extLst>
                </p14:cNvPr>
                <p14:cNvContentPartPr/>
                <p14:nvPr/>
              </p14:nvContentPartPr>
              <p14:xfrm>
                <a:off x="4309882" y="2501621"/>
                <a:ext cx="26280" cy="37188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9188880E-CC92-4357-AF4B-3279AEBD01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1242" y="2492621"/>
                  <a:ext cx="439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1B207378-A4B0-4084-9B5E-3461E9A4572C}"/>
                    </a:ext>
                  </a:extLst>
                </p14:cNvPr>
                <p14:cNvContentPartPr/>
                <p14:nvPr/>
              </p14:nvContentPartPr>
              <p14:xfrm>
                <a:off x="4246522" y="2446901"/>
                <a:ext cx="264240" cy="5076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1B207378-A4B0-4084-9B5E-3461E9A457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7882" y="2438261"/>
                  <a:ext cx="281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51DD46DB-005A-421B-9E6C-2AD27A8FF703}"/>
                    </a:ext>
                  </a:extLst>
                </p14:cNvPr>
                <p14:cNvContentPartPr/>
                <p14:nvPr/>
              </p14:nvContentPartPr>
              <p14:xfrm>
                <a:off x="4266322" y="2579741"/>
                <a:ext cx="231120" cy="4788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51DD46DB-005A-421B-9E6C-2AD27A8FF70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57322" y="2570741"/>
                  <a:ext cx="2487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386D9CA7-F6FE-44F8-A4C3-6E5C2BFBC065}"/>
                    </a:ext>
                  </a:extLst>
                </p14:cNvPr>
                <p14:cNvContentPartPr/>
                <p14:nvPr/>
              </p14:nvContentPartPr>
              <p14:xfrm>
                <a:off x="4493482" y="2767661"/>
                <a:ext cx="83160" cy="16236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386D9CA7-F6FE-44F8-A4C3-6E5C2BFBC0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4482" y="2758661"/>
                  <a:ext cx="100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02279C00-B0D5-4DE8-A379-81A2F8F7FAFD}"/>
                    </a:ext>
                  </a:extLst>
                </p14:cNvPr>
                <p14:cNvContentPartPr/>
                <p14:nvPr/>
              </p14:nvContentPartPr>
              <p14:xfrm>
                <a:off x="4265602" y="2246741"/>
                <a:ext cx="358560" cy="5292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02279C00-B0D5-4DE8-A379-81A2F8F7FA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56602" y="2237741"/>
                  <a:ext cx="37620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825C98E6-9ECE-4981-A94A-67F867DFB091}"/>
              </a:ext>
            </a:extLst>
          </p:cNvPr>
          <p:cNvGrpSpPr/>
          <p:nvPr/>
        </p:nvGrpSpPr>
        <p:grpSpPr>
          <a:xfrm>
            <a:off x="4899562" y="214901"/>
            <a:ext cx="1933200" cy="343800"/>
            <a:chOff x="4899562" y="214901"/>
            <a:chExt cx="193320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47DB2CA8-6C01-4832-827E-C64FA273F2ED}"/>
                    </a:ext>
                  </a:extLst>
                </p14:cNvPr>
                <p14:cNvContentPartPr/>
                <p14:nvPr/>
              </p14:nvContentPartPr>
              <p14:xfrm>
                <a:off x="4899562" y="271781"/>
                <a:ext cx="529200" cy="28692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47DB2CA8-6C01-4832-827E-C64FA273F2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0562" y="263141"/>
                  <a:ext cx="546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DD6D1E10-CC30-4F99-BE9B-F558FAEB6286}"/>
                    </a:ext>
                  </a:extLst>
                </p14:cNvPr>
                <p14:cNvContentPartPr/>
                <p14:nvPr/>
              </p14:nvContentPartPr>
              <p14:xfrm>
                <a:off x="5230402" y="214901"/>
                <a:ext cx="23400" cy="1908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DD6D1E10-CC30-4F99-BE9B-F558FAEB62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21762" y="205901"/>
                  <a:ext cx="41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0DD046A5-D5C1-49D3-B4D7-F312C8B71EB6}"/>
                    </a:ext>
                  </a:extLst>
                </p14:cNvPr>
                <p14:cNvContentPartPr/>
                <p14:nvPr/>
              </p14:nvContentPartPr>
              <p14:xfrm>
                <a:off x="5615242" y="255581"/>
                <a:ext cx="247680" cy="27180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0DD046A5-D5C1-49D3-B4D7-F312C8B71E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06602" y="246581"/>
                  <a:ext cx="265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F657B20F-5822-4BDD-BB7C-E02E02BA012A}"/>
                    </a:ext>
                  </a:extLst>
                </p14:cNvPr>
                <p14:cNvContentPartPr/>
                <p14:nvPr/>
              </p14:nvContentPartPr>
              <p14:xfrm>
                <a:off x="6097282" y="281141"/>
                <a:ext cx="245160" cy="6912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F657B20F-5822-4BDD-BB7C-E02E02BA01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88282" y="272501"/>
                  <a:ext cx="262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D2B6E193-31F5-4A62-8DC1-63D79C0E15C1}"/>
                    </a:ext>
                  </a:extLst>
                </p14:cNvPr>
                <p14:cNvContentPartPr/>
                <p14:nvPr/>
              </p14:nvContentPartPr>
              <p14:xfrm>
                <a:off x="6089362" y="429461"/>
                <a:ext cx="239400" cy="4248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D2B6E193-31F5-4A62-8DC1-63D79C0E15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80722" y="420821"/>
                  <a:ext cx="257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7C2832BB-ADA4-4E5B-A702-73DE4C08DAFE}"/>
                    </a:ext>
                  </a:extLst>
                </p14:cNvPr>
                <p14:cNvContentPartPr/>
                <p14:nvPr/>
              </p14:nvContentPartPr>
              <p14:xfrm>
                <a:off x="6632242" y="308501"/>
                <a:ext cx="200520" cy="24444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7C2832BB-ADA4-4E5B-A702-73DE4C08DA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23242" y="299501"/>
                  <a:ext cx="21816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0D5B11BA-C04E-44A5-B348-532737BAA6AB}"/>
              </a:ext>
            </a:extLst>
          </p:cNvPr>
          <p:cNvGrpSpPr/>
          <p:nvPr/>
        </p:nvGrpSpPr>
        <p:grpSpPr>
          <a:xfrm>
            <a:off x="8219482" y="156941"/>
            <a:ext cx="3424680" cy="1668960"/>
            <a:chOff x="8219482" y="156941"/>
            <a:chExt cx="3424680" cy="16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B0417F4A-8F4A-4DEE-9045-02AAEFE906EB}"/>
                    </a:ext>
                  </a:extLst>
                </p14:cNvPr>
                <p14:cNvContentPartPr/>
                <p14:nvPr/>
              </p14:nvContentPartPr>
              <p14:xfrm>
                <a:off x="8253322" y="788741"/>
                <a:ext cx="199800" cy="18648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B0417F4A-8F4A-4DEE-9045-02AAEFE906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44322" y="780101"/>
                  <a:ext cx="217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2321644E-78F7-41C5-9A47-F218144CE394}"/>
                    </a:ext>
                  </a:extLst>
                </p14:cNvPr>
                <p14:cNvContentPartPr/>
                <p14:nvPr/>
              </p14:nvContentPartPr>
              <p14:xfrm>
                <a:off x="8219482" y="788021"/>
                <a:ext cx="210600" cy="18828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2321644E-78F7-41C5-9A47-F218144CE3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10482" y="779381"/>
                  <a:ext cx="228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DB03F2B9-7A43-4AAC-8210-9A63E8F73B32}"/>
                    </a:ext>
                  </a:extLst>
                </p14:cNvPr>
                <p14:cNvContentPartPr/>
                <p14:nvPr/>
              </p14:nvContentPartPr>
              <p14:xfrm>
                <a:off x="8686402" y="800981"/>
                <a:ext cx="176400" cy="3168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DB03F2B9-7A43-4AAC-8210-9A63E8F73B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77402" y="791981"/>
                  <a:ext cx="194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4077F599-41C6-48AF-B11D-D3687AD9A65B}"/>
                    </a:ext>
                  </a:extLst>
                </p14:cNvPr>
                <p14:cNvContentPartPr/>
                <p14:nvPr/>
              </p14:nvContentPartPr>
              <p14:xfrm>
                <a:off x="8717362" y="934181"/>
                <a:ext cx="160200" cy="936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4077F599-41C6-48AF-B11D-D3687AD9A65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08722" y="925541"/>
                  <a:ext cx="177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A29BC6EE-D01E-4EC8-98B1-2A2A41DFA9B4}"/>
                    </a:ext>
                  </a:extLst>
                </p14:cNvPr>
                <p14:cNvContentPartPr/>
                <p14:nvPr/>
              </p14:nvContentPartPr>
              <p14:xfrm>
                <a:off x="9130642" y="423701"/>
                <a:ext cx="222480" cy="110772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A29BC6EE-D01E-4EC8-98B1-2A2A41DFA9B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121642" y="414701"/>
                  <a:ext cx="240120" cy="11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0181B736-EE17-44E3-AE78-8B0AC3AA6793}"/>
                    </a:ext>
                  </a:extLst>
                </p14:cNvPr>
                <p14:cNvContentPartPr/>
                <p14:nvPr/>
              </p14:nvContentPartPr>
              <p14:xfrm>
                <a:off x="9801322" y="351341"/>
                <a:ext cx="136440" cy="41076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0181B736-EE17-44E3-AE78-8B0AC3AA679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92682" y="342701"/>
                  <a:ext cx="154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960F9F08-BD7A-4910-ACF1-831F45043F42}"/>
                    </a:ext>
                  </a:extLst>
                </p14:cNvPr>
                <p14:cNvContentPartPr/>
                <p14:nvPr/>
              </p14:nvContentPartPr>
              <p14:xfrm>
                <a:off x="10024882" y="236141"/>
                <a:ext cx="75240" cy="153000"/>
              </p14:xfrm>
            </p:contentPart>
          </mc:Choice>
          <mc:Fallback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960F9F08-BD7A-4910-ACF1-831F45043F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6242" y="227141"/>
                  <a:ext cx="92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D148864D-4733-4ED5-AE14-BE2A30445B15}"/>
                    </a:ext>
                  </a:extLst>
                </p14:cNvPr>
                <p14:cNvContentPartPr/>
                <p14:nvPr/>
              </p14:nvContentPartPr>
              <p14:xfrm>
                <a:off x="10329442" y="235781"/>
                <a:ext cx="16560" cy="40608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D148864D-4733-4ED5-AE14-BE2A30445B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20802" y="226781"/>
                  <a:ext cx="342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94BDB0CD-57DA-45EF-B699-9E489178BE79}"/>
                    </a:ext>
                  </a:extLst>
                </p14:cNvPr>
                <p14:cNvContentPartPr/>
                <p14:nvPr/>
              </p14:nvContentPartPr>
              <p14:xfrm>
                <a:off x="10320442" y="646181"/>
                <a:ext cx="205560" cy="2412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94BDB0CD-57DA-45EF-B699-9E489178BE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11442" y="637181"/>
                  <a:ext cx="223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2BAB4A11-E814-4772-AD50-1C5935C2FFF4}"/>
                    </a:ext>
                  </a:extLst>
                </p14:cNvPr>
                <p14:cNvContentPartPr/>
                <p14:nvPr/>
              </p14:nvContentPartPr>
              <p14:xfrm>
                <a:off x="9409642" y="956861"/>
                <a:ext cx="1227960" cy="2736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2BAB4A11-E814-4772-AD50-1C5935C2FF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01002" y="948221"/>
                  <a:ext cx="1245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10602EE3-C562-4426-8903-9F7B531F1881}"/>
                    </a:ext>
                  </a:extLst>
                </p14:cNvPr>
                <p14:cNvContentPartPr/>
                <p14:nvPr/>
              </p14:nvContentPartPr>
              <p14:xfrm>
                <a:off x="9435562" y="1190861"/>
                <a:ext cx="190440" cy="25992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10602EE3-C562-4426-8903-9F7B531F18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26562" y="1181861"/>
                  <a:ext cx="208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EBEA3FC2-E347-44CA-B188-A8468496FBBD}"/>
                    </a:ext>
                  </a:extLst>
                </p14:cNvPr>
                <p14:cNvContentPartPr/>
                <p14:nvPr/>
              </p14:nvContentPartPr>
              <p14:xfrm>
                <a:off x="9762442" y="1228301"/>
                <a:ext cx="14040" cy="19548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EBEA3FC2-E347-44CA-B188-A8468496FB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53442" y="1219301"/>
                  <a:ext cx="31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E799C2E4-9500-47D4-9767-3EAD174C5B7E}"/>
                    </a:ext>
                  </a:extLst>
                </p14:cNvPr>
                <p14:cNvContentPartPr/>
                <p14:nvPr/>
              </p14:nvContentPartPr>
              <p14:xfrm>
                <a:off x="9823282" y="1271141"/>
                <a:ext cx="28080" cy="15012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E799C2E4-9500-47D4-9767-3EAD174C5B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14642" y="1262141"/>
                  <a:ext cx="45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341E3B14-1879-4FDC-97F4-319A16CDEB07}"/>
                    </a:ext>
                  </a:extLst>
                </p14:cNvPr>
                <p14:cNvContentPartPr/>
                <p14:nvPr/>
              </p14:nvContentPartPr>
              <p14:xfrm>
                <a:off x="9651922" y="1181501"/>
                <a:ext cx="351000" cy="8064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341E3B14-1879-4FDC-97F4-319A16CDEB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43282" y="1172861"/>
                  <a:ext cx="368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251166E-FE77-48AE-93BD-8174B9A2CF43}"/>
                    </a:ext>
                  </a:extLst>
                </p14:cNvPr>
                <p14:cNvContentPartPr/>
                <p14:nvPr/>
              </p14:nvContentPartPr>
              <p14:xfrm>
                <a:off x="9957202" y="1200581"/>
                <a:ext cx="339480" cy="33516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251166E-FE77-48AE-93BD-8174B9A2CF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48562" y="1191581"/>
                  <a:ext cx="3571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0B0B6FC0-892C-4CEE-81CA-27A5BD421559}"/>
                    </a:ext>
                  </a:extLst>
                </p14:cNvPr>
                <p14:cNvContentPartPr/>
                <p14:nvPr/>
              </p14:nvContentPartPr>
              <p14:xfrm>
                <a:off x="10406482" y="1289141"/>
                <a:ext cx="238320" cy="19872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0B0B6FC0-892C-4CEE-81CA-27A5BD42155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397482" y="1280141"/>
                  <a:ext cx="255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02FE4B8-77D0-4704-AD3E-321AEAEF3846}"/>
                    </a:ext>
                  </a:extLst>
                </p14:cNvPr>
                <p14:cNvContentPartPr/>
                <p14:nvPr/>
              </p14:nvContentPartPr>
              <p14:xfrm>
                <a:off x="10750282" y="1235141"/>
                <a:ext cx="202680" cy="59076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02FE4B8-77D0-4704-AD3E-321AEAEF38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41282" y="1226141"/>
                  <a:ext cx="22032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8A409783-E041-48F5-A534-10E2DC68A322}"/>
                    </a:ext>
                  </a:extLst>
                </p14:cNvPr>
                <p14:cNvContentPartPr/>
                <p14:nvPr/>
              </p14:nvContentPartPr>
              <p14:xfrm>
                <a:off x="10985002" y="325421"/>
                <a:ext cx="385920" cy="115668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8A409783-E041-48F5-A534-10E2DC68A3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76362" y="316781"/>
                  <a:ext cx="403560" cy="11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1382A272-7138-40B4-95D0-C004E8441B14}"/>
                    </a:ext>
                  </a:extLst>
                </p14:cNvPr>
                <p14:cNvContentPartPr/>
                <p14:nvPr/>
              </p14:nvContentPartPr>
              <p14:xfrm>
                <a:off x="11458042" y="156941"/>
                <a:ext cx="5400" cy="15768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1382A272-7138-40B4-95D0-C004E8441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449402" y="147941"/>
                  <a:ext cx="23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0EACD9A0-DDE3-437D-99A1-2D69B0D38DE8}"/>
                    </a:ext>
                  </a:extLst>
                </p14:cNvPr>
                <p14:cNvContentPartPr/>
                <p14:nvPr/>
              </p14:nvContentPartPr>
              <p14:xfrm>
                <a:off x="11419162" y="242621"/>
                <a:ext cx="225000" cy="18180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0EACD9A0-DDE3-437D-99A1-2D69B0D38D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10522" y="233621"/>
                  <a:ext cx="242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3664F64F-CB97-4D6E-B67D-CB2147CC91B9}"/>
                    </a:ext>
                  </a:extLst>
                </p14:cNvPr>
                <p14:cNvContentPartPr/>
                <p14:nvPr/>
              </p14:nvContentPartPr>
              <p14:xfrm>
                <a:off x="11552002" y="418301"/>
                <a:ext cx="82440" cy="31248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3664F64F-CB97-4D6E-B67D-CB2147CC91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43362" y="409661"/>
                  <a:ext cx="10008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A1C0CCBF-D9B0-43C1-BEDA-BE9C2F136476}"/>
              </a:ext>
            </a:extLst>
          </p:cNvPr>
          <p:cNvGrpSpPr/>
          <p:nvPr/>
        </p:nvGrpSpPr>
        <p:grpSpPr>
          <a:xfrm>
            <a:off x="5327242" y="1941821"/>
            <a:ext cx="1802520" cy="464760"/>
            <a:chOff x="5327242" y="1941821"/>
            <a:chExt cx="180252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6B7736AB-A915-4B4A-B0D3-2366EFD08779}"/>
                    </a:ext>
                  </a:extLst>
                </p14:cNvPr>
                <p14:cNvContentPartPr/>
                <p14:nvPr/>
              </p14:nvContentPartPr>
              <p14:xfrm>
                <a:off x="5327242" y="1941821"/>
                <a:ext cx="211680" cy="46476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6B7736AB-A915-4B4A-B0D3-2366EFD087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18242" y="1932821"/>
                  <a:ext cx="2293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0EE3954B-85E5-4A8D-8430-E64CE5C086E6}"/>
                    </a:ext>
                  </a:extLst>
                </p14:cNvPr>
                <p14:cNvContentPartPr/>
                <p14:nvPr/>
              </p14:nvContentPartPr>
              <p14:xfrm>
                <a:off x="5676802" y="2132621"/>
                <a:ext cx="183600" cy="1440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0EE3954B-85E5-4A8D-8430-E64CE5C086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67802" y="2123621"/>
                  <a:ext cx="201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F905197D-815C-4509-ACE1-2E35B4828B0A}"/>
                    </a:ext>
                  </a:extLst>
                </p14:cNvPr>
                <p14:cNvContentPartPr/>
                <p14:nvPr/>
              </p14:nvContentPartPr>
              <p14:xfrm>
                <a:off x="5681122" y="2255741"/>
                <a:ext cx="163800" cy="1296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F905197D-815C-4509-ACE1-2E35B4828B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72122" y="2247101"/>
                  <a:ext cx="181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154506B4-4E75-4D33-8987-F55D97B48C1B}"/>
                    </a:ext>
                  </a:extLst>
                </p14:cNvPr>
                <p14:cNvContentPartPr/>
                <p14:nvPr/>
              </p14:nvContentPartPr>
              <p14:xfrm>
                <a:off x="6094402" y="2081141"/>
                <a:ext cx="112680" cy="28188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154506B4-4E75-4D33-8987-F55D97B48C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85762" y="2072141"/>
                  <a:ext cx="130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950F42E0-EDD5-47B2-ADD8-F6AA296DB002}"/>
                    </a:ext>
                  </a:extLst>
                </p14:cNvPr>
                <p14:cNvContentPartPr/>
                <p14:nvPr/>
              </p14:nvContentPartPr>
              <p14:xfrm>
                <a:off x="6262162" y="2070701"/>
                <a:ext cx="105120" cy="25956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950F42E0-EDD5-47B2-ADD8-F6AA296DB0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53162" y="2062061"/>
                  <a:ext cx="122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FF98ECEB-CE39-4A8B-84DE-31E754EE3B34}"/>
                    </a:ext>
                  </a:extLst>
                </p14:cNvPr>
                <p14:cNvContentPartPr/>
                <p14:nvPr/>
              </p14:nvContentPartPr>
              <p14:xfrm>
                <a:off x="6398602" y="2071421"/>
                <a:ext cx="101160" cy="25920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FF98ECEB-CE39-4A8B-84DE-31E754EE3B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89602" y="2062781"/>
                  <a:ext cx="118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90BD4780-3CB8-4C78-B3AC-CF11D700C988}"/>
                    </a:ext>
                  </a:extLst>
                </p14:cNvPr>
                <p14:cNvContentPartPr/>
                <p14:nvPr/>
              </p14:nvContentPartPr>
              <p14:xfrm>
                <a:off x="6699202" y="2084741"/>
                <a:ext cx="430560" cy="27432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90BD4780-3CB8-4C78-B3AC-CF11D700C9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90562" y="2076101"/>
                  <a:ext cx="4482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ED7CDAC2-C3AF-4258-A03C-3FDA11C9C125}"/>
              </a:ext>
            </a:extLst>
          </p:cNvPr>
          <p:cNvGrpSpPr/>
          <p:nvPr/>
        </p:nvGrpSpPr>
        <p:grpSpPr>
          <a:xfrm>
            <a:off x="7990522" y="2028581"/>
            <a:ext cx="1565640" cy="717840"/>
            <a:chOff x="7990522" y="2028581"/>
            <a:chExt cx="1565640" cy="7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46F8E73A-00CB-4E64-AEDD-7DBD11D630EE}"/>
                    </a:ext>
                  </a:extLst>
                </p14:cNvPr>
                <p14:cNvContentPartPr/>
                <p14:nvPr/>
              </p14:nvContentPartPr>
              <p14:xfrm>
                <a:off x="7990522" y="2101301"/>
                <a:ext cx="284040" cy="25992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46F8E73A-00CB-4E64-AEDD-7DBD11D630E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81522" y="2092301"/>
                  <a:ext cx="301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C4358B85-697E-4189-8337-EC1073EA5E92}"/>
                    </a:ext>
                  </a:extLst>
                </p14:cNvPr>
                <p14:cNvContentPartPr/>
                <p14:nvPr/>
              </p14:nvContentPartPr>
              <p14:xfrm>
                <a:off x="8426842" y="2153141"/>
                <a:ext cx="145440" cy="2016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C4358B85-697E-4189-8337-EC1073EA5E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7842" y="2144501"/>
                  <a:ext cx="163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9B3D9B92-14CE-4254-8B6D-627F1B0C9D14}"/>
                    </a:ext>
                  </a:extLst>
                </p14:cNvPr>
                <p14:cNvContentPartPr/>
                <p14:nvPr/>
              </p14:nvContentPartPr>
              <p14:xfrm>
                <a:off x="8394802" y="2254661"/>
                <a:ext cx="160200" cy="2124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9B3D9B92-14CE-4254-8B6D-627F1B0C9D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86162" y="2245661"/>
                  <a:ext cx="177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E14F7648-22CD-4FFF-B732-CDEA2090939F}"/>
                    </a:ext>
                  </a:extLst>
                </p14:cNvPr>
                <p14:cNvContentPartPr/>
                <p14:nvPr/>
              </p14:nvContentPartPr>
              <p14:xfrm>
                <a:off x="8729602" y="2049821"/>
                <a:ext cx="119520" cy="28728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E14F7648-22CD-4FFF-B732-CDEA209093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20602" y="2041181"/>
                  <a:ext cx="137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31A09AB5-74ED-440A-876E-01ECBE63BA59}"/>
                    </a:ext>
                  </a:extLst>
                </p14:cNvPr>
                <p14:cNvContentPartPr/>
                <p14:nvPr/>
              </p14:nvContentPartPr>
              <p14:xfrm>
                <a:off x="8907442" y="2028581"/>
                <a:ext cx="81720" cy="29664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31A09AB5-74ED-440A-876E-01ECBE63BA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98442" y="2019581"/>
                  <a:ext cx="99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87B2D435-914A-42D2-9450-5A088512254B}"/>
                    </a:ext>
                  </a:extLst>
                </p14:cNvPr>
                <p14:cNvContentPartPr/>
                <p14:nvPr/>
              </p14:nvContentPartPr>
              <p14:xfrm>
                <a:off x="9028762" y="2245301"/>
                <a:ext cx="6120" cy="12348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87B2D435-914A-42D2-9450-5A08851225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20122" y="2236301"/>
                  <a:ext cx="23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FB75AA49-832A-4419-9519-FDE378F2591F}"/>
                    </a:ext>
                  </a:extLst>
                </p14:cNvPr>
                <p14:cNvContentPartPr/>
                <p14:nvPr/>
              </p14:nvContentPartPr>
              <p14:xfrm>
                <a:off x="9098242" y="2063501"/>
                <a:ext cx="128160" cy="25704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FB75AA49-832A-4419-9519-FDE378F259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9242" y="2054861"/>
                  <a:ext cx="145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89F465B4-D35A-401F-8827-5A1E0F021DB8}"/>
                    </a:ext>
                  </a:extLst>
                </p14:cNvPr>
                <p14:cNvContentPartPr/>
                <p14:nvPr/>
              </p14:nvContentPartPr>
              <p14:xfrm>
                <a:off x="9370762" y="2109221"/>
                <a:ext cx="185400" cy="63720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89F465B4-D35A-401F-8827-5A1E0F021D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61762" y="2100221"/>
                  <a:ext cx="203040" cy="65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4E3083D4-447F-42AC-B3D4-5BCC8DAF33CE}"/>
              </a:ext>
            </a:extLst>
          </p:cNvPr>
          <p:cNvGrpSpPr/>
          <p:nvPr/>
        </p:nvGrpSpPr>
        <p:grpSpPr>
          <a:xfrm>
            <a:off x="10222522" y="2149901"/>
            <a:ext cx="490680" cy="244440"/>
            <a:chOff x="10222522" y="2149901"/>
            <a:chExt cx="49068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D0BF763E-B8E1-4C67-9665-F5EBA413DC4C}"/>
                    </a:ext>
                  </a:extLst>
                </p14:cNvPr>
                <p14:cNvContentPartPr/>
                <p14:nvPr/>
              </p14:nvContentPartPr>
              <p14:xfrm>
                <a:off x="10222522" y="2149901"/>
                <a:ext cx="231840" cy="24444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D0BF763E-B8E1-4C67-9665-F5EBA413DC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13522" y="2141261"/>
                  <a:ext cx="249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9E23D5C1-EFA1-48A2-AE1A-858C1AD4E695}"/>
                    </a:ext>
                  </a:extLst>
                </p14:cNvPr>
                <p14:cNvContentPartPr/>
                <p14:nvPr/>
              </p14:nvContentPartPr>
              <p14:xfrm>
                <a:off x="10242322" y="2197781"/>
                <a:ext cx="142200" cy="17460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9E23D5C1-EFA1-48A2-AE1A-858C1AD4E69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33322" y="2188781"/>
                  <a:ext cx="159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9F19B357-D0FB-4679-BA46-65661CF8E36F}"/>
                    </a:ext>
                  </a:extLst>
                </p14:cNvPr>
                <p14:cNvContentPartPr/>
                <p14:nvPr/>
              </p14:nvContentPartPr>
              <p14:xfrm>
                <a:off x="10563802" y="2212541"/>
                <a:ext cx="149400" cy="2340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9F19B357-D0FB-4679-BA46-65661CF8E3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54802" y="2203541"/>
                  <a:ext cx="167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CFFEB76B-78E0-456B-B364-1EEA2DD3E529}"/>
                    </a:ext>
                  </a:extLst>
                </p14:cNvPr>
                <p14:cNvContentPartPr/>
                <p14:nvPr/>
              </p14:nvContentPartPr>
              <p14:xfrm>
                <a:off x="10503682" y="2321261"/>
                <a:ext cx="193320" cy="2088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CFFEB76B-78E0-456B-B364-1EEA2DD3E5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94682" y="2312621"/>
                  <a:ext cx="2109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o 123">
            <a:extLst>
              <a:ext uri="{FF2B5EF4-FFF2-40B4-BE49-F238E27FC236}">
                <a16:creationId xmlns:a16="http://schemas.microsoft.com/office/drawing/2014/main" id="{0A5ED7DA-2208-4A28-B47C-0F2BFEEF8E36}"/>
              </a:ext>
            </a:extLst>
          </p:cNvPr>
          <p:cNvGrpSpPr/>
          <p:nvPr/>
        </p:nvGrpSpPr>
        <p:grpSpPr>
          <a:xfrm>
            <a:off x="10939282" y="2101661"/>
            <a:ext cx="1024560" cy="349200"/>
            <a:chOff x="10939282" y="2101661"/>
            <a:chExt cx="102456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E57052B4-EC28-49D6-BB64-3F00F1A4CF75}"/>
                    </a:ext>
                  </a:extLst>
                </p14:cNvPr>
                <p14:cNvContentPartPr/>
                <p14:nvPr/>
              </p14:nvContentPartPr>
              <p14:xfrm>
                <a:off x="10939282" y="2101661"/>
                <a:ext cx="84240" cy="31860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E57052B4-EC28-49D6-BB64-3F00F1A4CF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30642" y="2092661"/>
                  <a:ext cx="1018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DEBA6A44-E7C5-4C38-B4E5-C7A3F0D7FE05}"/>
                    </a:ext>
                  </a:extLst>
                </p14:cNvPr>
                <p14:cNvContentPartPr/>
                <p14:nvPr/>
              </p14:nvContentPartPr>
              <p14:xfrm>
                <a:off x="11122162" y="2336381"/>
                <a:ext cx="15120" cy="11304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DEBA6A44-E7C5-4C38-B4E5-C7A3F0D7FE0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13162" y="2327741"/>
                  <a:ext cx="32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C0C6038A-4DAC-430B-8359-145FC1481A8E}"/>
                    </a:ext>
                  </a:extLst>
                </p14:cNvPr>
                <p14:cNvContentPartPr/>
                <p14:nvPr/>
              </p14:nvContentPartPr>
              <p14:xfrm>
                <a:off x="11231242" y="2142701"/>
                <a:ext cx="108720" cy="28044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C0C6038A-4DAC-430B-8359-145FC1481A8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222602" y="2134061"/>
                  <a:ext cx="126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4749AF2A-8B95-464F-B32F-C376BC32675F}"/>
                    </a:ext>
                  </a:extLst>
                </p14:cNvPr>
                <p14:cNvContentPartPr/>
                <p14:nvPr/>
              </p14:nvContentPartPr>
              <p14:xfrm>
                <a:off x="11184442" y="2312981"/>
                <a:ext cx="173160" cy="2088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4749AF2A-8B95-464F-B32F-C376BC3267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175802" y="2304341"/>
                  <a:ext cx="190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59F9BD0E-D147-4CB2-AD91-4C5CA72FC9F9}"/>
                    </a:ext>
                  </a:extLst>
                </p14:cNvPr>
                <p14:cNvContentPartPr/>
                <p14:nvPr/>
              </p14:nvContentPartPr>
              <p14:xfrm>
                <a:off x="11402962" y="2237741"/>
                <a:ext cx="132840" cy="17568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59F9BD0E-D147-4CB2-AD91-4C5CA72FC9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94322" y="2229101"/>
                  <a:ext cx="15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3CE51F16-491B-4C88-988A-6D5A558656BD}"/>
                    </a:ext>
                  </a:extLst>
                </p14:cNvPr>
                <p14:cNvContentPartPr/>
                <p14:nvPr/>
              </p14:nvContentPartPr>
              <p14:xfrm>
                <a:off x="11666122" y="2221901"/>
                <a:ext cx="297720" cy="22896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3CE51F16-491B-4C88-988A-6D5A558656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657482" y="2212901"/>
                  <a:ext cx="31536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BCF34A4D-4EE5-4C67-BA81-47E832DEDD32}"/>
              </a:ext>
            </a:extLst>
          </p:cNvPr>
          <p:cNvGrpSpPr/>
          <p:nvPr/>
        </p:nvGrpSpPr>
        <p:grpSpPr>
          <a:xfrm>
            <a:off x="5387362" y="2899421"/>
            <a:ext cx="514440" cy="413640"/>
            <a:chOff x="5387362" y="2899421"/>
            <a:chExt cx="51444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A136CCC2-9834-4926-ADD4-C793CF2F34C5}"/>
                    </a:ext>
                  </a:extLst>
                </p14:cNvPr>
                <p14:cNvContentPartPr/>
                <p14:nvPr/>
              </p14:nvContentPartPr>
              <p14:xfrm>
                <a:off x="5387362" y="2899421"/>
                <a:ext cx="205920" cy="413640"/>
              </p14:xfrm>
            </p:contentPart>
          </mc:Choice>
          <mc:Fallback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A136CCC2-9834-4926-ADD4-C793CF2F34C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78722" y="2890421"/>
                  <a:ext cx="223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87C0233D-8A80-4768-AAC5-104C12548E87}"/>
                    </a:ext>
                  </a:extLst>
                </p14:cNvPr>
                <p14:cNvContentPartPr/>
                <p14:nvPr/>
              </p14:nvContentPartPr>
              <p14:xfrm>
                <a:off x="5702002" y="2952341"/>
                <a:ext cx="176400" cy="2700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87C0233D-8A80-4768-AAC5-104C12548E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93362" y="2943341"/>
                  <a:ext cx="194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0EF7DC0D-71F0-46DD-B9BC-9D809BA62FC4}"/>
                    </a:ext>
                  </a:extLst>
                </p14:cNvPr>
                <p14:cNvContentPartPr/>
                <p14:nvPr/>
              </p14:nvContentPartPr>
              <p14:xfrm>
                <a:off x="5728642" y="3052421"/>
                <a:ext cx="173160" cy="8280"/>
              </p14:xfrm>
            </p:contentPart>
          </mc:Choice>
          <mc:Fallback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0EF7DC0D-71F0-46DD-B9BC-9D809BA62F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19642" y="3043781"/>
                  <a:ext cx="19080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6966E1D2-A759-47DE-8208-14739E296EB3}"/>
                  </a:ext>
                </a:extLst>
              </p14:cNvPr>
              <p14:cNvContentPartPr/>
              <p14:nvPr/>
            </p14:nvContentPartPr>
            <p14:xfrm>
              <a:off x="6205282" y="2730581"/>
              <a:ext cx="120600" cy="288000"/>
            </p14:xfrm>
          </p:contentPart>
        </mc:Choice>
        <mc:Fallback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6966E1D2-A759-47DE-8208-14739E296EB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96642" y="2721581"/>
                <a:ext cx="1382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A8CC72BE-3FE9-4274-AF91-F83A978E63A5}"/>
                  </a:ext>
                </a:extLst>
              </p14:cNvPr>
              <p14:cNvContentPartPr/>
              <p14:nvPr/>
            </p14:nvContentPartPr>
            <p14:xfrm>
              <a:off x="6293842" y="3181301"/>
              <a:ext cx="720" cy="16560"/>
            </p14:xfrm>
          </p:contentPart>
        </mc:Choice>
        <mc:Fallback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A8CC72BE-3FE9-4274-AF91-F83A978E63A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285202" y="3172301"/>
                <a:ext cx="18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DA242F36-6BCD-4536-A334-5212BD2F8068}"/>
                  </a:ext>
                </a:extLst>
              </p14:cNvPr>
              <p14:cNvContentPartPr/>
              <p14:nvPr/>
            </p14:nvContentPartPr>
            <p14:xfrm>
              <a:off x="8550682" y="2794301"/>
              <a:ext cx="502200" cy="77040"/>
            </p14:xfrm>
          </p:contentPart>
        </mc:Choice>
        <mc:Fallback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DA242F36-6BCD-4536-A334-5212BD2F806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41682" y="2785301"/>
                <a:ext cx="51984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67EDFDF2-FA3C-431E-8542-8AD402A96384}"/>
              </a:ext>
            </a:extLst>
          </p:cNvPr>
          <p:cNvGrpSpPr/>
          <p:nvPr/>
        </p:nvGrpSpPr>
        <p:grpSpPr>
          <a:xfrm>
            <a:off x="7759762" y="3081221"/>
            <a:ext cx="2372760" cy="593280"/>
            <a:chOff x="7759762" y="3081221"/>
            <a:chExt cx="237276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9DF84555-B44E-4ADE-9D88-F89A5AE6AC5A}"/>
                    </a:ext>
                  </a:extLst>
                </p14:cNvPr>
                <p14:cNvContentPartPr/>
                <p14:nvPr/>
              </p14:nvContentPartPr>
              <p14:xfrm>
                <a:off x="7759762" y="3081221"/>
                <a:ext cx="582840" cy="59328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9DF84555-B44E-4ADE-9D88-F89A5AE6AC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50762" y="3072581"/>
                  <a:ext cx="6004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A5B56061-D1B8-46B8-AACA-63DD14687321}"/>
                    </a:ext>
                  </a:extLst>
                </p14:cNvPr>
                <p14:cNvContentPartPr/>
                <p14:nvPr/>
              </p14:nvContentPartPr>
              <p14:xfrm>
                <a:off x="8496322" y="3386141"/>
                <a:ext cx="10080" cy="2844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A5B56061-D1B8-46B8-AACA-63DD1468732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87682" y="3377141"/>
                  <a:ext cx="27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E4C1FCCF-988A-431F-8F05-5FACF3C64E16}"/>
                    </a:ext>
                  </a:extLst>
                </p14:cNvPr>
                <p14:cNvContentPartPr/>
                <p14:nvPr/>
              </p14:nvContentPartPr>
              <p14:xfrm>
                <a:off x="8766682" y="3193541"/>
                <a:ext cx="37080" cy="36864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E4C1FCCF-988A-431F-8F05-5FACF3C64E1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58042" y="3184901"/>
                  <a:ext cx="547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6241A996-F996-4106-BA66-7F5D1C137AC4}"/>
                    </a:ext>
                  </a:extLst>
                </p14:cNvPr>
                <p14:cNvContentPartPr/>
                <p14:nvPr/>
              </p14:nvContentPartPr>
              <p14:xfrm>
                <a:off x="8667682" y="3162941"/>
                <a:ext cx="402120" cy="4068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6241A996-F996-4106-BA66-7F5D1C137AC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58682" y="3154301"/>
                  <a:ext cx="419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56140DF6-098F-4725-80D7-1CBC6BAA8F41}"/>
                    </a:ext>
                  </a:extLst>
                </p14:cNvPr>
                <p14:cNvContentPartPr/>
                <p14:nvPr/>
              </p14:nvContentPartPr>
              <p14:xfrm>
                <a:off x="8698282" y="3278501"/>
                <a:ext cx="362520" cy="30024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56140DF6-098F-4725-80D7-1CBC6BAA8F4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89642" y="3269501"/>
                  <a:ext cx="380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048DCDA9-DADD-4EBF-8FDB-AF48A8E70857}"/>
                    </a:ext>
                  </a:extLst>
                </p14:cNvPr>
                <p14:cNvContentPartPr/>
                <p14:nvPr/>
              </p14:nvContentPartPr>
              <p14:xfrm>
                <a:off x="9224602" y="3386501"/>
                <a:ext cx="360" cy="36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048DCDA9-DADD-4EBF-8FDB-AF48A8E7085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15962" y="33775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6FD3F5EF-DC9C-4C2A-935C-5A14701CF3F1}"/>
                    </a:ext>
                  </a:extLst>
                </p14:cNvPr>
                <p14:cNvContentPartPr/>
                <p14:nvPr/>
              </p14:nvContentPartPr>
              <p14:xfrm>
                <a:off x="9347362" y="3293621"/>
                <a:ext cx="260640" cy="1476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6FD3F5EF-DC9C-4C2A-935C-5A14701CF3F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38362" y="3284621"/>
                  <a:ext cx="278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29F5914B-8A2B-4CE1-A73C-A0CBA7068139}"/>
                    </a:ext>
                  </a:extLst>
                </p14:cNvPr>
                <p14:cNvContentPartPr/>
                <p14:nvPr/>
              </p14:nvContentPartPr>
              <p14:xfrm>
                <a:off x="9343042" y="3421421"/>
                <a:ext cx="212400" cy="504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29F5914B-8A2B-4CE1-A73C-A0CBA706813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34042" y="3412781"/>
                  <a:ext cx="230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FE2DF07E-FA6F-4E0F-95EF-7F5856ADC5A2}"/>
                    </a:ext>
                  </a:extLst>
                </p14:cNvPr>
                <p14:cNvContentPartPr/>
                <p14:nvPr/>
              </p14:nvContentPartPr>
              <p14:xfrm>
                <a:off x="9799882" y="3301541"/>
                <a:ext cx="265680" cy="172440"/>
              </p14:xfrm>
            </p:contentPart>
          </mc:Choice>
          <mc:Fallback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FE2DF07E-FA6F-4E0F-95EF-7F5856ADC5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91242" y="3292901"/>
                  <a:ext cx="283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00236E88-4283-4D56-81E4-9ED39247D06E}"/>
                    </a:ext>
                  </a:extLst>
                </p14:cNvPr>
                <p14:cNvContentPartPr/>
                <p14:nvPr/>
              </p14:nvContentPartPr>
              <p14:xfrm>
                <a:off x="9671362" y="3211541"/>
                <a:ext cx="461160" cy="43524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00236E88-4283-4D56-81E4-9ED39247D06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62722" y="3202901"/>
                  <a:ext cx="47880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8E7ECD69-81E2-481F-9D96-71666F47CB7B}"/>
              </a:ext>
            </a:extLst>
          </p:cNvPr>
          <p:cNvGrpSpPr/>
          <p:nvPr/>
        </p:nvGrpSpPr>
        <p:grpSpPr>
          <a:xfrm>
            <a:off x="5083162" y="3644261"/>
            <a:ext cx="1405800" cy="776520"/>
            <a:chOff x="5083162" y="3644261"/>
            <a:chExt cx="1405800" cy="77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8DE8B7C0-16A6-4DEC-94D6-1EE49477DDA1}"/>
                    </a:ext>
                  </a:extLst>
                </p14:cNvPr>
                <p14:cNvContentPartPr/>
                <p14:nvPr/>
              </p14:nvContentPartPr>
              <p14:xfrm>
                <a:off x="5348482" y="3976541"/>
                <a:ext cx="53640" cy="406440"/>
              </p14:xfrm>
            </p:contentPart>
          </mc:Choice>
          <mc:Fallback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8DE8B7C0-16A6-4DEC-94D6-1EE49477DD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39842" y="3967901"/>
                  <a:ext cx="712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26F0A73E-FD95-4D56-B42E-81B9C96CB615}"/>
                    </a:ext>
                  </a:extLst>
                </p14:cNvPr>
                <p14:cNvContentPartPr/>
                <p14:nvPr/>
              </p14:nvContentPartPr>
              <p14:xfrm>
                <a:off x="5117722" y="4017221"/>
                <a:ext cx="401400" cy="3060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26F0A73E-FD95-4D56-B42E-81B9C96CB6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08722" y="4008581"/>
                  <a:ext cx="419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1AB33A88-EFF6-477A-A00B-9D41513FC9DE}"/>
                    </a:ext>
                  </a:extLst>
                </p14:cNvPr>
                <p14:cNvContentPartPr/>
                <p14:nvPr/>
              </p14:nvContentPartPr>
              <p14:xfrm>
                <a:off x="5083162" y="3766301"/>
                <a:ext cx="444240" cy="41760"/>
              </p14:xfrm>
            </p:contentPart>
          </mc:Choice>
          <mc:Fallback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1AB33A88-EFF6-477A-A00B-9D41513FC9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74522" y="3757661"/>
                  <a:ext cx="461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91003189-402C-445F-8791-9A417DBB7632}"/>
                    </a:ext>
                  </a:extLst>
                </p14:cNvPr>
                <p14:cNvContentPartPr/>
                <p14:nvPr/>
              </p14:nvContentPartPr>
              <p14:xfrm>
                <a:off x="5746642" y="4207301"/>
                <a:ext cx="198000" cy="20880"/>
              </p14:xfrm>
            </p:contentPart>
          </mc:Choice>
          <mc:Fallback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91003189-402C-445F-8791-9A417DBB763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37642" y="4198301"/>
                  <a:ext cx="215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53B08580-9B18-472A-9A7D-323013AB0CED}"/>
                    </a:ext>
                  </a:extLst>
                </p14:cNvPr>
                <p14:cNvContentPartPr/>
                <p14:nvPr/>
              </p14:nvContentPartPr>
              <p14:xfrm>
                <a:off x="5816842" y="4150061"/>
                <a:ext cx="10440" cy="16452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53B08580-9B18-472A-9A7D-323013AB0CE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07842" y="4141061"/>
                  <a:ext cx="28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B907EB2B-A70A-413F-90E3-00208F015FF9}"/>
                    </a:ext>
                  </a:extLst>
                </p14:cNvPr>
                <p14:cNvContentPartPr/>
                <p14:nvPr/>
              </p14:nvContentPartPr>
              <p14:xfrm>
                <a:off x="6212122" y="3971141"/>
                <a:ext cx="50760" cy="366120"/>
              </p14:xfrm>
            </p:contentPart>
          </mc:Choice>
          <mc:Fallback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B907EB2B-A70A-413F-90E3-00208F015FF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03482" y="3962501"/>
                  <a:ext cx="68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84583B31-A8B9-4523-9D6D-6B15B3092B8B}"/>
                    </a:ext>
                  </a:extLst>
                </p14:cNvPr>
                <p14:cNvContentPartPr/>
                <p14:nvPr/>
              </p14:nvContentPartPr>
              <p14:xfrm>
                <a:off x="6130762" y="3922541"/>
                <a:ext cx="285120" cy="4464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84583B31-A8B9-4523-9D6D-6B15B3092B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22122" y="3913901"/>
                  <a:ext cx="302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5CFD2886-0EE8-4A2F-8454-EE6F841D49B3}"/>
                    </a:ext>
                  </a:extLst>
                </p14:cNvPr>
                <p14:cNvContentPartPr/>
                <p14:nvPr/>
              </p14:nvContentPartPr>
              <p14:xfrm>
                <a:off x="6143722" y="4039181"/>
                <a:ext cx="227520" cy="2628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5CFD2886-0EE8-4A2F-8454-EE6F841D49B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134722" y="4030181"/>
                  <a:ext cx="245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9D62EF2E-A0D1-4310-99A3-BD34B49B636B}"/>
                    </a:ext>
                  </a:extLst>
                </p14:cNvPr>
                <p14:cNvContentPartPr/>
                <p14:nvPr/>
              </p14:nvContentPartPr>
              <p14:xfrm>
                <a:off x="6400042" y="4258421"/>
                <a:ext cx="88920" cy="162360"/>
              </p14:xfrm>
            </p:contentPart>
          </mc:Choice>
          <mc:Fallback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9D62EF2E-A0D1-4310-99A3-BD34B49B636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91402" y="4249421"/>
                  <a:ext cx="106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DA0A6B99-7B70-4266-8D14-59757BFA7607}"/>
                    </a:ext>
                  </a:extLst>
                </p14:cNvPr>
                <p14:cNvContentPartPr/>
                <p14:nvPr/>
              </p14:nvContentPartPr>
              <p14:xfrm>
                <a:off x="6075682" y="3644261"/>
                <a:ext cx="345600" cy="7308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DA0A6B99-7B70-4266-8D14-59757BFA76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67042" y="3635621"/>
                  <a:ext cx="36324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8" name="Input penna 157">
                <a:extLst>
                  <a:ext uri="{FF2B5EF4-FFF2-40B4-BE49-F238E27FC236}">
                    <a16:creationId xmlns:a16="http://schemas.microsoft.com/office/drawing/2014/main" id="{1C3426F7-82F0-48CC-8D9C-32BF1009125A}"/>
                  </a:ext>
                </a:extLst>
              </p14:cNvPr>
              <p14:cNvContentPartPr/>
              <p14:nvPr/>
            </p14:nvContentPartPr>
            <p14:xfrm>
              <a:off x="6937162" y="3623381"/>
              <a:ext cx="381600" cy="112680"/>
            </p14:xfrm>
          </p:contentPart>
        </mc:Choice>
        <mc:Fallback>
          <p:pic>
            <p:nvPicPr>
              <p:cNvPr id="158" name="Input penna 157">
                <a:extLst>
                  <a:ext uri="{FF2B5EF4-FFF2-40B4-BE49-F238E27FC236}">
                    <a16:creationId xmlns:a16="http://schemas.microsoft.com/office/drawing/2014/main" id="{1C3426F7-82F0-48CC-8D9C-32BF1009125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928522" y="3614741"/>
                <a:ext cx="39924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5C530B8-24F5-49F3-B906-3E596C94616B}"/>
              </a:ext>
            </a:extLst>
          </p:cNvPr>
          <p:cNvGrpSpPr/>
          <p:nvPr/>
        </p:nvGrpSpPr>
        <p:grpSpPr>
          <a:xfrm>
            <a:off x="3522922" y="4594301"/>
            <a:ext cx="2425680" cy="1374840"/>
            <a:chOff x="3522922" y="4594301"/>
            <a:chExt cx="2425680" cy="13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DE995579-CB09-420E-B90E-69CC5B024756}"/>
                    </a:ext>
                  </a:extLst>
                </p14:cNvPr>
                <p14:cNvContentPartPr/>
                <p14:nvPr/>
              </p14:nvContentPartPr>
              <p14:xfrm>
                <a:off x="3812722" y="4653701"/>
                <a:ext cx="80280" cy="44136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DE995579-CB09-420E-B90E-69CC5B02475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03722" y="4644701"/>
                  <a:ext cx="979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459B6343-B431-46EB-905C-3EF81E68B661}"/>
                    </a:ext>
                  </a:extLst>
                </p14:cNvPr>
                <p14:cNvContentPartPr/>
                <p14:nvPr/>
              </p14:nvContentPartPr>
              <p14:xfrm>
                <a:off x="3773482" y="4637501"/>
                <a:ext cx="271800" cy="54720"/>
              </p14:xfrm>
            </p:contentPart>
          </mc:Choice>
          <mc:Fallback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459B6343-B431-46EB-905C-3EF81E68B66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64842" y="4628861"/>
                  <a:ext cx="289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7C35284D-17C9-4208-A58C-4A9016D10D9E}"/>
                    </a:ext>
                  </a:extLst>
                </p14:cNvPr>
                <p14:cNvContentPartPr/>
                <p14:nvPr/>
              </p14:nvContentPartPr>
              <p14:xfrm>
                <a:off x="3767002" y="4771781"/>
                <a:ext cx="228600" cy="30960"/>
              </p14:xfrm>
            </p:contentPart>
          </mc:Choice>
          <mc:Fallback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7C35284D-17C9-4208-A58C-4A9016D10D9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58002" y="4763141"/>
                  <a:ext cx="246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63C8D5EB-75F8-4C05-A945-E5B6641CDE3D}"/>
                    </a:ext>
                  </a:extLst>
                </p14:cNvPr>
                <p14:cNvContentPartPr/>
                <p14:nvPr/>
              </p14:nvContentPartPr>
              <p14:xfrm>
                <a:off x="3953122" y="5006501"/>
                <a:ext cx="136080" cy="19548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63C8D5EB-75F8-4C05-A945-E5B6641CDE3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44122" y="4997861"/>
                  <a:ext cx="153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BD2514E6-CC19-4D27-8BA7-FE7C6BD15C76}"/>
                    </a:ext>
                  </a:extLst>
                </p14:cNvPr>
                <p14:cNvContentPartPr/>
                <p14:nvPr/>
              </p14:nvContentPartPr>
              <p14:xfrm>
                <a:off x="4277482" y="4961141"/>
                <a:ext cx="145440" cy="20160"/>
              </p14:xfrm>
            </p:contentPart>
          </mc:Choice>
          <mc:Fallback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BD2514E6-CC19-4D27-8BA7-FE7C6BD15C7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68842" y="4952501"/>
                  <a:ext cx="163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9875FD0B-96AB-46A2-965D-0311F57E46D9}"/>
                    </a:ext>
                  </a:extLst>
                </p14:cNvPr>
                <p14:cNvContentPartPr/>
                <p14:nvPr/>
              </p14:nvContentPartPr>
              <p14:xfrm>
                <a:off x="4265602" y="5065541"/>
                <a:ext cx="157680" cy="37080"/>
              </p14:xfrm>
            </p:contentPart>
          </mc:Choice>
          <mc:Fallback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9875FD0B-96AB-46A2-965D-0311F57E46D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56602" y="5056901"/>
                  <a:ext cx="175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24473B7D-B478-441E-9C7A-D756A2E275D0}"/>
                    </a:ext>
                  </a:extLst>
                </p14:cNvPr>
                <p14:cNvContentPartPr/>
                <p14:nvPr/>
              </p14:nvContentPartPr>
              <p14:xfrm>
                <a:off x="4721002" y="4677101"/>
                <a:ext cx="69120" cy="432360"/>
              </p14:xfrm>
            </p:contentPart>
          </mc:Choice>
          <mc:Fallback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24473B7D-B478-441E-9C7A-D756A2E275D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12002" y="4668101"/>
                  <a:ext cx="867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785547A0-FA38-4A2D-9D48-C2964A321B82}"/>
                    </a:ext>
                  </a:extLst>
                </p14:cNvPr>
                <p14:cNvContentPartPr/>
                <p14:nvPr/>
              </p14:nvContentPartPr>
              <p14:xfrm>
                <a:off x="4479442" y="4646501"/>
                <a:ext cx="322920" cy="71280"/>
              </p14:xfrm>
            </p:contentPart>
          </mc:Choice>
          <mc:Fallback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785547A0-FA38-4A2D-9D48-C2964A321B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70442" y="4637501"/>
                  <a:ext cx="340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E4D4673D-0EC3-4BF9-B167-4E973A9AA99D}"/>
                    </a:ext>
                  </a:extLst>
                </p14:cNvPr>
                <p14:cNvContentPartPr/>
                <p14:nvPr/>
              </p14:nvContentPartPr>
              <p14:xfrm>
                <a:off x="4927642" y="4892021"/>
                <a:ext cx="501480" cy="20484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E4D4673D-0EC3-4BF9-B167-4E973A9AA9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18642" y="4883021"/>
                  <a:ext cx="519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A6DD39B8-0D29-4C30-9241-50FA467EB9EF}"/>
                    </a:ext>
                  </a:extLst>
                </p14:cNvPr>
                <p14:cNvContentPartPr/>
                <p14:nvPr/>
              </p14:nvContentPartPr>
              <p14:xfrm>
                <a:off x="5209882" y="4723181"/>
                <a:ext cx="19440" cy="540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A6DD39B8-0D29-4C30-9241-50FA467EB9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01242" y="4714541"/>
                  <a:ext cx="37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0F1C4BAD-6C0A-4AC6-85B9-0AE6A685F6A8}"/>
                    </a:ext>
                  </a:extLst>
                </p14:cNvPr>
                <p14:cNvContentPartPr/>
                <p14:nvPr/>
              </p14:nvContentPartPr>
              <p14:xfrm>
                <a:off x="5568082" y="4848461"/>
                <a:ext cx="380520" cy="234360"/>
              </p14:xfrm>
            </p:contentPart>
          </mc:Choice>
          <mc:Fallback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0F1C4BAD-6C0A-4AC6-85B9-0AE6A685F6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559442" y="4839461"/>
                  <a:ext cx="398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92DFA90A-917C-4CE4-BC97-C09E5537FA8D}"/>
                    </a:ext>
                  </a:extLst>
                </p14:cNvPr>
                <p14:cNvContentPartPr/>
                <p14:nvPr/>
              </p14:nvContentPartPr>
              <p14:xfrm>
                <a:off x="3522922" y="4594301"/>
                <a:ext cx="279720" cy="137484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92DFA90A-917C-4CE4-BC97-C09E5537FA8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14282" y="4585661"/>
                  <a:ext cx="297360" cy="139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uppo 190">
            <a:extLst>
              <a:ext uri="{FF2B5EF4-FFF2-40B4-BE49-F238E27FC236}">
                <a16:creationId xmlns:a16="http://schemas.microsoft.com/office/drawing/2014/main" id="{4F8CDF08-385F-4124-AF77-2E379CF4FE80}"/>
              </a:ext>
            </a:extLst>
          </p:cNvPr>
          <p:cNvGrpSpPr/>
          <p:nvPr/>
        </p:nvGrpSpPr>
        <p:grpSpPr>
          <a:xfrm>
            <a:off x="3956362" y="5438501"/>
            <a:ext cx="2491200" cy="712080"/>
            <a:chOff x="3956362" y="5438501"/>
            <a:chExt cx="2491200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7191AE44-40A7-4854-B6A1-0B78C5EEFB54}"/>
                    </a:ext>
                  </a:extLst>
                </p14:cNvPr>
                <p14:cNvContentPartPr/>
                <p14:nvPr/>
              </p14:nvContentPartPr>
              <p14:xfrm>
                <a:off x="3956362" y="5614901"/>
                <a:ext cx="317880" cy="23760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7191AE44-40A7-4854-B6A1-0B78C5EEFB5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47722" y="5606261"/>
                  <a:ext cx="335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5E47155F-1446-430A-9E4F-7E6DE38E2A5C}"/>
                    </a:ext>
                  </a:extLst>
                </p14:cNvPr>
                <p14:cNvContentPartPr/>
                <p14:nvPr/>
              </p14:nvContentPartPr>
              <p14:xfrm>
                <a:off x="4370002" y="5551541"/>
                <a:ext cx="187920" cy="59904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5E47155F-1446-430A-9E4F-7E6DE38E2A5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61002" y="5542541"/>
                  <a:ext cx="20556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943B5ABA-5EE9-41BB-910F-BBECF4CB1C5B}"/>
                    </a:ext>
                  </a:extLst>
                </p14:cNvPr>
                <p14:cNvContentPartPr/>
                <p14:nvPr/>
              </p14:nvContentPartPr>
              <p14:xfrm>
                <a:off x="4690762" y="5689781"/>
                <a:ext cx="202320" cy="16560"/>
              </p14:xfrm>
            </p:contentPart>
          </mc:Choice>
          <mc:Fallback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943B5ABA-5EE9-41BB-910F-BBECF4CB1C5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82122" y="5681141"/>
                  <a:ext cx="219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F40F933B-0669-45F3-90F0-D1A40C6782B6}"/>
                    </a:ext>
                  </a:extLst>
                </p14:cNvPr>
                <p14:cNvContentPartPr/>
                <p14:nvPr/>
              </p14:nvContentPartPr>
              <p14:xfrm>
                <a:off x="4718122" y="5821541"/>
                <a:ext cx="127080" cy="2628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F40F933B-0669-45F3-90F0-D1A40C6782B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09122" y="5812541"/>
                  <a:ext cx="144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9E1728B1-FA76-41B9-BDBE-F82F2571375D}"/>
                    </a:ext>
                  </a:extLst>
                </p14:cNvPr>
                <p14:cNvContentPartPr/>
                <p14:nvPr/>
              </p14:nvContentPartPr>
              <p14:xfrm>
                <a:off x="5263882" y="5454341"/>
                <a:ext cx="39240" cy="396000"/>
              </p14:xfrm>
            </p:contentPart>
          </mc:Choice>
          <mc:Fallback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9E1728B1-FA76-41B9-BDBE-F82F2571375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55242" y="5445701"/>
                  <a:ext cx="568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56C21971-17FD-4609-817B-ED79368AFBFE}"/>
                    </a:ext>
                  </a:extLst>
                </p14:cNvPr>
                <p14:cNvContentPartPr/>
                <p14:nvPr/>
              </p14:nvContentPartPr>
              <p14:xfrm>
                <a:off x="5071282" y="5438501"/>
                <a:ext cx="364320" cy="64440"/>
              </p14:xfrm>
            </p:contentPart>
          </mc:Choice>
          <mc:Fallback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56C21971-17FD-4609-817B-ED79368AFBF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062282" y="5429861"/>
                  <a:ext cx="381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954C51C8-F275-4602-A9E5-6F9E8FB2B543}"/>
                    </a:ext>
                  </a:extLst>
                </p14:cNvPr>
                <p14:cNvContentPartPr/>
                <p14:nvPr/>
              </p14:nvContentPartPr>
              <p14:xfrm>
                <a:off x="5570242" y="5538221"/>
                <a:ext cx="481320" cy="268920"/>
              </p14:xfrm>
            </p:contentPart>
          </mc:Choice>
          <mc:Fallback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954C51C8-F275-4602-A9E5-6F9E8FB2B54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61242" y="5529221"/>
                  <a:ext cx="498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FD0061F6-5413-4EEA-ABAC-E844EE273987}"/>
                    </a:ext>
                  </a:extLst>
                </p14:cNvPr>
                <p14:cNvContentPartPr/>
                <p14:nvPr/>
              </p14:nvContentPartPr>
              <p14:xfrm>
                <a:off x="6133282" y="5558021"/>
                <a:ext cx="314280" cy="270720"/>
              </p14:xfrm>
            </p:contentPart>
          </mc:Choice>
          <mc:Fallback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FD0061F6-5413-4EEA-ABAC-E844EE27398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24282" y="5549381"/>
                  <a:ext cx="33192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uppo 235">
            <a:extLst>
              <a:ext uri="{FF2B5EF4-FFF2-40B4-BE49-F238E27FC236}">
                <a16:creationId xmlns:a16="http://schemas.microsoft.com/office/drawing/2014/main" id="{B44A348E-F615-4E18-96C6-25BD9F61F025}"/>
              </a:ext>
            </a:extLst>
          </p:cNvPr>
          <p:cNvGrpSpPr/>
          <p:nvPr/>
        </p:nvGrpSpPr>
        <p:grpSpPr>
          <a:xfrm>
            <a:off x="6737362" y="3930101"/>
            <a:ext cx="5319000" cy="2163240"/>
            <a:chOff x="6737362" y="3930101"/>
            <a:chExt cx="5319000" cy="21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2D7099FA-5AD1-485E-86F6-C6614CBB8F44}"/>
                    </a:ext>
                  </a:extLst>
                </p14:cNvPr>
                <p14:cNvContentPartPr/>
                <p14:nvPr/>
              </p14:nvContentPartPr>
              <p14:xfrm>
                <a:off x="6737362" y="4211621"/>
                <a:ext cx="169200" cy="1188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2D7099FA-5AD1-485E-86F6-C6614CBB8F4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28722" y="4202621"/>
                  <a:ext cx="186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4A2A3605-2183-412A-8A55-FAF3B65E10FB}"/>
                    </a:ext>
                  </a:extLst>
                </p14:cNvPr>
                <p14:cNvContentPartPr/>
                <p14:nvPr/>
              </p14:nvContentPartPr>
              <p14:xfrm>
                <a:off x="6765442" y="4109741"/>
                <a:ext cx="20160" cy="15660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4A2A3605-2183-412A-8A55-FAF3B65E10F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756802" y="4101101"/>
                  <a:ext cx="37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B7C76450-7680-43E9-94F8-1973F7272BAF}"/>
                    </a:ext>
                  </a:extLst>
                </p14:cNvPr>
                <p14:cNvContentPartPr/>
                <p14:nvPr/>
              </p14:nvContentPartPr>
              <p14:xfrm>
                <a:off x="7129042" y="3992021"/>
                <a:ext cx="24120" cy="360360"/>
              </p14:xfrm>
            </p:contentPart>
          </mc:Choice>
          <mc:Fallback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B7C76450-7680-43E9-94F8-1973F7272BA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120402" y="3983381"/>
                  <a:ext cx="41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5F5E7253-183B-4A7A-A5D2-C71885041A5D}"/>
                    </a:ext>
                  </a:extLst>
                </p14:cNvPr>
                <p14:cNvContentPartPr/>
                <p14:nvPr/>
              </p14:nvContentPartPr>
              <p14:xfrm>
                <a:off x="7135162" y="3930101"/>
                <a:ext cx="258120" cy="19728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5F5E7253-183B-4A7A-A5D2-C71885041A5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26162" y="3921101"/>
                  <a:ext cx="2757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4B3453D2-719E-414D-A88B-3859A8F265F7}"/>
                    </a:ext>
                  </a:extLst>
                </p14:cNvPr>
                <p14:cNvContentPartPr/>
                <p14:nvPr/>
              </p14:nvContentPartPr>
              <p14:xfrm>
                <a:off x="7553122" y="4180661"/>
                <a:ext cx="202680" cy="6120"/>
              </p14:xfrm>
            </p:contentPart>
          </mc:Choice>
          <mc:Fallback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4B3453D2-719E-414D-A88B-3859A8F265F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544122" y="4172021"/>
                  <a:ext cx="22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CD80AEBE-F29D-4D32-A84D-40C1AF8105D0}"/>
                    </a:ext>
                  </a:extLst>
                </p14:cNvPr>
                <p14:cNvContentPartPr/>
                <p14:nvPr/>
              </p14:nvContentPartPr>
              <p14:xfrm>
                <a:off x="7514602" y="4305221"/>
                <a:ext cx="235800" cy="4680"/>
              </p14:xfrm>
            </p:contentPart>
          </mc:Choice>
          <mc:Fallback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CD80AEBE-F29D-4D32-A84D-40C1AF8105D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505962" y="4296581"/>
                  <a:ext cx="253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6BF11DB6-B457-491F-AE7F-FED1E5B9E4CA}"/>
                    </a:ext>
                  </a:extLst>
                </p14:cNvPr>
                <p14:cNvContentPartPr/>
                <p14:nvPr/>
              </p14:nvContentPartPr>
              <p14:xfrm>
                <a:off x="7931482" y="4145741"/>
                <a:ext cx="348840" cy="26964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6BF11DB6-B457-491F-AE7F-FED1E5B9E4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22842" y="4136741"/>
                  <a:ext cx="366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2F9FC15E-13D8-44BB-AD23-03C3BFDBE873}"/>
                    </a:ext>
                  </a:extLst>
                </p14:cNvPr>
                <p14:cNvContentPartPr/>
                <p14:nvPr/>
              </p14:nvContentPartPr>
              <p14:xfrm>
                <a:off x="7892602" y="4114781"/>
                <a:ext cx="314640" cy="42624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2F9FC15E-13D8-44BB-AD23-03C3BFDBE87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83962" y="4106141"/>
                  <a:ext cx="3322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692FDA99-3C9B-41F8-9443-A32CAC77AE78}"/>
                    </a:ext>
                  </a:extLst>
                </p14:cNvPr>
                <p14:cNvContentPartPr/>
                <p14:nvPr/>
              </p14:nvContentPartPr>
              <p14:xfrm>
                <a:off x="8114722" y="4078781"/>
                <a:ext cx="82800" cy="9360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692FDA99-3C9B-41F8-9443-A32CAC77AE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06082" y="4069781"/>
                  <a:ext cx="100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82B7F6DF-80D6-465B-B4FE-93D23A04FFD9}"/>
                    </a:ext>
                  </a:extLst>
                </p14:cNvPr>
                <p14:cNvContentPartPr/>
                <p14:nvPr/>
              </p14:nvContentPartPr>
              <p14:xfrm>
                <a:off x="7920322" y="4205501"/>
                <a:ext cx="85320" cy="45000"/>
              </p14:xfrm>
            </p:contentPart>
          </mc:Choice>
          <mc:Fallback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82B7F6DF-80D6-465B-B4FE-93D23A04FFD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11322" y="4196501"/>
                  <a:ext cx="102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C60F7842-A107-40B7-874B-E64286B45447}"/>
                    </a:ext>
                  </a:extLst>
                </p14:cNvPr>
                <p14:cNvContentPartPr/>
                <p14:nvPr/>
              </p14:nvContentPartPr>
              <p14:xfrm>
                <a:off x="6846802" y="5118101"/>
                <a:ext cx="355320" cy="26640"/>
              </p14:xfrm>
            </p:contentPart>
          </mc:Choice>
          <mc:Fallback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C60F7842-A107-40B7-874B-E64286B4544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37802" y="5109461"/>
                  <a:ext cx="372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9A937789-3527-4F9E-A696-1B3BE57F2CFB}"/>
                    </a:ext>
                  </a:extLst>
                </p14:cNvPr>
                <p14:cNvContentPartPr/>
                <p14:nvPr/>
              </p14:nvContentPartPr>
              <p14:xfrm>
                <a:off x="6857962" y="5253461"/>
                <a:ext cx="284040" cy="37080"/>
              </p14:xfrm>
            </p:contentPart>
          </mc:Choice>
          <mc:Fallback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9A937789-3527-4F9E-A696-1B3BE57F2CF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49322" y="5244461"/>
                  <a:ext cx="301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242A0634-F588-4469-B485-58E7CCAF387E}"/>
                    </a:ext>
                  </a:extLst>
                </p14:cNvPr>
                <p14:cNvContentPartPr/>
                <p14:nvPr/>
              </p14:nvContentPartPr>
              <p14:xfrm>
                <a:off x="7169002" y="4988501"/>
                <a:ext cx="322920" cy="380880"/>
              </p14:xfrm>
            </p:contentPart>
          </mc:Choice>
          <mc:Fallback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242A0634-F588-4469-B485-58E7CCAF387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60362" y="4979861"/>
                  <a:ext cx="3405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74D9D464-916C-4B11-B169-BED77DD1D19B}"/>
                    </a:ext>
                  </a:extLst>
                </p14:cNvPr>
                <p14:cNvContentPartPr/>
                <p14:nvPr/>
              </p14:nvContentPartPr>
              <p14:xfrm>
                <a:off x="7908802" y="4755581"/>
                <a:ext cx="57240" cy="543240"/>
              </p14:xfrm>
            </p:contentPart>
          </mc:Choice>
          <mc:Fallback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74D9D464-916C-4B11-B169-BED77DD1D19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00162" y="4746581"/>
                  <a:ext cx="748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EF4C650E-68C8-4615-8C40-FC0CC689905C}"/>
                    </a:ext>
                  </a:extLst>
                </p14:cNvPr>
                <p14:cNvContentPartPr/>
                <p14:nvPr/>
              </p14:nvContentPartPr>
              <p14:xfrm>
                <a:off x="7756162" y="4907501"/>
                <a:ext cx="320760" cy="64800"/>
              </p14:xfrm>
            </p:contentPart>
          </mc:Choice>
          <mc:Fallback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EF4C650E-68C8-4615-8C40-FC0CC689905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747522" y="4898861"/>
                  <a:ext cx="338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1576E560-131E-4DCB-9E8D-306094D22843}"/>
                    </a:ext>
                  </a:extLst>
                </p14:cNvPr>
                <p14:cNvContentPartPr/>
                <p14:nvPr/>
              </p14:nvContentPartPr>
              <p14:xfrm>
                <a:off x="7988362" y="5105501"/>
                <a:ext cx="260280" cy="23544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1576E560-131E-4DCB-9E8D-306094D2284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79362" y="5096861"/>
                  <a:ext cx="277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7FFBCE4D-8985-47A3-B2D5-B9BC0438B590}"/>
                    </a:ext>
                  </a:extLst>
                </p14:cNvPr>
                <p14:cNvContentPartPr/>
                <p14:nvPr/>
              </p14:nvContentPartPr>
              <p14:xfrm>
                <a:off x="8422522" y="4994261"/>
                <a:ext cx="336240" cy="34200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7FFBCE4D-8985-47A3-B2D5-B9BC0438B59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413522" y="4985261"/>
                  <a:ext cx="353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FDABF099-633F-43A9-98A1-98995AD4A5DA}"/>
                    </a:ext>
                  </a:extLst>
                </p14:cNvPr>
                <p14:cNvContentPartPr/>
                <p14:nvPr/>
              </p14:nvContentPartPr>
              <p14:xfrm>
                <a:off x="8942722" y="5082461"/>
                <a:ext cx="218160" cy="47880"/>
              </p14:xfrm>
            </p:contentPart>
          </mc:Choice>
          <mc:Fallback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FDABF099-633F-43A9-98A1-98995AD4A5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33722" y="5073821"/>
                  <a:ext cx="235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FE010F55-816E-4D68-9F8B-A4098108E888}"/>
                    </a:ext>
                  </a:extLst>
                </p14:cNvPr>
                <p14:cNvContentPartPr/>
                <p14:nvPr/>
              </p14:nvContentPartPr>
              <p14:xfrm>
                <a:off x="8930842" y="5225021"/>
                <a:ext cx="190080" cy="20880"/>
              </p14:xfrm>
            </p:contentPart>
          </mc:Choice>
          <mc:Fallback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FE010F55-816E-4D68-9F8B-A4098108E88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922202" y="5216021"/>
                  <a:ext cx="207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381B1C85-D685-4BC7-8F3E-B1D6CDC401D2}"/>
                    </a:ext>
                  </a:extLst>
                </p14:cNvPr>
                <p14:cNvContentPartPr/>
                <p14:nvPr/>
              </p14:nvContentPartPr>
              <p14:xfrm>
                <a:off x="9488842" y="4585661"/>
                <a:ext cx="36720" cy="462960"/>
              </p14:xfrm>
            </p:contentPart>
          </mc:Choice>
          <mc:Fallback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381B1C85-D685-4BC7-8F3E-B1D6CDC401D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480202" y="4577021"/>
                  <a:ext cx="543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2893217F-DDB1-4CB4-88A5-9117D045B00B}"/>
                    </a:ext>
                  </a:extLst>
                </p14:cNvPr>
                <p14:cNvContentPartPr/>
                <p14:nvPr/>
              </p14:nvContentPartPr>
              <p14:xfrm>
                <a:off x="9414322" y="4597901"/>
                <a:ext cx="407160" cy="5364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2893217F-DDB1-4CB4-88A5-9117D045B0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405682" y="4588901"/>
                  <a:ext cx="424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323E6EF9-9B8A-47DF-B8F1-5279FC4A1724}"/>
                    </a:ext>
                  </a:extLst>
                </p14:cNvPr>
                <p14:cNvContentPartPr/>
                <p14:nvPr/>
              </p14:nvContentPartPr>
              <p14:xfrm>
                <a:off x="9447442" y="4751621"/>
                <a:ext cx="259920" cy="4968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323E6EF9-9B8A-47DF-B8F1-5279FC4A172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438802" y="4742621"/>
                  <a:ext cx="277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7" name="Input penna 206">
                  <a:extLst>
                    <a:ext uri="{FF2B5EF4-FFF2-40B4-BE49-F238E27FC236}">
                      <a16:creationId xmlns:a16="http://schemas.microsoft.com/office/drawing/2014/main" id="{7B26BC7F-678C-425D-9407-1682A4A78797}"/>
                    </a:ext>
                  </a:extLst>
                </p14:cNvPr>
                <p14:cNvContentPartPr/>
                <p14:nvPr/>
              </p14:nvContentPartPr>
              <p14:xfrm>
                <a:off x="9689002" y="4879781"/>
                <a:ext cx="211680" cy="212400"/>
              </p14:xfrm>
            </p:contentPart>
          </mc:Choice>
          <mc:Fallback>
            <p:pic>
              <p:nvPicPr>
                <p:cNvPr id="207" name="Input penna 206">
                  <a:extLst>
                    <a:ext uri="{FF2B5EF4-FFF2-40B4-BE49-F238E27FC236}">
                      <a16:creationId xmlns:a16="http://schemas.microsoft.com/office/drawing/2014/main" id="{7B26BC7F-678C-425D-9407-1682A4A7879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680362" y="4870781"/>
                  <a:ext cx="229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0B45F168-CC0F-4F6C-8B3F-A7FE2667D9C7}"/>
                    </a:ext>
                  </a:extLst>
                </p14:cNvPr>
                <p14:cNvContentPartPr/>
                <p14:nvPr/>
              </p14:nvContentPartPr>
              <p14:xfrm>
                <a:off x="9426562" y="5159501"/>
                <a:ext cx="536400" cy="6480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0B45F168-CC0F-4F6C-8B3F-A7FE2667D9C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17562" y="5150501"/>
                  <a:ext cx="554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AF31E3C0-C6D5-4FB5-968A-B9380CE05223}"/>
                    </a:ext>
                  </a:extLst>
                </p14:cNvPr>
                <p14:cNvContentPartPr/>
                <p14:nvPr/>
              </p14:nvContentPartPr>
              <p14:xfrm>
                <a:off x="9308482" y="5443901"/>
                <a:ext cx="316080" cy="272880"/>
              </p14:xfrm>
            </p:contentPart>
          </mc:Choice>
          <mc:Fallback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AF31E3C0-C6D5-4FB5-968A-B9380CE0522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299842" y="5434901"/>
                  <a:ext cx="333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195BA866-AC2E-431B-AA76-5C8D7B92E60F}"/>
                    </a:ext>
                  </a:extLst>
                </p14:cNvPr>
                <p14:cNvContentPartPr/>
                <p14:nvPr/>
              </p14:nvContentPartPr>
              <p14:xfrm>
                <a:off x="9614842" y="5382341"/>
                <a:ext cx="320040" cy="71100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195BA866-AC2E-431B-AA76-5C8D7B92E60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606202" y="5373701"/>
                  <a:ext cx="33768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4" name="Input penna 213">
                  <a:extLst>
                    <a:ext uri="{FF2B5EF4-FFF2-40B4-BE49-F238E27FC236}">
                      <a16:creationId xmlns:a16="http://schemas.microsoft.com/office/drawing/2014/main" id="{746D4BA6-102C-49D9-9C74-E44FC0FBE3B4}"/>
                    </a:ext>
                  </a:extLst>
                </p14:cNvPr>
                <p14:cNvContentPartPr/>
                <p14:nvPr/>
              </p14:nvContentPartPr>
              <p14:xfrm>
                <a:off x="10140802" y="5063741"/>
                <a:ext cx="154080" cy="6840"/>
              </p14:xfrm>
            </p:contentPart>
          </mc:Choice>
          <mc:Fallback>
            <p:pic>
              <p:nvPicPr>
                <p:cNvPr id="214" name="Input penna 213">
                  <a:extLst>
                    <a:ext uri="{FF2B5EF4-FFF2-40B4-BE49-F238E27FC236}">
                      <a16:creationId xmlns:a16="http://schemas.microsoft.com/office/drawing/2014/main" id="{746D4BA6-102C-49D9-9C74-E44FC0FBE3B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32162" y="5054741"/>
                  <a:ext cx="1717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983EFF4F-33B2-4356-981D-97AA3593C2BD}"/>
                    </a:ext>
                  </a:extLst>
                </p14:cNvPr>
                <p14:cNvContentPartPr/>
                <p14:nvPr/>
              </p14:nvContentPartPr>
              <p14:xfrm>
                <a:off x="10183282" y="5152301"/>
                <a:ext cx="91080" cy="16560"/>
              </p14:xfrm>
            </p:contentPart>
          </mc:Choice>
          <mc:Fallback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983EFF4F-33B2-4356-981D-97AA3593C2B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74642" y="5143301"/>
                  <a:ext cx="108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6" name="Input penna 215">
                  <a:extLst>
                    <a:ext uri="{FF2B5EF4-FFF2-40B4-BE49-F238E27FC236}">
                      <a16:creationId xmlns:a16="http://schemas.microsoft.com/office/drawing/2014/main" id="{6CD3B0EB-CD8C-4A6C-A9CE-F44850C77B8D}"/>
                    </a:ext>
                  </a:extLst>
                </p14:cNvPr>
                <p14:cNvContentPartPr/>
                <p14:nvPr/>
              </p14:nvContentPartPr>
              <p14:xfrm>
                <a:off x="10501522" y="4692581"/>
                <a:ext cx="138240" cy="315360"/>
              </p14:xfrm>
            </p:contentPart>
          </mc:Choice>
          <mc:Fallback>
            <p:pic>
              <p:nvPicPr>
                <p:cNvPr id="216" name="Input penna 215">
                  <a:extLst>
                    <a:ext uri="{FF2B5EF4-FFF2-40B4-BE49-F238E27FC236}">
                      <a16:creationId xmlns:a16="http://schemas.microsoft.com/office/drawing/2014/main" id="{6CD3B0EB-CD8C-4A6C-A9CE-F44850C77B8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492882" y="4683941"/>
                  <a:ext cx="1558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4410519D-EC45-4FAB-8ADC-E7E4EBE17E58}"/>
                    </a:ext>
                  </a:extLst>
                </p14:cNvPr>
                <p14:cNvContentPartPr/>
                <p14:nvPr/>
              </p14:nvContentPartPr>
              <p14:xfrm>
                <a:off x="10477762" y="5036741"/>
                <a:ext cx="239400" cy="21960"/>
              </p14:xfrm>
            </p:contentPart>
          </mc:Choice>
          <mc:Fallback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4410519D-EC45-4FAB-8ADC-E7E4EBE17E5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69122" y="5028101"/>
                  <a:ext cx="257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352AA943-F5D9-426E-B037-C250B41E185A}"/>
                    </a:ext>
                  </a:extLst>
                </p14:cNvPr>
                <p14:cNvContentPartPr/>
                <p14:nvPr/>
              </p14:nvContentPartPr>
              <p14:xfrm>
                <a:off x="10336642" y="5226821"/>
                <a:ext cx="101880" cy="29448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352AA943-F5D9-426E-B037-C250B41E185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327642" y="5217821"/>
                  <a:ext cx="119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072F1418-FA37-4212-980D-44ECE82B67C5}"/>
                    </a:ext>
                  </a:extLst>
                </p14:cNvPr>
                <p14:cNvContentPartPr/>
                <p14:nvPr/>
              </p14:nvContentPartPr>
              <p14:xfrm>
                <a:off x="10544722" y="5290541"/>
                <a:ext cx="23040" cy="207720"/>
              </p14:xfrm>
            </p:contentPart>
          </mc:Choice>
          <mc:Fallback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072F1418-FA37-4212-980D-44ECE82B67C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35722" y="5281541"/>
                  <a:ext cx="40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B651A0F8-449B-46FE-B4E4-7C4EE33E2DDF}"/>
                    </a:ext>
                  </a:extLst>
                </p14:cNvPr>
                <p14:cNvContentPartPr/>
                <p14:nvPr/>
              </p14:nvContentPartPr>
              <p14:xfrm>
                <a:off x="10499002" y="5244461"/>
                <a:ext cx="205560" cy="275760"/>
              </p14:xfrm>
            </p:contentPart>
          </mc:Choice>
          <mc:Fallback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B651A0F8-449B-46FE-B4E4-7C4EE33E2DD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90002" y="5235461"/>
                  <a:ext cx="2232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9586C440-2D6A-4E7E-85B0-708E5FBFDA60}"/>
                    </a:ext>
                  </a:extLst>
                </p14:cNvPr>
                <p14:cNvContentPartPr/>
                <p14:nvPr/>
              </p14:nvContentPartPr>
              <p14:xfrm>
                <a:off x="10722202" y="5253101"/>
                <a:ext cx="270360" cy="287280"/>
              </p14:xfrm>
            </p:contentPart>
          </mc:Choice>
          <mc:Fallback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9586C440-2D6A-4E7E-85B0-708E5FBFDA6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13202" y="5244461"/>
                  <a:ext cx="288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74AD85B9-0446-42A5-BE62-5FCF41125FDA}"/>
                    </a:ext>
                  </a:extLst>
                </p14:cNvPr>
                <p14:cNvContentPartPr/>
                <p14:nvPr/>
              </p14:nvContentPartPr>
              <p14:xfrm>
                <a:off x="11324482" y="4497821"/>
                <a:ext cx="146160" cy="474480"/>
              </p14:xfrm>
            </p:contentPart>
          </mc:Choice>
          <mc:Fallback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74AD85B9-0446-42A5-BE62-5FCF41125FD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315482" y="4489181"/>
                  <a:ext cx="1638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3A89F41A-7C7D-4186-B825-7653799984B1}"/>
                    </a:ext>
                  </a:extLst>
                </p14:cNvPr>
                <p14:cNvContentPartPr/>
                <p14:nvPr/>
              </p14:nvContentPartPr>
              <p14:xfrm>
                <a:off x="11596642" y="4190381"/>
                <a:ext cx="109080" cy="265320"/>
              </p14:xfrm>
            </p:contentPart>
          </mc:Choice>
          <mc:Fallback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3A89F41A-7C7D-4186-B825-7653799984B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587642" y="4181741"/>
                  <a:ext cx="126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34D51FA8-20DD-4512-A20C-29F381DC7A34}"/>
                    </a:ext>
                  </a:extLst>
                </p14:cNvPr>
                <p14:cNvContentPartPr/>
                <p14:nvPr/>
              </p14:nvContentPartPr>
              <p14:xfrm>
                <a:off x="11231242" y="4890581"/>
                <a:ext cx="573480" cy="9720"/>
              </p14:xfrm>
            </p:contentPart>
          </mc:Choice>
          <mc:Fallback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34D51FA8-20DD-4512-A20C-29F381DC7A3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222602" y="4881581"/>
                  <a:ext cx="591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E24C6548-F448-44AB-8D90-44A38467FE5B}"/>
                    </a:ext>
                  </a:extLst>
                </p14:cNvPr>
                <p14:cNvContentPartPr/>
                <p14:nvPr/>
              </p14:nvContentPartPr>
              <p14:xfrm>
                <a:off x="11178322" y="5149061"/>
                <a:ext cx="226080" cy="191160"/>
              </p14:xfrm>
            </p:contentPart>
          </mc:Choice>
          <mc:Fallback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E24C6548-F448-44AB-8D90-44A38467FE5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69322" y="5140061"/>
                  <a:ext cx="243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7" name="Input penna 226">
                  <a:extLst>
                    <a:ext uri="{FF2B5EF4-FFF2-40B4-BE49-F238E27FC236}">
                      <a16:creationId xmlns:a16="http://schemas.microsoft.com/office/drawing/2014/main" id="{B5D9A80A-30C5-4251-9F7F-BFF296BB4A60}"/>
                    </a:ext>
                  </a:extLst>
                </p14:cNvPr>
                <p14:cNvContentPartPr/>
                <p14:nvPr/>
              </p14:nvContentPartPr>
              <p14:xfrm>
                <a:off x="11378482" y="5135741"/>
                <a:ext cx="219600" cy="507960"/>
              </p14:xfrm>
            </p:contentPart>
          </mc:Choice>
          <mc:Fallback>
            <p:pic>
              <p:nvPicPr>
                <p:cNvPr id="227" name="Input penna 226">
                  <a:extLst>
                    <a:ext uri="{FF2B5EF4-FFF2-40B4-BE49-F238E27FC236}">
                      <a16:creationId xmlns:a16="http://schemas.microsoft.com/office/drawing/2014/main" id="{B5D9A80A-30C5-4251-9F7F-BFF296BB4A6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369842" y="5126741"/>
                  <a:ext cx="2372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0" name="Input penna 229">
                  <a:extLst>
                    <a:ext uri="{FF2B5EF4-FFF2-40B4-BE49-F238E27FC236}">
                      <a16:creationId xmlns:a16="http://schemas.microsoft.com/office/drawing/2014/main" id="{CC094493-B8F4-4AC3-AB15-51E6D548B3FF}"/>
                    </a:ext>
                  </a:extLst>
                </p14:cNvPr>
                <p14:cNvContentPartPr/>
                <p14:nvPr/>
              </p14:nvContentPartPr>
              <p14:xfrm>
                <a:off x="11702842" y="5199101"/>
                <a:ext cx="218880" cy="163800"/>
              </p14:xfrm>
            </p:contentPart>
          </mc:Choice>
          <mc:Fallback>
            <p:pic>
              <p:nvPicPr>
                <p:cNvPr id="230" name="Input penna 229">
                  <a:extLst>
                    <a:ext uri="{FF2B5EF4-FFF2-40B4-BE49-F238E27FC236}">
                      <a16:creationId xmlns:a16="http://schemas.microsoft.com/office/drawing/2014/main" id="{CC094493-B8F4-4AC3-AB15-51E6D548B3F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694202" y="5190461"/>
                  <a:ext cx="236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FE8B3785-602E-4F5C-8D60-F8B115920DF7}"/>
                    </a:ext>
                  </a:extLst>
                </p14:cNvPr>
                <p14:cNvContentPartPr/>
                <p14:nvPr/>
              </p14:nvContentPartPr>
              <p14:xfrm>
                <a:off x="11758642" y="5189021"/>
                <a:ext cx="111960" cy="190080"/>
              </p14:xfrm>
            </p:contentPart>
          </mc:Choice>
          <mc:Fallback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FE8B3785-602E-4F5C-8D60-F8B115920DF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750002" y="5180021"/>
                  <a:ext cx="129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FD4B870A-3DC1-4ABB-9D70-73B4264AA502}"/>
                    </a:ext>
                  </a:extLst>
                </p14:cNvPr>
                <p14:cNvContentPartPr/>
                <p14:nvPr/>
              </p14:nvContentPartPr>
              <p14:xfrm>
                <a:off x="11953762" y="4994621"/>
                <a:ext cx="77400" cy="126360"/>
              </p14:xfrm>
            </p:contentPart>
          </mc:Choice>
          <mc:Fallback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FD4B870A-3DC1-4ABB-9D70-73B4264AA50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945122" y="4985621"/>
                  <a:ext cx="95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4" name="Input penna 233">
                  <a:extLst>
                    <a:ext uri="{FF2B5EF4-FFF2-40B4-BE49-F238E27FC236}">
                      <a16:creationId xmlns:a16="http://schemas.microsoft.com/office/drawing/2014/main" id="{9AAAE249-9215-4ABE-AC18-CC4B12FE9152}"/>
                    </a:ext>
                  </a:extLst>
                </p14:cNvPr>
                <p14:cNvContentPartPr/>
                <p14:nvPr/>
              </p14:nvContentPartPr>
              <p14:xfrm>
                <a:off x="11863402" y="4987781"/>
                <a:ext cx="47880" cy="78480"/>
              </p14:xfrm>
            </p:contentPart>
          </mc:Choice>
          <mc:Fallback>
            <p:pic>
              <p:nvPicPr>
                <p:cNvPr id="234" name="Input penna 233">
                  <a:extLst>
                    <a:ext uri="{FF2B5EF4-FFF2-40B4-BE49-F238E27FC236}">
                      <a16:creationId xmlns:a16="http://schemas.microsoft.com/office/drawing/2014/main" id="{9AAAE249-9215-4ABE-AC18-CC4B12FE91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854402" y="4978781"/>
                  <a:ext cx="65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81327368-A481-4D54-AA3F-AB1A995A2C5F}"/>
                    </a:ext>
                  </a:extLst>
                </p14:cNvPr>
                <p14:cNvContentPartPr/>
                <p14:nvPr/>
              </p14:nvContentPartPr>
              <p14:xfrm>
                <a:off x="11832082" y="4976261"/>
                <a:ext cx="224280" cy="170280"/>
              </p14:xfrm>
            </p:contentPart>
          </mc:Choice>
          <mc:Fallback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81327368-A481-4D54-AA3F-AB1A995A2C5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823442" y="4967621"/>
                  <a:ext cx="2419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uppo 248">
            <a:extLst>
              <a:ext uri="{FF2B5EF4-FFF2-40B4-BE49-F238E27FC236}">
                <a16:creationId xmlns:a16="http://schemas.microsoft.com/office/drawing/2014/main" id="{B5C61E03-ED46-4D2C-B724-3C9AE381FD7D}"/>
              </a:ext>
            </a:extLst>
          </p:cNvPr>
          <p:cNvGrpSpPr/>
          <p:nvPr/>
        </p:nvGrpSpPr>
        <p:grpSpPr>
          <a:xfrm>
            <a:off x="516562" y="159821"/>
            <a:ext cx="3103560" cy="3907080"/>
            <a:chOff x="516562" y="159821"/>
            <a:chExt cx="3103560" cy="39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CB256659-286F-4C06-B731-8C8DA3F6B040}"/>
                    </a:ext>
                  </a:extLst>
                </p14:cNvPr>
                <p14:cNvContentPartPr/>
                <p14:nvPr/>
              </p14:nvContentPartPr>
              <p14:xfrm>
                <a:off x="1085362" y="388781"/>
                <a:ext cx="2435400" cy="8424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CB256659-286F-4C06-B731-8C8DA3F6B04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76722" y="379781"/>
                  <a:ext cx="2453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3D6B6FBB-0D54-4A7B-B40A-E2737AFD13A0}"/>
                    </a:ext>
                  </a:extLst>
                </p14:cNvPr>
                <p14:cNvContentPartPr/>
                <p14:nvPr/>
              </p14:nvContentPartPr>
              <p14:xfrm>
                <a:off x="1073482" y="159821"/>
                <a:ext cx="259920" cy="35424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3D6B6FBB-0D54-4A7B-B40A-E2737AFD13A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64482" y="150821"/>
                  <a:ext cx="277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B2CE0B5B-BC5F-4A0C-9D6C-56123F05CE71}"/>
                    </a:ext>
                  </a:extLst>
                </p14:cNvPr>
                <p14:cNvContentPartPr/>
                <p14:nvPr/>
              </p14:nvContentPartPr>
              <p14:xfrm>
                <a:off x="1344922" y="177821"/>
                <a:ext cx="217440" cy="28440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B2CE0B5B-BC5F-4A0C-9D6C-56123F05CE7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336282" y="168821"/>
                  <a:ext cx="235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9268E74E-A20A-4F2E-AF30-B6649904029C}"/>
                    </a:ext>
                  </a:extLst>
                </p14:cNvPr>
                <p14:cNvContentPartPr/>
                <p14:nvPr/>
              </p14:nvContentPartPr>
              <p14:xfrm>
                <a:off x="1534282" y="172421"/>
                <a:ext cx="370440" cy="30384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9268E74E-A20A-4F2E-AF30-B6649904029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525282" y="163421"/>
                  <a:ext cx="388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54007086-2CDF-420D-92D6-6D09E25C6CFA}"/>
                    </a:ext>
                  </a:extLst>
                </p14:cNvPr>
                <p14:cNvContentPartPr/>
                <p14:nvPr/>
              </p14:nvContentPartPr>
              <p14:xfrm>
                <a:off x="1948282" y="161981"/>
                <a:ext cx="214560" cy="29484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54007086-2CDF-420D-92D6-6D09E25C6CF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39282" y="153341"/>
                  <a:ext cx="232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32D51C46-CE27-4865-B67C-98517071F397}"/>
                    </a:ext>
                  </a:extLst>
                </p14:cNvPr>
                <p14:cNvContentPartPr/>
                <p14:nvPr/>
              </p14:nvContentPartPr>
              <p14:xfrm>
                <a:off x="2180482" y="161981"/>
                <a:ext cx="475200" cy="30276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32D51C46-CE27-4865-B67C-98517071F39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171842" y="153341"/>
                  <a:ext cx="4928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A7503EF4-F0F9-49DB-A176-8F0F57806CD1}"/>
                    </a:ext>
                  </a:extLst>
                </p14:cNvPr>
                <p14:cNvContentPartPr/>
                <p14:nvPr/>
              </p14:nvContentPartPr>
              <p14:xfrm>
                <a:off x="2698522" y="196901"/>
                <a:ext cx="427680" cy="25776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A7503EF4-F0F9-49DB-A176-8F0F57806CD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689882" y="188261"/>
                  <a:ext cx="445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6B3496CA-5F7C-4CE4-B36C-F676E23653B2}"/>
                    </a:ext>
                  </a:extLst>
                </p14:cNvPr>
                <p14:cNvContentPartPr/>
                <p14:nvPr/>
              </p14:nvContentPartPr>
              <p14:xfrm>
                <a:off x="3184162" y="214541"/>
                <a:ext cx="105480" cy="13932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6B3496CA-5F7C-4CE4-B36C-F676E23653B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75162" y="205541"/>
                  <a:ext cx="123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6F0D1F47-3F26-4FDF-BCF0-4C1B39249F75}"/>
                    </a:ext>
                  </a:extLst>
                </p14:cNvPr>
                <p14:cNvContentPartPr/>
                <p14:nvPr/>
              </p14:nvContentPartPr>
              <p14:xfrm>
                <a:off x="1197322" y="477341"/>
                <a:ext cx="937800" cy="250380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6F0D1F47-3F26-4FDF-BCF0-4C1B39249F7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88682" y="468701"/>
                  <a:ext cx="955440" cy="25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BA6B2887-2B9A-420D-9CD2-EAFC559B84F0}"/>
                    </a:ext>
                  </a:extLst>
                </p14:cNvPr>
                <p14:cNvContentPartPr/>
                <p14:nvPr/>
              </p14:nvContentPartPr>
              <p14:xfrm>
                <a:off x="959362" y="2968541"/>
                <a:ext cx="294840" cy="32508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BA6B2887-2B9A-420D-9CD2-EAFC559B84F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50722" y="2959541"/>
                  <a:ext cx="3124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B640D346-930F-4BE9-AD28-0FADC4464B3E}"/>
                    </a:ext>
                  </a:extLst>
                </p14:cNvPr>
                <p14:cNvContentPartPr/>
                <p14:nvPr/>
              </p14:nvContentPartPr>
              <p14:xfrm>
                <a:off x="2132242" y="471581"/>
                <a:ext cx="1168560" cy="260100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B640D346-930F-4BE9-AD28-0FADC4464B3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123242" y="462581"/>
                  <a:ext cx="1186200" cy="261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255D71F3-94D1-4548-8DC6-0C4A6BB4ED8A}"/>
                    </a:ext>
                  </a:extLst>
                </p14:cNvPr>
                <p14:cNvContentPartPr/>
                <p14:nvPr/>
              </p14:nvContentPartPr>
              <p14:xfrm>
                <a:off x="3167602" y="2999861"/>
                <a:ext cx="304560" cy="29484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255D71F3-94D1-4548-8DC6-0C4A6BB4ED8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58962" y="2990861"/>
                  <a:ext cx="322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4C8CDC60-0AD9-4C52-AF3D-8209D46D4402}"/>
                    </a:ext>
                  </a:extLst>
                </p14:cNvPr>
                <p14:cNvContentPartPr/>
                <p14:nvPr/>
              </p14:nvContentPartPr>
              <p14:xfrm>
                <a:off x="3092722" y="1437101"/>
                <a:ext cx="312840" cy="41004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4C8CDC60-0AD9-4C52-AF3D-8209D46D440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084082" y="1428461"/>
                  <a:ext cx="3304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E2D50219-28B6-44F8-B48F-7677B1514D7B}"/>
                    </a:ext>
                  </a:extLst>
                </p14:cNvPr>
                <p14:cNvContentPartPr/>
                <p14:nvPr/>
              </p14:nvContentPartPr>
              <p14:xfrm>
                <a:off x="2125402" y="539261"/>
                <a:ext cx="3960" cy="14616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E2D50219-28B6-44F8-B48F-7677B1514D7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116762" y="530621"/>
                  <a:ext cx="21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8967C6A6-B5E0-4B2B-BDF9-75D24578C587}"/>
                    </a:ext>
                  </a:extLst>
                </p14:cNvPr>
                <p14:cNvContentPartPr/>
                <p14:nvPr/>
              </p14:nvContentPartPr>
              <p14:xfrm>
                <a:off x="2137642" y="893141"/>
                <a:ext cx="1440" cy="33984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8967C6A6-B5E0-4B2B-BDF9-75D24578C58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128642" y="884501"/>
                  <a:ext cx="19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D27982DD-0415-4AB4-9E80-763CFFF592F2}"/>
                    </a:ext>
                  </a:extLst>
                </p14:cNvPr>
                <p14:cNvContentPartPr/>
                <p14:nvPr/>
              </p14:nvContentPartPr>
              <p14:xfrm>
                <a:off x="2139802" y="1486421"/>
                <a:ext cx="360" cy="9504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D27982DD-0415-4AB4-9E80-763CFFF592F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131162" y="1477421"/>
                  <a:ext cx="18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2E7DD421-94EB-40A6-B032-B8EEF11F98A4}"/>
                    </a:ext>
                  </a:extLst>
                </p14:cNvPr>
                <p14:cNvContentPartPr/>
                <p14:nvPr/>
              </p14:nvContentPartPr>
              <p14:xfrm>
                <a:off x="2139802" y="1839581"/>
                <a:ext cx="360" cy="18000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2E7DD421-94EB-40A6-B032-B8EEF11F98A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131162" y="1830581"/>
                  <a:ext cx="18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BE3F9B61-9690-43F3-A210-ED9BD163CA3C}"/>
                    </a:ext>
                  </a:extLst>
                </p14:cNvPr>
                <p14:cNvContentPartPr/>
                <p14:nvPr/>
              </p14:nvContentPartPr>
              <p14:xfrm>
                <a:off x="2144842" y="1085021"/>
                <a:ext cx="284040" cy="8424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BE3F9B61-9690-43F3-A210-ED9BD163CA3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135842" y="1076021"/>
                  <a:ext cx="301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69E81336-A0B8-4CD4-BFE3-A35A86E7B3AA}"/>
                    </a:ext>
                  </a:extLst>
                </p14:cNvPr>
                <p14:cNvContentPartPr/>
                <p14:nvPr/>
              </p14:nvContentPartPr>
              <p14:xfrm>
                <a:off x="2239522" y="1316861"/>
                <a:ext cx="159120" cy="21816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69E81336-A0B8-4CD4-BFE3-A35A86E7B3A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30522" y="1307861"/>
                  <a:ext cx="176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49F7888A-F34B-4637-A78A-AF78FB340043}"/>
                    </a:ext>
                  </a:extLst>
                </p14:cNvPr>
                <p14:cNvContentPartPr/>
                <p14:nvPr/>
              </p14:nvContentPartPr>
              <p14:xfrm>
                <a:off x="1376962" y="3170861"/>
                <a:ext cx="1474200" cy="5544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49F7888A-F34B-4637-A78A-AF78FB34004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367962" y="3162221"/>
                  <a:ext cx="149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0B4F8044-1A96-44C3-8ADB-F86805893EC2}"/>
                    </a:ext>
                  </a:extLst>
                </p14:cNvPr>
                <p14:cNvContentPartPr/>
                <p14:nvPr/>
              </p14:nvContentPartPr>
              <p14:xfrm>
                <a:off x="2743162" y="3100661"/>
                <a:ext cx="217800" cy="20916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0B4F8044-1A96-44C3-8ADB-F86805893EC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734162" y="3091661"/>
                  <a:ext cx="235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FFD05E24-1381-43E4-A284-9EE549DA6BB0}"/>
                    </a:ext>
                  </a:extLst>
                </p14:cNvPr>
                <p14:cNvContentPartPr/>
                <p14:nvPr/>
              </p14:nvContentPartPr>
              <p14:xfrm>
                <a:off x="1312162" y="3067541"/>
                <a:ext cx="152280" cy="24084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FFD05E24-1381-43E4-A284-9EE549DA6BB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303162" y="3058901"/>
                  <a:ext cx="169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D755D60E-C5B7-4375-8F57-21F59752E0AD}"/>
                    </a:ext>
                  </a:extLst>
                </p14:cNvPr>
                <p14:cNvContentPartPr/>
                <p14:nvPr/>
              </p14:nvContentPartPr>
              <p14:xfrm>
                <a:off x="2013082" y="3467141"/>
                <a:ext cx="237240" cy="18576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D755D60E-C5B7-4375-8F57-21F59752E0A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004442" y="3458501"/>
                  <a:ext cx="2548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CDC3B1F9-84AD-44CB-969C-065CA499F883}"/>
                    </a:ext>
                  </a:extLst>
                </p14:cNvPr>
                <p14:cNvContentPartPr/>
                <p14:nvPr/>
              </p14:nvContentPartPr>
              <p14:xfrm>
                <a:off x="2034322" y="3439421"/>
                <a:ext cx="198720" cy="21672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CDC3B1F9-84AD-44CB-969C-065CA499F88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025322" y="3430781"/>
                  <a:ext cx="216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1945F6CE-ED8F-4096-A253-BAB8FE9DED32}"/>
                    </a:ext>
                  </a:extLst>
                </p14:cNvPr>
                <p14:cNvContentPartPr/>
                <p14:nvPr/>
              </p14:nvContentPartPr>
              <p14:xfrm>
                <a:off x="516562" y="3522941"/>
                <a:ext cx="154080" cy="54396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1945F6CE-ED8F-4096-A253-BAB8FE9DED3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07922" y="3513941"/>
                  <a:ext cx="1717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18EC8E4-AF4E-4989-B700-5E8275731A0A}"/>
                    </a:ext>
                  </a:extLst>
                </p14:cNvPr>
                <p14:cNvContentPartPr/>
                <p14:nvPr/>
              </p14:nvContentPartPr>
              <p14:xfrm>
                <a:off x="3483682" y="3488741"/>
                <a:ext cx="136440" cy="49212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18EC8E4-AF4E-4989-B700-5E8275731A0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475042" y="3480101"/>
                  <a:ext cx="1540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79AE0241-F300-4F42-BCCE-82B177078C4A}"/>
                    </a:ext>
                  </a:extLst>
                </p14:cNvPr>
                <p14:cNvContentPartPr/>
                <p14:nvPr/>
              </p14:nvContentPartPr>
              <p14:xfrm>
                <a:off x="2155642" y="3053501"/>
                <a:ext cx="8280" cy="250920"/>
              </p14:xfrm>
            </p:contentPart>
          </mc:Choice>
          <mc:Fallback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79AE0241-F300-4F42-BCCE-82B177078C4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146642" y="3044861"/>
                  <a:ext cx="2592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uppo 247">
            <a:extLst>
              <a:ext uri="{FF2B5EF4-FFF2-40B4-BE49-F238E27FC236}">
                <a16:creationId xmlns:a16="http://schemas.microsoft.com/office/drawing/2014/main" id="{3760D044-94E9-481D-93E2-88515A8C39C6}"/>
              </a:ext>
            </a:extLst>
          </p:cNvPr>
          <p:cNvGrpSpPr/>
          <p:nvPr/>
        </p:nvGrpSpPr>
        <p:grpSpPr>
          <a:xfrm>
            <a:off x="268162" y="4349861"/>
            <a:ext cx="1798920" cy="793080"/>
            <a:chOff x="268162" y="4349861"/>
            <a:chExt cx="1798920" cy="7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8" name="Input penna 237">
                  <a:extLst>
                    <a:ext uri="{FF2B5EF4-FFF2-40B4-BE49-F238E27FC236}">
                      <a16:creationId xmlns:a16="http://schemas.microsoft.com/office/drawing/2014/main" id="{FCD7DB9D-C563-483C-8208-773700BD1636}"/>
                    </a:ext>
                  </a:extLst>
                </p14:cNvPr>
                <p14:cNvContentPartPr/>
                <p14:nvPr/>
              </p14:nvContentPartPr>
              <p14:xfrm>
                <a:off x="268162" y="4349861"/>
                <a:ext cx="159840" cy="454320"/>
              </p14:xfrm>
            </p:contentPart>
          </mc:Choice>
          <mc:Fallback>
            <p:pic>
              <p:nvPicPr>
                <p:cNvPr id="238" name="Input penna 237">
                  <a:extLst>
                    <a:ext uri="{FF2B5EF4-FFF2-40B4-BE49-F238E27FC236}">
                      <a16:creationId xmlns:a16="http://schemas.microsoft.com/office/drawing/2014/main" id="{FCD7DB9D-C563-483C-8208-773700BD163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9162" y="4341221"/>
                  <a:ext cx="1774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9" name="Input penna 238">
                  <a:extLst>
                    <a:ext uri="{FF2B5EF4-FFF2-40B4-BE49-F238E27FC236}">
                      <a16:creationId xmlns:a16="http://schemas.microsoft.com/office/drawing/2014/main" id="{A3D5C25B-7C5A-4949-B66B-3BD9F3076FB0}"/>
                    </a:ext>
                  </a:extLst>
                </p14:cNvPr>
                <p14:cNvContentPartPr/>
                <p14:nvPr/>
              </p14:nvContentPartPr>
              <p14:xfrm>
                <a:off x="589282" y="4596461"/>
                <a:ext cx="448560" cy="254880"/>
              </p14:xfrm>
            </p:contentPart>
          </mc:Choice>
          <mc:Fallback>
            <p:pic>
              <p:nvPicPr>
                <p:cNvPr id="239" name="Input penna 238">
                  <a:extLst>
                    <a:ext uri="{FF2B5EF4-FFF2-40B4-BE49-F238E27FC236}">
                      <a16:creationId xmlns:a16="http://schemas.microsoft.com/office/drawing/2014/main" id="{A3D5C25B-7C5A-4949-B66B-3BD9F3076FB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80282" y="4587461"/>
                  <a:ext cx="466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0" name="Input penna 239">
                  <a:extLst>
                    <a:ext uri="{FF2B5EF4-FFF2-40B4-BE49-F238E27FC236}">
                      <a16:creationId xmlns:a16="http://schemas.microsoft.com/office/drawing/2014/main" id="{046AAAAF-AEBF-40FA-A914-8EF87F14BCF3}"/>
                    </a:ext>
                  </a:extLst>
                </p14:cNvPr>
                <p14:cNvContentPartPr/>
                <p14:nvPr/>
              </p14:nvContentPartPr>
              <p14:xfrm>
                <a:off x="824002" y="4469021"/>
                <a:ext cx="18000" cy="3600"/>
              </p14:xfrm>
            </p:contentPart>
          </mc:Choice>
          <mc:Fallback>
            <p:pic>
              <p:nvPicPr>
                <p:cNvPr id="240" name="Input penna 239">
                  <a:extLst>
                    <a:ext uri="{FF2B5EF4-FFF2-40B4-BE49-F238E27FC236}">
                      <a16:creationId xmlns:a16="http://schemas.microsoft.com/office/drawing/2014/main" id="{046AAAAF-AEBF-40FA-A914-8EF87F14BCF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15362" y="4460381"/>
                  <a:ext cx="35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1" name="Input penna 240">
                  <a:extLst>
                    <a:ext uri="{FF2B5EF4-FFF2-40B4-BE49-F238E27FC236}">
                      <a16:creationId xmlns:a16="http://schemas.microsoft.com/office/drawing/2014/main" id="{0C03A5CD-E9CD-4573-BDF9-7A16D013DFAB}"/>
                    </a:ext>
                  </a:extLst>
                </p14:cNvPr>
                <p14:cNvContentPartPr/>
                <p14:nvPr/>
              </p14:nvContentPartPr>
              <p14:xfrm>
                <a:off x="1092202" y="4525541"/>
                <a:ext cx="247320" cy="247320"/>
              </p14:xfrm>
            </p:contentPart>
          </mc:Choice>
          <mc:Fallback>
            <p:pic>
              <p:nvPicPr>
                <p:cNvPr id="241" name="Input penna 240">
                  <a:extLst>
                    <a:ext uri="{FF2B5EF4-FFF2-40B4-BE49-F238E27FC236}">
                      <a16:creationId xmlns:a16="http://schemas.microsoft.com/office/drawing/2014/main" id="{0C03A5CD-E9CD-4573-BDF9-7A16D013DFA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83562" y="4516901"/>
                  <a:ext cx="2649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2" name="Input penna 241">
                  <a:extLst>
                    <a:ext uri="{FF2B5EF4-FFF2-40B4-BE49-F238E27FC236}">
                      <a16:creationId xmlns:a16="http://schemas.microsoft.com/office/drawing/2014/main" id="{D1D5D2F0-DCE6-488E-A5E9-86DC3FA0A99D}"/>
                    </a:ext>
                  </a:extLst>
                </p14:cNvPr>
                <p14:cNvContentPartPr/>
                <p14:nvPr/>
              </p14:nvContentPartPr>
              <p14:xfrm>
                <a:off x="1416562" y="4641101"/>
                <a:ext cx="146160" cy="36360"/>
              </p14:xfrm>
            </p:contentPart>
          </mc:Choice>
          <mc:Fallback>
            <p:pic>
              <p:nvPicPr>
                <p:cNvPr id="242" name="Input penna 241">
                  <a:extLst>
                    <a:ext uri="{FF2B5EF4-FFF2-40B4-BE49-F238E27FC236}">
                      <a16:creationId xmlns:a16="http://schemas.microsoft.com/office/drawing/2014/main" id="{D1D5D2F0-DCE6-488E-A5E9-86DC3FA0A99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407922" y="4632461"/>
                  <a:ext cx="163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AEADA1DE-9760-47A8-83A4-8AF53A39174C}"/>
                    </a:ext>
                  </a:extLst>
                </p14:cNvPr>
                <p14:cNvContentPartPr/>
                <p14:nvPr/>
              </p14:nvContentPartPr>
              <p14:xfrm>
                <a:off x="1416922" y="4755941"/>
                <a:ext cx="86760" cy="12960"/>
              </p14:xfrm>
            </p:contentPart>
          </mc:Choice>
          <mc:Fallback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AEADA1DE-9760-47A8-83A4-8AF53A39174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408282" y="4746941"/>
                  <a:ext cx="104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10750527-6B2A-4F44-BBEC-F141A0163B19}"/>
                    </a:ext>
                  </a:extLst>
                </p14:cNvPr>
                <p14:cNvContentPartPr/>
                <p14:nvPr/>
              </p14:nvContentPartPr>
              <p14:xfrm>
                <a:off x="1782322" y="4422941"/>
                <a:ext cx="249120" cy="307080"/>
              </p14:xfrm>
            </p:contentPart>
          </mc:Choice>
          <mc:Fallback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10750527-6B2A-4F44-BBEC-F141A0163B1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773322" y="4414301"/>
                  <a:ext cx="266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DBCFF23F-A373-467C-9D97-2673D0A1D9EF}"/>
                    </a:ext>
                  </a:extLst>
                </p14:cNvPr>
                <p14:cNvContentPartPr/>
                <p14:nvPr/>
              </p14:nvContentPartPr>
              <p14:xfrm>
                <a:off x="1788442" y="4424741"/>
                <a:ext cx="278640" cy="158040"/>
              </p14:xfrm>
            </p:contentPart>
          </mc:Choice>
          <mc:Fallback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DBCFF23F-A373-467C-9D97-2673D0A1D9E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779802" y="4415741"/>
                  <a:ext cx="296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6" name="Input penna 245">
                  <a:extLst>
                    <a:ext uri="{FF2B5EF4-FFF2-40B4-BE49-F238E27FC236}">
                      <a16:creationId xmlns:a16="http://schemas.microsoft.com/office/drawing/2014/main" id="{C471DB07-1DED-41E0-A371-53FF83207EDE}"/>
                    </a:ext>
                  </a:extLst>
                </p14:cNvPr>
                <p14:cNvContentPartPr/>
                <p14:nvPr/>
              </p14:nvContentPartPr>
              <p14:xfrm>
                <a:off x="1784122" y="4763501"/>
                <a:ext cx="275040" cy="51840"/>
              </p14:xfrm>
            </p:contentPart>
          </mc:Choice>
          <mc:Fallback>
            <p:pic>
              <p:nvPicPr>
                <p:cNvPr id="246" name="Input penna 245">
                  <a:extLst>
                    <a:ext uri="{FF2B5EF4-FFF2-40B4-BE49-F238E27FC236}">
                      <a16:creationId xmlns:a16="http://schemas.microsoft.com/office/drawing/2014/main" id="{C471DB07-1DED-41E0-A371-53FF83207ED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775482" y="4754861"/>
                  <a:ext cx="292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7" name="Input penna 246">
                  <a:extLst>
                    <a:ext uri="{FF2B5EF4-FFF2-40B4-BE49-F238E27FC236}">
                      <a16:creationId xmlns:a16="http://schemas.microsoft.com/office/drawing/2014/main" id="{7E0E0DEE-7170-4BB6-9B8E-B7F4D685F5D9}"/>
                    </a:ext>
                  </a:extLst>
                </p14:cNvPr>
                <p14:cNvContentPartPr/>
                <p14:nvPr/>
              </p14:nvContentPartPr>
              <p14:xfrm>
                <a:off x="1860442" y="4924781"/>
                <a:ext cx="100080" cy="218160"/>
              </p14:xfrm>
            </p:contentPart>
          </mc:Choice>
          <mc:Fallback>
            <p:pic>
              <p:nvPicPr>
                <p:cNvPr id="247" name="Input penna 246">
                  <a:extLst>
                    <a:ext uri="{FF2B5EF4-FFF2-40B4-BE49-F238E27FC236}">
                      <a16:creationId xmlns:a16="http://schemas.microsoft.com/office/drawing/2014/main" id="{7E0E0DEE-7170-4BB6-9B8E-B7F4D685F5D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851802" y="4916141"/>
                  <a:ext cx="11772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50" name="Input penna 249">
                <a:extLst>
                  <a:ext uri="{FF2B5EF4-FFF2-40B4-BE49-F238E27FC236}">
                    <a16:creationId xmlns:a16="http://schemas.microsoft.com/office/drawing/2014/main" id="{55BB22FF-6364-4000-B918-5FFDF19FE7C5}"/>
                  </a:ext>
                </a:extLst>
              </p14:cNvPr>
              <p14:cNvContentPartPr/>
              <p14:nvPr/>
            </p14:nvContentPartPr>
            <p14:xfrm>
              <a:off x="5207362" y="2018501"/>
              <a:ext cx="2081520" cy="291960"/>
            </p14:xfrm>
          </p:contentPart>
        </mc:Choice>
        <mc:Fallback>
          <p:pic>
            <p:nvPicPr>
              <p:cNvPr id="250" name="Input penna 249">
                <a:extLst>
                  <a:ext uri="{FF2B5EF4-FFF2-40B4-BE49-F238E27FC236}">
                    <a16:creationId xmlns:a16="http://schemas.microsoft.com/office/drawing/2014/main" id="{55BB22FF-6364-4000-B918-5FFDF19FE7C5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153362" y="1910861"/>
                <a:ext cx="218916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51" name="Input penna 250">
                <a:extLst>
                  <a:ext uri="{FF2B5EF4-FFF2-40B4-BE49-F238E27FC236}">
                    <a16:creationId xmlns:a16="http://schemas.microsoft.com/office/drawing/2014/main" id="{7D0FF8F5-2924-4B1B-BF2D-ABE105855743}"/>
                  </a:ext>
                </a:extLst>
              </p14:cNvPr>
              <p14:cNvContentPartPr/>
              <p14:nvPr/>
            </p14:nvContentPartPr>
            <p14:xfrm>
              <a:off x="7913122" y="2000141"/>
              <a:ext cx="1574280" cy="307800"/>
            </p14:xfrm>
          </p:contentPart>
        </mc:Choice>
        <mc:Fallback>
          <p:pic>
            <p:nvPicPr>
              <p:cNvPr id="251" name="Input penna 250">
                <a:extLst>
                  <a:ext uri="{FF2B5EF4-FFF2-40B4-BE49-F238E27FC236}">
                    <a16:creationId xmlns:a16="http://schemas.microsoft.com/office/drawing/2014/main" id="{7D0FF8F5-2924-4B1B-BF2D-ABE105855743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7859482" y="1892141"/>
                <a:ext cx="1681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252" name="Input penna 251">
                <a:extLst>
                  <a:ext uri="{FF2B5EF4-FFF2-40B4-BE49-F238E27FC236}">
                    <a16:creationId xmlns:a16="http://schemas.microsoft.com/office/drawing/2014/main" id="{EC495BD5-5DFB-4834-AD5C-F4E5B1877610}"/>
                  </a:ext>
                </a:extLst>
              </p14:cNvPr>
              <p14:cNvContentPartPr/>
              <p14:nvPr/>
            </p14:nvContentPartPr>
            <p14:xfrm>
              <a:off x="11171842" y="2319101"/>
              <a:ext cx="123480" cy="3960"/>
            </p14:xfrm>
          </p:contentPart>
        </mc:Choice>
        <mc:Fallback>
          <p:pic>
            <p:nvPicPr>
              <p:cNvPr id="252" name="Input penna 251">
                <a:extLst>
                  <a:ext uri="{FF2B5EF4-FFF2-40B4-BE49-F238E27FC236}">
                    <a16:creationId xmlns:a16="http://schemas.microsoft.com/office/drawing/2014/main" id="{EC495BD5-5DFB-4834-AD5C-F4E5B1877610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1117842" y="2211101"/>
                <a:ext cx="2311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253" name="Input penna 252">
                <a:extLst>
                  <a:ext uri="{FF2B5EF4-FFF2-40B4-BE49-F238E27FC236}">
                    <a16:creationId xmlns:a16="http://schemas.microsoft.com/office/drawing/2014/main" id="{897B98AB-3D3C-4A38-8084-C1A087B7BFBF}"/>
                  </a:ext>
                </a:extLst>
              </p14:cNvPr>
              <p14:cNvContentPartPr/>
              <p14:nvPr/>
            </p14:nvContentPartPr>
            <p14:xfrm>
              <a:off x="10105162" y="2096981"/>
              <a:ext cx="1793520" cy="330120"/>
            </p14:xfrm>
          </p:contentPart>
        </mc:Choice>
        <mc:Fallback>
          <p:pic>
            <p:nvPicPr>
              <p:cNvPr id="253" name="Input penna 252">
                <a:extLst>
                  <a:ext uri="{FF2B5EF4-FFF2-40B4-BE49-F238E27FC236}">
                    <a16:creationId xmlns:a16="http://schemas.microsoft.com/office/drawing/2014/main" id="{897B98AB-3D3C-4A38-8084-C1A087B7BFBF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0051522" y="1988981"/>
                <a:ext cx="1901160" cy="5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394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71EAA83C-49C9-4CEE-A492-FBA1BC1D0A94}"/>
                  </a:ext>
                </a:extLst>
              </p14:cNvPr>
              <p14:cNvContentPartPr/>
              <p14:nvPr/>
            </p14:nvContentPartPr>
            <p14:xfrm>
              <a:off x="4796242" y="176021"/>
              <a:ext cx="9720" cy="475560"/>
            </p14:xfrm>
          </p:contentPart>
        </mc:Choice>
        <mc:Fallback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71EAA83C-49C9-4CEE-A492-FBA1BC1D0A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7242" y="167021"/>
                <a:ext cx="2736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FF50F253-22CF-4369-9449-47D52938C86B}"/>
                  </a:ext>
                </a:extLst>
              </p14:cNvPr>
              <p14:cNvContentPartPr/>
              <p14:nvPr/>
            </p14:nvContentPartPr>
            <p14:xfrm>
              <a:off x="4649362" y="318941"/>
              <a:ext cx="225000" cy="75240"/>
            </p14:xfrm>
          </p:contentPart>
        </mc:Choice>
        <mc:Fallback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FF50F253-22CF-4369-9449-47D52938C8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0722" y="310301"/>
                <a:ext cx="2426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9E51FA64-7426-4994-AA44-A15724D545AF}"/>
                  </a:ext>
                </a:extLst>
              </p14:cNvPr>
              <p14:cNvContentPartPr/>
              <p14:nvPr/>
            </p14:nvContentPartPr>
            <p14:xfrm>
              <a:off x="4879042" y="435941"/>
              <a:ext cx="252360" cy="20988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9E51FA64-7426-4994-AA44-A15724D545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0042" y="427301"/>
                <a:ext cx="270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4FCE583-AB58-44BA-9E50-D0D837AB9469}"/>
                  </a:ext>
                </a:extLst>
              </p14:cNvPr>
              <p14:cNvContentPartPr/>
              <p14:nvPr/>
            </p14:nvContentPartPr>
            <p14:xfrm>
              <a:off x="5065162" y="438461"/>
              <a:ext cx="111960" cy="20520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4FCE583-AB58-44BA-9E50-D0D837AB94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6522" y="429461"/>
                <a:ext cx="1296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790AD486-23BB-4AD9-BA1C-9308AE0E2032}"/>
                  </a:ext>
                </a:extLst>
              </p14:cNvPr>
              <p14:cNvContentPartPr/>
              <p14:nvPr/>
            </p14:nvContentPartPr>
            <p14:xfrm>
              <a:off x="5416162" y="337661"/>
              <a:ext cx="288720" cy="34200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790AD486-23BB-4AD9-BA1C-9308AE0E20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07162" y="328661"/>
                <a:ext cx="3063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990FD50C-9299-4ABC-A9A2-1AA7D740F564}"/>
                  </a:ext>
                </a:extLst>
              </p14:cNvPr>
              <p14:cNvContentPartPr/>
              <p14:nvPr/>
            </p14:nvContentPartPr>
            <p14:xfrm>
              <a:off x="5858962" y="472301"/>
              <a:ext cx="154800" cy="2268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990FD50C-9299-4ABC-A9A2-1AA7D740F5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9962" y="463661"/>
                <a:ext cx="172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D4869210-0818-4560-AE82-F814315D69F2}"/>
                  </a:ext>
                </a:extLst>
              </p14:cNvPr>
              <p14:cNvContentPartPr/>
              <p14:nvPr/>
            </p14:nvContentPartPr>
            <p14:xfrm>
              <a:off x="5806042" y="598301"/>
              <a:ext cx="172440" cy="828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D4869210-0818-4560-AE82-F814315D69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97042" y="589301"/>
                <a:ext cx="190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FC69FDC5-55D6-445A-8C8A-6D9CE55A9551}"/>
                  </a:ext>
                </a:extLst>
              </p14:cNvPr>
              <p14:cNvContentPartPr/>
              <p14:nvPr/>
            </p14:nvContentPartPr>
            <p14:xfrm>
              <a:off x="6384562" y="196901"/>
              <a:ext cx="76680" cy="32832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C69FDC5-55D6-445A-8C8A-6D9CE55A95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75562" y="188261"/>
                <a:ext cx="94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8C6C4396-5A39-44C0-A1BE-D8FE394B8318}"/>
                  </a:ext>
                </a:extLst>
              </p14:cNvPr>
              <p14:cNvContentPartPr/>
              <p14:nvPr/>
            </p14:nvContentPartPr>
            <p14:xfrm>
              <a:off x="6243442" y="557261"/>
              <a:ext cx="222840" cy="396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8C6C4396-5A39-44C0-A1BE-D8FE394B83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34442" y="548621"/>
                <a:ext cx="2404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C5A1DDC-0A88-47DB-9AB0-6297BD13AD6C}"/>
                  </a:ext>
                </a:extLst>
              </p14:cNvPr>
              <p14:cNvContentPartPr/>
              <p14:nvPr/>
            </p14:nvContentPartPr>
            <p14:xfrm>
              <a:off x="6055882" y="773981"/>
              <a:ext cx="97560" cy="33372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C5A1DDC-0A88-47DB-9AB0-6297BD13AD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47242" y="764981"/>
                <a:ext cx="1152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78E7856A-BDEA-42F2-84CC-02A097E689EA}"/>
                  </a:ext>
                </a:extLst>
              </p14:cNvPr>
              <p14:cNvContentPartPr/>
              <p14:nvPr/>
            </p14:nvContentPartPr>
            <p14:xfrm>
              <a:off x="6294562" y="854981"/>
              <a:ext cx="93960" cy="26640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78E7856A-BDEA-42F2-84CC-02A097E689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85922" y="846341"/>
                <a:ext cx="111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256F9EB3-7284-44C0-B060-942250991720}"/>
                  </a:ext>
                </a:extLst>
              </p14:cNvPr>
              <p14:cNvContentPartPr/>
              <p14:nvPr/>
            </p14:nvContentPartPr>
            <p14:xfrm>
              <a:off x="6256042" y="811781"/>
              <a:ext cx="165600" cy="23040"/>
            </p14:xfrm>
          </p:contentPart>
        </mc:Choice>
        <mc:Fallback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256F9EB3-7284-44C0-B060-9422509917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7402" y="802781"/>
                <a:ext cx="1832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2C51F9CB-B52F-41F0-8635-EC92DE1F5D8B}"/>
                  </a:ext>
                </a:extLst>
              </p14:cNvPr>
              <p14:cNvContentPartPr/>
              <p14:nvPr/>
            </p14:nvContentPartPr>
            <p14:xfrm>
              <a:off x="6499762" y="820061"/>
              <a:ext cx="244440" cy="28620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2C51F9CB-B52F-41F0-8635-EC92DE1F5D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91122" y="811421"/>
                <a:ext cx="2620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C2C6949A-8A82-4329-84FE-7EAE81FD5BBF}"/>
                  </a:ext>
                </a:extLst>
              </p14:cNvPr>
              <p14:cNvContentPartPr/>
              <p14:nvPr/>
            </p14:nvContentPartPr>
            <p14:xfrm>
              <a:off x="7224442" y="195101"/>
              <a:ext cx="163800" cy="37656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C2C6949A-8A82-4329-84FE-7EAE81FD5B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15802" y="186461"/>
                <a:ext cx="1814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502E6A1C-5C1C-4D40-B22B-E7F312E66DAB}"/>
                  </a:ext>
                </a:extLst>
              </p14:cNvPr>
              <p14:cNvContentPartPr/>
              <p14:nvPr/>
            </p14:nvContentPartPr>
            <p14:xfrm>
              <a:off x="7460242" y="130661"/>
              <a:ext cx="37440" cy="12744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502E6A1C-5C1C-4D40-B22B-E7F312E66D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51242" y="121661"/>
                <a:ext cx="55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190C093B-B485-4E63-BA4B-AB22603B5012}"/>
                  </a:ext>
                </a:extLst>
              </p14:cNvPr>
              <p14:cNvContentPartPr/>
              <p14:nvPr/>
            </p14:nvContentPartPr>
            <p14:xfrm>
              <a:off x="7093402" y="545381"/>
              <a:ext cx="526680" cy="1944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190C093B-B485-4E63-BA4B-AB22603B501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84762" y="536381"/>
                <a:ext cx="544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C9CACE40-52CA-4C38-9D03-88EA79BB6E9D}"/>
                  </a:ext>
                </a:extLst>
              </p14:cNvPr>
              <p14:cNvContentPartPr/>
              <p14:nvPr/>
            </p14:nvContentPartPr>
            <p14:xfrm>
              <a:off x="6961282" y="813581"/>
              <a:ext cx="207720" cy="23076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C9CACE40-52CA-4C38-9D03-88EA79BB6E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2282" y="804581"/>
                <a:ext cx="225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6D897571-CD23-40C3-9755-C2F2B99202FC}"/>
                  </a:ext>
                </a:extLst>
              </p14:cNvPr>
              <p14:cNvContentPartPr/>
              <p14:nvPr/>
            </p14:nvContentPartPr>
            <p14:xfrm>
              <a:off x="7199242" y="843461"/>
              <a:ext cx="148320" cy="52884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6D897571-CD23-40C3-9755-C2F2B99202F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90602" y="834821"/>
                <a:ext cx="16596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86CB90E0-E7A6-4C82-ADC1-A83BC2445261}"/>
                  </a:ext>
                </a:extLst>
              </p14:cNvPr>
              <p14:cNvContentPartPr/>
              <p14:nvPr/>
            </p14:nvContentPartPr>
            <p14:xfrm>
              <a:off x="7449082" y="851381"/>
              <a:ext cx="198000" cy="22068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86CB90E0-E7A6-4C82-ADC1-A83BC24452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40442" y="842381"/>
                <a:ext cx="215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ADD4AC20-6EB1-43EA-9DB5-B3A421EE85FC}"/>
                  </a:ext>
                </a:extLst>
              </p14:cNvPr>
              <p14:cNvContentPartPr/>
              <p14:nvPr/>
            </p14:nvContentPartPr>
            <p14:xfrm>
              <a:off x="7486522" y="845621"/>
              <a:ext cx="125640" cy="17460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ADD4AC20-6EB1-43EA-9DB5-B3A421EE85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77882" y="836981"/>
                <a:ext cx="1432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38363126-C1C5-4478-A0C5-7D2D6678396D}"/>
                  </a:ext>
                </a:extLst>
              </p14:cNvPr>
              <p14:cNvContentPartPr/>
              <p14:nvPr/>
            </p14:nvContentPartPr>
            <p14:xfrm>
              <a:off x="7728082" y="730421"/>
              <a:ext cx="75960" cy="12456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38363126-C1C5-4478-A0C5-7D2D667839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19082" y="721781"/>
                <a:ext cx="93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24AC7E00-4AD9-4591-9C04-CA2035D70DB4}"/>
                  </a:ext>
                </a:extLst>
              </p14:cNvPr>
              <p14:cNvContentPartPr/>
              <p14:nvPr/>
            </p14:nvContentPartPr>
            <p14:xfrm>
              <a:off x="8684962" y="164501"/>
              <a:ext cx="63360" cy="56556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24AC7E00-4AD9-4591-9C04-CA2035D70D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76322" y="155861"/>
                <a:ext cx="8100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439AB36A-4637-4B79-8810-CF6043BE7D85}"/>
                  </a:ext>
                </a:extLst>
              </p14:cNvPr>
              <p14:cNvContentPartPr/>
              <p14:nvPr/>
            </p14:nvContentPartPr>
            <p14:xfrm>
              <a:off x="8535562" y="436661"/>
              <a:ext cx="201240" cy="4356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439AB36A-4637-4B79-8810-CF6043BE7D8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26562" y="428021"/>
                <a:ext cx="2188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2BA6CE2E-5279-4277-B2C2-B639B236D82F}"/>
                  </a:ext>
                </a:extLst>
              </p14:cNvPr>
              <p14:cNvContentPartPr/>
              <p14:nvPr/>
            </p14:nvContentPartPr>
            <p14:xfrm>
              <a:off x="8767762" y="481301"/>
              <a:ext cx="227520" cy="214200"/>
            </p14:xfrm>
          </p:contentPart>
        </mc:Choice>
        <mc:Fallback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2BA6CE2E-5279-4277-B2C2-B639B236D8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59122" y="472301"/>
                <a:ext cx="245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EF388F6B-F867-4B72-B5DD-65F9A4D6F1AA}"/>
                  </a:ext>
                </a:extLst>
              </p14:cNvPr>
              <p14:cNvContentPartPr/>
              <p14:nvPr/>
            </p14:nvContentPartPr>
            <p14:xfrm>
              <a:off x="9061522" y="461861"/>
              <a:ext cx="228240" cy="215280"/>
            </p14:xfrm>
          </p:contentPart>
        </mc:Choice>
        <mc:Fallback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EF388F6B-F867-4B72-B5DD-65F9A4D6F1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52882" y="453221"/>
                <a:ext cx="2458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B862697E-FA01-4FB2-9049-8AD8A853B81B}"/>
                  </a:ext>
                </a:extLst>
              </p14:cNvPr>
              <p14:cNvContentPartPr/>
              <p14:nvPr/>
            </p14:nvContentPartPr>
            <p14:xfrm>
              <a:off x="9505402" y="467981"/>
              <a:ext cx="120960" cy="18720"/>
            </p14:xfrm>
          </p:contentPart>
        </mc:Choice>
        <mc:Fallback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B862697E-FA01-4FB2-9049-8AD8A853B8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96402" y="459341"/>
                <a:ext cx="138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5D3174ED-A25A-4CFD-9730-2B6396D4D626}"/>
                  </a:ext>
                </a:extLst>
              </p14:cNvPr>
              <p14:cNvContentPartPr/>
              <p14:nvPr/>
            </p14:nvContentPartPr>
            <p14:xfrm>
              <a:off x="9414322" y="574181"/>
              <a:ext cx="189720" cy="19800"/>
            </p14:xfrm>
          </p:contentPart>
        </mc:Choice>
        <mc:Fallback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5D3174ED-A25A-4CFD-9730-2B6396D4D62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05682" y="565541"/>
                <a:ext cx="207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E9991827-31D9-46FB-8E98-1D4BFEA179F4}"/>
                  </a:ext>
                </a:extLst>
              </p14:cNvPr>
              <p14:cNvContentPartPr/>
              <p14:nvPr/>
            </p14:nvContentPartPr>
            <p14:xfrm>
              <a:off x="9985282" y="205901"/>
              <a:ext cx="254520" cy="294840"/>
            </p14:xfrm>
          </p:contentPart>
        </mc:Choice>
        <mc:Fallback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E9991827-31D9-46FB-8E98-1D4BFEA179F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76642" y="197261"/>
                <a:ext cx="2721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5EF0C060-7FE9-4548-9F69-36DEA57F8476}"/>
                  </a:ext>
                </a:extLst>
              </p14:cNvPr>
              <p14:cNvContentPartPr/>
              <p14:nvPr/>
            </p14:nvContentPartPr>
            <p14:xfrm>
              <a:off x="10004722" y="216341"/>
              <a:ext cx="289800" cy="217080"/>
            </p14:xfrm>
          </p:contentPart>
        </mc:Choice>
        <mc:Fallback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5EF0C060-7FE9-4548-9F69-36DEA57F847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95722" y="207341"/>
                <a:ext cx="307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DCD04C22-9FBD-4E3F-B3A0-DDE2A8E41580}"/>
                  </a:ext>
                </a:extLst>
              </p14:cNvPr>
              <p14:cNvContentPartPr/>
              <p14:nvPr/>
            </p14:nvContentPartPr>
            <p14:xfrm>
              <a:off x="9906082" y="529181"/>
              <a:ext cx="433080" cy="57240"/>
            </p14:xfrm>
          </p:contentPart>
        </mc:Choice>
        <mc:Fallback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DCD04C22-9FBD-4E3F-B3A0-DDE2A8E4158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97082" y="520541"/>
                <a:ext cx="450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68FB54DF-2C36-4A6B-9BEB-198E8006A0DF}"/>
                  </a:ext>
                </a:extLst>
              </p14:cNvPr>
              <p14:cNvContentPartPr/>
              <p14:nvPr/>
            </p14:nvContentPartPr>
            <p14:xfrm>
              <a:off x="9884122" y="795221"/>
              <a:ext cx="137520" cy="22572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68FB54DF-2C36-4A6B-9BEB-198E8006A0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75122" y="786581"/>
                <a:ext cx="1551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0E0595BF-FDCA-43B4-AA72-3DE918E6E5BD}"/>
                  </a:ext>
                </a:extLst>
              </p14:cNvPr>
              <p14:cNvContentPartPr/>
              <p14:nvPr/>
            </p14:nvContentPartPr>
            <p14:xfrm>
              <a:off x="10167802" y="755261"/>
              <a:ext cx="35280" cy="258120"/>
            </p14:xfrm>
          </p:contentPart>
        </mc:Choice>
        <mc:Fallback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0E0595BF-FDCA-43B4-AA72-3DE918E6E5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58802" y="746261"/>
                <a:ext cx="529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280D8236-E7FB-4F92-99CD-B2EA7276C5A7}"/>
                  </a:ext>
                </a:extLst>
              </p14:cNvPr>
              <p14:cNvContentPartPr/>
              <p14:nvPr/>
            </p14:nvContentPartPr>
            <p14:xfrm>
              <a:off x="10121002" y="1028501"/>
              <a:ext cx="262800" cy="3636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280D8236-E7FB-4F92-99CD-B2EA7276C5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12002" y="1019861"/>
                <a:ext cx="2804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868EFB8E-7E50-46F5-B031-923296889AD4}"/>
                  </a:ext>
                </a:extLst>
              </p14:cNvPr>
              <p14:cNvContentPartPr/>
              <p14:nvPr/>
            </p14:nvContentPartPr>
            <p14:xfrm>
              <a:off x="3944122" y="1533221"/>
              <a:ext cx="232200" cy="361080"/>
            </p14:xfrm>
          </p:contentPart>
        </mc:Choice>
        <mc:Fallback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868EFB8E-7E50-46F5-B031-923296889A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35122" y="1524581"/>
                <a:ext cx="2498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B5CDDBEF-BBC3-40C9-B1AF-BF1429208563}"/>
                  </a:ext>
                </a:extLst>
              </p14:cNvPr>
              <p14:cNvContentPartPr/>
              <p14:nvPr/>
            </p14:nvContentPartPr>
            <p14:xfrm>
              <a:off x="3852682" y="1629701"/>
              <a:ext cx="357480" cy="230760"/>
            </p14:xfrm>
          </p:contentPart>
        </mc:Choice>
        <mc:Fallback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B5CDDBEF-BBC3-40C9-B1AF-BF14292085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43682" y="1620701"/>
                <a:ext cx="3751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53F6C1B3-3790-4FE8-A3B8-83A116E83039}"/>
                  </a:ext>
                </a:extLst>
              </p14:cNvPr>
              <p14:cNvContentPartPr/>
              <p14:nvPr/>
            </p14:nvContentPartPr>
            <p14:xfrm>
              <a:off x="3796882" y="1990781"/>
              <a:ext cx="464760" cy="5220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53F6C1B3-3790-4FE8-A3B8-83A116E8303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88242" y="1982141"/>
                <a:ext cx="482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E6118470-47F6-43AF-8F9B-6F145F87F776}"/>
                  </a:ext>
                </a:extLst>
              </p14:cNvPr>
              <p14:cNvContentPartPr/>
              <p14:nvPr/>
            </p14:nvContentPartPr>
            <p14:xfrm>
              <a:off x="3745042" y="2310821"/>
              <a:ext cx="159120" cy="266400"/>
            </p14:xfrm>
          </p:contentPart>
        </mc:Choice>
        <mc:Fallback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E6118470-47F6-43AF-8F9B-6F145F87F7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36402" y="2301821"/>
                <a:ext cx="176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368C9E78-BD15-4D26-B08F-BCD1E6C82034}"/>
                  </a:ext>
                </a:extLst>
              </p14:cNvPr>
              <p14:cNvContentPartPr/>
              <p14:nvPr/>
            </p14:nvContentPartPr>
            <p14:xfrm>
              <a:off x="4042402" y="2264741"/>
              <a:ext cx="219960" cy="37404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368C9E78-BD15-4D26-B08F-BCD1E6C8203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33402" y="2256101"/>
                <a:ext cx="2376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692D0931-5BDD-430C-9F70-4465A681ED15}"/>
                  </a:ext>
                </a:extLst>
              </p14:cNvPr>
              <p14:cNvContentPartPr/>
              <p14:nvPr/>
            </p14:nvContentPartPr>
            <p14:xfrm>
              <a:off x="4728562" y="1981781"/>
              <a:ext cx="214560" cy="828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692D0931-5BDD-430C-9F70-4465A681ED1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19922" y="1973141"/>
                <a:ext cx="2322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346AEC0A-5FBE-4C1D-A19E-FD080D22B09B}"/>
                  </a:ext>
                </a:extLst>
              </p14:cNvPr>
              <p14:cNvContentPartPr/>
              <p14:nvPr/>
            </p14:nvContentPartPr>
            <p14:xfrm>
              <a:off x="4721722" y="2106701"/>
              <a:ext cx="225720" cy="576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346AEC0A-5FBE-4C1D-A19E-FD080D22B09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12722" y="2098061"/>
                <a:ext cx="2433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08BB34C9-E73D-4DB5-A292-DCC7C5CA8057}"/>
                  </a:ext>
                </a:extLst>
              </p14:cNvPr>
              <p14:cNvContentPartPr/>
              <p14:nvPr/>
            </p14:nvContentPartPr>
            <p14:xfrm>
              <a:off x="5212402" y="1927421"/>
              <a:ext cx="230760" cy="26172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08BB34C9-E73D-4DB5-A292-DCC7C5CA805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03402" y="1918421"/>
                <a:ext cx="2484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46ADC143-07BF-44F6-B877-9425ED69912E}"/>
                  </a:ext>
                </a:extLst>
              </p14:cNvPr>
              <p14:cNvContentPartPr/>
              <p14:nvPr/>
            </p14:nvContentPartPr>
            <p14:xfrm>
              <a:off x="5257402" y="2087261"/>
              <a:ext cx="159120" cy="122760"/>
            </p14:xfrm>
          </p:contentPart>
        </mc:Choice>
        <mc:Fallback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46ADC143-07BF-44F6-B877-9425ED69912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48402" y="2078261"/>
                <a:ext cx="1767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04E8FC09-5E36-467F-8B8A-62B0610D0101}"/>
                  </a:ext>
                </a:extLst>
              </p14:cNvPr>
              <p14:cNvContentPartPr/>
              <p14:nvPr/>
            </p14:nvContentPartPr>
            <p14:xfrm>
              <a:off x="6022762" y="1493261"/>
              <a:ext cx="165960" cy="412920"/>
            </p14:xfrm>
          </p:contentPart>
        </mc:Choice>
        <mc:Fallback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04E8FC09-5E36-467F-8B8A-62B0610D010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14122" y="1484261"/>
                <a:ext cx="1836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D5A87C0D-D628-43ED-9372-E7964206A81E}"/>
                  </a:ext>
                </a:extLst>
              </p14:cNvPr>
              <p14:cNvContentPartPr/>
              <p14:nvPr/>
            </p14:nvContentPartPr>
            <p14:xfrm>
              <a:off x="6372322" y="1360061"/>
              <a:ext cx="61920" cy="215640"/>
            </p14:xfrm>
          </p:contentPart>
        </mc:Choice>
        <mc:Fallback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D5A87C0D-D628-43ED-9372-E7964206A81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63322" y="1351061"/>
                <a:ext cx="79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126A4769-C6E3-414C-936A-5A973A3F038C}"/>
                  </a:ext>
                </a:extLst>
              </p14:cNvPr>
              <p14:cNvContentPartPr/>
              <p14:nvPr/>
            </p14:nvContentPartPr>
            <p14:xfrm>
              <a:off x="5921242" y="1906181"/>
              <a:ext cx="571320" cy="69480"/>
            </p14:xfrm>
          </p:contentPart>
        </mc:Choice>
        <mc:Fallback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126A4769-C6E3-414C-936A-5A973A3F038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12602" y="1897541"/>
                <a:ext cx="588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25783B0D-2597-4FDE-8F64-604410F34E6C}"/>
                  </a:ext>
                </a:extLst>
              </p14:cNvPr>
              <p14:cNvContentPartPr/>
              <p14:nvPr/>
            </p14:nvContentPartPr>
            <p14:xfrm>
              <a:off x="5655562" y="2380301"/>
              <a:ext cx="333720" cy="255960"/>
            </p14:xfrm>
          </p:contentPart>
        </mc:Choice>
        <mc:Fallback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25783B0D-2597-4FDE-8F64-604410F34E6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46922" y="2371301"/>
                <a:ext cx="3513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D1EBA4D5-335F-4781-B2B5-2F248BA2EF14}"/>
                  </a:ext>
                </a:extLst>
              </p14:cNvPr>
              <p14:cNvContentPartPr/>
              <p14:nvPr/>
            </p14:nvContentPartPr>
            <p14:xfrm>
              <a:off x="6103762" y="2349341"/>
              <a:ext cx="187920" cy="594000"/>
            </p14:xfrm>
          </p:contentPart>
        </mc:Choice>
        <mc:Fallback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D1EBA4D5-335F-4781-B2B5-2F248BA2EF1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95122" y="2340701"/>
                <a:ext cx="2055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794F6E62-18F5-4FC8-9133-E4489FA03953}"/>
                  </a:ext>
                </a:extLst>
              </p14:cNvPr>
              <p14:cNvContentPartPr/>
              <p14:nvPr/>
            </p14:nvContentPartPr>
            <p14:xfrm>
              <a:off x="6376282" y="2475701"/>
              <a:ext cx="240120" cy="205200"/>
            </p14:xfrm>
          </p:contentPart>
        </mc:Choice>
        <mc:Fallback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794F6E62-18F5-4FC8-9133-E4489FA0395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67282" y="2467061"/>
                <a:ext cx="2577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9DB0AAA4-B656-4A57-87C3-A8F99D04AEB7}"/>
                  </a:ext>
                </a:extLst>
              </p14:cNvPr>
              <p14:cNvContentPartPr/>
              <p14:nvPr/>
            </p14:nvContentPartPr>
            <p14:xfrm>
              <a:off x="6379162" y="2490821"/>
              <a:ext cx="155880" cy="201600"/>
            </p14:xfrm>
          </p:contentPart>
        </mc:Choice>
        <mc:Fallback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9DB0AAA4-B656-4A57-87C3-A8F99D04AEB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70162" y="2481821"/>
                <a:ext cx="1735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CA2AB5AE-74FE-4450-BF1F-609F856B579E}"/>
                  </a:ext>
                </a:extLst>
              </p14:cNvPr>
              <p14:cNvContentPartPr/>
              <p14:nvPr/>
            </p14:nvContentPartPr>
            <p14:xfrm>
              <a:off x="6688042" y="2240261"/>
              <a:ext cx="80280" cy="196200"/>
            </p14:xfrm>
          </p:contentPart>
        </mc:Choice>
        <mc:Fallback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CA2AB5AE-74FE-4450-BF1F-609F856B579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79042" y="2231261"/>
                <a:ext cx="979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758C7D88-FFD5-4775-BF72-A26343C41A43}"/>
                  </a:ext>
                </a:extLst>
              </p14:cNvPr>
              <p14:cNvContentPartPr/>
              <p14:nvPr/>
            </p14:nvContentPartPr>
            <p14:xfrm>
              <a:off x="4542442" y="1933181"/>
              <a:ext cx="2045880" cy="1153440"/>
            </p14:xfrm>
          </p:contentPart>
        </mc:Choice>
        <mc:Fallback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758C7D88-FFD5-4775-BF72-A26343C41A4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3802" y="1924181"/>
                <a:ext cx="206352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95CDA731-88C8-4365-AEF1-0EF0AD798899}"/>
                  </a:ext>
                </a:extLst>
              </p14:cNvPr>
              <p14:cNvContentPartPr/>
              <p14:nvPr/>
            </p14:nvContentPartPr>
            <p14:xfrm>
              <a:off x="4331482" y="1721141"/>
              <a:ext cx="295920" cy="268920"/>
            </p14:xfrm>
          </p:contentPart>
        </mc:Choice>
        <mc:Fallback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95CDA731-88C8-4365-AEF1-0EF0AD79889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22482" y="1712501"/>
                <a:ext cx="3135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6444AF5A-43F1-4C67-A603-17D6D4E27FF3}"/>
                  </a:ext>
                </a:extLst>
              </p14:cNvPr>
              <p14:cNvContentPartPr/>
              <p14:nvPr/>
            </p14:nvContentPartPr>
            <p14:xfrm>
              <a:off x="7238122" y="1980341"/>
              <a:ext cx="278640" cy="2736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6444AF5A-43F1-4C67-A603-17D6D4E27FF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29482" y="1971341"/>
                <a:ext cx="296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2E5F6689-2D93-49B7-B91F-A839D12A91CD}"/>
                  </a:ext>
                </a:extLst>
              </p14:cNvPr>
              <p14:cNvContentPartPr/>
              <p14:nvPr/>
            </p14:nvContentPartPr>
            <p14:xfrm>
              <a:off x="7237762" y="2091221"/>
              <a:ext cx="234720" cy="43560"/>
            </p14:xfrm>
          </p:contentPart>
        </mc:Choice>
        <mc:Fallback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2E5F6689-2D93-49B7-B91F-A839D12A91C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28762" y="2082221"/>
                <a:ext cx="2523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D834EA56-CA2B-4B6C-B76D-768C57FBF0FB}"/>
                  </a:ext>
                </a:extLst>
              </p14:cNvPr>
              <p14:cNvContentPartPr/>
              <p14:nvPr/>
            </p14:nvContentPartPr>
            <p14:xfrm>
              <a:off x="7519282" y="1899341"/>
              <a:ext cx="320040" cy="314640"/>
            </p14:xfrm>
          </p:contentPart>
        </mc:Choice>
        <mc:Fallback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D834EA56-CA2B-4B6C-B76D-768C57FBF0F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510282" y="1890701"/>
                <a:ext cx="3376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3B62583B-3E71-4137-9A3D-D5F1A53CC505}"/>
                  </a:ext>
                </a:extLst>
              </p14:cNvPr>
              <p14:cNvContentPartPr/>
              <p14:nvPr/>
            </p14:nvContentPartPr>
            <p14:xfrm>
              <a:off x="7991962" y="1882421"/>
              <a:ext cx="299520" cy="39456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3B62583B-3E71-4137-9A3D-D5F1A53CC50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982962" y="1873781"/>
                <a:ext cx="3171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2F13CC52-14A9-41C5-A2DC-E04933FF8D1A}"/>
                  </a:ext>
                </a:extLst>
              </p14:cNvPr>
              <p14:cNvContentPartPr/>
              <p14:nvPr/>
            </p14:nvContentPartPr>
            <p14:xfrm>
              <a:off x="8024722" y="1898261"/>
              <a:ext cx="195840" cy="268920"/>
            </p14:xfrm>
          </p:contentPart>
        </mc:Choice>
        <mc:Fallback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2F13CC52-14A9-41C5-A2DC-E04933FF8D1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15722" y="1889621"/>
                <a:ext cx="213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3ECCCCC6-56C2-4654-B6B7-47A5F05714DE}"/>
                  </a:ext>
                </a:extLst>
              </p14:cNvPr>
              <p14:cNvContentPartPr/>
              <p14:nvPr/>
            </p14:nvContentPartPr>
            <p14:xfrm>
              <a:off x="8326762" y="1619261"/>
              <a:ext cx="100440" cy="267480"/>
            </p14:xfrm>
          </p:contentPart>
        </mc:Choice>
        <mc:Fallback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3ECCCCC6-56C2-4654-B6B7-47A5F05714D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17762" y="1610261"/>
                <a:ext cx="1180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0E30DEC8-C817-458B-A909-2BB5FDFBD51D}"/>
                  </a:ext>
                </a:extLst>
              </p14:cNvPr>
              <p14:cNvContentPartPr/>
              <p14:nvPr/>
            </p14:nvContentPartPr>
            <p14:xfrm>
              <a:off x="8539162" y="1980341"/>
              <a:ext cx="216720" cy="4284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0E30DEC8-C817-458B-A909-2BB5FDFBD51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30522" y="1971341"/>
                <a:ext cx="2343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999CB125-03C7-4929-8A5E-FFCFCC5384EB}"/>
                  </a:ext>
                </a:extLst>
              </p14:cNvPr>
              <p14:cNvContentPartPr/>
              <p14:nvPr/>
            </p14:nvContentPartPr>
            <p14:xfrm>
              <a:off x="8569042" y="2138381"/>
              <a:ext cx="182160" cy="9360"/>
            </p14:xfrm>
          </p:contentPart>
        </mc:Choice>
        <mc:Fallback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999CB125-03C7-4929-8A5E-FFCFCC5384E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560402" y="2129381"/>
                <a:ext cx="1998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9EE0AA38-F14F-4B0A-8AFE-E0BF762C19B2}"/>
                  </a:ext>
                </a:extLst>
              </p14:cNvPr>
              <p14:cNvContentPartPr/>
              <p14:nvPr/>
            </p14:nvContentPartPr>
            <p14:xfrm>
              <a:off x="9244762" y="1683701"/>
              <a:ext cx="139320" cy="304200"/>
            </p14:xfrm>
          </p:contentPart>
        </mc:Choice>
        <mc:Fallback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9EE0AA38-F14F-4B0A-8AFE-E0BF762C19B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35762" y="1674701"/>
                <a:ext cx="1569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54CB5399-BF1D-4E27-B90E-5511B78739CC}"/>
                  </a:ext>
                </a:extLst>
              </p14:cNvPr>
              <p14:cNvContentPartPr/>
              <p14:nvPr/>
            </p14:nvContentPartPr>
            <p14:xfrm>
              <a:off x="9548242" y="1635821"/>
              <a:ext cx="181440" cy="301320"/>
            </p14:xfrm>
          </p:contentPart>
        </mc:Choice>
        <mc:Fallback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54CB5399-BF1D-4E27-B90E-5511B78739C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39602" y="1626821"/>
                <a:ext cx="1990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4D9074E0-3D0E-4245-8CDE-F944A9B5DCAC}"/>
                  </a:ext>
                </a:extLst>
              </p14:cNvPr>
              <p14:cNvContentPartPr/>
              <p14:nvPr/>
            </p14:nvContentPartPr>
            <p14:xfrm>
              <a:off x="9624562" y="1846781"/>
              <a:ext cx="92520" cy="12780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4D9074E0-3D0E-4245-8CDE-F944A9B5DCA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15922" y="1838141"/>
                <a:ext cx="1101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3" name="Input penna 82">
                <a:extLst>
                  <a:ext uri="{FF2B5EF4-FFF2-40B4-BE49-F238E27FC236}">
                    <a16:creationId xmlns:a16="http://schemas.microsoft.com/office/drawing/2014/main" id="{FB232309-F23F-4769-B60B-B09D2E2FD80B}"/>
                  </a:ext>
                </a:extLst>
              </p14:cNvPr>
              <p14:cNvContentPartPr/>
              <p14:nvPr/>
            </p14:nvContentPartPr>
            <p14:xfrm>
              <a:off x="9889162" y="1527821"/>
              <a:ext cx="325800" cy="420840"/>
            </p14:xfrm>
          </p:contentPart>
        </mc:Choice>
        <mc:Fallback>
          <p:pic>
            <p:nvPicPr>
              <p:cNvPr id="83" name="Input penna 82">
                <a:extLst>
                  <a:ext uri="{FF2B5EF4-FFF2-40B4-BE49-F238E27FC236}">
                    <a16:creationId xmlns:a16="http://schemas.microsoft.com/office/drawing/2014/main" id="{FB232309-F23F-4769-B60B-B09D2E2FD80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880162" y="1518821"/>
                <a:ext cx="3434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4E74B774-213D-45BD-9F97-FC96E51371EB}"/>
                  </a:ext>
                </a:extLst>
              </p14:cNvPr>
              <p14:cNvContentPartPr/>
              <p14:nvPr/>
            </p14:nvContentPartPr>
            <p14:xfrm>
              <a:off x="10454722" y="1546901"/>
              <a:ext cx="163440" cy="451800"/>
            </p14:xfrm>
          </p:contentPart>
        </mc:Choice>
        <mc:Fallback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4E74B774-213D-45BD-9F97-FC96E51371E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45722" y="1537901"/>
                <a:ext cx="1810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95F57D57-BD3B-4231-98EE-E68CE6A04253}"/>
                  </a:ext>
                </a:extLst>
              </p14:cNvPr>
              <p14:cNvContentPartPr/>
              <p14:nvPr/>
            </p14:nvContentPartPr>
            <p14:xfrm>
              <a:off x="10730842" y="1374101"/>
              <a:ext cx="109800" cy="185400"/>
            </p14:xfrm>
          </p:contentPart>
        </mc:Choice>
        <mc:Fallback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95F57D57-BD3B-4231-98EE-E68CE6A042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721842" y="1365101"/>
                <a:ext cx="1274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63316BB8-D878-4BC3-9937-1E9BD472DA77}"/>
                  </a:ext>
                </a:extLst>
              </p14:cNvPr>
              <p14:cNvContentPartPr/>
              <p14:nvPr/>
            </p14:nvContentPartPr>
            <p14:xfrm>
              <a:off x="9273202" y="2050541"/>
              <a:ext cx="1469880" cy="11988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63316BB8-D878-4BC3-9937-1E9BD472DA7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64202" y="2041901"/>
                <a:ext cx="14875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1DC1BD57-851E-41D4-AD7D-DBB8A6CCF508}"/>
                  </a:ext>
                </a:extLst>
              </p14:cNvPr>
              <p14:cNvContentPartPr/>
              <p14:nvPr/>
            </p14:nvContentPartPr>
            <p14:xfrm>
              <a:off x="9615562" y="2413061"/>
              <a:ext cx="329040" cy="249480"/>
            </p14:xfrm>
          </p:contentPart>
        </mc:Choice>
        <mc:Fallback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1DC1BD57-851E-41D4-AD7D-DBB8A6CCF50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06922" y="2404061"/>
                <a:ext cx="3466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9611AB08-D18F-4021-89B7-9019B6DC2E5B}"/>
                  </a:ext>
                </a:extLst>
              </p14:cNvPr>
              <p14:cNvContentPartPr/>
              <p14:nvPr/>
            </p14:nvContentPartPr>
            <p14:xfrm>
              <a:off x="9963682" y="2399021"/>
              <a:ext cx="310320" cy="662400"/>
            </p14:xfrm>
          </p:contentPart>
        </mc:Choice>
        <mc:Fallback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9611AB08-D18F-4021-89B7-9019B6DC2E5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54682" y="2390021"/>
                <a:ext cx="32796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0E0B0F81-EE72-4D5A-B390-BB8ED5941E5D}"/>
                  </a:ext>
                </a:extLst>
              </p14:cNvPr>
              <p14:cNvContentPartPr/>
              <p14:nvPr/>
            </p14:nvContentPartPr>
            <p14:xfrm>
              <a:off x="673882" y="3594581"/>
              <a:ext cx="468360" cy="53280"/>
            </p14:xfrm>
          </p:contentPart>
        </mc:Choice>
        <mc:Fallback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0E0B0F81-EE72-4D5A-B390-BB8ED5941E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64882" y="3585581"/>
                <a:ext cx="486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A3871352-15B8-4E90-A7DF-B75367428DA7}"/>
                  </a:ext>
                </a:extLst>
              </p14:cNvPr>
              <p14:cNvContentPartPr/>
              <p14:nvPr/>
            </p14:nvContentPartPr>
            <p14:xfrm>
              <a:off x="771442" y="3494501"/>
              <a:ext cx="672120" cy="405000"/>
            </p14:xfrm>
          </p:contentPart>
        </mc:Choice>
        <mc:Fallback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A3871352-15B8-4E90-A7DF-B75367428D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2442" y="3485861"/>
                <a:ext cx="6897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B9417736-9CA4-4BF3-8FEB-C10420F82C0B}"/>
                  </a:ext>
                </a:extLst>
              </p14:cNvPr>
              <p14:cNvContentPartPr/>
              <p14:nvPr/>
            </p14:nvContentPartPr>
            <p14:xfrm>
              <a:off x="1802122" y="3566501"/>
              <a:ext cx="273960" cy="375840"/>
            </p14:xfrm>
          </p:contentPart>
        </mc:Choice>
        <mc:Fallback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B9417736-9CA4-4BF3-8FEB-C10420F82C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793482" y="3557861"/>
                <a:ext cx="291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C3ED0376-F574-4DF6-A7FC-D58ADA821A37}"/>
                  </a:ext>
                </a:extLst>
              </p14:cNvPr>
              <p14:cNvContentPartPr/>
              <p14:nvPr/>
            </p14:nvContentPartPr>
            <p14:xfrm>
              <a:off x="1667482" y="3657941"/>
              <a:ext cx="293760" cy="150120"/>
            </p14:xfrm>
          </p:contentPart>
        </mc:Choice>
        <mc:Fallback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C3ED0376-F574-4DF6-A7FC-D58ADA821A3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58842" y="3649301"/>
                <a:ext cx="3114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8" name="Input penna 97">
                <a:extLst>
                  <a:ext uri="{FF2B5EF4-FFF2-40B4-BE49-F238E27FC236}">
                    <a16:creationId xmlns:a16="http://schemas.microsoft.com/office/drawing/2014/main" id="{DF9FEEF1-F91F-449E-B11D-E364B50DB2F2}"/>
                  </a:ext>
                </a:extLst>
              </p14:cNvPr>
              <p14:cNvContentPartPr/>
              <p14:nvPr/>
            </p14:nvContentPartPr>
            <p14:xfrm>
              <a:off x="1779802" y="3768101"/>
              <a:ext cx="333000" cy="84960"/>
            </p14:xfrm>
          </p:contentPart>
        </mc:Choice>
        <mc:Fallback>
          <p:pic>
            <p:nvPicPr>
              <p:cNvPr id="98" name="Input penna 97">
                <a:extLst>
                  <a:ext uri="{FF2B5EF4-FFF2-40B4-BE49-F238E27FC236}">
                    <a16:creationId xmlns:a16="http://schemas.microsoft.com/office/drawing/2014/main" id="{DF9FEEF1-F91F-449E-B11D-E364B50DB2F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71162" y="3759101"/>
                <a:ext cx="3506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3969FB34-4236-400B-A068-DFA81FEAF77C}"/>
                  </a:ext>
                </a:extLst>
              </p14:cNvPr>
              <p14:cNvContentPartPr/>
              <p14:nvPr/>
            </p14:nvContentPartPr>
            <p14:xfrm>
              <a:off x="2257162" y="3751901"/>
              <a:ext cx="196200" cy="10440"/>
            </p14:xfrm>
          </p:contentPart>
        </mc:Choice>
        <mc:Fallback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3969FB34-4236-400B-A068-DFA81FEAF77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248162" y="3743261"/>
                <a:ext cx="213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3EC7F296-9FD3-41B1-9DAE-E8C76AE55FB2}"/>
                  </a:ext>
                </a:extLst>
              </p14:cNvPr>
              <p14:cNvContentPartPr/>
              <p14:nvPr/>
            </p14:nvContentPartPr>
            <p14:xfrm>
              <a:off x="2269042" y="3892301"/>
              <a:ext cx="182880" cy="4680"/>
            </p14:xfrm>
          </p:contentPart>
        </mc:Choice>
        <mc:Fallback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3EC7F296-9FD3-41B1-9DAE-E8C76AE55FB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260402" y="3883661"/>
                <a:ext cx="2005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1853B226-5E72-4C5F-8308-5F5811E950FD}"/>
                  </a:ext>
                </a:extLst>
              </p14:cNvPr>
              <p14:cNvContentPartPr/>
              <p14:nvPr/>
            </p14:nvContentPartPr>
            <p14:xfrm>
              <a:off x="2816602" y="3166181"/>
              <a:ext cx="2232360" cy="900000"/>
            </p14:xfrm>
          </p:contentPart>
        </mc:Choice>
        <mc:Fallback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1853B226-5E72-4C5F-8308-5F5811E950F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07602" y="3157181"/>
                <a:ext cx="225000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2" name="Input penna 101">
                <a:extLst>
                  <a:ext uri="{FF2B5EF4-FFF2-40B4-BE49-F238E27FC236}">
                    <a16:creationId xmlns:a16="http://schemas.microsoft.com/office/drawing/2014/main" id="{B8B86899-FBAB-404C-A425-90BC6A052BEE}"/>
                  </a:ext>
                </a:extLst>
              </p14:cNvPr>
              <p14:cNvContentPartPr/>
              <p14:nvPr/>
            </p14:nvContentPartPr>
            <p14:xfrm>
              <a:off x="2544082" y="3045581"/>
              <a:ext cx="110880" cy="330840"/>
            </p14:xfrm>
          </p:contentPart>
        </mc:Choice>
        <mc:Fallback>
          <p:pic>
            <p:nvPicPr>
              <p:cNvPr id="102" name="Input penna 101">
                <a:extLst>
                  <a:ext uri="{FF2B5EF4-FFF2-40B4-BE49-F238E27FC236}">
                    <a16:creationId xmlns:a16="http://schemas.microsoft.com/office/drawing/2014/main" id="{B8B86899-FBAB-404C-A425-90BC6A052BE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35442" y="3036581"/>
                <a:ext cx="1285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FD223637-C98C-4C97-BF21-507E7A71DBB3}"/>
                  </a:ext>
                </a:extLst>
              </p14:cNvPr>
              <p14:cNvContentPartPr/>
              <p14:nvPr/>
            </p14:nvContentPartPr>
            <p14:xfrm>
              <a:off x="3335722" y="3389741"/>
              <a:ext cx="166680" cy="267480"/>
            </p14:xfrm>
          </p:contentPart>
        </mc:Choice>
        <mc:Fallback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FD223637-C98C-4C97-BF21-507E7A71DBB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27082" y="3381101"/>
                <a:ext cx="1843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5" name="Input penna 104">
                <a:extLst>
                  <a:ext uri="{FF2B5EF4-FFF2-40B4-BE49-F238E27FC236}">
                    <a16:creationId xmlns:a16="http://schemas.microsoft.com/office/drawing/2014/main" id="{D28C68D3-A5B6-4DCE-93AA-E8E34120A2E4}"/>
                  </a:ext>
                </a:extLst>
              </p14:cNvPr>
              <p14:cNvContentPartPr/>
              <p14:nvPr/>
            </p14:nvContentPartPr>
            <p14:xfrm>
              <a:off x="3590962" y="3373901"/>
              <a:ext cx="222120" cy="238320"/>
            </p14:xfrm>
          </p:contentPart>
        </mc:Choice>
        <mc:Fallback>
          <p:pic>
            <p:nvPicPr>
              <p:cNvPr id="105" name="Input penna 104">
                <a:extLst>
                  <a:ext uri="{FF2B5EF4-FFF2-40B4-BE49-F238E27FC236}">
                    <a16:creationId xmlns:a16="http://schemas.microsoft.com/office/drawing/2014/main" id="{D28C68D3-A5B6-4DCE-93AA-E8E34120A2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581962" y="3365261"/>
                <a:ext cx="2397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6" name="Input penna 105">
                <a:extLst>
                  <a:ext uri="{FF2B5EF4-FFF2-40B4-BE49-F238E27FC236}">
                    <a16:creationId xmlns:a16="http://schemas.microsoft.com/office/drawing/2014/main" id="{BE512B80-CB94-4A26-96F5-FED880AE3CAB}"/>
                  </a:ext>
                </a:extLst>
              </p14:cNvPr>
              <p14:cNvContentPartPr/>
              <p14:nvPr/>
            </p14:nvContentPartPr>
            <p14:xfrm>
              <a:off x="3694282" y="3496301"/>
              <a:ext cx="65520" cy="140760"/>
            </p14:xfrm>
          </p:contentPart>
        </mc:Choice>
        <mc:Fallback>
          <p:pic>
            <p:nvPicPr>
              <p:cNvPr id="106" name="Input penna 105">
                <a:extLst>
                  <a:ext uri="{FF2B5EF4-FFF2-40B4-BE49-F238E27FC236}">
                    <a16:creationId xmlns:a16="http://schemas.microsoft.com/office/drawing/2014/main" id="{BE512B80-CB94-4A26-96F5-FED880AE3CA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685642" y="3487661"/>
                <a:ext cx="831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DCDCE637-37B4-4016-9B52-BA6C6F433AF5}"/>
                  </a:ext>
                </a:extLst>
              </p14:cNvPr>
              <p14:cNvContentPartPr/>
              <p14:nvPr/>
            </p14:nvContentPartPr>
            <p14:xfrm>
              <a:off x="3917842" y="3404861"/>
              <a:ext cx="230040" cy="289800"/>
            </p14:xfrm>
          </p:contentPart>
        </mc:Choice>
        <mc:Fallback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DCDCE637-37B4-4016-9B52-BA6C6F433AF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908842" y="3395861"/>
                <a:ext cx="2476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DF63801B-5950-4767-9574-6B14BBB28FC5}"/>
                  </a:ext>
                </a:extLst>
              </p14:cNvPr>
              <p14:cNvContentPartPr/>
              <p14:nvPr/>
            </p14:nvContentPartPr>
            <p14:xfrm>
              <a:off x="4261282" y="3373901"/>
              <a:ext cx="271800" cy="404280"/>
            </p14:xfrm>
          </p:contentPart>
        </mc:Choice>
        <mc:Fallback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DF63801B-5950-4767-9574-6B14BBB28FC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252642" y="3365261"/>
                <a:ext cx="2894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49D304A4-7C0B-4009-A02C-255BD6BC8BC2}"/>
                  </a:ext>
                </a:extLst>
              </p14:cNvPr>
              <p14:cNvContentPartPr/>
              <p14:nvPr/>
            </p14:nvContentPartPr>
            <p14:xfrm>
              <a:off x="4542802" y="3350861"/>
              <a:ext cx="84240" cy="177840"/>
            </p14:xfrm>
          </p:contentPart>
        </mc:Choice>
        <mc:Fallback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49D304A4-7C0B-4009-A02C-255BD6BC8BC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534162" y="3342221"/>
                <a:ext cx="101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3EEC7AFA-F4D5-4314-885C-8D0EC42FF329}"/>
                  </a:ext>
                </a:extLst>
              </p14:cNvPr>
              <p14:cNvContentPartPr/>
              <p14:nvPr/>
            </p14:nvContentPartPr>
            <p14:xfrm>
              <a:off x="3327082" y="3756581"/>
              <a:ext cx="1479960" cy="71280"/>
            </p14:xfrm>
          </p:contentPart>
        </mc:Choice>
        <mc:Fallback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3EEC7AFA-F4D5-4314-885C-8D0EC42FF32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18442" y="3747941"/>
                <a:ext cx="14976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A027FD39-A1A6-4405-81A5-B23B16FA3A56}"/>
                  </a:ext>
                </a:extLst>
              </p14:cNvPr>
              <p14:cNvContentPartPr/>
              <p14:nvPr/>
            </p14:nvContentPartPr>
            <p14:xfrm>
              <a:off x="3620842" y="4018301"/>
              <a:ext cx="356760" cy="234360"/>
            </p14:xfrm>
          </p:contentPart>
        </mc:Choice>
        <mc:Fallback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A027FD39-A1A6-4405-81A5-B23B16FA3A5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612202" y="4009301"/>
                <a:ext cx="374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2" name="Input penna 111">
                <a:extLst>
                  <a:ext uri="{FF2B5EF4-FFF2-40B4-BE49-F238E27FC236}">
                    <a16:creationId xmlns:a16="http://schemas.microsoft.com/office/drawing/2014/main" id="{D1CBF1E9-A0D6-4E93-A466-60F156166D83}"/>
                  </a:ext>
                </a:extLst>
              </p14:cNvPr>
              <p14:cNvContentPartPr/>
              <p14:nvPr/>
            </p14:nvContentPartPr>
            <p14:xfrm>
              <a:off x="3985522" y="3982661"/>
              <a:ext cx="308520" cy="697680"/>
            </p14:xfrm>
          </p:contentPart>
        </mc:Choice>
        <mc:Fallback>
          <p:pic>
            <p:nvPicPr>
              <p:cNvPr id="112" name="Input penna 111">
                <a:extLst>
                  <a:ext uri="{FF2B5EF4-FFF2-40B4-BE49-F238E27FC236}">
                    <a16:creationId xmlns:a16="http://schemas.microsoft.com/office/drawing/2014/main" id="{D1CBF1E9-A0D6-4E93-A466-60F156166D8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976882" y="3973661"/>
                <a:ext cx="32616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34C1FBF4-F0EA-403A-881B-2183EBA7419F}"/>
                  </a:ext>
                </a:extLst>
              </p14:cNvPr>
              <p14:cNvContentPartPr/>
              <p14:nvPr/>
            </p14:nvContentPartPr>
            <p14:xfrm>
              <a:off x="5285842" y="3639581"/>
              <a:ext cx="492480" cy="34200"/>
            </p14:xfrm>
          </p:contentPart>
        </mc:Choice>
        <mc:Fallback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34C1FBF4-F0EA-403A-881B-2183EBA7419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276842" y="3630581"/>
                <a:ext cx="5101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6" name="Input penna 115">
                <a:extLst>
                  <a:ext uri="{FF2B5EF4-FFF2-40B4-BE49-F238E27FC236}">
                    <a16:creationId xmlns:a16="http://schemas.microsoft.com/office/drawing/2014/main" id="{BBA99C2E-E2DF-4F51-92C3-181EE3D6E6F3}"/>
                  </a:ext>
                </a:extLst>
              </p14:cNvPr>
              <p14:cNvContentPartPr/>
              <p14:nvPr/>
            </p14:nvContentPartPr>
            <p14:xfrm>
              <a:off x="5291602" y="3522221"/>
              <a:ext cx="856440" cy="379440"/>
            </p14:xfrm>
          </p:contentPart>
        </mc:Choice>
        <mc:Fallback>
          <p:pic>
            <p:nvPicPr>
              <p:cNvPr id="116" name="Input penna 115">
                <a:extLst>
                  <a:ext uri="{FF2B5EF4-FFF2-40B4-BE49-F238E27FC236}">
                    <a16:creationId xmlns:a16="http://schemas.microsoft.com/office/drawing/2014/main" id="{BBA99C2E-E2DF-4F51-92C3-181EE3D6E6F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282962" y="3513581"/>
                <a:ext cx="8740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8" name="Input penna 117">
                <a:extLst>
                  <a:ext uri="{FF2B5EF4-FFF2-40B4-BE49-F238E27FC236}">
                    <a16:creationId xmlns:a16="http://schemas.microsoft.com/office/drawing/2014/main" id="{F47559DA-C06C-4DE4-9E4E-F0CA5332ABCE}"/>
                  </a:ext>
                </a:extLst>
              </p14:cNvPr>
              <p14:cNvContentPartPr/>
              <p14:nvPr/>
            </p14:nvContentPartPr>
            <p14:xfrm>
              <a:off x="6783442" y="3568661"/>
              <a:ext cx="182520" cy="576360"/>
            </p14:xfrm>
          </p:contentPart>
        </mc:Choice>
        <mc:Fallback>
          <p:pic>
            <p:nvPicPr>
              <p:cNvPr id="118" name="Input penna 117">
                <a:extLst>
                  <a:ext uri="{FF2B5EF4-FFF2-40B4-BE49-F238E27FC236}">
                    <a16:creationId xmlns:a16="http://schemas.microsoft.com/office/drawing/2014/main" id="{F47559DA-C06C-4DE4-9E4E-F0CA5332ABC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74802" y="3560021"/>
                <a:ext cx="2001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9" name="Input penna 118">
                <a:extLst>
                  <a:ext uri="{FF2B5EF4-FFF2-40B4-BE49-F238E27FC236}">
                    <a16:creationId xmlns:a16="http://schemas.microsoft.com/office/drawing/2014/main" id="{F2F933C4-22AA-4C79-BAAB-CD817273B851}"/>
                  </a:ext>
                </a:extLst>
              </p14:cNvPr>
              <p14:cNvContentPartPr/>
              <p14:nvPr/>
            </p14:nvContentPartPr>
            <p14:xfrm>
              <a:off x="7153162" y="3551741"/>
              <a:ext cx="194400" cy="44280"/>
            </p14:xfrm>
          </p:contentPart>
        </mc:Choice>
        <mc:Fallback>
          <p:pic>
            <p:nvPicPr>
              <p:cNvPr id="119" name="Input penna 118">
                <a:extLst>
                  <a:ext uri="{FF2B5EF4-FFF2-40B4-BE49-F238E27FC236}">
                    <a16:creationId xmlns:a16="http://schemas.microsoft.com/office/drawing/2014/main" id="{F2F933C4-22AA-4C79-BAAB-CD817273B85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44162" y="3543101"/>
                <a:ext cx="2120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0" name="Input penna 119">
                <a:extLst>
                  <a:ext uri="{FF2B5EF4-FFF2-40B4-BE49-F238E27FC236}">
                    <a16:creationId xmlns:a16="http://schemas.microsoft.com/office/drawing/2014/main" id="{0D0C21AF-9375-4848-8799-AD194B402BE4}"/>
                  </a:ext>
                </a:extLst>
              </p14:cNvPr>
              <p14:cNvContentPartPr/>
              <p14:nvPr/>
            </p14:nvContentPartPr>
            <p14:xfrm>
              <a:off x="7129762" y="3671981"/>
              <a:ext cx="218520" cy="20160"/>
            </p14:xfrm>
          </p:contentPart>
        </mc:Choice>
        <mc:Fallback>
          <p:pic>
            <p:nvPicPr>
              <p:cNvPr id="120" name="Input penna 119">
                <a:extLst>
                  <a:ext uri="{FF2B5EF4-FFF2-40B4-BE49-F238E27FC236}">
                    <a16:creationId xmlns:a16="http://schemas.microsoft.com/office/drawing/2014/main" id="{0D0C21AF-9375-4848-8799-AD194B402BE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120762" y="3663341"/>
                <a:ext cx="236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B6A764F1-7384-4195-9636-A2F3FF7D89A5}"/>
                  </a:ext>
                </a:extLst>
              </p14:cNvPr>
              <p14:cNvContentPartPr/>
              <p14:nvPr/>
            </p14:nvContentPartPr>
            <p14:xfrm>
              <a:off x="7777402" y="2958101"/>
              <a:ext cx="2005920" cy="991800"/>
            </p14:xfrm>
          </p:contentPart>
        </mc:Choice>
        <mc:Fallback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B6A764F1-7384-4195-9636-A2F3FF7D89A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768402" y="2949461"/>
                <a:ext cx="2023560" cy="10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5" name="Input penna 134">
                <a:extLst>
                  <a:ext uri="{FF2B5EF4-FFF2-40B4-BE49-F238E27FC236}">
                    <a16:creationId xmlns:a16="http://schemas.microsoft.com/office/drawing/2014/main" id="{4F0C370C-F3FB-44BA-942B-0C559F5B2F5B}"/>
                  </a:ext>
                </a:extLst>
              </p14:cNvPr>
              <p14:cNvContentPartPr/>
              <p14:nvPr/>
            </p14:nvContentPartPr>
            <p14:xfrm>
              <a:off x="505762" y="462581"/>
              <a:ext cx="433440" cy="311400"/>
            </p14:xfrm>
          </p:contentPart>
        </mc:Choice>
        <mc:Fallback>
          <p:pic>
            <p:nvPicPr>
              <p:cNvPr id="135" name="Input penna 134">
                <a:extLst>
                  <a:ext uri="{FF2B5EF4-FFF2-40B4-BE49-F238E27FC236}">
                    <a16:creationId xmlns:a16="http://schemas.microsoft.com/office/drawing/2014/main" id="{4F0C370C-F3FB-44BA-942B-0C559F5B2F5B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96762" y="453581"/>
                <a:ext cx="4510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6" name="Input penna 135">
                <a:extLst>
                  <a:ext uri="{FF2B5EF4-FFF2-40B4-BE49-F238E27FC236}">
                    <a16:creationId xmlns:a16="http://schemas.microsoft.com/office/drawing/2014/main" id="{651BDC8D-726F-4437-A366-09AF87AAAB98}"/>
                  </a:ext>
                </a:extLst>
              </p14:cNvPr>
              <p14:cNvContentPartPr/>
              <p14:nvPr/>
            </p14:nvContentPartPr>
            <p14:xfrm>
              <a:off x="943882" y="252341"/>
              <a:ext cx="40680" cy="177480"/>
            </p14:xfrm>
          </p:contentPart>
        </mc:Choice>
        <mc:Fallback>
          <p:pic>
            <p:nvPicPr>
              <p:cNvPr id="136" name="Input penna 135">
                <a:extLst>
                  <a:ext uri="{FF2B5EF4-FFF2-40B4-BE49-F238E27FC236}">
                    <a16:creationId xmlns:a16="http://schemas.microsoft.com/office/drawing/2014/main" id="{651BDC8D-726F-4437-A366-09AF87AAAB9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34882" y="243341"/>
                <a:ext cx="583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EA869BF8-F472-48E8-AD33-E5B665093DCF}"/>
                  </a:ext>
                </a:extLst>
              </p14:cNvPr>
              <p14:cNvContentPartPr/>
              <p14:nvPr/>
            </p14:nvContentPartPr>
            <p14:xfrm>
              <a:off x="1067722" y="517661"/>
              <a:ext cx="399600" cy="272160"/>
            </p14:xfrm>
          </p:contentPart>
        </mc:Choice>
        <mc:Fallback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EA869BF8-F472-48E8-AD33-E5B665093DC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59082" y="508661"/>
                <a:ext cx="4172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8E30ACA7-52C8-4F4A-AA48-14B503489BF4}"/>
                  </a:ext>
                </a:extLst>
              </p14:cNvPr>
              <p14:cNvContentPartPr/>
              <p14:nvPr/>
            </p14:nvContentPartPr>
            <p14:xfrm>
              <a:off x="1598362" y="594701"/>
              <a:ext cx="138600" cy="8640"/>
            </p14:xfrm>
          </p:contentPart>
        </mc:Choice>
        <mc:Fallback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8E30ACA7-52C8-4F4A-AA48-14B503489BF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589722" y="586061"/>
                <a:ext cx="156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137330E2-ECBE-4F5D-83D4-7290AA5AE4EE}"/>
                  </a:ext>
                </a:extLst>
              </p14:cNvPr>
              <p14:cNvContentPartPr/>
              <p14:nvPr/>
            </p14:nvContentPartPr>
            <p14:xfrm>
              <a:off x="1580362" y="700541"/>
              <a:ext cx="95760" cy="15120"/>
            </p14:xfrm>
          </p:contentPart>
        </mc:Choice>
        <mc:Fallback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137330E2-ECBE-4F5D-83D4-7290AA5AE4E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571722" y="691541"/>
                <a:ext cx="113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E037960C-D3FD-4608-9F84-519D2139044C}"/>
                  </a:ext>
                </a:extLst>
              </p14:cNvPr>
              <p14:cNvContentPartPr/>
              <p14:nvPr/>
            </p14:nvContentPartPr>
            <p14:xfrm>
              <a:off x="1975282" y="496421"/>
              <a:ext cx="127800" cy="324360"/>
            </p14:xfrm>
          </p:contentPart>
        </mc:Choice>
        <mc:Fallback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E037960C-D3FD-4608-9F84-519D2139044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966642" y="487781"/>
                <a:ext cx="1454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41" name="Input penna 140">
                <a:extLst>
                  <a:ext uri="{FF2B5EF4-FFF2-40B4-BE49-F238E27FC236}">
                    <a16:creationId xmlns:a16="http://schemas.microsoft.com/office/drawing/2014/main" id="{5B67D0A7-D059-4E50-B46F-C463B5431E01}"/>
                  </a:ext>
                </a:extLst>
              </p14:cNvPr>
              <p14:cNvContentPartPr/>
              <p14:nvPr/>
            </p14:nvContentPartPr>
            <p14:xfrm>
              <a:off x="2233042" y="498221"/>
              <a:ext cx="351000" cy="294840"/>
            </p14:xfrm>
          </p:contentPart>
        </mc:Choice>
        <mc:Fallback>
          <p:pic>
            <p:nvPicPr>
              <p:cNvPr id="141" name="Input penna 140">
                <a:extLst>
                  <a:ext uri="{FF2B5EF4-FFF2-40B4-BE49-F238E27FC236}">
                    <a16:creationId xmlns:a16="http://schemas.microsoft.com/office/drawing/2014/main" id="{5B67D0A7-D059-4E50-B46F-C463B5431E0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224042" y="489581"/>
                <a:ext cx="368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43" name="Input penna 142">
                <a:extLst>
                  <a:ext uri="{FF2B5EF4-FFF2-40B4-BE49-F238E27FC236}">
                    <a16:creationId xmlns:a16="http://schemas.microsoft.com/office/drawing/2014/main" id="{16EE205F-E1CB-4D4E-B3D6-75C79D979903}"/>
                  </a:ext>
                </a:extLst>
              </p14:cNvPr>
              <p14:cNvContentPartPr/>
              <p14:nvPr/>
            </p14:nvContentPartPr>
            <p14:xfrm>
              <a:off x="471922" y="1220021"/>
              <a:ext cx="128520" cy="360720"/>
            </p14:xfrm>
          </p:contentPart>
        </mc:Choice>
        <mc:Fallback>
          <p:pic>
            <p:nvPicPr>
              <p:cNvPr id="143" name="Input penna 142">
                <a:extLst>
                  <a:ext uri="{FF2B5EF4-FFF2-40B4-BE49-F238E27FC236}">
                    <a16:creationId xmlns:a16="http://schemas.microsoft.com/office/drawing/2014/main" id="{16EE205F-E1CB-4D4E-B3D6-75C79D97990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2922" y="1211021"/>
                <a:ext cx="1461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4" name="Input penna 143">
                <a:extLst>
                  <a:ext uri="{FF2B5EF4-FFF2-40B4-BE49-F238E27FC236}">
                    <a16:creationId xmlns:a16="http://schemas.microsoft.com/office/drawing/2014/main" id="{9686388B-600F-42EF-A411-CAEED0A4F4DA}"/>
                  </a:ext>
                </a:extLst>
              </p14:cNvPr>
              <p14:cNvContentPartPr/>
              <p14:nvPr/>
            </p14:nvContentPartPr>
            <p14:xfrm>
              <a:off x="686482" y="1282661"/>
              <a:ext cx="408960" cy="263160"/>
            </p14:xfrm>
          </p:contentPart>
        </mc:Choice>
        <mc:Fallback>
          <p:pic>
            <p:nvPicPr>
              <p:cNvPr id="144" name="Input penna 143">
                <a:extLst>
                  <a:ext uri="{FF2B5EF4-FFF2-40B4-BE49-F238E27FC236}">
                    <a16:creationId xmlns:a16="http://schemas.microsoft.com/office/drawing/2014/main" id="{9686388B-600F-42EF-A411-CAEED0A4F4D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77482" y="1273661"/>
                <a:ext cx="426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45" name="Input penna 144">
                <a:extLst>
                  <a:ext uri="{FF2B5EF4-FFF2-40B4-BE49-F238E27FC236}">
                    <a16:creationId xmlns:a16="http://schemas.microsoft.com/office/drawing/2014/main" id="{9D1597AF-FE28-45E1-9580-D28AB193B4C5}"/>
                  </a:ext>
                </a:extLst>
              </p14:cNvPr>
              <p14:cNvContentPartPr/>
              <p14:nvPr/>
            </p14:nvContentPartPr>
            <p14:xfrm>
              <a:off x="1406842" y="1311461"/>
              <a:ext cx="142920" cy="14760"/>
            </p14:xfrm>
          </p:contentPart>
        </mc:Choice>
        <mc:Fallback>
          <p:pic>
            <p:nvPicPr>
              <p:cNvPr id="145" name="Input penna 144">
                <a:extLst>
                  <a:ext uri="{FF2B5EF4-FFF2-40B4-BE49-F238E27FC236}">
                    <a16:creationId xmlns:a16="http://schemas.microsoft.com/office/drawing/2014/main" id="{9D1597AF-FE28-45E1-9580-D28AB193B4C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398202" y="1302821"/>
                <a:ext cx="1605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46" name="Input penna 145">
                <a:extLst>
                  <a:ext uri="{FF2B5EF4-FFF2-40B4-BE49-F238E27FC236}">
                    <a16:creationId xmlns:a16="http://schemas.microsoft.com/office/drawing/2014/main" id="{7B08E975-ED8C-4794-98D4-3160C264D765}"/>
                  </a:ext>
                </a:extLst>
              </p14:cNvPr>
              <p14:cNvContentPartPr/>
              <p14:nvPr/>
            </p14:nvContentPartPr>
            <p14:xfrm>
              <a:off x="1370842" y="1424501"/>
              <a:ext cx="178560" cy="45000"/>
            </p14:xfrm>
          </p:contentPart>
        </mc:Choice>
        <mc:Fallback>
          <p:pic>
            <p:nvPicPr>
              <p:cNvPr id="146" name="Input penna 145">
                <a:extLst>
                  <a:ext uri="{FF2B5EF4-FFF2-40B4-BE49-F238E27FC236}">
                    <a16:creationId xmlns:a16="http://schemas.microsoft.com/office/drawing/2014/main" id="{7B08E975-ED8C-4794-98D4-3160C264D76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362202" y="1415501"/>
                <a:ext cx="196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47" name="Input penna 146">
                <a:extLst>
                  <a:ext uri="{FF2B5EF4-FFF2-40B4-BE49-F238E27FC236}">
                    <a16:creationId xmlns:a16="http://schemas.microsoft.com/office/drawing/2014/main" id="{7E9B015D-F6B9-4F93-8574-D674C978CF8B}"/>
                  </a:ext>
                </a:extLst>
              </p14:cNvPr>
              <p14:cNvContentPartPr/>
              <p14:nvPr/>
            </p14:nvContentPartPr>
            <p14:xfrm>
              <a:off x="1834162" y="1249901"/>
              <a:ext cx="413280" cy="277920"/>
            </p14:xfrm>
          </p:contentPart>
        </mc:Choice>
        <mc:Fallback>
          <p:pic>
            <p:nvPicPr>
              <p:cNvPr id="147" name="Input penna 146">
                <a:extLst>
                  <a:ext uri="{FF2B5EF4-FFF2-40B4-BE49-F238E27FC236}">
                    <a16:creationId xmlns:a16="http://schemas.microsoft.com/office/drawing/2014/main" id="{7E9B015D-F6B9-4F93-8574-D674C978CF8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25162" y="1240901"/>
                <a:ext cx="4309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48" name="Input penna 147">
                <a:extLst>
                  <a:ext uri="{FF2B5EF4-FFF2-40B4-BE49-F238E27FC236}">
                    <a16:creationId xmlns:a16="http://schemas.microsoft.com/office/drawing/2014/main" id="{BD1F718A-3B2B-4A1F-9FAB-9380C7AB708D}"/>
                  </a:ext>
                </a:extLst>
              </p14:cNvPr>
              <p14:cNvContentPartPr/>
              <p14:nvPr/>
            </p14:nvContentPartPr>
            <p14:xfrm>
              <a:off x="2188042" y="1167101"/>
              <a:ext cx="136080" cy="28080"/>
            </p14:xfrm>
          </p:contentPart>
        </mc:Choice>
        <mc:Fallback>
          <p:pic>
            <p:nvPicPr>
              <p:cNvPr id="148" name="Input penna 147">
                <a:extLst>
                  <a:ext uri="{FF2B5EF4-FFF2-40B4-BE49-F238E27FC236}">
                    <a16:creationId xmlns:a16="http://schemas.microsoft.com/office/drawing/2014/main" id="{BD1F718A-3B2B-4A1F-9FAB-9380C7AB708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179042" y="1158461"/>
                <a:ext cx="153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49" name="Input penna 148">
                <a:extLst>
                  <a:ext uri="{FF2B5EF4-FFF2-40B4-BE49-F238E27FC236}">
                    <a16:creationId xmlns:a16="http://schemas.microsoft.com/office/drawing/2014/main" id="{0195C448-B076-4C3D-A30C-BA2E2E2BF7A8}"/>
                  </a:ext>
                </a:extLst>
              </p14:cNvPr>
              <p14:cNvContentPartPr/>
              <p14:nvPr/>
            </p14:nvContentPartPr>
            <p14:xfrm>
              <a:off x="2352562" y="1058741"/>
              <a:ext cx="58680" cy="145080"/>
            </p14:xfrm>
          </p:contentPart>
        </mc:Choice>
        <mc:Fallback>
          <p:pic>
            <p:nvPicPr>
              <p:cNvPr id="149" name="Input penna 148">
                <a:extLst>
                  <a:ext uri="{FF2B5EF4-FFF2-40B4-BE49-F238E27FC236}">
                    <a16:creationId xmlns:a16="http://schemas.microsoft.com/office/drawing/2014/main" id="{0195C448-B076-4C3D-A30C-BA2E2E2BF7A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343922" y="1049741"/>
                <a:ext cx="763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50" name="Input penna 149">
                <a:extLst>
                  <a:ext uri="{FF2B5EF4-FFF2-40B4-BE49-F238E27FC236}">
                    <a16:creationId xmlns:a16="http://schemas.microsoft.com/office/drawing/2014/main" id="{DC7EE1AD-8499-4D40-9900-5121180F3EC7}"/>
                  </a:ext>
                </a:extLst>
              </p14:cNvPr>
              <p14:cNvContentPartPr/>
              <p14:nvPr/>
            </p14:nvContentPartPr>
            <p14:xfrm>
              <a:off x="2473882" y="1208501"/>
              <a:ext cx="397800" cy="301680"/>
            </p14:xfrm>
          </p:contentPart>
        </mc:Choice>
        <mc:Fallback>
          <p:pic>
            <p:nvPicPr>
              <p:cNvPr id="150" name="Input penna 149">
                <a:extLst>
                  <a:ext uri="{FF2B5EF4-FFF2-40B4-BE49-F238E27FC236}">
                    <a16:creationId xmlns:a16="http://schemas.microsoft.com/office/drawing/2014/main" id="{DC7EE1AD-8499-4D40-9900-5121180F3EC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465242" y="1199501"/>
                <a:ext cx="4154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52" name="Input penna 151">
                <a:extLst>
                  <a:ext uri="{FF2B5EF4-FFF2-40B4-BE49-F238E27FC236}">
                    <a16:creationId xmlns:a16="http://schemas.microsoft.com/office/drawing/2014/main" id="{94D27734-B8FD-4292-95F7-C62E5B773F1C}"/>
                  </a:ext>
                </a:extLst>
              </p14:cNvPr>
              <p14:cNvContentPartPr/>
              <p14:nvPr/>
            </p14:nvContentPartPr>
            <p14:xfrm>
              <a:off x="303082" y="1981781"/>
              <a:ext cx="79200" cy="273240"/>
            </p14:xfrm>
          </p:contentPart>
        </mc:Choice>
        <mc:Fallback>
          <p:pic>
            <p:nvPicPr>
              <p:cNvPr id="152" name="Input penna 151">
                <a:extLst>
                  <a:ext uri="{FF2B5EF4-FFF2-40B4-BE49-F238E27FC236}">
                    <a16:creationId xmlns:a16="http://schemas.microsoft.com/office/drawing/2014/main" id="{94D27734-B8FD-4292-95F7-C62E5B773F1C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94442" y="1972781"/>
                <a:ext cx="968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53" name="Input penna 152">
                <a:extLst>
                  <a:ext uri="{FF2B5EF4-FFF2-40B4-BE49-F238E27FC236}">
                    <a16:creationId xmlns:a16="http://schemas.microsoft.com/office/drawing/2014/main" id="{786D85E6-6CFC-4831-9C25-4271B60F6A19}"/>
                  </a:ext>
                </a:extLst>
              </p14:cNvPr>
              <p14:cNvContentPartPr/>
              <p14:nvPr/>
            </p14:nvContentPartPr>
            <p14:xfrm>
              <a:off x="460762" y="2154941"/>
              <a:ext cx="22680" cy="125640"/>
            </p14:xfrm>
          </p:contentPart>
        </mc:Choice>
        <mc:Fallback>
          <p:pic>
            <p:nvPicPr>
              <p:cNvPr id="153" name="Input penna 152">
                <a:extLst>
                  <a:ext uri="{FF2B5EF4-FFF2-40B4-BE49-F238E27FC236}">
                    <a16:creationId xmlns:a16="http://schemas.microsoft.com/office/drawing/2014/main" id="{786D85E6-6CFC-4831-9C25-4271B60F6A1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51762" y="2146301"/>
                <a:ext cx="403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4" name="Input penna 153">
                <a:extLst>
                  <a:ext uri="{FF2B5EF4-FFF2-40B4-BE49-F238E27FC236}">
                    <a16:creationId xmlns:a16="http://schemas.microsoft.com/office/drawing/2014/main" id="{E8A21EA5-F2BF-490D-87C3-0C7779E324C9}"/>
                  </a:ext>
                </a:extLst>
              </p14:cNvPr>
              <p14:cNvContentPartPr/>
              <p14:nvPr/>
            </p14:nvContentPartPr>
            <p14:xfrm>
              <a:off x="559762" y="2014541"/>
              <a:ext cx="126000" cy="268200"/>
            </p14:xfrm>
          </p:contentPart>
        </mc:Choice>
        <mc:Fallback>
          <p:pic>
            <p:nvPicPr>
              <p:cNvPr id="154" name="Input penna 153">
                <a:extLst>
                  <a:ext uri="{FF2B5EF4-FFF2-40B4-BE49-F238E27FC236}">
                    <a16:creationId xmlns:a16="http://schemas.microsoft.com/office/drawing/2014/main" id="{E8A21EA5-F2BF-490D-87C3-0C7779E324C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51122" y="2005541"/>
                <a:ext cx="1436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5" name="Input penna 154">
                <a:extLst>
                  <a:ext uri="{FF2B5EF4-FFF2-40B4-BE49-F238E27FC236}">
                    <a16:creationId xmlns:a16="http://schemas.microsoft.com/office/drawing/2014/main" id="{319654C4-E138-4597-8885-FD92AA071F0C}"/>
                  </a:ext>
                </a:extLst>
              </p14:cNvPr>
              <p14:cNvContentPartPr/>
              <p14:nvPr/>
            </p14:nvContentPartPr>
            <p14:xfrm>
              <a:off x="785842" y="2010941"/>
              <a:ext cx="390960" cy="196560"/>
            </p14:xfrm>
          </p:contentPart>
        </mc:Choice>
        <mc:Fallback>
          <p:pic>
            <p:nvPicPr>
              <p:cNvPr id="155" name="Input penna 154">
                <a:extLst>
                  <a:ext uri="{FF2B5EF4-FFF2-40B4-BE49-F238E27FC236}">
                    <a16:creationId xmlns:a16="http://schemas.microsoft.com/office/drawing/2014/main" id="{319654C4-E138-4597-8885-FD92AA071F0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77202" y="2001941"/>
                <a:ext cx="4086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56" name="Input penna 155">
                <a:extLst>
                  <a:ext uri="{FF2B5EF4-FFF2-40B4-BE49-F238E27FC236}">
                    <a16:creationId xmlns:a16="http://schemas.microsoft.com/office/drawing/2014/main" id="{141087F9-D53C-4269-99D4-4DC56764BDE7}"/>
                  </a:ext>
                </a:extLst>
              </p14:cNvPr>
              <p14:cNvContentPartPr/>
              <p14:nvPr/>
            </p14:nvContentPartPr>
            <p14:xfrm>
              <a:off x="1412242" y="2005901"/>
              <a:ext cx="150480" cy="2160"/>
            </p14:xfrm>
          </p:contentPart>
        </mc:Choice>
        <mc:Fallback>
          <p:pic>
            <p:nvPicPr>
              <p:cNvPr id="156" name="Input penna 155">
                <a:extLst>
                  <a:ext uri="{FF2B5EF4-FFF2-40B4-BE49-F238E27FC236}">
                    <a16:creationId xmlns:a16="http://schemas.microsoft.com/office/drawing/2014/main" id="{141087F9-D53C-4269-99D4-4DC56764BDE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03602" y="1997261"/>
                <a:ext cx="1681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57" name="Input penna 156">
                <a:extLst>
                  <a:ext uri="{FF2B5EF4-FFF2-40B4-BE49-F238E27FC236}">
                    <a16:creationId xmlns:a16="http://schemas.microsoft.com/office/drawing/2014/main" id="{22C6DDBD-03AA-4520-B43D-C39FEF1091B5}"/>
                  </a:ext>
                </a:extLst>
              </p14:cNvPr>
              <p14:cNvContentPartPr/>
              <p14:nvPr/>
            </p14:nvContentPartPr>
            <p14:xfrm>
              <a:off x="1378762" y="2108141"/>
              <a:ext cx="238680" cy="5400"/>
            </p14:xfrm>
          </p:contentPart>
        </mc:Choice>
        <mc:Fallback>
          <p:pic>
            <p:nvPicPr>
              <p:cNvPr id="157" name="Input penna 156">
                <a:extLst>
                  <a:ext uri="{FF2B5EF4-FFF2-40B4-BE49-F238E27FC236}">
                    <a16:creationId xmlns:a16="http://schemas.microsoft.com/office/drawing/2014/main" id="{22C6DDBD-03AA-4520-B43D-C39FEF1091B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369762" y="2099501"/>
                <a:ext cx="2563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58" name="Input penna 157">
                <a:extLst>
                  <a:ext uri="{FF2B5EF4-FFF2-40B4-BE49-F238E27FC236}">
                    <a16:creationId xmlns:a16="http://schemas.microsoft.com/office/drawing/2014/main" id="{E52545AE-5CE3-4669-8901-8525BD7CE90B}"/>
                  </a:ext>
                </a:extLst>
              </p14:cNvPr>
              <p14:cNvContentPartPr/>
              <p14:nvPr/>
            </p14:nvContentPartPr>
            <p14:xfrm>
              <a:off x="1714282" y="1941101"/>
              <a:ext cx="136080" cy="250920"/>
            </p14:xfrm>
          </p:contentPart>
        </mc:Choice>
        <mc:Fallback>
          <p:pic>
            <p:nvPicPr>
              <p:cNvPr id="158" name="Input penna 157">
                <a:extLst>
                  <a:ext uri="{FF2B5EF4-FFF2-40B4-BE49-F238E27FC236}">
                    <a16:creationId xmlns:a16="http://schemas.microsoft.com/office/drawing/2014/main" id="{E52545AE-5CE3-4669-8901-8525BD7CE90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05642" y="1932101"/>
                <a:ext cx="1537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59" name="Input penna 158">
                <a:extLst>
                  <a:ext uri="{FF2B5EF4-FFF2-40B4-BE49-F238E27FC236}">
                    <a16:creationId xmlns:a16="http://schemas.microsoft.com/office/drawing/2014/main" id="{B12A1BF7-C469-47A2-A546-D7BBE683C1B1}"/>
                  </a:ext>
                </a:extLst>
              </p14:cNvPr>
              <p14:cNvContentPartPr/>
              <p14:nvPr/>
            </p14:nvContentPartPr>
            <p14:xfrm>
              <a:off x="1882042" y="2178341"/>
              <a:ext cx="8280" cy="68400"/>
            </p14:xfrm>
          </p:contentPart>
        </mc:Choice>
        <mc:Fallback>
          <p:pic>
            <p:nvPicPr>
              <p:cNvPr id="159" name="Input penna 158">
                <a:extLst>
                  <a:ext uri="{FF2B5EF4-FFF2-40B4-BE49-F238E27FC236}">
                    <a16:creationId xmlns:a16="http://schemas.microsoft.com/office/drawing/2014/main" id="{B12A1BF7-C469-47A2-A546-D7BBE683C1B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873402" y="2169701"/>
                <a:ext cx="259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60" name="Input penna 159">
                <a:extLst>
                  <a:ext uri="{FF2B5EF4-FFF2-40B4-BE49-F238E27FC236}">
                    <a16:creationId xmlns:a16="http://schemas.microsoft.com/office/drawing/2014/main" id="{CD66D04A-0F73-4060-B277-3F062C525791}"/>
                  </a:ext>
                </a:extLst>
              </p14:cNvPr>
              <p14:cNvContentPartPr/>
              <p14:nvPr/>
            </p14:nvContentPartPr>
            <p14:xfrm>
              <a:off x="1979602" y="1957661"/>
              <a:ext cx="204120" cy="271080"/>
            </p14:xfrm>
          </p:contentPart>
        </mc:Choice>
        <mc:Fallback>
          <p:pic>
            <p:nvPicPr>
              <p:cNvPr id="160" name="Input penna 159">
                <a:extLst>
                  <a:ext uri="{FF2B5EF4-FFF2-40B4-BE49-F238E27FC236}">
                    <a16:creationId xmlns:a16="http://schemas.microsoft.com/office/drawing/2014/main" id="{CD66D04A-0F73-4060-B277-3F062C52579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970602" y="1949021"/>
                <a:ext cx="2217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61" name="Input penna 160">
                <a:extLst>
                  <a:ext uri="{FF2B5EF4-FFF2-40B4-BE49-F238E27FC236}">
                    <a16:creationId xmlns:a16="http://schemas.microsoft.com/office/drawing/2014/main" id="{27527B12-AD8A-458D-822E-7015802DB3A6}"/>
                  </a:ext>
                </a:extLst>
              </p14:cNvPr>
              <p14:cNvContentPartPr/>
              <p14:nvPr/>
            </p14:nvContentPartPr>
            <p14:xfrm>
              <a:off x="2206762" y="1958021"/>
              <a:ext cx="192600" cy="295920"/>
            </p14:xfrm>
          </p:contentPart>
        </mc:Choice>
        <mc:Fallback>
          <p:pic>
            <p:nvPicPr>
              <p:cNvPr id="161" name="Input penna 160">
                <a:extLst>
                  <a:ext uri="{FF2B5EF4-FFF2-40B4-BE49-F238E27FC236}">
                    <a16:creationId xmlns:a16="http://schemas.microsoft.com/office/drawing/2014/main" id="{27527B12-AD8A-458D-822E-7015802DB3A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197762" y="1949021"/>
                <a:ext cx="2102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2" name="Input penna 161">
                <a:extLst>
                  <a:ext uri="{FF2B5EF4-FFF2-40B4-BE49-F238E27FC236}">
                    <a16:creationId xmlns:a16="http://schemas.microsoft.com/office/drawing/2014/main" id="{381547C6-FC71-4A0E-8127-2A225CC8B357}"/>
                  </a:ext>
                </a:extLst>
              </p14:cNvPr>
              <p14:cNvContentPartPr/>
              <p14:nvPr/>
            </p14:nvContentPartPr>
            <p14:xfrm>
              <a:off x="2193442" y="2006621"/>
              <a:ext cx="129600" cy="154800"/>
            </p14:xfrm>
          </p:contentPart>
        </mc:Choice>
        <mc:Fallback>
          <p:pic>
            <p:nvPicPr>
              <p:cNvPr id="162" name="Input penna 161">
                <a:extLst>
                  <a:ext uri="{FF2B5EF4-FFF2-40B4-BE49-F238E27FC236}">
                    <a16:creationId xmlns:a16="http://schemas.microsoft.com/office/drawing/2014/main" id="{381547C6-FC71-4A0E-8127-2A225CC8B35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184442" y="1997621"/>
                <a:ext cx="147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63" name="Input penna 162">
                <a:extLst>
                  <a:ext uri="{FF2B5EF4-FFF2-40B4-BE49-F238E27FC236}">
                    <a16:creationId xmlns:a16="http://schemas.microsoft.com/office/drawing/2014/main" id="{D78EF754-9646-4B67-A83F-626475C608A2}"/>
                  </a:ext>
                </a:extLst>
              </p14:cNvPr>
              <p14:cNvContentPartPr/>
              <p14:nvPr/>
            </p14:nvContentPartPr>
            <p14:xfrm>
              <a:off x="2388562" y="2014181"/>
              <a:ext cx="250560" cy="182520"/>
            </p14:xfrm>
          </p:contentPart>
        </mc:Choice>
        <mc:Fallback>
          <p:pic>
            <p:nvPicPr>
              <p:cNvPr id="163" name="Input penna 162">
                <a:extLst>
                  <a:ext uri="{FF2B5EF4-FFF2-40B4-BE49-F238E27FC236}">
                    <a16:creationId xmlns:a16="http://schemas.microsoft.com/office/drawing/2014/main" id="{D78EF754-9646-4B67-A83F-626475C608A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379562" y="2005541"/>
                <a:ext cx="2682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4" name="Input penna 163">
                <a:extLst>
                  <a:ext uri="{FF2B5EF4-FFF2-40B4-BE49-F238E27FC236}">
                    <a16:creationId xmlns:a16="http://schemas.microsoft.com/office/drawing/2014/main" id="{E99EA3DD-AAA8-455C-9187-EE310873F432}"/>
                  </a:ext>
                </a:extLst>
              </p14:cNvPr>
              <p14:cNvContentPartPr/>
              <p14:nvPr/>
            </p14:nvContentPartPr>
            <p14:xfrm>
              <a:off x="2536522" y="1876301"/>
              <a:ext cx="84600" cy="12600"/>
            </p14:xfrm>
          </p:contentPart>
        </mc:Choice>
        <mc:Fallback>
          <p:pic>
            <p:nvPicPr>
              <p:cNvPr id="164" name="Input penna 163">
                <a:extLst>
                  <a:ext uri="{FF2B5EF4-FFF2-40B4-BE49-F238E27FC236}">
                    <a16:creationId xmlns:a16="http://schemas.microsoft.com/office/drawing/2014/main" id="{E99EA3DD-AAA8-455C-9187-EE310873F43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527522" y="1867301"/>
                <a:ext cx="1022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5" name="Input penna 164">
                <a:extLst>
                  <a:ext uri="{FF2B5EF4-FFF2-40B4-BE49-F238E27FC236}">
                    <a16:creationId xmlns:a16="http://schemas.microsoft.com/office/drawing/2014/main" id="{F78B2099-262E-446D-8EB5-F8FDC06D9D9C}"/>
                  </a:ext>
                </a:extLst>
              </p14:cNvPr>
              <p14:cNvContentPartPr/>
              <p14:nvPr/>
            </p14:nvContentPartPr>
            <p14:xfrm>
              <a:off x="2722642" y="1703141"/>
              <a:ext cx="30240" cy="133200"/>
            </p14:xfrm>
          </p:contentPart>
        </mc:Choice>
        <mc:Fallback>
          <p:pic>
            <p:nvPicPr>
              <p:cNvPr id="165" name="Input penna 164">
                <a:extLst>
                  <a:ext uri="{FF2B5EF4-FFF2-40B4-BE49-F238E27FC236}">
                    <a16:creationId xmlns:a16="http://schemas.microsoft.com/office/drawing/2014/main" id="{F78B2099-262E-446D-8EB5-F8FDC06D9D9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713642" y="1694141"/>
                <a:ext cx="47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6" name="Input penna 165">
                <a:extLst>
                  <a:ext uri="{FF2B5EF4-FFF2-40B4-BE49-F238E27FC236}">
                    <a16:creationId xmlns:a16="http://schemas.microsoft.com/office/drawing/2014/main" id="{D0212BCA-648B-41A8-BFAD-4B8583865B1F}"/>
                  </a:ext>
                </a:extLst>
              </p14:cNvPr>
              <p14:cNvContentPartPr/>
              <p14:nvPr/>
            </p14:nvContentPartPr>
            <p14:xfrm>
              <a:off x="2728042" y="2004101"/>
              <a:ext cx="234000" cy="200520"/>
            </p14:xfrm>
          </p:contentPart>
        </mc:Choice>
        <mc:Fallback>
          <p:pic>
            <p:nvPicPr>
              <p:cNvPr id="166" name="Input penna 165">
                <a:extLst>
                  <a:ext uri="{FF2B5EF4-FFF2-40B4-BE49-F238E27FC236}">
                    <a16:creationId xmlns:a16="http://schemas.microsoft.com/office/drawing/2014/main" id="{D0212BCA-648B-41A8-BFAD-4B8583865B1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719042" y="1995101"/>
                <a:ext cx="251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8" name="Input penna 167">
                <a:extLst>
                  <a:ext uri="{FF2B5EF4-FFF2-40B4-BE49-F238E27FC236}">
                    <a16:creationId xmlns:a16="http://schemas.microsoft.com/office/drawing/2014/main" id="{A0F2EE7E-22C5-4F0F-B101-43A6B3C85F6C}"/>
                  </a:ext>
                </a:extLst>
              </p14:cNvPr>
              <p14:cNvContentPartPr/>
              <p14:nvPr/>
            </p14:nvContentPartPr>
            <p14:xfrm>
              <a:off x="35962" y="1783781"/>
              <a:ext cx="163440" cy="592200"/>
            </p14:xfrm>
          </p:contentPart>
        </mc:Choice>
        <mc:Fallback>
          <p:pic>
            <p:nvPicPr>
              <p:cNvPr id="168" name="Input penna 167">
                <a:extLst>
                  <a:ext uri="{FF2B5EF4-FFF2-40B4-BE49-F238E27FC236}">
                    <a16:creationId xmlns:a16="http://schemas.microsoft.com/office/drawing/2014/main" id="{A0F2EE7E-22C5-4F0F-B101-43A6B3C85F6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7322" y="1774781"/>
                <a:ext cx="1810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69" name="Input penna 168">
                <a:extLst>
                  <a:ext uri="{FF2B5EF4-FFF2-40B4-BE49-F238E27FC236}">
                    <a16:creationId xmlns:a16="http://schemas.microsoft.com/office/drawing/2014/main" id="{90DE5440-9738-4EE4-BD32-3D27847C6806}"/>
                  </a:ext>
                </a:extLst>
              </p14:cNvPr>
              <p14:cNvContentPartPr/>
              <p14:nvPr/>
            </p14:nvContentPartPr>
            <p14:xfrm>
              <a:off x="1027402" y="1748501"/>
              <a:ext cx="262800" cy="611280"/>
            </p14:xfrm>
          </p:contentPart>
        </mc:Choice>
        <mc:Fallback>
          <p:pic>
            <p:nvPicPr>
              <p:cNvPr id="169" name="Input penna 168">
                <a:extLst>
                  <a:ext uri="{FF2B5EF4-FFF2-40B4-BE49-F238E27FC236}">
                    <a16:creationId xmlns:a16="http://schemas.microsoft.com/office/drawing/2014/main" id="{90DE5440-9738-4EE4-BD32-3D27847C680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18762" y="1739501"/>
                <a:ext cx="28044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71" name="Input penna 170">
                <a:extLst>
                  <a:ext uri="{FF2B5EF4-FFF2-40B4-BE49-F238E27FC236}">
                    <a16:creationId xmlns:a16="http://schemas.microsoft.com/office/drawing/2014/main" id="{CD412D6C-E8D5-4EA4-9AFF-A75D1783FA8E}"/>
                  </a:ext>
                </a:extLst>
              </p14:cNvPr>
              <p14:cNvContentPartPr/>
              <p14:nvPr/>
            </p14:nvContentPartPr>
            <p14:xfrm>
              <a:off x="1529962" y="1689101"/>
              <a:ext cx="219600" cy="628200"/>
            </p14:xfrm>
          </p:contentPart>
        </mc:Choice>
        <mc:Fallback>
          <p:pic>
            <p:nvPicPr>
              <p:cNvPr id="171" name="Input penna 170">
                <a:extLst>
                  <a:ext uri="{FF2B5EF4-FFF2-40B4-BE49-F238E27FC236}">
                    <a16:creationId xmlns:a16="http://schemas.microsoft.com/office/drawing/2014/main" id="{CD412D6C-E8D5-4EA4-9AFF-A75D1783FA8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521322" y="1680461"/>
                <a:ext cx="2372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72" name="Input penna 171">
                <a:extLst>
                  <a:ext uri="{FF2B5EF4-FFF2-40B4-BE49-F238E27FC236}">
                    <a16:creationId xmlns:a16="http://schemas.microsoft.com/office/drawing/2014/main" id="{8F911378-B8C3-4DFD-A7A5-51378AB6878D}"/>
                  </a:ext>
                </a:extLst>
              </p14:cNvPr>
              <p14:cNvContentPartPr/>
              <p14:nvPr/>
            </p14:nvContentPartPr>
            <p14:xfrm>
              <a:off x="2855842" y="1696661"/>
              <a:ext cx="97560" cy="700200"/>
            </p14:xfrm>
          </p:contentPart>
        </mc:Choice>
        <mc:Fallback>
          <p:pic>
            <p:nvPicPr>
              <p:cNvPr id="172" name="Input penna 171">
                <a:extLst>
                  <a:ext uri="{FF2B5EF4-FFF2-40B4-BE49-F238E27FC236}">
                    <a16:creationId xmlns:a16="http://schemas.microsoft.com/office/drawing/2014/main" id="{8F911378-B8C3-4DFD-A7A5-51378AB6878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847202" y="1688021"/>
                <a:ext cx="11520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75" name="Input penna 174">
                <a:extLst>
                  <a:ext uri="{FF2B5EF4-FFF2-40B4-BE49-F238E27FC236}">
                    <a16:creationId xmlns:a16="http://schemas.microsoft.com/office/drawing/2014/main" id="{B186425C-194D-43D0-BBCC-2F3D1E021B82}"/>
                  </a:ext>
                </a:extLst>
              </p14:cNvPr>
              <p14:cNvContentPartPr/>
              <p14:nvPr/>
            </p14:nvContentPartPr>
            <p14:xfrm>
              <a:off x="214882" y="2689901"/>
              <a:ext cx="369360" cy="314280"/>
            </p14:xfrm>
          </p:contentPart>
        </mc:Choice>
        <mc:Fallback>
          <p:pic>
            <p:nvPicPr>
              <p:cNvPr id="175" name="Input penna 174">
                <a:extLst>
                  <a:ext uri="{FF2B5EF4-FFF2-40B4-BE49-F238E27FC236}">
                    <a16:creationId xmlns:a16="http://schemas.microsoft.com/office/drawing/2014/main" id="{B186425C-194D-43D0-BBCC-2F3D1E021B8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06242" y="2680901"/>
                <a:ext cx="3870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76" name="Input penna 175">
                <a:extLst>
                  <a:ext uri="{FF2B5EF4-FFF2-40B4-BE49-F238E27FC236}">
                    <a16:creationId xmlns:a16="http://schemas.microsoft.com/office/drawing/2014/main" id="{FA682C4C-9874-4240-A798-A3FE1774FF80}"/>
                  </a:ext>
                </a:extLst>
              </p14:cNvPr>
              <p14:cNvContentPartPr/>
              <p14:nvPr/>
            </p14:nvContentPartPr>
            <p14:xfrm>
              <a:off x="633202" y="2493341"/>
              <a:ext cx="78840" cy="133200"/>
            </p14:xfrm>
          </p:contentPart>
        </mc:Choice>
        <mc:Fallback>
          <p:pic>
            <p:nvPicPr>
              <p:cNvPr id="176" name="Input penna 175">
                <a:extLst>
                  <a:ext uri="{FF2B5EF4-FFF2-40B4-BE49-F238E27FC236}">
                    <a16:creationId xmlns:a16="http://schemas.microsoft.com/office/drawing/2014/main" id="{FA682C4C-9874-4240-A798-A3FE1774FF8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24202" y="2484701"/>
                <a:ext cx="96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77" name="Input penna 176">
                <a:extLst>
                  <a:ext uri="{FF2B5EF4-FFF2-40B4-BE49-F238E27FC236}">
                    <a16:creationId xmlns:a16="http://schemas.microsoft.com/office/drawing/2014/main" id="{657D4B1A-EC79-40C5-9C18-892957B56FFA}"/>
                  </a:ext>
                </a:extLst>
              </p14:cNvPr>
              <p14:cNvContentPartPr/>
              <p14:nvPr/>
            </p14:nvContentPartPr>
            <p14:xfrm>
              <a:off x="668842" y="2637701"/>
              <a:ext cx="166320" cy="511200"/>
            </p14:xfrm>
          </p:contentPart>
        </mc:Choice>
        <mc:Fallback>
          <p:pic>
            <p:nvPicPr>
              <p:cNvPr id="177" name="Input penna 176">
                <a:extLst>
                  <a:ext uri="{FF2B5EF4-FFF2-40B4-BE49-F238E27FC236}">
                    <a16:creationId xmlns:a16="http://schemas.microsoft.com/office/drawing/2014/main" id="{657D4B1A-EC79-40C5-9C18-892957B56FF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59842" y="2629061"/>
                <a:ext cx="18396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78" name="Input penna 177">
                <a:extLst>
                  <a:ext uri="{FF2B5EF4-FFF2-40B4-BE49-F238E27FC236}">
                    <a16:creationId xmlns:a16="http://schemas.microsoft.com/office/drawing/2014/main" id="{8C2951AD-E875-41F8-91F1-4D72385C2C0E}"/>
                  </a:ext>
                </a:extLst>
              </p14:cNvPr>
              <p14:cNvContentPartPr/>
              <p14:nvPr/>
            </p14:nvContentPartPr>
            <p14:xfrm>
              <a:off x="994282" y="2749661"/>
              <a:ext cx="109800" cy="11160"/>
            </p14:xfrm>
          </p:contentPart>
        </mc:Choice>
        <mc:Fallback>
          <p:pic>
            <p:nvPicPr>
              <p:cNvPr id="178" name="Input penna 177">
                <a:extLst>
                  <a:ext uri="{FF2B5EF4-FFF2-40B4-BE49-F238E27FC236}">
                    <a16:creationId xmlns:a16="http://schemas.microsoft.com/office/drawing/2014/main" id="{8C2951AD-E875-41F8-91F1-4D72385C2C0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85282" y="2741021"/>
                <a:ext cx="1274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9" name="Input penna 178">
                <a:extLst>
                  <a:ext uri="{FF2B5EF4-FFF2-40B4-BE49-F238E27FC236}">
                    <a16:creationId xmlns:a16="http://schemas.microsoft.com/office/drawing/2014/main" id="{F3D6379A-1D75-4C95-B96F-9F2F5316BB65}"/>
                  </a:ext>
                </a:extLst>
              </p14:cNvPr>
              <p14:cNvContentPartPr/>
              <p14:nvPr/>
            </p14:nvContentPartPr>
            <p14:xfrm>
              <a:off x="969442" y="2834261"/>
              <a:ext cx="96480" cy="8280"/>
            </p14:xfrm>
          </p:contentPart>
        </mc:Choice>
        <mc:Fallback>
          <p:pic>
            <p:nvPicPr>
              <p:cNvPr id="179" name="Input penna 178">
                <a:extLst>
                  <a:ext uri="{FF2B5EF4-FFF2-40B4-BE49-F238E27FC236}">
                    <a16:creationId xmlns:a16="http://schemas.microsoft.com/office/drawing/2014/main" id="{F3D6379A-1D75-4C95-B96F-9F2F5316BB6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60802" y="2825621"/>
                <a:ext cx="114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80" name="Input penna 179">
                <a:extLst>
                  <a:ext uri="{FF2B5EF4-FFF2-40B4-BE49-F238E27FC236}">
                    <a16:creationId xmlns:a16="http://schemas.microsoft.com/office/drawing/2014/main" id="{33E104F3-129F-425C-BCF7-491C614526AD}"/>
                  </a:ext>
                </a:extLst>
              </p14:cNvPr>
              <p14:cNvContentPartPr/>
              <p14:nvPr/>
            </p14:nvContentPartPr>
            <p14:xfrm>
              <a:off x="1337722" y="2689181"/>
              <a:ext cx="39240" cy="163080"/>
            </p14:xfrm>
          </p:contentPart>
        </mc:Choice>
        <mc:Fallback>
          <p:pic>
            <p:nvPicPr>
              <p:cNvPr id="180" name="Input penna 179">
                <a:extLst>
                  <a:ext uri="{FF2B5EF4-FFF2-40B4-BE49-F238E27FC236}">
                    <a16:creationId xmlns:a16="http://schemas.microsoft.com/office/drawing/2014/main" id="{33E104F3-129F-425C-BCF7-491C614526A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329082" y="2680181"/>
                <a:ext cx="568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81" name="Input penna 180">
                <a:extLst>
                  <a:ext uri="{FF2B5EF4-FFF2-40B4-BE49-F238E27FC236}">
                    <a16:creationId xmlns:a16="http://schemas.microsoft.com/office/drawing/2014/main" id="{2701C987-5462-4F3F-80FC-E4058BB6EB71}"/>
                  </a:ext>
                </a:extLst>
              </p14:cNvPr>
              <p14:cNvContentPartPr/>
              <p14:nvPr/>
            </p14:nvContentPartPr>
            <p14:xfrm>
              <a:off x="1218202" y="2630861"/>
              <a:ext cx="127440" cy="279360"/>
            </p14:xfrm>
          </p:contentPart>
        </mc:Choice>
        <mc:Fallback>
          <p:pic>
            <p:nvPicPr>
              <p:cNvPr id="181" name="Input penna 180">
                <a:extLst>
                  <a:ext uri="{FF2B5EF4-FFF2-40B4-BE49-F238E27FC236}">
                    <a16:creationId xmlns:a16="http://schemas.microsoft.com/office/drawing/2014/main" id="{2701C987-5462-4F3F-80FC-E4058BB6EB7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209202" y="2621861"/>
                <a:ext cx="1450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82" name="Input penna 181">
                <a:extLst>
                  <a:ext uri="{FF2B5EF4-FFF2-40B4-BE49-F238E27FC236}">
                    <a16:creationId xmlns:a16="http://schemas.microsoft.com/office/drawing/2014/main" id="{39874E9D-B0E8-4A7C-ADB1-46BF7BF819FB}"/>
                  </a:ext>
                </a:extLst>
              </p14:cNvPr>
              <p14:cNvContentPartPr/>
              <p14:nvPr/>
            </p14:nvContentPartPr>
            <p14:xfrm>
              <a:off x="1226842" y="2871701"/>
              <a:ext cx="106920" cy="24120"/>
            </p14:xfrm>
          </p:contentPart>
        </mc:Choice>
        <mc:Fallback>
          <p:pic>
            <p:nvPicPr>
              <p:cNvPr id="182" name="Input penna 181">
                <a:extLst>
                  <a:ext uri="{FF2B5EF4-FFF2-40B4-BE49-F238E27FC236}">
                    <a16:creationId xmlns:a16="http://schemas.microsoft.com/office/drawing/2014/main" id="{39874E9D-B0E8-4A7C-ADB1-46BF7BF819F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217842" y="2863061"/>
                <a:ext cx="124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83" name="Input penna 182">
                <a:extLst>
                  <a:ext uri="{FF2B5EF4-FFF2-40B4-BE49-F238E27FC236}">
                    <a16:creationId xmlns:a16="http://schemas.microsoft.com/office/drawing/2014/main" id="{602E76C2-4E35-43CA-A3F4-B6DA78B6E07B}"/>
                  </a:ext>
                </a:extLst>
              </p14:cNvPr>
              <p14:cNvContentPartPr/>
              <p14:nvPr/>
            </p14:nvContentPartPr>
            <p14:xfrm>
              <a:off x="1475242" y="2473541"/>
              <a:ext cx="238320" cy="437040"/>
            </p14:xfrm>
          </p:contentPart>
        </mc:Choice>
        <mc:Fallback>
          <p:pic>
            <p:nvPicPr>
              <p:cNvPr id="183" name="Input penna 182">
                <a:extLst>
                  <a:ext uri="{FF2B5EF4-FFF2-40B4-BE49-F238E27FC236}">
                    <a16:creationId xmlns:a16="http://schemas.microsoft.com/office/drawing/2014/main" id="{602E76C2-4E35-43CA-A3F4-B6DA78B6E07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466602" y="2464541"/>
                <a:ext cx="2559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84" name="Input penna 183">
                <a:extLst>
                  <a:ext uri="{FF2B5EF4-FFF2-40B4-BE49-F238E27FC236}">
                    <a16:creationId xmlns:a16="http://schemas.microsoft.com/office/drawing/2014/main" id="{599C903F-07C3-4956-8B90-36F66F418510}"/>
                  </a:ext>
                </a:extLst>
              </p14:cNvPr>
              <p14:cNvContentPartPr/>
              <p14:nvPr/>
            </p14:nvContentPartPr>
            <p14:xfrm>
              <a:off x="1495042" y="2779181"/>
              <a:ext cx="183600" cy="5040"/>
            </p14:xfrm>
          </p:contentPart>
        </mc:Choice>
        <mc:Fallback>
          <p:pic>
            <p:nvPicPr>
              <p:cNvPr id="184" name="Input penna 183">
                <a:extLst>
                  <a:ext uri="{FF2B5EF4-FFF2-40B4-BE49-F238E27FC236}">
                    <a16:creationId xmlns:a16="http://schemas.microsoft.com/office/drawing/2014/main" id="{599C903F-07C3-4956-8B90-36F66F41851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486402" y="2770541"/>
                <a:ext cx="201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85" name="Input penna 184">
                <a:extLst>
                  <a:ext uri="{FF2B5EF4-FFF2-40B4-BE49-F238E27FC236}">
                    <a16:creationId xmlns:a16="http://schemas.microsoft.com/office/drawing/2014/main" id="{8E1C621F-6EF4-4D8F-8E84-B36EA376CF63}"/>
                  </a:ext>
                </a:extLst>
              </p14:cNvPr>
              <p14:cNvContentPartPr/>
              <p14:nvPr/>
            </p14:nvContentPartPr>
            <p14:xfrm>
              <a:off x="1441762" y="2592701"/>
              <a:ext cx="342360" cy="289440"/>
            </p14:xfrm>
          </p:contentPart>
        </mc:Choice>
        <mc:Fallback>
          <p:pic>
            <p:nvPicPr>
              <p:cNvPr id="185" name="Input penna 184">
                <a:extLst>
                  <a:ext uri="{FF2B5EF4-FFF2-40B4-BE49-F238E27FC236}">
                    <a16:creationId xmlns:a16="http://schemas.microsoft.com/office/drawing/2014/main" id="{8E1C621F-6EF4-4D8F-8E84-B36EA376CF6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432762" y="2584061"/>
                <a:ext cx="3600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86" name="Input penna 185">
                <a:extLst>
                  <a:ext uri="{FF2B5EF4-FFF2-40B4-BE49-F238E27FC236}">
                    <a16:creationId xmlns:a16="http://schemas.microsoft.com/office/drawing/2014/main" id="{5BA0F98B-4565-4000-8F69-68769877E937}"/>
                  </a:ext>
                </a:extLst>
              </p14:cNvPr>
              <p14:cNvContentPartPr/>
              <p14:nvPr/>
            </p14:nvContentPartPr>
            <p14:xfrm>
              <a:off x="1468762" y="2741741"/>
              <a:ext cx="210960" cy="161280"/>
            </p14:xfrm>
          </p:contentPart>
        </mc:Choice>
        <mc:Fallback>
          <p:pic>
            <p:nvPicPr>
              <p:cNvPr id="186" name="Input penna 185">
                <a:extLst>
                  <a:ext uri="{FF2B5EF4-FFF2-40B4-BE49-F238E27FC236}">
                    <a16:creationId xmlns:a16="http://schemas.microsoft.com/office/drawing/2014/main" id="{5BA0F98B-4565-4000-8F69-68769877E93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460122" y="2733101"/>
                <a:ext cx="228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87" name="Input penna 186">
                <a:extLst>
                  <a:ext uri="{FF2B5EF4-FFF2-40B4-BE49-F238E27FC236}">
                    <a16:creationId xmlns:a16="http://schemas.microsoft.com/office/drawing/2014/main" id="{170FC434-8400-484E-8CAF-D081CBE9CB8A}"/>
                  </a:ext>
                </a:extLst>
              </p14:cNvPr>
              <p14:cNvContentPartPr/>
              <p14:nvPr/>
            </p14:nvContentPartPr>
            <p14:xfrm>
              <a:off x="1514842" y="2740661"/>
              <a:ext cx="268560" cy="526320"/>
            </p14:xfrm>
          </p:contentPart>
        </mc:Choice>
        <mc:Fallback>
          <p:pic>
            <p:nvPicPr>
              <p:cNvPr id="187" name="Input penna 186">
                <a:extLst>
                  <a:ext uri="{FF2B5EF4-FFF2-40B4-BE49-F238E27FC236}">
                    <a16:creationId xmlns:a16="http://schemas.microsoft.com/office/drawing/2014/main" id="{170FC434-8400-484E-8CAF-D081CBE9CB8A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506202" y="2731661"/>
                <a:ext cx="28620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89" name="Input penna 188">
                <a:extLst>
                  <a:ext uri="{FF2B5EF4-FFF2-40B4-BE49-F238E27FC236}">
                    <a16:creationId xmlns:a16="http://schemas.microsoft.com/office/drawing/2014/main" id="{0F28DA3B-761A-4AE0-BFDF-6947C9805C02}"/>
                  </a:ext>
                </a:extLst>
              </p14:cNvPr>
              <p14:cNvContentPartPr/>
              <p14:nvPr/>
            </p14:nvContentPartPr>
            <p14:xfrm>
              <a:off x="9882682" y="3657941"/>
              <a:ext cx="193680" cy="18720"/>
            </p14:xfrm>
          </p:contentPart>
        </mc:Choice>
        <mc:Fallback>
          <p:pic>
            <p:nvPicPr>
              <p:cNvPr id="189" name="Input penna 188">
                <a:extLst>
                  <a:ext uri="{FF2B5EF4-FFF2-40B4-BE49-F238E27FC236}">
                    <a16:creationId xmlns:a16="http://schemas.microsoft.com/office/drawing/2014/main" id="{0F28DA3B-761A-4AE0-BFDF-6947C9805C0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873682" y="3649301"/>
                <a:ext cx="211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90" name="Input penna 189">
                <a:extLst>
                  <a:ext uri="{FF2B5EF4-FFF2-40B4-BE49-F238E27FC236}">
                    <a16:creationId xmlns:a16="http://schemas.microsoft.com/office/drawing/2014/main" id="{68011F53-1C28-4571-B899-33ABEBC8053F}"/>
                  </a:ext>
                </a:extLst>
              </p14:cNvPr>
              <p14:cNvContentPartPr/>
              <p14:nvPr/>
            </p14:nvContentPartPr>
            <p14:xfrm>
              <a:off x="9867922" y="3748301"/>
              <a:ext cx="159480" cy="12600"/>
            </p14:xfrm>
          </p:contentPart>
        </mc:Choice>
        <mc:Fallback>
          <p:pic>
            <p:nvPicPr>
              <p:cNvPr id="190" name="Input penna 189">
                <a:extLst>
                  <a:ext uri="{FF2B5EF4-FFF2-40B4-BE49-F238E27FC236}">
                    <a16:creationId xmlns:a16="http://schemas.microsoft.com/office/drawing/2014/main" id="{68011F53-1C28-4571-B899-33ABEBC8053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859282" y="3739301"/>
                <a:ext cx="177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00" name="Input penna 199">
                <a:extLst>
                  <a:ext uri="{FF2B5EF4-FFF2-40B4-BE49-F238E27FC236}">
                    <a16:creationId xmlns:a16="http://schemas.microsoft.com/office/drawing/2014/main" id="{679C5AE1-F32D-46F3-A8F9-DB64D350F586}"/>
                  </a:ext>
                </a:extLst>
              </p14:cNvPr>
              <p14:cNvContentPartPr/>
              <p14:nvPr/>
            </p14:nvContentPartPr>
            <p14:xfrm>
              <a:off x="11486482" y="3144941"/>
              <a:ext cx="156600" cy="39240"/>
            </p14:xfrm>
          </p:contentPart>
        </mc:Choice>
        <mc:Fallback>
          <p:pic>
            <p:nvPicPr>
              <p:cNvPr id="200" name="Input penna 199">
                <a:extLst>
                  <a:ext uri="{FF2B5EF4-FFF2-40B4-BE49-F238E27FC236}">
                    <a16:creationId xmlns:a16="http://schemas.microsoft.com/office/drawing/2014/main" id="{679C5AE1-F32D-46F3-A8F9-DB64D350F58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477842" y="3136301"/>
                <a:ext cx="174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01" name="Input penna 200">
                <a:extLst>
                  <a:ext uri="{FF2B5EF4-FFF2-40B4-BE49-F238E27FC236}">
                    <a16:creationId xmlns:a16="http://schemas.microsoft.com/office/drawing/2014/main" id="{21035BAE-1168-449B-B069-DA0C1478C2BC}"/>
                  </a:ext>
                </a:extLst>
              </p14:cNvPr>
              <p14:cNvContentPartPr/>
              <p14:nvPr/>
            </p14:nvContentPartPr>
            <p14:xfrm>
              <a:off x="11763682" y="2989421"/>
              <a:ext cx="156240" cy="263880"/>
            </p14:xfrm>
          </p:contentPart>
        </mc:Choice>
        <mc:Fallback>
          <p:pic>
            <p:nvPicPr>
              <p:cNvPr id="201" name="Input penna 200">
                <a:extLst>
                  <a:ext uri="{FF2B5EF4-FFF2-40B4-BE49-F238E27FC236}">
                    <a16:creationId xmlns:a16="http://schemas.microsoft.com/office/drawing/2014/main" id="{21035BAE-1168-449B-B069-DA0C1478C2B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754682" y="2980781"/>
                <a:ext cx="173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92" name="Input penna 191">
                <a:extLst>
                  <a:ext uri="{FF2B5EF4-FFF2-40B4-BE49-F238E27FC236}">
                    <a16:creationId xmlns:a16="http://schemas.microsoft.com/office/drawing/2014/main" id="{D1D298DC-D665-44FA-8D3C-80EADA629ED8}"/>
                  </a:ext>
                </a:extLst>
              </p14:cNvPr>
              <p14:cNvContentPartPr/>
              <p14:nvPr/>
            </p14:nvContentPartPr>
            <p14:xfrm>
              <a:off x="10302442" y="3421421"/>
              <a:ext cx="229320" cy="302040"/>
            </p14:xfrm>
          </p:contentPart>
        </mc:Choice>
        <mc:Fallback>
          <p:pic>
            <p:nvPicPr>
              <p:cNvPr id="192" name="Input penna 191">
                <a:extLst>
                  <a:ext uri="{FF2B5EF4-FFF2-40B4-BE49-F238E27FC236}">
                    <a16:creationId xmlns:a16="http://schemas.microsoft.com/office/drawing/2014/main" id="{D1D298DC-D665-44FA-8D3C-80EADA629ED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0293442" y="3412781"/>
                <a:ext cx="2469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3" name="Input penna 192">
                <a:extLst>
                  <a:ext uri="{FF2B5EF4-FFF2-40B4-BE49-F238E27FC236}">
                    <a16:creationId xmlns:a16="http://schemas.microsoft.com/office/drawing/2014/main" id="{8DF8802B-CBC5-4271-8A69-3FBD140988E0}"/>
                  </a:ext>
                </a:extLst>
              </p14:cNvPr>
              <p14:cNvContentPartPr/>
              <p14:nvPr/>
            </p14:nvContentPartPr>
            <p14:xfrm>
              <a:off x="10510882" y="3637061"/>
              <a:ext cx="57240" cy="187200"/>
            </p14:xfrm>
          </p:contentPart>
        </mc:Choice>
        <mc:Fallback>
          <p:pic>
            <p:nvPicPr>
              <p:cNvPr id="193" name="Input penna 192">
                <a:extLst>
                  <a:ext uri="{FF2B5EF4-FFF2-40B4-BE49-F238E27FC236}">
                    <a16:creationId xmlns:a16="http://schemas.microsoft.com/office/drawing/2014/main" id="{8DF8802B-CBC5-4271-8A69-3FBD140988E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502242" y="3628061"/>
                <a:ext cx="748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94" name="Input penna 193">
                <a:extLst>
                  <a:ext uri="{FF2B5EF4-FFF2-40B4-BE49-F238E27FC236}">
                    <a16:creationId xmlns:a16="http://schemas.microsoft.com/office/drawing/2014/main" id="{F0786EA7-0170-4598-962F-306E47A1C127}"/>
                  </a:ext>
                </a:extLst>
              </p14:cNvPr>
              <p14:cNvContentPartPr/>
              <p14:nvPr/>
            </p14:nvContentPartPr>
            <p14:xfrm>
              <a:off x="10647682" y="3480101"/>
              <a:ext cx="127800" cy="251640"/>
            </p14:xfrm>
          </p:contentPart>
        </mc:Choice>
        <mc:Fallback>
          <p:pic>
            <p:nvPicPr>
              <p:cNvPr id="194" name="Input penna 193">
                <a:extLst>
                  <a:ext uri="{FF2B5EF4-FFF2-40B4-BE49-F238E27FC236}">
                    <a16:creationId xmlns:a16="http://schemas.microsoft.com/office/drawing/2014/main" id="{F0786EA7-0170-4598-962F-306E47A1C12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638682" y="3471101"/>
                <a:ext cx="1454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95" name="Input penna 194">
                <a:extLst>
                  <a:ext uri="{FF2B5EF4-FFF2-40B4-BE49-F238E27FC236}">
                    <a16:creationId xmlns:a16="http://schemas.microsoft.com/office/drawing/2014/main" id="{81BD48A6-B2BE-4949-9397-2DC1C1178850}"/>
                  </a:ext>
                </a:extLst>
              </p14:cNvPr>
              <p14:cNvContentPartPr/>
              <p14:nvPr/>
            </p14:nvContentPartPr>
            <p14:xfrm>
              <a:off x="10781242" y="3483701"/>
              <a:ext cx="144000" cy="294480"/>
            </p14:xfrm>
          </p:contentPart>
        </mc:Choice>
        <mc:Fallback>
          <p:pic>
            <p:nvPicPr>
              <p:cNvPr id="195" name="Input penna 194">
                <a:extLst>
                  <a:ext uri="{FF2B5EF4-FFF2-40B4-BE49-F238E27FC236}">
                    <a16:creationId xmlns:a16="http://schemas.microsoft.com/office/drawing/2014/main" id="{81BD48A6-B2BE-4949-9397-2DC1C117885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772602" y="3474701"/>
                <a:ext cx="1616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96" name="Input penna 195">
                <a:extLst>
                  <a:ext uri="{FF2B5EF4-FFF2-40B4-BE49-F238E27FC236}">
                    <a16:creationId xmlns:a16="http://schemas.microsoft.com/office/drawing/2014/main" id="{63356F47-C50F-43F5-AB34-3DBA86CB8942}"/>
                  </a:ext>
                </a:extLst>
              </p14:cNvPr>
              <p14:cNvContentPartPr/>
              <p14:nvPr/>
            </p14:nvContentPartPr>
            <p14:xfrm>
              <a:off x="11055202" y="3466421"/>
              <a:ext cx="278640" cy="333720"/>
            </p14:xfrm>
          </p:contentPart>
        </mc:Choice>
        <mc:Fallback>
          <p:pic>
            <p:nvPicPr>
              <p:cNvPr id="196" name="Input penna 195">
                <a:extLst>
                  <a:ext uri="{FF2B5EF4-FFF2-40B4-BE49-F238E27FC236}">
                    <a16:creationId xmlns:a16="http://schemas.microsoft.com/office/drawing/2014/main" id="{63356F47-C50F-43F5-AB34-3DBA86CB8942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1046202" y="3457781"/>
                <a:ext cx="29628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97" name="Input penna 196">
                <a:extLst>
                  <a:ext uri="{FF2B5EF4-FFF2-40B4-BE49-F238E27FC236}">
                    <a16:creationId xmlns:a16="http://schemas.microsoft.com/office/drawing/2014/main" id="{976BF4AE-CB26-4FD7-B012-7C39A0AB1CD9}"/>
                  </a:ext>
                </a:extLst>
              </p14:cNvPr>
              <p14:cNvContentPartPr/>
              <p14:nvPr/>
            </p14:nvContentPartPr>
            <p14:xfrm>
              <a:off x="11059522" y="3504941"/>
              <a:ext cx="193320" cy="250920"/>
            </p14:xfrm>
          </p:contentPart>
        </mc:Choice>
        <mc:Fallback>
          <p:pic>
            <p:nvPicPr>
              <p:cNvPr id="197" name="Input penna 196">
                <a:extLst>
                  <a:ext uri="{FF2B5EF4-FFF2-40B4-BE49-F238E27FC236}">
                    <a16:creationId xmlns:a16="http://schemas.microsoft.com/office/drawing/2014/main" id="{976BF4AE-CB26-4FD7-B012-7C39A0AB1CD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1050882" y="3496301"/>
                <a:ext cx="2109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98" name="Input penna 197">
                <a:extLst>
                  <a:ext uri="{FF2B5EF4-FFF2-40B4-BE49-F238E27FC236}">
                    <a16:creationId xmlns:a16="http://schemas.microsoft.com/office/drawing/2014/main" id="{9B40393B-8397-4A56-8480-80FC0448156B}"/>
                  </a:ext>
                </a:extLst>
              </p14:cNvPr>
              <p14:cNvContentPartPr/>
              <p14:nvPr/>
            </p14:nvContentPartPr>
            <p14:xfrm>
              <a:off x="11393242" y="3525461"/>
              <a:ext cx="342360" cy="218520"/>
            </p14:xfrm>
          </p:contentPart>
        </mc:Choice>
        <mc:Fallback>
          <p:pic>
            <p:nvPicPr>
              <p:cNvPr id="198" name="Input penna 197">
                <a:extLst>
                  <a:ext uri="{FF2B5EF4-FFF2-40B4-BE49-F238E27FC236}">
                    <a16:creationId xmlns:a16="http://schemas.microsoft.com/office/drawing/2014/main" id="{9B40393B-8397-4A56-8480-80FC0448156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1384242" y="3516461"/>
                <a:ext cx="3600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02" name="Input penna 201">
                <a:extLst>
                  <a:ext uri="{FF2B5EF4-FFF2-40B4-BE49-F238E27FC236}">
                    <a16:creationId xmlns:a16="http://schemas.microsoft.com/office/drawing/2014/main" id="{0A64BA8C-9D1A-47ED-812A-69DB70EDAEEF}"/>
                  </a:ext>
                </a:extLst>
              </p14:cNvPr>
              <p14:cNvContentPartPr/>
              <p14:nvPr/>
            </p14:nvContentPartPr>
            <p14:xfrm>
              <a:off x="11793202" y="3463181"/>
              <a:ext cx="317520" cy="285840"/>
            </p14:xfrm>
          </p:contentPart>
        </mc:Choice>
        <mc:Fallback>
          <p:pic>
            <p:nvPicPr>
              <p:cNvPr id="202" name="Input penna 201">
                <a:extLst>
                  <a:ext uri="{FF2B5EF4-FFF2-40B4-BE49-F238E27FC236}">
                    <a16:creationId xmlns:a16="http://schemas.microsoft.com/office/drawing/2014/main" id="{0A64BA8C-9D1A-47ED-812A-69DB70EDAEE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1784202" y="3454541"/>
                <a:ext cx="335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08" name="Input penna 207">
                <a:extLst>
                  <a:ext uri="{FF2B5EF4-FFF2-40B4-BE49-F238E27FC236}">
                    <a16:creationId xmlns:a16="http://schemas.microsoft.com/office/drawing/2014/main" id="{1C5D482D-5A05-4458-A69C-438B16AB9BE1}"/>
                  </a:ext>
                </a:extLst>
              </p14:cNvPr>
              <p14:cNvContentPartPr/>
              <p14:nvPr/>
            </p14:nvContentPartPr>
            <p14:xfrm>
              <a:off x="2918122" y="1613861"/>
              <a:ext cx="160200" cy="257760"/>
            </p14:xfrm>
          </p:contentPart>
        </mc:Choice>
        <mc:Fallback>
          <p:pic>
            <p:nvPicPr>
              <p:cNvPr id="208" name="Input penna 207">
                <a:extLst>
                  <a:ext uri="{FF2B5EF4-FFF2-40B4-BE49-F238E27FC236}">
                    <a16:creationId xmlns:a16="http://schemas.microsoft.com/office/drawing/2014/main" id="{1C5D482D-5A05-4458-A69C-438B16AB9BE1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909122" y="1604861"/>
                <a:ext cx="177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10" name="Input penna 209">
                <a:extLst>
                  <a:ext uri="{FF2B5EF4-FFF2-40B4-BE49-F238E27FC236}">
                    <a16:creationId xmlns:a16="http://schemas.microsoft.com/office/drawing/2014/main" id="{B7610247-7426-4594-9E16-317C0DB8F737}"/>
                  </a:ext>
                </a:extLst>
              </p14:cNvPr>
              <p14:cNvContentPartPr/>
              <p14:nvPr/>
            </p14:nvContentPartPr>
            <p14:xfrm>
              <a:off x="1156642" y="1646261"/>
              <a:ext cx="126720" cy="171000"/>
            </p14:xfrm>
          </p:contentPart>
        </mc:Choice>
        <mc:Fallback>
          <p:pic>
            <p:nvPicPr>
              <p:cNvPr id="210" name="Input penna 209">
                <a:extLst>
                  <a:ext uri="{FF2B5EF4-FFF2-40B4-BE49-F238E27FC236}">
                    <a16:creationId xmlns:a16="http://schemas.microsoft.com/office/drawing/2014/main" id="{B7610247-7426-4594-9E16-317C0DB8F73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147642" y="1637261"/>
                <a:ext cx="1443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FCFB6690-450B-492F-BAF6-7AA28FBE6C56}"/>
              </a:ext>
            </a:extLst>
          </p:cNvPr>
          <p:cNvGrpSpPr/>
          <p:nvPr/>
        </p:nvGrpSpPr>
        <p:grpSpPr>
          <a:xfrm>
            <a:off x="8328562" y="3101741"/>
            <a:ext cx="1128240" cy="1063080"/>
            <a:chOff x="8328562" y="3101741"/>
            <a:chExt cx="1128240" cy="10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80EEB95E-BB51-494D-A6A4-6D70EDCDA7FA}"/>
                    </a:ext>
                  </a:extLst>
                </p14:cNvPr>
                <p14:cNvContentPartPr/>
                <p14:nvPr/>
              </p14:nvContentPartPr>
              <p14:xfrm>
                <a:off x="8338642" y="3223421"/>
                <a:ext cx="278640" cy="24624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80EEB95E-BB51-494D-A6A4-6D70EDCDA7F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30002" y="3214781"/>
                  <a:ext cx="2962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BF9E232A-1289-413D-AE84-2DECD6414E65}"/>
                    </a:ext>
                  </a:extLst>
                </p14:cNvPr>
                <p14:cNvContentPartPr/>
                <p14:nvPr/>
              </p14:nvContentPartPr>
              <p14:xfrm>
                <a:off x="8643562" y="3237821"/>
                <a:ext cx="154800" cy="57096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BF9E232A-1289-413D-AE84-2DECD6414E6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34922" y="3228821"/>
                  <a:ext cx="17244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7B05C079-0559-4908-AB30-FE15AB20D544}"/>
                    </a:ext>
                  </a:extLst>
                </p14:cNvPr>
                <p14:cNvContentPartPr/>
                <p14:nvPr/>
              </p14:nvContentPartPr>
              <p14:xfrm>
                <a:off x="8958922" y="3259061"/>
                <a:ext cx="280440" cy="225000"/>
              </p14:xfrm>
            </p:contentPart>
          </mc:Choice>
          <mc:Fallback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7B05C079-0559-4908-AB30-FE15AB20D5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950282" y="3250421"/>
                  <a:ext cx="298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9AE6D403-61D8-4C0B-967E-3503D9670722}"/>
                    </a:ext>
                  </a:extLst>
                </p14:cNvPr>
                <p14:cNvContentPartPr/>
                <p14:nvPr/>
              </p14:nvContentPartPr>
              <p14:xfrm>
                <a:off x="9037762" y="3295061"/>
                <a:ext cx="98280" cy="13788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9AE6D403-61D8-4C0B-967E-3503D967072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29122" y="3286421"/>
                  <a:ext cx="115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024E5FE0-1406-4F1C-8B1C-C01F7E2CFDE1}"/>
                    </a:ext>
                  </a:extLst>
                </p14:cNvPr>
                <p14:cNvContentPartPr/>
                <p14:nvPr/>
              </p14:nvContentPartPr>
              <p14:xfrm>
                <a:off x="8328562" y="3682781"/>
                <a:ext cx="957240" cy="12960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024E5FE0-1406-4F1C-8B1C-C01F7E2CFDE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319562" y="3673781"/>
                  <a:ext cx="974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27CC3CFB-C819-4D14-9096-A51EF1F4C2FB}"/>
                    </a:ext>
                  </a:extLst>
                </p14:cNvPr>
                <p14:cNvContentPartPr/>
                <p14:nvPr/>
              </p14:nvContentPartPr>
              <p14:xfrm>
                <a:off x="8447722" y="3840821"/>
                <a:ext cx="154440" cy="28152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27CC3CFB-C819-4D14-9096-A51EF1F4C2F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438722" y="3832181"/>
                  <a:ext cx="172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63D8233E-418C-4ECC-BDB1-4FEF0E343153}"/>
                    </a:ext>
                  </a:extLst>
                </p14:cNvPr>
                <p14:cNvContentPartPr/>
                <p14:nvPr/>
              </p14:nvContentPartPr>
              <p14:xfrm>
                <a:off x="8686762" y="3866021"/>
                <a:ext cx="248040" cy="214920"/>
              </p14:xfrm>
            </p:contentPart>
          </mc:Choice>
          <mc:Fallback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63D8233E-418C-4ECC-BDB1-4FEF0E34315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678122" y="3857021"/>
                  <a:ext cx="265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161C533D-2BB8-4E06-A0D6-DF8A79CA6F8B}"/>
                    </a:ext>
                  </a:extLst>
                </p14:cNvPr>
                <p14:cNvContentPartPr/>
                <p14:nvPr/>
              </p14:nvContentPartPr>
              <p14:xfrm>
                <a:off x="8747962" y="4007141"/>
                <a:ext cx="134640" cy="13320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161C533D-2BB8-4E06-A0D6-DF8A79CA6F8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38962" y="3998501"/>
                  <a:ext cx="152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034229A9-B432-4674-8112-CB119FB568CE}"/>
                    </a:ext>
                  </a:extLst>
                </p14:cNvPr>
                <p14:cNvContentPartPr/>
                <p14:nvPr/>
              </p14:nvContentPartPr>
              <p14:xfrm>
                <a:off x="9001762" y="3834701"/>
                <a:ext cx="297360" cy="33012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034229A9-B432-4674-8112-CB119FB568C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992762" y="3826061"/>
                  <a:ext cx="3150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96AA6269-7821-4361-B139-15AB47361190}"/>
                    </a:ext>
                  </a:extLst>
                </p14:cNvPr>
                <p14:cNvContentPartPr/>
                <p14:nvPr/>
              </p14:nvContentPartPr>
              <p14:xfrm>
                <a:off x="9258082" y="3101741"/>
                <a:ext cx="198720" cy="23472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96AA6269-7821-4361-B139-15AB4736119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249442" y="3092741"/>
                  <a:ext cx="216360" cy="25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54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ktangel 46">
            <a:extLst>
              <a:ext uri="{FF2B5EF4-FFF2-40B4-BE49-F238E27FC236}">
                <a16:creationId xmlns:a16="http://schemas.microsoft.com/office/drawing/2014/main" id="{F6ADD206-2490-4FD4-B472-3CBE2BC7BFD2}"/>
              </a:ext>
            </a:extLst>
          </p:cNvPr>
          <p:cNvSpPr/>
          <p:nvPr/>
        </p:nvSpPr>
        <p:spPr>
          <a:xfrm>
            <a:off x="1243263" y="1596189"/>
            <a:ext cx="3158887" cy="1952855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12B43FF5-611A-4986-900D-E98772C2D4C8}"/>
                  </a:ext>
                </a:extLst>
              </p14:cNvPr>
              <p14:cNvContentPartPr/>
              <p14:nvPr/>
            </p14:nvContentPartPr>
            <p14:xfrm>
              <a:off x="1097602" y="1523861"/>
              <a:ext cx="209520" cy="21240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12B43FF5-611A-4986-900D-E98772C2D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8962" y="1514861"/>
                <a:ext cx="227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C0FF2285-8DD3-447B-A36F-08FB1FC8E2E3}"/>
                  </a:ext>
                </a:extLst>
              </p14:cNvPr>
              <p14:cNvContentPartPr/>
              <p14:nvPr/>
            </p14:nvContentPartPr>
            <p14:xfrm>
              <a:off x="4278922" y="1541861"/>
              <a:ext cx="193320" cy="18864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C0FF2285-8DD3-447B-A36F-08FB1FC8E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9922" y="1533221"/>
                <a:ext cx="210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82DD1C9E-6D31-47CA-BC0D-765D0B4AB5A2}"/>
                  </a:ext>
                </a:extLst>
              </p14:cNvPr>
              <p14:cNvContentPartPr/>
              <p14:nvPr/>
            </p14:nvContentPartPr>
            <p14:xfrm>
              <a:off x="1123522" y="3457421"/>
              <a:ext cx="213120" cy="21240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82DD1C9E-6D31-47CA-BC0D-765D0B4AB5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882" y="3448781"/>
                <a:ext cx="2307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43CC132-A20D-441C-B546-CF976830993F}"/>
                  </a:ext>
                </a:extLst>
              </p14:cNvPr>
              <p14:cNvContentPartPr/>
              <p14:nvPr/>
            </p14:nvContentPartPr>
            <p14:xfrm>
              <a:off x="4256602" y="3436901"/>
              <a:ext cx="208440" cy="21312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43CC132-A20D-441C-B546-CF97683099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7962" y="3428261"/>
                <a:ext cx="2260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F338696B-322A-41EB-ABAB-A2DB2B2AAC49}"/>
                  </a:ext>
                </a:extLst>
              </p14:cNvPr>
              <p14:cNvContentPartPr/>
              <p14:nvPr/>
            </p14:nvContentPartPr>
            <p14:xfrm>
              <a:off x="609442" y="1428821"/>
              <a:ext cx="142560" cy="54072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F338696B-322A-41EB-ABAB-A2DB2B2AAC4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0442" y="1420181"/>
                <a:ext cx="1602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84E8E0DF-B39F-4E1F-9390-552BF071DDFE}"/>
                  </a:ext>
                </a:extLst>
              </p14:cNvPr>
              <p14:cNvContentPartPr/>
              <p14:nvPr/>
            </p14:nvContentPartPr>
            <p14:xfrm>
              <a:off x="4685002" y="1370501"/>
              <a:ext cx="122400" cy="51552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84E8E0DF-B39F-4E1F-9390-552BF071DD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6002" y="1361861"/>
                <a:ext cx="140040" cy="53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B16597EE-8F92-4156-BAA9-3FDEF428120C}"/>
              </a:ext>
            </a:extLst>
          </p:cNvPr>
          <p:cNvGrpSpPr/>
          <p:nvPr/>
        </p:nvGrpSpPr>
        <p:grpSpPr>
          <a:xfrm>
            <a:off x="492442" y="3755861"/>
            <a:ext cx="419760" cy="426960"/>
            <a:chOff x="492442" y="3755861"/>
            <a:chExt cx="41976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1A353124-77F6-49D3-BA70-0B6E75256FC2}"/>
                    </a:ext>
                  </a:extLst>
                </p14:cNvPr>
                <p14:cNvContentPartPr/>
                <p14:nvPr/>
              </p14:nvContentPartPr>
              <p14:xfrm>
                <a:off x="492442" y="3826061"/>
                <a:ext cx="185400" cy="432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1A353124-77F6-49D3-BA70-0B6E75256F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3442" y="3817421"/>
                  <a:ext cx="203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ED17F04A-E152-4E7E-B365-5B1030D679DA}"/>
                    </a:ext>
                  </a:extLst>
                </p14:cNvPr>
                <p14:cNvContentPartPr/>
                <p14:nvPr/>
              </p14:nvContentPartPr>
              <p14:xfrm>
                <a:off x="803842" y="3755861"/>
                <a:ext cx="108360" cy="42696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ED17F04A-E152-4E7E-B365-5B1030D679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4842" y="3747221"/>
                  <a:ext cx="12600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0C1B966-CDA7-4EC7-A963-C5FEE385B90A}"/>
              </a:ext>
            </a:extLst>
          </p:cNvPr>
          <p:cNvGrpSpPr/>
          <p:nvPr/>
        </p:nvGrpSpPr>
        <p:grpSpPr>
          <a:xfrm>
            <a:off x="4217362" y="3708701"/>
            <a:ext cx="417600" cy="448920"/>
            <a:chOff x="4217362" y="3708701"/>
            <a:chExt cx="417600" cy="4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15038CE1-0514-49F8-A0BD-FF7846B786F6}"/>
                    </a:ext>
                  </a:extLst>
                </p14:cNvPr>
                <p14:cNvContentPartPr/>
                <p14:nvPr/>
              </p14:nvContentPartPr>
              <p14:xfrm>
                <a:off x="4217362" y="3838301"/>
                <a:ext cx="223920" cy="3168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15038CE1-0514-49F8-A0BD-FF7846B786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08722" y="3829301"/>
                  <a:ext cx="241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9C1AAAD9-4CD2-4F9E-ACE9-4CAEFC6C7631}"/>
                    </a:ext>
                  </a:extLst>
                </p14:cNvPr>
                <p14:cNvContentPartPr/>
                <p14:nvPr/>
              </p14:nvContentPartPr>
              <p14:xfrm>
                <a:off x="4537762" y="3708701"/>
                <a:ext cx="97200" cy="44892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9C1AAAD9-4CD2-4F9E-ACE9-4CAEFC6C76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28762" y="3699701"/>
                  <a:ext cx="114840" cy="46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FABB4B2A-38E2-4655-9EAF-6B4D2DAFF86B}"/>
                  </a:ext>
                </a:extLst>
              </p14:cNvPr>
              <p14:cNvContentPartPr/>
              <p14:nvPr/>
            </p14:nvContentPartPr>
            <p14:xfrm>
              <a:off x="2658922" y="1549061"/>
              <a:ext cx="131760" cy="15624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FABB4B2A-38E2-4655-9EAF-6B4D2DAFF8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9922" y="1540421"/>
                <a:ext cx="14940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uppo 56">
            <a:extLst>
              <a:ext uri="{FF2B5EF4-FFF2-40B4-BE49-F238E27FC236}">
                <a16:creationId xmlns:a16="http://schemas.microsoft.com/office/drawing/2014/main" id="{E13BEEBB-5DBB-4366-AC2F-2C8B6AAE1227}"/>
              </a:ext>
            </a:extLst>
          </p:cNvPr>
          <p:cNvGrpSpPr/>
          <p:nvPr/>
        </p:nvGrpSpPr>
        <p:grpSpPr>
          <a:xfrm>
            <a:off x="2509522" y="181781"/>
            <a:ext cx="594360" cy="1337760"/>
            <a:chOff x="2509522" y="181781"/>
            <a:chExt cx="594360" cy="13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C8DA2362-72CE-415B-8A3B-B11A739AADDF}"/>
                    </a:ext>
                  </a:extLst>
                </p14:cNvPr>
                <p14:cNvContentPartPr/>
                <p14:nvPr/>
              </p14:nvContentPartPr>
              <p14:xfrm>
                <a:off x="2650282" y="290141"/>
                <a:ext cx="69120" cy="122940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C8DA2362-72CE-415B-8A3B-B11A739AAD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1642" y="281141"/>
                  <a:ext cx="86760" cy="12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891FE507-5173-4275-9B4B-D5244DB50E9B}"/>
                    </a:ext>
                  </a:extLst>
                </p14:cNvPr>
                <p14:cNvContentPartPr/>
                <p14:nvPr/>
              </p14:nvContentPartPr>
              <p14:xfrm>
                <a:off x="2509522" y="181781"/>
                <a:ext cx="279720" cy="24372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891FE507-5173-4275-9B4B-D5244DB50E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00522" y="173141"/>
                  <a:ext cx="2973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B5D15A6B-4A6C-4A77-9049-B90882325AA4}"/>
                    </a:ext>
                  </a:extLst>
                </p14:cNvPr>
                <p14:cNvContentPartPr/>
                <p14:nvPr/>
              </p14:nvContentPartPr>
              <p14:xfrm>
                <a:off x="2990122" y="287621"/>
                <a:ext cx="113760" cy="32184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B5D15A6B-4A6C-4A77-9049-B90882325A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81122" y="278621"/>
                  <a:ext cx="131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E71ECD4A-326C-4CF8-8B0A-C3CE7AD34C25}"/>
                    </a:ext>
                  </a:extLst>
                </p14:cNvPr>
                <p14:cNvContentPartPr/>
                <p14:nvPr/>
              </p14:nvContentPartPr>
              <p14:xfrm>
                <a:off x="2928922" y="470861"/>
                <a:ext cx="169560" cy="2520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E71ECD4A-326C-4CF8-8B0A-C3CE7AD34C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19922" y="461861"/>
                  <a:ext cx="1872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0E04069-F8EB-471A-90FE-E827BD7CCF82}"/>
              </a:ext>
            </a:extLst>
          </p:cNvPr>
          <p:cNvGrpSpPr/>
          <p:nvPr/>
        </p:nvGrpSpPr>
        <p:grpSpPr>
          <a:xfrm>
            <a:off x="2726602" y="1798181"/>
            <a:ext cx="24840" cy="222120"/>
            <a:chOff x="2726602" y="1798181"/>
            <a:chExt cx="2484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B84679A5-A9A8-4CEB-9677-344F7AFB9248}"/>
                    </a:ext>
                  </a:extLst>
                </p14:cNvPr>
                <p14:cNvContentPartPr/>
                <p14:nvPr/>
              </p14:nvContentPartPr>
              <p14:xfrm>
                <a:off x="2751082" y="1847861"/>
                <a:ext cx="360" cy="1584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B84679A5-A9A8-4CEB-9677-344F7AFB92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42082" y="1839221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C9702371-1A5E-442B-80FC-85285ED4AFAA}"/>
                    </a:ext>
                  </a:extLst>
                </p14:cNvPr>
                <p14:cNvContentPartPr/>
                <p14:nvPr/>
              </p14:nvContentPartPr>
              <p14:xfrm>
                <a:off x="2726602" y="1798181"/>
                <a:ext cx="9360" cy="22212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C9702371-1A5E-442B-80FC-85285ED4AF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17602" y="1789181"/>
                  <a:ext cx="2700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924FCDC7-E57D-482F-BA67-0BFECFFBE7BC}"/>
                  </a:ext>
                </a:extLst>
              </p14:cNvPr>
              <p14:cNvContentPartPr/>
              <p14:nvPr/>
            </p14:nvContentPartPr>
            <p14:xfrm>
              <a:off x="2749642" y="2200661"/>
              <a:ext cx="17280" cy="353160"/>
            </p14:xfrm>
          </p:contentPart>
        </mc:Choice>
        <mc:Fallback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924FCDC7-E57D-482F-BA67-0BFECFFBE7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41002" y="2192021"/>
                <a:ext cx="3492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53A183FD-2988-428D-93F1-110D2266FC7B}"/>
                  </a:ext>
                </a:extLst>
              </p14:cNvPr>
              <p14:cNvContentPartPr/>
              <p14:nvPr/>
            </p14:nvContentPartPr>
            <p14:xfrm>
              <a:off x="2770882" y="2747501"/>
              <a:ext cx="19440" cy="311760"/>
            </p14:xfrm>
          </p:contentPart>
        </mc:Choice>
        <mc:Fallback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53A183FD-2988-428D-93F1-110D2266FC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61882" y="2738501"/>
                <a:ext cx="3708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uppo 63">
            <a:extLst>
              <a:ext uri="{FF2B5EF4-FFF2-40B4-BE49-F238E27FC236}">
                <a16:creationId xmlns:a16="http://schemas.microsoft.com/office/drawing/2014/main" id="{C6810373-0AD8-4D1A-8243-ED9E1D623DBF}"/>
              </a:ext>
            </a:extLst>
          </p:cNvPr>
          <p:cNvGrpSpPr/>
          <p:nvPr/>
        </p:nvGrpSpPr>
        <p:grpSpPr>
          <a:xfrm>
            <a:off x="2793562" y="3331421"/>
            <a:ext cx="13680" cy="644760"/>
            <a:chOff x="2793562" y="3331421"/>
            <a:chExt cx="1368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A0F0EBBB-4125-4513-A626-1A1E4E7038EF}"/>
                    </a:ext>
                  </a:extLst>
                </p14:cNvPr>
                <p14:cNvContentPartPr/>
                <p14:nvPr/>
              </p14:nvContentPartPr>
              <p14:xfrm>
                <a:off x="2793562" y="3331421"/>
                <a:ext cx="4680" cy="36144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A0F0EBBB-4125-4513-A626-1A1E4E7038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4562" y="3322421"/>
                  <a:ext cx="22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52AEDF1A-A213-43B8-8879-D0B9F5AC06D4}"/>
                    </a:ext>
                  </a:extLst>
                </p14:cNvPr>
                <p14:cNvContentPartPr/>
                <p14:nvPr/>
              </p14:nvContentPartPr>
              <p14:xfrm>
                <a:off x="2800762" y="3806981"/>
                <a:ext cx="6480" cy="16920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52AEDF1A-A213-43B8-8879-D0B9F5AC06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91762" y="3798341"/>
                  <a:ext cx="2412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6FC473C5-94BA-48F9-850F-A462A853DA52}"/>
              </a:ext>
            </a:extLst>
          </p:cNvPr>
          <p:cNvGrpSpPr/>
          <p:nvPr/>
        </p:nvGrpSpPr>
        <p:grpSpPr>
          <a:xfrm>
            <a:off x="2858362" y="1017701"/>
            <a:ext cx="336600" cy="387000"/>
            <a:chOff x="2858362" y="1017701"/>
            <a:chExt cx="33660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2BE1904B-8148-4698-98A9-70CE3E3311FE}"/>
                    </a:ext>
                  </a:extLst>
                </p14:cNvPr>
                <p14:cNvContentPartPr/>
                <p14:nvPr/>
              </p14:nvContentPartPr>
              <p14:xfrm>
                <a:off x="2858362" y="1120301"/>
                <a:ext cx="210960" cy="28440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2BE1904B-8148-4698-98A9-70CE3E3311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9362" y="1111661"/>
                  <a:ext cx="2286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B97FC790-D316-4FE3-8D1C-AD349E79F6AC}"/>
                    </a:ext>
                  </a:extLst>
                </p14:cNvPr>
                <p14:cNvContentPartPr/>
                <p14:nvPr/>
              </p14:nvContentPartPr>
              <p14:xfrm>
                <a:off x="3064642" y="1017701"/>
                <a:ext cx="130320" cy="20448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B97FC790-D316-4FE3-8D1C-AD349E79F6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56002" y="1009061"/>
                  <a:ext cx="147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CD759EAC-6C8B-4788-9B22-C65EBE6EFEBC}"/>
                    </a:ext>
                  </a:extLst>
                </p14:cNvPr>
                <p14:cNvContentPartPr/>
                <p14:nvPr/>
              </p14:nvContentPartPr>
              <p14:xfrm>
                <a:off x="3049522" y="1127141"/>
                <a:ext cx="93960" cy="576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CD759EAC-6C8B-4788-9B22-C65EBE6EFE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40522" y="1118141"/>
                  <a:ext cx="1116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EEFE6B91-B008-41F4-BB9F-B3683F9E5CCB}"/>
              </a:ext>
            </a:extLst>
          </p:cNvPr>
          <p:cNvGrpSpPr/>
          <p:nvPr/>
        </p:nvGrpSpPr>
        <p:grpSpPr>
          <a:xfrm>
            <a:off x="1315042" y="701"/>
            <a:ext cx="3024000" cy="3569400"/>
            <a:chOff x="1315042" y="701"/>
            <a:chExt cx="3024000" cy="356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A4CB9FCF-6D21-4D2B-B536-3785A7EB3267}"/>
                    </a:ext>
                  </a:extLst>
                </p14:cNvPr>
                <p14:cNvContentPartPr/>
                <p14:nvPr/>
              </p14:nvContentPartPr>
              <p14:xfrm>
                <a:off x="2720842" y="1603421"/>
                <a:ext cx="796320" cy="29160"/>
              </p14:xfrm>
            </p:contentPart>
          </mc:Choice>
          <mc:Fallback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A4CB9FCF-6D21-4D2B-B536-3785A7EB32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12202" y="1594421"/>
                  <a:ext cx="813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EC3A9225-7B56-477D-8996-782885DF3583}"/>
                    </a:ext>
                  </a:extLst>
                </p14:cNvPr>
                <p14:cNvContentPartPr/>
                <p14:nvPr/>
              </p14:nvContentPartPr>
              <p14:xfrm>
                <a:off x="3404482" y="1511981"/>
                <a:ext cx="157680" cy="20700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EC3A9225-7B56-477D-8996-782885DF35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95482" y="1503341"/>
                  <a:ext cx="175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44F5393-C646-4B9A-8C1B-06C69D3E5D79}"/>
                    </a:ext>
                  </a:extLst>
                </p14:cNvPr>
                <p14:cNvContentPartPr/>
                <p14:nvPr/>
              </p14:nvContentPartPr>
              <p14:xfrm>
                <a:off x="2961322" y="1456181"/>
                <a:ext cx="246960" cy="36072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44F5393-C646-4B9A-8C1B-06C69D3E5D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2322" y="1447541"/>
                  <a:ext cx="2646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7CE9F7DC-CE32-4260-A482-8A9C605229B8}"/>
                    </a:ext>
                  </a:extLst>
                </p14:cNvPr>
                <p14:cNvContentPartPr/>
                <p14:nvPr/>
              </p14:nvContentPartPr>
              <p14:xfrm>
                <a:off x="1914442" y="1521341"/>
                <a:ext cx="9000" cy="1116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7CE9F7DC-CE32-4260-A482-8A9C605229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5802" y="1512341"/>
                  <a:ext cx="26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5D1D4A57-DAE9-492D-A48E-9F553BFDC447}"/>
                    </a:ext>
                  </a:extLst>
                </p14:cNvPr>
                <p14:cNvContentPartPr/>
                <p14:nvPr/>
              </p14:nvContentPartPr>
              <p14:xfrm>
                <a:off x="1871242" y="1611341"/>
                <a:ext cx="748440" cy="4788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5D1D4A57-DAE9-492D-A48E-9F553BFDC4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62602" y="1602341"/>
                  <a:ext cx="766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B0B17955-C56E-41D2-96EC-9ED7E7868FCF}"/>
                    </a:ext>
                  </a:extLst>
                </p14:cNvPr>
                <p14:cNvContentPartPr/>
                <p14:nvPr/>
              </p14:nvContentPartPr>
              <p14:xfrm>
                <a:off x="1726162" y="1508381"/>
                <a:ext cx="195480" cy="26352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B0B17955-C56E-41D2-96EC-9ED7E7868F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7522" y="1499741"/>
                  <a:ext cx="213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5B388C8-F306-48D8-9ABB-3FE685CF9935}"/>
                    </a:ext>
                  </a:extLst>
                </p14:cNvPr>
                <p14:cNvContentPartPr/>
                <p14:nvPr/>
              </p14:nvContentPartPr>
              <p14:xfrm>
                <a:off x="1835242" y="1484261"/>
                <a:ext cx="168480" cy="322560"/>
              </p14:xfrm>
            </p:contentPart>
          </mc:Choice>
          <mc:Fallback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5B388C8-F306-48D8-9ABB-3FE685CF99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26602" y="1475621"/>
                  <a:ext cx="1861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0AAD0D8A-7914-49A6-9F75-D82A518FCF6F}"/>
                    </a:ext>
                  </a:extLst>
                </p14:cNvPr>
                <p14:cNvContentPartPr/>
                <p14:nvPr/>
              </p14:nvContentPartPr>
              <p14:xfrm>
                <a:off x="1988962" y="1496861"/>
                <a:ext cx="110160" cy="24912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0AAD0D8A-7914-49A6-9F75-D82A518FCF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80322" y="1488221"/>
                  <a:ext cx="127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DA1D9C5D-79CA-43DF-92E2-6E42DBC9C9E8}"/>
                    </a:ext>
                  </a:extLst>
                </p14:cNvPr>
                <p14:cNvContentPartPr/>
                <p14:nvPr/>
              </p14:nvContentPartPr>
              <p14:xfrm>
                <a:off x="1315042" y="3315581"/>
                <a:ext cx="85320" cy="151200"/>
              </p14:xfrm>
            </p:contentPart>
          </mc:Choice>
          <mc:Fallback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DA1D9C5D-79CA-43DF-92E2-6E42DBC9C9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06042" y="3306941"/>
                  <a:ext cx="102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BBF9DEAA-0238-4166-BC72-A8AB537A1733}"/>
                    </a:ext>
                  </a:extLst>
                </p14:cNvPr>
                <p14:cNvContentPartPr/>
                <p14:nvPr/>
              </p14:nvContentPartPr>
              <p14:xfrm>
                <a:off x="1500442" y="3080141"/>
                <a:ext cx="103680" cy="12780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BBF9DEAA-0238-4166-BC72-A8AB537A17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91802" y="3071501"/>
                  <a:ext cx="121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CC89AB98-E4B4-4485-B9B8-70CC4D7D18F1}"/>
                    </a:ext>
                  </a:extLst>
                </p14:cNvPr>
                <p14:cNvContentPartPr/>
                <p14:nvPr/>
              </p14:nvContentPartPr>
              <p14:xfrm>
                <a:off x="1697722" y="2834981"/>
                <a:ext cx="72360" cy="13248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CC89AB98-E4B4-4485-B9B8-70CC4D7D18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88722" y="2826341"/>
                  <a:ext cx="9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4832EF95-C552-411B-AA69-6338C4639B7E}"/>
                    </a:ext>
                  </a:extLst>
                </p14:cNvPr>
                <p14:cNvContentPartPr/>
                <p14:nvPr/>
              </p14:nvContentPartPr>
              <p14:xfrm>
                <a:off x="1829482" y="2646341"/>
                <a:ext cx="89640" cy="11520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4832EF95-C552-411B-AA69-6338C4639B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20482" y="2637341"/>
                  <a:ext cx="107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98DAFB2B-35D8-4255-8C4F-99CAF7BF2073}"/>
                    </a:ext>
                  </a:extLst>
                </p14:cNvPr>
                <p14:cNvContentPartPr/>
                <p14:nvPr/>
              </p14:nvContentPartPr>
              <p14:xfrm>
                <a:off x="2005522" y="2166461"/>
                <a:ext cx="267480" cy="37440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98DAFB2B-35D8-4255-8C4F-99CAF7BF20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96522" y="2157461"/>
                  <a:ext cx="285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AB2BE778-44B1-426C-BDD0-EC466EAC7F6E}"/>
                    </a:ext>
                  </a:extLst>
                </p14:cNvPr>
                <p14:cNvContentPartPr/>
                <p14:nvPr/>
              </p14:nvContentPartPr>
              <p14:xfrm>
                <a:off x="2354362" y="1739141"/>
                <a:ext cx="255960" cy="33948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AB2BE778-44B1-426C-BDD0-EC466EAC7F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45362" y="1730501"/>
                  <a:ext cx="2736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6DD69258-338C-4481-8354-5AC54B04339C}"/>
                    </a:ext>
                  </a:extLst>
                </p14:cNvPr>
                <p14:cNvContentPartPr/>
                <p14:nvPr/>
              </p14:nvContentPartPr>
              <p14:xfrm>
                <a:off x="2836402" y="1731941"/>
                <a:ext cx="408240" cy="54684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6DD69258-338C-4481-8354-5AC54B0433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27402" y="1723301"/>
                  <a:ext cx="4258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EF0199F5-2327-45F0-BE7D-D1B4D61045B9}"/>
                    </a:ext>
                  </a:extLst>
                </p14:cNvPr>
                <p14:cNvContentPartPr/>
                <p14:nvPr/>
              </p14:nvContentPartPr>
              <p14:xfrm>
                <a:off x="3323482" y="2374901"/>
                <a:ext cx="173520" cy="24264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EF0199F5-2327-45F0-BE7D-D1B4D61045B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14482" y="2365901"/>
                  <a:ext cx="191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B5E104D0-6FE6-41DF-84F2-465549D7E804}"/>
                    </a:ext>
                  </a:extLst>
                </p14:cNvPr>
                <p14:cNvContentPartPr/>
                <p14:nvPr/>
              </p14:nvContentPartPr>
              <p14:xfrm>
                <a:off x="3596722" y="2734181"/>
                <a:ext cx="242640" cy="31932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B5E104D0-6FE6-41DF-84F2-465549D7E8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88082" y="2725181"/>
                  <a:ext cx="260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E8EA87AF-694A-4471-966F-4BCEDD19D611}"/>
                    </a:ext>
                  </a:extLst>
                </p14:cNvPr>
                <p14:cNvContentPartPr/>
                <p14:nvPr/>
              </p14:nvContentPartPr>
              <p14:xfrm>
                <a:off x="3963202" y="3150341"/>
                <a:ext cx="375840" cy="41976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E8EA87AF-694A-4471-966F-4BCEDD19D61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54562" y="3141701"/>
                  <a:ext cx="3934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C232B500-D2A1-4617-8035-0A6C8465A06D}"/>
                    </a:ext>
                  </a:extLst>
                </p14:cNvPr>
                <p14:cNvContentPartPr/>
                <p14:nvPr/>
              </p14:nvContentPartPr>
              <p14:xfrm>
                <a:off x="2816962" y="769661"/>
                <a:ext cx="676080" cy="80280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C232B500-D2A1-4617-8035-0A6C8465A0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07962" y="761021"/>
                  <a:ext cx="69372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29DB7D77-7238-4BAE-98C8-7AC7C5FF079B}"/>
                    </a:ext>
                  </a:extLst>
                </p14:cNvPr>
                <p14:cNvContentPartPr/>
                <p14:nvPr/>
              </p14:nvContentPartPr>
              <p14:xfrm>
                <a:off x="3375322" y="718541"/>
                <a:ext cx="132480" cy="16740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29DB7D77-7238-4BAE-98C8-7AC7C5FF07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66322" y="709901"/>
                  <a:ext cx="150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DE302EE9-E4B1-4379-A1E0-10BD5ECE7441}"/>
                    </a:ext>
                  </a:extLst>
                </p14:cNvPr>
                <p14:cNvContentPartPr/>
                <p14:nvPr/>
              </p14:nvContentPartPr>
              <p14:xfrm>
                <a:off x="2144482" y="869381"/>
                <a:ext cx="504720" cy="63360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DE302EE9-E4B1-4379-A1E0-10BD5ECE744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35482" y="860381"/>
                  <a:ext cx="52236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420D0413-BB8C-4E31-B8AC-C9D3296746C5}"/>
                    </a:ext>
                  </a:extLst>
                </p14:cNvPr>
                <p14:cNvContentPartPr/>
                <p14:nvPr/>
              </p14:nvContentPartPr>
              <p14:xfrm>
                <a:off x="2051242" y="808181"/>
                <a:ext cx="132840" cy="16956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420D0413-BB8C-4E31-B8AC-C9D3296746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42242" y="799541"/>
                  <a:ext cx="150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BB51107E-7B6E-474A-80F2-5866504EC76E}"/>
                    </a:ext>
                  </a:extLst>
                </p14:cNvPr>
                <p14:cNvContentPartPr/>
                <p14:nvPr/>
              </p14:nvContentPartPr>
              <p14:xfrm>
                <a:off x="2097322" y="559781"/>
                <a:ext cx="150480" cy="22392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BB51107E-7B6E-474A-80F2-5866504EC7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88322" y="550781"/>
                  <a:ext cx="168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AF1DA477-DE20-423C-ACD1-CDA92EA72B27}"/>
                    </a:ext>
                  </a:extLst>
                </p14:cNvPr>
                <p14:cNvContentPartPr/>
                <p14:nvPr/>
              </p14:nvContentPartPr>
              <p14:xfrm>
                <a:off x="2362642" y="89621"/>
                <a:ext cx="229320" cy="35532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AF1DA477-DE20-423C-ACD1-CDA92EA72B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54002" y="80621"/>
                  <a:ext cx="2469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7845158D-523F-44AC-A55C-4AE6B465AFEC}"/>
                    </a:ext>
                  </a:extLst>
                </p14:cNvPr>
                <p14:cNvContentPartPr/>
                <p14:nvPr/>
              </p14:nvContentPartPr>
              <p14:xfrm>
                <a:off x="3089842" y="335861"/>
                <a:ext cx="342360" cy="339120"/>
              </p14:xfrm>
            </p:contentPart>
          </mc:Choice>
          <mc:Fallback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7845158D-523F-44AC-A55C-4AE6B465AF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80842" y="326861"/>
                  <a:ext cx="3600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95C1C4D5-6E61-422D-943E-0678CF009540}"/>
                    </a:ext>
                  </a:extLst>
                </p14:cNvPr>
                <p14:cNvContentPartPr/>
                <p14:nvPr/>
              </p14:nvContentPartPr>
              <p14:xfrm>
                <a:off x="2761162" y="25541"/>
                <a:ext cx="170280" cy="16560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95C1C4D5-6E61-422D-943E-0678CF0095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52162" y="16901"/>
                  <a:ext cx="187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8DB0CAD5-54D1-4CA2-9CAB-5ED039185247}"/>
                    </a:ext>
                  </a:extLst>
                </p14:cNvPr>
                <p14:cNvContentPartPr/>
                <p14:nvPr/>
              </p14:nvContentPartPr>
              <p14:xfrm>
                <a:off x="2607082" y="47501"/>
                <a:ext cx="109800" cy="144576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8DB0CAD5-54D1-4CA2-9CAB-5ED0391852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98442" y="38861"/>
                  <a:ext cx="127440" cy="14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DDC6FB1B-E4CC-49F1-B4D4-35FDB3C81873}"/>
                    </a:ext>
                  </a:extLst>
                </p14:cNvPr>
                <p14:cNvContentPartPr/>
                <p14:nvPr/>
              </p14:nvContentPartPr>
              <p14:xfrm>
                <a:off x="2460562" y="701"/>
                <a:ext cx="329400" cy="24012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DDC6FB1B-E4CC-49F1-B4D4-35FDB3C818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51922" y="-8299"/>
                  <a:ext cx="347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4DECE32F-A624-4BB4-8A9A-3EE622BBAA14}"/>
                    </a:ext>
                  </a:extLst>
                </p14:cNvPr>
                <p14:cNvContentPartPr/>
                <p14:nvPr/>
              </p14:nvContentPartPr>
              <p14:xfrm>
                <a:off x="3718762" y="641760"/>
                <a:ext cx="19080" cy="39960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4DECE32F-A624-4BB4-8A9A-3EE622BBAA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10122" y="633120"/>
                  <a:ext cx="3672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77F661CD-A8FE-46E1-946C-15A74E752020}"/>
                    </a:ext>
                  </a:extLst>
                </p14:cNvPr>
                <p14:cNvContentPartPr/>
                <p14:nvPr/>
              </p14:nvContentPartPr>
              <p14:xfrm>
                <a:off x="3632722" y="613680"/>
                <a:ext cx="295920" cy="41400"/>
              </p14:xfrm>
            </p:contentPart>
          </mc:Choice>
          <mc:Fallback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77F661CD-A8FE-46E1-946C-15A74E7520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24082" y="605040"/>
                  <a:ext cx="313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2B23C3C7-5820-4621-A85E-E1EC19CE5C67}"/>
                    </a:ext>
                  </a:extLst>
                </p14:cNvPr>
                <p14:cNvContentPartPr/>
                <p14:nvPr/>
              </p14:nvContentPartPr>
              <p14:xfrm>
                <a:off x="3691762" y="754080"/>
                <a:ext cx="180720" cy="2556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2B23C3C7-5820-4621-A85E-E1EC19CE5C6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82762" y="745440"/>
                  <a:ext cx="198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2AE55B35-0BA0-4676-BA60-962D101EB105}"/>
                    </a:ext>
                  </a:extLst>
                </p14:cNvPr>
                <p14:cNvContentPartPr/>
                <p14:nvPr/>
              </p14:nvContentPartPr>
              <p14:xfrm>
                <a:off x="3810202" y="958920"/>
                <a:ext cx="92880" cy="1188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2AE55B35-0BA0-4676-BA60-962D101EB1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01202" y="950280"/>
                  <a:ext cx="110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E5E73F18-2887-4542-8988-33F92181F789}"/>
                    </a:ext>
                  </a:extLst>
                </p14:cNvPr>
                <p14:cNvContentPartPr/>
                <p14:nvPr/>
              </p14:nvContentPartPr>
              <p14:xfrm>
                <a:off x="3967162" y="929760"/>
                <a:ext cx="51840" cy="29844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E5E73F18-2887-4542-8988-33F92181F7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58162" y="920760"/>
                  <a:ext cx="6948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4FAD961B-823D-461B-8710-09FE627A7AF0}"/>
                  </a:ext>
                </a:extLst>
              </p14:cNvPr>
              <p14:cNvContentPartPr/>
              <p14:nvPr/>
            </p14:nvContentPartPr>
            <p14:xfrm>
              <a:off x="3629842" y="325680"/>
              <a:ext cx="314280" cy="115920"/>
            </p14:xfrm>
          </p:contentPart>
        </mc:Choice>
        <mc:Fallback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4FAD961B-823D-461B-8710-09FE627A7AF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21202" y="317040"/>
                <a:ext cx="33192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uppo 138">
            <a:extLst>
              <a:ext uri="{FF2B5EF4-FFF2-40B4-BE49-F238E27FC236}">
                <a16:creationId xmlns:a16="http://schemas.microsoft.com/office/drawing/2014/main" id="{9DB4B1B2-D9FD-4CC0-9929-7EB472812D10}"/>
              </a:ext>
            </a:extLst>
          </p:cNvPr>
          <p:cNvGrpSpPr/>
          <p:nvPr/>
        </p:nvGrpSpPr>
        <p:grpSpPr>
          <a:xfrm>
            <a:off x="1466962" y="517560"/>
            <a:ext cx="339840" cy="678600"/>
            <a:chOff x="1466962" y="517560"/>
            <a:chExt cx="33984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3E5EB606-7809-4153-9609-1AF4F9B0CD4D}"/>
                    </a:ext>
                  </a:extLst>
                </p14:cNvPr>
                <p14:cNvContentPartPr/>
                <p14:nvPr/>
              </p14:nvContentPartPr>
              <p14:xfrm>
                <a:off x="1535002" y="578760"/>
                <a:ext cx="51480" cy="37476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3E5EB606-7809-4153-9609-1AF4F9B0CD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26002" y="570120"/>
                  <a:ext cx="691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A7A82426-E9E4-4226-B928-0EFC9D0006ED}"/>
                    </a:ext>
                  </a:extLst>
                </p14:cNvPr>
                <p14:cNvContentPartPr/>
                <p14:nvPr/>
              </p14:nvContentPartPr>
              <p14:xfrm>
                <a:off x="1466962" y="517560"/>
                <a:ext cx="240120" cy="3528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A7A82426-E9E4-4226-B928-0EFC9D0006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58322" y="508920"/>
                  <a:ext cx="257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91ADC254-06A1-46B2-9D2E-642E42215F2A}"/>
                    </a:ext>
                  </a:extLst>
                </p14:cNvPr>
                <p14:cNvContentPartPr/>
                <p14:nvPr/>
              </p14:nvContentPartPr>
              <p14:xfrm>
                <a:off x="1476682" y="674880"/>
                <a:ext cx="137880" cy="936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91ADC254-06A1-46B2-9D2E-642E42215F2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68042" y="666240"/>
                  <a:ext cx="155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90F327BA-5A37-4F6E-9D9D-2E6656915944}"/>
                    </a:ext>
                  </a:extLst>
                </p14:cNvPr>
                <p14:cNvContentPartPr/>
                <p14:nvPr/>
              </p14:nvContentPartPr>
              <p14:xfrm>
                <a:off x="1598362" y="1028760"/>
                <a:ext cx="64080" cy="3456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90F327BA-5A37-4F6E-9D9D-2E66569159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89722" y="1020120"/>
                  <a:ext cx="81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6E2B3E88-0586-4B17-B943-57BC926991EF}"/>
                    </a:ext>
                  </a:extLst>
                </p14:cNvPr>
                <p14:cNvContentPartPr/>
                <p14:nvPr/>
              </p14:nvContentPartPr>
              <p14:xfrm>
                <a:off x="1749562" y="963600"/>
                <a:ext cx="57240" cy="23256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6E2B3E88-0586-4B17-B943-57BC926991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40562" y="954960"/>
                  <a:ext cx="748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5B6D22AB-E941-488E-860D-FD711EFC1EF9}"/>
                  </a:ext>
                </a:extLst>
              </p14:cNvPr>
              <p14:cNvContentPartPr/>
              <p14:nvPr/>
            </p14:nvContentPartPr>
            <p14:xfrm>
              <a:off x="1399642" y="222720"/>
              <a:ext cx="321120" cy="95760"/>
            </p14:xfrm>
          </p:contentPart>
        </mc:Choice>
        <mc:Fallback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5B6D22AB-E941-488E-860D-FD711EFC1EF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391002" y="214080"/>
                <a:ext cx="3387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7" name="Input penna 146">
                <a:extLst>
                  <a:ext uri="{FF2B5EF4-FFF2-40B4-BE49-F238E27FC236}">
                    <a16:creationId xmlns:a16="http://schemas.microsoft.com/office/drawing/2014/main" id="{D178E5DC-C00C-4D44-A32A-D00222494C4E}"/>
                  </a:ext>
                </a:extLst>
              </p14:cNvPr>
              <p14:cNvContentPartPr/>
              <p14:nvPr/>
            </p14:nvContentPartPr>
            <p14:xfrm>
              <a:off x="5543962" y="1812120"/>
              <a:ext cx="302400" cy="77400"/>
            </p14:xfrm>
          </p:contentPart>
        </mc:Choice>
        <mc:Fallback>
          <p:pic>
            <p:nvPicPr>
              <p:cNvPr id="147" name="Input penna 146">
                <a:extLst>
                  <a:ext uri="{FF2B5EF4-FFF2-40B4-BE49-F238E27FC236}">
                    <a16:creationId xmlns:a16="http://schemas.microsoft.com/office/drawing/2014/main" id="{D178E5DC-C00C-4D44-A32A-D00222494C4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535322" y="1803480"/>
                <a:ext cx="32004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1AEEC8E1-CE11-4494-8CB6-AC5FE0F01BBA}"/>
              </a:ext>
            </a:extLst>
          </p:cNvPr>
          <p:cNvGrpSpPr/>
          <p:nvPr/>
        </p:nvGrpSpPr>
        <p:grpSpPr>
          <a:xfrm>
            <a:off x="5572762" y="2077800"/>
            <a:ext cx="1003320" cy="560520"/>
            <a:chOff x="5572762" y="2077800"/>
            <a:chExt cx="1003320" cy="56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0EBAC571-A690-4CD7-8B09-1D9E6EC89A8B}"/>
                    </a:ext>
                  </a:extLst>
                </p14:cNvPr>
                <p14:cNvContentPartPr/>
                <p14:nvPr/>
              </p14:nvContentPartPr>
              <p14:xfrm>
                <a:off x="5605162" y="2150160"/>
                <a:ext cx="15840" cy="438840"/>
              </p14:xfrm>
            </p:contentPart>
          </mc:Choice>
          <mc:Fallback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0EBAC571-A690-4CD7-8B09-1D9E6EC89A8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6522" y="2141160"/>
                  <a:ext cx="334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59E5B1C2-3D0E-4047-AB68-F4DEDBD4FC47}"/>
                    </a:ext>
                  </a:extLst>
                </p14:cNvPr>
                <p14:cNvContentPartPr/>
                <p14:nvPr/>
              </p14:nvContentPartPr>
              <p14:xfrm>
                <a:off x="5572762" y="2103720"/>
                <a:ext cx="300240" cy="5040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59E5B1C2-3D0E-4047-AB68-F4DEDBD4FC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64122" y="2095080"/>
                  <a:ext cx="317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28D18CF1-A533-4509-95C4-246E77C74880}"/>
                    </a:ext>
                  </a:extLst>
                </p14:cNvPr>
                <p14:cNvContentPartPr/>
                <p14:nvPr/>
              </p14:nvContentPartPr>
              <p14:xfrm>
                <a:off x="5595802" y="2281560"/>
                <a:ext cx="216720" cy="4716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28D18CF1-A533-4509-95C4-246E77C748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86802" y="2272920"/>
                  <a:ext cx="234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C60FDF40-6D95-4A00-B16A-7A139F2567F0}"/>
                    </a:ext>
                  </a:extLst>
                </p14:cNvPr>
                <p14:cNvContentPartPr/>
                <p14:nvPr/>
              </p14:nvContentPartPr>
              <p14:xfrm>
                <a:off x="5753482" y="2515920"/>
                <a:ext cx="4320" cy="122400"/>
              </p14:xfrm>
            </p:contentPart>
          </mc:Choice>
          <mc:Fallback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C60FDF40-6D95-4A00-B16A-7A139F2567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744482" y="2506920"/>
                  <a:ext cx="21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CF345062-AC3C-4A2D-8598-2A9EB4173744}"/>
                    </a:ext>
                  </a:extLst>
                </p14:cNvPr>
                <p14:cNvContentPartPr/>
                <p14:nvPr/>
              </p14:nvContentPartPr>
              <p14:xfrm>
                <a:off x="5699122" y="2477760"/>
                <a:ext cx="181080" cy="14760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CF345062-AC3C-4A2D-8598-2A9EB41737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90122" y="2469120"/>
                  <a:ext cx="198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DD351246-1EBC-45F6-A734-BD2414BCC20D}"/>
                    </a:ext>
                  </a:extLst>
                </p14:cNvPr>
                <p14:cNvContentPartPr/>
                <p14:nvPr/>
              </p14:nvContentPartPr>
              <p14:xfrm>
                <a:off x="5938162" y="2505480"/>
                <a:ext cx="15480" cy="113040"/>
              </p14:xfrm>
            </p:contentPart>
          </mc:Choice>
          <mc:Fallback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DD351246-1EBC-45F6-A734-BD2414BCC20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29162" y="2496840"/>
                  <a:ext cx="33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3FD7BB46-6774-4BF6-8EFF-2D7C8EDF9E7C}"/>
                    </a:ext>
                  </a:extLst>
                </p14:cNvPr>
                <p14:cNvContentPartPr/>
                <p14:nvPr/>
              </p14:nvContentPartPr>
              <p14:xfrm>
                <a:off x="5906482" y="2489280"/>
                <a:ext cx="74880" cy="23400"/>
              </p14:xfrm>
            </p:contentPart>
          </mc:Choice>
          <mc:Fallback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3FD7BB46-6774-4BF6-8EFF-2D7C8EDF9E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97482" y="2480640"/>
                  <a:ext cx="92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AE842219-F217-4093-932B-B6584F828DCA}"/>
                    </a:ext>
                  </a:extLst>
                </p14:cNvPr>
                <p14:cNvContentPartPr/>
                <p14:nvPr/>
              </p14:nvContentPartPr>
              <p14:xfrm>
                <a:off x="6068482" y="2200560"/>
                <a:ext cx="223920" cy="3672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AE842219-F217-4093-932B-B6584F828DC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59482" y="2191920"/>
                  <a:ext cx="241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D0637B72-F7F0-4C9A-9AD3-331B27CBAFAC}"/>
                    </a:ext>
                  </a:extLst>
                </p14:cNvPr>
                <p14:cNvContentPartPr/>
                <p14:nvPr/>
              </p14:nvContentPartPr>
              <p14:xfrm>
                <a:off x="6079282" y="2324040"/>
                <a:ext cx="201960" cy="24840"/>
              </p14:xfrm>
            </p:contentPart>
          </mc:Choice>
          <mc:Fallback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D0637B72-F7F0-4C9A-9AD3-331B27CBAF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70642" y="2315400"/>
                  <a:ext cx="21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65E0EADA-8FFC-432C-A39F-091ED8D44AA4}"/>
                    </a:ext>
                  </a:extLst>
                </p14:cNvPr>
                <p14:cNvContentPartPr/>
                <p14:nvPr/>
              </p14:nvContentPartPr>
              <p14:xfrm>
                <a:off x="6463402" y="2077800"/>
                <a:ext cx="112680" cy="22392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65E0EADA-8FFC-432C-A39F-091ED8D44AA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54402" y="2068800"/>
                  <a:ext cx="130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1DE22BA7-BAF0-4242-94C4-3C1CD8D9D916}"/>
                    </a:ext>
                  </a:extLst>
                </p14:cNvPr>
                <p14:cNvContentPartPr/>
                <p14:nvPr/>
              </p14:nvContentPartPr>
              <p14:xfrm>
                <a:off x="6485002" y="2562720"/>
                <a:ext cx="11880" cy="288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1DE22BA7-BAF0-4242-94C4-3C1CD8D9D91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76362" y="2553720"/>
                  <a:ext cx="2952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60" name="Input penna 159">
                <a:extLst>
                  <a:ext uri="{FF2B5EF4-FFF2-40B4-BE49-F238E27FC236}">
                    <a16:creationId xmlns:a16="http://schemas.microsoft.com/office/drawing/2014/main" id="{B385BB14-827F-4F12-9BB7-ED0B2BCD8744}"/>
                  </a:ext>
                </a:extLst>
              </p14:cNvPr>
              <p14:cNvContentPartPr/>
              <p14:nvPr/>
            </p14:nvContentPartPr>
            <p14:xfrm>
              <a:off x="7229842" y="1755600"/>
              <a:ext cx="378000" cy="73800"/>
            </p14:xfrm>
          </p:contentPart>
        </mc:Choice>
        <mc:Fallback>
          <p:pic>
            <p:nvPicPr>
              <p:cNvPr id="160" name="Input penna 159">
                <a:extLst>
                  <a:ext uri="{FF2B5EF4-FFF2-40B4-BE49-F238E27FC236}">
                    <a16:creationId xmlns:a16="http://schemas.microsoft.com/office/drawing/2014/main" id="{B385BB14-827F-4F12-9BB7-ED0B2BCD874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221202" y="1746960"/>
                <a:ext cx="395640" cy="9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9E2784B5-8EDD-49C5-9439-92EC8315EC37}"/>
              </a:ext>
            </a:extLst>
          </p:cNvPr>
          <p:cNvGrpSpPr/>
          <p:nvPr/>
        </p:nvGrpSpPr>
        <p:grpSpPr>
          <a:xfrm>
            <a:off x="7263322" y="2018040"/>
            <a:ext cx="733680" cy="515520"/>
            <a:chOff x="7263322" y="2018040"/>
            <a:chExt cx="73368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50E53A17-34B2-4109-95D6-1AEA487CD296}"/>
                    </a:ext>
                  </a:extLst>
                </p14:cNvPr>
                <p14:cNvContentPartPr/>
                <p14:nvPr/>
              </p14:nvContentPartPr>
              <p14:xfrm>
                <a:off x="7365562" y="2143320"/>
                <a:ext cx="46800" cy="29916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50E53A17-34B2-4109-95D6-1AEA487CD2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56922" y="2134320"/>
                  <a:ext cx="644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8329584D-1EE6-4C78-A347-E178BAD137EF}"/>
                    </a:ext>
                  </a:extLst>
                </p14:cNvPr>
                <p14:cNvContentPartPr/>
                <p14:nvPr/>
              </p14:nvContentPartPr>
              <p14:xfrm>
                <a:off x="7263322" y="2018040"/>
                <a:ext cx="379080" cy="8388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8329584D-1EE6-4C78-A347-E178BAD137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54682" y="2009040"/>
                  <a:ext cx="396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352C4AF1-9A4E-4774-99B0-AC5F745091AF}"/>
                    </a:ext>
                  </a:extLst>
                </p14:cNvPr>
                <p14:cNvContentPartPr/>
                <p14:nvPr/>
              </p14:nvContentPartPr>
              <p14:xfrm>
                <a:off x="7264042" y="2234040"/>
                <a:ext cx="226080" cy="27360"/>
              </p14:xfrm>
            </p:contentPart>
          </mc:Choice>
          <mc:Fallback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352C4AF1-9A4E-4774-99B0-AC5F745091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55402" y="2225400"/>
                  <a:ext cx="243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A0F3809F-0EED-4058-B4CD-FE40649B0181}"/>
                    </a:ext>
                  </a:extLst>
                </p14:cNvPr>
                <p14:cNvContentPartPr/>
                <p14:nvPr/>
              </p14:nvContentPartPr>
              <p14:xfrm>
                <a:off x="7503802" y="2382000"/>
                <a:ext cx="7200" cy="13716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A0F3809F-0EED-4058-B4CD-FE40649B01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94802" y="2373000"/>
                  <a:ext cx="24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DCC1B73F-8323-405B-B2A0-BD47B0E8E2AE}"/>
                    </a:ext>
                  </a:extLst>
                </p14:cNvPr>
                <p14:cNvContentPartPr/>
                <p14:nvPr/>
              </p14:nvContentPartPr>
              <p14:xfrm>
                <a:off x="7442602" y="2404680"/>
                <a:ext cx="199800" cy="12888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DCC1B73F-8323-405B-B2A0-BD47B0E8E2A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33602" y="2395680"/>
                  <a:ext cx="217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BE8F2051-35B7-49C0-9AA7-5C759CE0497E}"/>
                    </a:ext>
                  </a:extLst>
                </p14:cNvPr>
                <p14:cNvContentPartPr/>
                <p14:nvPr/>
              </p14:nvContentPartPr>
              <p14:xfrm>
                <a:off x="7627642" y="2367600"/>
                <a:ext cx="97200" cy="146160"/>
              </p14:xfrm>
            </p:contentPart>
          </mc:Choice>
          <mc:Fallback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BE8F2051-35B7-49C0-9AA7-5C759CE0497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18642" y="2358600"/>
                  <a:ext cx="114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2818D529-7799-4232-BD89-52510F79B3C2}"/>
                    </a:ext>
                  </a:extLst>
                </p14:cNvPr>
                <p14:cNvContentPartPr/>
                <p14:nvPr/>
              </p14:nvContentPartPr>
              <p14:xfrm>
                <a:off x="7878922" y="2239800"/>
                <a:ext cx="118080" cy="3096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2818D529-7799-4232-BD89-52510F79B3C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69922" y="2231160"/>
                  <a:ext cx="135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EAF5D790-1DE4-4640-BB8E-B536E539181B}"/>
                    </a:ext>
                  </a:extLst>
                </p14:cNvPr>
                <p14:cNvContentPartPr/>
                <p14:nvPr/>
              </p14:nvContentPartPr>
              <p14:xfrm>
                <a:off x="7867402" y="2368680"/>
                <a:ext cx="125280" cy="360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EAF5D790-1DE4-4640-BB8E-B536E53918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58402" y="2359680"/>
                  <a:ext cx="14292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4" name="Input penna 163">
                <a:extLst>
                  <a:ext uri="{FF2B5EF4-FFF2-40B4-BE49-F238E27FC236}">
                    <a16:creationId xmlns:a16="http://schemas.microsoft.com/office/drawing/2014/main" id="{077814D0-8D2A-44F0-84D8-87D42D81AFDC}"/>
                  </a:ext>
                </a:extLst>
              </p14:cNvPr>
              <p14:cNvContentPartPr/>
              <p14:nvPr/>
            </p14:nvContentPartPr>
            <p14:xfrm>
              <a:off x="8283202" y="2110560"/>
              <a:ext cx="107640" cy="279720"/>
            </p14:xfrm>
          </p:contentPart>
        </mc:Choice>
        <mc:Fallback>
          <p:pic>
            <p:nvPicPr>
              <p:cNvPr id="164" name="Input penna 163">
                <a:extLst>
                  <a:ext uri="{FF2B5EF4-FFF2-40B4-BE49-F238E27FC236}">
                    <a16:creationId xmlns:a16="http://schemas.microsoft.com/office/drawing/2014/main" id="{077814D0-8D2A-44F0-84D8-87D42D81AFD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274562" y="2101920"/>
                <a:ext cx="125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1" name="Input penna 170">
                <a:extLst>
                  <a:ext uri="{FF2B5EF4-FFF2-40B4-BE49-F238E27FC236}">
                    <a16:creationId xmlns:a16="http://schemas.microsoft.com/office/drawing/2014/main" id="{C39978D4-3EA6-499A-B82B-B380E5AFFBCC}"/>
                  </a:ext>
                </a:extLst>
              </p14:cNvPr>
              <p14:cNvContentPartPr/>
              <p14:nvPr/>
            </p14:nvContentPartPr>
            <p14:xfrm>
              <a:off x="8596762" y="1688640"/>
              <a:ext cx="324000" cy="57960"/>
            </p14:xfrm>
          </p:contentPart>
        </mc:Choice>
        <mc:Fallback>
          <p:pic>
            <p:nvPicPr>
              <p:cNvPr id="171" name="Input penna 170">
                <a:extLst>
                  <a:ext uri="{FF2B5EF4-FFF2-40B4-BE49-F238E27FC236}">
                    <a16:creationId xmlns:a16="http://schemas.microsoft.com/office/drawing/2014/main" id="{C39978D4-3EA6-499A-B82B-B380E5AFFBC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587762" y="1679640"/>
                <a:ext cx="34164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3C153E3B-BDEB-427D-A376-8253DE1E8F16}"/>
              </a:ext>
            </a:extLst>
          </p:cNvPr>
          <p:cNvGrpSpPr/>
          <p:nvPr/>
        </p:nvGrpSpPr>
        <p:grpSpPr>
          <a:xfrm>
            <a:off x="8603962" y="1886640"/>
            <a:ext cx="1486080" cy="774000"/>
            <a:chOff x="8603962" y="1886640"/>
            <a:chExt cx="1486080" cy="77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86DF0F75-CAF9-40AE-A1A7-1BAE0A24256A}"/>
                    </a:ext>
                  </a:extLst>
                </p14:cNvPr>
                <p14:cNvContentPartPr/>
                <p14:nvPr/>
              </p14:nvContentPartPr>
              <p14:xfrm>
                <a:off x="8694682" y="1950360"/>
                <a:ext cx="43560" cy="418680"/>
              </p14:xfrm>
            </p:contentPart>
          </mc:Choice>
          <mc:Fallback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86DF0F75-CAF9-40AE-A1A7-1BAE0A24256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685682" y="1941720"/>
                  <a:ext cx="612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7CC5CF41-BE50-4076-B251-05E2B6EEC4ED}"/>
                    </a:ext>
                  </a:extLst>
                </p14:cNvPr>
                <p14:cNvContentPartPr/>
                <p14:nvPr/>
              </p14:nvContentPartPr>
              <p14:xfrm>
                <a:off x="8638162" y="1886640"/>
                <a:ext cx="275760" cy="5184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7CC5CF41-BE50-4076-B251-05E2B6EEC4E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29522" y="1878000"/>
                  <a:ext cx="293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294A92FF-035F-4BA8-ACD8-FFF7C8831D2C}"/>
                    </a:ext>
                  </a:extLst>
                </p14:cNvPr>
                <p14:cNvContentPartPr/>
                <p14:nvPr/>
              </p14:nvContentPartPr>
              <p14:xfrm>
                <a:off x="8603962" y="2095800"/>
                <a:ext cx="177480" cy="1368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294A92FF-035F-4BA8-ACD8-FFF7C8831D2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95322" y="2087160"/>
                  <a:ext cx="195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4A17A5E1-4067-4387-A242-14FE99A27CAF}"/>
                    </a:ext>
                  </a:extLst>
                </p14:cNvPr>
                <p14:cNvContentPartPr/>
                <p14:nvPr/>
              </p14:nvContentPartPr>
              <p14:xfrm>
                <a:off x="8772802" y="2349960"/>
                <a:ext cx="119880" cy="38880"/>
              </p14:xfrm>
            </p:contentPart>
          </mc:Choice>
          <mc:Fallback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4A17A5E1-4067-4387-A242-14FE99A27CA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64162" y="2341320"/>
                  <a:ext cx="137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CEEE73BE-9BEA-4C01-83E0-DAC7B8FD9BAE}"/>
                    </a:ext>
                  </a:extLst>
                </p14:cNvPr>
                <p14:cNvContentPartPr/>
                <p14:nvPr/>
              </p14:nvContentPartPr>
              <p14:xfrm>
                <a:off x="8965762" y="2348160"/>
                <a:ext cx="79920" cy="31248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CEEE73BE-9BEA-4C01-83E0-DAC7B8FD9BA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56762" y="2339160"/>
                  <a:ext cx="97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A4017E35-7354-433A-A6B5-6D97D39B0101}"/>
                    </a:ext>
                  </a:extLst>
                </p14:cNvPr>
                <p14:cNvContentPartPr/>
                <p14:nvPr/>
              </p14:nvContentPartPr>
              <p14:xfrm>
                <a:off x="9208762" y="2004360"/>
                <a:ext cx="451080" cy="296280"/>
              </p14:xfrm>
            </p:contentPart>
          </mc:Choice>
          <mc:Fallback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A4017E35-7354-433A-A6B5-6D97D39B01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99762" y="1995360"/>
                  <a:ext cx="468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591D822B-BB29-4EBB-A086-B04660753BFC}"/>
                    </a:ext>
                  </a:extLst>
                </p14:cNvPr>
                <p14:cNvContentPartPr/>
                <p14:nvPr/>
              </p14:nvContentPartPr>
              <p14:xfrm>
                <a:off x="9793402" y="2074920"/>
                <a:ext cx="296640" cy="254160"/>
              </p14:xfrm>
            </p:contentPart>
          </mc:Choice>
          <mc:Fallback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591D822B-BB29-4EBB-A086-B04660753B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84762" y="2065920"/>
                  <a:ext cx="314280" cy="27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76" name="Input penna 175">
                <a:extLst>
                  <a:ext uri="{FF2B5EF4-FFF2-40B4-BE49-F238E27FC236}">
                    <a16:creationId xmlns:a16="http://schemas.microsoft.com/office/drawing/2014/main" id="{812F3F48-7451-459D-AA30-54147A992CC9}"/>
                  </a:ext>
                </a:extLst>
              </p14:cNvPr>
              <p14:cNvContentPartPr/>
              <p14:nvPr/>
            </p14:nvContentPartPr>
            <p14:xfrm>
              <a:off x="2709682" y="1358520"/>
              <a:ext cx="182880" cy="48240"/>
            </p14:xfrm>
          </p:contentPart>
        </mc:Choice>
        <mc:Fallback>
          <p:pic>
            <p:nvPicPr>
              <p:cNvPr id="176" name="Input penna 175">
                <a:extLst>
                  <a:ext uri="{FF2B5EF4-FFF2-40B4-BE49-F238E27FC236}">
                    <a16:creationId xmlns:a16="http://schemas.microsoft.com/office/drawing/2014/main" id="{812F3F48-7451-459D-AA30-54147A992CC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00682" y="1349520"/>
                <a:ext cx="20052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24EABF4F-ACD7-4B03-A2CE-34E54308FA34}"/>
              </a:ext>
            </a:extLst>
          </p:cNvPr>
          <p:cNvGrpSpPr/>
          <p:nvPr/>
        </p:nvGrpSpPr>
        <p:grpSpPr>
          <a:xfrm>
            <a:off x="1471642" y="3072120"/>
            <a:ext cx="620280" cy="437040"/>
            <a:chOff x="1471642" y="3072120"/>
            <a:chExt cx="62028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E85971A8-8E83-436C-8780-7041B65CCA33}"/>
                    </a:ext>
                  </a:extLst>
                </p14:cNvPr>
                <p14:cNvContentPartPr/>
                <p14:nvPr/>
              </p14:nvContentPartPr>
              <p14:xfrm>
                <a:off x="1471642" y="3190560"/>
                <a:ext cx="205200" cy="318600"/>
              </p14:xfrm>
            </p:contentPart>
          </mc:Choice>
          <mc:Fallback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E85971A8-8E83-436C-8780-7041B65CCA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3002" y="3181560"/>
                  <a:ext cx="222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2609F531-4EAB-479A-9B41-732D2AC8073E}"/>
                    </a:ext>
                  </a:extLst>
                </p14:cNvPr>
                <p14:cNvContentPartPr/>
                <p14:nvPr/>
              </p14:nvContentPartPr>
              <p14:xfrm>
                <a:off x="1657762" y="3090120"/>
                <a:ext cx="123120" cy="27972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2609F531-4EAB-479A-9B41-732D2AC8073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49122" y="3081120"/>
                  <a:ext cx="140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3ED34134-18F6-48FC-A3FA-E66CF8663E16}"/>
                    </a:ext>
                  </a:extLst>
                </p14:cNvPr>
                <p14:cNvContentPartPr/>
                <p14:nvPr/>
              </p14:nvContentPartPr>
              <p14:xfrm>
                <a:off x="1813282" y="3152040"/>
                <a:ext cx="163800" cy="200160"/>
              </p14:xfrm>
            </p:contentPart>
          </mc:Choice>
          <mc:Fallback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3ED34134-18F6-48FC-A3FA-E66CF8663E1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04282" y="3143040"/>
                  <a:ext cx="181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552D1959-4D46-44B1-A8D4-382D4786F6EB}"/>
                    </a:ext>
                  </a:extLst>
                </p14:cNvPr>
                <p14:cNvContentPartPr/>
                <p14:nvPr/>
              </p14:nvContentPartPr>
              <p14:xfrm>
                <a:off x="2031802" y="3072120"/>
                <a:ext cx="60120" cy="4788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552D1959-4D46-44B1-A8D4-382D4786F6E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23162" y="3063480"/>
                  <a:ext cx="777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uppo 187">
            <a:extLst>
              <a:ext uri="{FF2B5EF4-FFF2-40B4-BE49-F238E27FC236}">
                <a16:creationId xmlns:a16="http://schemas.microsoft.com/office/drawing/2014/main" id="{CBFBB1A0-CE91-4FA1-9F87-EBD11A6F47C1}"/>
              </a:ext>
            </a:extLst>
          </p:cNvPr>
          <p:cNvGrpSpPr/>
          <p:nvPr/>
        </p:nvGrpSpPr>
        <p:grpSpPr>
          <a:xfrm>
            <a:off x="3255442" y="3105600"/>
            <a:ext cx="627480" cy="421200"/>
            <a:chOff x="3255442" y="3105600"/>
            <a:chExt cx="62748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DD632BEA-19BD-492C-9D03-6C7349CC97D1}"/>
                    </a:ext>
                  </a:extLst>
                </p14:cNvPr>
                <p14:cNvContentPartPr/>
                <p14:nvPr/>
              </p14:nvContentPartPr>
              <p14:xfrm>
                <a:off x="3711202" y="3140880"/>
                <a:ext cx="171720" cy="38592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DD632BEA-19BD-492C-9D03-6C7349CC97D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02202" y="3131880"/>
                  <a:ext cx="189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22EC3FB4-32B3-42BE-A921-09F76AB933DB}"/>
                    </a:ext>
                  </a:extLst>
                </p14:cNvPr>
                <p14:cNvContentPartPr/>
                <p14:nvPr/>
              </p14:nvContentPartPr>
              <p14:xfrm>
                <a:off x="3255442" y="3105600"/>
                <a:ext cx="137520" cy="279720"/>
              </p14:xfrm>
            </p:contentPart>
          </mc:Choice>
          <mc:Fallback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22EC3FB4-32B3-42BE-A921-09F76AB933D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46802" y="3096960"/>
                  <a:ext cx="155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994230D5-98FF-4562-9A5A-0FC9E9CC851F}"/>
                    </a:ext>
                  </a:extLst>
                </p14:cNvPr>
                <p14:cNvContentPartPr/>
                <p14:nvPr/>
              </p14:nvContentPartPr>
              <p14:xfrm>
                <a:off x="3441562" y="3154560"/>
                <a:ext cx="113400" cy="22068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994230D5-98FF-4562-9A5A-0FC9E9CC851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32562" y="3145560"/>
                  <a:ext cx="131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DBE6B014-184A-4E66-9263-7073CA2361A8}"/>
                    </a:ext>
                  </a:extLst>
                </p14:cNvPr>
                <p14:cNvContentPartPr/>
                <p14:nvPr/>
              </p14:nvContentPartPr>
              <p14:xfrm>
                <a:off x="3542002" y="3112440"/>
                <a:ext cx="30600" cy="51480"/>
              </p14:xfrm>
            </p:contentPart>
          </mc:Choice>
          <mc:Fallback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DBE6B014-184A-4E66-9263-7073CA2361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33002" y="3103440"/>
                  <a:ext cx="4824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uppo 194">
            <a:extLst>
              <a:ext uri="{FF2B5EF4-FFF2-40B4-BE49-F238E27FC236}">
                <a16:creationId xmlns:a16="http://schemas.microsoft.com/office/drawing/2014/main" id="{44124AA4-EC5C-420B-8CF8-283C25CE3B22}"/>
              </a:ext>
            </a:extLst>
          </p:cNvPr>
          <p:cNvGrpSpPr/>
          <p:nvPr/>
        </p:nvGrpSpPr>
        <p:grpSpPr>
          <a:xfrm>
            <a:off x="2080402" y="1576061"/>
            <a:ext cx="1045800" cy="901699"/>
            <a:chOff x="2080402" y="1576061"/>
            <a:chExt cx="1045800" cy="90169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6A089491-980B-46F0-B8F4-A53B9473EB46}"/>
                    </a:ext>
                  </a:extLst>
                </p14:cNvPr>
                <p14:cNvContentPartPr/>
                <p14:nvPr/>
              </p14:nvContentPartPr>
              <p14:xfrm>
                <a:off x="2691322" y="1576061"/>
                <a:ext cx="10080" cy="10224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6A089491-980B-46F0-B8F4-A53B9473EB4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82682" y="1567061"/>
                  <a:ext cx="27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2B596729-F529-4100-B279-349C690680F8}"/>
                    </a:ext>
                  </a:extLst>
                </p14:cNvPr>
                <p14:cNvContentPartPr/>
                <p14:nvPr/>
              </p14:nvContentPartPr>
              <p14:xfrm>
                <a:off x="2080402" y="1755701"/>
                <a:ext cx="233640" cy="29412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2B596729-F529-4100-B279-349C690680F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71402" y="1746701"/>
                  <a:ext cx="251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36FDB3C3-3C71-45A8-A557-A825DE0DC458}"/>
                    </a:ext>
                  </a:extLst>
                </p14:cNvPr>
                <p14:cNvContentPartPr/>
                <p14:nvPr/>
              </p14:nvContentPartPr>
              <p14:xfrm>
                <a:off x="2093002" y="1880981"/>
                <a:ext cx="200880" cy="2628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36FDB3C3-3C71-45A8-A557-A825DE0DC45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084362" y="1871981"/>
                  <a:ext cx="218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2FAEC4C1-6D8D-427A-A97E-326501D2A94C}"/>
                    </a:ext>
                  </a:extLst>
                </p14:cNvPr>
                <p14:cNvContentPartPr/>
                <p14:nvPr/>
              </p14:nvContentPartPr>
              <p14:xfrm>
                <a:off x="2480002" y="1886280"/>
                <a:ext cx="234720" cy="7524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2FAEC4C1-6D8D-427A-A97E-326501D2A94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71002" y="1877280"/>
                  <a:ext cx="25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C2C2A0E0-F732-4F27-A74E-8CEAD304BF53}"/>
                    </a:ext>
                  </a:extLst>
                </p14:cNvPr>
                <p14:cNvContentPartPr/>
                <p14:nvPr/>
              </p14:nvContentPartPr>
              <p14:xfrm>
                <a:off x="2362282" y="2171400"/>
                <a:ext cx="199080" cy="21096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C2C2A0E0-F732-4F27-A74E-8CEAD304BF5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353642" y="2162760"/>
                  <a:ext cx="2167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3E0D3145-47A6-4F3A-B65F-2CD81AA07011}"/>
                    </a:ext>
                  </a:extLst>
                </p14:cNvPr>
                <p14:cNvContentPartPr/>
                <p14:nvPr/>
              </p14:nvContentPartPr>
              <p14:xfrm>
                <a:off x="2735962" y="2002200"/>
                <a:ext cx="276120" cy="100800"/>
              </p14:xfrm>
            </p:contentPart>
          </mc:Choice>
          <mc:Fallback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3E0D3145-47A6-4F3A-B65F-2CD81AA0701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26962" y="1993560"/>
                  <a:ext cx="293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E74B2D3F-3D6C-4958-9928-D902B4192707}"/>
                    </a:ext>
                  </a:extLst>
                </p14:cNvPr>
                <p14:cNvContentPartPr/>
                <p14:nvPr/>
              </p14:nvContentPartPr>
              <p14:xfrm>
                <a:off x="2813722" y="2241960"/>
                <a:ext cx="68760" cy="235800"/>
              </p14:xfrm>
            </p:contentPart>
          </mc:Choice>
          <mc:Fallback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E74B2D3F-3D6C-4958-9928-D902B419270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04722" y="2233320"/>
                  <a:ext cx="86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A4E7EDB5-8396-4666-A562-325C092E8946}"/>
                    </a:ext>
                  </a:extLst>
                </p14:cNvPr>
                <p14:cNvContentPartPr/>
                <p14:nvPr/>
              </p14:nvContentPartPr>
              <p14:xfrm>
                <a:off x="2915962" y="2296680"/>
                <a:ext cx="125640" cy="157320"/>
              </p14:xfrm>
            </p:contentPart>
          </mc:Choice>
          <mc:Fallback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A4E7EDB5-8396-4666-A562-325C092E894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06962" y="2287680"/>
                  <a:ext cx="143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80ABBD3C-B803-4B27-8324-DBEA35530595}"/>
                    </a:ext>
                  </a:extLst>
                </p14:cNvPr>
                <p14:cNvContentPartPr/>
                <p14:nvPr/>
              </p14:nvContentPartPr>
              <p14:xfrm>
                <a:off x="3072922" y="2265000"/>
                <a:ext cx="53280" cy="43560"/>
              </p14:xfrm>
            </p:contentPart>
          </mc:Choice>
          <mc:Fallback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80ABBD3C-B803-4B27-8324-DBEA3553059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63922" y="2256000"/>
                  <a:ext cx="7092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04" name="Input penna 203">
                <a:extLst>
                  <a:ext uri="{FF2B5EF4-FFF2-40B4-BE49-F238E27FC236}">
                    <a16:creationId xmlns:a16="http://schemas.microsoft.com/office/drawing/2014/main" id="{C4316655-A246-4552-9DAC-64DA5F31B856}"/>
                  </a:ext>
                </a:extLst>
              </p14:cNvPr>
              <p14:cNvContentPartPr/>
              <p14:nvPr/>
            </p14:nvContentPartPr>
            <p14:xfrm>
              <a:off x="10838842" y="1593600"/>
              <a:ext cx="335160" cy="57960"/>
            </p14:xfrm>
          </p:contentPart>
        </mc:Choice>
        <mc:Fallback>
          <p:pic>
            <p:nvPicPr>
              <p:cNvPr id="204" name="Input penna 203">
                <a:extLst>
                  <a:ext uri="{FF2B5EF4-FFF2-40B4-BE49-F238E27FC236}">
                    <a16:creationId xmlns:a16="http://schemas.microsoft.com/office/drawing/2014/main" id="{C4316655-A246-4552-9DAC-64DA5F31B85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830202" y="1584600"/>
                <a:ext cx="35280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uppo 210">
            <a:extLst>
              <a:ext uri="{FF2B5EF4-FFF2-40B4-BE49-F238E27FC236}">
                <a16:creationId xmlns:a16="http://schemas.microsoft.com/office/drawing/2014/main" id="{A021B86C-4B4D-48CB-892A-FEB270208737}"/>
              </a:ext>
            </a:extLst>
          </p:cNvPr>
          <p:cNvGrpSpPr/>
          <p:nvPr/>
        </p:nvGrpSpPr>
        <p:grpSpPr>
          <a:xfrm>
            <a:off x="10259242" y="1910400"/>
            <a:ext cx="1756800" cy="713520"/>
            <a:chOff x="10259242" y="1910400"/>
            <a:chExt cx="1756800" cy="71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9713155D-26DA-4F77-9132-46F45DCB0825}"/>
                    </a:ext>
                  </a:extLst>
                </p14:cNvPr>
                <p14:cNvContentPartPr/>
                <p14:nvPr/>
              </p14:nvContentPartPr>
              <p14:xfrm>
                <a:off x="10259242" y="2142240"/>
                <a:ext cx="215640" cy="45360"/>
              </p14:xfrm>
            </p:contentPart>
          </mc:Choice>
          <mc:Fallback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9713155D-26DA-4F77-9132-46F45DCB082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50242" y="2133600"/>
                  <a:ext cx="233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6315858E-BD17-450D-871D-8EDBB8E352E7}"/>
                    </a:ext>
                  </a:extLst>
                </p14:cNvPr>
                <p14:cNvContentPartPr/>
                <p14:nvPr/>
              </p14:nvContentPartPr>
              <p14:xfrm>
                <a:off x="10287322" y="2312160"/>
                <a:ext cx="116640" cy="12960"/>
              </p14:xfrm>
            </p:contentPart>
          </mc:Choice>
          <mc:Fallback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6315858E-BD17-450D-871D-8EDBB8E352E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278682" y="2303160"/>
                  <a:ext cx="134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CBD2FBB2-B8FC-4BB6-9136-5B6236687CDA}"/>
                    </a:ext>
                  </a:extLst>
                </p14:cNvPr>
                <p14:cNvContentPartPr/>
                <p14:nvPr/>
              </p14:nvContentPartPr>
              <p14:xfrm>
                <a:off x="10620322" y="2078160"/>
                <a:ext cx="133920" cy="233640"/>
              </p14:xfrm>
            </p:contentPart>
          </mc:Choice>
          <mc:Fallback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CBD2FBB2-B8FC-4BB6-9136-5B6236687CD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611322" y="2069520"/>
                  <a:ext cx="151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2110B2C4-EFD1-4DC6-A89C-0AF1C60F54DF}"/>
                    </a:ext>
                  </a:extLst>
                </p14:cNvPr>
                <p14:cNvContentPartPr/>
                <p14:nvPr/>
              </p14:nvContentPartPr>
              <p14:xfrm>
                <a:off x="10891402" y="1910400"/>
                <a:ext cx="53640" cy="39024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2110B2C4-EFD1-4DC6-A89C-0AF1C60F54D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82762" y="1901400"/>
                  <a:ext cx="712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AC657184-4834-436A-9BAB-A563292638CD}"/>
                    </a:ext>
                  </a:extLst>
                </p14:cNvPr>
                <p14:cNvContentPartPr/>
                <p14:nvPr/>
              </p14:nvContentPartPr>
              <p14:xfrm>
                <a:off x="10825162" y="1921920"/>
                <a:ext cx="288360" cy="3348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AC657184-4834-436A-9BAB-A563292638C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16162" y="1913280"/>
                  <a:ext cx="306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1" name="Input penna 200">
                  <a:extLst>
                    <a:ext uri="{FF2B5EF4-FFF2-40B4-BE49-F238E27FC236}">
                      <a16:creationId xmlns:a16="http://schemas.microsoft.com/office/drawing/2014/main" id="{B9851386-F1A3-44AB-B872-6AE3238B42BD}"/>
                    </a:ext>
                  </a:extLst>
                </p14:cNvPr>
                <p14:cNvContentPartPr/>
                <p14:nvPr/>
              </p14:nvContentPartPr>
              <p14:xfrm>
                <a:off x="10896442" y="2048280"/>
                <a:ext cx="131400" cy="11520"/>
              </p14:xfrm>
            </p:contentPart>
          </mc:Choice>
          <mc:Fallback>
            <p:pic>
              <p:nvPicPr>
                <p:cNvPr id="201" name="Input penna 200">
                  <a:extLst>
                    <a:ext uri="{FF2B5EF4-FFF2-40B4-BE49-F238E27FC236}">
                      <a16:creationId xmlns:a16="http://schemas.microsoft.com/office/drawing/2014/main" id="{B9851386-F1A3-44AB-B872-6AE3238B42B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7802" y="2039640"/>
                  <a:ext cx="149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F3FFD622-00EC-4EF3-8125-8DAAF01351B9}"/>
                    </a:ext>
                  </a:extLst>
                </p14:cNvPr>
                <p14:cNvContentPartPr/>
                <p14:nvPr/>
              </p14:nvContentPartPr>
              <p14:xfrm>
                <a:off x="10923442" y="2361480"/>
                <a:ext cx="137880" cy="12960"/>
              </p14:xfrm>
            </p:contentPart>
          </mc:Choice>
          <mc:Fallback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F3FFD622-00EC-4EF3-8125-8DAAF01351B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14802" y="2352480"/>
                  <a:ext cx="155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41D26F42-774C-4DE4-822A-12BD6020A7D0}"/>
                    </a:ext>
                  </a:extLst>
                </p14:cNvPr>
                <p14:cNvContentPartPr/>
                <p14:nvPr/>
              </p14:nvContentPartPr>
              <p14:xfrm>
                <a:off x="11118202" y="2306760"/>
                <a:ext cx="63720" cy="317160"/>
              </p14:xfrm>
            </p:contentPart>
          </mc:Choice>
          <mc:Fallback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41D26F42-774C-4DE4-822A-12BD6020A7D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09202" y="2297760"/>
                  <a:ext cx="813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CB36C4C8-AB88-4D20-8BD1-9BACDE11F6B8}"/>
                    </a:ext>
                  </a:extLst>
                </p14:cNvPr>
                <p14:cNvContentPartPr/>
                <p14:nvPr/>
              </p14:nvContentPartPr>
              <p14:xfrm>
                <a:off x="11252482" y="2050080"/>
                <a:ext cx="394560" cy="23544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CB36C4C8-AB88-4D20-8BD1-9BACDE11F6B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43842" y="2041440"/>
                  <a:ext cx="412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07" name="Input penna 206">
                  <a:extLst>
                    <a:ext uri="{FF2B5EF4-FFF2-40B4-BE49-F238E27FC236}">
                      <a16:creationId xmlns:a16="http://schemas.microsoft.com/office/drawing/2014/main" id="{EA05D741-F517-4110-993C-97AA36415D55}"/>
                    </a:ext>
                  </a:extLst>
                </p14:cNvPr>
                <p14:cNvContentPartPr/>
                <p14:nvPr/>
              </p14:nvContentPartPr>
              <p14:xfrm>
                <a:off x="11694202" y="2127480"/>
                <a:ext cx="86040" cy="299160"/>
              </p14:xfrm>
            </p:contentPart>
          </mc:Choice>
          <mc:Fallback>
            <p:pic>
              <p:nvPicPr>
                <p:cNvPr id="207" name="Input penna 206">
                  <a:extLst>
                    <a:ext uri="{FF2B5EF4-FFF2-40B4-BE49-F238E27FC236}">
                      <a16:creationId xmlns:a16="http://schemas.microsoft.com/office/drawing/2014/main" id="{EA05D741-F517-4110-993C-97AA36415D5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85202" y="2118840"/>
                  <a:ext cx="1036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15667AD4-678D-4732-A5BF-43D6E116B357}"/>
                    </a:ext>
                  </a:extLst>
                </p14:cNvPr>
                <p14:cNvContentPartPr/>
                <p14:nvPr/>
              </p14:nvContentPartPr>
              <p14:xfrm>
                <a:off x="11806882" y="2205240"/>
                <a:ext cx="128160" cy="16920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15667AD4-678D-4732-A5BF-43D6E116B35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797882" y="2196240"/>
                  <a:ext cx="145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F96EBC64-DA50-4B46-9C73-11CA68DCAA40}"/>
                    </a:ext>
                  </a:extLst>
                </p14:cNvPr>
                <p14:cNvContentPartPr/>
                <p14:nvPr/>
              </p14:nvContentPartPr>
              <p14:xfrm>
                <a:off x="11977882" y="2050440"/>
                <a:ext cx="38160" cy="92520"/>
              </p14:xfrm>
            </p:contentPart>
          </mc:Choice>
          <mc:Fallback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F96EBC64-DA50-4B46-9C73-11CA68DCAA4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969242" y="2041440"/>
                  <a:ext cx="55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4F705A1D-AA89-4F79-A956-C2C1B1BE618E}"/>
                    </a:ext>
                  </a:extLst>
                </p14:cNvPr>
                <p14:cNvContentPartPr/>
                <p14:nvPr/>
              </p14:nvContentPartPr>
              <p14:xfrm>
                <a:off x="11481802" y="2097600"/>
                <a:ext cx="114480" cy="24768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4F705A1D-AA89-4F79-A956-C2C1B1BE61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472802" y="2088600"/>
                  <a:ext cx="1321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uppo 214">
            <a:extLst>
              <a:ext uri="{FF2B5EF4-FFF2-40B4-BE49-F238E27FC236}">
                <a16:creationId xmlns:a16="http://schemas.microsoft.com/office/drawing/2014/main" id="{1E3244E5-45A6-44B1-A5A3-459C64313BEB}"/>
              </a:ext>
            </a:extLst>
          </p:cNvPr>
          <p:cNvGrpSpPr/>
          <p:nvPr/>
        </p:nvGrpSpPr>
        <p:grpSpPr>
          <a:xfrm>
            <a:off x="5648362" y="3056280"/>
            <a:ext cx="845280" cy="289080"/>
            <a:chOff x="5648362" y="3056280"/>
            <a:chExt cx="84528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8BE333A3-DD3C-4EF5-A890-C43EBE07BD49}"/>
                    </a:ext>
                  </a:extLst>
                </p14:cNvPr>
                <p14:cNvContentPartPr/>
                <p14:nvPr/>
              </p14:nvContentPartPr>
              <p14:xfrm>
                <a:off x="5648362" y="3056280"/>
                <a:ext cx="453960" cy="28440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8BE333A3-DD3C-4EF5-A890-C43EBE07BD4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39722" y="3047280"/>
                  <a:ext cx="4716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9BF9FEA0-E36D-4CC1-96DC-416421B7FA17}"/>
                    </a:ext>
                  </a:extLst>
                </p14:cNvPr>
                <p14:cNvContentPartPr/>
                <p14:nvPr/>
              </p14:nvContentPartPr>
              <p14:xfrm>
                <a:off x="6172522" y="3089040"/>
                <a:ext cx="86760" cy="256320"/>
              </p14:xfrm>
            </p:contentPart>
          </mc:Choice>
          <mc:Fallback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9BF9FEA0-E36D-4CC1-96DC-416421B7FA1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63522" y="3080040"/>
                  <a:ext cx="104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4" name="Input penna 213">
                  <a:extLst>
                    <a:ext uri="{FF2B5EF4-FFF2-40B4-BE49-F238E27FC236}">
                      <a16:creationId xmlns:a16="http://schemas.microsoft.com/office/drawing/2014/main" id="{9E990694-35C5-47E4-91D4-D849FCB4E9A4}"/>
                    </a:ext>
                  </a:extLst>
                </p14:cNvPr>
                <p14:cNvContentPartPr/>
                <p14:nvPr/>
              </p14:nvContentPartPr>
              <p14:xfrm>
                <a:off x="6305362" y="3135120"/>
                <a:ext cx="188280" cy="182160"/>
              </p14:xfrm>
            </p:contentPart>
          </mc:Choice>
          <mc:Fallback>
            <p:pic>
              <p:nvPicPr>
                <p:cNvPr id="214" name="Input penna 213">
                  <a:extLst>
                    <a:ext uri="{FF2B5EF4-FFF2-40B4-BE49-F238E27FC236}">
                      <a16:creationId xmlns:a16="http://schemas.microsoft.com/office/drawing/2014/main" id="{9E990694-35C5-47E4-91D4-D849FCB4E9A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96362" y="3126120"/>
                  <a:ext cx="2059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16" name="Input penna 215">
                <a:extLst>
                  <a:ext uri="{FF2B5EF4-FFF2-40B4-BE49-F238E27FC236}">
                    <a16:creationId xmlns:a16="http://schemas.microsoft.com/office/drawing/2014/main" id="{D4A59D88-1C05-4971-99EB-CB7BA38E7E83}"/>
                  </a:ext>
                </a:extLst>
              </p14:cNvPr>
              <p14:cNvContentPartPr/>
              <p14:nvPr/>
            </p14:nvContentPartPr>
            <p14:xfrm>
              <a:off x="6488962" y="2969520"/>
              <a:ext cx="47160" cy="62640"/>
            </p14:xfrm>
          </p:contentPart>
        </mc:Choice>
        <mc:Fallback>
          <p:pic>
            <p:nvPicPr>
              <p:cNvPr id="216" name="Input penna 215">
                <a:extLst>
                  <a:ext uri="{FF2B5EF4-FFF2-40B4-BE49-F238E27FC236}">
                    <a16:creationId xmlns:a16="http://schemas.microsoft.com/office/drawing/2014/main" id="{D4A59D88-1C05-4971-99EB-CB7BA38E7E8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480322" y="2960520"/>
                <a:ext cx="6480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3503042E-2762-4B30-90A1-F26B40904D8F}"/>
              </a:ext>
            </a:extLst>
          </p:cNvPr>
          <p:cNvGrpSpPr/>
          <p:nvPr/>
        </p:nvGrpSpPr>
        <p:grpSpPr>
          <a:xfrm>
            <a:off x="6722602" y="2777280"/>
            <a:ext cx="717840" cy="493920"/>
            <a:chOff x="6722602" y="2777280"/>
            <a:chExt cx="71784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42D42FF6-13A4-4E40-BB20-3D5C4D2D479A}"/>
                    </a:ext>
                  </a:extLst>
                </p14:cNvPr>
                <p14:cNvContentPartPr/>
                <p14:nvPr/>
              </p14:nvContentPartPr>
              <p14:xfrm>
                <a:off x="6722602" y="3134040"/>
                <a:ext cx="210240" cy="60840"/>
              </p14:xfrm>
            </p:contentPart>
          </mc:Choice>
          <mc:Fallback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42D42FF6-13A4-4E40-BB20-3D5C4D2D479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13962" y="3125400"/>
                  <a:ext cx="227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EC04B426-4590-49C2-B170-3494698426B6}"/>
                    </a:ext>
                  </a:extLst>
                </p14:cNvPr>
                <p14:cNvContentPartPr/>
                <p14:nvPr/>
              </p14:nvContentPartPr>
              <p14:xfrm>
                <a:off x="6766882" y="3240240"/>
                <a:ext cx="175680" cy="2628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EC04B426-4590-49C2-B170-3494698426B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57882" y="3231600"/>
                  <a:ext cx="193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4F666CFB-06B0-4E24-9D32-32EF6DEF0EB7}"/>
                    </a:ext>
                  </a:extLst>
                </p14:cNvPr>
                <p14:cNvContentPartPr/>
                <p14:nvPr/>
              </p14:nvContentPartPr>
              <p14:xfrm>
                <a:off x="7094842" y="2777280"/>
                <a:ext cx="345600" cy="340920"/>
              </p14:xfrm>
            </p:contentPart>
          </mc:Choice>
          <mc:Fallback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4F666CFB-06B0-4E24-9D32-32EF6DEF0EB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86202" y="2768280"/>
                  <a:ext cx="363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713788B0-020C-4EBD-AAEB-8BEF742802FB}"/>
                    </a:ext>
                  </a:extLst>
                </p14:cNvPr>
                <p14:cNvContentPartPr/>
                <p14:nvPr/>
              </p14:nvContentPartPr>
              <p14:xfrm>
                <a:off x="7351162" y="2944320"/>
                <a:ext cx="78120" cy="218520"/>
              </p14:xfrm>
            </p:contentPart>
          </mc:Choice>
          <mc:Fallback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713788B0-020C-4EBD-AAEB-8BEF742802F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42522" y="2935320"/>
                  <a:ext cx="95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9DE817E2-2BA5-4124-9B57-F5148E62D7FB}"/>
                    </a:ext>
                  </a:extLst>
                </p14:cNvPr>
                <p14:cNvContentPartPr/>
                <p14:nvPr/>
              </p14:nvContentPartPr>
              <p14:xfrm>
                <a:off x="7177642" y="3226920"/>
                <a:ext cx="244800" cy="44280"/>
              </p14:xfrm>
            </p:contentPart>
          </mc:Choice>
          <mc:Fallback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9DE817E2-2BA5-4124-9B57-F5148E62D7F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8642" y="3218280"/>
                  <a:ext cx="26244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22" name="Input penna 221">
                <a:extLst>
                  <a:ext uri="{FF2B5EF4-FFF2-40B4-BE49-F238E27FC236}">
                    <a16:creationId xmlns:a16="http://schemas.microsoft.com/office/drawing/2014/main" id="{92DDE8E7-EB19-4769-A764-94B1F4BC518A}"/>
                  </a:ext>
                </a:extLst>
              </p14:cNvPr>
              <p14:cNvContentPartPr/>
              <p14:nvPr/>
            </p14:nvContentPartPr>
            <p14:xfrm>
              <a:off x="7292842" y="3371280"/>
              <a:ext cx="83520" cy="160920"/>
            </p14:xfrm>
          </p:contentPart>
        </mc:Choice>
        <mc:Fallback>
          <p:pic>
            <p:nvPicPr>
              <p:cNvPr id="222" name="Input penna 221">
                <a:extLst>
                  <a:ext uri="{FF2B5EF4-FFF2-40B4-BE49-F238E27FC236}">
                    <a16:creationId xmlns:a16="http://schemas.microsoft.com/office/drawing/2014/main" id="{92DDE8E7-EB19-4769-A764-94B1F4BC518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284202" y="3362640"/>
                <a:ext cx="10116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uppo 256">
            <a:extLst>
              <a:ext uri="{FF2B5EF4-FFF2-40B4-BE49-F238E27FC236}">
                <a16:creationId xmlns:a16="http://schemas.microsoft.com/office/drawing/2014/main" id="{F2BC4EC1-7AD2-4137-A13E-A6A9DBB74A0A}"/>
              </a:ext>
            </a:extLst>
          </p:cNvPr>
          <p:cNvGrpSpPr/>
          <p:nvPr/>
        </p:nvGrpSpPr>
        <p:grpSpPr>
          <a:xfrm>
            <a:off x="5629642" y="3780240"/>
            <a:ext cx="1559880" cy="547560"/>
            <a:chOff x="5629642" y="3780240"/>
            <a:chExt cx="155988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6" name="Input penna 235">
                  <a:extLst>
                    <a:ext uri="{FF2B5EF4-FFF2-40B4-BE49-F238E27FC236}">
                      <a16:creationId xmlns:a16="http://schemas.microsoft.com/office/drawing/2014/main" id="{1758E822-C61E-4350-90E9-A458526EBE4B}"/>
                    </a:ext>
                  </a:extLst>
                </p14:cNvPr>
                <p14:cNvContentPartPr/>
                <p14:nvPr/>
              </p14:nvContentPartPr>
              <p14:xfrm>
                <a:off x="5629642" y="3937200"/>
                <a:ext cx="469080" cy="293040"/>
              </p14:xfrm>
            </p:contentPart>
          </mc:Choice>
          <mc:Fallback>
            <p:pic>
              <p:nvPicPr>
                <p:cNvPr id="236" name="Input penna 235">
                  <a:extLst>
                    <a:ext uri="{FF2B5EF4-FFF2-40B4-BE49-F238E27FC236}">
                      <a16:creationId xmlns:a16="http://schemas.microsoft.com/office/drawing/2014/main" id="{1758E822-C61E-4350-90E9-A458526EBE4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21002" y="3928560"/>
                  <a:ext cx="486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D3418CB2-7170-468E-9FED-123FFE89939B}"/>
                    </a:ext>
                  </a:extLst>
                </p14:cNvPr>
                <p14:cNvContentPartPr/>
                <p14:nvPr/>
              </p14:nvContentPartPr>
              <p14:xfrm>
                <a:off x="6231202" y="3954120"/>
                <a:ext cx="143280" cy="290160"/>
              </p14:xfrm>
            </p:contentPart>
          </mc:Choice>
          <mc:Fallback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D3418CB2-7170-468E-9FED-123FFE8993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222202" y="3945120"/>
                  <a:ext cx="160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8" name="Input penna 237">
                  <a:extLst>
                    <a:ext uri="{FF2B5EF4-FFF2-40B4-BE49-F238E27FC236}">
                      <a16:creationId xmlns:a16="http://schemas.microsoft.com/office/drawing/2014/main" id="{9315A348-AEFF-4E66-92D1-6BE81870C825}"/>
                    </a:ext>
                  </a:extLst>
                </p14:cNvPr>
                <p14:cNvContentPartPr/>
                <p14:nvPr/>
              </p14:nvContentPartPr>
              <p14:xfrm>
                <a:off x="6457282" y="4054560"/>
                <a:ext cx="140040" cy="158760"/>
              </p14:xfrm>
            </p:contentPart>
          </mc:Choice>
          <mc:Fallback>
            <p:pic>
              <p:nvPicPr>
                <p:cNvPr id="238" name="Input penna 237">
                  <a:extLst>
                    <a:ext uri="{FF2B5EF4-FFF2-40B4-BE49-F238E27FC236}">
                      <a16:creationId xmlns:a16="http://schemas.microsoft.com/office/drawing/2014/main" id="{9315A348-AEFF-4E66-92D1-6BE81870C82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48282" y="4045560"/>
                  <a:ext cx="157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9" name="Input penna 238">
                  <a:extLst>
                    <a:ext uri="{FF2B5EF4-FFF2-40B4-BE49-F238E27FC236}">
                      <a16:creationId xmlns:a16="http://schemas.microsoft.com/office/drawing/2014/main" id="{4B78C54D-9F51-4F13-96B3-02B87CC0A221}"/>
                    </a:ext>
                  </a:extLst>
                </p14:cNvPr>
                <p14:cNvContentPartPr/>
                <p14:nvPr/>
              </p14:nvContentPartPr>
              <p14:xfrm>
                <a:off x="6633322" y="3897600"/>
                <a:ext cx="41040" cy="69120"/>
              </p14:xfrm>
            </p:contentPart>
          </mc:Choice>
          <mc:Fallback>
            <p:pic>
              <p:nvPicPr>
                <p:cNvPr id="239" name="Input penna 238">
                  <a:extLst>
                    <a:ext uri="{FF2B5EF4-FFF2-40B4-BE49-F238E27FC236}">
                      <a16:creationId xmlns:a16="http://schemas.microsoft.com/office/drawing/2014/main" id="{4B78C54D-9F51-4F13-96B3-02B87CC0A22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24322" y="3888600"/>
                  <a:ext cx="58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40" name="Input penna 239">
                  <a:extLst>
                    <a:ext uri="{FF2B5EF4-FFF2-40B4-BE49-F238E27FC236}">
                      <a16:creationId xmlns:a16="http://schemas.microsoft.com/office/drawing/2014/main" id="{082801C4-E495-46CD-9872-2439AEF76876}"/>
                    </a:ext>
                  </a:extLst>
                </p14:cNvPr>
                <p14:cNvContentPartPr/>
                <p14:nvPr/>
              </p14:nvContentPartPr>
              <p14:xfrm>
                <a:off x="6734842" y="4045920"/>
                <a:ext cx="116280" cy="94680"/>
              </p14:xfrm>
            </p:contentPart>
          </mc:Choice>
          <mc:Fallback>
            <p:pic>
              <p:nvPicPr>
                <p:cNvPr id="240" name="Input penna 239">
                  <a:extLst>
                    <a:ext uri="{FF2B5EF4-FFF2-40B4-BE49-F238E27FC236}">
                      <a16:creationId xmlns:a16="http://schemas.microsoft.com/office/drawing/2014/main" id="{082801C4-E495-46CD-9872-2439AEF7687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725842" y="4037280"/>
                  <a:ext cx="133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41" name="Input penna 240">
                  <a:extLst>
                    <a:ext uri="{FF2B5EF4-FFF2-40B4-BE49-F238E27FC236}">
                      <a16:creationId xmlns:a16="http://schemas.microsoft.com/office/drawing/2014/main" id="{120C6B8B-B086-4967-AC1C-91F005948A27}"/>
                    </a:ext>
                  </a:extLst>
                </p14:cNvPr>
                <p14:cNvContentPartPr/>
                <p14:nvPr/>
              </p14:nvContentPartPr>
              <p14:xfrm>
                <a:off x="7108522" y="3780240"/>
                <a:ext cx="21960" cy="211320"/>
              </p14:xfrm>
            </p:contentPart>
          </mc:Choice>
          <mc:Fallback>
            <p:pic>
              <p:nvPicPr>
                <p:cNvPr id="241" name="Input penna 240">
                  <a:extLst>
                    <a:ext uri="{FF2B5EF4-FFF2-40B4-BE49-F238E27FC236}">
                      <a16:creationId xmlns:a16="http://schemas.microsoft.com/office/drawing/2014/main" id="{120C6B8B-B086-4967-AC1C-91F005948A2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99882" y="3771600"/>
                  <a:ext cx="39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42" name="Input penna 241">
                  <a:extLst>
                    <a:ext uri="{FF2B5EF4-FFF2-40B4-BE49-F238E27FC236}">
                      <a16:creationId xmlns:a16="http://schemas.microsoft.com/office/drawing/2014/main" id="{399A056C-13CE-46D0-A978-EE49E10C37B5}"/>
                    </a:ext>
                  </a:extLst>
                </p14:cNvPr>
                <p14:cNvContentPartPr/>
                <p14:nvPr/>
              </p14:nvContentPartPr>
              <p14:xfrm>
                <a:off x="7032202" y="4065720"/>
                <a:ext cx="118800" cy="44280"/>
              </p14:xfrm>
            </p:contentPart>
          </mc:Choice>
          <mc:Fallback>
            <p:pic>
              <p:nvPicPr>
                <p:cNvPr id="242" name="Input penna 241">
                  <a:extLst>
                    <a:ext uri="{FF2B5EF4-FFF2-40B4-BE49-F238E27FC236}">
                      <a16:creationId xmlns:a16="http://schemas.microsoft.com/office/drawing/2014/main" id="{399A056C-13CE-46D0-A978-EE49E10C37B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023202" y="4057080"/>
                  <a:ext cx="136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AF5A1ACD-3008-4CBE-9CD0-96537564C24C}"/>
                    </a:ext>
                  </a:extLst>
                </p14:cNvPr>
                <p14:cNvContentPartPr/>
                <p14:nvPr/>
              </p14:nvContentPartPr>
              <p14:xfrm>
                <a:off x="7120762" y="4167960"/>
                <a:ext cx="68760" cy="159840"/>
              </p14:xfrm>
            </p:contentPart>
          </mc:Choice>
          <mc:Fallback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AF5A1ACD-3008-4CBE-9CD0-96537564C24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111762" y="4158960"/>
                  <a:ext cx="8640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58" name="Input penna 257">
                <a:extLst>
                  <a:ext uri="{FF2B5EF4-FFF2-40B4-BE49-F238E27FC236}">
                    <a16:creationId xmlns:a16="http://schemas.microsoft.com/office/drawing/2014/main" id="{28AF5CA6-15D3-4020-BF96-F8E67591B431}"/>
                  </a:ext>
                </a:extLst>
              </p14:cNvPr>
              <p14:cNvContentPartPr/>
              <p14:nvPr/>
            </p14:nvContentPartPr>
            <p14:xfrm>
              <a:off x="4997842" y="2980680"/>
              <a:ext cx="357480" cy="1352880"/>
            </p14:xfrm>
          </p:contentPart>
        </mc:Choice>
        <mc:Fallback>
          <p:pic>
            <p:nvPicPr>
              <p:cNvPr id="258" name="Input penna 257">
                <a:extLst>
                  <a:ext uri="{FF2B5EF4-FFF2-40B4-BE49-F238E27FC236}">
                    <a16:creationId xmlns:a16="http://schemas.microsoft.com/office/drawing/2014/main" id="{28AF5CA6-15D3-4020-BF96-F8E67591B43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989202" y="2972040"/>
                <a:ext cx="375120" cy="13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59" name="Input penna 258">
                <a:extLst>
                  <a:ext uri="{FF2B5EF4-FFF2-40B4-BE49-F238E27FC236}">
                    <a16:creationId xmlns:a16="http://schemas.microsoft.com/office/drawing/2014/main" id="{44DCAC72-61CC-4F20-87A1-5D0F8239F04C}"/>
                  </a:ext>
                </a:extLst>
              </p14:cNvPr>
              <p14:cNvContentPartPr/>
              <p14:nvPr/>
            </p14:nvContentPartPr>
            <p14:xfrm>
              <a:off x="10090402" y="2927400"/>
              <a:ext cx="421920" cy="1159920"/>
            </p14:xfrm>
          </p:contentPart>
        </mc:Choice>
        <mc:Fallback>
          <p:pic>
            <p:nvPicPr>
              <p:cNvPr id="259" name="Input penna 258">
                <a:extLst>
                  <a:ext uri="{FF2B5EF4-FFF2-40B4-BE49-F238E27FC236}">
                    <a16:creationId xmlns:a16="http://schemas.microsoft.com/office/drawing/2014/main" id="{44DCAC72-61CC-4F20-87A1-5D0F8239F04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081762" y="2918400"/>
                <a:ext cx="439560" cy="117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uppo 265">
            <a:extLst>
              <a:ext uri="{FF2B5EF4-FFF2-40B4-BE49-F238E27FC236}">
                <a16:creationId xmlns:a16="http://schemas.microsoft.com/office/drawing/2014/main" id="{7243BE9C-7692-46CD-A0F0-48E9427D9E68}"/>
              </a:ext>
            </a:extLst>
          </p:cNvPr>
          <p:cNvGrpSpPr/>
          <p:nvPr/>
        </p:nvGrpSpPr>
        <p:grpSpPr>
          <a:xfrm>
            <a:off x="429442" y="4764480"/>
            <a:ext cx="459000" cy="799560"/>
            <a:chOff x="429442" y="4764480"/>
            <a:chExt cx="459000" cy="79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61" name="Input penna 260">
                  <a:extLst>
                    <a:ext uri="{FF2B5EF4-FFF2-40B4-BE49-F238E27FC236}">
                      <a16:creationId xmlns:a16="http://schemas.microsoft.com/office/drawing/2014/main" id="{7E4D895D-FD63-42CF-B7F3-ED36A4B791DA}"/>
                    </a:ext>
                  </a:extLst>
                </p14:cNvPr>
                <p14:cNvContentPartPr/>
                <p14:nvPr/>
              </p14:nvContentPartPr>
              <p14:xfrm>
                <a:off x="528802" y="4806240"/>
                <a:ext cx="47160" cy="433440"/>
              </p14:xfrm>
            </p:contentPart>
          </mc:Choice>
          <mc:Fallback>
            <p:pic>
              <p:nvPicPr>
                <p:cNvPr id="261" name="Input penna 260">
                  <a:extLst>
                    <a:ext uri="{FF2B5EF4-FFF2-40B4-BE49-F238E27FC236}">
                      <a16:creationId xmlns:a16="http://schemas.microsoft.com/office/drawing/2014/main" id="{7E4D895D-FD63-42CF-B7F3-ED36A4B791D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9802" y="4797240"/>
                  <a:ext cx="64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62" name="Input penna 261">
                  <a:extLst>
                    <a:ext uri="{FF2B5EF4-FFF2-40B4-BE49-F238E27FC236}">
                      <a16:creationId xmlns:a16="http://schemas.microsoft.com/office/drawing/2014/main" id="{1ABCCC24-FD95-48A5-8D43-9C93550BC9EB}"/>
                    </a:ext>
                  </a:extLst>
                </p14:cNvPr>
                <p14:cNvContentPartPr/>
                <p14:nvPr/>
              </p14:nvContentPartPr>
              <p14:xfrm>
                <a:off x="429442" y="4764480"/>
                <a:ext cx="343800" cy="18360"/>
              </p14:xfrm>
            </p:contentPart>
          </mc:Choice>
          <mc:Fallback>
            <p:pic>
              <p:nvPicPr>
                <p:cNvPr id="262" name="Input penna 261">
                  <a:extLst>
                    <a:ext uri="{FF2B5EF4-FFF2-40B4-BE49-F238E27FC236}">
                      <a16:creationId xmlns:a16="http://schemas.microsoft.com/office/drawing/2014/main" id="{1ABCCC24-FD95-48A5-8D43-9C93550BC9E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0802" y="4755840"/>
                  <a:ext cx="361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63" name="Input penna 262">
                  <a:extLst>
                    <a:ext uri="{FF2B5EF4-FFF2-40B4-BE49-F238E27FC236}">
                      <a16:creationId xmlns:a16="http://schemas.microsoft.com/office/drawing/2014/main" id="{8736E88B-2946-46A3-9B52-DC6A2DEFD688}"/>
                    </a:ext>
                  </a:extLst>
                </p14:cNvPr>
                <p14:cNvContentPartPr/>
                <p14:nvPr/>
              </p14:nvContentPartPr>
              <p14:xfrm>
                <a:off x="445282" y="4956360"/>
                <a:ext cx="184320" cy="22680"/>
              </p14:xfrm>
            </p:contentPart>
          </mc:Choice>
          <mc:Fallback>
            <p:pic>
              <p:nvPicPr>
                <p:cNvPr id="263" name="Input penna 262">
                  <a:extLst>
                    <a:ext uri="{FF2B5EF4-FFF2-40B4-BE49-F238E27FC236}">
                      <a16:creationId xmlns:a16="http://schemas.microsoft.com/office/drawing/2014/main" id="{8736E88B-2946-46A3-9B52-DC6A2DEFD68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36282" y="4947360"/>
                  <a:ext cx="201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64" name="Input penna 263">
                  <a:extLst>
                    <a:ext uri="{FF2B5EF4-FFF2-40B4-BE49-F238E27FC236}">
                      <a16:creationId xmlns:a16="http://schemas.microsoft.com/office/drawing/2014/main" id="{3D90FEC8-A253-41F9-BDD6-A37ABE5A804C}"/>
                    </a:ext>
                  </a:extLst>
                </p14:cNvPr>
                <p14:cNvContentPartPr/>
                <p14:nvPr/>
              </p14:nvContentPartPr>
              <p14:xfrm>
                <a:off x="596842" y="5245440"/>
                <a:ext cx="99360" cy="21960"/>
              </p14:xfrm>
            </p:contentPart>
          </mc:Choice>
          <mc:Fallback>
            <p:pic>
              <p:nvPicPr>
                <p:cNvPr id="264" name="Input penna 263">
                  <a:extLst>
                    <a:ext uri="{FF2B5EF4-FFF2-40B4-BE49-F238E27FC236}">
                      <a16:creationId xmlns:a16="http://schemas.microsoft.com/office/drawing/2014/main" id="{3D90FEC8-A253-41F9-BDD6-A37ABE5A804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8202" y="5236440"/>
                  <a:ext cx="117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65" name="Input penna 264">
                  <a:extLst>
                    <a:ext uri="{FF2B5EF4-FFF2-40B4-BE49-F238E27FC236}">
                      <a16:creationId xmlns:a16="http://schemas.microsoft.com/office/drawing/2014/main" id="{0459C217-F412-4D0C-AE0F-A5E2FC050D6C}"/>
                    </a:ext>
                  </a:extLst>
                </p14:cNvPr>
                <p14:cNvContentPartPr/>
                <p14:nvPr/>
              </p14:nvContentPartPr>
              <p14:xfrm>
                <a:off x="827242" y="5195400"/>
                <a:ext cx="61200" cy="368640"/>
              </p14:xfrm>
            </p:contentPart>
          </mc:Choice>
          <mc:Fallback>
            <p:pic>
              <p:nvPicPr>
                <p:cNvPr id="265" name="Input penna 264">
                  <a:extLst>
                    <a:ext uri="{FF2B5EF4-FFF2-40B4-BE49-F238E27FC236}">
                      <a16:creationId xmlns:a16="http://schemas.microsoft.com/office/drawing/2014/main" id="{0459C217-F412-4D0C-AE0F-A5E2FC050D6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8242" y="5186400"/>
                  <a:ext cx="7884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422A1694-B041-47F0-8D55-7149088CBED9}"/>
              </a:ext>
            </a:extLst>
          </p:cNvPr>
          <p:cNvGrpSpPr/>
          <p:nvPr/>
        </p:nvGrpSpPr>
        <p:grpSpPr>
          <a:xfrm>
            <a:off x="1085722" y="4847280"/>
            <a:ext cx="649800" cy="530280"/>
            <a:chOff x="1085722" y="4847280"/>
            <a:chExt cx="64980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67" name="Input penna 266">
                  <a:extLst>
                    <a:ext uri="{FF2B5EF4-FFF2-40B4-BE49-F238E27FC236}">
                      <a16:creationId xmlns:a16="http://schemas.microsoft.com/office/drawing/2014/main" id="{CE1D68E2-92B3-4BFB-9491-5D07B0F4A6AF}"/>
                    </a:ext>
                  </a:extLst>
                </p14:cNvPr>
                <p14:cNvContentPartPr/>
                <p14:nvPr/>
              </p14:nvContentPartPr>
              <p14:xfrm>
                <a:off x="1085722" y="4936920"/>
                <a:ext cx="159840" cy="26640"/>
              </p14:xfrm>
            </p:contentPart>
          </mc:Choice>
          <mc:Fallback>
            <p:pic>
              <p:nvPicPr>
                <p:cNvPr id="267" name="Input penna 266">
                  <a:extLst>
                    <a:ext uri="{FF2B5EF4-FFF2-40B4-BE49-F238E27FC236}">
                      <a16:creationId xmlns:a16="http://schemas.microsoft.com/office/drawing/2014/main" id="{CE1D68E2-92B3-4BFB-9491-5D07B0F4A6A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7082" y="4928280"/>
                  <a:ext cx="177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68" name="Input penna 267">
                  <a:extLst>
                    <a:ext uri="{FF2B5EF4-FFF2-40B4-BE49-F238E27FC236}">
                      <a16:creationId xmlns:a16="http://schemas.microsoft.com/office/drawing/2014/main" id="{1E702CCE-582B-42D7-ACA4-AA5854F4F7F4}"/>
                    </a:ext>
                  </a:extLst>
                </p14:cNvPr>
                <p14:cNvContentPartPr/>
                <p14:nvPr/>
              </p14:nvContentPartPr>
              <p14:xfrm>
                <a:off x="1089682" y="5068680"/>
                <a:ext cx="172080" cy="21240"/>
              </p14:xfrm>
            </p:contentPart>
          </mc:Choice>
          <mc:Fallback>
            <p:pic>
              <p:nvPicPr>
                <p:cNvPr id="268" name="Input penna 267">
                  <a:extLst>
                    <a:ext uri="{FF2B5EF4-FFF2-40B4-BE49-F238E27FC236}">
                      <a16:creationId xmlns:a16="http://schemas.microsoft.com/office/drawing/2014/main" id="{1E702CCE-582B-42D7-ACA4-AA5854F4F7F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81042" y="5059680"/>
                  <a:ext cx="189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70" name="Input penna 269">
                  <a:extLst>
                    <a:ext uri="{FF2B5EF4-FFF2-40B4-BE49-F238E27FC236}">
                      <a16:creationId xmlns:a16="http://schemas.microsoft.com/office/drawing/2014/main" id="{84ACFB4D-E4D2-4B4D-ABC7-997542077D1D}"/>
                    </a:ext>
                  </a:extLst>
                </p14:cNvPr>
                <p14:cNvContentPartPr/>
                <p14:nvPr/>
              </p14:nvContentPartPr>
              <p14:xfrm>
                <a:off x="1483882" y="4992000"/>
                <a:ext cx="177120" cy="34200"/>
              </p14:xfrm>
            </p:contentPart>
          </mc:Choice>
          <mc:Fallback>
            <p:pic>
              <p:nvPicPr>
                <p:cNvPr id="270" name="Input penna 269">
                  <a:extLst>
                    <a:ext uri="{FF2B5EF4-FFF2-40B4-BE49-F238E27FC236}">
                      <a16:creationId xmlns:a16="http://schemas.microsoft.com/office/drawing/2014/main" id="{84ACFB4D-E4D2-4B4D-ABC7-997542077D1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74882" y="4983360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71" name="Input penna 270">
                  <a:extLst>
                    <a:ext uri="{FF2B5EF4-FFF2-40B4-BE49-F238E27FC236}">
                      <a16:creationId xmlns:a16="http://schemas.microsoft.com/office/drawing/2014/main" id="{C0BED6E0-17B5-401A-A2C2-F34D1D26B1B3}"/>
                    </a:ext>
                  </a:extLst>
                </p14:cNvPr>
                <p14:cNvContentPartPr/>
                <p14:nvPr/>
              </p14:nvContentPartPr>
              <p14:xfrm>
                <a:off x="1450762" y="4862400"/>
                <a:ext cx="29160" cy="293400"/>
              </p14:xfrm>
            </p:contentPart>
          </mc:Choice>
          <mc:Fallback>
            <p:pic>
              <p:nvPicPr>
                <p:cNvPr id="271" name="Input penna 270">
                  <a:extLst>
                    <a:ext uri="{FF2B5EF4-FFF2-40B4-BE49-F238E27FC236}">
                      <a16:creationId xmlns:a16="http://schemas.microsoft.com/office/drawing/2014/main" id="{C0BED6E0-17B5-401A-A2C2-F34D1D26B1B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441762" y="4853760"/>
                  <a:ext cx="46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72" name="Input penna 271">
                  <a:extLst>
                    <a:ext uri="{FF2B5EF4-FFF2-40B4-BE49-F238E27FC236}">
                      <a16:creationId xmlns:a16="http://schemas.microsoft.com/office/drawing/2014/main" id="{4EAD8A44-A06A-4E74-B63D-0926923CD32E}"/>
                    </a:ext>
                  </a:extLst>
                </p14:cNvPr>
                <p14:cNvContentPartPr/>
                <p14:nvPr/>
              </p14:nvContentPartPr>
              <p14:xfrm>
                <a:off x="1477042" y="4911720"/>
                <a:ext cx="209520" cy="135360"/>
              </p14:xfrm>
            </p:contentPart>
          </mc:Choice>
          <mc:Fallback>
            <p:pic>
              <p:nvPicPr>
                <p:cNvPr id="272" name="Input penna 271">
                  <a:extLst>
                    <a:ext uri="{FF2B5EF4-FFF2-40B4-BE49-F238E27FC236}">
                      <a16:creationId xmlns:a16="http://schemas.microsoft.com/office/drawing/2014/main" id="{4EAD8A44-A06A-4E74-B63D-0926923CD32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468402" y="4903080"/>
                  <a:ext cx="227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73" name="Input penna 272">
                  <a:extLst>
                    <a:ext uri="{FF2B5EF4-FFF2-40B4-BE49-F238E27FC236}">
                      <a16:creationId xmlns:a16="http://schemas.microsoft.com/office/drawing/2014/main" id="{682B8AA2-512B-475C-8E36-8523158F3D6A}"/>
                    </a:ext>
                  </a:extLst>
                </p14:cNvPr>
                <p14:cNvContentPartPr/>
                <p14:nvPr/>
              </p14:nvContentPartPr>
              <p14:xfrm>
                <a:off x="1453282" y="5038800"/>
                <a:ext cx="282240" cy="142560"/>
              </p14:xfrm>
            </p:contentPart>
          </mc:Choice>
          <mc:Fallback>
            <p:pic>
              <p:nvPicPr>
                <p:cNvPr id="273" name="Input penna 272">
                  <a:extLst>
                    <a:ext uri="{FF2B5EF4-FFF2-40B4-BE49-F238E27FC236}">
                      <a16:creationId xmlns:a16="http://schemas.microsoft.com/office/drawing/2014/main" id="{682B8AA2-512B-475C-8E36-8523158F3D6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44282" y="5030160"/>
                  <a:ext cx="299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74" name="Input penna 273">
                  <a:extLst>
                    <a:ext uri="{FF2B5EF4-FFF2-40B4-BE49-F238E27FC236}">
                      <a16:creationId xmlns:a16="http://schemas.microsoft.com/office/drawing/2014/main" id="{CBC1550A-7C5D-4BF4-A535-466D6BADF0FD}"/>
                    </a:ext>
                  </a:extLst>
                </p14:cNvPr>
                <p14:cNvContentPartPr/>
                <p14:nvPr/>
              </p14:nvContentPartPr>
              <p14:xfrm>
                <a:off x="1427002" y="4847280"/>
                <a:ext cx="13680" cy="355320"/>
              </p14:xfrm>
            </p:contentPart>
          </mc:Choice>
          <mc:Fallback>
            <p:pic>
              <p:nvPicPr>
                <p:cNvPr id="274" name="Input penna 273">
                  <a:extLst>
                    <a:ext uri="{FF2B5EF4-FFF2-40B4-BE49-F238E27FC236}">
                      <a16:creationId xmlns:a16="http://schemas.microsoft.com/office/drawing/2014/main" id="{CBC1550A-7C5D-4BF4-A535-466D6BADF0F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418362" y="4838280"/>
                  <a:ext cx="313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5" name="Input penna 274">
                  <a:extLst>
                    <a:ext uri="{FF2B5EF4-FFF2-40B4-BE49-F238E27FC236}">
                      <a16:creationId xmlns:a16="http://schemas.microsoft.com/office/drawing/2014/main" id="{8F66E6C0-9BF4-439D-B16E-66A5C4EEAF6E}"/>
                    </a:ext>
                  </a:extLst>
                </p14:cNvPr>
                <p14:cNvContentPartPr/>
                <p14:nvPr/>
              </p14:nvContentPartPr>
              <p14:xfrm>
                <a:off x="1421962" y="4888680"/>
                <a:ext cx="195480" cy="198360"/>
              </p14:xfrm>
            </p:contentPart>
          </mc:Choice>
          <mc:Fallback>
            <p:pic>
              <p:nvPicPr>
                <p:cNvPr id="275" name="Input penna 274">
                  <a:extLst>
                    <a:ext uri="{FF2B5EF4-FFF2-40B4-BE49-F238E27FC236}">
                      <a16:creationId xmlns:a16="http://schemas.microsoft.com/office/drawing/2014/main" id="{8F66E6C0-9BF4-439D-B16E-66A5C4EEAF6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413322" y="4879680"/>
                  <a:ext cx="213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76" name="Input penna 275">
                  <a:extLst>
                    <a:ext uri="{FF2B5EF4-FFF2-40B4-BE49-F238E27FC236}">
                      <a16:creationId xmlns:a16="http://schemas.microsoft.com/office/drawing/2014/main" id="{3421B84D-3D54-4BDD-B162-1793A830DAA1}"/>
                    </a:ext>
                  </a:extLst>
                </p14:cNvPr>
                <p14:cNvContentPartPr/>
                <p14:nvPr/>
              </p14:nvContentPartPr>
              <p14:xfrm>
                <a:off x="1411882" y="5032680"/>
                <a:ext cx="275400" cy="216360"/>
              </p14:xfrm>
            </p:contentPart>
          </mc:Choice>
          <mc:Fallback>
            <p:pic>
              <p:nvPicPr>
                <p:cNvPr id="276" name="Input penna 275">
                  <a:extLst>
                    <a:ext uri="{FF2B5EF4-FFF2-40B4-BE49-F238E27FC236}">
                      <a16:creationId xmlns:a16="http://schemas.microsoft.com/office/drawing/2014/main" id="{3421B84D-3D54-4BDD-B162-1793A830DA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403242" y="5023680"/>
                  <a:ext cx="293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77" name="Input penna 276">
                  <a:extLst>
                    <a:ext uri="{FF2B5EF4-FFF2-40B4-BE49-F238E27FC236}">
                      <a16:creationId xmlns:a16="http://schemas.microsoft.com/office/drawing/2014/main" id="{FEAE86F9-CBC3-47CE-AF44-588D6F017333}"/>
                    </a:ext>
                  </a:extLst>
                </p14:cNvPr>
                <p14:cNvContentPartPr/>
                <p14:nvPr/>
              </p14:nvContentPartPr>
              <p14:xfrm>
                <a:off x="1418362" y="4898400"/>
                <a:ext cx="26280" cy="479160"/>
              </p14:xfrm>
            </p:contentPart>
          </mc:Choice>
          <mc:Fallback>
            <p:pic>
              <p:nvPicPr>
                <p:cNvPr id="277" name="Input penna 276">
                  <a:extLst>
                    <a:ext uri="{FF2B5EF4-FFF2-40B4-BE49-F238E27FC236}">
                      <a16:creationId xmlns:a16="http://schemas.microsoft.com/office/drawing/2014/main" id="{FEAE86F9-CBC3-47CE-AF44-588D6F01733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409362" y="4889760"/>
                  <a:ext cx="439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78" name="Input penna 277">
                  <a:extLst>
                    <a:ext uri="{FF2B5EF4-FFF2-40B4-BE49-F238E27FC236}">
                      <a16:creationId xmlns:a16="http://schemas.microsoft.com/office/drawing/2014/main" id="{82202F23-22DF-486D-80BC-AE9052E620D8}"/>
                    </a:ext>
                  </a:extLst>
                </p14:cNvPr>
                <p14:cNvContentPartPr/>
                <p14:nvPr/>
              </p14:nvContentPartPr>
              <p14:xfrm>
                <a:off x="1420522" y="4888680"/>
                <a:ext cx="201600" cy="239400"/>
              </p14:xfrm>
            </p:contentPart>
          </mc:Choice>
          <mc:Fallback>
            <p:pic>
              <p:nvPicPr>
                <p:cNvPr id="278" name="Input penna 277">
                  <a:extLst>
                    <a:ext uri="{FF2B5EF4-FFF2-40B4-BE49-F238E27FC236}">
                      <a16:creationId xmlns:a16="http://schemas.microsoft.com/office/drawing/2014/main" id="{82202F23-22DF-486D-80BC-AE9052E620D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411882" y="4880040"/>
                  <a:ext cx="21924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uppo 282">
            <a:extLst>
              <a:ext uri="{FF2B5EF4-FFF2-40B4-BE49-F238E27FC236}">
                <a16:creationId xmlns:a16="http://schemas.microsoft.com/office/drawing/2014/main" id="{3F39B578-0DC1-4178-B281-D6B86DDF8B0E}"/>
              </a:ext>
            </a:extLst>
          </p:cNvPr>
          <p:cNvGrpSpPr/>
          <p:nvPr/>
        </p:nvGrpSpPr>
        <p:grpSpPr>
          <a:xfrm>
            <a:off x="1975282" y="4623360"/>
            <a:ext cx="455400" cy="385560"/>
            <a:chOff x="1975282" y="4623360"/>
            <a:chExt cx="45540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80" name="Input penna 279">
                  <a:extLst>
                    <a:ext uri="{FF2B5EF4-FFF2-40B4-BE49-F238E27FC236}">
                      <a16:creationId xmlns:a16="http://schemas.microsoft.com/office/drawing/2014/main" id="{D95F278C-6A08-49AE-8800-02C3045B1200}"/>
                    </a:ext>
                  </a:extLst>
                </p14:cNvPr>
                <p14:cNvContentPartPr/>
                <p14:nvPr/>
              </p14:nvContentPartPr>
              <p14:xfrm>
                <a:off x="1975282" y="4733880"/>
                <a:ext cx="186120" cy="28080"/>
              </p14:xfrm>
            </p:contentPart>
          </mc:Choice>
          <mc:Fallback>
            <p:pic>
              <p:nvPicPr>
                <p:cNvPr id="280" name="Input penna 279">
                  <a:extLst>
                    <a:ext uri="{FF2B5EF4-FFF2-40B4-BE49-F238E27FC236}">
                      <a16:creationId xmlns:a16="http://schemas.microsoft.com/office/drawing/2014/main" id="{D95F278C-6A08-49AE-8800-02C3045B120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66642" y="4724880"/>
                  <a:ext cx="203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81" name="Input penna 280">
                  <a:extLst>
                    <a:ext uri="{FF2B5EF4-FFF2-40B4-BE49-F238E27FC236}">
                      <a16:creationId xmlns:a16="http://schemas.microsoft.com/office/drawing/2014/main" id="{9CB9982B-2460-45C9-8F83-1E0D7F04AF98}"/>
                    </a:ext>
                  </a:extLst>
                </p14:cNvPr>
                <p14:cNvContentPartPr/>
                <p14:nvPr/>
              </p14:nvContentPartPr>
              <p14:xfrm>
                <a:off x="2307922" y="4623360"/>
                <a:ext cx="122760" cy="385560"/>
              </p14:xfrm>
            </p:contentPart>
          </mc:Choice>
          <mc:Fallback>
            <p:pic>
              <p:nvPicPr>
                <p:cNvPr id="281" name="Input penna 280">
                  <a:extLst>
                    <a:ext uri="{FF2B5EF4-FFF2-40B4-BE49-F238E27FC236}">
                      <a16:creationId xmlns:a16="http://schemas.microsoft.com/office/drawing/2014/main" id="{9CB9982B-2460-45C9-8F83-1E0D7F04AF9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299282" y="4614720"/>
                  <a:ext cx="14040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uppo 288">
            <a:extLst>
              <a:ext uri="{FF2B5EF4-FFF2-40B4-BE49-F238E27FC236}">
                <a16:creationId xmlns:a16="http://schemas.microsoft.com/office/drawing/2014/main" id="{645206DA-CE56-422D-9581-7EC61FB0E0EA}"/>
              </a:ext>
            </a:extLst>
          </p:cNvPr>
          <p:cNvGrpSpPr/>
          <p:nvPr/>
        </p:nvGrpSpPr>
        <p:grpSpPr>
          <a:xfrm>
            <a:off x="2643082" y="4484040"/>
            <a:ext cx="843840" cy="525240"/>
            <a:chOff x="2643082" y="4484040"/>
            <a:chExt cx="84384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82" name="Input penna 281">
                  <a:extLst>
                    <a:ext uri="{FF2B5EF4-FFF2-40B4-BE49-F238E27FC236}">
                      <a16:creationId xmlns:a16="http://schemas.microsoft.com/office/drawing/2014/main" id="{ECF57DE0-26D8-41E5-A75A-27FD53BC4DB0}"/>
                    </a:ext>
                  </a:extLst>
                </p14:cNvPr>
                <p14:cNvContentPartPr/>
                <p14:nvPr/>
              </p14:nvContentPartPr>
              <p14:xfrm>
                <a:off x="2643082" y="4484040"/>
                <a:ext cx="196920" cy="525240"/>
              </p14:xfrm>
            </p:contentPart>
          </mc:Choice>
          <mc:Fallback>
            <p:pic>
              <p:nvPicPr>
                <p:cNvPr id="282" name="Input penna 281">
                  <a:extLst>
                    <a:ext uri="{FF2B5EF4-FFF2-40B4-BE49-F238E27FC236}">
                      <a16:creationId xmlns:a16="http://schemas.microsoft.com/office/drawing/2014/main" id="{ECF57DE0-26D8-41E5-A75A-27FD53BC4DB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34442" y="4475400"/>
                  <a:ext cx="2145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84" name="Input penna 283">
                  <a:extLst>
                    <a:ext uri="{FF2B5EF4-FFF2-40B4-BE49-F238E27FC236}">
                      <a16:creationId xmlns:a16="http://schemas.microsoft.com/office/drawing/2014/main" id="{67B48A6C-66A9-4F7C-9112-E91D966BE653}"/>
                    </a:ext>
                  </a:extLst>
                </p14:cNvPr>
                <p14:cNvContentPartPr/>
                <p14:nvPr/>
              </p14:nvContentPartPr>
              <p14:xfrm>
                <a:off x="2863762" y="4694280"/>
                <a:ext cx="209160" cy="271440"/>
              </p14:xfrm>
            </p:contentPart>
          </mc:Choice>
          <mc:Fallback>
            <p:pic>
              <p:nvPicPr>
                <p:cNvPr id="284" name="Input penna 283">
                  <a:extLst>
                    <a:ext uri="{FF2B5EF4-FFF2-40B4-BE49-F238E27FC236}">
                      <a16:creationId xmlns:a16="http://schemas.microsoft.com/office/drawing/2014/main" id="{67B48A6C-66A9-4F7C-9112-E91D966BE65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855122" y="4685280"/>
                  <a:ext cx="2268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85" name="Input penna 284">
                  <a:extLst>
                    <a:ext uri="{FF2B5EF4-FFF2-40B4-BE49-F238E27FC236}">
                      <a16:creationId xmlns:a16="http://schemas.microsoft.com/office/drawing/2014/main" id="{BA59F3DA-5A1E-4BEE-B2A6-1254084A0C19}"/>
                    </a:ext>
                  </a:extLst>
                </p14:cNvPr>
                <p14:cNvContentPartPr/>
                <p14:nvPr/>
              </p14:nvContentPartPr>
              <p14:xfrm>
                <a:off x="3130882" y="4512120"/>
                <a:ext cx="172440" cy="252000"/>
              </p14:xfrm>
            </p:contentPart>
          </mc:Choice>
          <mc:Fallback>
            <p:pic>
              <p:nvPicPr>
                <p:cNvPr id="285" name="Input penna 284">
                  <a:extLst>
                    <a:ext uri="{FF2B5EF4-FFF2-40B4-BE49-F238E27FC236}">
                      <a16:creationId xmlns:a16="http://schemas.microsoft.com/office/drawing/2014/main" id="{BA59F3DA-5A1E-4BEE-B2A6-1254084A0C1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121882" y="4503480"/>
                  <a:ext cx="190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86" name="Input penna 285">
                  <a:extLst>
                    <a:ext uri="{FF2B5EF4-FFF2-40B4-BE49-F238E27FC236}">
                      <a16:creationId xmlns:a16="http://schemas.microsoft.com/office/drawing/2014/main" id="{22269135-F2F1-4AAF-B3D2-DD04F13EF05D}"/>
                    </a:ext>
                  </a:extLst>
                </p14:cNvPr>
                <p14:cNvContentPartPr/>
                <p14:nvPr/>
              </p14:nvContentPartPr>
              <p14:xfrm>
                <a:off x="3168322" y="4644600"/>
                <a:ext cx="78480" cy="16560"/>
              </p14:xfrm>
            </p:contentPart>
          </mc:Choice>
          <mc:Fallback>
            <p:pic>
              <p:nvPicPr>
                <p:cNvPr id="286" name="Input penna 285">
                  <a:extLst>
                    <a:ext uri="{FF2B5EF4-FFF2-40B4-BE49-F238E27FC236}">
                      <a16:creationId xmlns:a16="http://schemas.microsoft.com/office/drawing/2014/main" id="{22269135-F2F1-4AAF-B3D2-DD04F13EF05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159682" y="4635600"/>
                  <a:ext cx="96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87" name="Input penna 286">
                  <a:extLst>
                    <a:ext uri="{FF2B5EF4-FFF2-40B4-BE49-F238E27FC236}">
                      <a16:creationId xmlns:a16="http://schemas.microsoft.com/office/drawing/2014/main" id="{505B2589-B5B4-4C19-BBB1-608E7433A422}"/>
                    </a:ext>
                  </a:extLst>
                </p14:cNvPr>
                <p14:cNvContentPartPr/>
                <p14:nvPr/>
              </p14:nvContentPartPr>
              <p14:xfrm>
                <a:off x="3331042" y="4530840"/>
                <a:ext cx="155880" cy="361440"/>
              </p14:xfrm>
            </p:contentPart>
          </mc:Choice>
          <mc:Fallback>
            <p:pic>
              <p:nvPicPr>
                <p:cNvPr id="287" name="Input penna 286">
                  <a:extLst>
                    <a:ext uri="{FF2B5EF4-FFF2-40B4-BE49-F238E27FC236}">
                      <a16:creationId xmlns:a16="http://schemas.microsoft.com/office/drawing/2014/main" id="{505B2589-B5B4-4C19-BBB1-608E7433A42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322402" y="4522200"/>
                  <a:ext cx="17352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88" name="Input penna 287">
                <a:extLst>
                  <a:ext uri="{FF2B5EF4-FFF2-40B4-BE49-F238E27FC236}">
                    <a16:creationId xmlns:a16="http://schemas.microsoft.com/office/drawing/2014/main" id="{EA87DA05-CA07-4506-948A-1158F499F6F6}"/>
                  </a:ext>
                </a:extLst>
              </p14:cNvPr>
              <p14:cNvContentPartPr/>
              <p14:nvPr/>
            </p14:nvContentPartPr>
            <p14:xfrm>
              <a:off x="2162842" y="5133840"/>
              <a:ext cx="1310760" cy="47520"/>
            </p14:xfrm>
          </p:contentPart>
        </mc:Choice>
        <mc:Fallback>
          <p:pic>
            <p:nvPicPr>
              <p:cNvPr id="288" name="Input penna 287">
                <a:extLst>
                  <a:ext uri="{FF2B5EF4-FFF2-40B4-BE49-F238E27FC236}">
                    <a16:creationId xmlns:a16="http://schemas.microsoft.com/office/drawing/2014/main" id="{EA87DA05-CA07-4506-948A-1158F499F6F6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153842" y="5124840"/>
                <a:ext cx="1328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90" name="Input penna 289">
                <a:extLst>
                  <a:ext uri="{FF2B5EF4-FFF2-40B4-BE49-F238E27FC236}">
                    <a16:creationId xmlns:a16="http://schemas.microsoft.com/office/drawing/2014/main" id="{9830E410-B061-415B-B063-A8BA61CF9934}"/>
                  </a:ext>
                </a:extLst>
              </p14:cNvPr>
              <p14:cNvContentPartPr/>
              <p14:nvPr/>
            </p14:nvContentPartPr>
            <p14:xfrm>
              <a:off x="1528162" y="2438520"/>
              <a:ext cx="169560" cy="203760"/>
            </p14:xfrm>
          </p:contentPart>
        </mc:Choice>
        <mc:Fallback>
          <p:pic>
            <p:nvPicPr>
              <p:cNvPr id="290" name="Input penna 289">
                <a:extLst>
                  <a:ext uri="{FF2B5EF4-FFF2-40B4-BE49-F238E27FC236}">
                    <a16:creationId xmlns:a16="http://schemas.microsoft.com/office/drawing/2014/main" id="{9830E410-B061-415B-B063-A8BA61CF9934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519522" y="2429880"/>
                <a:ext cx="1872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91" name="Input penna 290">
                <a:extLst>
                  <a:ext uri="{FF2B5EF4-FFF2-40B4-BE49-F238E27FC236}">
                    <a16:creationId xmlns:a16="http://schemas.microsoft.com/office/drawing/2014/main" id="{44D0AA58-78C9-492B-875D-E19F1124971B}"/>
                  </a:ext>
                </a:extLst>
              </p14:cNvPr>
              <p14:cNvContentPartPr/>
              <p14:nvPr/>
            </p14:nvContentPartPr>
            <p14:xfrm>
              <a:off x="1680442" y="2155920"/>
              <a:ext cx="14040" cy="20880"/>
            </p14:xfrm>
          </p:contentPart>
        </mc:Choice>
        <mc:Fallback>
          <p:pic>
            <p:nvPicPr>
              <p:cNvPr id="291" name="Input penna 290">
                <a:extLst>
                  <a:ext uri="{FF2B5EF4-FFF2-40B4-BE49-F238E27FC236}">
                    <a16:creationId xmlns:a16="http://schemas.microsoft.com/office/drawing/2014/main" id="{44D0AA58-78C9-492B-875D-E19F1124971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671442" y="2147280"/>
                <a:ext cx="3168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uppo 294">
            <a:extLst>
              <a:ext uri="{FF2B5EF4-FFF2-40B4-BE49-F238E27FC236}">
                <a16:creationId xmlns:a16="http://schemas.microsoft.com/office/drawing/2014/main" id="{61F39158-6FCA-4D3E-A5FC-CBCAFDC53530}"/>
              </a:ext>
            </a:extLst>
          </p:cNvPr>
          <p:cNvGrpSpPr/>
          <p:nvPr/>
        </p:nvGrpSpPr>
        <p:grpSpPr>
          <a:xfrm>
            <a:off x="2620402" y="5319240"/>
            <a:ext cx="409320" cy="444600"/>
            <a:chOff x="2620402" y="5319240"/>
            <a:chExt cx="40932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2" name="Input penna 291">
                  <a:extLst>
                    <a:ext uri="{FF2B5EF4-FFF2-40B4-BE49-F238E27FC236}">
                      <a16:creationId xmlns:a16="http://schemas.microsoft.com/office/drawing/2014/main" id="{96AA809F-5AB4-4468-A56C-CF8F8E011392}"/>
                    </a:ext>
                  </a:extLst>
                </p14:cNvPr>
                <p14:cNvContentPartPr/>
                <p14:nvPr/>
              </p14:nvContentPartPr>
              <p14:xfrm>
                <a:off x="2620402" y="5566920"/>
                <a:ext cx="171000" cy="196920"/>
              </p14:xfrm>
            </p:contentPart>
          </mc:Choice>
          <mc:Fallback>
            <p:pic>
              <p:nvPicPr>
                <p:cNvPr id="292" name="Input penna 291">
                  <a:extLst>
                    <a:ext uri="{FF2B5EF4-FFF2-40B4-BE49-F238E27FC236}">
                      <a16:creationId xmlns:a16="http://schemas.microsoft.com/office/drawing/2014/main" id="{96AA809F-5AB4-4468-A56C-CF8F8E01139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611762" y="5557920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93" name="Input penna 292">
                  <a:extLst>
                    <a:ext uri="{FF2B5EF4-FFF2-40B4-BE49-F238E27FC236}">
                      <a16:creationId xmlns:a16="http://schemas.microsoft.com/office/drawing/2014/main" id="{D3C10533-2995-4B9B-9C57-A96D772E91B4}"/>
                    </a:ext>
                  </a:extLst>
                </p14:cNvPr>
                <p14:cNvContentPartPr/>
                <p14:nvPr/>
              </p14:nvContentPartPr>
              <p14:xfrm>
                <a:off x="2770882" y="5369640"/>
                <a:ext cx="14040" cy="6840"/>
              </p14:xfrm>
            </p:contentPart>
          </mc:Choice>
          <mc:Fallback>
            <p:pic>
              <p:nvPicPr>
                <p:cNvPr id="293" name="Input penna 292">
                  <a:extLst>
                    <a:ext uri="{FF2B5EF4-FFF2-40B4-BE49-F238E27FC236}">
                      <a16:creationId xmlns:a16="http://schemas.microsoft.com/office/drawing/2014/main" id="{D3C10533-2995-4B9B-9C57-A96D772E91B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61882" y="5360640"/>
                  <a:ext cx="31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94" name="Input penna 293">
                  <a:extLst>
                    <a:ext uri="{FF2B5EF4-FFF2-40B4-BE49-F238E27FC236}">
                      <a16:creationId xmlns:a16="http://schemas.microsoft.com/office/drawing/2014/main" id="{5A4757DE-C952-4F13-9D43-9B4EF23F1D49}"/>
                    </a:ext>
                  </a:extLst>
                </p14:cNvPr>
                <p14:cNvContentPartPr/>
                <p14:nvPr/>
              </p14:nvContentPartPr>
              <p14:xfrm>
                <a:off x="2927482" y="5319240"/>
                <a:ext cx="102240" cy="186480"/>
              </p14:xfrm>
            </p:contentPart>
          </mc:Choice>
          <mc:Fallback>
            <p:pic>
              <p:nvPicPr>
                <p:cNvPr id="294" name="Input penna 293">
                  <a:extLst>
                    <a:ext uri="{FF2B5EF4-FFF2-40B4-BE49-F238E27FC236}">
                      <a16:creationId xmlns:a16="http://schemas.microsoft.com/office/drawing/2014/main" id="{5A4757DE-C952-4F13-9D43-9B4EF23F1D4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918842" y="5310240"/>
                  <a:ext cx="11988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96" name="Input penna 295">
                <a:extLst>
                  <a:ext uri="{FF2B5EF4-FFF2-40B4-BE49-F238E27FC236}">
                    <a16:creationId xmlns:a16="http://schemas.microsoft.com/office/drawing/2014/main" id="{084A46BC-1F79-4224-B69A-104A99309308}"/>
                  </a:ext>
                </a:extLst>
              </p14:cNvPr>
              <p14:cNvContentPartPr/>
              <p14:nvPr/>
            </p14:nvContentPartPr>
            <p14:xfrm>
              <a:off x="505042" y="6142200"/>
              <a:ext cx="161280" cy="228960"/>
            </p14:xfrm>
          </p:contentPart>
        </mc:Choice>
        <mc:Fallback>
          <p:pic>
            <p:nvPicPr>
              <p:cNvPr id="296" name="Input penna 295">
                <a:extLst>
                  <a:ext uri="{FF2B5EF4-FFF2-40B4-BE49-F238E27FC236}">
                    <a16:creationId xmlns:a16="http://schemas.microsoft.com/office/drawing/2014/main" id="{084A46BC-1F79-4224-B69A-104A99309308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496402" y="6133560"/>
                <a:ext cx="1789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97" name="Input penna 296">
                <a:extLst>
                  <a:ext uri="{FF2B5EF4-FFF2-40B4-BE49-F238E27FC236}">
                    <a16:creationId xmlns:a16="http://schemas.microsoft.com/office/drawing/2014/main" id="{93EEA94D-895A-4536-8115-0370C8A8F35B}"/>
                  </a:ext>
                </a:extLst>
              </p14:cNvPr>
              <p14:cNvContentPartPr/>
              <p14:nvPr/>
            </p14:nvContentPartPr>
            <p14:xfrm>
              <a:off x="625282" y="5916480"/>
              <a:ext cx="8280" cy="2880"/>
            </p14:xfrm>
          </p:contentPart>
        </mc:Choice>
        <mc:Fallback>
          <p:pic>
            <p:nvPicPr>
              <p:cNvPr id="297" name="Input penna 296">
                <a:extLst>
                  <a:ext uri="{FF2B5EF4-FFF2-40B4-BE49-F238E27FC236}">
                    <a16:creationId xmlns:a16="http://schemas.microsoft.com/office/drawing/2014/main" id="{93EEA94D-895A-4536-8115-0370C8A8F35B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16642" y="5907480"/>
                <a:ext cx="2592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uppo 302">
            <a:extLst>
              <a:ext uri="{FF2B5EF4-FFF2-40B4-BE49-F238E27FC236}">
                <a16:creationId xmlns:a16="http://schemas.microsoft.com/office/drawing/2014/main" id="{32ECED08-6BA8-4A02-AA64-1C7F10634ABC}"/>
              </a:ext>
            </a:extLst>
          </p:cNvPr>
          <p:cNvGrpSpPr/>
          <p:nvPr/>
        </p:nvGrpSpPr>
        <p:grpSpPr>
          <a:xfrm>
            <a:off x="878362" y="5922960"/>
            <a:ext cx="1015200" cy="396000"/>
            <a:chOff x="878362" y="5922960"/>
            <a:chExt cx="101520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98" name="Input penna 297">
                  <a:extLst>
                    <a:ext uri="{FF2B5EF4-FFF2-40B4-BE49-F238E27FC236}">
                      <a16:creationId xmlns:a16="http://schemas.microsoft.com/office/drawing/2014/main" id="{18D1B4EC-810D-4E6C-B3A0-F79C4BA84A0F}"/>
                    </a:ext>
                  </a:extLst>
                </p14:cNvPr>
                <p14:cNvContentPartPr/>
                <p14:nvPr/>
              </p14:nvContentPartPr>
              <p14:xfrm>
                <a:off x="878362" y="6066600"/>
                <a:ext cx="416880" cy="252360"/>
              </p14:xfrm>
            </p:contentPart>
          </mc:Choice>
          <mc:Fallback>
            <p:pic>
              <p:nvPicPr>
                <p:cNvPr id="298" name="Input penna 297">
                  <a:extLst>
                    <a:ext uri="{FF2B5EF4-FFF2-40B4-BE49-F238E27FC236}">
                      <a16:creationId xmlns:a16="http://schemas.microsoft.com/office/drawing/2014/main" id="{18D1B4EC-810D-4E6C-B3A0-F79C4BA84A0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69362" y="6057960"/>
                  <a:ext cx="434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99" name="Input penna 298">
                  <a:extLst>
                    <a:ext uri="{FF2B5EF4-FFF2-40B4-BE49-F238E27FC236}">
                      <a16:creationId xmlns:a16="http://schemas.microsoft.com/office/drawing/2014/main" id="{07CA2A20-F55E-4EBB-A322-7315BDCF7470}"/>
                    </a:ext>
                  </a:extLst>
                </p14:cNvPr>
                <p14:cNvContentPartPr/>
                <p14:nvPr/>
              </p14:nvContentPartPr>
              <p14:xfrm>
                <a:off x="1139002" y="5922960"/>
                <a:ext cx="11160" cy="13320"/>
              </p14:xfrm>
            </p:contentPart>
          </mc:Choice>
          <mc:Fallback>
            <p:pic>
              <p:nvPicPr>
                <p:cNvPr id="299" name="Input penna 298">
                  <a:extLst>
                    <a:ext uri="{FF2B5EF4-FFF2-40B4-BE49-F238E27FC236}">
                      <a16:creationId xmlns:a16="http://schemas.microsoft.com/office/drawing/2014/main" id="{07CA2A20-F55E-4EBB-A322-7315BDCF747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30002" y="5914320"/>
                  <a:ext cx="28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00" name="Input penna 299">
                  <a:extLst>
                    <a:ext uri="{FF2B5EF4-FFF2-40B4-BE49-F238E27FC236}">
                      <a16:creationId xmlns:a16="http://schemas.microsoft.com/office/drawing/2014/main" id="{5BA4DF2F-03D3-4D74-9CEF-A282E03F1ED2}"/>
                    </a:ext>
                  </a:extLst>
                </p14:cNvPr>
                <p14:cNvContentPartPr/>
                <p14:nvPr/>
              </p14:nvContentPartPr>
              <p14:xfrm>
                <a:off x="1415482" y="6040320"/>
                <a:ext cx="225000" cy="252360"/>
              </p14:xfrm>
            </p:contentPart>
          </mc:Choice>
          <mc:Fallback>
            <p:pic>
              <p:nvPicPr>
                <p:cNvPr id="300" name="Input penna 299">
                  <a:extLst>
                    <a:ext uri="{FF2B5EF4-FFF2-40B4-BE49-F238E27FC236}">
                      <a16:creationId xmlns:a16="http://schemas.microsoft.com/office/drawing/2014/main" id="{5BA4DF2F-03D3-4D74-9CEF-A282E03F1ED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06842" y="6031320"/>
                  <a:ext cx="242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01" name="Input penna 300">
                  <a:extLst>
                    <a:ext uri="{FF2B5EF4-FFF2-40B4-BE49-F238E27FC236}">
                      <a16:creationId xmlns:a16="http://schemas.microsoft.com/office/drawing/2014/main" id="{16404473-D836-405F-8EAB-6678B779DE9F}"/>
                    </a:ext>
                  </a:extLst>
                </p14:cNvPr>
                <p14:cNvContentPartPr/>
                <p14:nvPr/>
              </p14:nvContentPartPr>
              <p14:xfrm>
                <a:off x="1736242" y="6183600"/>
                <a:ext cx="157320" cy="24840"/>
              </p14:xfrm>
            </p:contentPart>
          </mc:Choice>
          <mc:Fallback>
            <p:pic>
              <p:nvPicPr>
                <p:cNvPr id="301" name="Input penna 300">
                  <a:extLst>
                    <a:ext uri="{FF2B5EF4-FFF2-40B4-BE49-F238E27FC236}">
                      <a16:creationId xmlns:a16="http://schemas.microsoft.com/office/drawing/2014/main" id="{16404473-D836-405F-8EAB-6678B779DE9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727242" y="6174960"/>
                  <a:ext cx="174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02" name="Input penna 301">
                  <a:extLst>
                    <a:ext uri="{FF2B5EF4-FFF2-40B4-BE49-F238E27FC236}">
                      <a16:creationId xmlns:a16="http://schemas.microsoft.com/office/drawing/2014/main" id="{E13DCAAB-8723-4992-BC05-4C9A6952520B}"/>
                    </a:ext>
                  </a:extLst>
                </p14:cNvPr>
                <p14:cNvContentPartPr/>
                <p14:nvPr/>
              </p14:nvContentPartPr>
              <p14:xfrm>
                <a:off x="1737322" y="6302760"/>
                <a:ext cx="135360" cy="12600"/>
              </p14:xfrm>
            </p:contentPart>
          </mc:Choice>
          <mc:Fallback>
            <p:pic>
              <p:nvPicPr>
                <p:cNvPr id="302" name="Input penna 301">
                  <a:extLst>
                    <a:ext uri="{FF2B5EF4-FFF2-40B4-BE49-F238E27FC236}">
                      <a16:creationId xmlns:a16="http://schemas.microsoft.com/office/drawing/2014/main" id="{E13DCAAB-8723-4992-BC05-4C9A6952520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728682" y="6293760"/>
                  <a:ext cx="15300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304" name="Input penna 303">
                <a:extLst>
                  <a:ext uri="{FF2B5EF4-FFF2-40B4-BE49-F238E27FC236}">
                    <a16:creationId xmlns:a16="http://schemas.microsoft.com/office/drawing/2014/main" id="{DB950385-2641-4390-B807-E5876D7DBBA6}"/>
                  </a:ext>
                </a:extLst>
              </p14:cNvPr>
              <p14:cNvContentPartPr/>
              <p14:nvPr/>
            </p14:nvContentPartPr>
            <p14:xfrm>
              <a:off x="2340682" y="3771240"/>
              <a:ext cx="224280" cy="303120"/>
            </p14:xfrm>
          </p:contentPart>
        </mc:Choice>
        <mc:Fallback>
          <p:pic>
            <p:nvPicPr>
              <p:cNvPr id="304" name="Input penna 303">
                <a:extLst>
                  <a:ext uri="{FF2B5EF4-FFF2-40B4-BE49-F238E27FC236}">
                    <a16:creationId xmlns:a16="http://schemas.microsoft.com/office/drawing/2014/main" id="{DB950385-2641-4390-B807-E5876D7DBBA6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331682" y="3762240"/>
                <a:ext cx="24192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uppo 307">
            <a:extLst>
              <a:ext uri="{FF2B5EF4-FFF2-40B4-BE49-F238E27FC236}">
                <a16:creationId xmlns:a16="http://schemas.microsoft.com/office/drawing/2014/main" id="{9AC03FF3-CDFF-48A9-9BE3-A6A10F6CFC92}"/>
              </a:ext>
            </a:extLst>
          </p:cNvPr>
          <p:cNvGrpSpPr/>
          <p:nvPr/>
        </p:nvGrpSpPr>
        <p:grpSpPr>
          <a:xfrm>
            <a:off x="2117122" y="5903520"/>
            <a:ext cx="217080" cy="378360"/>
            <a:chOff x="2117122" y="5903520"/>
            <a:chExt cx="21708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05" name="Input penna 304">
                  <a:extLst>
                    <a:ext uri="{FF2B5EF4-FFF2-40B4-BE49-F238E27FC236}">
                      <a16:creationId xmlns:a16="http://schemas.microsoft.com/office/drawing/2014/main" id="{7C41F42E-67DB-40CA-976F-99A57DEC8314}"/>
                    </a:ext>
                  </a:extLst>
                </p14:cNvPr>
                <p14:cNvContentPartPr/>
                <p14:nvPr/>
              </p14:nvContentPartPr>
              <p14:xfrm>
                <a:off x="2142322" y="5903520"/>
                <a:ext cx="191880" cy="243000"/>
              </p14:xfrm>
            </p:contentPart>
          </mc:Choice>
          <mc:Fallback>
            <p:pic>
              <p:nvPicPr>
                <p:cNvPr id="305" name="Input penna 304">
                  <a:extLst>
                    <a:ext uri="{FF2B5EF4-FFF2-40B4-BE49-F238E27FC236}">
                      <a16:creationId xmlns:a16="http://schemas.microsoft.com/office/drawing/2014/main" id="{7C41F42E-67DB-40CA-976F-99A57DEC831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133322" y="5894880"/>
                  <a:ext cx="209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06" name="Input penna 305">
                  <a:extLst>
                    <a:ext uri="{FF2B5EF4-FFF2-40B4-BE49-F238E27FC236}">
                      <a16:creationId xmlns:a16="http://schemas.microsoft.com/office/drawing/2014/main" id="{919560AB-D368-4A21-9285-7C310F50071E}"/>
                    </a:ext>
                  </a:extLst>
                </p14:cNvPr>
                <p14:cNvContentPartPr/>
                <p14:nvPr/>
              </p14:nvContentPartPr>
              <p14:xfrm>
                <a:off x="2117122" y="6253800"/>
                <a:ext cx="215640" cy="28080"/>
              </p14:xfrm>
            </p:contentPart>
          </mc:Choice>
          <mc:Fallback>
            <p:pic>
              <p:nvPicPr>
                <p:cNvPr id="306" name="Input penna 305">
                  <a:extLst>
                    <a:ext uri="{FF2B5EF4-FFF2-40B4-BE49-F238E27FC236}">
                      <a16:creationId xmlns:a16="http://schemas.microsoft.com/office/drawing/2014/main" id="{919560AB-D368-4A21-9285-7C310F50071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108122" y="6245160"/>
                  <a:ext cx="23328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307" name="Input penna 306">
                <a:extLst>
                  <a:ext uri="{FF2B5EF4-FFF2-40B4-BE49-F238E27FC236}">
                    <a16:creationId xmlns:a16="http://schemas.microsoft.com/office/drawing/2014/main" id="{30A0CC31-A781-441C-9065-DE26A42ACD36}"/>
                  </a:ext>
                </a:extLst>
              </p14:cNvPr>
              <p14:cNvContentPartPr/>
              <p14:nvPr/>
            </p14:nvContentPartPr>
            <p14:xfrm>
              <a:off x="2238442" y="6410400"/>
              <a:ext cx="98640" cy="187560"/>
            </p14:xfrm>
          </p:contentPart>
        </mc:Choice>
        <mc:Fallback>
          <p:pic>
            <p:nvPicPr>
              <p:cNvPr id="307" name="Input penna 306">
                <a:extLst>
                  <a:ext uri="{FF2B5EF4-FFF2-40B4-BE49-F238E27FC236}">
                    <a16:creationId xmlns:a16="http://schemas.microsoft.com/office/drawing/2014/main" id="{30A0CC31-A781-441C-9065-DE26A42ACD36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2229802" y="6401400"/>
                <a:ext cx="11628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4" name="Gruppo 323">
            <a:extLst>
              <a:ext uri="{FF2B5EF4-FFF2-40B4-BE49-F238E27FC236}">
                <a16:creationId xmlns:a16="http://schemas.microsoft.com/office/drawing/2014/main" id="{B3AE97A5-F97F-4DFE-AF8D-230098FA72F4}"/>
              </a:ext>
            </a:extLst>
          </p:cNvPr>
          <p:cNvGrpSpPr/>
          <p:nvPr/>
        </p:nvGrpSpPr>
        <p:grpSpPr>
          <a:xfrm>
            <a:off x="2764762" y="5974440"/>
            <a:ext cx="395280" cy="307080"/>
            <a:chOff x="2764762" y="5974440"/>
            <a:chExt cx="39528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09" name="Input penna 308">
                  <a:extLst>
                    <a:ext uri="{FF2B5EF4-FFF2-40B4-BE49-F238E27FC236}">
                      <a16:creationId xmlns:a16="http://schemas.microsoft.com/office/drawing/2014/main" id="{D448F77F-279C-4C08-B06F-C4E03B1C0425}"/>
                    </a:ext>
                  </a:extLst>
                </p14:cNvPr>
                <p14:cNvContentPartPr/>
                <p14:nvPr/>
              </p14:nvContentPartPr>
              <p14:xfrm>
                <a:off x="2782762" y="6088920"/>
                <a:ext cx="174240" cy="48960"/>
              </p14:xfrm>
            </p:contentPart>
          </mc:Choice>
          <mc:Fallback>
            <p:pic>
              <p:nvPicPr>
                <p:cNvPr id="309" name="Input penna 308">
                  <a:extLst>
                    <a:ext uri="{FF2B5EF4-FFF2-40B4-BE49-F238E27FC236}">
                      <a16:creationId xmlns:a16="http://schemas.microsoft.com/office/drawing/2014/main" id="{D448F77F-279C-4C08-B06F-C4E03B1C042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773762" y="6079920"/>
                  <a:ext cx="191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10" name="Input penna 309">
                  <a:extLst>
                    <a:ext uri="{FF2B5EF4-FFF2-40B4-BE49-F238E27FC236}">
                      <a16:creationId xmlns:a16="http://schemas.microsoft.com/office/drawing/2014/main" id="{CDBE7C98-71C6-4243-AD19-50E06796CD0D}"/>
                    </a:ext>
                  </a:extLst>
                </p14:cNvPr>
                <p14:cNvContentPartPr/>
                <p14:nvPr/>
              </p14:nvContentPartPr>
              <p14:xfrm>
                <a:off x="2764762" y="6191880"/>
                <a:ext cx="132120" cy="10800"/>
              </p14:xfrm>
            </p:contentPart>
          </mc:Choice>
          <mc:Fallback>
            <p:pic>
              <p:nvPicPr>
                <p:cNvPr id="310" name="Input penna 309">
                  <a:extLst>
                    <a:ext uri="{FF2B5EF4-FFF2-40B4-BE49-F238E27FC236}">
                      <a16:creationId xmlns:a16="http://schemas.microsoft.com/office/drawing/2014/main" id="{CDBE7C98-71C6-4243-AD19-50E06796CD0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55762" y="6183240"/>
                  <a:ext cx="149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12" name="Input penna 311">
                  <a:extLst>
                    <a:ext uri="{FF2B5EF4-FFF2-40B4-BE49-F238E27FC236}">
                      <a16:creationId xmlns:a16="http://schemas.microsoft.com/office/drawing/2014/main" id="{1BCC8A74-5A63-4492-A6E8-94C890982B38}"/>
                    </a:ext>
                  </a:extLst>
                </p14:cNvPr>
                <p14:cNvContentPartPr/>
                <p14:nvPr/>
              </p14:nvContentPartPr>
              <p14:xfrm>
                <a:off x="2982202" y="5974440"/>
                <a:ext cx="177840" cy="307080"/>
              </p14:xfrm>
            </p:contentPart>
          </mc:Choice>
          <mc:Fallback>
            <p:pic>
              <p:nvPicPr>
                <p:cNvPr id="312" name="Input penna 311">
                  <a:extLst>
                    <a:ext uri="{FF2B5EF4-FFF2-40B4-BE49-F238E27FC236}">
                      <a16:creationId xmlns:a16="http://schemas.microsoft.com/office/drawing/2014/main" id="{1BCC8A74-5A63-4492-A6E8-94C890982B3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973202" y="5965800"/>
                  <a:ext cx="195480" cy="32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314" name="Input penna 313">
                <a:extLst>
                  <a:ext uri="{FF2B5EF4-FFF2-40B4-BE49-F238E27FC236}">
                    <a16:creationId xmlns:a16="http://schemas.microsoft.com/office/drawing/2014/main" id="{D99EF724-4571-4BA7-801C-797154F6AC7E}"/>
                  </a:ext>
                </a:extLst>
              </p14:cNvPr>
              <p14:cNvContentPartPr/>
              <p14:nvPr/>
            </p14:nvContentPartPr>
            <p14:xfrm>
              <a:off x="3493402" y="5830080"/>
              <a:ext cx="24480" cy="25560"/>
            </p14:xfrm>
          </p:contentPart>
        </mc:Choice>
        <mc:Fallback>
          <p:pic>
            <p:nvPicPr>
              <p:cNvPr id="314" name="Input penna 313">
                <a:extLst>
                  <a:ext uri="{FF2B5EF4-FFF2-40B4-BE49-F238E27FC236}">
                    <a16:creationId xmlns:a16="http://schemas.microsoft.com/office/drawing/2014/main" id="{D99EF724-4571-4BA7-801C-797154F6AC7E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3484762" y="5821440"/>
                <a:ext cx="4212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uppo 322">
            <a:extLst>
              <a:ext uri="{FF2B5EF4-FFF2-40B4-BE49-F238E27FC236}">
                <a16:creationId xmlns:a16="http://schemas.microsoft.com/office/drawing/2014/main" id="{57882E3B-3A97-4B43-8FAE-8E98CD3B257E}"/>
              </a:ext>
            </a:extLst>
          </p:cNvPr>
          <p:cNvGrpSpPr/>
          <p:nvPr/>
        </p:nvGrpSpPr>
        <p:grpSpPr>
          <a:xfrm>
            <a:off x="3360202" y="5991000"/>
            <a:ext cx="497880" cy="259560"/>
            <a:chOff x="3360202" y="5991000"/>
            <a:chExt cx="49788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13" name="Input penna 312">
                  <a:extLst>
                    <a:ext uri="{FF2B5EF4-FFF2-40B4-BE49-F238E27FC236}">
                      <a16:creationId xmlns:a16="http://schemas.microsoft.com/office/drawing/2014/main" id="{24352458-2BF4-4017-B012-73514340E3B8}"/>
                    </a:ext>
                  </a:extLst>
                </p14:cNvPr>
                <p14:cNvContentPartPr/>
                <p14:nvPr/>
              </p14:nvContentPartPr>
              <p14:xfrm>
                <a:off x="3360202" y="6024480"/>
                <a:ext cx="128880" cy="226080"/>
              </p14:xfrm>
            </p:contentPart>
          </mc:Choice>
          <mc:Fallback>
            <p:pic>
              <p:nvPicPr>
                <p:cNvPr id="313" name="Input penna 312">
                  <a:extLst>
                    <a:ext uri="{FF2B5EF4-FFF2-40B4-BE49-F238E27FC236}">
                      <a16:creationId xmlns:a16="http://schemas.microsoft.com/office/drawing/2014/main" id="{24352458-2BF4-4017-B012-73514340E3B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351202" y="6015840"/>
                  <a:ext cx="146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15" name="Input penna 314">
                  <a:extLst>
                    <a:ext uri="{FF2B5EF4-FFF2-40B4-BE49-F238E27FC236}">
                      <a16:creationId xmlns:a16="http://schemas.microsoft.com/office/drawing/2014/main" id="{142A53FF-15D4-4964-BDDA-F571FFFF37AB}"/>
                    </a:ext>
                  </a:extLst>
                </p14:cNvPr>
                <p14:cNvContentPartPr/>
                <p14:nvPr/>
              </p14:nvContentPartPr>
              <p14:xfrm>
                <a:off x="3651082" y="5991000"/>
                <a:ext cx="207000" cy="136440"/>
              </p14:xfrm>
            </p:contentPart>
          </mc:Choice>
          <mc:Fallback>
            <p:pic>
              <p:nvPicPr>
                <p:cNvPr id="315" name="Input penna 314">
                  <a:extLst>
                    <a:ext uri="{FF2B5EF4-FFF2-40B4-BE49-F238E27FC236}">
                      <a16:creationId xmlns:a16="http://schemas.microsoft.com/office/drawing/2014/main" id="{142A53FF-15D4-4964-BDDA-F571FFFF37A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642082" y="5982000"/>
                  <a:ext cx="2246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uppo 321">
            <a:extLst>
              <a:ext uri="{FF2B5EF4-FFF2-40B4-BE49-F238E27FC236}">
                <a16:creationId xmlns:a16="http://schemas.microsoft.com/office/drawing/2014/main" id="{7AC153EA-017D-47BD-BE3A-5601EFE80A91}"/>
              </a:ext>
            </a:extLst>
          </p:cNvPr>
          <p:cNvGrpSpPr/>
          <p:nvPr/>
        </p:nvGrpSpPr>
        <p:grpSpPr>
          <a:xfrm>
            <a:off x="4169482" y="5640360"/>
            <a:ext cx="974160" cy="867960"/>
            <a:chOff x="4169482" y="5640360"/>
            <a:chExt cx="974160" cy="8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16" name="Input penna 315">
                  <a:extLst>
                    <a:ext uri="{FF2B5EF4-FFF2-40B4-BE49-F238E27FC236}">
                      <a16:creationId xmlns:a16="http://schemas.microsoft.com/office/drawing/2014/main" id="{42409411-354C-4428-86AE-901BF13D2350}"/>
                    </a:ext>
                  </a:extLst>
                </p14:cNvPr>
                <p14:cNvContentPartPr/>
                <p14:nvPr/>
              </p14:nvContentPartPr>
              <p14:xfrm>
                <a:off x="4403122" y="5640360"/>
                <a:ext cx="334800" cy="386640"/>
              </p14:xfrm>
            </p:contentPart>
          </mc:Choice>
          <mc:Fallback>
            <p:pic>
              <p:nvPicPr>
                <p:cNvPr id="316" name="Input penna 315">
                  <a:extLst>
                    <a:ext uri="{FF2B5EF4-FFF2-40B4-BE49-F238E27FC236}">
                      <a16:creationId xmlns:a16="http://schemas.microsoft.com/office/drawing/2014/main" id="{42409411-354C-4428-86AE-901BF13D235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394482" y="5631360"/>
                  <a:ext cx="3524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17" name="Input penna 316">
                  <a:extLst>
                    <a:ext uri="{FF2B5EF4-FFF2-40B4-BE49-F238E27FC236}">
                      <a16:creationId xmlns:a16="http://schemas.microsoft.com/office/drawing/2014/main" id="{72E17D94-7629-4DDF-BCF0-B5E3FCED0D67}"/>
                    </a:ext>
                  </a:extLst>
                </p14:cNvPr>
                <p14:cNvContentPartPr/>
                <p14:nvPr/>
              </p14:nvContentPartPr>
              <p14:xfrm>
                <a:off x="4271362" y="6096840"/>
                <a:ext cx="503280" cy="42120"/>
              </p14:xfrm>
            </p:contentPart>
          </mc:Choice>
          <mc:Fallback>
            <p:pic>
              <p:nvPicPr>
                <p:cNvPr id="317" name="Input penna 316">
                  <a:extLst>
                    <a:ext uri="{FF2B5EF4-FFF2-40B4-BE49-F238E27FC236}">
                      <a16:creationId xmlns:a16="http://schemas.microsoft.com/office/drawing/2014/main" id="{72E17D94-7629-4DDF-BCF0-B5E3FCED0D6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262722" y="6088200"/>
                  <a:ext cx="520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18" name="Input penna 317">
                  <a:extLst>
                    <a:ext uri="{FF2B5EF4-FFF2-40B4-BE49-F238E27FC236}">
                      <a16:creationId xmlns:a16="http://schemas.microsoft.com/office/drawing/2014/main" id="{92996F53-6877-4076-8C67-7B555CEE2461}"/>
                    </a:ext>
                  </a:extLst>
                </p14:cNvPr>
                <p14:cNvContentPartPr/>
                <p14:nvPr/>
              </p14:nvContentPartPr>
              <p14:xfrm>
                <a:off x="4169482" y="6284400"/>
                <a:ext cx="132480" cy="182880"/>
              </p14:xfrm>
            </p:contentPart>
          </mc:Choice>
          <mc:Fallback>
            <p:pic>
              <p:nvPicPr>
                <p:cNvPr id="318" name="Input penna 317">
                  <a:extLst>
                    <a:ext uri="{FF2B5EF4-FFF2-40B4-BE49-F238E27FC236}">
                      <a16:creationId xmlns:a16="http://schemas.microsoft.com/office/drawing/2014/main" id="{92996F53-6877-4076-8C67-7B555CEE246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160482" y="6275400"/>
                  <a:ext cx="150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19" name="Input penna 318">
                  <a:extLst>
                    <a:ext uri="{FF2B5EF4-FFF2-40B4-BE49-F238E27FC236}">
                      <a16:creationId xmlns:a16="http://schemas.microsoft.com/office/drawing/2014/main" id="{E39BE442-6832-4341-B30A-1435F3D121AB}"/>
                    </a:ext>
                  </a:extLst>
                </p14:cNvPr>
                <p14:cNvContentPartPr/>
                <p14:nvPr/>
              </p14:nvContentPartPr>
              <p14:xfrm>
                <a:off x="4407082" y="6325080"/>
                <a:ext cx="410400" cy="183240"/>
              </p14:xfrm>
            </p:contentPart>
          </mc:Choice>
          <mc:Fallback>
            <p:pic>
              <p:nvPicPr>
                <p:cNvPr id="319" name="Input penna 318">
                  <a:extLst>
                    <a:ext uri="{FF2B5EF4-FFF2-40B4-BE49-F238E27FC236}">
                      <a16:creationId xmlns:a16="http://schemas.microsoft.com/office/drawing/2014/main" id="{E39BE442-6832-4341-B30A-1435F3D121A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398442" y="6316080"/>
                  <a:ext cx="428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20" name="Input penna 319">
                  <a:extLst>
                    <a:ext uri="{FF2B5EF4-FFF2-40B4-BE49-F238E27FC236}">
                      <a16:creationId xmlns:a16="http://schemas.microsoft.com/office/drawing/2014/main" id="{5743A2DB-909A-4B26-9EFF-06E280C46F6C}"/>
                    </a:ext>
                  </a:extLst>
                </p14:cNvPr>
                <p14:cNvContentPartPr/>
                <p14:nvPr/>
              </p14:nvContentPartPr>
              <p14:xfrm>
                <a:off x="4625242" y="6240480"/>
                <a:ext cx="18720" cy="4680"/>
              </p14:xfrm>
            </p:contentPart>
          </mc:Choice>
          <mc:Fallback>
            <p:pic>
              <p:nvPicPr>
                <p:cNvPr id="320" name="Input penna 319">
                  <a:extLst>
                    <a:ext uri="{FF2B5EF4-FFF2-40B4-BE49-F238E27FC236}">
                      <a16:creationId xmlns:a16="http://schemas.microsoft.com/office/drawing/2014/main" id="{5743A2DB-909A-4B26-9EFF-06E280C46F6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616602" y="6231840"/>
                  <a:ext cx="36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21" name="Input penna 320">
                  <a:extLst>
                    <a:ext uri="{FF2B5EF4-FFF2-40B4-BE49-F238E27FC236}">
                      <a16:creationId xmlns:a16="http://schemas.microsoft.com/office/drawing/2014/main" id="{8DD87273-CA5D-4FBF-B874-3900E4ABFA2F}"/>
                    </a:ext>
                  </a:extLst>
                </p14:cNvPr>
                <p14:cNvContentPartPr/>
                <p14:nvPr/>
              </p14:nvContentPartPr>
              <p14:xfrm>
                <a:off x="4903162" y="6255960"/>
                <a:ext cx="240480" cy="210600"/>
              </p14:xfrm>
            </p:contentPart>
          </mc:Choice>
          <mc:Fallback>
            <p:pic>
              <p:nvPicPr>
                <p:cNvPr id="321" name="Input penna 320">
                  <a:extLst>
                    <a:ext uri="{FF2B5EF4-FFF2-40B4-BE49-F238E27FC236}">
                      <a16:creationId xmlns:a16="http://schemas.microsoft.com/office/drawing/2014/main" id="{8DD87273-CA5D-4FBF-B874-3900E4ABFA2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894522" y="6247320"/>
                  <a:ext cx="25812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325" name="Input penna 324">
                <a:extLst>
                  <a:ext uri="{FF2B5EF4-FFF2-40B4-BE49-F238E27FC236}">
                    <a16:creationId xmlns:a16="http://schemas.microsoft.com/office/drawing/2014/main" id="{9338DA18-27F5-4C7F-B22B-483CDA1CBFAB}"/>
                  </a:ext>
                </a:extLst>
              </p14:cNvPr>
              <p14:cNvContentPartPr/>
              <p14:nvPr/>
            </p14:nvContentPartPr>
            <p14:xfrm>
              <a:off x="5313922" y="5937720"/>
              <a:ext cx="210600" cy="28440"/>
            </p14:xfrm>
          </p:contentPart>
        </mc:Choice>
        <mc:Fallback>
          <p:pic>
            <p:nvPicPr>
              <p:cNvPr id="325" name="Input penna 324">
                <a:extLst>
                  <a:ext uri="{FF2B5EF4-FFF2-40B4-BE49-F238E27FC236}">
                    <a16:creationId xmlns:a16="http://schemas.microsoft.com/office/drawing/2014/main" id="{9338DA18-27F5-4C7F-B22B-483CDA1CBFAB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304922" y="5929080"/>
                <a:ext cx="2282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326" name="Input penna 325">
                <a:extLst>
                  <a:ext uri="{FF2B5EF4-FFF2-40B4-BE49-F238E27FC236}">
                    <a16:creationId xmlns:a16="http://schemas.microsoft.com/office/drawing/2014/main" id="{4E485F0C-019D-4769-8C2A-D6A8BBF24AA1}"/>
                  </a:ext>
                </a:extLst>
              </p14:cNvPr>
              <p14:cNvContentPartPr/>
              <p14:nvPr/>
            </p14:nvContentPartPr>
            <p14:xfrm>
              <a:off x="5280442" y="6083880"/>
              <a:ext cx="169560" cy="16560"/>
            </p14:xfrm>
          </p:contentPart>
        </mc:Choice>
        <mc:Fallback>
          <p:pic>
            <p:nvPicPr>
              <p:cNvPr id="326" name="Input penna 325">
                <a:extLst>
                  <a:ext uri="{FF2B5EF4-FFF2-40B4-BE49-F238E27FC236}">
                    <a16:creationId xmlns:a16="http://schemas.microsoft.com/office/drawing/2014/main" id="{4E485F0C-019D-4769-8C2A-D6A8BBF24AA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271442" y="6074880"/>
                <a:ext cx="1872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uppo 329">
            <a:extLst>
              <a:ext uri="{FF2B5EF4-FFF2-40B4-BE49-F238E27FC236}">
                <a16:creationId xmlns:a16="http://schemas.microsoft.com/office/drawing/2014/main" id="{3019F039-5B90-454E-93B0-6E27F6A612B5}"/>
              </a:ext>
            </a:extLst>
          </p:cNvPr>
          <p:cNvGrpSpPr/>
          <p:nvPr/>
        </p:nvGrpSpPr>
        <p:grpSpPr>
          <a:xfrm>
            <a:off x="7684882" y="2734080"/>
            <a:ext cx="2228040" cy="1618920"/>
            <a:chOff x="7684882" y="2734080"/>
            <a:chExt cx="2228040" cy="16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D7FE4E13-EDFE-4D0C-8C00-531C95BB9B93}"/>
                    </a:ext>
                  </a:extLst>
                </p14:cNvPr>
                <p14:cNvContentPartPr/>
                <p14:nvPr/>
              </p14:nvContentPartPr>
              <p14:xfrm>
                <a:off x="8032642" y="3015240"/>
                <a:ext cx="535320" cy="227160"/>
              </p14:xfrm>
            </p:contentPart>
          </mc:Choice>
          <mc:Fallback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D7FE4E13-EDFE-4D0C-8C00-531C95BB9B9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023642" y="3006240"/>
                  <a:ext cx="5529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3F004026-E639-40F2-972F-777FF338FF23}"/>
                    </a:ext>
                  </a:extLst>
                </p14:cNvPr>
                <p14:cNvContentPartPr/>
                <p14:nvPr/>
              </p14:nvContentPartPr>
              <p14:xfrm>
                <a:off x="8467522" y="2779080"/>
                <a:ext cx="19080" cy="13320"/>
              </p14:xfrm>
            </p:contentPart>
          </mc:Choice>
          <mc:Fallback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3F004026-E639-40F2-972F-777FF338FF2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458522" y="2770080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1DE9F945-0E70-4976-AAB5-5E8082AC14EE}"/>
                    </a:ext>
                  </a:extLst>
                </p14:cNvPr>
                <p14:cNvContentPartPr/>
                <p14:nvPr/>
              </p14:nvContentPartPr>
              <p14:xfrm>
                <a:off x="8726362" y="2933880"/>
                <a:ext cx="83160" cy="250920"/>
              </p14:xfrm>
            </p:contentPart>
          </mc:Choice>
          <mc:Fallback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1DE9F945-0E70-4976-AAB5-5E8082AC14E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717722" y="2924880"/>
                  <a:ext cx="100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27" name="Input penna 226">
                  <a:extLst>
                    <a:ext uri="{FF2B5EF4-FFF2-40B4-BE49-F238E27FC236}">
                      <a16:creationId xmlns:a16="http://schemas.microsoft.com/office/drawing/2014/main" id="{A867366C-93C5-40AD-B57F-36C2D047FEBF}"/>
                    </a:ext>
                  </a:extLst>
                </p14:cNvPr>
                <p14:cNvContentPartPr/>
                <p14:nvPr/>
              </p14:nvContentPartPr>
              <p14:xfrm>
                <a:off x="8836882" y="3028920"/>
                <a:ext cx="160560" cy="148320"/>
              </p14:xfrm>
            </p:contentPart>
          </mc:Choice>
          <mc:Fallback>
            <p:pic>
              <p:nvPicPr>
                <p:cNvPr id="227" name="Input penna 226">
                  <a:extLst>
                    <a:ext uri="{FF2B5EF4-FFF2-40B4-BE49-F238E27FC236}">
                      <a16:creationId xmlns:a16="http://schemas.microsoft.com/office/drawing/2014/main" id="{A867366C-93C5-40AD-B57F-36C2D047FEB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828242" y="3019920"/>
                  <a:ext cx="178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28" name="Input penna 227">
                  <a:extLst>
                    <a:ext uri="{FF2B5EF4-FFF2-40B4-BE49-F238E27FC236}">
                      <a16:creationId xmlns:a16="http://schemas.microsoft.com/office/drawing/2014/main" id="{DF1DAFF0-6499-4D71-97F7-22B755A9D0C6}"/>
                    </a:ext>
                  </a:extLst>
                </p14:cNvPr>
                <p14:cNvContentPartPr/>
                <p14:nvPr/>
              </p14:nvContentPartPr>
              <p14:xfrm>
                <a:off x="9043162" y="2882760"/>
                <a:ext cx="73080" cy="109440"/>
              </p14:xfrm>
            </p:contentPart>
          </mc:Choice>
          <mc:Fallback>
            <p:pic>
              <p:nvPicPr>
                <p:cNvPr id="228" name="Input penna 227">
                  <a:extLst>
                    <a:ext uri="{FF2B5EF4-FFF2-40B4-BE49-F238E27FC236}">
                      <a16:creationId xmlns:a16="http://schemas.microsoft.com/office/drawing/2014/main" id="{DF1DAFF0-6499-4D71-97F7-22B755A9D0C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034522" y="2874120"/>
                  <a:ext cx="90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29" name="Input penna 228">
                  <a:extLst>
                    <a:ext uri="{FF2B5EF4-FFF2-40B4-BE49-F238E27FC236}">
                      <a16:creationId xmlns:a16="http://schemas.microsoft.com/office/drawing/2014/main" id="{0FC3A1C8-2230-4550-9A5A-6F361FDF595E}"/>
                    </a:ext>
                  </a:extLst>
                </p14:cNvPr>
                <p14:cNvContentPartPr/>
                <p14:nvPr/>
              </p14:nvContentPartPr>
              <p14:xfrm>
                <a:off x="9216322" y="3004800"/>
                <a:ext cx="128160" cy="107640"/>
              </p14:xfrm>
            </p:contentPart>
          </mc:Choice>
          <mc:Fallback>
            <p:pic>
              <p:nvPicPr>
                <p:cNvPr id="229" name="Input penna 228">
                  <a:extLst>
                    <a:ext uri="{FF2B5EF4-FFF2-40B4-BE49-F238E27FC236}">
                      <a16:creationId xmlns:a16="http://schemas.microsoft.com/office/drawing/2014/main" id="{0FC3A1C8-2230-4550-9A5A-6F361FDF595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9207322" y="2996160"/>
                  <a:ext cx="145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70988E99-DC14-4FBD-84E6-A34F6D4E7D2C}"/>
                    </a:ext>
                  </a:extLst>
                </p14:cNvPr>
                <p14:cNvContentPartPr/>
                <p14:nvPr/>
              </p14:nvContentPartPr>
              <p14:xfrm>
                <a:off x="9001042" y="2834880"/>
                <a:ext cx="79200" cy="106920"/>
              </p14:xfrm>
            </p:contentPart>
          </mc:Choice>
          <mc:Fallback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70988E99-DC14-4FBD-84E6-A34F6D4E7D2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92042" y="2825880"/>
                  <a:ext cx="96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C7ABA619-C65E-4314-BD99-3FA885FE5A71}"/>
                    </a:ext>
                  </a:extLst>
                </p14:cNvPr>
                <p14:cNvContentPartPr/>
                <p14:nvPr/>
              </p14:nvContentPartPr>
              <p14:xfrm>
                <a:off x="7868122" y="3824520"/>
                <a:ext cx="423000" cy="222120"/>
              </p14:xfrm>
            </p:contentPart>
          </mc:Choice>
          <mc:Fallback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C7ABA619-C65E-4314-BD99-3FA885FE5A7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859122" y="3815520"/>
                  <a:ext cx="440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A2BB98C4-6E6D-4A65-A13B-5544B15A961C}"/>
                    </a:ext>
                  </a:extLst>
                </p14:cNvPr>
                <p14:cNvContentPartPr/>
                <p14:nvPr/>
              </p14:nvContentPartPr>
              <p14:xfrm>
                <a:off x="7684882" y="3805800"/>
                <a:ext cx="801720" cy="346680"/>
              </p14:xfrm>
            </p:contentPart>
          </mc:Choice>
          <mc:Fallback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A2BB98C4-6E6D-4A65-A13B-5544B15A961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675882" y="3796800"/>
                  <a:ext cx="819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6" name="Input penna 245">
                  <a:extLst>
                    <a:ext uri="{FF2B5EF4-FFF2-40B4-BE49-F238E27FC236}">
                      <a16:creationId xmlns:a16="http://schemas.microsoft.com/office/drawing/2014/main" id="{09DFBC31-2F81-4C6E-8060-4AAA3F12502F}"/>
                    </a:ext>
                  </a:extLst>
                </p14:cNvPr>
                <p14:cNvContentPartPr/>
                <p14:nvPr/>
              </p14:nvContentPartPr>
              <p14:xfrm>
                <a:off x="8234962" y="3665040"/>
                <a:ext cx="38880" cy="8280"/>
              </p14:xfrm>
            </p:contentPart>
          </mc:Choice>
          <mc:Fallback>
            <p:pic>
              <p:nvPicPr>
                <p:cNvPr id="246" name="Input penna 245">
                  <a:extLst>
                    <a:ext uri="{FF2B5EF4-FFF2-40B4-BE49-F238E27FC236}">
                      <a16:creationId xmlns:a16="http://schemas.microsoft.com/office/drawing/2014/main" id="{09DFBC31-2F81-4C6E-8060-4AAA3F12502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226322" y="3656400"/>
                  <a:ext cx="56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7" name="Input penna 246">
                  <a:extLst>
                    <a:ext uri="{FF2B5EF4-FFF2-40B4-BE49-F238E27FC236}">
                      <a16:creationId xmlns:a16="http://schemas.microsoft.com/office/drawing/2014/main" id="{A76BF19F-D841-4953-AC93-E91AE0447196}"/>
                    </a:ext>
                  </a:extLst>
                </p14:cNvPr>
                <p14:cNvContentPartPr/>
                <p14:nvPr/>
              </p14:nvContentPartPr>
              <p14:xfrm>
                <a:off x="8564002" y="3768360"/>
                <a:ext cx="145800" cy="335160"/>
              </p14:xfrm>
            </p:contentPart>
          </mc:Choice>
          <mc:Fallback>
            <p:pic>
              <p:nvPicPr>
                <p:cNvPr id="247" name="Input penna 246">
                  <a:extLst>
                    <a:ext uri="{FF2B5EF4-FFF2-40B4-BE49-F238E27FC236}">
                      <a16:creationId xmlns:a16="http://schemas.microsoft.com/office/drawing/2014/main" id="{A76BF19F-D841-4953-AC93-E91AE044719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555002" y="3759720"/>
                  <a:ext cx="1634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8" name="Input penna 247">
                  <a:extLst>
                    <a:ext uri="{FF2B5EF4-FFF2-40B4-BE49-F238E27FC236}">
                      <a16:creationId xmlns:a16="http://schemas.microsoft.com/office/drawing/2014/main" id="{971852DE-6E91-4E48-947B-6D48F189E0B3}"/>
                    </a:ext>
                  </a:extLst>
                </p14:cNvPr>
                <p14:cNvContentPartPr/>
                <p14:nvPr/>
              </p14:nvContentPartPr>
              <p14:xfrm>
                <a:off x="8792602" y="3879600"/>
                <a:ext cx="177840" cy="163440"/>
              </p14:xfrm>
            </p:contentPart>
          </mc:Choice>
          <mc:Fallback>
            <p:pic>
              <p:nvPicPr>
                <p:cNvPr id="248" name="Input penna 247">
                  <a:extLst>
                    <a:ext uri="{FF2B5EF4-FFF2-40B4-BE49-F238E27FC236}">
                      <a16:creationId xmlns:a16="http://schemas.microsoft.com/office/drawing/2014/main" id="{971852DE-6E91-4E48-947B-6D48F189E0B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783962" y="3870960"/>
                  <a:ext cx="195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49" name="Input penna 248">
                  <a:extLst>
                    <a:ext uri="{FF2B5EF4-FFF2-40B4-BE49-F238E27FC236}">
                      <a16:creationId xmlns:a16="http://schemas.microsoft.com/office/drawing/2014/main" id="{569126B1-2FC4-4179-A4B8-826CD91EBEDA}"/>
                    </a:ext>
                  </a:extLst>
                </p14:cNvPr>
                <p14:cNvContentPartPr/>
                <p14:nvPr/>
              </p14:nvContentPartPr>
              <p14:xfrm>
                <a:off x="9019042" y="3739560"/>
                <a:ext cx="62640" cy="99360"/>
              </p14:xfrm>
            </p:contentPart>
          </mc:Choice>
          <mc:Fallback>
            <p:pic>
              <p:nvPicPr>
                <p:cNvPr id="249" name="Input penna 248">
                  <a:extLst>
                    <a:ext uri="{FF2B5EF4-FFF2-40B4-BE49-F238E27FC236}">
                      <a16:creationId xmlns:a16="http://schemas.microsoft.com/office/drawing/2014/main" id="{569126B1-2FC4-4179-A4B8-826CD91EBED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010042" y="3730920"/>
                  <a:ext cx="80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0" name="Input penna 249">
                  <a:extLst>
                    <a:ext uri="{FF2B5EF4-FFF2-40B4-BE49-F238E27FC236}">
                      <a16:creationId xmlns:a16="http://schemas.microsoft.com/office/drawing/2014/main" id="{7CD44E21-8E0D-40D0-AC58-F0305FC6A7E1}"/>
                    </a:ext>
                  </a:extLst>
                </p14:cNvPr>
                <p14:cNvContentPartPr/>
                <p14:nvPr/>
              </p14:nvContentPartPr>
              <p14:xfrm>
                <a:off x="9107242" y="3903000"/>
                <a:ext cx="160200" cy="128880"/>
              </p14:xfrm>
            </p:contentPart>
          </mc:Choice>
          <mc:Fallback>
            <p:pic>
              <p:nvPicPr>
                <p:cNvPr id="250" name="Input penna 249">
                  <a:extLst>
                    <a:ext uri="{FF2B5EF4-FFF2-40B4-BE49-F238E27FC236}">
                      <a16:creationId xmlns:a16="http://schemas.microsoft.com/office/drawing/2014/main" id="{7CD44E21-8E0D-40D0-AC58-F0305FC6A7E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098602" y="3894360"/>
                  <a:ext cx="177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C4988924-57D1-45E2-9D96-2C2ACF151F1B}"/>
                    </a:ext>
                  </a:extLst>
                </p14:cNvPr>
                <p14:cNvContentPartPr/>
                <p14:nvPr/>
              </p14:nvContentPartPr>
              <p14:xfrm>
                <a:off x="9511162" y="2738760"/>
                <a:ext cx="89280" cy="252360"/>
              </p14:xfrm>
            </p:contentPart>
          </mc:Choice>
          <mc:Fallback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C4988924-57D1-45E2-9D96-2C2ACF151F1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502162" y="2729760"/>
                  <a:ext cx="106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33" name="Input penna 232">
                  <a:extLst>
                    <a:ext uri="{FF2B5EF4-FFF2-40B4-BE49-F238E27FC236}">
                      <a16:creationId xmlns:a16="http://schemas.microsoft.com/office/drawing/2014/main" id="{A8E6B8EB-4CAD-468C-847B-756713767954}"/>
                    </a:ext>
                  </a:extLst>
                </p14:cNvPr>
                <p14:cNvContentPartPr/>
                <p14:nvPr/>
              </p14:nvContentPartPr>
              <p14:xfrm>
                <a:off x="9480562" y="3040080"/>
                <a:ext cx="142920" cy="22680"/>
              </p14:xfrm>
            </p:contentPart>
          </mc:Choice>
          <mc:Fallback>
            <p:pic>
              <p:nvPicPr>
                <p:cNvPr id="233" name="Input penna 232">
                  <a:extLst>
                    <a:ext uri="{FF2B5EF4-FFF2-40B4-BE49-F238E27FC236}">
                      <a16:creationId xmlns:a16="http://schemas.microsoft.com/office/drawing/2014/main" id="{A8E6B8EB-4CAD-468C-847B-75671376795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471922" y="3031440"/>
                  <a:ext cx="160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34" name="Input penna 233">
                  <a:extLst>
                    <a:ext uri="{FF2B5EF4-FFF2-40B4-BE49-F238E27FC236}">
                      <a16:creationId xmlns:a16="http://schemas.microsoft.com/office/drawing/2014/main" id="{59C4AA49-A350-462B-98A0-2A81170A6923}"/>
                    </a:ext>
                  </a:extLst>
                </p14:cNvPr>
                <p14:cNvContentPartPr/>
                <p14:nvPr/>
              </p14:nvContentPartPr>
              <p14:xfrm>
                <a:off x="9533482" y="3181560"/>
                <a:ext cx="110160" cy="211320"/>
              </p14:xfrm>
            </p:contentPart>
          </mc:Choice>
          <mc:Fallback>
            <p:pic>
              <p:nvPicPr>
                <p:cNvPr id="234" name="Input penna 233">
                  <a:extLst>
                    <a:ext uri="{FF2B5EF4-FFF2-40B4-BE49-F238E27FC236}">
                      <a16:creationId xmlns:a16="http://schemas.microsoft.com/office/drawing/2014/main" id="{59C4AA49-A350-462B-98A0-2A81170A692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4482" y="3172560"/>
                  <a:ext cx="127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1" name="Input penna 250">
                  <a:extLst>
                    <a:ext uri="{FF2B5EF4-FFF2-40B4-BE49-F238E27FC236}">
                      <a16:creationId xmlns:a16="http://schemas.microsoft.com/office/drawing/2014/main" id="{4528FCA4-4E4E-482E-BD17-20048B8077EF}"/>
                    </a:ext>
                  </a:extLst>
                </p14:cNvPr>
                <p14:cNvContentPartPr/>
                <p14:nvPr/>
              </p14:nvContentPartPr>
              <p14:xfrm>
                <a:off x="9470842" y="3564240"/>
                <a:ext cx="440280" cy="402480"/>
              </p14:xfrm>
            </p:contentPart>
          </mc:Choice>
          <mc:Fallback>
            <p:pic>
              <p:nvPicPr>
                <p:cNvPr id="251" name="Input penna 250">
                  <a:extLst>
                    <a:ext uri="{FF2B5EF4-FFF2-40B4-BE49-F238E27FC236}">
                      <a16:creationId xmlns:a16="http://schemas.microsoft.com/office/drawing/2014/main" id="{4528FCA4-4E4E-482E-BD17-20048B8077E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461842" y="3555240"/>
                  <a:ext cx="457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2" name="Input penna 251">
                  <a:extLst>
                    <a:ext uri="{FF2B5EF4-FFF2-40B4-BE49-F238E27FC236}">
                      <a16:creationId xmlns:a16="http://schemas.microsoft.com/office/drawing/2014/main" id="{E8718885-1A5E-4DD9-8F9D-D762BE9422CD}"/>
                    </a:ext>
                  </a:extLst>
                </p14:cNvPr>
                <p14:cNvContentPartPr/>
                <p14:nvPr/>
              </p14:nvContentPartPr>
              <p14:xfrm>
                <a:off x="9801322" y="3770880"/>
                <a:ext cx="90000" cy="179280"/>
              </p14:xfrm>
            </p:contentPart>
          </mc:Choice>
          <mc:Fallback>
            <p:pic>
              <p:nvPicPr>
                <p:cNvPr id="252" name="Input penna 251">
                  <a:extLst>
                    <a:ext uri="{FF2B5EF4-FFF2-40B4-BE49-F238E27FC236}">
                      <a16:creationId xmlns:a16="http://schemas.microsoft.com/office/drawing/2014/main" id="{E8718885-1A5E-4DD9-8F9D-D762BE9422C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792322" y="3761880"/>
                  <a:ext cx="107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3" name="Input penna 252">
                  <a:extLst>
                    <a:ext uri="{FF2B5EF4-FFF2-40B4-BE49-F238E27FC236}">
                      <a16:creationId xmlns:a16="http://schemas.microsoft.com/office/drawing/2014/main" id="{DA3BB368-2EC9-44D0-9FBD-9AA51FAB7064}"/>
                    </a:ext>
                  </a:extLst>
                </p14:cNvPr>
                <p14:cNvContentPartPr/>
                <p14:nvPr/>
              </p14:nvContentPartPr>
              <p14:xfrm>
                <a:off x="9583162" y="4015320"/>
                <a:ext cx="329760" cy="60840"/>
              </p14:xfrm>
            </p:contentPart>
          </mc:Choice>
          <mc:Fallback>
            <p:pic>
              <p:nvPicPr>
                <p:cNvPr id="253" name="Input penna 252">
                  <a:extLst>
                    <a:ext uri="{FF2B5EF4-FFF2-40B4-BE49-F238E27FC236}">
                      <a16:creationId xmlns:a16="http://schemas.microsoft.com/office/drawing/2014/main" id="{DA3BB368-2EC9-44D0-9FBD-9AA51FAB706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574522" y="4006680"/>
                  <a:ext cx="347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54" name="Input penna 253">
                  <a:extLst>
                    <a:ext uri="{FF2B5EF4-FFF2-40B4-BE49-F238E27FC236}">
                      <a16:creationId xmlns:a16="http://schemas.microsoft.com/office/drawing/2014/main" id="{DF799864-A022-4A73-8485-E8A6CBF200C2}"/>
                    </a:ext>
                  </a:extLst>
                </p14:cNvPr>
                <p14:cNvContentPartPr/>
                <p14:nvPr/>
              </p14:nvContentPartPr>
              <p14:xfrm>
                <a:off x="9742642" y="4179120"/>
                <a:ext cx="112680" cy="173880"/>
              </p14:xfrm>
            </p:contentPart>
          </mc:Choice>
          <mc:Fallback>
            <p:pic>
              <p:nvPicPr>
                <p:cNvPr id="254" name="Input penna 253">
                  <a:extLst>
                    <a:ext uri="{FF2B5EF4-FFF2-40B4-BE49-F238E27FC236}">
                      <a16:creationId xmlns:a16="http://schemas.microsoft.com/office/drawing/2014/main" id="{DF799864-A022-4A73-8485-E8A6CBF200C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733642" y="4170480"/>
                  <a:ext cx="130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7" name="Input penna 326">
                  <a:extLst>
                    <a:ext uri="{FF2B5EF4-FFF2-40B4-BE49-F238E27FC236}">
                      <a16:creationId xmlns:a16="http://schemas.microsoft.com/office/drawing/2014/main" id="{D30055F1-70A1-4D5B-B775-F6C323A0BCD9}"/>
                    </a:ext>
                  </a:extLst>
                </p14:cNvPr>
                <p14:cNvContentPartPr/>
                <p14:nvPr/>
              </p14:nvContentPartPr>
              <p14:xfrm>
                <a:off x="7754002" y="2734080"/>
                <a:ext cx="2054880" cy="645840"/>
              </p14:xfrm>
            </p:contentPart>
          </mc:Choice>
          <mc:Fallback>
            <p:pic>
              <p:nvPicPr>
                <p:cNvPr id="327" name="Input penna 326">
                  <a:extLst>
                    <a:ext uri="{FF2B5EF4-FFF2-40B4-BE49-F238E27FC236}">
                      <a16:creationId xmlns:a16="http://schemas.microsoft.com/office/drawing/2014/main" id="{D30055F1-70A1-4D5B-B775-F6C323A0BCD9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745002" y="2725080"/>
                  <a:ext cx="20725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8" name="Input penna 327">
                  <a:extLst>
                    <a:ext uri="{FF2B5EF4-FFF2-40B4-BE49-F238E27FC236}">
                      <a16:creationId xmlns:a16="http://schemas.microsoft.com/office/drawing/2014/main" id="{2A24DCA1-A8FC-4A5E-9378-4362A337D6F5}"/>
                    </a:ext>
                  </a:extLst>
                </p14:cNvPr>
                <p14:cNvContentPartPr/>
                <p14:nvPr/>
              </p14:nvContentPartPr>
              <p14:xfrm>
                <a:off x="8055322" y="3540840"/>
                <a:ext cx="1648800" cy="113400"/>
              </p14:xfrm>
            </p:contentPart>
          </mc:Choice>
          <mc:Fallback>
            <p:pic>
              <p:nvPicPr>
                <p:cNvPr id="328" name="Input penna 327">
                  <a:extLst>
                    <a:ext uri="{FF2B5EF4-FFF2-40B4-BE49-F238E27FC236}">
                      <a16:creationId xmlns:a16="http://schemas.microsoft.com/office/drawing/2014/main" id="{2A24DCA1-A8FC-4A5E-9378-4362A337D6F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046682" y="3531840"/>
                  <a:ext cx="1666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29" name="Input penna 328">
                  <a:extLst>
                    <a:ext uri="{FF2B5EF4-FFF2-40B4-BE49-F238E27FC236}">
                      <a16:creationId xmlns:a16="http://schemas.microsoft.com/office/drawing/2014/main" id="{0800D305-EED9-4BB2-8C13-C039A1FF3EF2}"/>
                    </a:ext>
                  </a:extLst>
                </p14:cNvPr>
                <p14:cNvContentPartPr/>
                <p14:nvPr/>
              </p14:nvContentPartPr>
              <p14:xfrm>
                <a:off x="7856962" y="2904000"/>
                <a:ext cx="82800" cy="750240"/>
              </p14:xfrm>
            </p:contentPart>
          </mc:Choice>
          <mc:Fallback>
            <p:pic>
              <p:nvPicPr>
                <p:cNvPr id="329" name="Input penna 328">
                  <a:extLst>
                    <a:ext uri="{FF2B5EF4-FFF2-40B4-BE49-F238E27FC236}">
                      <a16:creationId xmlns:a16="http://schemas.microsoft.com/office/drawing/2014/main" id="{0800D305-EED9-4BB2-8C13-C039A1FF3EF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848322" y="2895000"/>
                  <a:ext cx="100440" cy="76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0">
            <p14:nvContentPartPr>
              <p14:cNvPr id="331" name="Input penna 330">
                <a:extLst>
                  <a:ext uri="{FF2B5EF4-FFF2-40B4-BE49-F238E27FC236}">
                    <a16:creationId xmlns:a16="http://schemas.microsoft.com/office/drawing/2014/main" id="{2E10B863-0FB6-4160-A184-798351D7C861}"/>
                  </a:ext>
                </a:extLst>
              </p14:cNvPr>
              <p14:cNvContentPartPr/>
              <p14:nvPr/>
            </p14:nvContentPartPr>
            <p14:xfrm>
              <a:off x="5763202" y="5843400"/>
              <a:ext cx="257760" cy="422280"/>
            </p14:xfrm>
          </p:contentPart>
        </mc:Choice>
        <mc:Fallback>
          <p:pic>
            <p:nvPicPr>
              <p:cNvPr id="331" name="Input penna 330">
                <a:extLst>
                  <a:ext uri="{FF2B5EF4-FFF2-40B4-BE49-F238E27FC236}">
                    <a16:creationId xmlns:a16="http://schemas.microsoft.com/office/drawing/2014/main" id="{2E10B863-0FB6-4160-A184-798351D7C861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5754202" y="5834760"/>
                <a:ext cx="2754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2">
            <p14:nvContentPartPr>
              <p14:cNvPr id="332" name="Input penna 331">
                <a:extLst>
                  <a:ext uri="{FF2B5EF4-FFF2-40B4-BE49-F238E27FC236}">
                    <a16:creationId xmlns:a16="http://schemas.microsoft.com/office/drawing/2014/main" id="{EEFFAD55-4D01-498F-ABCA-755856A29141}"/>
                  </a:ext>
                </a:extLst>
              </p14:cNvPr>
              <p14:cNvContentPartPr/>
              <p14:nvPr/>
            </p14:nvContentPartPr>
            <p14:xfrm>
              <a:off x="4601122" y="4910280"/>
              <a:ext cx="257760" cy="16560"/>
            </p14:xfrm>
          </p:contentPart>
        </mc:Choice>
        <mc:Fallback>
          <p:pic>
            <p:nvPicPr>
              <p:cNvPr id="332" name="Input penna 331">
                <a:extLst>
                  <a:ext uri="{FF2B5EF4-FFF2-40B4-BE49-F238E27FC236}">
                    <a16:creationId xmlns:a16="http://schemas.microsoft.com/office/drawing/2014/main" id="{EEFFAD55-4D01-498F-ABCA-755856A29141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4592482" y="4901640"/>
                <a:ext cx="275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4">
            <p14:nvContentPartPr>
              <p14:cNvPr id="333" name="Input penna 332">
                <a:extLst>
                  <a:ext uri="{FF2B5EF4-FFF2-40B4-BE49-F238E27FC236}">
                    <a16:creationId xmlns:a16="http://schemas.microsoft.com/office/drawing/2014/main" id="{27EEF435-80FA-4068-91F1-F98587AD0B3B}"/>
                  </a:ext>
                </a:extLst>
              </p14:cNvPr>
              <p14:cNvContentPartPr/>
              <p14:nvPr/>
            </p14:nvContentPartPr>
            <p14:xfrm>
              <a:off x="4584562" y="5046360"/>
              <a:ext cx="247320" cy="15840"/>
            </p14:xfrm>
          </p:contentPart>
        </mc:Choice>
        <mc:Fallback>
          <p:pic>
            <p:nvPicPr>
              <p:cNvPr id="333" name="Input penna 332">
                <a:extLst>
                  <a:ext uri="{FF2B5EF4-FFF2-40B4-BE49-F238E27FC236}">
                    <a16:creationId xmlns:a16="http://schemas.microsoft.com/office/drawing/2014/main" id="{27EEF435-80FA-4068-91F1-F98587AD0B3B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4575922" y="5037360"/>
                <a:ext cx="26496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Gruppo 336">
            <a:extLst>
              <a:ext uri="{FF2B5EF4-FFF2-40B4-BE49-F238E27FC236}">
                <a16:creationId xmlns:a16="http://schemas.microsoft.com/office/drawing/2014/main" id="{53E03FC4-2DF8-4CF3-B358-C5A6836882F7}"/>
              </a:ext>
            </a:extLst>
          </p:cNvPr>
          <p:cNvGrpSpPr/>
          <p:nvPr/>
        </p:nvGrpSpPr>
        <p:grpSpPr>
          <a:xfrm>
            <a:off x="6053362" y="4768800"/>
            <a:ext cx="393840" cy="391680"/>
            <a:chOff x="6053362" y="4768800"/>
            <a:chExt cx="39384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35" name="Input penna 334">
                  <a:extLst>
                    <a:ext uri="{FF2B5EF4-FFF2-40B4-BE49-F238E27FC236}">
                      <a16:creationId xmlns:a16="http://schemas.microsoft.com/office/drawing/2014/main" id="{3FDBF636-6671-4C6D-8124-425A7989CA05}"/>
                    </a:ext>
                  </a:extLst>
                </p14:cNvPr>
                <p14:cNvContentPartPr/>
                <p14:nvPr/>
              </p14:nvContentPartPr>
              <p14:xfrm>
                <a:off x="6053362" y="4822080"/>
                <a:ext cx="182160" cy="7200"/>
              </p14:xfrm>
            </p:contentPart>
          </mc:Choice>
          <mc:Fallback>
            <p:pic>
              <p:nvPicPr>
                <p:cNvPr id="335" name="Input penna 334">
                  <a:extLst>
                    <a:ext uri="{FF2B5EF4-FFF2-40B4-BE49-F238E27FC236}">
                      <a16:creationId xmlns:a16="http://schemas.microsoft.com/office/drawing/2014/main" id="{3FDBF636-6671-4C6D-8124-425A7989CA0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044722" y="4813440"/>
                  <a:ext cx="199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36" name="Input penna 335">
                  <a:extLst>
                    <a:ext uri="{FF2B5EF4-FFF2-40B4-BE49-F238E27FC236}">
                      <a16:creationId xmlns:a16="http://schemas.microsoft.com/office/drawing/2014/main" id="{724E7C6E-B84D-461B-BE24-06F928760B34}"/>
                    </a:ext>
                  </a:extLst>
                </p14:cNvPr>
                <p14:cNvContentPartPr/>
                <p14:nvPr/>
              </p14:nvContentPartPr>
              <p14:xfrm>
                <a:off x="6305722" y="4768800"/>
                <a:ext cx="141480" cy="391680"/>
              </p14:xfrm>
            </p:contentPart>
          </mc:Choice>
          <mc:Fallback>
            <p:pic>
              <p:nvPicPr>
                <p:cNvPr id="336" name="Input penna 335">
                  <a:extLst>
                    <a:ext uri="{FF2B5EF4-FFF2-40B4-BE49-F238E27FC236}">
                      <a16:creationId xmlns:a16="http://schemas.microsoft.com/office/drawing/2014/main" id="{724E7C6E-B84D-461B-BE24-06F928760B3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297082" y="4759800"/>
                  <a:ext cx="15912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uppo 339">
            <a:extLst>
              <a:ext uri="{FF2B5EF4-FFF2-40B4-BE49-F238E27FC236}">
                <a16:creationId xmlns:a16="http://schemas.microsoft.com/office/drawing/2014/main" id="{FA9E8C0C-485F-4C07-942E-308149D4D6F5}"/>
              </a:ext>
            </a:extLst>
          </p:cNvPr>
          <p:cNvGrpSpPr/>
          <p:nvPr/>
        </p:nvGrpSpPr>
        <p:grpSpPr>
          <a:xfrm>
            <a:off x="5244442" y="4822440"/>
            <a:ext cx="326520" cy="409680"/>
            <a:chOff x="5244442" y="4822440"/>
            <a:chExt cx="32652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38" name="Input penna 337">
                  <a:extLst>
                    <a:ext uri="{FF2B5EF4-FFF2-40B4-BE49-F238E27FC236}">
                      <a16:creationId xmlns:a16="http://schemas.microsoft.com/office/drawing/2014/main" id="{F0488712-D9B6-4CD7-A559-AA00B96DD8B3}"/>
                    </a:ext>
                  </a:extLst>
                </p14:cNvPr>
                <p14:cNvContentPartPr/>
                <p14:nvPr/>
              </p14:nvContentPartPr>
              <p14:xfrm>
                <a:off x="5244442" y="4822440"/>
                <a:ext cx="307800" cy="409680"/>
              </p14:xfrm>
            </p:contentPart>
          </mc:Choice>
          <mc:Fallback>
            <p:pic>
              <p:nvPicPr>
                <p:cNvPr id="338" name="Input penna 337">
                  <a:extLst>
                    <a:ext uri="{FF2B5EF4-FFF2-40B4-BE49-F238E27FC236}">
                      <a16:creationId xmlns:a16="http://schemas.microsoft.com/office/drawing/2014/main" id="{F0488712-D9B6-4CD7-A559-AA00B96DD8B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235802" y="4813440"/>
                  <a:ext cx="3254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39" name="Input penna 338">
                  <a:extLst>
                    <a:ext uri="{FF2B5EF4-FFF2-40B4-BE49-F238E27FC236}">
                      <a16:creationId xmlns:a16="http://schemas.microsoft.com/office/drawing/2014/main" id="{310CE423-6AF3-4923-9B03-6CB19745C645}"/>
                    </a:ext>
                  </a:extLst>
                </p14:cNvPr>
                <p14:cNvContentPartPr/>
                <p14:nvPr/>
              </p14:nvContentPartPr>
              <p14:xfrm>
                <a:off x="5321842" y="5085240"/>
                <a:ext cx="249120" cy="107280"/>
              </p14:xfrm>
            </p:contentPart>
          </mc:Choice>
          <mc:Fallback>
            <p:pic>
              <p:nvPicPr>
                <p:cNvPr id="339" name="Input penna 338">
                  <a:extLst>
                    <a:ext uri="{FF2B5EF4-FFF2-40B4-BE49-F238E27FC236}">
                      <a16:creationId xmlns:a16="http://schemas.microsoft.com/office/drawing/2014/main" id="{310CE423-6AF3-4923-9B03-6CB19745C64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312842" y="5076600"/>
                  <a:ext cx="2667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uppo 345">
            <a:extLst>
              <a:ext uri="{FF2B5EF4-FFF2-40B4-BE49-F238E27FC236}">
                <a16:creationId xmlns:a16="http://schemas.microsoft.com/office/drawing/2014/main" id="{61DE5346-4033-467A-BE64-30BD1B906E2E}"/>
              </a:ext>
            </a:extLst>
          </p:cNvPr>
          <p:cNvGrpSpPr/>
          <p:nvPr/>
        </p:nvGrpSpPr>
        <p:grpSpPr>
          <a:xfrm>
            <a:off x="6617842" y="4565040"/>
            <a:ext cx="696240" cy="509760"/>
            <a:chOff x="6617842" y="4565040"/>
            <a:chExt cx="69624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41" name="Input penna 340">
                  <a:extLst>
                    <a:ext uri="{FF2B5EF4-FFF2-40B4-BE49-F238E27FC236}">
                      <a16:creationId xmlns:a16="http://schemas.microsoft.com/office/drawing/2014/main" id="{EC1DA862-F0C4-4225-8176-5C100236CAE6}"/>
                    </a:ext>
                  </a:extLst>
                </p14:cNvPr>
                <p14:cNvContentPartPr/>
                <p14:nvPr/>
              </p14:nvContentPartPr>
              <p14:xfrm>
                <a:off x="6617842" y="4885080"/>
                <a:ext cx="2880" cy="20160"/>
              </p14:xfrm>
            </p:contentPart>
          </mc:Choice>
          <mc:Fallback>
            <p:pic>
              <p:nvPicPr>
                <p:cNvPr id="341" name="Input penna 340">
                  <a:extLst>
                    <a:ext uri="{FF2B5EF4-FFF2-40B4-BE49-F238E27FC236}">
                      <a16:creationId xmlns:a16="http://schemas.microsoft.com/office/drawing/2014/main" id="{EC1DA862-F0C4-4225-8176-5C100236CAE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608842" y="4876440"/>
                  <a:ext cx="20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42" name="Input penna 341">
                  <a:extLst>
                    <a:ext uri="{FF2B5EF4-FFF2-40B4-BE49-F238E27FC236}">
                      <a16:creationId xmlns:a16="http://schemas.microsoft.com/office/drawing/2014/main" id="{0944B9A4-ADB9-4501-A2D4-75E1D1DF35F6}"/>
                    </a:ext>
                  </a:extLst>
                </p14:cNvPr>
                <p14:cNvContentPartPr/>
                <p14:nvPr/>
              </p14:nvContentPartPr>
              <p14:xfrm>
                <a:off x="6845362" y="4792560"/>
                <a:ext cx="244440" cy="282240"/>
              </p14:xfrm>
            </p:contentPart>
          </mc:Choice>
          <mc:Fallback>
            <p:pic>
              <p:nvPicPr>
                <p:cNvPr id="342" name="Input penna 341">
                  <a:extLst>
                    <a:ext uri="{FF2B5EF4-FFF2-40B4-BE49-F238E27FC236}">
                      <a16:creationId xmlns:a16="http://schemas.microsoft.com/office/drawing/2014/main" id="{0944B9A4-ADB9-4501-A2D4-75E1D1DF35F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836362" y="4783920"/>
                  <a:ext cx="262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43" name="Input penna 342">
                  <a:extLst>
                    <a:ext uri="{FF2B5EF4-FFF2-40B4-BE49-F238E27FC236}">
                      <a16:creationId xmlns:a16="http://schemas.microsoft.com/office/drawing/2014/main" id="{CCAA96CB-4917-46A3-A9A7-85580E47F8DF}"/>
                    </a:ext>
                  </a:extLst>
                </p14:cNvPr>
                <p14:cNvContentPartPr/>
                <p14:nvPr/>
              </p14:nvContentPartPr>
              <p14:xfrm>
                <a:off x="7119322" y="4565040"/>
                <a:ext cx="176400" cy="259200"/>
              </p14:xfrm>
            </p:contentPart>
          </mc:Choice>
          <mc:Fallback>
            <p:pic>
              <p:nvPicPr>
                <p:cNvPr id="343" name="Input penna 342">
                  <a:extLst>
                    <a:ext uri="{FF2B5EF4-FFF2-40B4-BE49-F238E27FC236}">
                      <a16:creationId xmlns:a16="http://schemas.microsoft.com/office/drawing/2014/main" id="{CCAA96CB-4917-46A3-A9A7-85580E47F8D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110322" y="4556400"/>
                  <a:ext cx="194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44" name="Input penna 343">
                  <a:extLst>
                    <a:ext uri="{FF2B5EF4-FFF2-40B4-BE49-F238E27FC236}">
                      <a16:creationId xmlns:a16="http://schemas.microsoft.com/office/drawing/2014/main" id="{FF83BFCB-269D-42BB-8EC4-ADDBE05C8C48}"/>
                    </a:ext>
                  </a:extLst>
                </p14:cNvPr>
                <p14:cNvContentPartPr/>
                <p14:nvPr/>
              </p14:nvContentPartPr>
              <p14:xfrm>
                <a:off x="7138762" y="4715160"/>
                <a:ext cx="175320" cy="17280"/>
              </p14:xfrm>
            </p:contentPart>
          </mc:Choice>
          <mc:Fallback>
            <p:pic>
              <p:nvPicPr>
                <p:cNvPr id="344" name="Input penna 343">
                  <a:extLst>
                    <a:ext uri="{FF2B5EF4-FFF2-40B4-BE49-F238E27FC236}">
                      <a16:creationId xmlns:a16="http://schemas.microsoft.com/office/drawing/2014/main" id="{FF83BFCB-269D-42BB-8EC4-ADDBE05C8C4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129762" y="4706520"/>
                  <a:ext cx="19296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uppo 348">
            <a:extLst>
              <a:ext uri="{FF2B5EF4-FFF2-40B4-BE49-F238E27FC236}">
                <a16:creationId xmlns:a16="http://schemas.microsoft.com/office/drawing/2014/main" id="{5A8FC397-F23E-452E-BA81-A27682DBDE56}"/>
              </a:ext>
            </a:extLst>
          </p:cNvPr>
          <p:cNvGrpSpPr/>
          <p:nvPr/>
        </p:nvGrpSpPr>
        <p:grpSpPr>
          <a:xfrm>
            <a:off x="5960482" y="5185680"/>
            <a:ext cx="1598400" cy="503280"/>
            <a:chOff x="5960482" y="5185680"/>
            <a:chExt cx="159840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45" name="Input penna 344">
                  <a:extLst>
                    <a:ext uri="{FF2B5EF4-FFF2-40B4-BE49-F238E27FC236}">
                      <a16:creationId xmlns:a16="http://schemas.microsoft.com/office/drawing/2014/main" id="{6C2E39DD-BAF4-4FF1-AD4E-2AB2B44678E3}"/>
                    </a:ext>
                  </a:extLst>
                </p14:cNvPr>
                <p14:cNvContentPartPr/>
                <p14:nvPr/>
              </p14:nvContentPartPr>
              <p14:xfrm>
                <a:off x="5960482" y="5185680"/>
                <a:ext cx="1598400" cy="95040"/>
              </p14:xfrm>
            </p:contentPart>
          </mc:Choice>
          <mc:Fallback>
            <p:pic>
              <p:nvPicPr>
                <p:cNvPr id="345" name="Input penna 344">
                  <a:extLst>
                    <a:ext uri="{FF2B5EF4-FFF2-40B4-BE49-F238E27FC236}">
                      <a16:creationId xmlns:a16="http://schemas.microsoft.com/office/drawing/2014/main" id="{6C2E39DD-BAF4-4FF1-AD4E-2AB2B44678E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951482" y="5176680"/>
                  <a:ext cx="1616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47" name="Input penna 346">
                  <a:extLst>
                    <a:ext uri="{FF2B5EF4-FFF2-40B4-BE49-F238E27FC236}">
                      <a16:creationId xmlns:a16="http://schemas.microsoft.com/office/drawing/2014/main" id="{D457120E-B86C-4AA2-858B-8E845D9FDBC8}"/>
                    </a:ext>
                  </a:extLst>
                </p14:cNvPr>
                <p14:cNvContentPartPr/>
                <p14:nvPr/>
              </p14:nvContentPartPr>
              <p14:xfrm>
                <a:off x="6662122" y="5375040"/>
                <a:ext cx="226080" cy="313920"/>
              </p14:xfrm>
            </p:contentPart>
          </mc:Choice>
          <mc:Fallback>
            <p:pic>
              <p:nvPicPr>
                <p:cNvPr id="347" name="Input penna 346">
                  <a:extLst>
                    <a:ext uri="{FF2B5EF4-FFF2-40B4-BE49-F238E27FC236}">
                      <a16:creationId xmlns:a16="http://schemas.microsoft.com/office/drawing/2014/main" id="{D457120E-B86C-4AA2-858B-8E845D9FDBC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653482" y="5366400"/>
                  <a:ext cx="243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48" name="Input penna 347">
                  <a:extLst>
                    <a:ext uri="{FF2B5EF4-FFF2-40B4-BE49-F238E27FC236}">
                      <a16:creationId xmlns:a16="http://schemas.microsoft.com/office/drawing/2014/main" id="{D55593C5-D23B-431D-B900-70E10B7D2E81}"/>
                    </a:ext>
                  </a:extLst>
                </p14:cNvPr>
                <p14:cNvContentPartPr/>
                <p14:nvPr/>
              </p14:nvContentPartPr>
              <p14:xfrm>
                <a:off x="6921682" y="5361360"/>
                <a:ext cx="107280" cy="138600"/>
              </p14:xfrm>
            </p:contentPart>
          </mc:Choice>
          <mc:Fallback>
            <p:pic>
              <p:nvPicPr>
                <p:cNvPr id="348" name="Input penna 347">
                  <a:extLst>
                    <a:ext uri="{FF2B5EF4-FFF2-40B4-BE49-F238E27FC236}">
                      <a16:creationId xmlns:a16="http://schemas.microsoft.com/office/drawing/2014/main" id="{D55593C5-D23B-431D-B900-70E10B7D2E81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913042" y="5352360"/>
                  <a:ext cx="12492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uppo 353">
            <a:extLst>
              <a:ext uri="{FF2B5EF4-FFF2-40B4-BE49-F238E27FC236}">
                <a16:creationId xmlns:a16="http://schemas.microsoft.com/office/drawing/2014/main" id="{504ECB5C-3E22-427B-A83E-8982486CA7DE}"/>
              </a:ext>
            </a:extLst>
          </p:cNvPr>
          <p:cNvGrpSpPr/>
          <p:nvPr/>
        </p:nvGrpSpPr>
        <p:grpSpPr>
          <a:xfrm>
            <a:off x="4741522" y="1579200"/>
            <a:ext cx="6630480" cy="4462200"/>
            <a:chOff x="4741522" y="1579200"/>
            <a:chExt cx="6630480" cy="446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50" name="Input penna 349">
                  <a:extLst>
                    <a:ext uri="{FF2B5EF4-FFF2-40B4-BE49-F238E27FC236}">
                      <a16:creationId xmlns:a16="http://schemas.microsoft.com/office/drawing/2014/main" id="{559424DA-8C50-430A-8F65-A8A5FCF9D4F4}"/>
                    </a:ext>
                  </a:extLst>
                </p14:cNvPr>
                <p14:cNvContentPartPr/>
                <p14:nvPr/>
              </p14:nvContentPartPr>
              <p14:xfrm>
                <a:off x="4741522" y="4143120"/>
                <a:ext cx="3155040" cy="1898280"/>
              </p14:xfrm>
            </p:contentPart>
          </mc:Choice>
          <mc:Fallback>
            <p:pic>
              <p:nvPicPr>
                <p:cNvPr id="350" name="Input penna 349">
                  <a:extLst>
                    <a:ext uri="{FF2B5EF4-FFF2-40B4-BE49-F238E27FC236}">
                      <a16:creationId xmlns:a16="http://schemas.microsoft.com/office/drawing/2014/main" id="{559424DA-8C50-430A-8F65-A8A5FCF9D4F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732882" y="4134120"/>
                  <a:ext cx="3172680" cy="19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51" name="Input penna 350">
                  <a:extLst>
                    <a:ext uri="{FF2B5EF4-FFF2-40B4-BE49-F238E27FC236}">
                      <a16:creationId xmlns:a16="http://schemas.microsoft.com/office/drawing/2014/main" id="{FC6AF08E-F9FC-40AC-9D73-6A8682D36F53}"/>
                    </a:ext>
                  </a:extLst>
                </p14:cNvPr>
                <p14:cNvContentPartPr/>
                <p14:nvPr/>
              </p14:nvContentPartPr>
              <p14:xfrm>
                <a:off x="7128322" y="2920920"/>
                <a:ext cx="3875760" cy="2177280"/>
              </p14:xfrm>
            </p:contentPart>
          </mc:Choice>
          <mc:Fallback>
            <p:pic>
              <p:nvPicPr>
                <p:cNvPr id="351" name="Input penna 350">
                  <a:extLst>
                    <a:ext uri="{FF2B5EF4-FFF2-40B4-BE49-F238E27FC236}">
                      <a16:creationId xmlns:a16="http://schemas.microsoft.com/office/drawing/2014/main" id="{FC6AF08E-F9FC-40AC-9D73-6A8682D36F5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19682" y="2911920"/>
                  <a:ext cx="3893400" cy="21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52" name="Input penna 351">
                  <a:extLst>
                    <a:ext uri="{FF2B5EF4-FFF2-40B4-BE49-F238E27FC236}">
                      <a16:creationId xmlns:a16="http://schemas.microsoft.com/office/drawing/2014/main" id="{A4149616-A855-40E9-A134-53F9FF77C944}"/>
                    </a:ext>
                  </a:extLst>
                </p14:cNvPr>
                <p14:cNvContentPartPr/>
                <p14:nvPr/>
              </p14:nvContentPartPr>
              <p14:xfrm>
                <a:off x="10736962" y="2774040"/>
                <a:ext cx="371160" cy="218160"/>
              </p14:xfrm>
            </p:contentPart>
          </mc:Choice>
          <mc:Fallback>
            <p:pic>
              <p:nvPicPr>
                <p:cNvPr id="352" name="Input penna 351">
                  <a:extLst>
                    <a:ext uri="{FF2B5EF4-FFF2-40B4-BE49-F238E27FC236}">
                      <a16:creationId xmlns:a16="http://schemas.microsoft.com/office/drawing/2014/main" id="{A4149616-A855-40E9-A134-53F9FF77C94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727962" y="2765040"/>
                  <a:ext cx="388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53" name="Input penna 352">
                  <a:extLst>
                    <a:ext uri="{FF2B5EF4-FFF2-40B4-BE49-F238E27FC236}">
                      <a16:creationId xmlns:a16="http://schemas.microsoft.com/office/drawing/2014/main" id="{45BA14BC-4AB6-4066-BC43-75933E098EE1}"/>
                    </a:ext>
                  </a:extLst>
                </p14:cNvPr>
                <p14:cNvContentPartPr/>
                <p14:nvPr/>
              </p14:nvContentPartPr>
              <p14:xfrm>
                <a:off x="10693402" y="1579200"/>
                <a:ext cx="678600" cy="1143360"/>
              </p14:xfrm>
            </p:contentPart>
          </mc:Choice>
          <mc:Fallback>
            <p:pic>
              <p:nvPicPr>
                <p:cNvPr id="353" name="Input penna 352">
                  <a:extLst>
                    <a:ext uri="{FF2B5EF4-FFF2-40B4-BE49-F238E27FC236}">
                      <a16:creationId xmlns:a16="http://schemas.microsoft.com/office/drawing/2014/main" id="{45BA14BC-4AB6-4066-BC43-75933E098EE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684762" y="1570560"/>
                  <a:ext cx="696240" cy="11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uppo 394">
            <a:extLst>
              <a:ext uri="{FF2B5EF4-FFF2-40B4-BE49-F238E27FC236}">
                <a16:creationId xmlns:a16="http://schemas.microsoft.com/office/drawing/2014/main" id="{0C7400EF-4BEF-40BA-9CB7-A9523A36FA36}"/>
              </a:ext>
            </a:extLst>
          </p:cNvPr>
          <p:cNvGrpSpPr/>
          <p:nvPr/>
        </p:nvGrpSpPr>
        <p:grpSpPr>
          <a:xfrm>
            <a:off x="5870842" y="-104520"/>
            <a:ext cx="4759920" cy="1750061"/>
            <a:chOff x="5870842" y="-104520"/>
            <a:chExt cx="4759920" cy="175006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6BBC5504-5637-4AFE-83A6-FCF4B518AAF6}"/>
                    </a:ext>
                  </a:extLst>
                </p14:cNvPr>
                <p14:cNvContentPartPr/>
                <p14:nvPr/>
              </p14:nvContentPartPr>
              <p14:xfrm>
                <a:off x="10239802" y="236141"/>
                <a:ext cx="128520" cy="20592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6BBC5504-5637-4AFE-83A6-FCF4B518AAF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231162" y="227141"/>
                  <a:ext cx="146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F8C51E2B-7DFC-4C71-B35A-50E6013E8863}"/>
                    </a:ext>
                  </a:extLst>
                </p14:cNvPr>
                <p14:cNvContentPartPr/>
                <p14:nvPr/>
              </p14:nvContentPartPr>
              <p14:xfrm>
                <a:off x="10279762" y="682901"/>
                <a:ext cx="3240" cy="1584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F8C51E2B-7DFC-4C71-B35A-50E6013E886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270762" y="674261"/>
                  <a:ext cx="20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73B720FD-BA9E-456E-BCF4-1FF6C2174B64}"/>
                    </a:ext>
                  </a:extLst>
                </p14:cNvPr>
                <p14:cNvContentPartPr/>
                <p14:nvPr/>
              </p14:nvContentPartPr>
              <p14:xfrm>
                <a:off x="6247762" y="339821"/>
                <a:ext cx="35640" cy="35676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73B720FD-BA9E-456E-BCF4-1FF6C2174B6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239122" y="330821"/>
                  <a:ext cx="53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AC12F856-7E67-4F43-B924-3FDA7D6F5B87}"/>
                    </a:ext>
                  </a:extLst>
                </p14:cNvPr>
                <p14:cNvContentPartPr/>
                <p14:nvPr/>
              </p14:nvContentPartPr>
              <p14:xfrm>
                <a:off x="6184762" y="315341"/>
                <a:ext cx="247680" cy="4320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AC12F856-7E67-4F43-B924-3FDA7D6F5B87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175762" y="306341"/>
                  <a:ext cx="265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22243FEA-F97E-4063-9930-21BFCFAE65B1}"/>
                    </a:ext>
                  </a:extLst>
                </p14:cNvPr>
                <p14:cNvContentPartPr/>
                <p14:nvPr/>
              </p14:nvContentPartPr>
              <p14:xfrm>
                <a:off x="6184762" y="462221"/>
                <a:ext cx="213120" cy="1368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22243FEA-F97E-4063-9930-21BFCFAE65B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175762" y="453581"/>
                  <a:ext cx="230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43BDA83E-122B-4FDF-A19D-CB0DC2A1EC1E}"/>
                    </a:ext>
                  </a:extLst>
                </p14:cNvPr>
                <p14:cNvContentPartPr/>
                <p14:nvPr/>
              </p14:nvContentPartPr>
              <p14:xfrm>
                <a:off x="6544042" y="387341"/>
                <a:ext cx="88560" cy="24372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43BDA83E-122B-4FDF-A19D-CB0DC2A1EC1E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535042" y="378341"/>
                  <a:ext cx="106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29DDCC4C-3172-4B5F-B927-DF22845EC75A}"/>
                    </a:ext>
                  </a:extLst>
                </p14:cNvPr>
                <p14:cNvContentPartPr/>
                <p14:nvPr/>
              </p14:nvContentPartPr>
              <p14:xfrm>
                <a:off x="6706042" y="378341"/>
                <a:ext cx="153000" cy="25884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29DDCC4C-3172-4B5F-B927-DF22845EC75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697042" y="369701"/>
                  <a:ext cx="170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4BCC8900-0524-4BB0-9523-3E599E71F3D3}"/>
                    </a:ext>
                  </a:extLst>
                </p14:cNvPr>
                <p14:cNvContentPartPr/>
                <p14:nvPr/>
              </p14:nvContentPartPr>
              <p14:xfrm>
                <a:off x="6702802" y="546461"/>
                <a:ext cx="174600" cy="1800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4BCC8900-0524-4BB0-9523-3E599E71F3D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694162" y="537821"/>
                  <a:ext cx="192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79EA18BA-C10D-4EE6-84D4-6E6F249B65E1}"/>
                    </a:ext>
                  </a:extLst>
                </p14:cNvPr>
                <p14:cNvContentPartPr/>
                <p14:nvPr/>
              </p14:nvContentPartPr>
              <p14:xfrm>
                <a:off x="6945082" y="390581"/>
                <a:ext cx="90720" cy="33876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79EA18BA-C10D-4EE6-84D4-6E6F249B65E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936442" y="381581"/>
                  <a:ext cx="1083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77F781B9-D971-4F72-9218-C92005525321}"/>
                    </a:ext>
                  </a:extLst>
                </p14:cNvPr>
                <p14:cNvContentPartPr/>
                <p14:nvPr/>
              </p14:nvContentPartPr>
              <p14:xfrm>
                <a:off x="7202842" y="429461"/>
                <a:ext cx="201960" cy="1908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77F781B9-D971-4F72-9218-C9200552532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194202" y="420821"/>
                  <a:ext cx="219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25575EA3-4DA7-4017-97A5-E1F09F2D98DE}"/>
                    </a:ext>
                  </a:extLst>
                </p14:cNvPr>
                <p14:cNvContentPartPr/>
                <p14:nvPr/>
              </p14:nvContentPartPr>
              <p14:xfrm>
                <a:off x="7230922" y="514781"/>
                <a:ext cx="160200" cy="1656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25575EA3-4DA7-4017-97A5-E1F09F2D98D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222282" y="506141"/>
                  <a:ext cx="177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7514ABC5-1E78-436F-8587-FE18C57E095F}"/>
                    </a:ext>
                  </a:extLst>
                </p14:cNvPr>
                <p14:cNvContentPartPr/>
                <p14:nvPr/>
              </p14:nvContentPartPr>
              <p14:xfrm>
                <a:off x="7622242" y="297341"/>
                <a:ext cx="119520" cy="27720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7514ABC5-1E78-436F-8587-FE18C57E095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613602" y="288701"/>
                  <a:ext cx="137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BCB291E0-129C-4234-831D-40D4CB3EC7C3}"/>
                    </a:ext>
                  </a:extLst>
                </p14:cNvPr>
                <p14:cNvContentPartPr/>
                <p14:nvPr/>
              </p14:nvContentPartPr>
              <p14:xfrm>
                <a:off x="7662562" y="794141"/>
                <a:ext cx="12600" cy="396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BCB291E0-129C-4234-831D-40D4CB3EC7C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53562" y="785501"/>
                  <a:ext cx="30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5AA0ED87-460A-4CD0-967E-587217E57D3F}"/>
                    </a:ext>
                  </a:extLst>
                </p14:cNvPr>
                <p14:cNvContentPartPr/>
                <p14:nvPr/>
              </p14:nvContentPartPr>
              <p14:xfrm>
                <a:off x="8861362" y="349541"/>
                <a:ext cx="203040" cy="27504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5AA0ED87-460A-4CD0-967E-587217E57D3F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852722" y="340541"/>
                  <a:ext cx="220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D433C960-F025-48C9-BF54-9A8224E7A9F4}"/>
                    </a:ext>
                  </a:extLst>
                </p14:cNvPr>
                <p14:cNvContentPartPr/>
                <p14:nvPr/>
              </p14:nvContentPartPr>
              <p14:xfrm>
                <a:off x="8849842" y="470861"/>
                <a:ext cx="191160" cy="5256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D433C960-F025-48C9-BF54-9A8224E7A9F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840842" y="461861"/>
                  <a:ext cx="208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126C7C2E-8D57-4DC3-A15C-E81CB9D2844A}"/>
                    </a:ext>
                  </a:extLst>
                </p14:cNvPr>
                <p14:cNvContentPartPr/>
                <p14:nvPr/>
              </p14:nvContentPartPr>
              <p14:xfrm>
                <a:off x="8820322" y="259901"/>
                <a:ext cx="279360" cy="6120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126C7C2E-8D57-4DC3-A15C-E81CB9D2844A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811322" y="251261"/>
                  <a:ext cx="297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33240CB7-8EBF-478B-BD91-D33E45346C42}"/>
                    </a:ext>
                  </a:extLst>
                </p14:cNvPr>
                <p14:cNvContentPartPr/>
                <p14:nvPr/>
              </p14:nvContentPartPr>
              <p14:xfrm>
                <a:off x="9210562" y="279701"/>
                <a:ext cx="78120" cy="20124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33240CB7-8EBF-478B-BD91-D33E45346C42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9201562" y="271061"/>
                  <a:ext cx="95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C6228B06-472E-47E3-9E4E-97869A61A72B}"/>
                    </a:ext>
                  </a:extLst>
                </p14:cNvPr>
                <p14:cNvContentPartPr/>
                <p14:nvPr/>
              </p14:nvContentPartPr>
              <p14:xfrm>
                <a:off x="9352042" y="318941"/>
                <a:ext cx="229320" cy="29988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C6228B06-472E-47E3-9E4E-97869A61A72B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343042" y="310301"/>
                  <a:ext cx="246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B0BAF887-D637-47E9-AFC5-206FB7A31F27}"/>
                    </a:ext>
                  </a:extLst>
                </p14:cNvPr>
                <p14:cNvContentPartPr/>
                <p14:nvPr/>
              </p14:nvContentPartPr>
              <p14:xfrm>
                <a:off x="9406762" y="453941"/>
                <a:ext cx="158040" cy="3024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B0BAF887-D637-47E9-AFC5-206FB7A31F27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397762" y="445301"/>
                  <a:ext cx="175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40F8D5CA-81B6-4316-B07F-689A19AEE2AD}"/>
                    </a:ext>
                  </a:extLst>
                </p14:cNvPr>
                <p14:cNvContentPartPr/>
                <p14:nvPr/>
              </p14:nvContentPartPr>
              <p14:xfrm>
                <a:off x="9583162" y="290861"/>
                <a:ext cx="110520" cy="317520"/>
              </p14:xfrm>
            </p:contentPart>
          </mc:Choice>
          <mc:Fallback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40F8D5CA-81B6-4316-B07F-689A19AEE2A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574522" y="281861"/>
                  <a:ext cx="1281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0984E7D7-127E-4D50-BF54-E7A302196CCF}"/>
                    </a:ext>
                  </a:extLst>
                </p14:cNvPr>
                <p14:cNvContentPartPr/>
                <p14:nvPr/>
              </p14:nvContentPartPr>
              <p14:xfrm>
                <a:off x="9841282" y="360341"/>
                <a:ext cx="158760" cy="28800"/>
              </p14:xfrm>
            </p:contentPart>
          </mc:Choice>
          <mc:Fallback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0984E7D7-127E-4D50-BF54-E7A302196CC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832282" y="351701"/>
                  <a:ext cx="176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9B370041-F268-467C-A952-C2EEA06DF527}"/>
                    </a:ext>
                  </a:extLst>
                </p14:cNvPr>
                <p14:cNvContentPartPr/>
                <p14:nvPr/>
              </p14:nvContentPartPr>
              <p14:xfrm>
                <a:off x="9810322" y="500381"/>
                <a:ext cx="155880" cy="1728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9B370041-F268-467C-A952-C2EEA06DF52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801682" y="491741"/>
                  <a:ext cx="173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EFEC1E96-B5E5-4D17-9461-78BA72791582}"/>
                    </a:ext>
                  </a:extLst>
                </p14:cNvPr>
                <p14:cNvContentPartPr/>
                <p14:nvPr/>
              </p14:nvContentPartPr>
              <p14:xfrm>
                <a:off x="9191842" y="268181"/>
                <a:ext cx="75240" cy="34164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EFEC1E96-B5E5-4D17-9461-78BA7279158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83202" y="259181"/>
                  <a:ext cx="928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DFB69BD6-2E34-4BFB-9CEC-000A87CFCBBA}"/>
                    </a:ext>
                  </a:extLst>
                </p14:cNvPr>
                <p14:cNvContentPartPr/>
                <p14:nvPr/>
              </p14:nvContentPartPr>
              <p14:xfrm>
                <a:off x="6461242" y="1262141"/>
                <a:ext cx="215280" cy="38340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DFB69BD6-2E34-4BFB-9CEC-000A87CFCBB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452602" y="1253141"/>
                  <a:ext cx="2329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8D6E3110-4446-4B51-ADB9-85D76BEDBBAA}"/>
                    </a:ext>
                  </a:extLst>
                </p14:cNvPr>
                <p14:cNvContentPartPr/>
                <p14:nvPr/>
              </p14:nvContentPartPr>
              <p14:xfrm>
                <a:off x="6811882" y="1110941"/>
                <a:ext cx="171360" cy="27396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8D6E3110-4446-4B51-ADB9-85D76BEDBBAA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803242" y="1102301"/>
                  <a:ext cx="189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34EC4B8D-6DEB-4438-99CA-492FC0B268FB}"/>
                    </a:ext>
                  </a:extLst>
                </p14:cNvPr>
                <p14:cNvContentPartPr/>
                <p14:nvPr/>
              </p14:nvContentPartPr>
              <p14:xfrm>
                <a:off x="6822682" y="1217501"/>
                <a:ext cx="130680" cy="2268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34EC4B8D-6DEB-4438-99CA-492FC0B268FB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813682" y="1208861"/>
                  <a:ext cx="1483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D621DEEE-41E0-4D62-90D6-8568867FF7C7}"/>
                    </a:ext>
                  </a:extLst>
                </p14:cNvPr>
                <p14:cNvContentPartPr/>
                <p14:nvPr/>
              </p14:nvContentPartPr>
              <p14:xfrm>
                <a:off x="7125442" y="1418381"/>
                <a:ext cx="160200" cy="144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D621DEEE-41E0-4D62-90D6-8568867FF7C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116442" y="1409741"/>
                  <a:ext cx="177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5BC279EE-84B5-42E2-8D09-59546B0D5DB7}"/>
                    </a:ext>
                  </a:extLst>
                </p14:cNvPr>
                <p14:cNvContentPartPr/>
                <p14:nvPr/>
              </p14:nvContentPartPr>
              <p14:xfrm>
                <a:off x="7137322" y="1500821"/>
                <a:ext cx="159480" cy="1584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5BC279EE-84B5-42E2-8D09-59546B0D5DB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128682" y="1491821"/>
                  <a:ext cx="177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2BC64BA-3FF0-4809-B657-D23487B9D2F6}"/>
                    </a:ext>
                  </a:extLst>
                </p14:cNvPr>
                <p14:cNvContentPartPr/>
                <p14:nvPr/>
              </p14:nvContentPartPr>
              <p14:xfrm>
                <a:off x="7599922" y="1432781"/>
                <a:ext cx="128880" cy="3852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2BC64BA-3FF0-4809-B657-D23487B9D2F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591282" y="1424141"/>
                  <a:ext cx="146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7C685958-314A-4762-86B9-F1992321DABA}"/>
                    </a:ext>
                  </a:extLst>
                </p14:cNvPr>
                <p14:cNvContentPartPr/>
                <p14:nvPr/>
              </p14:nvContentPartPr>
              <p14:xfrm>
                <a:off x="7858762" y="1223621"/>
                <a:ext cx="164520" cy="26892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7C685958-314A-4762-86B9-F1992321DAB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850122" y="1214981"/>
                  <a:ext cx="182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4E54DEEB-4A7E-4FAA-9926-0774ACD40E1E}"/>
                    </a:ext>
                  </a:extLst>
                </p14:cNvPr>
                <p14:cNvContentPartPr/>
                <p14:nvPr/>
              </p14:nvContentPartPr>
              <p14:xfrm>
                <a:off x="8090962" y="1416581"/>
                <a:ext cx="4680" cy="11376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4E54DEEB-4A7E-4FAA-9926-0774ACD40E1E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081962" y="1407581"/>
                  <a:ext cx="22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0EE6371E-8E44-4568-B5D1-7415F3B68222}"/>
                    </a:ext>
                  </a:extLst>
                </p14:cNvPr>
                <p14:cNvContentPartPr/>
                <p14:nvPr/>
              </p14:nvContentPartPr>
              <p14:xfrm>
                <a:off x="8191762" y="1191221"/>
                <a:ext cx="185040" cy="39780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0EE6371E-8E44-4568-B5D1-7415F3B68222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182762" y="1182581"/>
                  <a:ext cx="2026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1457306D-D8A0-4AD6-A0AA-AE193B85A89A}"/>
                    </a:ext>
                  </a:extLst>
                </p14:cNvPr>
                <p14:cNvContentPartPr/>
                <p14:nvPr/>
              </p14:nvContentPartPr>
              <p14:xfrm>
                <a:off x="8503162" y="1210661"/>
                <a:ext cx="262440" cy="33084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1457306D-D8A0-4AD6-A0AA-AE193B85A89A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494162" y="1201661"/>
                  <a:ext cx="2800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842DDCCC-AB4F-40F8-9032-ACA074C03E49}"/>
                    </a:ext>
                  </a:extLst>
                </p14:cNvPr>
                <p14:cNvContentPartPr/>
                <p14:nvPr/>
              </p14:nvContentPartPr>
              <p14:xfrm>
                <a:off x="8525842" y="1281581"/>
                <a:ext cx="161280" cy="18720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842DDCCC-AB4F-40F8-9032-ACA074C03E4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517202" y="1272581"/>
                  <a:ext cx="178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1C9B04B5-8631-43FA-B21D-215F8DA47D54}"/>
                    </a:ext>
                  </a:extLst>
                </p14:cNvPr>
                <p14:cNvContentPartPr/>
                <p14:nvPr/>
              </p14:nvContentPartPr>
              <p14:xfrm>
                <a:off x="8807002" y="1253861"/>
                <a:ext cx="305280" cy="217800"/>
              </p14:xfrm>
            </p:contentPart>
          </mc:Choice>
          <mc:Fallback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1C9B04B5-8631-43FA-B21D-215F8DA47D54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798362" y="1244861"/>
                  <a:ext cx="322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3483CA90-9C8E-49E7-9D96-E8B12B5A4C58}"/>
                    </a:ext>
                  </a:extLst>
                </p14:cNvPr>
                <p14:cNvContentPartPr/>
                <p14:nvPr/>
              </p14:nvContentPartPr>
              <p14:xfrm>
                <a:off x="9078082" y="1094741"/>
                <a:ext cx="133920" cy="3744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3483CA90-9C8E-49E7-9D96-E8B12B5A4C5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069082" y="1085741"/>
                  <a:ext cx="151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7681B07C-2234-4AA5-AE2D-F0AC13C8E806}"/>
                    </a:ext>
                  </a:extLst>
                </p14:cNvPr>
                <p14:cNvContentPartPr/>
                <p14:nvPr/>
              </p14:nvContentPartPr>
              <p14:xfrm>
                <a:off x="9333322" y="944261"/>
                <a:ext cx="6840" cy="15192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7681B07C-2234-4AA5-AE2D-F0AC13C8E80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324322" y="935621"/>
                  <a:ext cx="244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F896A20E-E993-49E3-B0ED-ED6022EE5FB7}"/>
                    </a:ext>
                  </a:extLst>
                </p14:cNvPr>
                <p14:cNvContentPartPr/>
                <p14:nvPr/>
              </p14:nvContentPartPr>
              <p14:xfrm>
                <a:off x="9446002" y="914381"/>
                <a:ext cx="90000" cy="31104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F896A20E-E993-49E3-B0ED-ED6022EE5FB7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437362" y="905381"/>
                  <a:ext cx="1076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8B25F984-518B-4FB9-83F4-11F6A40E1B9F}"/>
                    </a:ext>
                  </a:extLst>
                </p14:cNvPr>
                <p14:cNvContentPartPr/>
                <p14:nvPr/>
              </p14:nvContentPartPr>
              <p14:xfrm>
                <a:off x="9699442" y="1103021"/>
                <a:ext cx="294480" cy="33588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8B25F984-518B-4FB9-83F4-11F6A40E1B9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690802" y="1094381"/>
                  <a:ext cx="3121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92" name="Input penna 391">
                  <a:extLst>
                    <a:ext uri="{FF2B5EF4-FFF2-40B4-BE49-F238E27FC236}">
                      <a16:creationId xmlns:a16="http://schemas.microsoft.com/office/drawing/2014/main" id="{C061677A-9098-461D-8366-2E50B45DB704}"/>
                    </a:ext>
                  </a:extLst>
                </p14:cNvPr>
                <p14:cNvContentPartPr/>
                <p14:nvPr/>
              </p14:nvContentPartPr>
              <p14:xfrm>
                <a:off x="5870842" y="-104520"/>
                <a:ext cx="2224080" cy="1337760"/>
              </p14:xfrm>
            </p:contentPart>
          </mc:Choice>
          <mc:Fallback>
            <p:pic>
              <p:nvPicPr>
                <p:cNvPr id="392" name="Input penna 391">
                  <a:extLst>
                    <a:ext uri="{FF2B5EF4-FFF2-40B4-BE49-F238E27FC236}">
                      <a16:creationId xmlns:a16="http://schemas.microsoft.com/office/drawing/2014/main" id="{C061677A-9098-461D-8366-2E50B45DB70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862202" y="-113520"/>
                  <a:ext cx="2241720" cy="13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94" name="Input penna 393">
                  <a:extLst>
                    <a:ext uri="{FF2B5EF4-FFF2-40B4-BE49-F238E27FC236}">
                      <a16:creationId xmlns:a16="http://schemas.microsoft.com/office/drawing/2014/main" id="{5AF1C708-AA0D-4652-B0F5-727D057ED32D}"/>
                    </a:ext>
                  </a:extLst>
                </p14:cNvPr>
                <p14:cNvContentPartPr/>
                <p14:nvPr/>
              </p14:nvContentPartPr>
              <p14:xfrm>
                <a:off x="8575522" y="61238"/>
                <a:ext cx="2055240" cy="1102320"/>
              </p14:xfrm>
            </p:contentPart>
          </mc:Choice>
          <mc:Fallback>
            <p:pic>
              <p:nvPicPr>
                <p:cNvPr id="394" name="Input penna 393">
                  <a:extLst>
                    <a:ext uri="{FF2B5EF4-FFF2-40B4-BE49-F238E27FC236}">
                      <a16:creationId xmlns:a16="http://schemas.microsoft.com/office/drawing/2014/main" id="{5AF1C708-AA0D-4652-B0F5-727D057ED32D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8566882" y="52598"/>
                  <a:ext cx="2072880" cy="11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8" name="Gruppo 397">
            <a:extLst>
              <a:ext uri="{FF2B5EF4-FFF2-40B4-BE49-F238E27FC236}">
                <a16:creationId xmlns:a16="http://schemas.microsoft.com/office/drawing/2014/main" id="{0F1A8C4F-4D7C-48E2-8B8C-04BDAA1D6936}"/>
              </a:ext>
            </a:extLst>
          </p:cNvPr>
          <p:cNvGrpSpPr/>
          <p:nvPr/>
        </p:nvGrpSpPr>
        <p:grpSpPr>
          <a:xfrm>
            <a:off x="7738162" y="5050478"/>
            <a:ext cx="3256560" cy="1523362"/>
            <a:chOff x="7738162" y="5050478"/>
            <a:chExt cx="3256560" cy="152336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55" name="Input penna 354">
                  <a:extLst>
                    <a:ext uri="{FF2B5EF4-FFF2-40B4-BE49-F238E27FC236}">
                      <a16:creationId xmlns:a16="http://schemas.microsoft.com/office/drawing/2014/main" id="{6C6C10B1-34E1-40F8-8367-E7D0D7BA36AA}"/>
                    </a:ext>
                  </a:extLst>
                </p14:cNvPr>
                <p14:cNvContentPartPr/>
                <p14:nvPr/>
              </p14:nvContentPartPr>
              <p14:xfrm>
                <a:off x="7822762" y="5913600"/>
                <a:ext cx="21240" cy="417600"/>
              </p14:xfrm>
            </p:contentPart>
          </mc:Choice>
          <mc:Fallback>
            <p:pic>
              <p:nvPicPr>
                <p:cNvPr id="355" name="Input penna 354">
                  <a:extLst>
                    <a:ext uri="{FF2B5EF4-FFF2-40B4-BE49-F238E27FC236}">
                      <a16:creationId xmlns:a16="http://schemas.microsoft.com/office/drawing/2014/main" id="{6C6C10B1-34E1-40F8-8367-E7D0D7BA36A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814122" y="5904960"/>
                  <a:ext cx="388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56" name="Input penna 355">
                  <a:extLst>
                    <a:ext uri="{FF2B5EF4-FFF2-40B4-BE49-F238E27FC236}">
                      <a16:creationId xmlns:a16="http://schemas.microsoft.com/office/drawing/2014/main" id="{E090BF29-CB99-418F-B26A-5777F19AD957}"/>
                    </a:ext>
                  </a:extLst>
                </p14:cNvPr>
                <p14:cNvContentPartPr/>
                <p14:nvPr/>
              </p14:nvContentPartPr>
              <p14:xfrm>
                <a:off x="7738162" y="5861400"/>
                <a:ext cx="308520" cy="40320"/>
              </p14:xfrm>
            </p:contentPart>
          </mc:Choice>
          <mc:Fallback>
            <p:pic>
              <p:nvPicPr>
                <p:cNvPr id="356" name="Input penna 355">
                  <a:extLst>
                    <a:ext uri="{FF2B5EF4-FFF2-40B4-BE49-F238E27FC236}">
                      <a16:creationId xmlns:a16="http://schemas.microsoft.com/office/drawing/2014/main" id="{E090BF29-CB99-418F-B26A-5777F19AD957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729522" y="5852760"/>
                  <a:ext cx="326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57" name="Input penna 356">
                  <a:extLst>
                    <a:ext uri="{FF2B5EF4-FFF2-40B4-BE49-F238E27FC236}">
                      <a16:creationId xmlns:a16="http://schemas.microsoft.com/office/drawing/2014/main" id="{BC545B72-D2E8-4C99-9E41-F248A705EB78}"/>
                    </a:ext>
                  </a:extLst>
                </p14:cNvPr>
                <p14:cNvContentPartPr/>
                <p14:nvPr/>
              </p14:nvContentPartPr>
              <p14:xfrm>
                <a:off x="7756162" y="6068760"/>
                <a:ext cx="199800" cy="20880"/>
              </p14:xfrm>
            </p:contentPart>
          </mc:Choice>
          <mc:Fallback>
            <p:pic>
              <p:nvPicPr>
                <p:cNvPr id="357" name="Input penna 356">
                  <a:extLst>
                    <a:ext uri="{FF2B5EF4-FFF2-40B4-BE49-F238E27FC236}">
                      <a16:creationId xmlns:a16="http://schemas.microsoft.com/office/drawing/2014/main" id="{BC545B72-D2E8-4C99-9E41-F248A705EB78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747522" y="6060120"/>
                  <a:ext cx="217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58" name="Input penna 357">
                  <a:extLst>
                    <a:ext uri="{FF2B5EF4-FFF2-40B4-BE49-F238E27FC236}">
                      <a16:creationId xmlns:a16="http://schemas.microsoft.com/office/drawing/2014/main" id="{963F79CF-CF93-447E-8671-64F640B05637}"/>
                    </a:ext>
                  </a:extLst>
                </p14:cNvPr>
                <p14:cNvContentPartPr/>
                <p14:nvPr/>
              </p14:nvContentPartPr>
              <p14:xfrm>
                <a:off x="7963522" y="6229680"/>
                <a:ext cx="27000" cy="123480"/>
              </p14:xfrm>
            </p:contentPart>
          </mc:Choice>
          <mc:Fallback>
            <p:pic>
              <p:nvPicPr>
                <p:cNvPr id="358" name="Input penna 357">
                  <a:extLst>
                    <a:ext uri="{FF2B5EF4-FFF2-40B4-BE49-F238E27FC236}">
                      <a16:creationId xmlns:a16="http://schemas.microsoft.com/office/drawing/2014/main" id="{963F79CF-CF93-447E-8671-64F640B0563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7954522" y="6221040"/>
                  <a:ext cx="44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59" name="Input penna 358">
                  <a:extLst>
                    <a:ext uri="{FF2B5EF4-FFF2-40B4-BE49-F238E27FC236}">
                      <a16:creationId xmlns:a16="http://schemas.microsoft.com/office/drawing/2014/main" id="{36DE3584-041B-4C9A-91FC-27A699A983D2}"/>
                    </a:ext>
                  </a:extLst>
                </p14:cNvPr>
                <p14:cNvContentPartPr/>
                <p14:nvPr/>
              </p14:nvContentPartPr>
              <p14:xfrm>
                <a:off x="7906282" y="6198000"/>
                <a:ext cx="145080" cy="34560"/>
              </p14:xfrm>
            </p:contentPart>
          </mc:Choice>
          <mc:Fallback>
            <p:pic>
              <p:nvPicPr>
                <p:cNvPr id="359" name="Input penna 358">
                  <a:extLst>
                    <a:ext uri="{FF2B5EF4-FFF2-40B4-BE49-F238E27FC236}">
                      <a16:creationId xmlns:a16="http://schemas.microsoft.com/office/drawing/2014/main" id="{36DE3584-041B-4C9A-91FC-27A699A983D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7897642" y="6189360"/>
                  <a:ext cx="162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61" name="Input penna 360">
                  <a:extLst>
                    <a:ext uri="{FF2B5EF4-FFF2-40B4-BE49-F238E27FC236}">
                      <a16:creationId xmlns:a16="http://schemas.microsoft.com/office/drawing/2014/main" id="{A3354945-DC1E-4E5B-9B50-0C42EB4DF0FB}"/>
                    </a:ext>
                  </a:extLst>
                </p14:cNvPr>
                <p14:cNvContentPartPr/>
                <p14:nvPr/>
              </p14:nvContentPartPr>
              <p14:xfrm>
                <a:off x="8183842" y="6045360"/>
                <a:ext cx="145440" cy="40680"/>
              </p14:xfrm>
            </p:contentPart>
          </mc:Choice>
          <mc:Fallback>
            <p:pic>
              <p:nvPicPr>
                <p:cNvPr id="361" name="Input penna 360">
                  <a:extLst>
                    <a:ext uri="{FF2B5EF4-FFF2-40B4-BE49-F238E27FC236}">
                      <a16:creationId xmlns:a16="http://schemas.microsoft.com/office/drawing/2014/main" id="{A3354945-DC1E-4E5B-9B50-0C42EB4DF0FB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175202" y="6036720"/>
                  <a:ext cx="163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62" name="Input penna 361">
                  <a:extLst>
                    <a:ext uri="{FF2B5EF4-FFF2-40B4-BE49-F238E27FC236}">
                      <a16:creationId xmlns:a16="http://schemas.microsoft.com/office/drawing/2014/main" id="{4B3D99B5-072D-4AF8-B5BA-20259DC94B1B}"/>
                    </a:ext>
                  </a:extLst>
                </p14:cNvPr>
                <p14:cNvContentPartPr/>
                <p14:nvPr/>
              </p14:nvContentPartPr>
              <p14:xfrm>
                <a:off x="8172682" y="6151200"/>
                <a:ext cx="159120" cy="24840"/>
              </p14:xfrm>
            </p:contentPart>
          </mc:Choice>
          <mc:Fallback>
            <p:pic>
              <p:nvPicPr>
                <p:cNvPr id="362" name="Input penna 361">
                  <a:extLst>
                    <a:ext uri="{FF2B5EF4-FFF2-40B4-BE49-F238E27FC236}">
                      <a16:creationId xmlns:a16="http://schemas.microsoft.com/office/drawing/2014/main" id="{4B3D99B5-072D-4AF8-B5BA-20259DC94B1B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163682" y="6142560"/>
                  <a:ext cx="176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64" name="Input penna 363">
                  <a:extLst>
                    <a:ext uri="{FF2B5EF4-FFF2-40B4-BE49-F238E27FC236}">
                      <a16:creationId xmlns:a16="http://schemas.microsoft.com/office/drawing/2014/main" id="{4DED2A76-EFBA-4C5C-A3C2-53DE60DF15B5}"/>
                    </a:ext>
                  </a:extLst>
                </p14:cNvPr>
                <p14:cNvContentPartPr/>
                <p14:nvPr/>
              </p14:nvContentPartPr>
              <p14:xfrm>
                <a:off x="8525122" y="5896680"/>
                <a:ext cx="96480" cy="232920"/>
              </p14:xfrm>
            </p:contentPart>
          </mc:Choice>
          <mc:Fallback>
            <p:pic>
              <p:nvPicPr>
                <p:cNvPr id="364" name="Input penna 363">
                  <a:extLst>
                    <a:ext uri="{FF2B5EF4-FFF2-40B4-BE49-F238E27FC236}">
                      <a16:creationId xmlns:a16="http://schemas.microsoft.com/office/drawing/2014/main" id="{4DED2A76-EFBA-4C5C-A3C2-53DE60DF15B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516482" y="5887680"/>
                  <a:ext cx="114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65" name="Input penna 364">
                  <a:extLst>
                    <a:ext uri="{FF2B5EF4-FFF2-40B4-BE49-F238E27FC236}">
                      <a16:creationId xmlns:a16="http://schemas.microsoft.com/office/drawing/2014/main" id="{A61978BB-733C-488A-BC38-FBDF74543C15}"/>
                    </a:ext>
                  </a:extLst>
                </p14:cNvPr>
                <p14:cNvContentPartPr/>
                <p14:nvPr/>
              </p14:nvContentPartPr>
              <p14:xfrm>
                <a:off x="8749402" y="5852040"/>
                <a:ext cx="175320" cy="193680"/>
              </p14:xfrm>
            </p:contentPart>
          </mc:Choice>
          <mc:Fallback>
            <p:pic>
              <p:nvPicPr>
                <p:cNvPr id="365" name="Input penna 364">
                  <a:extLst>
                    <a:ext uri="{FF2B5EF4-FFF2-40B4-BE49-F238E27FC236}">
                      <a16:creationId xmlns:a16="http://schemas.microsoft.com/office/drawing/2014/main" id="{A61978BB-733C-488A-BC38-FBDF74543C15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740402" y="5843040"/>
                  <a:ext cx="1929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66" name="Input penna 365">
                  <a:extLst>
                    <a:ext uri="{FF2B5EF4-FFF2-40B4-BE49-F238E27FC236}">
                      <a16:creationId xmlns:a16="http://schemas.microsoft.com/office/drawing/2014/main" id="{185952E6-7149-4A83-A034-7AAAC29DDCE1}"/>
                    </a:ext>
                  </a:extLst>
                </p14:cNvPr>
                <p14:cNvContentPartPr/>
                <p14:nvPr/>
              </p14:nvContentPartPr>
              <p14:xfrm>
                <a:off x="8845882" y="5946720"/>
                <a:ext cx="91080" cy="92880"/>
              </p14:xfrm>
            </p:contentPart>
          </mc:Choice>
          <mc:Fallback>
            <p:pic>
              <p:nvPicPr>
                <p:cNvPr id="366" name="Input penna 365">
                  <a:extLst>
                    <a:ext uri="{FF2B5EF4-FFF2-40B4-BE49-F238E27FC236}">
                      <a16:creationId xmlns:a16="http://schemas.microsoft.com/office/drawing/2014/main" id="{185952E6-7149-4A83-A034-7AAAC29DDCE1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837242" y="5938080"/>
                  <a:ext cx="108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67" name="Input penna 366">
                  <a:extLst>
                    <a:ext uri="{FF2B5EF4-FFF2-40B4-BE49-F238E27FC236}">
                      <a16:creationId xmlns:a16="http://schemas.microsoft.com/office/drawing/2014/main" id="{219CCE13-8229-4092-9FD9-D392FA1EFFC3}"/>
                    </a:ext>
                  </a:extLst>
                </p14:cNvPr>
                <p14:cNvContentPartPr/>
                <p14:nvPr/>
              </p14:nvContentPartPr>
              <p14:xfrm>
                <a:off x="8916082" y="5670600"/>
                <a:ext cx="141480" cy="26280"/>
              </p14:xfrm>
            </p:contentPart>
          </mc:Choice>
          <mc:Fallback>
            <p:pic>
              <p:nvPicPr>
                <p:cNvPr id="367" name="Input penna 366">
                  <a:extLst>
                    <a:ext uri="{FF2B5EF4-FFF2-40B4-BE49-F238E27FC236}">
                      <a16:creationId xmlns:a16="http://schemas.microsoft.com/office/drawing/2014/main" id="{219CCE13-8229-4092-9FD9-D392FA1EFFC3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907082" y="5661600"/>
                  <a:ext cx="159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68" name="Input penna 367">
                  <a:extLst>
                    <a:ext uri="{FF2B5EF4-FFF2-40B4-BE49-F238E27FC236}">
                      <a16:creationId xmlns:a16="http://schemas.microsoft.com/office/drawing/2014/main" id="{C27B8F6E-84B9-422A-A913-9DF641694D1E}"/>
                    </a:ext>
                  </a:extLst>
                </p14:cNvPr>
                <p14:cNvContentPartPr/>
                <p14:nvPr/>
              </p14:nvContentPartPr>
              <p14:xfrm>
                <a:off x="9186442" y="5545320"/>
                <a:ext cx="95400" cy="368280"/>
              </p14:xfrm>
            </p:contentPart>
          </mc:Choice>
          <mc:Fallback>
            <p:pic>
              <p:nvPicPr>
                <p:cNvPr id="368" name="Input penna 367">
                  <a:extLst>
                    <a:ext uri="{FF2B5EF4-FFF2-40B4-BE49-F238E27FC236}">
                      <a16:creationId xmlns:a16="http://schemas.microsoft.com/office/drawing/2014/main" id="{C27B8F6E-84B9-422A-A913-9DF641694D1E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9177802" y="5536680"/>
                  <a:ext cx="1130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69" name="Input penna 368">
                  <a:extLst>
                    <a:ext uri="{FF2B5EF4-FFF2-40B4-BE49-F238E27FC236}">
                      <a16:creationId xmlns:a16="http://schemas.microsoft.com/office/drawing/2014/main" id="{5A439A39-140D-4BBF-ACEC-C2C027695BE6}"/>
                    </a:ext>
                  </a:extLst>
                </p14:cNvPr>
                <p14:cNvContentPartPr/>
                <p14:nvPr/>
              </p14:nvContentPartPr>
              <p14:xfrm>
                <a:off x="9395602" y="5533440"/>
                <a:ext cx="153000" cy="233640"/>
              </p14:xfrm>
            </p:contentPart>
          </mc:Choice>
          <mc:Fallback>
            <p:pic>
              <p:nvPicPr>
                <p:cNvPr id="369" name="Input penna 368">
                  <a:extLst>
                    <a:ext uri="{FF2B5EF4-FFF2-40B4-BE49-F238E27FC236}">
                      <a16:creationId xmlns:a16="http://schemas.microsoft.com/office/drawing/2014/main" id="{5A439A39-140D-4BBF-ACEC-C2C027695BE6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9386962" y="5524440"/>
                  <a:ext cx="170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71" name="Input penna 370">
                  <a:extLst>
                    <a:ext uri="{FF2B5EF4-FFF2-40B4-BE49-F238E27FC236}">
                      <a16:creationId xmlns:a16="http://schemas.microsoft.com/office/drawing/2014/main" id="{0A074D09-7102-43B9-8160-0AF1F419AD9B}"/>
                    </a:ext>
                  </a:extLst>
                </p14:cNvPr>
                <p14:cNvContentPartPr/>
                <p14:nvPr/>
              </p14:nvContentPartPr>
              <p14:xfrm>
                <a:off x="9551842" y="5359560"/>
                <a:ext cx="114840" cy="209520"/>
              </p14:xfrm>
            </p:contentPart>
          </mc:Choice>
          <mc:Fallback>
            <p:pic>
              <p:nvPicPr>
                <p:cNvPr id="371" name="Input penna 370">
                  <a:extLst>
                    <a:ext uri="{FF2B5EF4-FFF2-40B4-BE49-F238E27FC236}">
                      <a16:creationId xmlns:a16="http://schemas.microsoft.com/office/drawing/2014/main" id="{0A074D09-7102-43B9-8160-0AF1F419AD9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543202" y="5350920"/>
                  <a:ext cx="132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72" name="Input penna 371">
                  <a:extLst>
                    <a:ext uri="{FF2B5EF4-FFF2-40B4-BE49-F238E27FC236}">
                      <a16:creationId xmlns:a16="http://schemas.microsoft.com/office/drawing/2014/main" id="{176F90D9-67B4-44BD-9FDD-938CD2A0177F}"/>
                    </a:ext>
                  </a:extLst>
                </p14:cNvPr>
                <p14:cNvContentPartPr/>
                <p14:nvPr/>
              </p14:nvContentPartPr>
              <p14:xfrm>
                <a:off x="9514762" y="5500680"/>
                <a:ext cx="93240" cy="13680"/>
              </p14:xfrm>
            </p:contentPart>
          </mc:Choice>
          <mc:Fallback>
            <p:pic>
              <p:nvPicPr>
                <p:cNvPr id="372" name="Input penna 371">
                  <a:extLst>
                    <a:ext uri="{FF2B5EF4-FFF2-40B4-BE49-F238E27FC236}">
                      <a16:creationId xmlns:a16="http://schemas.microsoft.com/office/drawing/2014/main" id="{176F90D9-67B4-44BD-9FDD-938CD2A0177F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505762" y="5491680"/>
                  <a:ext cx="110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73" name="Input penna 372">
                  <a:extLst>
                    <a:ext uri="{FF2B5EF4-FFF2-40B4-BE49-F238E27FC236}">
                      <a16:creationId xmlns:a16="http://schemas.microsoft.com/office/drawing/2014/main" id="{9E142E1B-E97E-47AE-98BE-420F5CCB5E41}"/>
                    </a:ext>
                  </a:extLst>
                </p14:cNvPr>
                <p14:cNvContentPartPr/>
                <p14:nvPr/>
              </p14:nvContentPartPr>
              <p14:xfrm>
                <a:off x="9535282" y="5484840"/>
                <a:ext cx="110880" cy="9000"/>
              </p14:xfrm>
            </p:contentPart>
          </mc:Choice>
          <mc:Fallback>
            <p:pic>
              <p:nvPicPr>
                <p:cNvPr id="373" name="Input penna 372">
                  <a:extLst>
                    <a:ext uri="{FF2B5EF4-FFF2-40B4-BE49-F238E27FC236}">
                      <a16:creationId xmlns:a16="http://schemas.microsoft.com/office/drawing/2014/main" id="{9E142E1B-E97E-47AE-98BE-420F5CCB5E4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526282" y="5476200"/>
                  <a:ext cx="128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75" name="Input penna 374">
                  <a:extLst>
                    <a:ext uri="{FF2B5EF4-FFF2-40B4-BE49-F238E27FC236}">
                      <a16:creationId xmlns:a16="http://schemas.microsoft.com/office/drawing/2014/main" id="{FA493564-B01D-41F0-BD31-154C088A20F4}"/>
                    </a:ext>
                  </a:extLst>
                </p14:cNvPr>
                <p14:cNvContentPartPr/>
                <p14:nvPr/>
              </p14:nvContentPartPr>
              <p14:xfrm>
                <a:off x="9128482" y="5979840"/>
                <a:ext cx="434880" cy="38520"/>
              </p14:xfrm>
            </p:contentPart>
          </mc:Choice>
          <mc:Fallback>
            <p:pic>
              <p:nvPicPr>
                <p:cNvPr id="375" name="Input penna 374">
                  <a:extLst>
                    <a:ext uri="{FF2B5EF4-FFF2-40B4-BE49-F238E27FC236}">
                      <a16:creationId xmlns:a16="http://schemas.microsoft.com/office/drawing/2014/main" id="{FA493564-B01D-41F0-BD31-154C088A20F4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119482" y="5971200"/>
                  <a:ext cx="452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77" name="Input penna 376">
                  <a:extLst>
                    <a:ext uri="{FF2B5EF4-FFF2-40B4-BE49-F238E27FC236}">
                      <a16:creationId xmlns:a16="http://schemas.microsoft.com/office/drawing/2014/main" id="{43673254-7E59-427D-8A2C-008FEDF6A356}"/>
                    </a:ext>
                  </a:extLst>
                </p14:cNvPr>
                <p14:cNvContentPartPr/>
                <p14:nvPr/>
              </p14:nvContentPartPr>
              <p14:xfrm>
                <a:off x="9102562" y="6216720"/>
                <a:ext cx="123480" cy="329040"/>
              </p14:xfrm>
            </p:contentPart>
          </mc:Choice>
          <mc:Fallback>
            <p:pic>
              <p:nvPicPr>
                <p:cNvPr id="377" name="Input penna 376">
                  <a:extLst>
                    <a:ext uri="{FF2B5EF4-FFF2-40B4-BE49-F238E27FC236}">
                      <a16:creationId xmlns:a16="http://schemas.microsoft.com/office/drawing/2014/main" id="{43673254-7E59-427D-8A2C-008FEDF6A356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093922" y="6208080"/>
                  <a:ext cx="141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78" name="Input penna 377">
                  <a:extLst>
                    <a:ext uri="{FF2B5EF4-FFF2-40B4-BE49-F238E27FC236}">
                      <a16:creationId xmlns:a16="http://schemas.microsoft.com/office/drawing/2014/main" id="{AA988869-1A40-4DBC-B9E1-D21A9E4E6A71}"/>
                    </a:ext>
                  </a:extLst>
                </p14:cNvPr>
                <p14:cNvContentPartPr/>
                <p14:nvPr/>
              </p14:nvContentPartPr>
              <p14:xfrm>
                <a:off x="9293722" y="6184320"/>
                <a:ext cx="78480" cy="138600"/>
              </p14:xfrm>
            </p:contentPart>
          </mc:Choice>
          <mc:Fallback>
            <p:pic>
              <p:nvPicPr>
                <p:cNvPr id="378" name="Input penna 377">
                  <a:extLst>
                    <a:ext uri="{FF2B5EF4-FFF2-40B4-BE49-F238E27FC236}">
                      <a16:creationId xmlns:a16="http://schemas.microsoft.com/office/drawing/2014/main" id="{AA988869-1A40-4DBC-B9E1-D21A9E4E6A7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285082" y="6175680"/>
                  <a:ext cx="96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80" name="Input penna 379">
                  <a:extLst>
                    <a:ext uri="{FF2B5EF4-FFF2-40B4-BE49-F238E27FC236}">
                      <a16:creationId xmlns:a16="http://schemas.microsoft.com/office/drawing/2014/main" id="{DBDB865D-0EBE-418A-A006-C334FE246C7D}"/>
                    </a:ext>
                  </a:extLst>
                </p14:cNvPr>
                <p14:cNvContentPartPr/>
                <p14:nvPr/>
              </p14:nvContentPartPr>
              <p14:xfrm>
                <a:off x="9735082" y="5456040"/>
                <a:ext cx="284040" cy="419400"/>
              </p14:xfrm>
            </p:contentPart>
          </mc:Choice>
          <mc:Fallback>
            <p:pic>
              <p:nvPicPr>
                <p:cNvPr id="380" name="Input penna 379">
                  <a:extLst>
                    <a:ext uri="{FF2B5EF4-FFF2-40B4-BE49-F238E27FC236}">
                      <a16:creationId xmlns:a16="http://schemas.microsoft.com/office/drawing/2014/main" id="{DBDB865D-0EBE-418A-A006-C334FE246C7D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726442" y="5447040"/>
                  <a:ext cx="301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82" name="Input penna 381">
                  <a:extLst>
                    <a:ext uri="{FF2B5EF4-FFF2-40B4-BE49-F238E27FC236}">
                      <a16:creationId xmlns:a16="http://schemas.microsoft.com/office/drawing/2014/main" id="{BC151865-43AD-4F6F-8368-46BCBF086AC3}"/>
                    </a:ext>
                  </a:extLst>
                </p14:cNvPr>
                <p14:cNvContentPartPr/>
                <p14:nvPr/>
              </p14:nvContentPartPr>
              <p14:xfrm>
                <a:off x="9942802" y="5644680"/>
                <a:ext cx="72360" cy="232200"/>
              </p14:xfrm>
            </p:contentPart>
          </mc:Choice>
          <mc:Fallback>
            <p:pic>
              <p:nvPicPr>
                <p:cNvPr id="382" name="Input penna 381">
                  <a:extLst>
                    <a:ext uri="{FF2B5EF4-FFF2-40B4-BE49-F238E27FC236}">
                      <a16:creationId xmlns:a16="http://schemas.microsoft.com/office/drawing/2014/main" id="{BC151865-43AD-4F6F-8368-46BCBF086AC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9934162" y="5636040"/>
                  <a:ext cx="90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83" name="Input penna 382">
                  <a:extLst>
                    <a:ext uri="{FF2B5EF4-FFF2-40B4-BE49-F238E27FC236}">
                      <a16:creationId xmlns:a16="http://schemas.microsoft.com/office/drawing/2014/main" id="{8E8D11B4-CF56-45F6-B151-67F636D3540B}"/>
                    </a:ext>
                  </a:extLst>
                </p14:cNvPr>
                <p14:cNvContentPartPr/>
                <p14:nvPr/>
              </p14:nvContentPartPr>
              <p14:xfrm>
                <a:off x="9803842" y="5951760"/>
                <a:ext cx="112680" cy="21960"/>
              </p14:xfrm>
            </p:contentPart>
          </mc:Choice>
          <mc:Fallback>
            <p:pic>
              <p:nvPicPr>
                <p:cNvPr id="383" name="Input penna 382">
                  <a:extLst>
                    <a:ext uri="{FF2B5EF4-FFF2-40B4-BE49-F238E27FC236}">
                      <a16:creationId xmlns:a16="http://schemas.microsoft.com/office/drawing/2014/main" id="{8E8D11B4-CF56-45F6-B151-67F636D3540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794842" y="5942760"/>
                  <a:ext cx="130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84" name="Input penna 383">
                  <a:extLst>
                    <a:ext uri="{FF2B5EF4-FFF2-40B4-BE49-F238E27FC236}">
                      <a16:creationId xmlns:a16="http://schemas.microsoft.com/office/drawing/2014/main" id="{6664C888-CC31-43C2-9BBD-64DBF69F33F7}"/>
                    </a:ext>
                  </a:extLst>
                </p14:cNvPr>
                <p14:cNvContentPartPr/>
                <p14:nvPr/>
              </p14:nvContentPartPr>
              <p14:xfrm>
                <a:off x="9821482" y="6192600"/>
                <a:ext cx="88920" cy="245160"/>
              </p14:xfrm>
            </p:contentPart>
          </mc:Choice>
          <mc:Fallback>
            <p:pic>
              <p:nvPicPr>
                <p:cNvPr id="384" name="Input penna 383">
                  <a:extLst>
                    <a:ext uri="{FF2B5EF4-FFF2-40B4-BE49-F238E27FC236}">
                      <a16:creationId xmlns:a16="http://schemas.microsoft.com/office/drawing/2014/main" id="{6664C888-CC31-43C2-9BBD-64DBF69F33F7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812842" y="6183600"/>
                  <a:ext cx="106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85" name="Input penna 384">
                  <a:extLst>
                    <a:ext uri="{FF2B5EF4-FFF2-40B4-BE49-F238E27FC236}">
                      <a16:creationId xmlns:a16="http://schemas.microsoft.com/office/drawing/2014/main" id="{7B0EA608-F1AC-4E40-A966-3EF1A2DE6EBA}"/>
                    </a:ext>
                  </a:extLst>
                </p14:cNvPr>
                <p14:cNvContentPartPr/>
                <p14:nvPr/>
              </p14:nvContentPartPr>
              <p14:xfrm>
                <a:off x="9656602" y="6166320"/>
                <a:ext cx="348120" cy="407520"/>
              </p14:xfrm>
            </p:contentPart>
          </mc:Choice>
          <mc:Fallback>
            <p:pic>
              <p:nvPicPr>
                <p:cNvPr id="385" name="Input penna 384">
                  <a:extLst>
                    <a:ext uri="{FF2B5EF4-FFF2-40B4-BE49-F238E27FC236}">
                      <a16:creationId xmlns:a16="http://schemas.microsoft.com/office/drawing/2014/main" id="{7B0EA608-F1AC-4E40-A966-3EF1A2DE6EBA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9647962" y="6157320"/>
                  <a:ext cx="3657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86" name="Input penna 385">
                  <a:extLst>
                    <a:ext uri="{FF2B5EF4-FFF2-40B4-BE49-F238E27FC236}">
                      <a16:creationId xmlns:a16="http://schemas.microsoft.com/office/drawing/2014/main" id="{C2C3B044-C158-44AA-AFD7-A25BCC27596E}"/>
                    </a:ext>
                  </a:extLst>
                </p14:cNvPr>
                <p14:cNvContentPartPr/>
                <p14:nvPr/>
              </p14:nvContentPartPr>
              <p14:xfrm>
                <a:off x="8304802" y="5695800"/>
                <a:ext cx="390960" cy="646920"/>
              </p14:xfrm>
            </p:contentPart>
          </mc:Choice>
          <mc:Fallback>
            <p:pic>
              <p:nvPicPr>
                <p:cNvPr id="386" name="Input penna 385">
                  <a:extLst>
                    <a:ext uri="{FF2B5EF4-FFF2-40B4-BE49-F238E27FC236}">
                      <a16:creationId xmlns:a16="http://schemas.microsoft.com/office/drawing/2014/main" id="{C2C3B044-C158-44AA-AFD7-A25BCC27596E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295802" y="5686800"/>
                  <a:ext cx="40860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88" name="Input penna 387">
                  <a:extLst>
                    <a:ext uri="{FF2B5EF4-FFF2-40B4-BE49-F238E27FC236}">
                      <a16:creationId xmlns:a16="http://schemas.microsoft.com/office/drawing/2014/main" id="{39E4518A-8630-4BAC-98D3-CA9A6464300B}"/>
                    </a:ext>
                  </a:extLst>
                </p14:cNvPr>
                <p14:cNvContentPartPr/>
                <p14:nvPr/>
              </p14:nvContentPartPr>
              <p14:xfrm>
                <a:off x="10226842" y="5895960"/>
                <a:ext cx="294120" cy="276840"/>
              </p14:xfrm>
            </p:contentPart>
          </mc:Choice>
          <mc:Fallback>
            <p:pic>
              <p:nvPicPr>
                <p:cNvPr id="388" name="Input penna 387">
                  <a:extLst>
                    <a:ext uri="{FF2B5EF4-FFF2-40B4-BE49-F238E27FC236}">
                      <a16:creationId xmlns:a16="http://schemas.microsoft.com/office/drawing/2014/main" id="{39E4518A-8630-4BAC-98D3-CA9A6464300B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217842" y="5886960"/>
                  <a:ext cx="311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89" name="Input penna 388">
                  <a:extLst>
                    <a:ext uri="{FF2B5EF4-FFF2-40B4-BE49-F238E27FC236}">
                      <a16:creationId xmlns:a16="http://schemas.microsoft.com/office/drawing/2014/main" id="{C93B9DA1-117A-4CA4-815E-037FE1B52E37}"/>
                    </a:ext>
                  </a:extLst>
                </p14:cNvPr>
                <p14:cNvContentPartPr/>
                <p14:nvPr/>
              </p14:nvContentPartPr>
              <p14:xfrm>
                <a:off x="10676122" y="5936280"/>
                <a:ext cx="252000" cy="212040"/>
              </p14:xfrm>
            </p:contentPart>
          </mc:Choice>
          <mc:Fallback>
            <p:pic>
              <p:nvPicPr>
                <p:cNvPr id="389" name="Input penna 388">
                  <a:extLst>
                    <a:ext uri="{FF2B5EF4-FFF2-40B4-BE49-F238E27FC236}">
                      <a16:creationId xmlns:a16="http://schemas.microsoft.com/office/drawing/2014/main" id="{C93B9DA1-117A-4CA4-815E-037FE1B52E37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667482" y="5927280"/>
                  <a:ext cx="2696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90" name="Input penna 389">
                  <a:extLst>
                    <a:ext uri="{FF2B5EF4-FFF2-40B4-BE49-F238E27FC236}">
                      <a16:creationId xmlns:a16="http://schemas.microsoft.com/office/drawing/2014/main" id="{F255B1C6-AFEC-4CAA-94FC-CBF5D5C6D6BF}"/>
                    </a:ext>
                  </a:extLst>
                </p14:cNvPr>
                <p14:cNvContentPartPr/>
                <p14:nvPr/>
              </p14:nvContentPartPr>
              <p14:xfrm>
                <a:off x="10649122" y="5796600"/>
                <a:ext cx="329040" cy="464400"/>
              </p14:xfrm>
            </p:contentPart>
          </mc:Choice>
          <mc:Fallback>
            <p:pic>
              <p:nvPicPr>
                <p:cNvPr id="390" name="Input penna 389">
                  <a:extLst>
                    <a:ext uri="{FF2B5EF4-FFF2-40B4-BE49-F238E27FC236}">
                      <a16:creationId xmlns:a16="http://schemas.microsoft.com/office/drawing/2014/main" id="{F255B1C6-AFEC-4CAA-94FC-CBF5D5C6D6BF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0640482" y="5787960"/>
                  <a:ext cx="3466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96" name="Input penna 395">
                  <a:extLst>
                    <a:ext uri="{FF2B5EF4-FFF2-40B4-BE49-F238E27FC236}">
                      <a16:creationId xmlns:a16="http://schemas.microsoft.com/office/drawing/2014/main" id="{2FF6213A-D44F-4707-A9F0-AA7DE0735D5B}"/>
                    </a:ext>
                  </a:extLst>
                </p14:cNvPr>
                <p14:cNvContentPartPr/>
                <p14:nvPr/>
              </p14:nvContentPartPr>
              <p14:xfrm>
                <a:off x="10394242" y="5050478"/>
                <a:ext cx="600480" cy="376200"/>
              </p14:xfrm>
            </p:contentPart>
          </mc:Choice>
          <mc:Fallback>
            <p:pic>
              <p:nvPicPr>
                <p:cNvPr id="396" name="Input penna 395">
                  <a:extLst>
                    <a:ext uri="{FF2B5EF4-FFF2-40B4-BE49-F238E27FC236}">
                      <a16:creationId xmlns:a16="http://schemas.microsoft.com/office/drawing/2014/main" id="{2FF6213A-D44F-4707-A9F0-AA7DE0735D5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0385602" y="5041478"/>
                  <a:ext cx="6181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97" name="Input penna 396">
                  <a:extLst>
                    <a:ext uri="{FF2B5EF4-FFF2-40B4-BE49-F238E27FC236}">
                      <a16:creationId xmlns:a16="http://schemas.microsoft.com/office/drawing/2014/main" id="{DDA0303E-6179-4DFF-B477-2D59E9B9793D}"/>
                    </a:ext>
                  </a:extLst>
                </p14:cNvPr>
                <p14:cNvContentPartPr/>
                <p14:nvPr/>
              </p14:nvContentPartPr>
              <p14:xfrm>
                <a:off x="10063042" y="5349998"/>
                <a:ext cx="245160" cy="265680"/>
              </p14:xfrm>
            </p:contentPart>
          </mc:Choice>
          <mc:Fallback>
            <p:pic>
              <p:nvPicPr>
                <p:cNvPr id="397" name="Input penna 396">
                  <a:extLst>
                    <a:ext uri="{FF2B5EF4-FFF2-40B4-BE49-F238E27FC236}">
                      <a16:creationId xmlns:a16="http://schemas.microsoft.com/office/drawing/2014/main" id="{DDA0303E-6179-4DFF-B477-2D59E9B9793D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0054042" y="5340998"/>
                  <a:ext cx="2628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uppo 400">
            <a:extLst>
              <a:ext uri="{FF2B5EF4-FFF2-40B4-BE49-F238E27FC236}">
                <a16:creationId xmlns:a16="http://schemas.microsoft.com/office/drawing/2014/main" id="{09A5ECEA-DD97-43CE-BE2E-452FAB303BC6}"/>
              </a:ext>
            </a:extLst>
          </p:cNvPr>
          <p:cNvGrpSpPr/>
          <p:nvPr/>
        </p:nvGrpSpPr>
        <p:grpSpPr>
          <a:xfrm>
            <a:off x="3599602" y="4548638"/>
            <a:ext cx="710640" cy="357120"/>
            <a:chOff x="3599602" y="4548638"/>
            <a:chExt cx="71064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399" name="Input penna 398">
                  <a:extLst>
                    <a:ext uri="{FF2B5EF4-FFF2-40B4-BE49-F238E27FC236}">
                      <a16:creationId xmlns:a16="http://schemas.microsoft.com/office/drawing/2014/main" id="{F1D2CEBA-9CDA-4573-8487-70201CAE620A}"/>
                    </a:ext>
                  </a:extLst>
                </p14:cNvPr>
                <p14:cNvContentPartPr/>
                <p14:nvPr/>
              </p14:nvContentPartPr>
              <p14:xfrm>
                <a:off x="3991642" y="4548638"/>
                <a:ext cx="318600" cy="170280"/>
              </p14:xfrm>
            </p:contentPart>
          </mc:Choice>
          <mc:Fallback>
            <p:pic>
              <p:nvPicPr>
                <p:cNvPr id="399" name="Input penna 398">
                  <a:extLst>
                    <a:ext uri="{FF2B5EF4-FFF2-40B4-BE49-F238E27FC236}">
                      <a16:creationId xmlns:a16="http://schemas.microsoft.com/office/drawing/2014/main" id="{F1D2CEBA-9CDA-4573-8487-70201CAE620A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3982642" y="4539638"/>
                  <a:ext cx="336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400" name="Input penna 399">
                  <a:extLst>
                    <a:ext uri="{FF2B5EF4-FFF2-40B4-BE49-F238E27FC236}">
                      <a16:creationId xmlns:a16="http://schemas.microsoft.com/office/drawing/2014/main" id="{9DAE5E40-FF5F-41BD-B852-B01550182362}"/>
                    </a:ext>
                  </a:extLst>
                </p14:cNvPr>
                <p14:cNvContentPartPr/>
                <p14:nvPr/>
              </p14:nvContentPartPr>
              <p14:xfrm>
                <a:off x="3599602" y="4654838"/>
                <a:ext cx="320400" cy="250920"/>
              </p14:xfrm>
            </p:contentPart>
          </mc:Choice>
          <mc:Fallback>
            <p:pic>
              <p:nvPicPr>
                <p:cNvPr id="400" name="Input penna 399">
                  <a:extLst>
                    <a:ext uri="{FF2B5EF4-FFF2-40B4-BE49-F238E27FC236}">
                      <a16:creationId xmlns:a16="http://schemas.microsoft.com/office/drawing/2014/main" id="{9DAE5E40-FF5F-41BD-B852-B0155018236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3590602" y="4646198"/>
                  <a:ext cx="33804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o 403">
            <a:extLst>
              <a:ext uri="{FF2B5EF4-FFF2-40B4-BE49-F238E27FC236}">
                <a16:creationId xmlns:a16="http://schemas.microsoft.com/office/drawing/2014/main" id="{C5812BBE-9A9C-4D16-A322-1D079D06F3CD}"/>
              </a:ext>
            </a:extLst>
          </p:cNvPr>
          <p:cNvGrpSpPr/>
          <p:nvPr/>
        </p:nvGrpSpPr>
        <p:grpSpPr>
          <a:xfrm>
            <a:off x="164482" y="178958"/>
            <a:ext cx="269640" cy="518040"/>
            <a:chOff x="164482" y="178958"/>
            <a:chExt cx="26964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402" name="Input penna 401">
                  <a:extLst>
                    <a:ext uri="{FF2B5EF4-FFF2-40B4-BE49-F238E27FC236}">
                      <a16:creationId xmlns:a16="http://schemas.microsoft.com/office/drawing/2014/main" id="{1A061CD4-08F0-4705-8610-4B6A6A99F353}"/>
                    </a:ext>
                  </a:extLst>
                </p14:cNvPr>
                <p14:cNvContentPartPr/>
                <p14:nvPr/>
              </p14:nvContentPartPr>
              <p14:xfrm>
                <a:off x="164482" y="304598"/>
                <a:ext cx="86760" cy="274680"/>
              </p14:xfrm>
            </p:contentPart>
          </mc:Choice>
          <mc:Fallback>
            <p:pic>
              <p:nvPicPr>
                <p:cNvPr id="402" name="Input penna 401">
                  <a:extLst>
                    <a:ext uri="{FF2B5EF4-FFF2-40B4-BE49-F238E27FC236}">
                      <a16:creationId xmlns:a16="http://schemas.microsoft.com/office/drawing/2014/main" id="{1A061CD4-08F0-4705-8610-4B6A6A99F353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55842" y="295958"/>
                  <a:ext cx="1044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403" name="Input penna 402">
                  <a:extLst>
                    <a:ext uri="{FF2B5EF4-FFF2-40B4-BE49-F238E27FC236}">
                      <a16:creationId xmlns:a16="http://schemas.microsoft.com/office/drawing/2014/main" id="{563129EA-F1F3-4907-8DB5-7FC25EA2E7A4}"/>
                    </a:ext>
                  </a:extLst>
                </p14:cNvPr>
                <p14:cNvContentPartPr/>
                <p14:nvPr/>
              </p14:nvContentPartPr>
              <p14:xfrm>
                <a:off x="320002" y="178958"/>
                <a:ext cx="114120" cy="518040"/>
              </p14:xfrm>
            </p:contentPart>
          </mc:Choice>
          <mc:Fallback>
            <p:pic>
              <p:nvPicPr>
                <p:cNvPr id="403" name="Input penna 402">
                  <a:extLst>
                    <a:ext uri="{FF2B5EF4-FFF2-40B4-BE49-F238E27FC236}">
                      <a16:creationId xmlns:a16="http://schemas.microsoft.com/office/drawing/2014/main" id="{563129EA-F1F3-4907-8DB5-7FC25EA2E7A4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11002" y="170318"/>
                  <a:ext cx="131760" cy="53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544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1F34DA1F-F544-4774-97BC-A14CA9322711}"/>
                  </a:ext>
                </a:extLst>
              </p14:cNvPr>
              <p14:cNvContentPartPr/>
              <p14:nvPr/>
            </p14:nvContentPartPr>
            <p14:xfrm>
              <a:off x="4056442" y="167741"/>
              <a:ext cx="355680" cy="8280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1F34DA1F-F544-4774-97BC-A14CA9322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7442" y="158741"/>
                <a:ext cx="37332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o 23">
            <a:extLst>
              <a:ext uri="{FF2B5EF4-FFF2-40B4-BE49-F238E27FC236}">
                <a16:creationId xmlns:a16="http://schemas.microsoft.com/office/drawing/2014/main" id="{EEAF0EC3-C29A-43AD-9CD9-EEB468F1CE60}"/>
              </a:ext>
            </a:extLst>
          </p:cNvPr>
          <p:cNvGrpSpPr/>
          <p:nvPr/>
        </p:nvGrpSpPr>
        <p:grpSpPr>
          <a:xfrm>
            <a:off x="4149682" y="359261"/>
            <a:ext cx="953640" cy="528480"/>
            <a:chOff x="4149682" y="359261"/>
            <a:chExt cx="953640" cy="52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put penna 1">
                  <a:extLst>
                    <a:ext uri="{FF2B5EF4-FFF2-40B4-BE49-F238E27FC236}">
                      <a16:creationId xmlns:a16="http://schemas.microsoft.com/office/drawing/2014/main" id="{BF992667-E5B9-49CD-B611-1FDEC810371C}"/>
                    </a:ext>
                  </a:extLst>
                </p14:cNvPr>
                <p14:cNvContentPartPr/>
                <p14:nvPr/>
              </p14:nvContentPartPr>
              <p14:xfrm>
                <a:off x="4223482" y="359261"/>
                <a:ext cx="39240" cy="376560"/>
              </p14:xfrm>
            </p:contentPart>
          </mc:Choice>
          <mc:Fallback>
            <p:pic>
              <p:nvPicPr>
                <p:cNvPr id="2" name="Input penna 1">
                  <a:extLst>
                    <a:ext uri="{FF2B5EF4-FFF2-40B4-BE49-F238E27FC236}">
                      <a16:creationId xmlns:a16="http://schemas.microsoft.com/office/drawing/2014/main" id="{BF992667-E5B9-49CD-B611-1FDEC81037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4842" y="350261"/>
                  <a:ext cx="568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6924581D-8F7B-4177-BFFD-65DC7C2BE121}"/>
                    </a:ext>
                  </a:extLst>
                </p14:cNvPr>
                <p14:cNvContentPartPr/>
                <p14:nvPr/>
              </p14:nvContentPartPr>
              <p14:xfrm>
                <a:off x="4154362" y="370061"/>
                <a:ext cx="330480" cy="6048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6924581D-8F7B-4177-BFFD-65DC7C2BE1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45722" y="361421"/>
                  <a:ext cx="348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F8647ED1-CFF8-49DA-852B-62BAB9F99FCF}"/>
                    </a:ext>
                  </a:extLst>
                </p14:cNvPr>
                <p14:cNvContentPartPr/>
                <p14:nvPr/>
              </p14:nvContentPartPr>
              <p14:xfrm>
                <a:off x="4149682" y="527381"/>
                <a:ext cx="288720" cy="19800"/>
              </p14:xfrm>
            </p:contentPart>
          </mc:Choice>
          <mc:Fallback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F8647ED1-CFF8-49DA-852B-62BAB9F99F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40682" y="518381"/>
                  <a:ext cx="306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A40E6C51-9031-4F03-A2EC-AA7E0D054961}"/>
                    </a:ext>
                  </a:extLst>
                </p14:cNvPr>
                <p14:cNvContentPartPr/>
                <p14:nvPr/>
              </p14:nvContentPartPr>
              <p14:xfrm>
                <a:off x="4589962" y="549701"/>
                <a:ext cx="236880" cy="2196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A40E6C51-9031-4F03-A2EC-AA7E0D0549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81322" y="540701"/>
                  <a:ext cx="254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735AF272-8D3E-47C9-BD27-F75D4BAEF7F9}"/>
                    </a:ext>
                  </a:extLst>
                </p14:cNvPr>
                <p14:cNvContentPartPr/>
                <p14:nvPr/>
              </p14:nvContentPartPr>
              <p14:xfrm>
                <a:off x="4586362" y="620981"/>
                <a:ext cx="220320" cy="2700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735AF272-8D3E-47C9-BD27-F75D4BAEF7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77362" y="612341"/>
                  <a:ext cx="237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26CD0656-242D-45A7-9AF1-3F2E9DB40015}"/>
                    </a:ext>
                  </a:extLst>
                </p14:cNvPr>
                <p14:cNvContentPartPr/>
                <p14:nvPr/>
              </p14:nvContentPartPr>
              <p14:xfrm>
                <a:off x="5019442" y="564821"/>
                <a:ext cx="83880" cy="32292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26CD0656-242D-45A7-9AF1-3F2E9DB40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10802" y="556181"/>
                  <a:ext cx="101520" cy="34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F4A84C55-A775-434F-A225-B3B7506319C0}"/>
                  </a:ext>
                </a:extLst>
              </p14:cNvPr>
              <p14:cNvContentPartPr/>
              <p14:nvPr/>
            </p14:nvContentPartPr>
            <p14:xfrm>
              <a:off x="5198722" y="155141"/>
              <a:ext cx="419400" cy="5184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F4A84C55-A775-434F-A225-B3B7506319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9722" y="146141"/>
                <a:ext cx="43704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o 21">
            <a:extLst>
              <a:ext uri="{FF2B5EF4-FFF2-40B4-BE49-F238E27FC236}">
                <a16:creationId xmlns:a16="http://schemas.microsoft.com/office/drawing/2014/main" id="{A05521C7-695F-4355-A2B5-11D25B3BDB4A}"/>
              </a:ext>
            </a:extLst>
          </p:cNvPr>
          <p:cNvGrpSpPr/>
          <p:nvPr/>
        </p:nvGrpSpPr>
        <p:grpSpPr>
          <a:xfrm>
            <a:off x="6468082" y="98981"/>
            <a:ext cx="1047600" cy="574560"/>
            <a:chOff x="6468082" y="98981"/>
            <a:chExt cx="104760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A45C8317-5A41-4610-A3AC-730F406D3D68}"/>
                    </a:ext>
                  </a:extLst>
                </p14:cNvPr>
                <p14:cNvContentPartPr/>
                <p14:nvPr/>
              </p14:nvContentPartPr>
              <p14:xfrm>
                <a:off x="6468082" y="382661"/>
                <a:ext cx="282240" cy="25596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A45C8317-5A41-4610-A3AC-730F406D3D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9082" y="374021"/>
                  <a:ext cx="299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598B1D4A-7E4E-4A29-95E1-534013D0C9AD}"/>
                    </a:ext>
                  </a:extLst>
                </p14:cNvPr>
                <p14:cNvContentPartPr/>
                <p14:nvPr/>
              </p14:nvContentPartPr>
              <p14:xfrm>
                <a:off x="6807562" y="160901"/>
                <a:ext cx="116640" cy="22392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598B1D4A-7E4E-4A29-95E1-534013D0C9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98562" y="152261"/>
                  <a:ext cx="134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9D776128-165A-492A-B1C1-8BF95646D23D}"/>
                    </a:ext>
                  </a:extLst>
                </p14:cNvPr>
                <p14:cNvContentPartPr/>
                <p14:nvPr/>
              </p14:nvContentPartPr>
              <p14:xfrm>
                <a:off x="6748162" y="259901"/>
                <a:ext cx="164160" cy="1476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9D776128-165A-492A-B1C1-8BF95646D2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9162" y="251261"/>
                  <a:ext cx="1818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DD90071A-1361-4AF1-B49E-DCF52F012087}"/>
                    </a:ext>
                  </a:extLst>
                </p14:cNvPr>
                <p14:cNvContentPartPr/>
                <p14:nvPr/>
              </p14:nvContentPartPr>
              <p14:xfrm>
                <a:off x="7198162" y="375821"/>
                <a:ext cx="198000" cy="29772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DD90071A-1361-4AF1-B49E-DCF52F01208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89162" y="367181"/>
                  <a:ext cx="2156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77490781-D8F0-4597-934C-2DD6704EDE3C}"/>
                    </a:ext>
                  </a:extLst>
                </p14:cNvPr>
                <p14:cNvContentPartPr/>
                <p14:nvPr/>
              </p14:nvContentPartPr>
              <p14:xfrm>
                <a:off x="7169002" y="503621"/>
                <a:ext cx="276120" cy="3456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77490781-D8F0-4597-934C-2DD6704EDE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60362" y="494621"/>
                  <a:ext cx="2937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1F7B44F1-1957-41B2-A248-467B7928F7B3}"/>
                    </a:ext>
                  </a:extLst>
                </p14:cNvPr>
                <p14:cNvContentPartPr/>
                <p14:nvPr/>
              </p14:nvContentPartPr>
              <p14:xfrm>
                <a:off x="7151722" y="420461"/>
                <a:ext cx="299520" cy="756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1F7B44F1-1957-41B2-A248-467B7928F7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43082" y="411461"/>
                  <a:ext cx="31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FAA7D07C-03CA-4A48-A8FD-91F232B1B97D}"/>
                    </a:ext>
                  </a:extLst>
                </p14:cNvPr>
                <p14:cNvContentPartPr/>
                <p14:nvPr/>
              </p14:nvContentPartPr>
              <p14:xfrm>
                <a:off x="7116442" y="98981"/>
                <a:ext cx="399240" cy="8892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FAA7D07C-03CA-4A48-A8FD-91F232B1B9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7442" y="89981"/>
                  <a:ext cx="41688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5A5757C-A7CE-4843-AEBE-A31D7FD8A4E8}"/>
              </a:ext>
            </a:extLst>
          </p:cNvPr>
          <p:cNvGrpSpPr/>
          <p:nvPr/>
        </p:nvGrpSpPr>
        <p:grpSpPr>
          <a:xfrm>
            <a:off x="1536802" y="1759301"/>
            <a:ext cx="304920" cy="411840"/>
            <a:chOff x="1536802" y="1759301"/>
            <a:chExt cx="30492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DC79579F-F65A-4897-9CB0-214E0F92BEC9}"/>
                    </a:ext>
                  </a:extLst>
                </p14:cNvPr>
                <p14:cNvContentPartPr/>
                <p14:nvPr/>
              </p14:nvContentPartPr>
              <p14:xfrm>
                <a:off x="1591522" y="1759661"/>
                <a:ext cx="231120" cy="41148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DC79579F-F65A-4897-9CB0-214E0F92BE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82522" y="1750661"/>
                  <a:ext cx="2487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1B7F4986-4972-488F-9FAE-474EFF95DE6E}"/>
                    </a:ext>
                  </a:extLst>
                </p14:cNvPr>
                <p14:cNvContentPartPr/>
                <p14:nvPr/>
              </p14:nvContentPartPr>
              <p14:xfrm>
                <a:off x="1591882" y="1972421"/>
                <a:ext cx="224640" cy="1728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1B7F4986-4972-488F-9FAE-474EFF95DE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83242" y="1963781"/>
                  <a:ext cx="242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7221710-B912-40C2-8BE6-994205EA29AF}"/>
                    </a:ext>
                  </a:extLst>
                </p14:cNvPr>
                <p14:cNvContentPartPr/>
                <p14:nvPr/>
              </p14:nvContentPartPr>
              <p14:xfrm>
                <a:off x="1536802" y="1759301"/>
                <a:ext cx="304920" cy="2736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7221710-B912-40C2-8BE6-994205EA29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27802" y="1750301"/>
                  <a:ext cx="3225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3904123E-FD1D-4E05-B8F7-850862327E8F}"/>
                  </a:ext>
                </a:extLst>
              </p14:cNvPr>
              <p14:cNvContentPartPr/>
              <p14:nvPr/>
            </p14:nvContentPartPr>
            <p14:xfrm>
              <a:off x="2303962" y="1920221"/>
              <a:ext cx="218520" cy="2664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3904123E-FD1D-4E05-B8F7-850862327E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94962" y="1911221"/>
                <a:ext cx="2361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48895933-6800-4C8E-A592-A782D4036E18}"/>
                  </a:ext>
                </a:extLst>
              </p14:cNvPr>
              <p14:cNvContentPartPr/>
              <p14:nvPr/>
            </p14:nvContentPartPr>
            <p14:xfrm>
              <a:off x="2346442" y="2051621"/>
              <a:ext cx="163800" cy="1584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48895933-6800-4C8E-A592-A782D4036E1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37802" y="2042981"/>
                <a:ext cx="1814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D43CBB74-2909-43D6-9BF9-C89A02B6303F}"/>
                  </a:ext>
                </a:extLst>
              </p14:cNvPr>
              <p14:cNvContentPartPr/>
              <p14:nvPr/>
            </p14:nvContentPartPr>
            <p14:xfrm>
              <a:off x="2897962" y="1941461"/>
              <a:ext cx="196920" cy="972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D43CBB74-2909-43D6-9BF9-C89A02B630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9322" y="1932461"/>
                <a:ext cx="2145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uppo 57">
            <a:extLst>
              <a:ext uri="{FF2B5EF4-FFF2-40B4-BE49-F238E27FC236}">
                <a16:creationId xmlns:a16="http://schemas.microsoft.com/office/drawing/2014/main" id="{9800B7F7-AF2A-4943-80A8-F86CB3FB8317}"/>
              </a:ext>
            </a:extLst>
          </p:cNvPr>
          <p:cNvGrpSpPr/>
          <p:nvPr/>
        </p:nvGrpSpPr>
        <p:grpSpPr>
          <a:xfrm>
            <a:off x="3483322" y="1634741"/>
            <a:ext cx="226800" cy="312120"/>
            <a:chOff x="3483322" y="1634741"/>
            <a:chExt cx="22680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ED48F702-7ACD-4862-A54F-47546623D27E}"/>
                    </a:ext>
                  </a:extLst>
                </p14:cNvPr>
                <p14:cNvContentPartPr/>
                <p14:nvPr/>
              </p14:nvContentPartPr>
              <p14:xfrm>
                <a:off x="3483322" y="1634741"/>
                <a:ext cx="226800" cy="31212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ED48F702-7ACD-4862-A54F-47546623D2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4322" y="1626101"/>
                  <a:ext cx="244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26604A63-587E-4040-9ACF-986EEBDCC67B}"/>
                    </a:ext>
                  </a:extLst>
                </p14:cNvPr>
                <p14:cNvContentPartPr/>
                <p14:nvPr/>
              </p14:nvContentPartPr>
              <p14:xfrm>
                <a:off x="3533722" y="1838141"/>
                <a:ext cx="158400" cy="7812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26604A63-587E-4040-9ACF-986EEBDCC6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24722" y="1829501"/>
                  <a:ext cx="17604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1D808F25-324B-4750-AFA6-FEF39528F5F0}"/>
              </a:ext>
            </a:extLst>
          </p:cNvPr>
          <p:cNvGrpSpPr/>
          <p:nvPr/>
        </p:nvGrpSpPr>
        <p:grpSpPr>
          <a:xfrm>
            <a:off x="4112242" y="1403261"/>
            <a:ext cx="366840" cy="540720"/>
            <a:chOff x="4112242" y="1403261"/>
            <a:chExt cx="36684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94624F1C-98F4-40FA-ADB2-FAFE6F86FA74}"/>
                    </a:ext>
                  </a:extLst>
                </p14:cNvPr>
                <p14:cNvContentPartPr/>
                <p14:nvPr/>
              </p14:nvContentPartPr>
              <p14:xfrm>
                <a:off x="4193962" y="1403261"/>
                <a:ext cx="127080" cy="42624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94624F1C-98F4-40FA-ADB2-FAFE6F86FA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85322" y="1394621"/>
                  <a:ext cx="1447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2CF96CBF-CBE3-4568-8924-70D31281FA33}"/>
                    </a:ext>
                  </a:extLst>
                </p14:cNvPr>
                <p14:cNvContentPartPr/>
                <p14:nvPr/>
              </p14:nvContentPartPr>
              <p14:xfrm>
                <a:off x="4112242" y="1898981"/>
                <a:ext cx="366840" cy="4500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2CF96CBF-CBE3-4568-8924-70D31281FA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03602" y="1890341"/>
                  <a:ext cx="3844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3465E8C9-CCFB-4D7C-A3C6-CE6BA41E5D70}"/>
              </a:ext>
            </a:extLst>
          </p:cNvPr>
          <p:cNvGrpSpPr/>
          <p:nvPr/>
        </p:nvGrpSpPr>
        <p:grpSpPr>
          <a:xfrm>
            <a:off x="4134202" y="2039021"/>
            <a:ext cx="332280" cy="443160"/>
            <a:chOff x="4134202" y="2039021"/>
            <a:chExt cx="33228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E1785D10-C314-429F-98EA-F8B7D6D22630}"/>
                    </a:ext>
                  </a:extLst>
                </p14:cNvPr>
                <p14:cNvContentPartPr/>
                <p14:nvPr/>
              </p14:nvContentPartPr>
              <p14:xfrm>
                <a:off x="4134202" y="2178341"/>
                <a:ext cx="147960" cy="30384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E1785D10-C314-429F-98EA-F8B7D6D226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25202" y="2169701"/>
                  <a:ext cx="1656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6B68408-1789-4551-AFE8-A12C3D6D4AFC}"/>
                    </a:ext>
                  </a:extLst>
                </p14:cNvPr>
                <p14:cNvContentPartPr/>
                <p14:nvPr/>
              </p14:nvContentPartPr>
              <p14:xfrm>
                <a:off x="4362802" y="2039021"/>
                <a:ext cx="103680" cy="16272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6B68408-1789-4551-AFE8-A12C3D6D4A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53802" y="2030021"/>
                  <a:ext cx="12132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A9E0C2C3-F70D-4779-A709-43633F8145E0}"/>
                  </a:ext>
                </a:extLst>
              </p14:cNvPr>
              <p14:cNvContentPartPr/>
              <p14:nvPr/>
            </p14:nvContentPartPr>
            <p14:xfrm>
              <a:off x="6641602" y="1806461"/>
              <a:ext cx="2953440" cy="66960"/>
            </p14:xfrm>
          </p:contentPart>
        </mc:Choice>
        <mc:Fallback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A9E0C2C3-F70D-4779-A709-43633F8145E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32962" y="1797821"/>
                <a:ext cx="297108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9C0ED1CC-7DAD-4186-80D3-64CB278C06D4}"/>
                  </a:ext>
                </a:extLst>
              </p14:cNvPr>
              <p14:cNvContentPartPr/>
              <p14:nvPr/>
            </p14:nvContentPartPr>
            <p14:xfrm>
              <a:off x="9656602" y="1883501"/>
              <a:ext cx="32040" cy="174204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9C0ED1CC-7DAD-4186-80D3-64CB278C06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47602" y="1874501"/>
                <a:ext cx="49680" cy="17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E3C37306-2CC7-4100-868E-86DF0267761B}"/>
                  </a:ext>
                </a:extLst>
              </p14:cNvPr>
              <p14:cNvContentPartPr/>
              <p14:nvPr/>
            </p14:nvContentPartPr>
            <p14:xfrm>
              <a:off x="6724402" y="1920221"/>
              <a:ext cx="118800" cy="1686600"/>
            </p14:xfrm>
          </p:contentPart>
        </mc:Choice>
        <mc:Fallback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E3C37306-2CC7-4100-868E-86DF026776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15402" y="1911221"/>
                <a:ext cx="136440" cy="17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90FD569A-E250-4BC0-9205-FFE7D03C3F87}"/>
                  </a:ext>
                </a:extLst>
              </p14:cNvPr>
              <p14:cNvContentPartPr/>
              <p14:nvPr/>
            </p14:nvContentPartPr>
            <p14:xfrm>
              <a:off x="6778042" y="3588821"/>
              <a:ext cx="2713680" cy="59400"/>
            </p14:xfrm>
          </p:contentPart>
        </mc:Choice>
        <mc:Fallback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90FD569A-E250-4BC0-9205-FFE7D03C3F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69402" y="3580181"/>
                <a:ext cx="2731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61FECDE2-B364-43F9-B463-59336D06387E}"/>
                  </a:ext>
                </a:extLst>
              </p14:cNvPr>
              <p14:cNvContentPartPr/>
              <p14:nvPr/>
            </p14:nvContentPartPr>
            <p14:xfrm>
              <a:off x="6776242" y="1822301"/>
              <a:ext cx="1278360" cy="1836360"/>
            </p14:xfrm>
          </p:contentPart>
        </mc:Choice>
        <mc:Fallback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61FECDE2-B364-43F9-B463-59336D06387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67242" y="1813301"/>
                <a:ext cx="1296000" cy="18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A7D37E11-6F17-4815-BE58-7EFBC3C1B42B}"/>
                  </a:ext>
                </a:extLst>
              </p14:cNvPr>
              <p14:cNvContentPartPr/>
              <p14:nvPr/>
            </p14:nvContentPartPr>
            <p14:xfrm>
              <a:off x="8070082" y="1781261"/>
              <a:ext cx="1544760" cy="192816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A7D37E11-6F17-4815-BE58-7EFBC3C1B42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61082" y="1772621"/>
                <a:ext cx="1562400" cy="19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E7C6E821-4A26-4B9D-8D84-CCBAE75F61F4}"/>
                  </a:ext>
                </a:extLst>
              </p14:cNvPr>
              <p14:cNvContentPartPr/>
              <p14:nvPr/>
            </p14:nvContentPartPr>
            <p14:xfrm>
              <a:off x="5951482" y="3571181"/>
              <a:ext cx="229680" cy="34560"/>
            </p14:xfrm>
          </p:contentPart>
        </mc:Choice>
        <mc:Fallback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E7C6E821-4A26-4B9D-8D84-CCBAE75F61F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42482" y="3562541"/>
                <a:ext cx="247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456476B3-9EBD-4183-9410-F805D38199EE}"/>
                  </a:ext>
                </a:extLst>
              </p14:cNvPr>
              <p14:cNvContentPartPr/>
              <p14:nvPr/>
            </p14:nvContentPartPr>
            <p14:xfrm>
              <a:off x="6303922" y="3416741"/>
              <a:ext cx="120240" cy="396720"/>
            </p14:xfrm>
          </p:contentPart>
        </mc:Choice>
        <mc:Fallback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456476B3-9EBD-4183-9410-F805D38199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94922" y="3408101"/>
                <a:ext cx="137880" cy="41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1151CCAD-BBCA-46C0-ADBD-450112EE69A2}"/>
              </a:ext>
            </a:extLst>
          </p:cNvPr>
          <p:cNvGrpSpPr/>
          <p:nvPr/>
        </p:nvGrpSpPr>
        <p:grpSpPr>
          <a:xfrm>
            <a:off x="6855802" y="1842101"/>
            <a:ext cx="2457720" cy="1734480"/>
            <a:chOff x="6855802" y="1842101"/>
            <a:chExt cx="2457720" cy="173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E8B50195-4145-41AC-A742-3E91D38E2245}"/>
                    </a:ext>
                  </a:extLst>
                </p14:cNvPr>
                <p14:cNvContentPartPr/>
                <p14:nvPr/>
              </p14:nvContentPartPr>
              <p14:xfrm>
                <a:off x="7446202" y="1842101"/>
                <a:ext cx="591840" cy="822960"/>
              </p14:xfrm>
            </p:contentPart>
          </mc:Choice>
          <mc:Fallback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E8B50195-4145-41AC-A742-3E91D38E224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37202" y="1833461"/>
                  <a:ext cx="6094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342ADDE4-B147-435B-BF07-C0C588D45B2F}"/>
                    </a:ext>
                  </a:extLst>
                </p14:cNvPr>
                <p14:cNvContentPartPr/>
                <p14:nvPr/>
              </p14:nvContentPartPr>
              <p14:xfrm>
                <a:off x="7311202" y="2484701"/>
                <a:ext cx="230400" cy="25128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342ADDE4-B147-435B-BF07-C0C588D45B2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02562" y="2476061"/>
                  <a:ext cx="248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4BDFED2E-8136-497D-8092-25246F7D782B}"/>
                    </a:ext>
                  </a:extLst>
                </p14:cNvPr>
                <p14:cNvContentPartPr/>
                <p14:nvPr/>
              </p14:nvContentPartPr>
              <p14:xfrm>
                <a:off x="6897202" y="2174021"/>
                <a:ext cx="174960" cy="24012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4BDFED2E-8136-497D-8092-25246F7D782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88202" y="2165381"/>
                  <a:ext cx="192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34EDBE3D-E7C2-450F-B5D4-190711AA8219}"/>
                    </a:ext>
                  </a:extLst>
                </p14:cNvPr>
                <p14:cNvContentPartPr/>
                <p14:nvPr/>
              </p14:nvContentPartPr>
              <p14:xfrm>
                <a:off x="6871282" y="2252141"/>
                <a:ext cx="196200" cy="3348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34EDBE3D-E7C2-450F-B5D4-190711AA82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62642" y="2243501"/>
                  <a:ext cx="2138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E58F4E6A-C562-4170-AB10-55C2A2B2EFF4}"/>
                    </a:ext>
                  </a:extLst>
                </p14:cNvPr>
                <p14:cNvContentPartPr/>
                <p14:nvPr/>
              </p14:nvContentPartPr>
              <p14:xfrm>
                <a:off x="6855802" y="2139461"/>
                <a:ext cx="178560" cy="4104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E58F4E6A-C562-4170-AB10-55C2A2B2EF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46802" y="2130461"/>
                  <a:ext cx="196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DC883FFE-F350-4D71-AFA8-14B5326A4DC4}"/>
                    </a:ext>
                  </a:extLst>
                </p14:cNvPr>
                <p14:cNvContentPartPr/>
                <p14:nvPr/>
              </p14:nvContentPartPr>
              <p14:xfrm>
                <a:off x="6869482" y="1960541"/>
                <a:ext cx="264240" cy="7488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DC883FFE-F350-4D71-AFA8-14B5326A4D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60482" y="1951541"/>
                  <a:ext cx="2818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178C5D54-8AC5-4AD4-8A03-495229F09BF2}"/>
                    </a:ext>
                  </a:extLst>
                </p14:cNvPr>
                <p14:cNvContentPartPr/>
                <p14:nvPr/>
              </p14:nvContentPartPr>
              <p14:xfrm>
                <a:off x="8047402" y="1865861"/>
                <a:ext cx="557280" cy="68472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178C5D54-8AC5-4AD4-8A03-495229F09BF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38762" y="1857221"/>
                  <a:ext cx="5749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C4E59073-C051-40BB-B63E-C898012C40CE}"/>
                    </a:ext>
                  </a:extLst>
                </p14:cNvPr>
                <p14:cNvContentPartPr/>
                <p14:nvPr/>
              </p14:nvContentPartPr>
              <p14:xfrm>
                <a:off x="8531962" y="2576861"/>
                <a:ext cx="217800" cy="16308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C4E59073-C051-40BB-B63E-C898012C40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22962" y="2567861"/>
                  <a:ext cx="235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A8C82392-6520-4DAE-975E-FA2C13537633}"/>
                    </a:ext>
                  </a:extLst>
                </p14:cNvPr>
                <p14:cNvContentPartPr/>
                <p14:nvPr/>
              </p14:nvContentPartPr>
              <p14:xfrm>
                <a:off x="8826082" y="2229461"/>
                <a:ext cx="187560" cy="28080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A8C82392-6520-4DAE-975E-FA2C135376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17082" y="2220821"/>
                  <a:ext cx="205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B7C0363E-60D2-45CF-97E1-077047F2FEA6}"/>
                    </a:ext>
                  </a:extLst>
                </p14:cNvPr>
                <p14:cNvContentPartPr/>
                <p14:nvPr/>
              </p14:nvContentPartPr>
              <p14:xfrm>
                <a:off x="8819242" y="2343581"/>
                <a:ext cx="183960" cy="5508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B7C0363E-60D2-45CF-97E1-077047F2FE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10242" y="2334581"/>
                  <a:ext cx="201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FB144560-A073-4731-A713-90F19CB00553}"/>
                    </a:ext>
                  </a:extLst>
                </p14:cNvPr>
                <p14:cNvContentPartPr/>
                <p14:nvPr/>
              </p14:nvContentPartPr>
              <p14:xfrm>
                <a:off x="8760202" y="2210741"/>
                <a:ext cx="187200" cy="3096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FB144560-A073-4731-A713-90F19CB005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51202" y="2202101"/>
                  <a:ext cx="204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4CF5A023-1BCC-4B52-BF95-701F6838D21C}"/>
                    </a:ext>
                  </a:extLst>
                </p14:cNvPr>
                <p14:cNvContentPartPr/>
                <p14:nvPr/>
              </p14:nvContentPartPr>
              <p14:xfrm>
                <a:off x="8756602" y="2012021"/>
                <a:ext cx="297360" cy="4032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4CF5A023-1BCC-4B52-BF95-701F6838D2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47602" y="2003021"/>
                  <a:ext cx="315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E05E9AC7-029E-4DB1-8E3A-2B6767312B02}"/>
                    </a:ext>
                  </a:extLst>
                </p14:cNvPr>
                <p14:cNvContentPartPr/>
                <p14:nvPr/>
              </p14:nvContentPartPr>
              <p14:xfrm>
                <a:off x="7417402" y="2777741"/>
                <a:ext cx="109800" cy="12492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E05E9AC7-029E-4DB1-8E3A-2B6767312B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08402" y="2769101"/>
                  <a:ext cx="12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6FA966C1-D5AF-4651-9D30-68845BADFE96}"/>
                    </a:ext>
                  </a:extLst>
                </p14:cNvPr>
                <p14:cNvContentPartPr/>
                <p14:nvPr/>
              </p14:nvContentPartPr>
              <p14:xfrm>
                <a:off x="7756162" y="3140261"/>
                <a:ext cx="183600" cy="18648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6FA966C1-D5AF-4651-9D30-68845BADFE9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47522" y="3131261"/>
                  <a:ext cx="201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F57FB84-8026-4415-83FF-30A47F5E8403}"/>
                    </a:ext>
                  </a:extLst>
                </p14:cNvPr>
                <p14:cNvContentPartPr/>
                <p14:nvPr/>
              </p14:nvContentPartPr>
              <p14:xfrm>
                <a:off x="8025802" y="2823461"/>
                <a:ext cx="535680" cy="75312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F57FB84-8026-4415-83FF-30A47F5E84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17162" y="2814821"/>
                  <a:ext cx="55332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82DA4E8D-9F2A-40BC-9854-00F9CB4FCCFE}"/>
                    </a:ext>
                  </a:extLst>
                </p14:cNvPr>
                <p14:cNvContentPartPr/>
                <p14:nvPr/>
              </p14:nvContentPartPr>
              <p14:xfrm>
                <a:off x="8022202" y="2156381"/>
                <a:ext cx="20880" cy="7092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82DA4E8D-9F2A-40BC-9854-00F9CB4FCCF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13562" y="2147381"/>
                  <a:ext cx="38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EC7BA653-9C48-4D82-BDF3-0F1A37DA7241}"/>
                    </a:ext>
                  </a:extLst>
                </p14:cNvPr>
                <p14:cNvContentPartPr/>
                <p14:nvPr/>
              </p14:nvContentPartPr>
              <p14:xfrm>
                <a:off x="8000242" y="1860461"/>
                <a:ext cx="50760" cy="137376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EC7BA653-9C48-4D82-BDF3-0F1A37DA724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91242" y="1851821"/>
                  <a:ext cx="68400" cy="13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7AD6CEEA-3858-42EA-A8CD-B5EDE1A8291C}"/>
                    </a:ext>
                  </a:extLst>
                </p14:cNvPr>
                <p14:cNvContentPartPr/>
                <p14:nvPr/>
              </p14:nvContentPartPr>
              <p14:xfrm>
                <a:off x="7904122" y="3014621"/>
                <a:ext cx="223200" cy="40572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7AD6CEEA-3858-42EA-A8CD-B5EDE1A829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95482" y="3005981"/>
                  <a:ext cx="2408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C80692FF-E9D1-4621-8E9E-EB1FB110CBC7}"/>
                    </a:ext>
                  </a:extLst>
                </p14:cNvPr>
                <p14:cNvContentPartPr/>
                <p14:nvPr/>
              </p14:nvContentPartPr>
              <p14:xfrm>
                <a:off x="8220562" y="3166181"/>
                <a:ext cx="214920" cy="27756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C80692FF-E9D1-4621-8E9E-EB1FB110CB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11922" y="3157181"/>
                  <a:ext cx="2325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6A1A51F4-B148-4942-94E7-2062007C9996}"/>
                    </a:ext>
                  </a:extLst>
                </p14:cNvPr>
                <p14:cNvContentPartPr/>
                <p14:nvPr/>
              </p14:nvContentPartPr>
              <p14:xfrm>
                <a:off x="8197882" y="3272381"/>
                <a:ext cx="177120" cy="8136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6A1A51F4-B148-4942-94E7-2062007C99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88882" y="3263741"/>
                  <a:ext cx="194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F80F626C-7D90-451A-AE43-8AF0A37A63BB}"/>
                    </a:ext>
                  </a:extLst>
                </p14:cNvPr>
                <p14:cNvContentPartPr/>
                <p14:nvPr/>
              </p14:nvContentPartPr>
              <p14:xfrm>
                <a:off x="8182762" y="3105341"/>
                <a:ext cx="342360" cy="42192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F80F626C-7D90-451A-AE43-8AF0A37A63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73762" y="3096701"/>
                  <a:ext cx="3600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C2648687-7EC4-4131-9B09-D316ABE9B4E7}"/>
                    </a:ext>
                  </a:extLst>
                </p14:cNvPr>
                <p14:cNvContentPartPr/>
                <p14:nvPr/>
              </p14:nvContentPartPr>
              <p14:xfrm>
                <a:off x="8480122" y="3355181"/>
                <a:ext cx="124560" cy="5868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C2648687-7EC4-4131-9B09-D316ABE9B4E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71482" y="3346541"/>
                  <a:ext cx="142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E4E659A5-B30F-4C79-8557-817ACAA9E478}"/>
                    </a:ext>
                  </a:extLst>
                </p14:cNvPr>
                <p14:cNvContentPartPr/>
                <p14:nvPr/>
              </p14:nvContentPartPr>
              <p14:xfrm>
                <a:off x="8158282" y="2895101"/>
                <a:ext cx="299520" cy="4500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E4E659A5-B30F-4C79-8557-817ACAA9E4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49282" y="2886101"/>
                  <a:ext cx="317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AA0FB37F-4A52-4B85-9F9A-EBDDBDFC2CBA}"/>
                    </a:ext>
                  </a:extLst>
                </p14:cNvPr>
                <p14:cNvContentPartPr/>
                <p14:nvPr/>
              </p14:nvContentPartPr>
              <p14:xfrm>
                <a:off x="7037242" y="2487941"/>
                <a:ext cx="79560" cy="1512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AA0FB37F-4A52-4B85-9F9A-EBDDBDFC2C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28242" y="2478941"/>
                  <a:ext cx="97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E2E8FD73-DD03-447E-A11C-0D7C61DC985B}"/>
                    </a:ext>
                  </a:extLst>
                </p14:cNvPr>
                <p14:cNvContentPartPr/>
                <p14:nvPr/>
              </p14:nvContentPartPr>
              <p14:xfrm>
                <a:off x="7183402" y="2413781"/>
                <a:ext cx="88200" cy="27576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E2E8FD73-DD03-447E-A11C-0D7C61DC98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74762" y="2404781"/>
                  <a:ext cx="105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C9B6F5A3-DCB7-4613-8E7F-A55AF39E84F3}"/>
                    </a:ext>
                  </a:extLst>
                </p14:cNvPr>
                <p14:cNvContentPartPr/>
                <p14:nvPr/>
              </p14:nvContentPartPr>
              <p14:xfrm>
                <a:off x="9061162" y="2560301"/>
                <a:ext cx="107640" cy="396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C9B6F5A3-DCB7-4613-8E7F-A55AF39E84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52522" y="2551661"/>
                  <a:ext cx="125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64442E8F-4985-4AD7-8FBE-7899A1A696D9}"/>
                    </a:ext>
                  </a:extLst>
                </p14:cNvPr>
                <p14:cNvContentPartPr/>
                <p14:nvPr/>
              </p14:nvContentPartPr>
              <p14:xfrm>
                <a:off x="9245122" y="2511701"/>
                <a:ext cx="68400" cy="32904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64442E8F-4985-4AD7-8FBE-7899A1A696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36122" y="2503061"/>
                  <a:ext cx="8604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12DF3DB0-8CB3-4408-A15C-705794527B10}"/>
              </a:ext>
            </a:extLst>
          </p:cNvPr>
          <p:cNvGrpSpPr/>
          <p:nvPr/>
        </p:nvGrpSpPr>
        <p:grpSpPr>
          <a:xfrm>
            <a:off x="1752442" y="2294261"/>
            <a:ext cx="250200" cy="335520"/>
            <a:chOff x="1752442" y="2294261"/>
            <a:chExt cx="250200" cy="33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DBA58105-0B3A-4099-99AF-B8CF8DC0CD21}"/>
                    </a:ext>
                  </a:extLst>
                </p14:cNvPr>
                <p14:cNvContentPartPr/>
                <p14:nvPr/>
              </p14:nvContentPartPr>
              <p14:xfrm>
                <a:off x="1752442" y="2324501"/>
                <a:ext cx="82080" cy="1044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DBA58105-0B3A-4099-99AF-B8CF8DC0CD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43442" y="2315501"/>
                  <a:ext cx="99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2C6BE298-0B11-45D3-BEDA-630D00D541D7}"/>
                    </a:ext>
                  </a:extLst>
                </p14:cNvPr>
                <p14:cNvContentPartPr/>
                <p14:nvPr/>
              </p14:nvContentPartPr>
              <p14:xfrm>
                <a:off x="1937482" y="2294261"/>
                <a:ext cx="65160" cy="33552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2C6BE298-0B11-45D3-BEDA-630D00D541D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28842" y="2285621"/>
                  <a:ext cx="828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C8F60418-B1D2-4F42-B7BE-C87B46DB85A5}"/>
              </a:ext>
            </a:extLst>
          </p:cNvPr>
          <p:cNvGrpSpPr/>
          <p:nvPr/>
        </p:nvGrpSpPr>
        <p:grpSpPr>
          <a:xfrm>
            <a:off x="662362" y="3266981"/>
            <a:ext cx="1832040" cy="866520"/>
            <a:chOff x="662362" y="3266981"/>
            <a:chExt cx="1832040" cy="86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5443C47A-A018-41F6-BDB5-A5F6CD8930C2}"/>
                    </a:ext>
                  </a:extLst>
                </p14:cNvPr>
                <p14:cNvContentPartPr/>
                <p14:nvPr/>
              </p14:nvContentPartPr>
              <p14:xfrm>
                <a:off x="663802" y="3334301"/>
                <a:ext cx="254880" cy="43776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5443C47A-A018-41F6-BDB5-A5F6CD8930C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5162" y="3325301"/>
                  <a:ext cx="2725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A79E4B8D-AAA8-4A94-B723-5E0411241EAD}"/>
                    </a:ext>
                  </a:extLst>
                </p14:cNvPr>
                <p14:cNvContentPartPr/>
                <p14:nvPr/>
              </p14:nvContentPartPr>
              <p14:xfrm>
                <a:off x="703042" y="3496301"/>
                <a:ext cx="232560" cy="6228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A79E4B8D-AAA8-4A94-B723-5E0411241EA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4402" y="3487661"/>
                  <a:ext cx="250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B21E1053-7773-4AFE-AF56-7C072638F033}"/>
                    </a:ext>
                  </a:extLst>
                </p14:cNvPr>
                <p14:cNvContentPartPr/>
                <p14:nvPr/>
              </p14:nvContentPartPr>
              <p14:xfrm>
                <a:off x="662362" y="3373181"/>
                <a:ext cx="204120" cy="2520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B21E1053-7773-4AFE-AF56-7C072638F0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3722" y="3364541"/>
                  <a:ext cx="221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AB044D92-B703-43E3-BF73-99EA2BDA0CE5}"/>
                    </a:ext>
                  </a:extLst>
                </p14:cNvPr>
                <p14:cNvContentPartPr/>
                <p14:nvPr/>
              </p14:nvContentPartPr>
              <p14:xfrm>
                <a:off x="965842" y="3774581"/>
                <a:ext cx="2880" cy="59400"/>
              </p14:xfrm>
            </p:contentPart>
          </mc:Choice>
          <mc:Fallback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AB044D92-B703-43E3-BF73-99EA2BDA0CE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7202" y="3765941"/>
                  <a:ext cx="20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EAD8573C-F254-4780-AA0F-F449AFABF9B1}"/>
                    </a:ext>
                  </a:extLst>
                </p14:cNvPr>
                <p14:cNvContentPartPr/>
                <p14:nvPr/>
              </p14:nvContentPartPr>
              <p14:xfrm>
                <a:off x="917962" y="3742181"/>
                <a:ext cx="246600" cy="12852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EAD8573C-F254-4780-AA0F-F449AFABF9B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9322" y="3733181"/>
                  <a:ext cx="264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E3B7AD3E-51B5-427B-B4ED-A0E46A62B174}"/>
                    </a:ext>
                  </a:extLst>
                </p14:cNvPr>
                <p14:cNvContentPartPr/>
                <p14:nvPr/>
              </p14:nvContentPartPr>
              <p14:xfrm>
                <a:off x="1098322" y="3498461"/>
                <a:ext cx="450360" cy="27180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E3B7AD3E-51B5-427B-B4ED-A0E46A62B1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89322" y="3489461"/>
                  <a:ext cx="468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AD44E308-47DF-4E0A-923F-C640EDE4FF47}"/>
                    </a:ext>
                  </a:extLst>
                </p14:cNvPr>
                <p14:cNvContentPartPr/>
                <p14:nvPr/>
              </p14:nvContentPartPr>
              <p14:xfrm>
                <a:off x="1365442" y="3644261"/>
                <a:ext cx="122760" cy="2700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AD44E308-47DF-4E0A-923F-C640EDE4FF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56802" y="3635621"/>
                  <a:ext cx="140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1B492669-2A82-4F15-9000-39237A67EB32}"/>
                    </a:ext>
                  </a:extLst>
                </p14:cNvPr>
                <p14:cNvContentPartPr/>
                <p14:nvPr/>
              </p14:nvContentPartPr>
              <p14:xfrm>
                <a:off x="1742722" y="3441941"/>
                <a:ext cx="150480" cy="27360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1B492669-2A82-4F15-9000-39237A67EB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34082" y="3433301"/>
                  <a:ext cx="168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F764483E-F230-4A01-8F6F-F023A2D278BD}"/>
                    </a:ext>
                  </a:extLst>
                </p14:cNvPr>
                <p14:cNvContentPartPr/>
                <p14:nvPr/>
              </p14:nvContentPartPr>
              <p14:xfrm>
                <a:off x="2103082" y="3313781"/>
                <a:ext cx="219240" cy="38736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F764483E-F230-4A01-8F6F-F023A2D278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4082" y="3305141"/>
                  <a:ext cx="236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58C06665-19E0-4941-8544-0B0FE5D6FC81}"/>
                    </a:ext>
                  </a:extLst>
                </p14:cNvPr>
                <p14:cNvContentPartPr/>
                <p14:nvPr/>
              </p14:nvContentPartPr>
              <p14:xfrm>
                <a:off x="2088322" y="3503861"/>
                <a:ext cx="268920" cy="24120"/>
              </p14:xfrm>
            </p:contentPart>
          </mc:Choice>
          <mc:Fallback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58C06665-19E0-4941-8544-0B0FE5D6FC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79322" y="3494861"/>
                  <a:ext cx="286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4CB56E31-16E6-4A03-BD31-134F94719084}"/>
                    </a:ext>
                  </a:extLst>
                </p14:cNvPr>
                <p14:cNvContentPartPr/>
                <p14:nvPr/>
              </p14:nvContentPartPr>
              <p14:xfrm>
                <a:off x="2132602" y="3266981"/>
                <a:ext cx="234000" cy="2124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4CB56E31-16E6-4A03-BD31-134F947190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23962" y="3258341"/>
                  <a:ext cx="251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5A69F840-63E8-4459-975B-A2E114FCAEF7}"/>
                    </a:ext>
                  </a:extLst>
                </p14:cNvPr>
                <p14:cNvContentPartPr/>
                <p14:nvPr/>
              </p14:nvContentPartPr>
              <p14:xfrm>
                <a:off x="2289562" y="3835421"/>
                <a:ext cx="78120" cy="2556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5A69F840-63E8-4459-975B-A2E114FCAEF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80562" y="3826781"/>
                  <a:ext cx="95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016C61A7-83B4-4E52-9A8A-C9342E866DF3}"/>
                    </a:ext>
                  </a:extLst>
                </p14:cNvPr>
                <p14:cNvContentPartPr/>
                <p14:nvPr/>
              </p14:nvContentPartPr>
              <p14:xfrm>
                <a:off x="2453722" y="3817781"/>
                <a:ext cx="40680" cy="31572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016C61A7-83B4-4E52-9A8A-C9342E866D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44722" y="3809141"/>
                  <a:ext cx="58320" cy="33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82BE21F0-3B5B-4424-BB8E-57261F44575D}"/>
              </a:ext>
            </a:extLst>
          </p:cNvPr>
          <p:cNvGrpSpPr/>
          <p:nvPr/>
        </p:nvGrpSpPr>
        <p:grpSpPr>
          <a:xfrm>
            <a:off x="2728402" y="3378581"/>
            <a:ext cx="881640" cy="360000"/>
            <a:chOff x="2728402" y="3378581"/>
            <a:chExt cx="88164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7628FC21-6BCC-4FFC-B9A6-3089027640A6}"/>
                    </a:ext>
                  </a:extLst>
                </p14:cNvPr>
                <p14:cNvContentPartPr/>
                <p14:nvPr/>
              </p14:nvContentPartPr>
              <p14:xfrm>
                <a:off x="2728402" y="3488381"/>
                <a:ext cx="384480" cy="249480"/>
              </p14:xfrm>
            </p:contentPart>
          </mc:Choice>
          <mc:Fallback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7628FC21-6BCC-4FFC-B9A6-3089027640A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19402" y="3479741"/>
                  <a:ext cx="4021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35ED3F83-03CB-48DD-8300-F5BCAA9585FE}"/>
                    </a:ext>
                  </a:extLst>
                </p14:cNvPr>
                <p14:cNvContentPartPr/>
                <p14:nvPr/>
              </p14:nvContentPartPr>
              <p14:xfrm>
                <a:off x="3209722" y="3451301"/>
                <a:ext cx="86400" cy="28728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35ED3F83-03CB-48DD-8300-F5BCAA9585F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01082" y="3442301"/>
                  <a:ext cx="104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986A638B-FA66-49E7-BCC3-938AEE10C980}"/>
                    </a:ext>
                  </a:extLst>
                </p14:cNvPr>
                <p14:cNvContentPartPr/>
                <p14:nvPr/>
              </p14:nvContentPartPr>
              <p14:xfrm>
                <a:off x="3332482" y="3543821"/>
                <a:ext cx="161640" cy="16812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986A638B-FA66-49E7-BCC3-938AEE10C98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23482" y="3535181"/>
                  <a:ext cx="179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83FDB83C-56F9-4E97-99F0-42ADC88A0A6B}"/>
                    </a:ext>
                  </a:extLst>
                </p14:cNvPr>
                <p14:cNvContentPartPr/>
                <p14:nvPr/>
              </p14:nvContentPartPr>
              <p14:xfrm>
                <a:off x="3544882" y="3378581"/>
                <a:ext cx="65160" cy="63720"/>
              </p14:xfrm>
            </p:contentPart>
          </mc:Choice>
          <mc:Fallback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83FDB83C-56F9-4E97-99F0-42ADC88A0A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35882" y="3369941"/>
                  <a:ext cx="8280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uppo 133">
            <a:extLst>
              <a:ext uri="{FF2B5EF4-FFF2-40B4-BE49-F238E27FC236}">
                <a16:creationId xmlns:a16="http://schemas.microsoft.com/office/drawing/2014/main" id="{BC35936F-0ADB-4BC6-B8F3-500F90EE90A1}"/>
              </a:ext>
            </a:extLst>
          </p:cNvPr>
          <p:cNvGrpSpPr/>
          <p:nvPr/>
        </p:nvGrpSpPr>
        <p:grpSpPr>
          <a:xfrm>
            <a:off x="3831082" y="3616181"/>
            <a:ext cx="242280" cy="126720"/>
            <a:chOff x="3831082" y="3616181"/>
            <a:chExt cx="24228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1D20E490-10B7-4CF9-B6E3-FA18EF35FD2F}"/>
                    </a:ext>
                  </a:extLst>
                </p14:cNvPr>
                <p14:cNvContentPartPr/>
                <p14:nvPr/>
              </p14:nvContentPartPr>
              <p14:xfrm>
                <a:off x="3831082" y="3616181"/>
                <a:ext cx="242280" cy="2736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1D20E490-10B7-4CF9-B6E3-FA18EF35FD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22442" y="3607181"/>
                  <a:ext cx="259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849E472C-D155-4952-ABAC-D73AF0DED7C2}"/>
                    </a:ext>
                  </a:extLst>
                </p14:cNvPr>
                <p14:cNvContentPartPr/>
                <p14:nvPr/>
              </p14:nvContentPartPr>
              <p14:xfrm>
                <a:off x="3845122" y="3738581"/>
                <a:ext cx="173520" cy="432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849E472C-D155-4952-ABAC-D73AF0DED7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36122" y="3729941"/>
                  <a:ext cx="19116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31EA80C8-2C52-45DD-9221-FEEA6331CC27}"/>
              </a:ext>
            </a:extLst>
          </p:cNvPr>
          <p:cNvGrpSpPr/>
          <p:nvPr/>
        </p:nvGrpSpPr>
        <p:grpSpPr>
          <a:xfrm>
            <a:off x="1214602" y="4505381"/>
            <a:ext cx="2421360" cy="1283040"/>
            <a:chOff x="1214602" y="4505381"/>
            <a:chExt cx="2421360" cy="12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6D2A2D97-D604-473C-B9D3-73C871F30BD2}"/>
                    </a:ext>
                  </a:extLst>
                </p14:cNvPr>
                <p14:cNvContentPartPr/>
                <p14:nvPr/>
              </p14:nvContentPartPr>
              <p14:xfrm>
                <a:off x="2674042" y="5307101"/>
                <a:ext cx="122400" cy="390240"/>
              </p14:xfrm>
            </p:contentPart>
          </mc:Choice>
          <mc:Fallback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6D2A2D97-D604-473C-B9D3-73C871F30BD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65042" y="5298461"/>
                  <a:ext cx="140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DB2D8720-DFDE-4943-BB83-DB0BEF6AB1F8}"/>
                    </a:ext>
                  </a:extLst>
                </p14:cNvPr>
                <p14:cNvContentPartPr/>
                <p14:nvPr/>
              </p14:nvContentPartPr>
              <p14:xfrm>
                <a:off x="2964922" y="5242301"/>
                <a:ext cx="48600" cy="142200"/>
              </p14:xfrm>
            </p:contentPart>
          </mc:Choice>
          <mc:Fallback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DB2D8720-DFDE-4943-BB83-DB0BEF6AB1F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55922" y="5233661"/>
                  <a:ext cx="66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225642EE-6A82-4257-8790-9D5AC7BC219F}"/>
                    </a:ext>
                  </a:extLst>
                </p14:cNvPr>
                <p14:cNvContentPartPr/>
                <p14:nvPr/>
              </p14:nvContentPartPr>
              <p14:xfrm>
                <a:off x="3179482" y="5179301"/>
                <a:ext cx="438840" cy="2880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225642EE-6A82-4257-8790-9D5AC7BC219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70482" y="5170301"/>
                  <a:ext cx="456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93C38E1E-FC58-4D4F-A0B4-035157ECDA6E}"/>
                    </a:ext>
                  </a:extLst>
                </p14:cNvPr>
                <p14:cNvContentPartPr/>
                <p14:nvPr/>
              </p14:nvContentPartPr>
              <p14:xfrm>
                <a:off x="3421402" y="5342741"/>
                <a:ext cx="104400" cy="28980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93C38E1E-FC58-4D4F-A0B4-035157ECDA6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12402" y="5334101"/>
                  <a:ext cx="122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F15F2368-147D-491E-A06D-26634BB0EBE3}"/>
                    </a:ext>
                  </a:extLst>
                </p14:cNvPr>
                <p14:cNvContentPartPr/>
                <p14:nvPr/>
              </p14:nvContentPartPr>
              <p14:xfrm>
                <a:off x="3188842" y="5317541"/>
                <a:ext cx="447120" cy="47088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F15F2368-147D-491E-A06D-26634BB0EBE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79842" y="5308541"/>
                  <a:ext cx="4647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E89F98F9-4FBF-43AE-AF2A-6BB43F3E87EC}"/>
                    </a:ext>
                  </a:extLst>
                </p14:cNvPr>
                <p14:cNvContentPartPr/>
                <p14:nvPr/>
              </p14:nvContentPartPr>
              <p14:xfrm>
                <a:off x="1231522" y="4732541"/>
                <a:ext cx="247320" cy="27360"/>
              </p14:xfrm>
            </p:contentPart>
          </mc:Choice>
          <mc:Fallback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E89F98F9-4FBF-43AE-AF2A-6BB43F3E87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22522" y="4723541"/>
                  <a:ext cx="264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660B53A5-C08F-4CE8-AFDE-A57981E28D5A}"/>
                    </a:ext>
                  </a:extLst>
                </p14:cNvPr>
                <p14:cNvContentPartPr/>
                <p14:nvPr/>
              </p14:nvContentPartPr>
              <p14:xfrm>
                <a:off x="1214602" y="4930541"/>
                <a:ext cx="142920" cy="324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660B53A5-C08F-4CE8-AFDE-A57981E28D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05602" y="4921901"/>
                  <a:ext cx="160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929A4B51-3FD1-494B-A114-8F0BBDE04EA4}"/>
                    </a:ext>
                  </a:extLst>
                </p14:cNvPr>
                <p14:cNvContentPartPr/>
                <p14:nvPr/>
              </p14:nvContentPartPr>
              <p14:xfrm>
                <a:off x="1871242" y="4728941"/>
                <a:ext cx="136800" cy="27432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929A4B51-3FD1-494B-A114-8F0BBDE04E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62602" y="4719941"/>
                  <a:ext cx="154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4FC30F5D-5BC8-474D-AD4F-1F72C6D5B788}"/>
                    </a:ext>
                  </a:extLst>
                </p14:cNvPr>
                <p14:cNvContentPartPr/>
                <p14:nvPr/>
              </p14:nvContentPartPr>
              <p14:xfrm>
                <a:off x="1580002" y="4896701"/>
                <a:ext cx="117360" cy="2088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4FC30F5D-5BC8-474D-AD4F-1F72C6D5B7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71362" y="4888061"/>
                  <a:ext cx="135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8D76C378-FBE7-421F-8DD0-6EED5500BC85}"/>
                    </a:ext>
                  </a:extLst>
                </p14:cNvPr>
                <p14:cNvContentPartPr/>
                <p14:nvPr/>
              </p14:nvContentPartPr>
              <p14:xfrm>
                <a:off x="2229082" y="4682501"/>
                <a:ext cx="236520" cy="227160"/>
              </p14:xfrm>
            </p:contentPart>
          </mc:Choice>
          <mc:Fallback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8D76C378-FBE7-421F-8DD0-6EED5500BC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220442" y="4673861"/>
                  <a:ext cx="254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23268422-083E-463D-A44D-D363244E374C}"/>
                    </a:ext>
                  </a:extLst>
                </p14:cNvPr>
                <p14:cNvContentPartPr/>
                <p14:nvPr/>
              </p14:nvContentPartPr>
              <p14:xfrm>
                <a:off x="2321962" y="4854941"/>
                <a:ext cx="90360" cy="111600"/>
              </p14:xfrm>
            </p:contentPart>
          </mc:Choice>
          <mc:Fallback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23268422-083E-463D-A44D-D363244E374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12962" y="4846301"/>
                  <a:ext cx="108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75ABAD43-7F52-4867-811B-73556419667D}"/>
                    </a:ext>
                  </a:extLst>
                </p14:cNvPr>
                <p14:cNvContentPartPr/>
                <p14:nvPr/>
              </p14:nvContentPartPr>
              <p14:xfrm>
                <a:off x="2740282" y="4589981"/>
                <a:ext cx="169560" cy="42552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75ABAD43-7F52-4867-811B-73556419667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31282" y="4581341"/>
                  <a:ext cx="1872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3022680A-8B4D-49C3-9F47-F77C59CDD1E5}"/>
                    </a:ext>
                  </a:extLst>
                </p14:cNvPr>
                <p14:cNvContentPartPr/>
                <p14:nvPr/>
              </p14:nvContentPartPr>
              <p14:xfrm>
                <a:off x="2648842" y="5036741"/>
                <a:ext cx="358920" cy="2628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3022680A-8B4D-49C3-9F47-F77C59CDD1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639842" y="5027741"/>
                  <a:ext cx="376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0B6CC2CC-43F8-47AF-910B-829780646831}"/>
                    </a:ext>
                  </a:extLst>
                </p14:cNvPr>
                <p14:cNvContentPartPr/>
                <p14:nvPr/>
              </p14:nvContentPartPr>
              <p14:xfrm>
                <a:off x="3141682" y="4505381"/>
                <a:ext cx="451080" cy="552240"/>
              </p14:xfrm>
            </p:contentPart>
          </mc:Choice>
          <mc:Fallback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0B6CC2CC-43F8-47AF-910B-82978064683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33042" y="4496741"/>
                  <a:ext cx="4687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B37F54C1-77E5-4AAB-9EA5-CCEBFF80D45B}"/>
                    </a:ext>
                  </a:extLst>
                </p14:cNvPr>
                <p14:cNvContentPartPr/>
                <p14:nvPr/>
              </p14:nvContentPartPr>
              <p14:xfrm>
                <a:off x="3469642" y="4738301"/>
                <a:ext cx="84600" cy="288720"/>
              </p14:xfrm>
            </p:contentPart>
          </mc:Choice>
          <mc:Fallback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B37F54C1-77E5-4AAB-9EA5-CCEBFF80D4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60642" y="4729301"/>
                  <a:ext cx="1022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8572E786-9849-473E-8629-B98405D38014}"/>
                    </a:ext>
                  </a:extLst>
                </p14:cNvPr>
                <p14:cNvContentPartPr/>
                <p14:nvPr/>
              </p14:nvContentPartPr>
              <p14:xfrm>
                <a:off x="1666042" y="4603301"/>
                <a:ext cx="470520" cy="42804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8572E786-9849-473E-8629-B98405D3801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57042" y="4594301"/>
                  <a:ext cx="48816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1C52EF36-E730-479F-A3D2-573F9B52204E}"/>
              </a:ext>
            </a:extLst>
          </p:cNvPr>
          <p:cNvGrpSpPr/>
          <p:nvPr/>
        </p:nvGrpSpPr>
        <p:grpSpPr>
          <a:xfrm>
            <a:off x="4079482" y="4263461"/>
            <a:ext cx="2253960" cy="748800"/>
            <a:chOff x="4079482" y="4263461"/>
            <a:chExt cx="2253960" cy="74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09EC5826-8D9F-4D71-8B1C-D4FF773B1258}"/>
                    </a:ext>
                  </a:extLst>
                </p14:cNvPr>
                <p14:cNvContentPartPr/>
                <p14:nvPr/>
              </p14:nvContentPartPr>
              <p14:xfrm>
                <a:off x="4088482" y="4836221"/>
                <a:ext cx="176400" cy="2196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09EC5826-8D9F-4D71-8B1C-D4FF773B125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79482" y="4827581"/>
                  <a:ext cx="194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26639DB4-76B5-463D-AAD9-73495DE1BA83}"/>
                    </a:ext>
                  </a:extLst>
                </p14:cNvPr>
                <p14:cNvContentPartPr/>
                <p14:nvPr/>
              </p14:nvContentPartPr>
              <p14:xfrm>
                <a:off x="4079482" y="4980581"/>
                <a:ext cx="143280" cy="1512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26639DB4-76B5-463D-AAD9-73495DE1BA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70482" y="4971581"/>
                  <a:ext cx="160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DB08FC0C-E835-40F7-8205-900249A1F40A}"/>
                    </a:ext>
                  </a:extLst>
                </p14:cNvPr>
                <p14:cNvContentPartPr/>
                <p14:nvPr/>
              </p14:nvContentPartPr>
              <p14:xfrm>
                <a:off x="4559362" y="4899941"/>
                <a:ext cx="215280" cy="16560"/>
              </p14:xfrm>
            </p:contentPart>
          </mc:Choice>
          <mc:Fallback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DB08FC0C-E835-40F7-8205-900249A1F40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550362" y="4890941"/>
                  <a:ext cx="232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E89A6574-B17E-48AD-8473-43DBC8548E40}"/>
                    </a:ext>
                  </a:extLst>
                </p14:cNvPr>
                <p14:cNvContentPartPr/>
                <p14:nvPr/>
              </p14:nvContentPartPr>
              <p14:xfrm>
                <a:off x="4933042" y="4774661"/>
                <a:ext cx="322920" cy="234720"/>
              </p14:xfrm>
            </p:contentPart>
          </mc:Choice>
          <mc:Fallback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E89A6574-B17E-48AD-8473-43DBC8548E4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24402" y="4765661"/>
                  <a:ext cx="340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622DE49B-E825-4162-87BF-AF7206D166C9}"/>
                    </a:ext>
                  </a:extLst>
                </p14:cNvPr>
                <p14:cNvContentPartPr/>
                <p14:nvPr/>
              </p14:nvContentPartPr>
              <p14:xfrm>
                <a:off x="5048602" y="4896701"/>
                <a:ext cx="120960" cy="8892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622DE49B-E825-4162-87BF-AF7206D166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39602" y="4888061"/>
                  <a:ext cx="138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F7F0BA6A-61F2-4898-B053-75D1845D0E2D}"/>
                    </a:ext>
                  </a:extLst>
                </p14:cNvPr>
                <p14:cNvContentPartPr/>
                <p14:nvPr/>
              </p14:nvContentPartPr>
              <p14:xfrm>
                <a:off x="5533162" y="4530221"/>
                <a:ext cx="157680" cy="40248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F7F0BA6A-61F2-4898-B053-75D1845D0E2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24522" y="4521581"/>
                  <a:ext cx="1753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30A6DAC8-6908-40D7-B0EB-3452501A859E}"/>
                    </a:ext>
                  </a:extLst>
                </p14:cNvPr>
                <p14:cNvContentPartPr/>
                <p14:nvPr/>
              </p14:nvContentPartPr>
              <p14:xfrm>
                <a:off x="5881642" y="4263461"/>
                <a:ext cx="451800" cy="61272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30A6DAC8-6908-40D7-B0EB-3452501A859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72642" y="4254821"/>
                  <a:ext cx="4694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A0D29C98-C852-4378-91D3-3D91109DB77C}"/>
                    </a:ext>
                  </a:extLst>
                </p14:cNvPr>
                <p14:cNvContentPartPr/>
                <p14:nvPr/>
              </p14:nvContentPartPr>
              <p14:xfrm>
                <a:off x="6162442" y="4540301"/>
                <a:ext cx="127440" cy="307440"/>
              </p14:xfrm>
            </p:contentPart>
          </mc:Choice>
          <mc:Fallback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A0D29C98-C852-4378-91D3-3D91109DB77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153802" y="4531301"/>
                  <a:ext cx="145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637CB1C9-BAC6-422D-A4ED-F092B88C5A21}"/>
                    </a:ext>
                  </a:extLst>
                </p14:cNvPr>
                <p14:cNvContentPartPr/>
                <p14:nvPr/>
              </p14:nvContentPartPr>
              <p14:xfrm>
                <a:off x="5717122" y="4973381"/>
                <a:ext cx="522720" cy="38880"/>
              </p14:xfrm>
            </p:contentPart>
          </mc:Choice>
          <mc:Fallback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637CB1C9-BAC6-422D-A4ED-F092B88C5A2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08122" y="4964381"/>
                  <a:ext cx="5403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po 167">
            <a:extLst>
              <a:ext uri="{FF2B5EF4-FFF2-40B4-BE49-F238E27FC236}">
                <a16:creationId xmlns:a16="http://schemas.microsoft.com/office/drawing/2014/main" id="{34FB787A-CE15-4452-BB75-D1D5BA7DC126}"/>
              </a:ext>
            </a:extLst>
          </p:cNvPr>
          <p:cNvGrpSpPr/>
          <p:nvPr/>
        </p:nvGrpSpPr>
        <p:grpSpPr>
          <a:xfrm>
            <a:off x="5792362" y="5188301"/>
            <a:ext cx="372600" cy="470520"/>
            <a:chOff x="5792362" y="5188301"/>
            <a:chExt cx="372600" cy="4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C4D672CA-A239-4838-A2EE-DFFCF3602A37}"/>
                    </a:ext>
                  </a:extLst>
                </p14:cNvPr>
                <p14:cNvContentPartPr/>
                <p14:nvPr/>
              </p14:nvContentPartPr>
              <p14:xfrm>
                <a:off x="5792362" y="5245541"/>
                <a:ext cx="188280" cy="41328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C4D672CA-A239-4838-A2EE-DFFCF3602A3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83362" y="5236541"/>
                  <a:ext cx="2059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391DD43A-85C4-4200-B4F7-FA8070E8AD93}"/>
                    </a:ext>
                  </a:extLst>
                </p14:cNvPr>
                <p14:cNvContentPartPr/>
                <p14:nvPr/>
              </p14:nvContentPartPr>
              <p14:xfrm>
                <a:off x="6069202" y="5188301"/>
                <a:ext cx="95760" cy="12528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391DD43A-85C4-4200-B4F7-FA8070E8AD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60202" y="5179301"/>
                  <a:ext cx="11340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76" name="Input penna 175">
                <a:extLst>
                  <a:ext uri="{FF2B5EF4-FFF2-40B4-BE49-F238E27FC236}">
                    <a16:creationId xmlns:a16="http://schemas.microsoft.com/office/drawing/2014/main" id="{000CE55E-0E05-4240-BD27-D16124E24AC2}"/>
                  </a:ext>
                </a:extLst>
              </p14:cNvPr>
              <p14:cNvContentPartPr/>
              <p14:nvPr/>
            </p14:nvContentPartPr>
            <p14:xfrm>
              <a:off x="7380682" y="4528061"/>
              <a:ext cx="405360" cy="102240"/>
            </p14:xfrm>
          </p:contentPart>
        </mc:Choice>
        <mc:Fallback>
          <p:pic>
            <p:nvPicPr>
              <p:cNvPr id="176" name="Input penna 175">
                <a:extLst>
                  <a:ext uri="{FF2B5EF4-FFF2-40B4-BE49-F238E27FC236}">
                    <a16:creationId xmlns:a16="http://schemas.microsoft.com/office/drawing/2014/main" id="{000CE55E-0E05-4240-BD27-D16124E24AC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372042" y="4519421"/>
                <a:ext cx="42300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uppo 187">
            <a:extLst>
              <a:ext uri="{FF2B5EF4-FFF2-40B4-BE49-F238E27FC236}">
                <a16:creationId xmlns:a16="http://schemas.microsoft.com/office/drawing/2014/main" id="{668B93F6-0AEA-4ACA-A08E-40573146034B}"/>
              </a:ext>
            </a:extLst>
          </p:cNvPr>
          <p:cNvGrpSpPr/>
          <p:nvPr/>
        </p:nvGrpSpPr>
        <p:grpSpPr>
          <a:xfrm>
            <a:off x="7430362" y="4859261"/>
            <a:ext cx="1713600" cy="612720"/>
            <a:chOff x="7430362" y="4859261"/>
            <a:chExt cx="171360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87EEAC08-E4CD-41D7-9D5E-DCAF4D140348}"/>
                    </a:ext>
                  </a:extLst>
                </p14:cNvPr>
                <p14:cNvContentPartPr/>
                <p14:nvPr/>
              </p14:nvContentPartPr>
              <p14:xfrm>
                <a:off x="7430362" y="4871861"/>
                <a:ext cx="241560" cy="46692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87EEAC08-E4CD-41D7-9D5E-DCAF4D1403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421362" y="4862861"/>
                  <a:ext cx="25920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8E690389-4167-4C48-BD05-D31859D74BD8}"/>
                    </a:ext>
                  </a:extLst>
                </p14:cNvPr>
                <p14:cNvContentPartPr/>
                <p14:nvPr/>
              </p14:nvContentPartPr>
              <p14:xfrm>
                <a:off x="7449082" y="5074181"/>
                <a:ext cx="278640" cy="73080"/>
              </p14:xfrm>
            </p:contentPart>
          </mc:Choice>
          <mc:Fallback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8E690389-4167-4C48-BD05-D31859D74BD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40442" y="5065541"/>
                  <a:ext cx="296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FB04959F-7A12-4AF8-B1B9-283DDE40B7BE}"/>
                    </a:ext>
                  </a:extLst>
                </p14:cNvPr>
                <p14:cNvContentPartPr/>
                <p14:nvPr/>
              </p14:nvContentPartPr>
              <p14:xfrm>
                <a:off x="7442242" y="4859261"/>
                <a:ext cx="324720" cy="47520"/>
              </p14:xfrm>
            </p:contentPart>
          </mc:Choice>
          <mc:Fallback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FB04959F-7A12-4AF8-B1B9-283DDE40B7B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33242" y="4850261"/>
                  <a:ext cx="342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80667A74-0324-48D7-92B0-1275C49C6EC0}"/>
                    </a:ext>
                  </a:extLst>
                </p14:cNvPr>
                <p14:cNvContentPartPr/>
                <p14:nvPr/>
              </p14:nvContentPartPr>
              <p14:xfrm>
                <a:off x="7727362" y="5285861"/>
                <a:ext cx="6840" cy="186120"/>
              </p14:xfrm>
            </p:contentPart>
          </mc:Choice>
          <mc:Fallback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80667A74-0324-48D7-92B0-1275C49C6EC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18362" y="5276861"/>
                  <a:ext cx="24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579AF5C2-030A-4C3F-A13A-711FA9C4416D}"/>
                    </a:ext>
                  </a:extLst>
                </p14:cNvPr>
                <p14:cNvContentPartPr/>
                <p14:nvPr/>
              </p14:nvContentPartPr>
              <p14:xfrm>
                <a:off x="7667962" y="5264261"/>
                <a:ext cx="239400" cy="169920"/>
              </p14:xfrm>
            </p:contentPart>
          </mc:Choice>
          <mc:Fallback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579AF5C2-030A-4C3F-A13A-711FA9C441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59322" y="5255261"/>
                  <a:ext cx="257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3CF55B92-D4CF-4CF3-B3EA-6B36E5AEDF0A}"/>
                    </a:ext>
                  </a:extLst>
                </p14:cNvPr>
                <p14:cNvContentPartPr/>
                <p14:nvPr/>
              </p14:nvContentPartPr>
              <p14:xfrm>
                <a:off x="7909522" y="5279021"/>
                <a:ext cx="162360" cy="182880"/>
              </p14:xfrm>
            </p:contentPart>
          </mc:Choice>
          <mc:Fallback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3CF55B92-D4CF-4CF3-B3EA-6B36E5AEDF0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00522" y="5270381"/>
                  <a:ext cx="180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37BB76A7-98CD-43A0-9884-3EEF9393CEA2}"/>
                    </a:ext>
                  </a:extLst>
                </p14:cNvPr>
                <p14:cNvContentPartPr/>
                <p14:nvPr/>
              </p14:nvContentPartPr>
              <p14:xfrm>
                <a:off x="8078002" y="5033861"/>
                <a:ext cx="129600" cy="1188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37BB76A7-98CD-43A0-9884-3EEF9393CE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69362" y="5025221"/>
                  <a:ext cx="147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2835B645-62FB-406B-B314-E3776543E5BF}"/>
                    </a:ext>
                  </a:extLst>
                </p14:cNvPr>
                <p14:cNvContentPartPr/>
                <p14:nvPr/>
              </p14:nvContentPartPr>
              <p14:xfrm>
                <a:off x="7993402" y="5179301"/>
                <a:ext cx="208440" cy="468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2835B645-62FB-406B-B314-E3776543E5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84762" y="5170301"/>
                  <a:ext cx="226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B348B753-04A7-4618-B895-7BE10931C5AE}"/>
                    </a:ext>
                  </a:extLst>
                </p14:cNvPr>
                <p14:cNvContentPartPr/>
                <p14:nvPr/>
              </p14:nvContentPartPr>
              <p14:xfrm>
                <a:off x="8449522" y="5072381"/>
                <a:ext cx="213840" cy="33480"/>
              </p14:xfrm>
            </p:contentPart>
          </mc:Choice>
          <mc:Fallback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B348B753-04A7-4618-B895-7BE10931C5A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40882" y="5063381"/>
                  <a:ext cx="231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458F32EA-E716-4BE6-B49B-9E32B3F9E7D1}"/>
                    </a:ext>
                  </a:extLst>
                </p14:cNvPr>
                <p14:cNvContentPartPr/>
                <p14:nvPr/>
              </p14:nvContentPartPr>
              <p14:xfrm>
                <a:off x="8844442" y="4922261"/>
                <a:ext cx="260640" cy="28620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458F32EA-E716-4BE6-B49B-9E32B3F9E7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35442" y="4913261"/>
                  <a:ext cx="278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3FF26303-B08E-4C49-AC6C-905C4E10BF11}"/>
                    </a:ext>
                  </a:extLst>
                </p14:cNvPr>
                <p14:cNvContentPartPr/>
                <p14:nvPr/>
              </p14:nvContentPartPr>
              <p14:xfrm>
                <a:off x="8934802" y="5042861"/>
                <a:ext cx="209160" cy="129600"/>
              </p14:xfrm>
            </p:contentPart>
          </mc:Choice>
          <mc:Fallback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3FF26303-B08E-4C49-AC6C-905C4E10BF1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25802" y="5034221"/>
                  <a:ext cx="22680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uppo 186">
            <a:extLst>
              <a:ext uri="{FF2B5EF4-FFF2-40B4-BE49-F238E27FC236}">
                <a16:creationId xmlns:a16="http://schemas.microsoft.com/office/drawing/2014/main" id="{8A77BD2D-BB7C-447B-9D69-9D861F61A6E9}"/>
              </a:ext>
            </a:extLst>
          </p:cNvPr>
          <p:cNvGrpSpPr/>
          <p:nvPr/>
        </p:nvGrpSpPr>
        <p:grpSpPr>
          <a:xfrm>
            <a:off x="9548602" y="4294421"/>
            <a:ext cx="691200" cy="783360"/>
            <a:chOff x="9548602" y="4294421"/>
            <a:chExt cx="691200" cy="78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976BB20C-1400-4FDA-B39E-4A04B2F95187}"/>
                    </a:ext>
                  </a:extLst>
                </p14:cNvPr>
                <p14:cNvContentPartPr/>
                <p14:nvPr/>
              </p14:nvContentPartPr>
              <p14:xfrm>
                <a:off x="9575962" y="4508261"/>
                <a:ext cx="160200" cy="45324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976BB20C-1400-4FDA-B39E-4A04B2F9518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66962" y="4499261"/>
                  <a:ext cx="1778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D7639E0F-DF82-4E3D-9D21-6052C4E5A2C2}"/>
                    </a:ext>
                  </a:extLst>
                </p14:cNvPr>
                <p14:cNvContentPartPr/>
                <p14:nvPr/>
              </p14:nvContentPartPr>
              <p14:xfrm>
                <a:off x="9854242" y="4294421"/>
                <a:ext cx="384840" cy="55872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D7639E0F-DF82-4E3D-9D21-6052C4E5A2C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45242" y="4285781"/>
                  <a:ext cx="4024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627A5BF2-3351-4458-8417-511771EEEAFD}"/>
                    </a:ext>
                  </a:extLst>
                </p14:cNvPr>
                <p14:cNvContentPartPr/>
                <p14:nvPr/>
              </p14:nvContentPartPr>
              <p14:xfrm>
                <a:off x="10130002" y="4522661"/>
                <a:ext cx="109800" cy="297720"/>
              </p14:xfrm>
            </p:contentPart>
          </mc:Choice>
          <mc:Fallback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627A5BF2-3351-4458-8417-511771EEEAF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121362" y="4513661"/>
                  <a:ext cx="1274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D1361B9B-450B-44E9-BFCA-00877E9125F2}"/>
                    </a:ext>
                  </a:extLst>
                </p14:cNvPr>
                <p14:cNvContentPartPr/>
                <p14:nvPr/>
              </p14:nvContentPartPr>
              <p14:xfrm>
                <a:off x="9548602" y="5024501"/>
                <a:ext cx="685800" cy="5328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D1361B9B-450B-44E9-BFCA-00877E9125F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39602" y="5015501"/>
                  <a:ext cx="7034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uppo 194">
            <a:extLst>
              <a:ext uri="{FF2B5EF4-FFF2-40B4-BE49-F238E27FC236}">
                <a16:creationId xmlns:a16="http://schemas.microsoft.com/office/drawing/2014/main" id="{E6CEBD3A-BE46-4889-83B9-8C2D5BAFAB61}"/>
              </a:ext>
            </a:extLst>
          </p:cNvPr>
          <p:cNvGrpSpPr/>
          <p:nvPr/>
        </p:nvGrpSpPr>
        <p:grpSpPr>
          <a:xfrm>
            <a:off x="9718162" y="5298101"/>
            <a:ext cx="309600" cy="556920"/>
            <a:chOff x="9718162" y="5298101"/>
            <a:chExt cx="30960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2BD5CBA0-9864-428C-8D9E-69580CEFF341}"/>
                    </a:ext>
                  </a:extLst>
                </p14:cNvPr>
                <p14:cNvContentPartPr/>
                <p14:nvPr/>
              </p14:nvContentPartPr>
              <p14:xfrm>
                <a:off x="9718162" y="5380541"/>
                <a:ext cx="180360" cy="474480"/>
              </p14:xfrm>
            </p:contentPart>
          </mc:Choice>
          <mc:Fallback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2BD5CBA0-9864-428C-8D9E-69580CEFF34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709162" y="5371901"/>
                  <a:ext cx="1980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E5BF8AD4-CEED-4301-B5DC-042FE5BC7168}"/>
                    </a:ext>
                  </a:extLst>
                </p14:cNvPr>
                <p14:cNvContentPartPr/>
                <p14:nvPr/>
              </p14:nvContentPartPr>
              <p14:xfrm>
                <a:off x="9943882" y="5298101"/>
                <a:ext cx="83880" cy="184320"/>
              </p14:xfrm>
            </p:contentPart>
          </mc:Choice>
          <mc:Fallback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E5BF8AD4-CEED-4301-B5DC-042FE5BC716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934882" y="5289101"/>
                  <a:ext cx="10152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799292F-3158-42F0-B5CC-D254A6871D81}"/>
              </a:ext>
            </a:extLst>
          </p:cNvPr>
          <p:cNvGrpSpPr/>
          <p:nvPr/>
        </p:nvGrpSpPr>
        <p:grpSpPr>
          <a:xfrm>
            <a:off x="10576042" y="4900661"/>
            <a:ext cx="256680" cy="365760"/>
            <a:chOff x="10576042" y="4900661"/>
            <a:chExt cx="25668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3C3F760B-7000-4773-B0B7-2DE340C449AF}"/>
                    </a:ext>
                  </a:extLst>
                </p14:cNvPr>
                <p14:cNvContentPartPr/>
                <p14:nvPr/>
              </p14:nvContentPartPr>
              <p14:xfrm>
                <a:off x="10576042" y="4900661"/>
                <a:ext cx="256680" cy="280440"/>
              </p14:xfrm>
            </p:contentPart>
          </mc:Choice>
          <mc:Fallback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3C3F760B-7000-4773-B0B7-2DE340C449A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567402" y="4891661"/>
                  <a:ext cx="274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B8E0B423-FF98-460E-84E5-DE3B149AFB74}"/>
                    </a:ext>
                  </a:extLst>
                </p14:cNvPr>
                <p14:cNvContentPartPr/>
                <p14:nvPr/>
              </p14:nvContentPartPr>
              <p14:xfrm>
                <a:off x="10670362" y="5097581"/>
                <a:ext cx="95760" cy="168840"/>
              </p14:xfrm>
            </p:contentPart>
          </mc:Choice>
          <mc:Fallback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B8E0B423-FF98-460E-84E5-DE3B149AFB7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661362" y="5088941"/>
                  <a:ext cx="11340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3" name="Input penna 192">
                <a:extLst>
                  <a:ext uri="{FF2B5EF4-FFF2-40B4-BE49-F238E27FC236}">
                    <a16:creationId xmlns:a16="http://schemas.microsoft.com/office/drawing/2014/main" id="{FC26213A-F011-49A1-AC97-8C1ECD69D89D}"/>
                  </a:ext>
                </a:extLst>
              </p14:cNvPr>
              <p14:cNvContentPartPr/>
              <p14:nvPr/>
            </p14:nvContentPartPr>
            <p14:xfrm>
              <a:off x="10610602" y="4564421"/>
              <a:ext cx="213120" cy="153720"/>
            </p14:xfrm>
          </p:contentPart>
        </mc:Choice>
        <mc:Fallback>
          <p:pic>
            <p:nvPicPr>
              <p:cNvPr id="193" name="Input penna 192">
                <a:extLst>
                  <a:ext uri="{FF2B5EF4-FFF2-40B4-BE49-F238E27FC236}">
                    <a16:creationId xmlns:a16="http://schemas.microsoft.com/office/drawing/2014/main" id="{FC26213A-F011-49A1-AC97-8C1ECD69D89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601602" y="4555781"/>
                <a:ext cx="23076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uppo 197">
            <a:extLst>
              <a:ext uri="{FF2B5EF4-FFF2-40B4-BE49-F238E27FC236}">
                <a16:creationId xmlns:a16="http://schemas.microsoft.com/office/drawing/2014/main" id="{0EB1754D-709E-47F8-A7B0-33B29EB010D4}"/>
              </a:ext>
            </a:extLst>
          </p:cNvPr>
          <p:cNvGrpSpPr/>
          <p:nvPr/>
        </p:nvGrpSpPr>
        <p:grpSpPr>
          <a:xfrm>
            <a:off x="4221682" y="786221"/>
            <a:ext cx="138960" cy="145800"/>
            <a:chOff x="4221682" y="786221"/>
            <a:chExt cx="138960" cy="14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97343188-E59F-44EF-A298-C411EE91A2A5}"/>
                    </a:ext>
                  </a:extLst>
                </p14:cNvPr>
                <p14:cNvContentPartPr/>
                <p14:nvPr/>
              </p14:nvContentPartPr>
              <p14:xfrm>
                <a:off x="4307722" y="801341"/>
                <a:ext cx="25560" cy="130680"/>
              </p14:xfrm>
            </p:contentPart>
          </mc:Choice>
          <mc:Fallback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97343188-E59F-44EF-A298-C411EE91A2A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98722" y="792341"/>
                  <a:ext cx="43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0029DBF8-8634-438A-8A32-4D702EAB9DFD}"/>
                    </a:ext>
                  </a:extLst>
                </p14:cNvPr>
                <p14:cNvContentPartPr/>
                <p14:nvPr/>
              </p14:nvContentPartPr>
              <p14:xfrm>
                <a:off x="4221682" y="786221"/>
                <a:ext cx="138960" cy="41400"/>
              </p14:xfrm>
            </p:contentPart>
          </mc:Choice>
          <mc:Fallback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0029DBF8-8634-438A-8A32-4D702EAB9DF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13042" y="777581"/>
                  <a:ext cx="1566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uppo 200">
            <a:extLst>
              <a:ext uri="{FF2B5EF4-FFF2-40B4-BE49-F238E27FC236}">
                <a16:creationId xmlns:a16="http://schemas.microsoft.com/office/drawing/2014/main" id="{25A8CC04-C676-4024-A7A7-A50EBB7B9BCF}"/>
              </a:ext>
            </a:extLst>
          </p:cNvPr>
          <p:cNvGrpSpPr/>
          <p:nvPr/>
        </p:nvGrpSpPr>
        <p:grpSpPr>
          <a:xfrm>
            <a:off x="5369722" y="396701"/>
            <a:ext cx="705960" cy="436680"/>
            <a:chOff x="5369722" y="396701"/>
            <a:chExt cx="70596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4C1DF3A6-3767-4E2B-8F9A-7C95D5A456A1}"/>
                    </a:ext>
                  </a:extLst>
                </p14:cNvPr>
                <p14:cNvContentPartPr/>
                <p14:nvPr/>
              </p14:nvContentPartPr>
              <p14:xfrm>
                <a:off x="5403202" y="396701"/>
                <a:ext cx="157680" cy="25380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4C1DF3A6-3767-4E2B-8F9A-7C95D5A456A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94202" y="387701"/>
                  <a:ext cx="1753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26DC28B8-7519-41D8-9603-1B8DDF279B71}"/>
                    </a:ext>
                  </a:extLst>
                </p14:cNvPr>
                <p14:cNvContentPartPr/>
                <p14:nvPr/>
              </p14:nvContentPartPr>
              <p14:xfrm>
                <a:off x="5369722" y="523781"/>
                <a:ext cx="243720" cy="4428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26DC28B8-7519-41D8-9603-1B8DDF279B7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61082" y="515141"/>
                  <a:ext cx="2613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5B747BC2-0B6A-4307-8D02-22D704EEC155}"/>
                    </a:ext>
                  </a:extLst>
                </p14:cNvPr>
                <p14:cNvContentPartPr/>
                <p14:nvPr/>
              </p14:nvContentPartPr>
              <p14:xfrm>
                <a:off x="5375122" y="424781"/>
                <a:ext cx="211320" cy="468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5B747BC2-0B6A-4307-8D02-22D704EEC15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66482" y="415781"/>
                  <a:ext cx="228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4FC3CCD-7CB9-4660-AE4D-15FB7ABFEF9F}"/>
                    </a:ext>
                  </a:extLst>
                </p14:cNvPr>
                <p14:cNvContentPartPr/>
                <p14:nvPr/>
              </p14:nvContentPartPr>
              <p14:xfrm>
                <a:off x="5920162" y="489221"/>
                <a:ext cx="147600" cy="612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F4FC3CCD-7CB9-4660-AE4D-15FB7ABFEF9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911522" y="480221"/>
                  <a:ext cx="165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979700E1-9DC5-4CE1-8342-1BF8CEA8CD73}"/>
                    </a:ext>
                  </a:extLst>
                </p14:cNvPr>
                <p14:cNvContentPartPr/>
                <p14:nvPr/>
              </p14:nvContentPartPr>
              <p14:xfrm>
                <a:off x="5877682" y="593621"/>
                <a:ext cx="198000" cy="3276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979700E1-9DC5-4CE1-8342-1BF8CEA8CD7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68682" y="584621"/>
                  <a:ext cx="215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93642255-2FDD-44C7-8B90-2930CBFC4324}"/>
                    </a:ext>
                  </a:extLst>
                </p14:cNvPr>
                <p14:cNvContentPartPr/>
                <p14:nvPr/>
              </p14:nvContentPartPr>
              <p14:xfrm>
                <a:off x="5650522" y="663821"/>
                <a:ext cx="15120" cy="16956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93642255-2FDD-44C7-8B90-2930CBFC432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41522" y="655181"/>
                  <a:ext cx="32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EBD311DD-4732-4D4B-9A00-46F798C6FC60}"/>
                    </a:ext>
                  </a:extLst>
                </p14:cNvPr>
                <p14:cNvContentPartPr/>
                <p14:nvPr/>
              </p14:nvContentPartPr>
              <p14:xfrm>
                <a:off x="5600482" y="702341"/>
                <a:ext cx="101880" cy="576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EBD311DD-4732-4D4B-9A00-46F798C6FC6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591842" y="693341"/>
                  <a:ext cx="11952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83402A83-8AFF-4189-9767-AB38F492EC27}"/>
                  </a:ext>
                </a:extLst>
              </p14:cNvPr>
              <p14:cNvContentPartPr/>
              <p14:nvPr/>
            </p14:nvContentPartPr>
            <p14:xfrm>
              <a:off x="8612962" y="269981"/>
              <a:ext cx="65520" cy="60444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83402A83-8AFF-4189-9767-AB38F492EC2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604322" y="260981"/>
                <a:ext cx="831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168EDF61-CD7A-4F2C-A6C5-73800A10812D}"/>
                  </a:ext>
                </a:extLst>
              </p14:cNvPr>
              <p14:cNvContentPartPr/>
              <p14:nvPr/>
            </p14:nvContentPartPr>
            <p14:xfrm>
              <a:off x="8832562" y="481661"/>
              <a:ext cx="218880" cy="303840"/>
            </p14:xfrm>
          </p:contentPart>
        </mc:Choice>
        <mc:Fallback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168EDF61-CD7A-4F2C-A6C5-73800A10812D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823562" y="473021"/>
                <a:ext cx="2365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82AA78C4-19D9-4B4F-BF41-7D8F230C548F}"/>
                  </a:ext>
                </a:extLst>
              </p14:cNvPr>
              <p14:cNvContentPartPr/>
              <p14:nvPr/>
            </p14:nvContentPartPr>
            <p14:xfrm>
              <a:off x="8831482" y="599381"/>
              <a:ext cx="196200" cy="6228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82AA78C4-19D9-4B4F-BF41-7D8F230C548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822842" y="590741"/>
                <a:ext cx="2138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D4679429-A0BC-4013-8C93-DD1293CD7B58}"/>
                  </a:ext>
                </a:extLst>
              </p14:cNvPr>
              <p14:cNvContentPartPr/>
              <p14:nvPr/>
            </p14:nvContentPartPr>
            <p14:xfrm>
              <a:off x="8815642" y="487061"/>
              <a:ext cx="250920" cy="3780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D4679429-A0BC-4013-8C93-DD1293CD7B5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806642" y="478421"/>
                <a:ext cx="2685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004E282B-052B-4C6C-BB55-B6F06DA24E37}"/>
                  </a:ext>
                </a:extLst>
              </p14:cNvPr>
              <p14:cNvContentPartPr/>
              <p14:nvPr/>
            </p14:nvContentPartPr>
            <p14:xfrm>
              <a:off x="8805922" y="275021"/>
              <a:ext cx="312840" cy="69840"/>
            </p14:xfrm>
          </p:contentPart>
        </mc:Choice>
        <mc:Fallback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004E282B-052B-4C6C-BB55-B6F06DA24E3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796922" y="266021"/>
                <a:ext cx="330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E8935DC4-FF29-4A15-A763-EE12791EA14C}"/>
                  </a:ext>
                </a:extLst>
              </p14:cNvPr>
              <p14:cNvContentPartPr/>
              <p14:nvPr/>
            </p14:nvContentPartPr>
            <p14:xfrm>
              <a:off x="9223522" y="249821"/>
              <a:ext cx="15840" cy="58356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E8935DC4-FF29-4A15-A763-EE12791EA14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214522" y="241181"/>
                <a:ext cx="334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7A14156E-D1C3-436B-A12D-2AE57DD4835F}"/>
                  </a:ext>
                </a:extLst>
              </p14:cNvPr>
              <p14:cNvContentPartPr/>
              <p14:nvPr/>
            </p14:nvContentPartPr>
            <p14:xfrm>
              <a:off x="9388042" y="541421"/>
              <a:ext cx="207720" cy="4212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7A14156E-D1C3-436B-A12D-2AE57DD4835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379042" y="532421"/>
                <a:ext cx="2253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3A12AC62-1CF2-4363-92D8-6015038948C9}"/>
                  </a:ext>
                </a:extLst>
              </p14:cNvPr>
              <p14:cNvContentPartPr/>
              <p14:nvPr/>
            </p14:nvContentPartPr>
            <p14:xfrm>
              <a:off x="9422242" y="620981"/>
              <a:ext cx="175320" cy="10080"/>
            </p14:xfrm>
          </p:contentPart>
        </mc:Choice>
        <mc:Fallback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3A12AC62-1CF2-4363-92D8-6015038948C9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413242" y="612341"/>
                <a:ext cx="1929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02" name="Input penna 201">
                <a:extLst>
                  <a:ext uri="{FF2B5EF4-FFF2-40B4-BE49-F238E27FC236}">
                    <a16:creationId xmlns:a16="http://schemas.microsoft.com/office/drawing/2014/main" id="{0ACC0B03-281B-4283-934A-EA9939902361}"/>
                  </a:ext>
                </a:extLst>
              </p14:cNvPr>
              <p14:cNvContentPartPr/>
              <p14:nvPr/>
            </p14:nvContentPartPr>
            <p14:xfrm>
              <a:off x="9109402" y="843101"/>
              <a:ext cx="3960" cy="119880"/>
            </p14:xfrm>
          </p:contentPart>
        </mc:Choice>
        <mc:Fallback>
          <p:pic>
            <p:nvPicPr>
              <p:cNvPr id="202" name="Input penna 201">
                <a:extLst>
                  <a:ext uri="{FF2B5EF4-FFF2-40B4-BE49-F238E27FC236}">
                    <a16:creationId xmlns:a16="http://schemas.microsoft.com/office/drawing/2014/main" id="{0ACC0B03-281B-4283-934A-EA993990236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100402" y="834101"/>
                <a:ext cx="216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03" name="Input penna 202">
                <a:extLst>
                  <a:ext uri="{FF2B5EF4-FFF2-40B4-BE49-F238E27FC236}">
                    <a16:creationId xmlns:a16="http://schemas.microsoft.com/office/drawing/2014/main" id="{F1208619-9F1A-4A42-AA4D-0E49E0439051}"/>
                  </a:ext>
                </a:extLst>
              </p14:cNvPr>
              <p14:cNvContentPartPr/>
              <p14:nvPr/>
            </p14:nvContentPartPr>
            <p14:xfrm>
              <a:off x="9041722" y="832661"/>
              <a:ext cx="116640" cy="35280"/>
            </p14:xfrm>
          </p:contentPart>
        </mc:Choice>
        <mc:Fallback>
          <p:pic>
            <p:nvPicPr>
              <p:cNvPr id="203" name="Input penna 202">
                <a:extLst>
                  <a:ext uri="{FF2B5EF4-FFF2-40B4-BE49-F238E27FC236}">
                    <a16:creationId xmlns:a16="http://schemas.microsoft.com/office/drawing/2014/main" id="{F1208619-9F1A-4A42-AA4D-0E49E0439051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033082" y="823661"/>
                <a:ext cx="13428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uppo 208">
            <a:extLst>
              <a:ext uri="{FF2B5EF4-FFF2-40B4-BE49-F238E27FC236}">
                <a16:creationId xmlns:a16="http://schemas.microsoft.com/office/drawing/2014/main" id="{BFACEBE2-FE33-40DF-8E70-0B8E64FC7A6C}"/>
              </a:ext>
            </a:extLst>
          </p:cNvPr>
          <p:cNvGrpSpPr/>
          <p:nvPr/>
        </p:nvGrpSpPr>
        <p:grpSpPr>
          <a:xfrm>
            <a:off x="9879082" y="75941"/>
            <a:ext cx="1630800" cy="3868920"/>
            <a:chOff x="9879082" y="75941"/>
            <a:chExt cx="1630800" cy="38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25DB4ED2-DEA7-49C7-BA8D-081FC9CD5B7A}"/>
                    </a:ext>
                  </a:extLst>
                </p14:cNvPr>
                <p14:cNvContentPartPr/>
                <p14:nvPr/>
              </p14:nvContentPartPr>
              <p14:xfrm>
                <a:off x="9890962" y="3450221"/>
                <a:ext cx="181800" cy="2304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25DB4ED2-DEA7-49C7-BA8D-081FC9CD5B7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881962" y="3441581"/>
                  <a:ext cx="199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4946F846-ACC0-4D37-BDDE-0868A1EC8162}"/>
                    </a:ext>
                  </a:extLst>
                </p14:cNvPr>
                <p14:cNvContentPartPr/>
                <p14:nvPr/>
              </p14:nvContentPartPr>
              <p14:xfrm>
                <a:off x="10209202" y="3396941"/>
                <a:ext cx="93600" cy="54792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4946F846-ACC0-4D37-BDDE-0868A1EC816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00202" y="3388301"/>
                  <a:ext cx="1112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2B63AF14-CDA9-4649-90F4-D843088623FF}"/>
                    </a:ext>
                  </a:extLst>
                </p14:cNvPr>
                <p14:cNvContentPartPr/>
                <p14:nvPr/>
              </p14:nvContentPartPr>
              <p14:xfrm>
                <a:off x="9944962" y="197981"/>
                <a:ext cx="13320" cy="34272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2B63AF14-CDA9-4649-90F4-D843088623F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935962" y="189341"/>
                  <a:ext cx="309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F05F8F62-A20A-40B1-9388-381B6FA3FBDF}"/>
                    </a:ext>
                  </a:extLst>
                </p14:cNvPr>
                <p14:cNvContentPartPr/>
                <p14:nvPr/>
              </p14:nvContentPartPr>
              <p14:xfrm>
                <a:off x="10150522" y="191501"/>
                <a:ext cx="35640" cy="33516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F05F8F62-A20A-40B1-9388-381B6FA3FB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141882" y="182501"/>
                  <a:ext cx="53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12CD3EA2-A5FE-4A66-8B5E-A81C559D2868}"/>
                    </a:ext>
                  </a:extLst>
                </p14:cNvPr>
                <p14:cNvContentPartPr/>
                <p14:nvPr/>
              </p14:nvContentPartPr>
              <p14:xfrm>
                <a:off x="10155562" y="211301"/>
                <a:ext cx="200520" cy="1908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12CD3EA2-A5FE-4A66-8B5E-A81C559D286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146922" y="202661"/>
                  <a:ext cx="218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D2464A16-7B26-4440-B81F-39111BB275A9}"/>
                    </a:ext>
                  </a:extLst>
                </p14:cNvPr>
                <p14:cNvContentPartPr/>
                <p14:nvPr/>
              </p14:nvContentPartPr>
              <p14:xfrm>
                <a:off x="10089322" y="361421"/>
                <a:ext cx="177840" cy="2124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D2464A16-7B26-4440-B81F-39111BB275A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80322" y="352781"/>
                  <a:ext cx="195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9BC84690-1A90-4A8A-BD70-96AB89ACBC0B}"/>
                    </a:ext>
                  </a:extLst>
                </p14:cNvPr>
                <p14:cNvContentPartPr/>
                <p14:nvPr/>
              </p14:nvContentPartPr>
              <p14:xfrm>
                <a:off x="10070962" y="75941"/>
                <a:ext cx="226440" cy="2664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9BC84690-1A90-4A8A-BD70-96AB89ACBC0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062322" y="66941"/>
                  <a:ext cx="244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285D21FA-F92E-48AE-9A17-8EAF114DF7D3}"/>
                    </a:ext>
                  </a:extLst>
                </p14:cNvPr>
                <p14:cNvContentPartPr/>
                <p14:nvPr/>
              </p14:nvContentPartPr>
              <p14:xfrm>
                <a:off x="10465522" y="158741"/>
                <a:ext cx="14400" cy="28404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285D21FA-F92E-48AE-9A17-8EAF114DF7D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56522" y="149741"/>
                  <a:ext cx="32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57482EA5-DBFC-4D29-A0CF-118FA72FD417}"/>
                    </a:ext>
                  </a:extLst>
                </p14:cNvPr>
                <p14:cNvContentPartPr/>
                <p14:nvPr/>
              </p14:nvContentPartPr>
              <p14:xfrm>
                <a:off x="9879082" y="594701"/>
                <a:ext cx="653400" cy="4068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57482EA5-DBFC-4D29-A0CF-118FA72FD41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870082" y="586061"/>
                  <a:ext cx="6710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7D77BDC4-C544-4907-AF1D-FE2B43C4688C}"/>
                    </a:ext>
                  </a:extLst>
                </p14:cNvPr>
                <p14:cNvContentPartPr/>
                <p14:nvPr/>
              </p14:nvContentPartPr>
              <p14:xfrm>
                <a:off x="10047562" y="867581"/>
                <a:ext cx="234720" cy="34812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7D77BDC4-C544-4907-AF1D-FE2B43C4688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038922" y="858581"/>
                  <a:ext cx="252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7CCA8380-3E67-4046-9317-4534AE48996E}"/>
                    </a:ext>
                  </a:extLst>
                </p14:cNvPr>
                <p14:cNvContentPartPr/>
                <p14:nvPr/>
              </p14:nvContentPartPr>
              <p14:xfrm>
                <a:off x="10396402" y="824741"/>
                <a:ext cx="113040" cy="16668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7CCA8380-3E67-4046-9317-4534AE48996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87762" y="815741"/>
                  <a:ext cx="130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C32DFCBD-EB25-4E69-8161-3BAD4E9AD554}"/>
                    </a:ext>
                  </a:extLst>
                </p14:cNvPr>
                <p14:cNvContentPartPr/>
                <p14:nvPr/>
              </p14:nvContentPartPr>
              <p14:xfrm>
                <a:off x="10402522" y="866501"/>
                <a:ext cx="120600" cy="432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C32DFCBD-EB25-4E69-8161-3BAD4E9AD55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93882" y="857501"/>
                  <a:ext cx="138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82791F6F-C51C-440D-94C6-EFEC35FD9C45}"/>
                    </a:ext>
                  </a:extLst>
                </p14:cNvPr>
                <p14:cNvContentPartPr/>
                <p14:nvPr/>
              </p14:nvContentPartPr>
              <p14:xfrm>
                <a:off x="10330162" y="378341"/>
                <a:ext cx="31320" cy="159120"/>
              </p14:xfrm>
            </p:contentPart>
          </mc:Choice>
          <mc:Fallback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82791F6F-C51C-440D-94C6-EFEC35FD9C4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321522" y="369701"/>
                  <a:ext cx="48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DA9B59F4-8B22-44D0-8D18-A1D02128ED62}"/>
                    </a:ext>
                  </a:extLst>
                </p14:cNvPr>
                <p14:cNvContentPartPr/>
                <p14:nvPr/>
              </p14:nvContentPartPr>
              <p14:xfrm>
                <a:off x="10259242" y="386981"/>
                <a:ext cx="130320" cy="2808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DA9B59F4-8B22-44D0-8D18-A1D02128ED6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250242" y="377981"/>
                  <a:ext cx="147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7" name="Input penna 206">
                  <a:extLst>
                    <a:ext uri="{FF2B5EF4-FFF2-40B4-BE49-F238E27FC236}">
                      <a16:creationId xmlns:a16="http://schemas.microsoft.com/office/drawing/2014/main" id="{B95CBC29-24E4-4AE1-ABC7-0A70B35E0E0B}"/>
                    </a:ext>
                  </a:extLst>
                </p14:cNvPr>
                <p14:cNvContentPartPr/>
                <p14:nvPr/>
              </p14:nvContentPartPr>
              <p14:xfrm>
                <a:off x="10803922" y="558701"/>
                <a:ext cx="705960" cy="2514240"/>
              </p14:xfrm>
            </p:contentPart>
          </mc:Choice>
          <mc:Fallback>
            <p:pic>
              <p:nvPicPr>
                <p:cNvPr id="207" name="Input penna 206">
                  <a:extLst>
                    <a:ext uri="{FF2B5EF4-FFF2-40B4-BE49-F238E27FC236}">
                      <a16:creationId xmlns:a16="http://schemas.microsoft.com/office/drawing/2014/main" id="{B95CBC29-24E4-4AE1-ABC7-0A70B35E0E0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795282" y="549701"/>
                  <a:ext cx="723600" cy="25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C298860A-91B9-4F47-B726-7B5E48E3214F}"/>
                    </a:ext>
                  </a:extLst>
                </p14:cNvPr>
                <p14:cNvContentPartPr/>
                <p14:nvPr/>
              </p14:nvContentPartPr>
              <p14:xfrm>
                <a:off x="10582522" y="2758301"/>
                <a:ext cx="413640" cy="98784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C298860A-91B9-4F47-B726-7B5E48E3214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573522" y="2749301"/>
                  <a:ext cx="431280" cy="100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654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7DF845B-DA2C-46E3-A343-8A89A6F81B80}"/>
              </a:ext>
            </a:extLst>
          </p:cNvPr>
          <p:cNvGrpSpPr/>
          <p:nvPr/>
        </p:nvGrpSpPr>
        <p:grpSpPr>
          <a:xfrm>
            <a:off x="179242" y="207701"/>
            <a:ext cx="314640" cy="522360"/>
            <a:chOff x="179242" y="207701"/>
            <a:chExt cx="31464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put penna 1">
                  <a:extLst>
                    <a:ext uri="{FF2B5EF4-FFF2-40B4-BE49-F238E27FC236}">
                      <a16:creationId xmlns:a16="http://schemas.microsoft.com/office/drawing/2014/main" id="{ABD88815-278B-4812-8927-8533401BD6A0}"/>
                    </a:ext>
                  </a:extLst>
                </p14:cNvPr>
                <p14:cNvContentPartPr/>
                <p14:nvPr/>
              </p14:nvContentPartPr>
              <p14:xfrm>
                <a:off x="179242" y="243341"/>
                <a:ext cx="128520" cy="411120"/>
              </p14:xfrm>
            </p:contentPart>
          </mc:Choice>
          <mc:Fallback>
            <p:pic>
              <p:nvPicPr>
                <p:cNvPr id="2" name="Input penna 1">
                  <a:extLst>
                    <a:ext uri="{FF2B5EF4-FFF2-40B4-BE49-F238E27FC236}">
                      <a16:creationId xmlns:a16="http://schemas.microsoft.com/office/drawing/2014/main" id="{ABD88815-278B-4812-8927-8533401BD6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0602" y="234341"/>
                  <a:ext cx="1461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1AAD8CA7-3A88-4B8C-A422-3ACD4AA4462C}"/>
                    </a:ext>
                  </a:extLst>
                </p14:cNvPr>
                <p14:cNvContentPartPr/>
                <p14:nvPr/>
              </p14:nvContentPartPr>
              <p14:xfrm>
                <a:off x="398842" y="207701"/>
                <a:ext cx="95040" cy="52236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1AAD8CA7-3A88-4B8C-A422-3ACD4AA446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842" y="199061"/>
                  <a:ext cx="112680" cy="54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393C4920-1120-4D0C-BF04-8909B30FEBEB}"/>
              </a:ext>
            </a:extLst>
          </p:cNvPr>
          <p:cNvGrpSpPr/>
          <p:nvPr/>
        </p:nvGrpSpPr>
        <p:grpSpPr>
          <a:xfrm>
            <a:off x="8724202" y="157661"/>
            <a:ext cx="402840" cy="406440"/>
            <a:chOff x="8724202" y="157661"/>
            <a:chExt cx="40284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AF13A5B9-3B1B-4377-BEF4-2D2CC4242493}"/>
                    </a:ext>
                  </a:extLst>
                </p14:cNvPr>
                <p14:cNvContentPartPr/>
                <p14:nvPr/>
              </p14:nvContentPartPr>
              <p14:xfrm>
                <a:off x="8724202" y="157661"/>
                <a:ext cx="109080" cy="40644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AF13A5B9-3B1B-4377-BEF4-2D2CC42424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15562" y="149021"/>
                  <a:ext cx="1267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3C3802D6-425A-400A-A761-8A3BB7FC471F}"/>
                    </a:ext>
                  </a:extLst>
                </p14:cNvPr>
                <p14:cNvContentPartPr/>
                <p14:nvPr/>
              </p14:nvContentPartPr>
              <p14:xfrm>
                <a:off x="8968642" y="336941"/>
                <a:ext cx="158400" cy="1116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3C3802D6-425A-400A-A761-8A3BB7FC47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60002" y="327941"/>
                  <a:ext cx="176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0C003F11-592B-460C-A118-E13FAB707837}"/>
                    </a:ext>
                  </a:extLst>
                </p14:cNvPr>
                <p14:cNvContentPartPr/>
                <p14:nvPr/>
              </p14:nvContentPartPr>
              <p14:xfrm>
                <a:off x="8914642" y="456101"/>
                <a:ext cx="194400" cy="1296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0C003F11-592B-460C-A118-E13FAB7078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05642" y="447101"/>
                  <a:ext cx="2120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622F8E9-3B2F-4EC1-887A-369CDA45A9E7}"/>
              </a:ext>
            </a:extLst>
          </p:cNvPr>
          <p:cNvGrpSpPr/>
          <p:nvPr/>
        </p:nvGrpSpPr>
        <p:grpSpPr>
          <a:xfrm>
            <a:off x="9308482" y="82781"/>
            <a:ext cx="1263600" cy="439200"/>
            <a:chOff x="9308482" y="82781"/>
            <a:chExt cx="126360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35C7C812-9968-4177-83BA-E7F20866C0DD}"/>
                    </a:ext>
                  </a:extLst>
                </p14:cNvPr>
                <p14:cNvContentPartPr/>
                <p14:nvPr/>
              </p14:nvContentPartPr>
              <p14:xfrm>
                <a:off x="9308482" y="233981"/>
                <a:ext cx="112680" cy="26892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35C7C812-9968-4177-83BA-E7F20866C0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99842" y="225341"/>
                  <a:ext cx="130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4F4F88C7-48A8-494E-9438-E0CF8D6869B7}"/>
                    </a:ext>
                  </a:extLst>
                </p14:cNvPr>
                <p14:cNvContentPartPr/>
                <p14:nvPr/>
              </p14:nvContentPartPr>
              <p14:xfrm>
                <a:off x="9463642" y="311741"/>
                <a:ext cx="190440" cy="19368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4F4F88C7-48A8-494E-9438-E0CF8D6869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54642" y="302741"/>
                  <a:ext cx="208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EA89C998-D23E-4824-9AFB-58186C39FCF7}"/>
                    </a:ext>
                  </a:extLst>
                </p14:cNvPr>
                <p14:cNvContentPartPr/>
                <p14:nvPr/>
              </p14:nvContentPartPr>
              <p14:xfrm>
                <a:off x="9482362" y="280421"/>
                <a:ext cx="115200" cy="22284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EA89C998-D23E-4824-9AFB-58186C39F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73362" y="271421"/>
                  <a:ext cx="132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EC19AC59-1F32-4614-91B1-2AA123F31904}"/>
                    </a:ext>
                  </a:extLst>
                </p14:cNvPr>
                <p14:cNvContentPartPr/>
                <p14:nvPr/>
              </p14:nvContentPartPr>
              <p14:xfrm>
                <a:off x="9737962" y="285821"/>
                <a:ext cx="244440" cy="214560"/>
              </p14:xfrm>
            </p:contentPart>
          </mc:Choice>
          <mc:Fallback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EC19AC59-1F32-4614-91B1-2AA123F319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29322" y="277181"/>
                  <a:ext cx="262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17534692-41D8-4A07-9C10-871F631B8D74}"/>
                    </a:ext>
                  </a:extLst>
                </p14:cNvPr>
                <p14:cNvContentPartPr/>
                <p14:nvPr/>
              </p14:nvContentPartPr>
              <p14:xfrm>
                <a:off x="9966562" y="214541"/>
                <a:ext cx="88200" cy="828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17534692-41D8-4A07-9C10-871F631B8D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57562" y="205541"/>
                  <a:ext cx="105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BE97E739-F6D6-4608-B2AD-DB3200494B95}"/>
                    </a:ext>
                  </a:extLst>
                </p14:cNvPr>
                <p14:cNvContentPartPr/>
                <p14:nvPr/>
              </p14:nvContentPartPr>
              <p14:xfrm>
                <a:off x="10135402" y="102221"/>
                <a:ext cx="9000" cy="10476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BE97E739-F6D6-4608-B2AD-DB3200494B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26402" y="93221"/>
                  <a:ext cx="26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AF736EB3-68D9-4788-ABB3-B3F17850BDBE}"/>
                    </a:ext>
                  </a:extLst>
                </p14:cNvPr>
                <p14:cNvContentPartPr/>
                <p14:nvPr/>
              </p14:nvContentPartPr>
              <p14:xfrm>
                <a:off x="10207042" y="82781"/>
                <a:ext cx="50760" cy="12420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AF736EB3-68D9-4788-ABB3-B3F17850BD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98402" y="74141"/>
                  <a:ext cx="68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0D9CBA0-206E-40B6-BA3C-C25A2B3937B0}"/>
                    </a:ext>
                  </a:extLst>
                </p14:cNvPr>
                <p14:cNvContentPartPr/>
                <p14:nvPr/>
              </p14:nvContentPartPr>
              <p14:xfrm>
                <a:off x="10271122" y="299861"/>
                <a:ext cx="300960" cy="22212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0D9CBA0-206E-40B6-BA3C-C25A2B3937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62482" y="290861"/>
                  <a:ext cx="31860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9EE30A2B-7539-4558-A0DD-A98B775D5A4D}"/>
              </a:ext>
            </a:extLst>
          </p:cNvPr>
          <p:cNvGrpSpPr/>
          <p:nvPr/>
        </p:nvGrpSpPr>
        <p:grpSpPr>
          <a:xfrm>
            <a:off x="8681362" y="856421"/>
            <a:ext cx="402840" cy="465840"/>
            <a:chOff x="8681362" y="856421"/>
            <a:chExt cx="40284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2876701A-1FA5-46E2-8EA8-3B8A979CDB2C}"/>
                    </a:ext>
                  </a:extLst>
                </p14:cNvPr>
                <p14:cNvContentPartPr/>
                <p14:nvPr/>
              </p14:nvContentPartPr>
              <p14:xfrm>
                <a:off x="8681362" y="856421"/>
                <a:ext cx="131400" cy="465840"/>
              </p14:xfrm>
            </p:contentPart>
          </mc:Choice>
          <mc:Fallback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2876701A-1FA5-46E2-8EA8-3B8A979CDB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72362" y="847781"/>
                  <a:ext cx="1490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B8DB7B1F-3C0B-4F88-A368-24623C7C4B9A}"/>
                    </a:ext>
                  </a:extLst>
                </p14:cNvPr>
                <p14:cNvContentPartPr/>
                <p14:nvPr/>
              </p14:nvContentPartPr>
              <p14:xfrm>
                <a:off x="8943802" y="906461"/>
                <a:ext cx="140400" cy="1368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B8DB7B1F-3C0B-4F88-A368-24623C7C4B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5162" y="897821"/>
                  <a:ext cx="158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05BC2C5C-88E7-4B74-B262-DA1D6284B237}"/>
                    </a:ext>
                  </a:extLst>
                </p14:cNvPr>
                <p14:cNvContentPartPr/>
                <p14:nvPr/>
              </p14:nvContentPartPr>
              <p14:xfrm>
                <a:off x="8903122" y="1032101"/>
                <a:ext cx="167400" cy="612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05BC2C5C-88E7-4B74-B262-DA1D6284B2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94482" y="1023461"/>
                  <a:ext cx="18504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3B1F391D-70C7-4A3C-B4C7-B45F1403A304}"/>
              </a:ext>
            </a:extLst>
          </p:cNvPr>
          <p:cNvGrpSpPr/>
          <p:nvPr/>
        </p:nvGrpSpPr>
        <p:grpSpPr>
          <a:xfrm>
            <a:off x="9284722" y="759581"/>
            <a:ext cx="470160" cy="347400"/>
            <a:chOff x="9284722" y="759581"/>
            <a:chExt cx="47016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76D21F89-BFA9-4ACA-B3AF-1F76CD600CE7}"/>
                    </a:ext>
                  </a:extLst>
                </p14:cNvPr>
                <p14:cNvContentPartPr/>
                <p14:nvPr/>
              </p14:nvContentPartPr>
              <p14:xfrm>
                <a:off x="9284722" y="759581"/>
                <a:ext cx="136080" cy="31536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76D21F89-BFA9-4ACA-B3AF-1F76CD600C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76082" y="750581"/>
                  <a:ext cx="153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83024130-2E1C-44BC-8A3B-92D5598903EE}"/>
                    </a:ext>
                  </a:extLst>
                </p14:cNvPr>
                <p14:cNvContentPartPr/>
                <p14:nvPr/>
              </p14:nvContentPartPr>
              <p14:xfrm>
                <a:off x="9512242" y="971261"/>
                <a:ext cx="23760" cy="12708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83024130-2E1C-44BC-8A3B-92D5598903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3602" y="962261"/>
                  <a:ext cx="41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7DC9FC46-1211-466E-8572-692AE409F8D5}"/>
                    </a:ext>
                  </a:extLst>
                </p14:cNvPr>
                <p14:cNvContentPartPr/>
                <p14:nvPr/>
              </p14:nvContentPartPr>
              <p14:xfrm>
                <a:off x="9653002" y="781541"/>
                <a:ext cx="101880" cy="325440"/>
              </p14:xfrm>
            </p:contentPart>
          </mc:Choice>
          <mc:Fallback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7DC9FC46-1211-466E-8572-692AE409F8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44362" y="772901"/>
                  <a:ext cx="11952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CDFA0815-3A46-4EB3-8D44-F860B96223B9}"/>
              </a:ext>
            </a:extLst>
          </p:cNvPr>
          <p:cNvGrpSpPr/>
          <p:nvPr/>
        </p:nvGrpSpPr>
        <p:grpSpPr>
          <a:xfrm>
            <a:off x="9932362" y="579581"/>
            <a:ext cx="1331280" cy="505080"/>
            <a:chOff x="9932362" y="579581"/>
            <a:chExt cx="133128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D5A68F72-66E1-4DCC-BD16-551024CF57DC}"/>
                    </a:ext>
                  </a:extLst>
                </p14:cNvPr>
                <p14:cNvContentPartPr/>
                <p14:nvPr/>
              </p14:nvContentPartPr>
              <p14:xfrm>
                <a:off x="9932362" y="818621"/>
                <a:ext cx="237600" cy="241560"/>
              </p14:xfrm>
            </p:contentPart>
          </mc:Choice>
          <mc:Fallback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D5A68F72-66E1-4DCC-BD16-551024CF57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23722" y="809981"/>
                  <a:ext cx="255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58BBC19D-9DC0-4888-9CBE-86E952B72CFF}"/>
                    </a:ext>
                  </a:extLst>
                </p14:cNvPr>
                <p14:cNvContentPartPr/>
                <p14:nvPr/>
              </p14:nvContentPartPr>
              <p14:xfrm>
                <a:off x="9985282" y="840941"/>
                <a:ext cx="99000" cy="24372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58BBC19D-9DC0-4888-9CBE-86E952B72C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76282" y="832301"/>
                  <a:ext cx="116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89D3489C-F0D2-4B02-AC96-0EF9E4B641CD}"/>
                    </a:ext>
                  </a:extLst>
                </p14:cNvPr>
                <p14:cNvContentPartPr/>
                <p14:nvPr/>
              </p14:nvContentPartPr>
              <p14:xfrm>
                <a:off x="10270762" y="837341"/>
                <a:ext cx="302040" cy="225000"/>
              </p14:xfrm>
            </p:contentPart>
          </mc:Choice>
          <mc:Fallback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89D3489C-F0D2-4B02-AC96-0EF9E4B641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61762" y="828701"/>
                  <a:ext cx="319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24F9D04A-8D7E-4A33-A058-B14FDF89EE72}"/>
                    </a:ext>
                  </a:extLst>
                </p14:cNvPr>
                <p14:cNvContentPartPr/>
                <p14:nvPr/>
              </p14:nvContentPartPr>
              <p14:xfrm>
                <a:off x="10493962" y="698741"/>
                <a:ext cx="143640" cy="1116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24F9D04A-8D7E-4A33-A058-B14FDF89EE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85322" y="690101"/>
                  <a:ext cx="161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6F190094-5DE0-45AD-9866-F3DCD333D5E0}"/>
                    </a:ext>
                  </a:extLst>
                </p14:cNvPr>
                <p14:cNvContentPartPr/>
                <p14:nvPr/>
              </p14:nvContentPartPr>
              <p14:xfrm>
                <a:off x="10722562" y="582821"/>
                <a:ext cx="11880" cy="11736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6F190094-5DE0-45AD-9866-F3DCD333D5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13562" y="573821"/>
                  <a:ext cx="29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51DD34BA-98AF-447B-825A-341CA737E6FC}"/>
                    </a:ext>
                  </a:extLst>
                </p14:cNvPr>
                <p14:cNvContentPartPr/>
                <p14:nvPr/>
              </p14:nvContentPartPr>
              <p14:xfrm>
                <a:off x="10807522" y="579581"/>
                <a:ext cx="58320" cy="28944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51DD34BA-98AF-447B-825A-341CA737E6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98882" y="570941"/>
                  <a:ext cx="75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9FE8782C-AABD-4321-A0DB-3A4F701B9DB5}"/>
                    </a:ext>
                  </a:extLst>
                </p14:cNvPr>
                <p14:cNvContentPartPr/>
                <p14:nvPr/>
              </p14:nvContentPartPr>
              <p14:xfrm>
                <a:off x="10996162" y="717101"/>
                <a:ext cx="267480" cy="29484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9FE8782C-AABD-4321-A0DB-3A4F701B9D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87522" y="708461"/>
                  <a:ext cx="28512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51C19E81-9E67-497A-8C4B-912A59D8D8E8}"/>
              </a:ext>
            </a:extLst>
          </p:cNvPr>
          <p:cNvGrpSpPr/>
          <p:nvPr/>
        </p:nvGrpSpPr>
        <p:grpSpPr>
          <a:xfrm>
            <a:off x="8568322" y="1557701"/>
            <a:ext cx="561600" cy="436320"/>
            <a:chOff x="8568322" y="1557701"/>
            <a:chExt cx="56160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CBC3001B-A521-47D5-9CA0-E5AEF9DA4D59}"/>
                    </a:ext>
                  </a:extLst>
                </p14:cNvPr>
                <p14:cNvContentPartPr/>
                <p14:nvPr/>
              </p14:nvContentPartPr>
              <p14:xfrm>
                <a:off x="8568322" y="1640141"/>
                <a:ext cx="198000" cy="35388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CBC3001B-A521-47D5-9CA0-E5AEF9DA4D5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9682" y="1631141"/>
                  <a:ext cx="215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7663651-AFA4-414E-8AA6-0BCE555A04C2}"/>
                    </a:ext>
                  </a:extLst>
                </p14:cNvPr>
                <p14:cNvContentPartPr/>
                <p14:nvPr/>
              </p14:nvContentPartPr>
              <p14:xfrm>
                <a:off x="8821042" y="1557701"/>
                <a:ext cx="100440" cy="189360"/>
              </p14:xfrm>
            </p:contentPart>
          </mc:Choice>
          <mc:Fallback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7663651-AFA4-414E-8AA6-0BCE555A04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12402" y="1548701"/>
                  <a:ext cx="118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55E17BC1-F9C7-425B-8F66-A0E7E78321D9}"/>
                    </a:ext>
                  </a:extLst>
                </p14:cNvPr>
                <p14:cNvContentPartPr/>
                <p14:nvPr/>
              </p14:nvContentPartPr>
              <p14:xfrm>
                <a:off x="8813122" y="1654901"/>
                <a:ext cx="85680" cy="216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55E17BC1-F9C7-425B-8F66-A0E7E78321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04122" y="1646261"/>
                  <a:ext cx="103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9C86DB37-2E7D-4AAA-87E1-8F2FB0D28AC7}"/>
                    </a:ext>
                  </a:extLst>
                </p14:cNvPr>
                <p14:cNvContentPartPr/>
                <p14:nvPr/>
              </p14:nvContentPartPr>
              <p14:xfrm>
                <a:off x="9013642" y="1758941"/>
                <a:ext cx="83520" cy="1260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9C86DB37-2E7D-4AAA-87E1-8F2FB0D28A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05002" y="1750301"/>
                  <a:ext cx="101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D543C548-74D5-4C57-ADE5-96B8C126569D}"/>
                    </a:ext>
                  </a:extLst>
                </p14:cNvPr>
                <p14:cNvContentPartPr/>
                <p14:nvPr/>
              </p14:nvContentPartPr>
              <p14:xfrm>
                <a:off x="8996002" y="1868021"/>
                <a:ext cx="133920" cy="1836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D543C548-74D5-4C57-ADE5-96B8C12656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87362" y="1859021"/>
                  <a:ext cx="15156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15A3CB02-B208-4BAE-B7EF-81764FC48E41}"/>
              </a:ext>
            </a:extLst>
          </p:cNvPr>
          <p:cNvGrpSpPr/>
          <p:nvPr/>
        </p:nvGrpSpPr>
        <p:grpSpPr>
          <a:xfrm>
            <a:off x="9330442" y="1322981"/>
            <a:ext cx="1973520" cy="626040"/>
            <a:chOff x="9330442" y="1322981"/>
            <a:chExt cx="197352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A6C3B83E-086D-46ED-8A66-C9EA3A41E7E0}"/>
                    </a:ext>
                  </a:extLst>
                </p14:cNvPr>
                <p14:cNvContentPartPr/>
                <p14:nvPr/>
              </p14:nvContentPartPr>
              <p14:xfrm>
                <a:off x="9330442" y="1794941"/>
                <a:ext cx="131760" cy="612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A6C3B83E-086D-46ED-8A66-C9EA3A41E7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21442" y="1786301"/>
                  <a:ext cx="149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DAC4FDD6-E8C6-40C6-8992-E0C1B87E1C08}"/>
                    </a:ext>
                  </a:extLst>
                </p14:cNvPr>
                <p14:cNvContentPartPr/>
                <p14:nvPr/>
              </p14:nvContentPartPr>
              <p14:xfrm>
                <a:off x="9616282" y="1573181"/>
                <a:ext cx="126360" cy="26028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DAC4FDD6-E8C6-40C6-8992-E0C1B87E1C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07642" y="1564181"/>
                  <a:ext cx="144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A62B1690-F871-45F3-A08D-338995807852}"/>
                    </a:ext>
                  </a:extLst>
                </p14:cNvPr>
                <p14:cNvContentPartPr/>
                <p14:nvPr/>
              </p14:nvContentPartPr>
              <p14:xfrm>
                <a:off x="9794842" y="1816181"/>
                <a:ext cx="360" cy="7956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A62B1690-F871-45F3-A08D-3389958078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85842" y="1807181"/>
                  <a:ext cx="18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59F65359-2F13-454D-B939-264A6EA0EB9F}"/>
                    </a:ext>
                  </a:extLst>
                </p14:cNvPr>
                <p14:cNvContentPartPr/>
                <p14:nvPr/>
              </p14:nvContentPartPr>
              <p14:xfrm>
                <a:off x="9898882" y="1611341"/>
                <a:ext cx="92880" cy="33768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59F65359-2F13-454D-B939-264A6EA0EB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90242" y="1602341"/>
                  <a:ext cx="1105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8B5CB8F7-2FFA-4B71-9276-BF9AEF706737}"/>
                    </a:ext>
                  </a:extLst>
                </p14:cNvPr>
                <p14:cNvContentPartPr/>
                <p14:nvPr/>
              </p14:nvContentPartPr>
              <p14:xfrm>
                <a:off x="10087882" y="1642301"/>
                <a:ext cx="235800" cy="22212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8B5CB8F7-2FFA-4B71-9276-BF9AEF7067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78882" y="1633661"/>
                  <a:ext cx="253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F467DAFF-7181-448D-9DAA-AE05715D34D0}"/>
                    </a:ext>
                  </a:extLst>
                </p14:cNvPr>
                <p14:cNvContentPartPr/>
                <p14:nvPr/>
              </p14:nvContentPartPr>
              <p14:xfrm>
                <a:off x="10137562" y="1654541"/>
                <a:ext cx="68400" cy="20880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F467DAFF-7181-448D-9DAA-AE05715D34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28922" y="1645541"/>
                  <a:ext cx="86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DF0B3CBF-21CC-442F-9609-2A330EF5F092}"/>
                    </a:ext>
                  </a:extLst>
                </p14:cNvPr>
                <p14:cNvContentPartPr/>
                <p14:nvPr/>
              </p14:nvContentPartPr>
              <p14:xfrm>
                <a:off x="10360762" y="1666061"/>
                <a:ext cx="311400" cy="17316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DF0B3CBF-21CC-442F-9609-2A330EF5F0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51762" y="1657061"/>
                  <a:ext cx="329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BDAA4F7B-118E-4552-BF9E-C76F458198B1}"/>
                    </a:ext>
                  </a:extLst>
                </p14:cNvPr>
                <p14:cNvContentPartPr/>
                <p14:nvPr/>
              </p14:nvContentPartPr>
              <p14:xfrm>
                <a:off x="10610242" y="1496501"/>
                <a:ext cx="106560" cy="576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BDAA4F7B-118E-4552-BF9E-C76F458198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01242" y="1487501"/>
                  <a:ext cx="124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E90A27B6-4A15-47C0-996B-FE568E76E338}"/>
                    </a:ext>
                  </a:extLst>
                </p14:cNvPr>
                <p14:cNvContentPartPr/>
                <p14:nvPr/>
              </p14:nvContentPartPr>
              <p14:xfrm>
                <a:off x="10861882" y="1322981"/>
                <a:ext cx="48960" cy="22932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E90A27B6-4A15-47C0-996B-FE568E76E3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52882" y="1313981"/>
                  <a:ext cx="666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7BFC95FA-2F68-41F0-8E8C-B8816BDD2B16}"/>
                    </a:ext>
                  </a:extLst>
                </p14:cNvPr>
                <p14:cNvContentPartPr/>
                <p14:nvPr/>
              </p14:nvContentPartPr>
              <p14:xfrm>
                <a:off x="10787722" y="1374101"/>
                <a:ext cx="5400" cy="12708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7BFC95FA-2F68-41F0-8E8C-B8816BDD2B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79082" y="1365101"/>
                  <a:ext cx="23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0AA0CBC9-E520-4AEA-8DC6-1365C003CF7A}"/>
                    </a:ext>
                  </a:extLst>
                </p14:cNvPr>
                <p14:cNvContentPartPr/>
                <p14:nvPr/>
              </p14:nvContentPartPr>
              <p14:xfrm>
                <a:off x="11055922" y="1544381"/>
                <a:ext cx="248040" cy="292680"/>
              </p14:xfrm>
            </p:contentPart>
          </mc:Choice>
          <mc:Fallback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0AA0CBC9-E520-4AEA-8DC6-1365C003CF7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47282" y="1535741"/>
                  <a:ext cx="26568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EBFE25DF-DE8F-484B-BDCC-49AD3D85B8AA}"/>
                  </a:ext>
                </a:extLst>
              </p14:cNvPr>
              <p14:cNvContentPartPr/>
              <p14:nvPr/>
            </p14:nvContentPartPr>
            <p14:xfrm>
              <a:off x="1793122" y="2312261"/>
              <a:ext cx="98280" cy="337320"/>
            </p14:xfrm>
          </p:contentPart>
        </mc:Choice>
        <mc:Fallback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EBFE25DF-DE8F-484B-BDCC-49AD3D85B8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84122" y="2303621"/>
                <a:ext cx="11592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AA3294F8-C6D2-43BA-A2F3-30EEC17CD7EF}"/>
              </a:ext>
            </a:extLst>
          </p:cNvPr>
          <p:cNvGrpSpPr/>
          <p:nvPr/>
        </p:nvGrpSpPr>
        <p:grpSpPr>
          <a:xfrm>
            <a:off x="199042" y="2985461"/>
            <a:ext cx="807480" cy="711360"/>
            <a:chOff x="199042" y="2985461"/>
            <a:chExt cx="807480" cy="71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2BB8A220-4B55-4A61-B008-A8F3871CD3F3}"/>
                    </a:ext>
                  </a:extLst>
                </p14:cNvPr>
                <p14:cNvContentPartPr/>
                <p14:nvPr/>
              </p14:nvContentPartPr>
              <p14:xfrm>
                <a:off x="628882" y="2985461"/>
                <a:ext cx="316440" cy="27468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2BB8A220-4B55-4A61-B008-A8F3871CD3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0242" y="2976461"/>
                  <a:ext cx="3340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3B22223A-4CD4-484E-833D-3436D93C5905}"/>
                    </a:ext>
                  </a:extLst>
                </p14:cNvPr>
                <p14:cNvContentPartPr/>
                <p14:nvPr/>
              </p14:nvContentPartPr>
              <p14:xfrm>
                <a:off x="831922" y="3313781"/>
                <a:ext cx="174600" cy="14616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3B22223A-4CD4-484E-833D-3436D93C590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2922" y="3305141"/>
                  <a:ext cx="192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07A75D30-7A10-45A7-8974-AAE51C0DB7EF}"/>
                    </a:ext>
                  </a:extLst>
                </p14:cNvPr>
                <p14:cNvContentPartPr/>
                <p14:nvPr/>
              </p14:nvContentPartPr>
              <p14:xfrm>
                <a:off x="199042" y="3295061"/>
                <a:ext cx="294840" cy="29736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07A75D30-7A10-45A7-8974-AAE51C0DB7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0402" y="3286421"/>
                  <a:ext cx="312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CEF03458-8ACD-44B1-9C9C-D5EB00D82AED}"/>
                    </a:ext>
                  </a:extLst>
                </p14:cNvPr>
                <p14:cNvContentPartPr/>
                <p14:nvPr/>
              </p14:nvContentPartPr>
              <p14:xfrm>
                <a:off x="460042" y="3531941"/>
                <a:ext cx="107280" cy="16488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CEF03458-8ACD-44B1-9C9C-D5EB00D82A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1042" y="3522941"/>
                  <a:ext cx="12492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E32EF500-8D0B-4471-91D3-06EE7E41D5C8}"/>
                  </a:ext>
                </a:extLst>
              </p14:cNvPr>
              <p14:cNvContentPartPr/>
              <p14:nvPr/>
            </p14:nvContentPartPr>
            <p14:xfrm>
              <a:off x="145042" y="3099221"/>
              <a:ext cx="293400" cy="76320"/>
            </p14:xfrm>
          </p:contentPart>
        </mc:Choice>
        <mc:Fallback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E32EF500-8D0B-4471-91D3-06EE7E41D5C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36042" y="3090221"/>
                <a:ext cx="31104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CF331389-D241-4DA4-A8C3-CE3F378D9D20}"/>
              </a:ext>
            </a:extLst>
          </p:cNvPr>
          <p:cNvGrpSpPr/>
          <p:nvPr/>
        </p:nvGrpSpPr>
        <p:grpSpPr>
          <a:xfrm>
            <a:off x="8606482" y="2424941"/>
            <a:ext cx="531360" cy="319680"/>
            <a:chOff x="8606482" y="2424941"/>
            <a:chExt cx="53136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3E51558A-1715-4F7C-9E9B-F8488C5D0C31}"/>
                    </a:ext>
                  </a:extLst>
                </p14:cNvPr>
                <p14:cNvContentPartPr/>
                <p14:nvPr/>
              </p14:nvContentPartPr>
              <p14:xfrm>
                <a:off x="8606482" y="2424941"/>
                <a:ext cx="362160" cy="30384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3E51558A-1715-4F7C-9E9B-F8488C5D0C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97482" y="2415941"/>
                  <a:ext cx="379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0221A94E-B6D0-4463-9DDA-A6302321EF34}"/>
                    </a:ext>
                  </a:extLst>
                </p14:cNvPr>
                <p14:cNvContentPartPr/>
                <p14:nvPr/>
              </p14:nvContentPartPr>
              <p14:xfrm>
                <a:off x="9075202" y="2647421"/>
                <a:ext cx="62640" cy="9720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0221A94E-B6D0-4463-9DDA-A6302321EF3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66202" y="2638781"/>
                  <a:ext cx="802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BE569A90-F71E-4622-8588-A79ABFC6687D}"/>
              </a:ext>
            </a:extLst>
          </p:cNvPr>
          <p:cNvGrpSpPr/>
          <p:nvPr/>
        </p:nvGrpSpPr>
        <p:grpSpPr>
          <a:xfrm>
            <a:off x="9325402" y="2532221"/>
            <a:ext cx="145080" cy="99000"/>
            <a:chOff x="9325402" y="2532221"/>
            <a:chExt cx="14508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B7006C2A-443F-4FF8-AFDE-0D3347C4863D}"/>
                    </a:ext>
                  </a:extLst>
                </p14:cNvPr>
                <p14:cNvContentPartPr/>
                <p14:nvPr/>
              </p14:nvContentPartPr>
              <p14:xfrm>
                <a:off x="9337642" y="2532221"/>
                <a:ext cx="102960" cy="936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B7006C2A-443F-4FF8-AFDE-0D3347C486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28642" y="2523581"/>
                  <a:ext cx="120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8ADBF746-A168-40BE-A4F0-104710AFC0AB}"/>
                    </a:ext>
                  </a:extLst>
                </p14:cNvPr>
                <p14:cNvContentPartPr/>
                <p14:nvPr/>
              </p14:nvContentPartPr>
              <p14:xfrm>
                <a:off x="9325402" y="2616461"/>
                <a:ext cx="145080" cy="1476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8ADBF746-A168-40BE-A4F0-104710AFC0A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16762" y="2607461"/>
                  <a:ext cx="1627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uppo 123">
            <a:extLst>
              <a:ext uri="{FF2B5EF4-FFF2-40B4-BE49-F238E27FC236}">
                <a16:creationId xmlns:a16="http://schemas.microsoft.com/office/drawing/2014/main" id="{0CA3D900-2B55-4D34-8A16-5340B6E1FDAB}"/>
              </a:ext>
            </a:extLst>
          </p:cNvPr>
          <p:cNvGrpSpPr/>
          <p:nvPr/>
        </p:nvGrpSpPr>
        <p:grpSpPr>
          <a:xfrm>
            <a:off x="9790162" y="2112101"/>
            <a:ext cx="650160" cy="597240"/>
            <a:chOff x="9790162" y="2112101"/>
            <a:chExt cx="650160" cy="59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2EF8D653-3D88-488D-BFB5-11B38693580B}"/>
                    </a:ext>
                  </a:extLst>
                </p14:cNvPr>
                <p14:cNvContentPartPr/>
                <p14:nvPr/>
              </p14:nvContentPartPr>
              <p14:xfrm>
                <a:off x="9790162" y="2255741"/>
                <a:ext cx="345240" cy="32400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2EF8D653-3D88-488D-BFB5-11B3869358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81162" y="2247101"/>
                  <a:ext cx="3628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4EF1CFE2-1EA5-4C2F-B976-B6020CD21E8B}"/>
                    </a:ext>
                  </a:extLst>
                </p14:cNvPr>
                <p14:cNvContentPartPr/>
                <p14:nvPr/>
              </p14:nvContentPartPr>
              <p14:xfrm>
                <a:off x="10092202" y="2426381"/>
                <a:ext cx="128880" cy="145440"/>
              </p14:xfrm>
            </p:contentPart>
          </mc:Choice>
          <mc:Fallback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4EF1CFE2-1EA5-4C2F-B976-B6020CD21E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83202" y="2417741"/>
                  <a:ext cx="146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4355E4C3-9C4B-48DE-8974-D9F3E9BB7DB2}"/>
                    </a:ext>
                  </a:extLst>
                </p14:cNvPr>
                <p14:cNvContentPartPr/>
                <p14:nvPr/>
              </p14:nvContentPartPr>
              <p14:xfrm>
                <a:off x="10392442" y="2112101"/>
                <a:ext cx="47880" cy="15660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4355E4C3-9C4B-48DE-8974-D9F3E9BB7D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83802" y="2103461"/>
                  <a:ext cx="65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11D68635-FBED-4B7C-8EC3-EF61A35F60B3}"/>
                    </a:ext>
                  </a:extLst>
                </p14:cNvPr>
                <p14:cNvContentPartPr/>
                <p14:nvPr/>
              </p14:nvContentPartPr>
              <p14:xfrm>
                <a:off x="9825802" y="2679461"/>
                <a:ext cx="394560" cy="2988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11D68635-FBED-4B7C-8EC3-EF61A35F60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17162" y="2670461"/>
                  <a:ext cx="4122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A0B4EF6B-9D72-433A-933C-5344FD2DF839}"/>
                  </a:ext>
                </a:extLst>
              </p14:cNvPr>
              <p14:cNvContentPartPr/>
              <p14:nvPr/>
            </p14:nvContentPartPr>
            <p14:xfrm>
              <a:off x="9904642" y="2873501"/>
              <a:ext cx="310320" cy="38880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A0B4EF6B-9D72-433A-933C-5344FD2DF83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96002" y="2864861"/>
                <a:ext cx="3279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3C9B11E1-B8C3-4A51-9B59-8F01ECF8F93F}"/>
                  </a:ext>
                </a:extLst>
              </p14:cNvPr>
              <p14:cNvContentPartPr/>
              <p14:nvPr/>
            </p14:nvContentPartPr>
            <p14:xfrm>
              <a:off x="8741482" y="2426021"/>
              <a:ext cx="103680" cy="111960"/>
            </p14:xfrm>
          </p:contentPart>
        </mc:Choice>
        <mc:Fallback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3C9B11E1-B8C3-4A51-9B59-8F01ECF8F93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32482" y="2417381"/>
                <a:ext cx="12132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684FA09-76DA-4BFE-B36F-7AEA3D4C12BA}"/>
              </a:ext>
            </a:extLst>
          </p:cNvPr>
          <p:cNvGrpSpPr/>
          <p:nvPr/>
        </p:nvGrpSpPr>
        <p:grpSpPr>
          <a:xfrm>
            <a:off x="637162" y="2293901"/>
            <a:ext cx="3375000" cy="1139400"/>
            <a:chOff x="637162" y="2293901"/>
            <a:chExt cx="3375000" cy="11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9F8ACA4E-4555-4468-88BA-01E26A99F531}"/>
                    </a:ext>
                  </a:extLst>
                </p14:cNvPr>
                <p14:cNvContentPartPr/>
                <p14:nvPr/>
              </p14:nvContentPartPr>
              <p14:xfrm>
                <a:off x="3598882" y="2481461"/>
                <a:ext cx="266400" cy="25776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9F8ACA4E-4555-4468-88BA-01E26A99F5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90242" y="2472461"/>
                  <a:ext cx="2840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4EB2E384-F14B-4326-8F8F-4CDA5B96C4C9}"/>
                    </a:ext>
                  </a:extLst>
                </p14:cNvPr>
                <p14:cNvContentPartPr/>
                <p14:nvPr/>
              </p14:nvContentPartPr>
              <p14:xfrm>
                <a:off x="3884002" y="2293901"/>
                <a:ext cx="128160" cy="21132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4EB2E384-F14B-4326-8F8F-4CDA5B96C4C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75002" y="2284901"/>
                  <a:ext cx="145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716948B8-E318-4BA1-87B2-E08EB86EA60F}"/>
                    </a:ext>
                  </a:extLst>
                </p14:cNvPr>
                <p14:cNvContentPartPr/>
                <p14:nvPr/>
              </p14:nvContentPartPr>
              <p14:xfrm>
                <a:off x="3892642" y="2368781"/>
                <a:ext cx="91800" cy="29160"/>
              </p14:xfrm>
            </p:contentPart>
          </mc:Choice>
          <mc:Fallback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716948B8-E318-4BA1-87B2-E08EB86EA60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83642" y="2360141"/>
                  <a:ext cx="109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99969C72-512E-4CE7-A495-9166115187CD}"/>
                    </a:ext>
                  </a:extLst>
                </p14:cNvPr>
                <p14:cNvContentPartPr/>
                <p14:nvPr/>
              </p14:nvContentPartPr>
              <p14:xfrm>
                <a:off x="3408442" y="2498021"/>
                <a:ext cx="57960" cy="2916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99969C72-512E-4CE7-A495-9166115187C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99442" y="2489381"/>
                  <a:ext cx="75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60ABF7A5-0B20-4238-835B-EE16CDD1E52B}"/>
                    </a:ext>
                  </a:extLst>
                </p14:cNvPr>
                <p14:cNvContentPartPr/>
                <p14:nvPr/>
              </p14:nvContentPartPr>
              <p14:xfrm>
                <a:off x="3117202" y="2407301"/>
                <a:ext cx="124920" cy="2988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60ABF7A5-0B20-4238-835B-EE16CDD1E5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08562" y="2398301"/>
                  <a:ext cx="142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0473C4EB-6AC7-4A3B-A033-A9BB7BB0BDCF}"/>
                    </a:ext>
                  </a:extLst>
                </p14:cNvPr>
                <p14:cNvContentPartPr/>
                <p14:nvPr/>
              </p14:nvContentPartPr>
              <p14:xfrm>
                <a:off x="2221522" y="2367701"/>
                <a:ext cx="649800" cy="3168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0473C4EB-6AC7-4A3B-A033-A9BB7BB0BD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12882" y="2358701"/>
                  <a:ext cx="667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0C8B73B1-5DDD-46B6-A7C7-C5144BBA48FD}"/>
                    </a:ext>
                  </a:extLst>
                </p14:cNvPr>
                <p14:cNvContentPartPr/>
                <p14:nvPr/>
              </p14:nvContentPartPr>
              <p14:xfrm>
                <a:off x="1303162" y="2370581"/>
                <a:ext cx="701640" cy="10476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0C8B73B1-5DDD-46B6-A7C7-C5144BBA48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94162" y="2361581"/>
                  <a:ext cx="719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BABE0D1F-15A3-4F94-B670-88C6D7163FE2}"/>
                    </a:ext>
                  </a:extLst>
                </p14:cNvPr>
                <p14:cNvContentPartPr/>
                <p14:nvPr/>
              </p14:nvContentPartPr>
              <p14:xfrm>
                <a:off x="777922" y="2603141"/>
                <a:ext cx="166680" cy="114480"/>
              </p14:xfrm>
            </p:contentPart>
          </mc:Choice>
          <mc:Fallback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BABE0D1F-15A3-4F94-B670-88C6D7163F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9282" y="2594141"/>
                  <a:ext cx="184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14F7D533-3671-4DA7-A6B5-B6802D5BF2F6}"/>
                    </a:ext>
                  </a:extLst>
                </p14:cNvPr>
                <p14:cNvContentPartPr/>
                <p14:nvPr/>
              </p14:nvContentPartPr>
              <p14:xfrm>
                <a:off x="637162" y="2846501"/>
                <a:ext cx="40320" cy="10476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14F7D533-3671-4DA7-A6B5-B6802D5BF2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8162" y="2837501"/>
                  <a:ext cx="57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06536702-A1C5-4673-A3D0-0E07D20EF524}"/>
                    </a:ext>
                  </a:extLst>
                </p14:cNvPr>
                <p14:cNvContentPartPr/>
                <p14:nvPr/>
              </p14:nvContentPartPr>
              <p14:xfrm>
                <a:off x="777202" y="3045941"/>
                <a:ext cx="861840" cy="31104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06536702-A1C5-4673-A3D0-0E07D20EF5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8562" y="3036941"/>
                  <a:ext cx="879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02BFEF6D-37DC-405B-ACFB-9E06E49515C9}"/>
                    </a:ext>
                  </a:extLst>
                </p14:cNvPr>
                <p14:cNvContentPartPr/>
                <p14:nvPr/>
              </p14:nvContentPartPr>
              <p14:xfrm>
                <a:off x="1845322" y="3409901"/>
                <a:ext cx="570960" cy="2340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02BFEF6D-37DC-405B-ACFB-9E06E49515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36682" y="3401261"/>
                  <a:ext cx="588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016CF273-9FCC-44A9-994D-E3F165CD432B}"/>
                    </a:ext>
                  </a:extLst>
                </p14:cNvPr>
                <p14:cNvContentPartPr/>
                <p14:nvPr/>
              </p14:nvContentPartPr>
              <p14:xfrm>
                <a:off x="2656042" y="3311981"/>
                <a:ext cx="471240" cy="7560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016CF273-9FCC-44A9-994D-E3F165CD43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47402" y="3302981"/>
                  <a:ext cx="488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A8CBA87F-A837-4AFA-A2B1-5E526DC3A65F}"/>
                    </a:ext>
                  </a:extLst>
                </p14:cNvPr>
                <p14:cNvContentPartPr/>
                <p14:nvPr/>
              </p14:nvContentPartPr>
              <p14:xfrm>
                <a:off x="3268402" y="3111461"/>
                <a:ext cx="324720" cy="14832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A8CBA87F-A837-4AFA-A2B1-5E526DC3A65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59402" y="3102461"/>
                  <a:ext cx="342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1F7B27A7-18CB-458A-92EB-4269123E1097}"/>
                    </a:ext>
                  </a:extLst>
                </p14:cNvPr>
                <p14:cNvContentPartPr/>
                <p14:nvPr/>
              </p14:nvContentPartPr>
              <p14:xfrm>
                <a:off x="3669442" y="2958821"/>
                <a:ext cx="34560" cy="5040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1F7B27A7-18CB-458A-92EB-4269123E10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60802" y="2949821"/>
                  <a:ext cx="52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095DC6DB-B349-4B70-A5B4-5AEB073E4475}"/>
                    </a:ext>
                  </a:extLst>
                </p14:cNvPr>
                <p14:cNvContentPartPr/>
                <p14:nvPr/>
              </p14:nvContentPartPr>
              <p14:xfrm>
                <a:off x="3661162" y="2763701"/>
                <a:ext cx="53280" cy="11124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095DC6DB-B349-4B70-A5B4-5AEB073E447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52522" y="2754701"/>
                  <a:ext cx="70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30EFAB15-9D5A-40CD-9B49-5794068DA1AF}"/>
                    </a:ext>
                  </a:extLst>
                </p14:cNvPr>
                <p14:cNvContentPartPr/>
                <p14:nvPr/>
              </p14:nvContentPartPr>
              <p14:xfrm>
                <a:off x="3594922" y="2789261"/>
                <a:ext cx="174960" cy="165240"/>
              </p14:xfrm>
            </p:contentPart>
          </mc:Choice>
          <mc:Fallback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30EFAB15-9D5A-40CD-9B49-5794068DA1A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86282" y="2780261"/>
                  <a:ext cx="19260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DC3E2888-00F4-471C-A44D-B0D98DE124EF}"/>
              </a:ext>
            </a:extLst>
          </p:cNvPr>
          <p:cNvGrpSpPr/>
          <p:nvPr/>
        </p:nvGrpSpPr>
        <p:grpSpPr>
          <a:xfrm>
            <a:off x="3721282" y="288341"/>
            <a:ext cx="280080" cy="543960"/>
            <a:chOff x="3721282" y="288341"/>
            <a:chExt cx="280080" cy="5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0B58A504-9DB1-49B4-A577-803C96A05A44}"/>
                    </a:ext>
                  </a:extLst>
                </p14:cNvPr>
                <p14:cNvContentPartPr/>
                <p14:nvPr/>
              </p14:nvContentPartPr>
              <p14:xfrm>
                <a:off x="3788602" y="288341"/>
                <a:ext cx="25200" cy="43956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0B58A504-9DB1-49B4-A577-803C96A05A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79962" y="279341"/>
                  <a:ext cx="428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314C6B97-A812-419B-9925-91B05EF57302}"/>
                    </a:ext>
                  </a:extLst>
                </p14:cNvPr>
                <p14:cNvContentPartPr/>
                <p14:nvPr/>
              </p14:nvContentPartPr>
              <p14:xfrm>
                <a:off x="3721282" y="300941"/>
                <a:ext cx="280080" cy="17280"/>
              </p14:xfrm>
            </p:contentPart>
          </mc:Choice>
          <mc:Fallback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314C6B97-A812-419B-9925-91B05EF573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12642" y="291941"/>
                  <a:ext cx="297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891A814F-32AF-42E8-9823-1BA5487BA68E}"/>
                    </a:ext>
                  </a:extLst>
                </p14:cNvPr>
                <p14:cNvContentPartPr/>
                <p14:nvPr/>
              </p14:nvContentPartPr>
              <p14:xfrm>
                <a:off x="3738202" y="488501"/>
                <a:ext cx="210600" cy="288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891A814F-32AF-42E8-9823-1BA5487BA6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29202" y="479501"/>
                  <a:ext cx="2282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AD201301-0CCF-4A95-9A0A-E5B1ECFDC435}"/>
                    </a:ext>
                  </a:extLst>
                </p14:cNvPr>
                <p14:cNvContentPartPr/>
                <p14:nvPr/>
              </p14:nvContentPartPr>
              <p14:xfrm>
                <a:off x="3942322" y="699821"/>
                <a:ext cx="12240" cy="13248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AD201301-0CCF-4A95-9A0A-E5B1ECFDC43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33682" y="690821"/>
                  <a:ext cx="29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2DAD6837-587B-421C-AE52-CB74F581D443}"/>
                    </a:ext>
                  </a:extLst>
                </p14:cNvPr>
                <p14:cNvContentPartPr/>
                <p14:nvPr/>
              </p14:nvContentPartPr>
              <p14:xfrm>
                <a:off x="3874642" y="705221"/>
                <a:ext cx="116640" cy="26280"/>
              </p14:xfrm>
            </p:contentPart>
          </mc:Choice>
          <mc:Fallback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2DAD6837-587B-421C-AE52-CB74F581D44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65642" y="696581"/>
                  <a:ext cx="13428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uppo 170">
            <a:extLst>
              <a:ext uri="{FF2B5EF4-FFF2-40B4-BE49-F238E27FC236}">
                <a16:creationId xmlns:a16="http://schemas.microsoft.com/office/drawing/2014/main" id="{7A28BD37-E31E-4F21-A2D0-2FEA60EFEEAF}"/>
              </a:ext>
            </a:extLst>
          </p:cNvPr>
          <p:cNvGrpSpPr/>
          <p:nvPr/>
        </p:nvGrpSpPr>
        <p:grpSpPr>
          <a:xfrm>
            <a:off x="4258762" y="529181"/>
            <a:ext cx="168840" cy="123480"/>
            <a:chOff x="4258762" y="529181"/>
            <a:chExt cx="16884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FF931DFE-EB08-4CAC-AC50-A06992730CDA}"/>
                    </a:ext>
                  </a:extLst>
                </p14:cNvPr>
                <p14:cNvContentPartPr/>
                <p14:nvPr/>
              </p14:nvContentPartPr>
              <p14:xfrm>
                <a:off x="4258762" y="529181"/>
                <a:ext cx="115920" cy="216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FF931DFE-EB08-4CAC-AC50-A06992730CD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250122" y="520541"/>
                  <a:ext cx="133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36EAA582-BCCC-4405-8054-BA6B5464B4D4}"/>
                    </a:ext>
                  </a:extLst>
                </p14:cNvPr>
                <p14:cNvContentPartPr/>
                <p14:nvPr/>
              </p14:nvContentPartPr>
              <p14:xfrm>
                <a:off x="4264522" y="628901"/>
                <a:ext cx="163080" cy="2376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36EAA582-BCCC-4405-8054-BA6B5464B4D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55522" y="619901"/>
                  <a:ext cx="1807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A5A4C0B9-3044-4279-A0EE-BCD3556362EE}"/>
              </a:ext>
            </a:extLst>
          </p:cNvPr>
          <p:cNvGrpSpPr/>
          <p:nvPr/>
        </p:nvGrpSpPr>
        <p:grpSpPr>
          <a:xfrm>
            <a:off x="4851682" y="416501"/>
            <a:ext cx="540360" cy="361800"/>
            <a:chOff x="4851682" y="416501"/>
            <a:chExt cx="54036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A8C6468B-DFBF-4D8B-90B9-49E1A9653DC3}"/>
                    </a:ext>
                  </a:extLst>
                </p14:cNvPr>
                <p14:cNvContentPartPr/>
                <p14:nvPr/>
              </p14:nvContentPartPr>
              <p14:xfrm>
                <a:off x="4851682" y="416501"/>
                <a:ext cx="345960" cy="25776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A8C6468B-DFBF-4D8B-90B9-49E1A9653D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42682" y="407501"/>
                  <a:ext cx="363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DC32B9FB-F414-4339-97E4-7CCA3BD7715F}"/>
                    </a:ext>
                  </a:extLst>
                </p14:cNvPr>
                <p14:cNvContentPartPr/>
                <p14:nvPr/>
              </p14:nvContentPartPr>
              <p14:xfrm>
                <a:off x="5265322" y="547901"/>
                <a:ext cx="126720" cy="230400"/>
              </p14:xfrm>
            </p:contentPart>
          </mc:Choice>
          <mc:Fallback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DC32B9FB-F414-4339-97E4-7CCA3BD7715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56322" y="539261"/>
                  <a:ext cx="1443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0F72867C-EC29-4EB4-953C-644EF85B9887}"/>
              </a:ext>
            </a:extLst>
          </p:cNvPr>
          <p:cNvGrpSpPr/>
          <p:nvPr/>
        </p:nvGrpSpPr>
        <p:grpSpPr>
          <a:xfrm>
            <a:off x="5649082" y="424781"/>
            <a:ext cx="416880" cy="264240"/>
            <a:chOff x="5649082" y="424781"/>
            <a:chExt cx="41688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C8D8BB9F-0B8D-4B36-B12D-27CCE39D80BD}"/>
                    </a:ext>
                  </a:extLst>
                </p14:cNvPr>
                <p14:cNvContentPartPr/>
                <p14:nvPr/>
              </p14:nvContentPartPr>
              <p14:xfrm>
                <a:off x="5649082" y="424781"/>
                <a:ext cx="196200" cy="22356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C8D8BB9F-0B8D-4B36-B12D-27CCE39D80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40082" y="416141"/>
                  <a:ext cx="2138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E5FDA15E-59A5-4A12-BC3E-BBE8A1D1E591}"/>
                    </a:ext>
                  </a:extLst>
                </p14:cNvPr>
                <p14:cNvContentPartPr/>
                <p14:nvPr/>
              </p14:nvContentPartPr>
              <p14:xfrm>
                <a:off x="5973082" y="556901"/>
                <a:ext cx="92880" cy="13212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E5FDA15E-59A5-4A12-BC3E-BBE8A1D1E59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964442" y="548261"/>
                  <a:ext cx="11052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uppo 167">
            <a:extLst>
              <a:ext uri="{FF2B5EF4-FFF2-40B4-BE49-F238E27FC236}">
                <a16:creationId xmlns:a16="http://schemas.microsoft.com/office/drawing/2014/main" id="{9FD4618F-C9B2-437D-B2EA-AC8583678A82}"/>
              </a:ext>
            </a:extLst>
          </p:cNvPr>
          <p:cNvGrpSpPr/>
          <p:nvPr/>
        </p:nvGrpSpPr>
        <p:grpSpPr>
          <a:xfrm>
            <a:off x="6282682" y="43181"/>
            <a:ext cx="1617480" cy="1031400"/>
            <a:chOff x="6282682" y="43181"/>
            <a:chExt cx="1617480" cy="10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E3EF09F8-B2FC-4737-8E0E-AAE5745EBC53}"/>
                    </a:ext>
                  </a:extLst>
                </p14:cNvPr>
                <p14:cNvContentPartPr/>
                <p14:nvPr/>
              </p14:nvContentPartPr>
              <p14:xfrm>
                <a:off x="6282682" y="444941"/>
                <a:ext cx="192960" cy="13680"/>
              </p14:xfrm>
            </p:contentPart>
          </mc:Choice>
          <mc:Fallback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E3EF09F8-B2FC-4737-8E0E-AAE5745EBC5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274042" y="436301"/>
                  <a:ext cx="21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F032D0DC-2E45-49B1-8BA8-3F36E441A6D1}"/>
                    </a:ext>
                  </a:extLst>
                </p14:cNvPr>
                <p14:cNvContentPartPr/>
                <p14:nvPr/>
              </p14:nvContentPartPr>
              <p14:xfrm>
                <a:off x="6304642" y="550781"/>
                <a:ext cx="180720" cy="35280"/>
              </p14:xfrm>
            </p:contentPart>
          </mc:Choice>
          <mc:Fallback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F032D0DC-2E45-49B1-8BA8-3F36E441A6D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96002" y="542141"/>
                  <a:ext cx="198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12DD48B4-6EE5-48F6-A241-8C3ADE68A13B}"/>
                    </a:ext>
                  </a:extLst>
                </p14:cNvPr>
                <p14:cNvContentPartPr/>
                <p14:nvPr/>
              </p14:nvContentPartPr>
              <p14:xfrm>
                <a:off x="6652762" y="353861"/>
                <a:ext cx="274320" cy="27036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12DD48B4-6EE5-48F6-A241-8C3ADE68A13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44122" y="344861"/>
                  <a:ext cx="291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4199A0A2-6C76-4CBE-B68B-AC0C0FAC319F}"/>
                    </a:ext>
                  </a:extLst>
                </p14:cNvPr>
                <p14:cNvContentPartPr/>
                <p14:nvPr/>
              </p14:nvContentPartPr>
              <p14:xfrm>
                <a:off x="7002682" y="505421"/>
                <a:ext cx="131040" cy="24696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4199A0A2-6C76-4CBE-B68B-AC0C0FAC319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94042" y="496421"/>
                  <a:ext cx="148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3FE6ABF0-5771-4E36-92D3-B4F98293080C}"/>
                    </a:ext>
                  </a:extLst>
                </p14:cNvPr>
                <p14:cNvContentPartPr/>
                <p14:nvPr/>
              </p14:nvContentPartPr>
              <p14:xfrm>
                <a:off x="7298962" y="137861"/>
                <a:ext cx="313200" cy="40428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3FE6ABF0-5771-4E36-92D3-B4F98293080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90322" y="129221"/>
                  <a:ext cx="3308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A65AB1A5-17E6-4B8A-819B-B829198A6B68}"/>
                    </a:ext>
                  </a:extLst>
                </p14:cNvPr>
                <p14:cNvContentPartPr/>
                <p14:nvPr/>
              </p14:nvContentPartPr>
              <p14:xfrm>
                <a:off x="7608202" y="401741"/>
                <a:ext cx="118080" cy="142560"/>
              </p14:xfrm>
            </p:contentPart>
          </mc:Choice>
          <mc:Fallback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A65AB1A5-17E6-4B8A-819B-B829198A6B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99562" y="393101"/>
                  <a:ext cx="135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4CBEB2DD-B16E-44D2-A97D-1B9781D83CC1}"/>
                    </a:ext>
                  </a:extLst>
                </p14:cNvPr>
                <p14:cNvContentPartPr/>
                <p14:nvPr/>
              </p14:nvContentPartPr>
              <p14:xfrm>
                <a:off x="7818802" y="43181"/>
                <a:ext cx="81360" cy="146520"/>
              </p14:xfrm>
            </p:contentPart>
          </mc:Choice>
          <mc:Fallback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4CBEB2DD-B16E-44D2-A97D-1B9781D83C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09802" y="34181"/>
                  <a:ext cx="99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306E2E42-FE19-4F75-87B0-B7336824D855}"/>
                    </a:ext>
                  </a:extLst>
                </p14:cNvPr>
                <p14:cNvContentPartPr/>
                <p14:nvPr/>
              </p14:nvContentPartPr>
              <p14:xfrm>
                <a:off x="7299682" y="601901"/>
                <a:ext cx="521640" cy="4572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306E2E42-FE19-4F75-87B0-B7336824D8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91042" y="593261"/>
                  <a:ext cx="539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8F8D24A3-CD8A-4589-9372-266B0D017D54}"/>
                    </a:ext>
                  </a:extLst>
                </p14:cNvPr>
                <p14:cNvContentPartPr/>
                <p14:nvPr/>
              </p14:nvContentPartPr>
              <p14:xfrm>
                <a:off x="7404802" y="731501"/>
                <a:ext cx="276840" cy="34308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8F8D24A3-CD8A-4589-9372-266B0D017D5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95802" y="722501"/>
                  <a:ext cx="29448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uppo 197">
            <a:extLst>
              <a:ext uri="{FF2B5EF4-FFF2-40B4-BE49-F238E27FC236}">
                <a16:creationId xmlns:a16="http://schemas.microsoft.com/office/drawing/2014/main" id="{092C359C-2ACA-4CBF-B5AA-C2AEE60ED159}"/>
              </a:ext>
            </a:extLst>
          </p:cNvPr>
          <p:cNvGrpSpPr/>
          <p:nvPr/>
        </p:nvGrpSpPr>
        <p:grpSpPr>
          <a:xfrm>
            <a:off x="6662842" y="1605221"/>
            <a:ext cx="266760" cy="127440"/>
            <a:chOff x="6662842" y="1605221"/>
            <a:chExt cx="26676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8D09E299-5793-45D0-AA1C-B4A9D02389AF}"/>
                    </a:ext>
                  </a:extLst>
                </p14:cNvPr>
                <p14:cNvContentPartPr/>
                <p14:nvPr/>
              </p14:nvContentPartPr>
              <p14:xfrm>
                <a:off x="6662842" y="1605221"/>
                <a:ext cx="266760" cy="35280"/>
              </p14:xfrm>
            </p:contentPart>
          </mc:Choice>
          <mc:Fallback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8D09E299-5793-45D0-AA1C-B4A9D02389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53842" y="1596581"/>
                  <a:ext cx="284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A8332297-0FBD-49B4-99DD-2B0610649FBF}"/>
                    </a:ext>
                  </a:extLst>
                </p14:cNvPr>
                <p14:cNvContentPartPr/>
                <p14:nvPr/>
              </p14:nvContentPartPr>
              <p14:xfrm>
                <a:off x="6728362" y="1725821"/>
                <a:ext cx="110520" cy="6840"/>
              </p14:xfrm>
            </p:contentPart>
          </mc:Choice>
          <mc:Fallback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A8332297-0FBD-49B4-99DD-2B0610649F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19362" y="1717181"/>
                  <a:ext cx="12816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uppo 224">
            <a:extLst>
              <a:ext uri="{FF2B5EF4-FFF2-40B4-BE49-F238E27FC236}">
                <a16:creationId xmlns:a16="http://schemas.microsoft.com/office/drawing/2014/main" id="{611B3AB7-035E-4E8A-82DA-3C5E4FB52312}"/>
              </a:ext>
            </a:extLst>
          </p:cNvPr>
          <p:cNvGrpSpPr/>
          <p:nvPr/>
        </p:nvGrpSpPr>
        <p:grpSpPr>
          <a:xfrm>
            <a:off x="1267522" y="1095101"/>
            <a:ext cx="5141520" cy="3407400"/>
            <a:chOff x="1267522" y="1095101"/>
            <a:chExt cx="5141520" cy="340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B4FCFCAD-D20B-441E-B9EF-1E2182E5769F}"/>
                    </a:ext>
                  </a:extLst>
                </p14:cNvPr>
                <p14:cNvContentPartPr/>
                <p14:nvPr/>
              </p14:nvContentPartPr>
              <p14:xfrm>
                <a:off x="1294162" y="1398221"/>
                <a:ext cx="190800" cy="33228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B4FCFCAD-D20B-441E-B9EF-1E2182E5769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85162" y="1389221"/>
                  <a:ext cx="2084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C9CD686F-E917-4E74-9469-B1AE8F6BE08A}"/>
                    </a:ext>
                  </a:extLst>
                </p14:cNvPr>
                <p14:cNvContentPartPr/>
                <p14:nvPr/>
              </p14:nvContentPartPr>
              <p14:xfrm>
                <a:off x="1267522" y="1589021"/>
                <a:ext cx="159480" cy="1728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C9CD686F-E917-4E74-9469-B1AE8F6BE08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58882" y="1580021"/>
                  <a:ext cx="177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5137EB06-A9B9-4EB1-8C03-648CD0CF46DD}"/>
                    </a:ext>
                  </a:extLst>
                </p14:cNvPr>
                <p14:cNvContentPartPr/>
                <p14:nvPr/>
              </p14:nvContentPartPr>
              <p14:xfrm>
                <a:off x="1337722" y="3832901"/>
                <a:ext cx="10440" cy="30780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5137EB06-A9B9-4EB1-8C03-648CD0CF46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29082" y="3823901"/>
                  <a:ext cx="28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7F4C9623-2219-4AFF-9EDE-3931EC1C1E9A}"/>
                    </a:ext>
                  </a:extLst>
                </p14:cNvPr>
                <p14:cNvContentPartPr/>
                <p14:nvPr/>
              </p14:nvContentPartPr>
              <p14:xfrm>
                <a:off x="1302802" y="3786821"/>
                <a:ext cx="204480" cy="44568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7F4C9623-2219-4AFF-9EDE-3931EC1C1E9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94162" y="3778181"/>
                  <a:ext cx="2221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2930CF8F-B0AA-4597-881E-37991E173805}"/>
                    </a:ext>
                  </a:extLst>
                </p14:cNvPr>
                <p14:cNvContentPartPr/>
                <p14:nvPr/>
              </p14:nvContentPartPr>
              <p14:xfrm>
                <a:off x="2129722" y="1784861"/>
                <a:ext cx="39960" cy="189756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2930CF8F-B0AA-4597-881E-37991E1738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21082" y="1775861"/>
                  <a:ext cx="57600" cy="19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A81F4853-C953-47D4-A615-FCE8550C01DC}"/>
                    </a:ext>
                  </a:extLst>
                </p14:cNvPr>
                <p14:cNvContentPartPr/>
                <p14:nvPr/>
              </p14:nvContentPartPr>
              <p14:xfrm>
                <a:off x="2075002" y="3646781"/>
                <a:ext cx="170280" cy="11340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A81F4853-C953-47D4-A615-FCE8550C01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66002" y="3637781"/>
                  <a:ext cx="187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633BEB89-0760-4D59-B1F9-C499141364D2}"/>
                    </a:ext>
                  </a:extLst>
                </p14:cNvPr>
                <p14:cNvContentPartPr/>
                <p14:nvPr/>
              </p14:nvContentPartPr>
              <p14:xfrm>
                <a:off x="2024602" y="1767941"/>
                <a:ext cx="169200" cy="11484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633BEB89-0760-4D59-B1F9-C499141364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15602" y="1758941"/>
                  <a:ext cx="186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F6779872-5F3D-41D3-B680-F11ACBD14EC0}"/>
                    </a:ext>
                  </a:extLst>
                </p14:cNvPr>
                <p14:cNvContentPartPr/>
                <p14:nvPr/>
              </p14:nvContentPartPr>
              <p14:xfrm>
                <a:off x="1824442" y="1252781"/>
                <a:ext cx="231840" cy="1296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F6779872-5F3D-41D3-B680-F11ACBD14EC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15442" y="1243781"/>
                  <a:ext cx="249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BA8C1B60-8B25-466C-BCE8-C4A43E3D3452}"/>
                    </a:ext>
                  </a:extLst>
                </p14:cNvPr>
                <p14:cNvContentPartPr/>
                <p14:nvPr/>
              </p14:nvContentPartPr>
              <p14:xfrm>
                <a:off x="1937482" y="1095101"/>
                <a:ext cx="6120" cy="33264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BA8C1B60-8B25-466C-BCE8-C4A43E3D345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28482" y="1086101"/>
                  <a:ext cx="23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FB104715-D4F5-48C8-97BB-2B2AD6C5589A}"/>
                    </a:ext>
                  </a:extLst>
                </p14:cNvPr>
                <p14:cNvContentPartPr/>
                <p14:nvPr/>
              </p14:nvContentPartPr>
              <p14:xfrm>
                <a:off x="1722922" y="4304501"/>
                <a:ext cx="232920" cy="1548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FB104715-D4F5-48C8-97BB-2B2AD6C5589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14282" y="4295861"/>
                  <a:ext cx="250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13CB200E-8053-47F3-AD85-E9CA2A9D5886}"/>
                    </a:ext>
                  </a:extLst>
                </p14:cNvPr>
                <p14:cNvContentPartPr/>
                <p14:nvPr/>
              </p14:nvContentPartPr>
              <p14:xfrm>
                <a:off x="1830562" y="4169501"/>
                <a:ext cx="9360" cy="33300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13CB200E-8053-47F3-AD85-E9CA2A9D58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821562" y="4160501"/>
                  <a:ext cx="270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6F555F50-5B4B-4C41-9CA4-A1629F5D6BBB}"/>
                    </a:ext>
                  </a:extLst>
                </p14:cNvPr>
                <p14:cNvContentPartPr/>
                <p14:nvPr/>
              </p14:nvContentPartPr>
              <p14:xfrm>
                <a:off x="1446082" y="2881781"/>
                <a:ext cx="634320" cy="42660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6F555F50-5B4B-4C41-9CA4-A1629F5D6B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37082" y="2872781"/>
                  <a:ext cx="6519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40DFAF28-AD2C-44C4-9FC1-DFF61518EDD7}"/>
                    </a:ext>
                  </a:extLst>
                </p14:cNvPr>
                <p14:cNvContentPartPr/>
                <p14:nvPr/>
              </p14:nvContentPartPr>
              <p14:xfrm>
                <a:off x="1434922" y="2799341"/>
                <a:ext cx="223560" cy="31716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40DFAF28-AD2C-44C4-9FC1-DFF61518ED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26282" y="2790341"/>
                  <a:ext cx="2412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AC7C71E6-0524-41A0-A66D-D6CE1E2DE691}"/>
                    </a:ext>
                  </a:extLst>
                </p14:cNvPr>
                <p14:cNvContentPartPr/>
                <p14:nvPr/>
              </p14:nvContentPartPr>
              <p14:xfrm>
                <a:off x="3869242" y="1431341"/>
                <a:ext cx="41760" cy="443160"/>
              </p14:xfrm>
            </p:contentPart>
          </mc:Choice>
          <mc:Fallback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AC7C71E6-0524-41A0-A66D-D6CE1E2DE6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60242" y="1422701"/>
                  <a:ext cx="594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E4A191F3-6AD7-4849-80B4-57189636DBCB}"/>
                    </a:ext>
                  </a:extLst>
                </p14:cNvPr>
                <p14:cNvContentPartPr/>
                <p14:nvPr/>
              </p14:nvContentPartPr>
              <p14:xfrm>
                <a:off x="3796882" y="1380221"/>
                <a:ext cx="344520" cy="46800"/>
              </p14:xfrm>
            </p:contentPart>
          </mc:Choice>
          <mc:Fallback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E4A191F3-6AD7-4849-80B4-57189636DB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87882" y="1371581"/>
                  <a:ext cx="362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6E5EE902-FF0D-4ED7-9CAB-75CC9C392D3F}"/>
                    </a:ext>
                  </a:extLst>
                </p14:cNvPr>
                <p14:cNvContentPartPr/>
                <p14:nvPr/>
              </p14:nvContentPartPr>
              <p14:xfrm>
                <a:off x="3812722" y="1609541"/>
                <a:ext cx="218520" cy="6480"/>
              </p14:xfrm>
            </p:contentPart>
          </mc:Choice>
          <mc:Fallback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6E5EE902-FF0D-4ED7-9CAB-75CC9C392D3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03722" y="1600901"/>
                  <a:ext cx="236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5D6B177D-39EA-4156-8091-FE20BBC5A4C3}"/>
                    </a:ext>
                  </a:extLst>
                </p14:cNvPr>
                <p14:cNvContentPartPr/>
                <p14:nvPr/>
              </p14:nvContentPartPr>
              <p14:xfrm>
                <a:off x="4062562" y="1783781"/>
                <a:ext cx="8640" cy="126000"/>
              </p14:xfrm>
            </p:contentPart>
          </mc:Choice>
          <mc:Fallback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5D6B177D-39EA-4156-8091-FE20BBC5A4C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53922" y="1774781"/>
                  <a:ext cx="26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D3752A19-41DE-4AB9-803F-8F2B2C323AED}"/>
                    </a:ext>
                  </a:extLst>
                </p14:cNvPr>
                <p14:cNvContentPartPr/>
                <p14:nvPr/>
              </p14:nvContentPartPr>
              <p14:xfrm>
                <a:off x="3985162" y="1765781"/>
                <a:ext cx="141480" cy="3384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D3752A19-41DE-4AB9-803F-8F2B2C323AE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976162" y="1756781"/>
                  <a:ext cx="159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2F1FB25A-1180-46F2-94AD-AC76E10367E0}"/>
                    </a:ext>
                  </a:extLst>
                </p14:cNvPr>
                <p14:cNvContentPartPr/>
                <p14:nvPr/>
              </p14:nvContentPartPr>
              <p14:xfrm>
                <a:off x="4292602" y="1697021"/>
                <a:ext cx="135720" cy="14400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2F1FB25A-1180-46F2-94AD-AC76E10367E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83602" y="1688381"/>
                  <a:ext cx="153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65D02BE5-7F95-4ECA-B69C-C6A65F9F4FE6}"/>
                    </a:ext>
                  </a:extLst>
                </p14:cNvPr>
                <p14:cNvContentPartPr/>
                <p14:nvPr/>
              </p14:nvContentPartPr>
              <p14:xfrm>
                <a:off x="4656562" y="1569221"/>
                <a:ext cx="198000" cy="216360"/>
              </p14:xfrm>
            </p:contentPart>
          </mc:Choice>
          <mc:Fallback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65D02BE5-7F95-4ECA-B69C-C6A65F9F4FE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47562" y="1560581"/>
                  <a:ext cx="215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1E6C1969-EEEC-4993-8592-E1382C7559DC}"/>
                    </a:ext>
                  </a:extLst>
                </p14:cNvPr>
                <p14:cNvContentPartPr/>
                <p14:nvPr/>
              </p14:nvContentPartPr>
              <p14:xfrm>
                <a:off x="5118082" y="1371941"/>
                <a:ext cx="28800" cy="43884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1E6C1969-EEEC-4993-8592-E1382C7559D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09082" y="1363301"/>
                  <a:ext cx="464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9E2DFA39-43DB-42C7-AD85-A0F8EB2DC3EB}"/>
                    </a:ext>
                  </a:extLst>
                </p14:cNvPr>
                <p14:cNvContentPartPr/>
                <p14:nvPr/>
              </p14:nvContentPartPr>
              <p14:xfrm>
                <a:off x="5061202" y="1325141"/>
                <a:ext cx="333720" cy="43560"/>
              </p14:xfrm>
            </p:contentPart>
          </mc:Choice>
          <mc:Fallback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9E2DFA39-43DB-42C7-AD85-A0F8EB2DC3E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52562" y="1316501"/>
                  <a:ext cx="351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24CC578E-0A96-4FD8-9C7B-F2022D4F2EA1}"/>
                    </a:ext>
                  </a:extLst>
                </p14:cNvPr>
                <p14:cNvContentPartPr/>
                <p14:nvPr/>
              </p14:nvContentPartPr>
              <p14:xfrm>
                <a:off x="5112682" y="1511981"/>
                <a:ext cx="242640" cy="1548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24CC578E-0A96-4FD8-9C7B-F2022D4F2EA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03682" y="1503341"/>
                  <a:ext cx="260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4AE1804F-9A12-46AC-A250-DD5246B2B134}"/>
                    </a:ext>
                  </a:extLst>
                </p14:cNvPr>
                <p14:cNvContentPartPr/>
                <p14:nvPr/>
              </p14:nvContentPartPr>
              <p14:xfrm>
                <a:off x="5238322" y="1816901"/>
                <a:ext cx="44640" cy="31932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4AE1804F-9A12-46AC-A250-DD5246B2B13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229322" y="1807901"/>
                  <a:ext cx="62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BC005B0B-B97A-46EF-8D95-B8260A1461EB}"/>
                    </a:ext>
                  </a:extLst>
                </p14:cNvPr>
                <p14:cNvContentPartPr/>
                <p14:nvPr/>
              </p14:nvContentPartPr>
              <p14:xfrm>
                <a:off x="3271642" y="2512781"/>
                <a:ext cx="95400" cy="30852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BC005B0B-B97A-46EF-8D95-B8260A1461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62642" y="2504141"/>
                  <a:ext cx="113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B3118A74-C4C1-4040-8E24-463614C73452}"/>
                    </a:ext>
                  </a:extLst>
                </p14:cNvPr>
                <p14:cNvContentPartPr/>
                <p14:nvPr/>
              </p14:nvContentPartPr>
              <p14:xfrm>
                <a:off x="2991922" y="2521781"/>
                <a:ext cx="187920" cy="245520"/>
              </p14:xfrm>
            </p:contentPart>
          </mc:Choice>
          <mc:Fallback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B3118A74-C4C1-4040-8E24-463614C7345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82922" y="2513141"/>
                  <a:ext cx="205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94879697-799E-4DDD-BF19-40FB81424F73}"/>
                    </a:ext>
                  </a:extLst>
                </p14:cNvPr>
                <p14:cNvContentPartPr/>
                <p14:nvPr/>
              </p14:nvContentPartPr>
              <p14:xfrm>
                <a:off x="5549362" y="1532141"/>
                <a:ext cx="446040" cy="271080"/>
              </p14:xfrm>
            </p:contentPart>
          </mc:Choice>
          <mc:Fallback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94879697-799E-4DDD-BF19-40FB81424F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40362" y="1523141"/>
                  <a:ext cx="463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D97950DE-CA56-43AA-B63C-A921D9E4C264}"/>
                    </a:ext>
                  </a:extLst>
                </p14:cNvPr>
                <p14:cNvContentPartPr/>
                <p14:nvPr/>
              </p14:nvContentPartPr>
              <p14:xfrm>
                <a:off x="6082162" y="1510181"/>
                <a:ext cx="326880" cy="317520"/>
              </p14:xfrm>
            </p:contentPart>
          </mc:Choice>
          <mc:Fallback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D97950DE-CA56-43AA-B63C-A921D9E4C26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73522" y="1501541"/>
                  <a:ext cx="344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FEC52CAB-0516-4285-ADE8-3DA208FC2CAF}"/>
                    </a:ext>
                  </a:extLst>
                </p14:cNvPr>
                <p14:cNvContentPartPr/>
                <p14:nvPr/>
              </p14:nvContentPartPr>
              <p14:xfrm>
                <a:off x="4196482" y="2915261"/>
                <a:ext cx="230400" cy="38880"/>
              </p14:xfrm>
            </p:contentPart>
          </mc:Choice>
          <mc:Fallback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FEC52CAB-0516-4285-ADE8-3DA208FC2CA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87482" y="2906621"/>
                  <a:ext cx="248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D3CD890D-5958-4C2D-A834-CC09BE61DD90}"/>
                    </a:ext>
                  </a:extLst>
                </p14:cNvPr>
                <p14:cNvContentPartPr/>
                <p14:nvPr/>
              </p14:nvContentPartPr>
              <p14:xfrm>
                <a:off x="4158682" y="3089861"/>
                <a:ext cx="145080" cy="11880"/>
              </p14:xfrm>
            </p:contentPart>
          </mc:Choice>
          <mc:Fallback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D3CD890D-5958-4C2D-A834-CC09BE61DD9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49682" y="3080861"/>
                  <a:ext cx="162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D607A2C6-730A-45EE-8178-E80EFFEF2FDF}"/>
                    </a:ext>
                  </a:extLst>
                </p14:cNvPr>
                <p14:cNvContentPartPr/>
                <p14:nvPr/>
              </p14:nvContentPartPr>
              <p14:xfrm>
                <a:off x="4532362" y="2880341"/>
                <a:ext cx="140400" cy="255960"/>
              </p14:xfrm>
            </p:contentPart>
          </mc:Choice>
          <mc:Fallback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D607A2C6-730A-45EE-8178-E80EFFEF2FD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23722" y="2871341"/>
                  <a:ext cx="158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8D082C7B-3AA3-4184-9488-E0820F73EB86}"/>
                    </a:ext>
                  </a:extLst>
                </p14:cNvPr>
                <p14:cNvContentPartPr/>
                <p14:nvPr/>
              </p14:nvContentPartPr>
              <p14:xfrm>
                <a:off x="5064802" y="2762261"/>
                <a:ext cx="200880" cy="25632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8D082C7B-3AA3-4184-9488-E0820F73EB8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55802" y="2753261"/>
                  <a:ext cx="218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FBDCF540-D3F5-444A-8AD7-C30DA14261BF}"/>
                    </a:ext>
                  </a:extLst>
                </p14:cNvPr>
                <p14:cNvContentPartPr/>
                <p14:nvPr/>
              </p14:nvContentPartPr>
              <p14:xfrm>
                <a:off x="5108722" y="2937221"/>
                <a:ext cx="158760" cy="11916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FBDCF540-D3F5-444A-8AD7-C30DA14261B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99722" y="2928581"/>
                  <a:ext cx="1764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401B6CCD-BC8D-43A9-9781-996E24442E2B}"/>
                    </a:ext>
                  </a:extLst>
                </p14:cNvPr>
                <p14:cNvContentPartPr/>
                <p14:nvPr/>
              </p14:nvContentPartPr>
              <p14:xfrm>
                <a:off x="5612722" y="2543381"/>
                <a:ext cx="149400" cy="407160"/>
              </p14:xfrm>
            </p:contentPart>
          </mc:Choice>
          <mc:Fallback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401B6CCD-BC8D-43A9-9781-996E24442E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04082" y="2534381"/>
                  <a:ext cx="1670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E2BB23FA-C225-42E7-BA51-26B456E04043}"/>
                    </a:ext>
                  </a:extLst>
                </p14:cNvPr>
                <p14:cNvContentPartPr/>
                <p14:nvPr/>
              </p14:nvContentPartPr>
              <p14:xfrm>
                <a:off x="5922682" y="2550581"/>
                <a:ext cx="200160" cy="253440"/>
              </p14:xfrm>
            </p:contentPart>
          </mc:Choice>
          <mc:Fallback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E2BB23FA-C225-42E7-BA51-26B456E0404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14042" y="2541581"/>
                  <a:ext cx="217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FEAA4F9A-8D07-4C91-9B74-F87F53E61893}"/>
                    </a:ext>
                  </a:extLst>
                </p14:cNvPr>
                <p14:cNvContentPartPr/>
                <p14:nvPr/>
              </p14:nvContentPartPr>
              <p14:xfrm>
                <a:off x="6110602" y="2400461"/>
                <a:ext cx="125280" cy="18324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FEAA4F9A-8D07-4C91-9B74-F87F53E6189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01602" y="2391821"/>
                  <a:ext cx="142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36899F8E-AAE8-4477-9EFA-3ECFE30D1EE5}"/>
                    </a:ext>
                  </a:extLst>
                </p14:cNvPr>
                <p14:cNvContentPartPr/>
                <p14:nvPr/>
              </p14:nvContentPartPr>
              <p14:xfrm>
                <a:off x="6095122" y="2485421"/>
                <a:ext cx="140400" cy="2016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36899F8E-AAE8-4477-9EFA-3ECFE30D1EE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86122" y="2476781"/>
                  <a:ext cx="158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A3D0F93B-1F6B-415C-82AE-DAC7FAC39E55}"/>
                    </a:ext>
                  </a:extLst>
                </p14:cNvPr>
                <p14:cNvContentPartPr/>
                <p14:nvPr/>
              </p14:nvContentPartPr>
              <p14:xfrm>
                <a:off x="5384122" y="3044501"/>
                <a:ext cx="858240" cy="6408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A3D0F93B-1F6B-415C-82AE-DAC7FAC39E5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375482" y="3035861"/>
                  <a:ext cx="875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FD51DA6E-0B7D-4185-AFA3-37F539A20C18}"/>
                    </a:ext>
                  </a:extLst>
                </p14:cNvPr>
                <p14:cNvContentPartPr/>
                <p14:nvPr/>
              </p14:nvContentPartPr>
              <p14:xfrm>
                <a:off x="2208922" y="2873141"/>
                <a:ext cx="1436760" cy="112068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FD51DA6E-0B7D-4185-AFA3-37F539A20C1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00282" y="2864141"/>
                  <a:ext cx="145440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5629A1CA-9FF7-46C8-8F9B-5C608FBD421D}"/>
                    </a:ext>
                  </a:extLst>
                </p14:cNvPr>
                <p14:cNvContentPartPr/>
                <p14:nvPr/>
              </p14:nvContentPartPr>
              <p14:xfrm>
                <a:off x="2780602" y="3845501"/>
                <a:ext cx="212400" cy="312840"/>
              </p14:xfrm>
            </p:contentPart>
          </mc:Choice>
          <mc:Fallback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5629A1CA-9FF7-46C8-8F9B-5C608FBD421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71602" y="3836861"/>
                  <a:ext cx="2300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FBF149DC-296D-48E0-A737-2FFF9DB5D246}"/>
                    </a:ext>
                  </a:extLst>
                </p14:cNvPr>
                <p14:cNvContentPartPr/>
                <p14:nvPr/>
              </p14:nvContentPartPr>
              <p14:xfrm>
                <a:off x="3048442" y="4087061"/>
                <a:ext cx="11880" cy="17388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FBF149DC-296D-48E0-A737-2FFF9DB5D24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039442" y="4078421"/>
                  <a:ext cx="295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D973485D-0E72-4C52-B577-376C0439BFAE}"/>
                    </a:ext>
                  </a:extLst>
                </p14:cNvPr>
                <p14:cNvContentPartPr/>
                <p14:nvPr/>
              </p14:nvContentPartPr>
              <p14:xfrm>
                <a:off x="3056362" y="4099661"/>
                <a:ext cx="92520" cy="208080"/>
              </p14:xfrm>
            </p:contentPart>
          </mc:Choice>
          <mc:Fallback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D973485D-0E72-4C52-B577-376C0439BFA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047722" y="4091021"/>
                  <a:ext cx="110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DDBD4FED-9103-499B-8972-C045FA9DE6E6}"/>
                    </a:ext>
                  </a:extLst>
                </p14:cNvPr>
                <p14:cNvContentPartPr/>
                <p14:nvPr/>
              </p14:nvContentPartPr>
              <p14:xfrm>
                <a:off x="5588602" y="3408101"/>
                <a:ext cx="190800" cy="379800"/>
              </p14:xfrm>
            </p:contentPart>
          </mc:Choice>
          <mc:Fallback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DDBD4FED-9103-499B-8972-C045FA9DE6E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579602" y="3399461"/>
                  <a:ext cx="2084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6" name="Input penna 215">
                  <a:extLst>
                    <a:ext uri="{FF2B5EF4-FFF2-40B4-BE49-F238E27FC236}">
                      <a16:creationId xmlns:a16="http://schemas.microsoft.com/office/drawing/2014/main" id="{D6AC0F75-FF33-41C4-9F13-B65B1B095C50}"/>
                    </a:ext>
                  </a:extLst>
                </p14:cNvPr>
                <p14:cNvContentPartPr/>
                <p14:nvPr/>
              </p14:nvContentPartPr>
              <p14:xfrm>
                <a:off x="5947162" y="3234581"/>
                <a:ext cx="61200" cy="189720"/>
              </p14:xfrm>
            </p:contentPart>
          </mc:Choice>
          <mc:Fallback>
            <p:pic>
              <p:nvPicPr>
                <p:cNvPr id="216" name="Input penna 215">
                  <a:extLst>
                    <a:ext uri="{FF2B5EF4-FFF2-40B4-BE49-F238E27FC236}">
                      <a16:creationId xmlns:a16="http://schemas.microsoft.com/office/drawing/2014/main" id="{D6AC0F75-FF33-41C4-9F13-B65B1B095C5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38162" y="3225941"/>
                  <a:ext cx="78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AAD3116D-5994-4C08-858D-4D944AF26508}"/>
                    </a:ext>
                  </a:extLst>
                </p14:cNvPr>
                <p14:cNvContentPartPr/>
                <p14:nvPr/>
              </p14:nvContentPartPr>
              <p14:xfrm>
                <a:off x="3204322" y="4026581"/>
                <a:ext cx="154440" cy="1008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AAD3116D-5994-4C08-858D-4D944AF2650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95682" y="4017581"/>
                  <a:ext cx="172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B19F9421-06EC-495B-817C-3EF34545B90B}"/>
                    </a:ext>
                  </a:extLst>
                </p14:cNvPr>
                <p14:cNvContentPartPr/>
                <p14:nvPr/>
              </p14:nvContentPartPr>
              <p14:xfrm>
                <a:off x="3220162" y="4096421"/>
                <a:ext cx="105480" cy="15840"/>
              </p14:xfrm>
            </p:contentPart>
          </mc:Choice>
          <mc:Fallback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B19F9421-06EC-495B-817C-3EF34545B90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11522" y="4087781"/>
                  <a:ext cx="123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70EF673B-6B80-4B86-A9E7-C8A132934D89}"/>
                    </a:ext>
                  </a:extLst>
                </p14:cNvPr>
                <p14:cNvContentPartPr/>
                <p14:nvPr/>
              </p14:nvContentPartPr>
              <p14:xfrm>
                <a:off x="3422482" y="3802301"/>
                <a:ext cx="173520" cy="321840"/>
              </p14:xfrm>
            </p:contentPart>
          </mc:Choice>
          <mc:Fallback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70EF673B-6B80-4B86-A9E7-C8A132934D8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13842" y="3793661"/>
                  <a:ext cx="1911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9B138D1B-9B3F-42E6-AD1F-6B94164741C1}"/>
                    </a:ext>
                  </a:extLst>
                </p14:cNvPr>
                <p14:cNvContentPartPr/>
                <p14:nvPr/>
              </p14:nvContentPartPr>
              <p14:xfrm>
                <a:off x="3557122" y="4054301"/>
                <a:ext cx="105480" cy="138240"/>
              </p14:xfrm>
            </p:contentPart>
          </mc:Choice>
          <mc:Fallback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9B138D1B-9B3F-42E6-AD1F-6B94164741C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548122" y="4045661"/>
                  <a:ext cx="123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2" name="Input penna 221">
                  <a:extLst>
                    <a:ext uri="{FF2B5EF4-FFF2-40B4-BE49-F238E27FC236}">
                      <a16:creationId xmlns:a16="http://schemas.microsoft.com/office/drawing/2014/main" id="{21A5D2AD-47B2-42BD-AE3C-DDB167A32A9E}"/>
                    </a:ext>
                  </a:extLst>
                </p14:cNvPr>
                <p14:cNvContentPartPr/>
                <p14:nvPr/>
              </p14:nvContentPartPr>
              <p14:xfrm>
                <a:off x="3558922" y="4139261"/>
                <a:ext cx="42840" cy="8640"/>
              </p14:xfrm>
            </p:contentPart>
          </mc:Choice>
          <mc:Fallback>
            <p:pic>
              <p:nvPicPr>
                <p:cNvPr id="222" name="Input penna 221">
                  <a:extLst>
                    <a:ext uri="{FF2B5EF4-FFF2-40B4-BE49-F238E27FC236}">
                      <a16:creationId xmlns:a16="http://schemas.microsoft.com/office/drawing/2014/main" id="{21A5D2AD-47B2-42BD-AE3C-DDB167A32A9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550282" y="4130621"/>
                  <a:ext cx="60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90BA477B-5B4C-4017-86DF-73D97F190A16}"/>
                    </a:ext>
                  </a:extLst>
                </p14:cNvPr>
                <p14:cNvContentPartPr/>
                <p14:nvPr/>
              </p14:nvContentPartPr>
              <p14:xfrm>
                <a:off x="3738562" y="3992741"/>
                <a:ext cx="165600" cy="83880"/>
              </p14:xfrm>
            </p:contentPart>
          </mc:Choice>
          <mc:Fallback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90BA477B-5B4C-4017-86DF-73D97F190A1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29562" y="3984101"/>
                  <a:ext cx="183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001673E6-5F6D-488E-8A05-5896874C40E7}"/>
                    </a:ext>
                  </a:extLst>
                </p14:cNvPr>
                <p14:cNvContentPartPr/>
                <p14:nvPr/>
              </p14:nvContentPartPr>
              <p14:xfrm>
                <a:off x="4003522" y="3810581"/>
                <a:ext cx="138600" cy="319320"/>
              </p14:xfrm>
            </p:contentPart>
          </mc:Choice>
          <mc:Fallback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001673E6-5F6D-488E-8A05-5896874C40E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994882" y="3801941"/>
                  <a:ext cx="15624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uppo 227">
            <a:extLst>
              <a:ext uri="{FF2B5EF4-FFF2-40B4-BE49-F238E27FC236}">
                <a16:creationId xmlns:a16="http://schemas.microsoft.com/office/drawing/2014/main" id="{3B36F83F-AF72-49BB-A962-021111D57DF8}"/>
              </a:ext>
            </a:extLst>
          </p:cNvPr>
          <p:cNvGrpSpPr/>
          <p:nvPr/>
        </p:nvGrpSpPr>
        <p:grpSpPr>
          <a:xfrm>
            <a:off x="6467362" y="2791421"/>
            <a:ext cx="822600" cy="276840"/>
            <a:chOff x="6467362" y="2791421"/>
            <a:chExt cx="82260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C79B5D76-CAF9-4A9A-B0B5-BBFF733E3A09}"/>
                    </a:ext>
                  </a:extLst>
                </p14:cNvPr>
                <p14:cNvContentPartPr/>
                <p14:nvPr/>
              </p14:nvContentPartPr>
              <p14:xfrm>
                <a:off x="6467362" y="2796461"/>
                <a:ext cx="420120" cy="271800"/>
              </p14:xfrm>
            </p:contentPart>
          </mc:Choice>
          <mc:Fallback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C79B5D76-CAF9-4A9A-B0B5-BBFF733E3A0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58362" y="2787821"/>
                  <a:ext cx="437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7" name="Input penna 226">
                  <a:extLst>
                    <a:ext uri="{FF2B5EF4-FFF2-40B4-BE49-F238E27FC236}">
                      <a16:creationId xmlns:a16="http://schemas.microsoft.com/office/drawing/2014/main" id="{8769A08D-A4D7-4B7E-92EF-C6E4F282F34C}"/>
                    </a:ext>
                  </a:extLst>
                </p14:cNvPr>
                <p14:cNvContentPartPr/>
                <p14:nvPr/>
              </p14:nvContentPartPr>
              <p14:xfrm>
                <a:off x="6989722" y="2791421"/>
                <a:ext cx="300240" cy="260280"/>
              </p14:xfrm>
            </p:contentPart>
          </mc:Choice>
          <mc:Fallback>
            <p:pic>
              <p:nvPicPr>
                <p:cNvPr id="227" name="Input penna 226">
                  <a:extLst>
                    <a:ext uri="{FF2B5EF4-FFF2-40B4-BE49-F238E27FC236}">
                      <a16:creationId xmlns:a16="http://schemas.microsoft.com/office/drawing/2014/main" id="{8769A08D-A4D7-4B7E-92EF-C6E4F282F34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80722" y="2782781"/>
                  <a:ext cx="31788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29" name="Input penna 228">
                <a:extLst>
                  <a:ext uri="{FF2B5EF4-FFF2-40B4-BE49-F238E27FC236}">
                    <a16:creationId xmlns:a16="http://schemas.microsoft.com/office/drawing/2014/main" id="{EACBEF83-89BB-46CC-8817-DE83F98A6179}"/>
                  </a:ext>
                </a:extLst>
              </p14:cNvPr>
              <p14:cNvContentPartPr/>
              <p14:nvPr/>
            </p14:nvContentPartPr>
            <p14:xfrm>
              <a:off x="362482" y="5055821"/>
              <a:ext cx="219960" cy="311760"/>
            </p14:xfrm>
          </p:contentPart>
        </mc:Choice>
        <mc:Fallback>
          <p:pic>
            <p:nvPicPr>
              <p:cNvPr id="229" name="Input penna 228">
                <a:extLst>
                  <a:ext uri="{FF2B5EF4-FFF2-40B4-BE49-F238E27FC236}">
                    <a16:creationId xmlns:a16="http://schemas.microsoft.com/office/drawing/2014/main" id="{EACBEF83-89BB-46CC-8817-DE83F98A617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53482" y="5046821"/>
                <a:ext cx="2376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30" name="Input penna 229">
                <a:extLst>
                  <a:ext uri="{FF2B5EF4-FFF2-40B4-BE49-F238E27FC236}">
                    <a16:creationId xmlns:a16="http://schemas.microsoft.com/office/drawing/2014/main" id="{75AB1FCD-E907-48A1-97FC-A34792820D7D}"/>
                  </a:ext>
                </a:extLst>
              </p14:cNvPr>
              <p14:cNvContentPartPr/>
              <p14:nvPr/>
            </p14:nvContentPartPr>
            <p14:xfrm>
              <a:off x="3085882" y="2906621"/>
              <a:ext cx="141120" cy="277200"/>
            </p14:xfrm>
          </p:contentPart>
        </mc:Choice>
        <mc:Fallback>
          <p:pic>
            <p:nvPicPr>
              <p:cNvPr id="230" name="Input penna 229">
                <a:extLst>
                  <a:ext uri="{FF2B5EF4-FFF2-40B4-BE49-F238E27FC236}">
                    <a16:creationId xmlns:a16="http://schemas.microsoft.com/office/drawing/2014/main" id="{75AB1FCD-E907-48A1-97FC-A34792820D7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077242" y="2897621"/>
                <a:ext cx="15876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77F05C36-C9AF-4CEE-AE99-875FBBFA7501}"/>
              </a:ext>
            </a:extLst>
          </p:cNvPr>
          <p:cNvGrpSpPr/>
          <p:nvPr/>
        </p:nvGrpSpPr>
        <p:grpSpPr>
          <a:xfrm>
            <a:off x="109402" y="4669901"/>
            <a:ext cx="2534040" cy="983880"/>
            <a:chOff x="109402" y="4669901"/>
            <a:chExt cx="2534040" cy="98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DB020BE9-1748-4733-BB44-1B88D7FF2A8B}"/>
                    </a:ext>
                  </a:extLst>
                </p14:cNvPr>
                <p14:cNvContentPartPr/>
                <p14:nvPr/>
              </p14:nvContentPartPr>
              <p14:xfrm>
                <a:off x="812842" y="5079941"/>
                <a:ext cx="365040" cy="248040"/>
              </p14:xfrm>
            </p:contentPart>
          </mc:Choice>
          <mc:Fallback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DB020BE9-1748-4733-BB44-1B88D7FF2A8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03842" y="5071301"/>
                  <a:ext cx="382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7DAF62A1-72EC-4C93-97CD-DB8C2AF90668}"/>
                    </a:ext>
                  </a:extLst>
                </p14:cNvPr>
                <p14:cNvContentPartPr/>
                <p14:nvPr/>
              </p14:nvContentPartPr>
              <p14:xfrm>
                <a:off x="1267522" y="5117381"/>
                <a:ext cx="191160" cy="213480"/>
              </p14:xfrm>
            </p:contentPart>
          </mc:Choice>
          <mc:Fallback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7DAF62A1-72EC-4C93-97CD-DB8C2AF9066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258522" y="5108741"/>
                  <a:ext cx="208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3" name="Input penna 232">
                  <a:extLst>
                    <a:ext uri="{FF2B5EF4-FFF2-40B4-BE49-F238E27FC236}">
                      <a16:creationId xmlns:a16="http://schemas.microsoft.com/office/drawing/2014/main" id="{679113EC-31ED-41C6-B0B2-392BC940D536}"/>
                    </a:ext>
                  </a:extLst>
                </p14:cNvPr>
                <p14:cNvContentPartPr/>
                <p14:nvPr/>
              </p14:nvContentPartPr>
              <p14:xfrm>
                <a:off x="1690522" y="5132501"/>
                <a:ext cx="110880" cy="18000"/>
              </p14:xfrm>
            </p:contentPart>
          </mc:Choice>
          <mc:Fallback>
            <p:pic>
              <p:nvPicPr>
                <p:cNvPr id="233" name="Input penna 232">
                  <a:extLst>
                    <a:ext uri="{FF2B5EF4-FFF2-40B4-BE49-F238E27FC236}">
                      <a16:creationId xmlns:a16="http://schemas.microsoft.com/office/drawing/2014/main" id="{679113EC-31ED-41C6-B0B2-392BC940D53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681882" y="5123501"/>
                  <a:ext cx="128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34" name="Input penna 233">
                  <a:extLst>
                    <a:ext uri="{FF2B5EF4-FFF2-40B4-BE49-F238E27FC236}">
                      <a16:creationId xmlns:a16="http://schemas.microsoft.com/office/drawing/2014/main" id="{46977C6B-AB95-4CBC-BFC5-1C58A702C5A3}"/>
                    </a:ext>
                  </a:extLst>
                </p14:cNvPr>
                <p14:cNvContentPartPr/>
                <p14:nvPr/>
              </p14:nvContentPartPr>
              <p14:xfrm>
                <a:off x="1670722" y="5265701"/>
                <a:ext cx="102600" cy="6840"/>
              </p14:xfrm>
            </p:contentPart>
          </mc:Choice>
          <mc:Fallback>
            <p:pic>
              <p:nvPicPr>
                <p:cNvPr id="234" name="Input penna 233">
                  <a:extLst>
                    <a:ext uri="{FF2B5EF4-FFF2-40B4-BE49-F238E27FC236}">
                      <a16:creationId xmlns:a16="http://schemas.microsoft.com/office/drawing/2014/main" id="{46977C6B-AB95-4CBC-BFC5-1C58A702C5A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661722" y="5257061"/>
                  <a:ext cx="120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93468AC7-E1C0-4D11-A0B6-B402C15D7298}"/>
                    </a:ext>
                  </a:extLst>
                </p14:cNvPr>
                <p14:cNvContentPartPr/>
                <p14:nvPr/>
              </p14:nvContentPartPr>
              <p14:xfrm>
                <a:off x="2127922" y="4862861"/>
                <a:ext cx="392760" cy="445680"/>
              </p14:xfrm>
            </p:contentPart>
          </mc:Choice>
          <mc:Fallback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93468AC7-E1C0-4D11-A0B6-B402C15D729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118922" y="4853861"/>
                  <a:ext cx="4104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A8E856B9-256F-488A-9FCA-1AF752355C7B}"/>
                    </a:ext>
                  </a:extLst>
                </p14:cNvPr>
                <p14:cNvContentPartPr/>
                <p14:nvPr/>
              </p14:nvContentPartPr>
              <p14:xfrm>
                <a:off x="245122" y="5469461"/>
                <a:ext cx="2374200" cy="130320"/>
              </p14:xfrm>
            </p:contentPart>
          </mc:Choice>
          <mc:Fallback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A8E856B9-256F-488A-9FCA-1AF752355C7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36122" y="5460821"/>
                  <a:ext cx="2391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8" name="Input penna 237">
                  <a:extLst>
                    <a:ext uri="{FF2B5EF4-FFF2-40B4-BE49-F238E27FC236}">
                      <a16:creationId xmlns:a16="http://schemas.microsoft.com/office/drawing/2014/main" id="{7BE6BD68-E6B0-40C2-B408-033ACBA0CD1B}"/>
                    </a:ext>
                  </a:extLst>
                </p14:cNvPr>
                <p14:cNvContentPartPr/>
                <p14:nvPr/>
              </p14:nvContentPartPr>
              <p14:xfrm>
                <a:off x="2558122" y="4669901"/>
                <a:ext cx="85320" cy="940680"/>
              </p14:xfrm>
            </p:contentPart>
          </mc:Choice>
          <mc:Fallback>
            <p:pic>
              <p:nvPicPr>
                <p:cNvPr id="238" name="Input penna 237">
                  <a:extLst>
                    <a:ext uri="{FF2B5EF4-FFF2-40B4-BE49-F238E27FC236}">
                      <a16:creationId xmlns:a16="http://schemas.microsoft.com/office/drawing/2014/main" id="{7BE6BD68-E6B0-40C2-B408-033ACBA0CD1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49482" y="4660901"/>
                  <a:ext cx="102960" cy="9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9" name="Input penna 238">
                  <a:extLst>
                    <a:ext uri="{FF2B5EF4-FFF2-40B4-BE49-F238E27FC236}">
                      <a16:creationId xmlns:a16="http://schemas.microsoft.com/office/drawing/2014/main" id="{2FECF10A-8204-41FF-B729-EF10EAE754B2}"/>
                    </a:ext>
                  </a:extLst>
                </p14:cNvPr>
                <p14:cNvContentPartPr/>
                <p14:nvPr/>
              </p14:nvContentPartPr>
              <p14:xfrm>
                <a:off x="109402" y="4872941"/>
                <a:ext cx="84240" cy="780840"/>
              </p14:xfrm>
            </p:contentPart>
          </mc:Choice>
          <mc:Fallback>
            <p:pic>
              <p:nvPicPr>
                <p:cNvPr id="239" name="Input penna 238">
                  <a:extLst>
                    <a:ext uri="{FF2B5EF4-FFF2-40B4-BE49-F238E27FC236}">
                      <a16:creationId xmlns:a16="http://schemas.microsoft.com/office/drawing/2014/main" id="{2FECF10A-8204-41FF-B729-EF10EAE754B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0402" y="4863941"/>
                  <a:ext cx="10188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0" name="Input penna 239">
                  <a:extLst>
                    <a:ext uri="{FF2B5EF4-FFF2-40B4-BE49-F238E27FC236}">
                      <a16:creationId xmlns:a16="http://schemas.microsoft.com/office/drawing/2014/main" id="{455D155B-2515-493E-B20B-6E6380A3B309}"/>
                    </a:ext>
                  </a:extLst>
                </p14:cNvPr>
                <p14:cNvContentPartPr/>
                <p14:nvPr/>
              </p14:nvContentPartPr>
              <p14:xfrm>
                <a:off x="130642" y="4672421"/>
                <a:ext cx="2507040" cy="111240"/>
              </p14:xfrm>
            </p:contentPart>
          </mc:Choice>
          <mc:Fallback>
            <p:pic>
              <p:nvPicPr>
                <p:cNvPr id="240" name="Input penna 239">
                  <a:extLst>
                    <a:ext uri="{FF2B5EF4-FFF2-40B4-BE49-F238E27FC236}">
                      <a16:creationId xmlns:a16="http://schemas.microsoft.com/office/drawing/2014/main" id="{455D155B-2515-493E-B20B-6E6380A3B30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22002" y="4663421"/>
                  <a:ext cx="25246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uppo 245">
            <a:extLst>
              <a:ext uri="{FF2B5EF4-FFF2-40B4-BE49-F238E27FC236}">
                <a16:creationId xmlns:a16="http://schemas.microsoft.com/office/drawing/2014/main" id="{7E5C310D-353E-43CD-BCE2-C09B0E3F9920}"/>
              </a:ext>
            </a:extLst>
          </p:cNvPr>
          <p:cNvGrpSpPr/>
          <p:nvPr/>
        </p:nvGrpSpPr>
        <p:grpSpPr>
          <a:xfrm>
            <a:off x="2090482" y="63701"/>
            <a:ext cx="5235840" cy="3924720"/>
            <a:chOff x="2090482" y="63701"/>
            <a:chExt cx="5235840" cy="39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48BA1AAD-7FCE-4F99-8097-29763CE2533F}"/>
                    </a:ext>
                  </a:extLst>
                </p14:cNvPr>
                <p14:cNvContentPartPr/>
                <p14:nvPr/>
              </p14:nvContentPartPr>
              <p14:xfrm>
                <a:off x="2097322" y="1554461"/>
                <a:ext cx="65880" cy="10692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48BA1AAD-7FCE-4F99-8097-29763CE2533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88322" y="1545461"/>
                  <a:ext cx="83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EB5B2D58-8988-4FAF-9F09-69C2CADD4D38}"/>
                    </a:ext>
                  </a:extLst>
                </p14:cNvPr>
                <p14:cNvContentPartPr/>
                <p14:nvPr/>
              </p14:nvContentPartPr>
              <p14:xfrm>
                <a:off x="2136202" y="3876461"/>
                <a:ext cx="56160" cy="11196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EB5B2D58-8988-4FAF-9F09-69C2CADD4D3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127202" y="3867821"/>
                  <a:ext cx="73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9C0D9FB5-ADA8-40E2-992E-848F2DA1CC53}"/>
                    </a:ext>
                  </a:extLst>
                </p14:cNvPr>
                <p14:cNvContentPartPr/>
                <p14:nvPr/>
              </p14:nvContentPartPr>
              <p14:xfrm>
                <a:off x="3069322" y="2206781"/>
                <a:ext cx="648000" cy="59796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9C0D9FB5-ADA8-40E2-992E-848F2DA1CC5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60682" y="2197781"/>
                  <a:ext cx="6656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CC84B76F-2B2E-4C72-B791-0917391EE83A}"/>
                    </a:ext>
                  </a:extLst>
                </p14:cNvPr>
                <p14:cNvContentPartPr/>
                <p14:nvPr/>
              </p14:nvContentPartPr>
              <p14:xfrm>
                <a:off x="2990842" y="2136581"/>
                <a:ext cx="168840" cy="17172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CC84B76F-2B2E-4C72-B791-0917391EE83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82202" y="2127941"/>
                  <a:ext cx="186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E3059317-7829-459A-A1BC-AF2B52A06788}"/>
                    </a:ext>
                  </a:extLst>
                </p14:cNvPr>
                <p14:cNvContentPartPr/>
                <p14:nvPr/>
              </p14:nvContentPartPr>
              <p14:xfrm>
                <a:off x="3664762" y="2872061"/>
                <a:ext cx="2160" cy="3240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E3059317-7829-459A-A1BC-AF2B52A0678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62" y="2863421"/>
                  <a:ext cx="19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FD5001E1-BED7-4F58-B88C-A4EE12E6ABD5}"/>
                    </a:ext>
                  </a:extLst>
                </p14:cNvPr>
                <p14:cNvContentPartPr/>
                <p14:nvPr/>
              </p14:nvContentPartPr>
              <p14:xfrm>
                <a:off x="2889322" y="2818781"/>
                <a:ext cx="756360" cy="67032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FD5001E1-BED7-4F58-B88C-A4EE12E6ABD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880682" y="2810141"/>
                  <a:ext cx="77400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48B05767-5031-4C98-8BD6-DCC83E655831}"/>
                    </a:ext>
                  </a:extLst>
                </p14:cNvPr>
                <p14:cNvContentPartPr/>
                <p14:nvPr/>
              </p14:nvContentPartPr>
              <p14:xfrm>
                <a:off x="2800042" y="3389741"/>
                <a:ext cx="246960" cy="19440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48B05767-5031-4C98-8BD6-DCC83E65583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791042" y="3381101"/>
                  <a:ext cx="264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07A3EC73-5883-48FE-B200-7277419C450D}"/>
                    </a:ext>
                  </a:extLst>
                </p14:cNvPr>
                <p14:cNvContentPartPr/>
                <p14:nvPr/>
              </p14:nvContentPartPr>
              <p14:xfrm>
                <a:off x="2789962" y="2186261"/>
                <a:ext cx="107280" cy="80280"/>
              </p14:xfrm>
            </p:contentPart>
          </mc:Choice>
          <mc:Fallback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07A3EC73-5883-48FE-B200-7277419C450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781322" y="2177261"/>
                  <a:ext cx="124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42AED117-7ADE-4EBF-874E-65C65F65EB21}"/>
                    </a:ext>
                  </a:extLst>
                </p14:cNvPr>
                <p14:cNvContentPartPr/>
                <p14:nvPr/>
              </p14:nvContentPartPr>
              <p14:xfrm>
                <a:off x="2267242" y="2477141"/>
                <a:ext cx="235800" cy="20160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42AED117-7ADE-4EBF-874E-65C65F65EB2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58242" y="2468141"/>
                  <a:ext cx="253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63E3FD5B-A3C6-4A73-9F4A-0074CECD2DCD}"/>
                    </a:ext>
                  </a:extLst>
                </p14:cNvPr>
                <p14:cNvContentPartPr/>
                <p14:nvPr/>
              </p14:nvContentPartPr>
              <p14:xfrm>
                <a:off x="2692402" y="3369221"/>
                <a:ext cx="70920" cy="5364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63E3FD5B-A3C6-4A73-9F4A-0074CECD2DC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683762" y="3360221"/>
                  <a:ext cx="88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D07ED0F4-36ED-4AD0-91DC-BE3813B11832}"/>
                    </a:ext>
                  </a:extLst>
                </p14:cNvPr>
                <p14:cNvContentPartPr/>
                <p14:nvPr/>
              </p14:nvContentPartPr>
              <p14:xfrm>
                <a:off x="2139802" y="2885021"/>
                <a:ext cx="238320" cy="12168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D07ED0F4-36ED-4AD0-91DC-BE3813B1183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31162" y="2876021"/>
                  <a:ext cx="255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27EE60F7-D7B3-4CE7-8CFF-F19229DC2B18}"/>
                    </a:ext>
                  </a:extLst>
                </p14:cNvPr>
                <p14:cNvContentPartPr/>
                <p14:nvPr/>
              </p14:nvContentPartPr>
              <p14:xfrm>
                <a:off x="2179042" y="2805461"/>
                <a:ext cx="1329840" cy="2232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27EE60F7-D7B3-4CE7-8CFF-F19229DC2B1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70402" y="2796461"/>
                  <a:ext cx="1347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D2A3A9F5-A4F8-48D1-B172-34AA7C4E9316}"/>
                    </a:ext>
                  </a:extLst>
                </p14:cNvPr>
                <p14:cNvContentPartPr/>
                <p14:nvPr/>
              </p14:nvContentPartPr>
              <p14:xfrm>
                <a:off x="2090482" y="2771981"/>
                <a:ext cx="266040" cy="19512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D2A3A9F5-A4F8-48D1-B172-34AA7C4E931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081842" y="2762981"/>
                  <a:ext cx="283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2" name="Input penna 241">
                  <a:extLst>
                    <a:ext uri="{FF2B5EF4-FFF2-40B4-BE49-F238E27FC236}">
                      <a16:creationId xmlns:a16="http://schemas.microsoft.com/office/drawing/2014/main" id="{D5B22D54-3D69-4716-B964-3ABCF22F2851}"/>
                    </a:ext>
                  </a:extLst>
                </p14:cNvPr>
                <p14:cNvContentPartPr/>
                <p14:nvPr/>
              </p14:nvContentPartPr>
              <p14:xfrm>
                <a:off x="3381082" y="63701"/>
                <a:ext cx="947160" cy="957600"/>
              </p14:xfrm>
            </p:contentPart>
          </mc:Choice>
          <mc:Fallback>
            <p:pic>
              <p:nvPicPr>
                <p:cNvPr id="242" name="Input penna 241">
                  <a:extLst>
                    <a:ext uri="{FF2B5EF4-FFF2-40B4-BE49-F238E27FC236}">
                      <a16:creationId xmlns:a16="http://schemas.microsoft.com/office/drawing/2014/main" id="{D5B22D54-3D69-4716-B964-3ABCF22F285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372442" y="54701"/>
                  <a:ext cx="964800" cy="9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43" name="Input penna 242">
                  <a:extLst>
                    <a:ext uri="{FF2B5EF4-FFF2-40B4-BE49-F238E27FC236}">
                      <a16:creationId xmlns:a16="http://schemas.microsoft.com/office/drawing/2014/main" id="{664D1075-A019-4781-AFCF-1206BC74592B}"/>
                    </a:ext>
                  </a:extLst>
                </p14:cNvPr>
                <p14:cNvContentPartPr/>
                <p14:nvPr/>
              </p14:nvContentPartPr>
              <p14:xfrm>
                <a:off x="4410322" y="2090501"/>
                <a:ext cx="2916000" cy="1786320"/>
              </p14:xfrm>
            </p:contentPart>
          </mc:Choice>
          <mc:Fallback>
            <p:pic>
              <p:nvPicPr>
                <p:cNvPr id="243" name="Input penna 242">
                  <a:extLst>
                    <a:ext uri="{FF2B5EF4-FFF2-40B4-BE49-F238E27FC236}">
                      <a16:creationId xmlns:a16="http://schemas.microsoft.com/office/drawing/2014/main" id="{664D1075-A019-4781-AFCF-1206BC74592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401682" y="2081501"/>
                  <a:ext cx="2933640" cy="18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7BAA4F1F-F92A-462B-BC84-140A27E0FC80}"/>
                    </a:ext>
                  </a:extLst>
                </p14:cNvPr>
                <p14:cNvContentPartPr/>
                <p14:nvPr/>
              </p14:nvContentPartPr>
              <p14:xfrm>
                <a:off x="3095962" y="1071341"/>
                <a:ext cx="1788120" cy="1494360"/>
              </p14:xfrm>
            </p:contentPart>
          </mc:Choice>
          <mc:Fallback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7BAA4F1F-F92A-462B-BC84-140A27E0FC8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087322" y="1062341"/>
                  <a:ext cx="1805760" cy="15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CE03B5FD-FEDD-4FD8-B7E7-E15E1166353D}"/>
                    </a:ext>
                  </a:extLst>
                </p14:cNvPr>
                <p14:cNvContentPartPr/>
                <p14:nvPr/>
              </p14:nvContentPartPr>
              <p14:xfrm>
                <a:off x="3186682" y="1032821"/>
                <a:ext cx="404280" cy="218160"/>
              </p14:xfrm>
            </p:contentPart>
          </mc:Choice>
          <mc:Fallback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CE03B5FD-FEDD-4FD8-B7E7-E15E1166353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178042" y="1023821"/>
                  <a:ext cx="42192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47" name="Input penna 246">
                <a:extLst>
                  <a:ext uri="{FF2B5EF4-FFF2-40B4-BE49-F238E27FC236}">
                    <a16:creationId xmlns:a16="http://schemas.microsoft.com/office/drawing/2014/main" id="{E215244E-19EC-4E42-B4D5-81D21EFA3FA3}"/>
                  </a:ext>
                </a:extLst>
              </p14:cNvPr>
              <p14:cNvContentPartPr/>
              <p14:nvPr/>
            </p14:nvContentPartPr>
            <p14:xfrm>
              <a:off x="6371242" y="-66619"/>
              <a:ext cx="1740600" cy="1330920"/>
            </p14:xfrm>
          </p:contentPart>
        </mc:Choice>
        <mc:Fallback>
          <p:pic>
            <p:nvPicPr>
              <p:cNvPr id="247" name="Input penna 246">
                <a:extLst>
                  <a:ext uri="{FF2B5EF4-FFF2-40B4-BE49-F238E27FC236}">
                    <a16:creationId xmlns:a16="http://schemas.microsoft.com/office/drawing/2014/main" id="{E215244E-19EC-4E42-B4D5-81D21EFA3FA3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6362242" y="-75259"/>
                <a:ext cx="1758240" cy="134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uppo 250">
            <a:extLst>
              <a:ext uri="{FF2B5EF4-FFF2-40B4-BE49-F238E27FC236}">
                <a16:creationId xmlns:a16="http://schemas.microsoft.com/office/drawing/2014/main" id="{67F5A904-B3AF-45BA-990E-757D47641F69}"/>
              </a:ext>
            </a:extLst>
          </p:cNvPr>
          <p:cNvGrpSpPr/>
          <p:nvPr/>
        </p:nvGrpSpPr>
        <p:grpSpPr>
          <a:xfrm>
            <a:off x="4614802" y="4491758"/>
            <a:ext cx="521280" cy="268560"/>
            <a:chOff x="4614802" y="4491758"/>
            <a:chExt cx="52128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48" name="Input penna 247">
                  <a:extLst>
                    <a:ext uri="{FF2B5EF4-FFF2-40B4-BE49-F238E27FC236}">
                      <a16:creationId xmlns:a16="http://schemas.microsoft.com/office/drawing/2014/main" id="{E5EC6D1C-4462-4885-B134-59F57888FD42}"/>
                    </a:ext>
                  </a:extLst>
                </p14:cNvPr>
                <p14:cNvContentPartPr/>
                <p14:nvPr/>
              </p14:nvContentPartPr>
              <p14:xfrm>
                <a:off x="4614802" y="4502558"/>
                <a:ext cx="98640" cy="240120"/>
              </p14:xfrm>
            </p:contentPart>
          </mc:Choice>
          <mc:Fallback>
            <p:pic>
              <p:nvPicPr>
                <p:cNvPr id="248" name="Input penna 247">
                  <a:extLst>
                    <a:ext uri="{FF2B5EF4-FFF2-40B4-BE49-F238E27FC236}">
                      <a16:creationId xmlns:a16="http://schemas.microsoft.com/office/drawing/2014/main" id="{E5EC6D1C-4462-4885-B134-59F57888FD4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06162" y="4493918"/>
                  <a:ext cx="116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9" name="Input penna 248">
                  <a:extLst>
                    <a:ext uri="{FF2B5EF4-FFF2-40B4-BE49-F238E27FC236}">
                      <a16:creationId xmlns:a16="http://schemas.microsoft.com/office/drawing/2014/main" id="{005F6FEF-8205-4066-A46F-0BCBEA0F84B3}"/>
                    </a:ext>
                  </a:extLst>
                </p14:cNvPr>
                <p14:cNvContentPartPr/>
                <p14:nvPr/>
              </p14:nvContentPartPr>
              <p14:xfrm>
                <a:off x="4878322" y="4491758"/>
                <a:ext cx="238320" cy="262800"/>
              </p14:xfrm>
            </p:contentPart>
          </mc:Choice>
          <mc:Fallback>
            <p:pic>
              <p:nvPicPr>
                <p:cNvPr id="249" name="Input penna 248">
                  <a:extLst>
                    <a:ext uri="{FF2B5EF4-FFF2-40B4-BE49-F238E27FC236}">
                      <a16:creationId xmlns:a16="http://schemas.microsoft.com/office/drawing/2014/main" id="{005F6FEF-8205-4066-A46F-0BCBEA0F84B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869682" y="4483118"/>
                  <a:ext cx="255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50" name="Input penna 249">
                  <a:extLst>
                    <a:ext uri="{FF2B5EF4-FFF2-40B4-BE49-F238E27FC236}">
                      <a16:creationId xmlns:a16="http://schemas.microsoft.com/office/drawing/2014/main" id="{DADE0700-BD51-4634-893E-95DFDED29932}"/>
                    </a:ext>
                  </a:extLst>
                </p14:cNvPr>
                <p14:cNvContentPartPr/>
                <p14:nvPr/>
              </p14:nvContentPartPr>
              <p14:xfrm>
                <a:off x="4944562" y="4651238"/>
                <a:ext cx="191520" cy="109080"/>
              </p14:xfrm>
            </p:contentPart>
          </mc:Choice>
          <mc:Fallback>
            <p:pic>
              <p:nvPicPr>
                <p:cNvPr id="250" name="Input penna 249">
                  <a:extLst>
                    <a:ext uri="{FF2B5EF4-FFF2-40B4-BE49-F238E27FC236}">
                      <a16:creationId xmlns:a16="http://schemas.microsoft.com/office/drawing/2014/main" id="{DADE0700-BD51-4634-893E-95DFDED2993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935562" y="4642238"/>
                  <a:ext cx="20916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uppo 255">
            <a:extLst>
              <a:ext uri="{FF2B5EF4-FFF2-40B4-BE49-F238E27FC236}">
                <a16:creationId xmlns:a16="http://schemas.microsoft.com/office/drawing/2014/main" id="{3125A4B4-262D-43FF-B916-A5D82E9CC9D3}"/>
              </a:ext>
            </a:extLst>
          </p:cNvPr>
          <p:cNvGrpSpPr/>
          <p:nvPr/>
        </p:nvGrpSpPr>
        <p:grpSpPr>
          <a:xfrm>
            <a:off x="5520562" y="4212398"/>
            <a:ext cx="691560" cy="590400"/>
            <a:chOff x="5520562" y="4212398"/>
            <a:chExt cx="69156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52" name="Input penna 251">
                  <a:extLst>
                    <a:ext uri="{FF2B5EF4-FFF2-40B4-BE49-F238E27FC236}">
                      <a16:creationId xmlns:a16="http://schemas.microsoft.com/office/drawing/2014/main" id="{1FC1CB15-1870-47BD-920D-DA1A112533BD}"/>
                    </a:ext>
                  </a:extLst>
                </p14:cNvPr>
                <p14:cNvContentPartPr/>
                <p14:nvPr/>
              </p14:nvContentPartPr>
              <p14:xfrm>
                <a:off x="5520562" y="4377278"/>
                <a:ext cx="126000" cy="425520"/>
              </p14:xfrm>
            </p:contentPart>
          </mc:Choice>
          <mc:Fallback>
            <p:pic>
              <p:nvPicPr>
                <p:cNvPr id="252" name="Input penna 251">
                  <a:extLst>
                    <a:ext uri="{FF2B5EF4-FFF2-40B4-BE49-F238E27FC236}">
                      <a16:creationId xmlns:a16="http://schemas.microsoft.com/office/drawing/2014/main" id="{1FC1CB15-1870-47BD-920D-DA1A112533B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511922" y="4368278"/>
                  <a:ext cx="1436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53" name="Input penna 252">
                  <a:extLst>
                    <a:ext uri="{FF2B5EF4-FFF2-40B4-BE49-F238E27FC236}">
                      <a16:creationId xmlns:a16="http://schemas.microsoft.com/office/drawing/2014/main" id="{F1BD2219-9F62-4724-88BF-B8C94C1B1249}"/>
                    </a:ext>
                  </a:extLst>
                </p14:cNvPr>
                <p14:cNvContentPartPr/>
                <p14:nvPr/>
              </p14:nvContentPartPr>
              <p14:xfrm>
                <a:off x="5815762" y="4374398"/>
                <a:ext cx="189000" cy="285840"/>
              </p14:xfrm>
            </p:contentPart>
          </mc:Choice>
          <mc:Fallback>
            <p:pic>
              <p:nvPicPr>
                <p:cNvPr id="253" name="Input penna 252">
                  <a:extLst>
                    <a:ext uri="{FF2B5EF4-FFF2-40B4-BE49-F238E27FC236}">
                      <a16:creationId xmlns:a16="http://schemas.microsoft.com/office/drawing/2014/main" id="{F1BD2219-9F62-4724-88BF-B8C94C1B124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06762" y="4365398"/>
                  <a:ext cx="2066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54" name="Input penna 253">
                  <a:extLst>
                    <a:ext uri="{FF2B5EF4-FFF2-40B4-BE49-F238E27FC236}">
                      <a16:creationId xmlns:a16="http://schemas.microsoft.com/office/drawing/2014/main" id="{A4C5D5A0-B44A-4A52-875D-D9A9FD2C08DF}"/>
                    </a:ext>
                  </a:extLst>
                </p14:cNvPr>
                <p14:cNvContentPartPr/>
                <p14:nvPr/>
              </p14:nvContentPartPr>
              <p14:xfrm>
                <a:off x="6079282" y="4212398"/>
                <a:ext cx="110520" cy="211680"/>
              </p14:xfrm>
            </p:contentPart>
          </mc:Choice>
          <mc:Fallback>
            <p:pic>
              <p:nvPicPr>
                <p:cNvPr id="254" name="Input penna 253">
                  <a:extLst>
                    <a:ext uri="{FF2B5EF4-FFF2-40B4-BE49-F238E27FC236}">
                      <a16:creationId xmlns:a16="http://schemas.microsoft.com/office/drawing/2014/main" id="{A4C5D5A0-B44A-4A52-875D-D9A9FD2C08D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070282" y="4203758"/>
                  <a:ext cx="128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5" name="Input penna 254">
                  <a:extLst>
                    <a:ext uri="{FF2B5EF4-FFF2-40B4-BE49-F238E27FC236}">
                      <a16:creationId xmlns:a16="http://schemas.microsoft.com/office/drawing/2014/main" id="{99E6A131-83FC-4536-BA5D-1F37DFB0D0FC}"/>
                    </a:ext>
                  </a:extLst>
                </p14:cNvPr>
                <p14:cNvContentPartPr/>
                <p14:nvPr/>
              </p14:nvContentPartPr>
              <p14:xfrm>
                <a:off x="6069202" y="4329038"/>
                <a:ext cx="142920" cy="23040"/>
              </p14:xfrm>
            </p:contentPart>
          </mc:Choice>
          <mc:Fallback>
            <p:pic>
              <p:nvPicPr>
                <p:cNvPr id="255" name="Input penna 254">
                  <a:extLst>
                    <a:ext uri="{FF2B5EF4-FFF2-40B4-BE49-F238E27FC236}">
                      <a16:creationId xmlns:a16="http://schemas.microsoft.com/office/drawing/2014/main" id="{99E6A131-83FC-4536-BA5D-1F37DFB0D0F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060202" y="4320398"/>
                  <a:ext cx="16056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uppo 264">
            <a:extLst>
              <a:ext uri="{FF2B5EF4-FFF2-40B4-BE49-F238E27FC236}">
                <a16:creationId xmlns:a16="http://schemas.microsoft.com/office/drawing/2014/main" id="{7F2A4840-DBC3-4DB8-9F9C-AB5CB3DA86D5}"/>
              </a:ext>
            </a:extLst>
          </p:cNvPr>
          <p:cNvGrpSpPr/>
          <p:nvPr/>
        </p:nvGrpSpPr>
        <p:grpSpPr>
          <a:xfrm>
            <a:off x="1703842" y="5818358"/>
            <a:ext cx="449280" cy="444600"/>
            <a:chOff x="1703842" y="5818358"/>
            <a:chExt cx="44928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0" name="Input penna 259">
                  <a:extLst>
                    <a:ext uri="{FF2B5EF4-FFF2-40B4-BE49-F238E27FC236}">
                      <a16:creationId xmlns:a16="http://schemas.microsoft.com/office/drawing/2014/main" id="{594298B9-B43E-4D1E-9970-7FFF28B9F8D0}"/>
                    </a:ext>
                  </a:extLst>
                </p14:cNvPr>
                <p14:cNvContentPartPr/>
                <p14:nvPr/>
              </p14:nvContentPartPr>
              <p14:xfrm>
                <a:off x="1800682" y="5818358"/>
                <a:ext cx="352440" cy="429120"/>
              </p14:xfrm>
            </p:contentPart>
          </mc:Choice>
          <mc:Fallback>
            <p:pic>
              <p:nvPicPr>
                <p:cNvPr id="260" name="Input penna 259">
                  <a:extLst>
                    <a:ext uri="{FF2B5EF4-FFF2-40B4-BE49-F238E27FC236}">
                      <a16:creationId xmlns:a16="http://schemas.microsoft.com/office/drawing/2014/main" id="{594298B9-B43E-4D1E-9970-7FFF28B9F8D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791682" y="5809358"/>
                  <a:ext cx="3700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61" name="Input penna 260">
                  <a:extLst>
                    <a:ext uri="{FF2B5EF4-FFF2-40B4-BE49-F238E27FC236}">
                      <a16:creationId xmlns:a16="http://schemas.microsoft.com/office/drawing/2014/main" id="{5B37D727-C759-41E3-9507-F94DCED60ADF}"/>
                    </a:ext>
                  </a:extLst>
                </p14:cNvPr>
                <p14:cNvContentPartPr/>
                <p14:nvPr/>
              </p14:nvContentPartPr>
              <p14:xfrm>
                <a:off x="1703842" y="6232358"/>
                <a:ext cx="415440" cy="30600"/>
              </p14:xfrm>
            </p:contentPart>
          </mc:Choice>
          <mc:Fallback>
            <p:pic>
              <p:nvPicPr>
                <p:cNvPr id="261" name="Input penna 260">
                  <a:extLst>
                    <a:ext uri="{FF2B5EF4-FFF2-40B4-BE49-F238E27FC236}">
                      <a16:creationId xmlns:a16="http://schemas.microsoft.com/office/drawing/2014/main" id="{5B37D727-C759-41E3-9507-F94DCED60AD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694842" y="6223718"/>
                  <a:ext cx="43308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62" name="Input penna 261">
                <a:extLst>
                  <a:ext uri="{FF2B5EF4-FFF2-40B4-BE49-F238E27FC236}">
                    <a16:creationId xmlns:a16="http://schemas.microsoft.com/office/drawing/2014/main" id="{8E15A2E4-3DF0-4073-A927-4CC3990C01D2}"/>
                  </a:ext>
                </a:extLst>
              </p14:cNvPr>
              <p14:cNvContentPartPr/>
              <p14:nvPr/>
            </p14:nvContentPartPr>
            <p14:xfrm>
              <a:off x="1849642" y="6399038"/>
              <a:ext cx="164520" cy="252360"/>
            </p14:xfrm>
          </p:contentPart>
        </mc:Choice>
        <mc:Fallback>
          <p:pic>
            <p:nvPicPr>
              <p:cNvPr id="262" name="Input penna 261">
                <a:extLst>
                  <a:ext uri="{FF2B5EF4-FFF2-40B4-BE49-F238E27FC236}">
                    <a16:creationId xmlns:a16="http://schemas.microsoft.com/office/drawing/2014/main" id="{8E15A2E4-3DF0-4073-A927-4CC3990C01D2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840642" y="6390398"/>
                <a:ext cx="18216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uppo 263">
            <a:extLst>
              <a:ext uri="{FF2B5EF4-FFF2-40B4-BE49-F238E27FC236}">
                <a16:creationId xmlns:a16="http://schemas.microsoft.com/office/drawing/2014/main" id="{20E77825-9496-4623-AD82-9482B54523CA}"/>
              </a:ext>
            </a:extLst>
          </p:cNvPr>
          <p:cNvGrpSpPr/>
          <p:nvPr/>
        </p:nvGrpSpPr>
        <p:grpSpPr>
          <a:xfrm>
            <a:off x="422962" y="6048038"/>
            <a:ext cx="928440" cy="313200"/>
            <a:chOff x="422962" y="6048038"/>
            <a:chExt cx="928440" cy="31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7" name="Input penna 256">
                  <a:extLst>
                    <a:ext uri="{FF2B5EF4-FFF2-40B4-BE49-F238E27FC236}">
                      <a16:creationId xmlns:a16="http://schemas.microsoft.com/office/drawing/2014/main" id="{7047B81E-38F5-415F-A770-7D0C5C379980}"/>
                    </a:ext>
                  </a:extLst>
                </p14:cNvPr>
                <p14:cNvContentPartPr/>
                <p14:nvPr/>
              </p14:nvContentPartPr>
              <p14:xfrm>
                <a:off x="422962" y="6076838"/>
                <a:ext cx="277560" cy="265320"/>
              </p14:xfrm>
            </p:contentPart>
          </mc:Choice>
          <mc:Fallback>
            <p:pic>
              <p:nvPicPr>
                <p:cNvPr id="257" name="Input penna 256">
                  <a:extLst>
                    <a:ext uri="{FF2B5EF4-FFF2-40B4-BE49-F238E27FC236}">
                      <a16:creationId xmlns:a16="http://schemas.microsoft.com/office/drawing/2014/main" id="{7047B81E-38F5-415F-A770-7D0C5C37998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3962" y="6067838"/>
                  <a:ext cx="2952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58" name="Input penna 257">
                  <a:extLst>
                    <a:ext uri="{FF2B5EF4-FFF2-40B4-BE49-F238E27FC236}">
                      <a16:creationId xmlns:a16="http://schemas.microsoft.com/office/drawing/2014/main" id="{8E47FB0F-5208-4E75-8DF8-CDD4FB43A195}"/>
                    </a:ext>
                  </a:extLst>
                </p14:cNvPr>
                <p14:cNvContentPartPr/>
                <p14:nvPr/>
              </p14:nvContentPartPr>
              <p14:xfrm>
                <a:off x="880882" y="6048038"/>
                <a:ext cx="137520" cy="298440"/>
              </p14:xfrm>
            </p:contentPart>
          </mc:Choice>
          <mc:Fallback>
            <p:pic>
              <p:nvPicPr>
                <p:cNvPr id="258" name="Input penna 257">
                  <a:extLst>
                    <a:ext uri="{FF2B5EF4-FFF2-40B4-BE49-F238E27FC236}">
                      <a16:creationId xmlns:a16="http://schemas.microsoft.com/office/drawing/2014/main" id="{8E47FB0F-5208-4E75-8DF8-CDD4FB43A19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71882" y="6039038"/>
                  <a:ext cx="155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9" name="Input penna 258">
                  <a:extLst>
                    <a:ext uri="{FF2B5EF4-FFF2-40B4-BE49-F238E27FC236}">
                      <a16:creationId xmlns:a16="http://schemas.microsoft.com/office/drawing/2014/main" id="{0068E403-CCD8-43AF-B961-F64FE0D711BB}"/>
                    </a:ext>
                  </a:extLst>
                </p14:cNvPr>
                <p14:cNvContentPartPr/>
                <p14:nvPr/>
              </p14:nvContentPartPr>
              <p14:xfrm>
                <a:off x="1244482" y="6097718"/>
                <a:ext cx="106920" cy="131760"/>
              </p14:xfrm>
            </p:contentPart>
          </mc:Choice>
          <mc:Fallback>
            <p:pic>
              <p:nvPicPr>
                <p:cNvPr id="259" name="Input penna 258">
                  <a:extLst>
                    <a:ext uri="{FF2B5EF4-FFF2-40B4-BE49-F238E27FC236}">
                      <a16:creationId xmlns:a16="http://schemas.microsoft.com/office/drawing/2014/main" id="{0068E403-CCD8-43AF-B961-F64FE0D711B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235842" y="6089078"/>
                  <a:ext cx="124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63" name="Input penna 262">
                  <a:extLst>
                    <a:ext uri="{FF2B5EF4-FFF2-40B4-BE49-F238E27FC236}">
                      <a16:creationId xmlns:a16="http://schemas.microsoft.com/office/drawing/2014/main" id="{4CF68E89-BF4A-4998-94C1-571BE6E34C30}"/>
                    </a:ext>
                  </a:extLst>
                </p14:cNvPr>
                <p14:cNvContentPartPr/>
                <p14:nvPr/>
              </p14:nvContentPartPr>
              <p14:xfrm>
                <a:off x="651202" y="6159998"/>
                <a:ext cx="151200" cy="201240"/>
              </p14:xfrm>
            </p:contentPart>
          </mc:Choice>
          <mc:Fallback>
            <p:pic>
              <p:nvPicPr>
                <p:cNvPr id="263" name="Input penna 262">
                  <a:extLst>
                    <a:ext uri="{FF2B5EF4-FFF2-40B4-BE49-F238E27FC236}">
                      <a16:creationId xmlns:a16="http://schemas.microsoft.com/office/drawing/2014/main" id="{4CF68E89-BF4A-4998-94C1-571BE6E34C3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42202" y="6151358"/>
                  <a:ext cx="16884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66" name="Input penna 265">
                <a:extLst>
                  <a:ext uri="{FF2B5EF4-FFF2-40B4-BE49-F238E27FC236}">
                    <a16:creationId xmlns:a16="http://schemas.microsoft.com/office/drawing/2014/main" id="{4FF3FA12-4B37-4E68-8188-18167BDCACC6}"/>
                  </a:ext>
                </a:extLst>
              </p14:cNvPr>
              <p14:cNvContentPartPr/>
              <p14:nvPr/>
            </p14:nvContentPartPr>
            <p14:xfrm>
              <a:off x="6446842" y="4218878"/>
              <a:ext cx="285840" cy="396720"/>
            </p14:xfrm>
          </p:contentPart>
        </mc:Choice>
        <mc:Fallback>
          <p:pic>
            <p:nvPicPr>
              <p:cNvPr id="266" name="Input penna 265">
                <a:extLst>
                  <a:ext uri="{FF2B5EF4-FFF2-40B4-BE49-F238E27FC236}">
                    <a16:creationId xmlns:a16="http://schemas.microsoft.com/office/drawing/2014/main" id="{4FF3FA12-4B37-4E68-8188-18167BDCACC6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6438202" y="4209878"/>
                <a:ext cx="303480" cy="41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Gruppo 269">
            <a:extLst>
              <a:ext uri="{FF2B5EF4-FFF2-40B4-BE49-F238E27FC236}">
                <a16:creationId xmlns:a16="http://schemas.microsoft.com/office/drawing/2014/main" id="{10B659BD-B37C-49C6-A629-2454023164EE}"/>
              </a:ext>
            </a:extLst>
          </p:cNvPr>
          <p:cNvGrpSpPr/>
          <p:nvPr/>
        </p:nvGrpSpPr>
        <p:grpSpPr>
          <a:xfrm>
            <a:off x="5492482" y="4770398"/>
            <a:ext cx="1220400" cy="585360"/>
            <a:chOff x="5492482" y="4770398"/>
            <a:chExt cx="1220400" cy="5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7" name="Input penna 266">
                  <a:extLst>
                    <a:ext uri="{FF2B5EF4-FFF2-40B4-BE49-F238E27FC236}">
                      <a16:creationId xmlns:a16="http://schemas.microsoft.com/office/drawing/2014/main" id="{6AB0F6E9-579C-4352-B9AD-D8B24F2FA6CC}"/>
                    </a:ext>
                  </a:extLst>
                </p14:cNvPr>
                <p14:cNvContentPartPr/>
                <p14:nvPr/>
              </p14:nvContentPartPr>
              <p14:xfrm>
                <a:off x="5492482" y="4770398"/>
                <a:ext cx="1220400" cy="102600"/>
              </p14:xfrm>
            </p:contentPart>
          </mc:Choice>
          <mc:Fallback>
            <p:pic>
              <p:nvPicPr>
                <p:cNvPr id="267" name="Input penna 266">
                  <a:extLst>
                    <a:ext uri="{FF2B5EF4-FFF2-40B4-BE49-F238E27FC236}">
                      <a16:creationId xmlns:a16="http://schemas.microsoft.com/office/drawing/2014/main" id="{6AB0F6E9-579C-4352-B9AD-D8B24F2FA6C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83842" y="4761398"/>
                  <a:ext cx="1238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68" name="Input penna 267">
                  <a:extLst>
                    <a:ext uri="{FF2B5EF4-FFF2-40B4-BE49-F238E27FC236}">
                      <a16:creationId xmlns:a16="http://schemas.microsoft.com/office/drawing/2014/main" id="{31FE865F-AAD6-44B4-A7B9-BD719B2E3277}"/>
                    </a:ext>
                  </a:extLst>
                </p14:cNvPr>
                <p14:cNvContentPartPr/>
                <p14:nvPr/>
              </p14:nvContentPartPr>
              <p14:xfrm>
                <a:off x="5879482" y="5102678"/>
                <a:ext cx="229680" cy="253080"/>
              </p14:xfrm>
            </p:contentPart>
          </mc:Choice>
          <mc:Fallback>
            <p:pic>
              <p:nvPicPr>
                <p:cNvPr id="268" name="Input penna 267">
                  <a:extLst>
                    <a:ext uri="{FF2B5EF4-FFF2-40B4-BE49-F238E27FC236}">
                      <a16:creationId xmlns:a16="http://schemas.microsoft.com/office/drawing/2014/main" id="{31FE865F-AAD6-44B4-A7B9-BD719B2E327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870482" y="5094038"/>
                  <a:ext cx="2473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69" name="Input penna 268">
                  <a:extLst>
                    <a:ext uri="{FF2B5EF4-FFF2-40B4-BE49-F238E27FC236}">
                      <a16:creationId xmlns:a16="http://schemas.microsoft.com/office/drawing/2014/main" id="{5AB8F17E-4F01-4595-BCF8-9A850388568E}"/>
                    </a:ext>
                  </a:extLst>
                </p14:cNvPr>
                <p14:cNvContentPartPr/>
                <p14:nvPr/>
              </p14:nvContentPartPr>
              <p14:xfrm>
                <a:off x="6220402" y="4977398"/>
                <a:ext cx="105840" cy="286200"/>
              </p14:xfrm>
            </p:contentPart>
          </mc:Choice>
          <mc:Fallback>
            <p:pic>
              <p:nvPicPr>
                <p:cNvPr id="269" name="Input penna 268">
                  <a:extLst>
                    <a:ext uri="{FF2B5EF4-FFF2-40B4-BE49-F238E27FC236}">
                      <a16:creationId xmlns:a16="http://schemas.microsoft.com/office/drawing/2014/main" id="{5AB8F17E-4F01-4595-BCF8-9A850388568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211762" y="4968398"/>
                  <a:ext cx="123480" cy="30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71" name="Input penna 270">
                <a:extLst>
                  <a:ext uri="{FF2B5EF4-FFF2-40B4-BE49-F238E27FC236}">
                    <a16:creationId xmlns:a16="http://schemas.microsoft.com/office/drawing/2014/main" id="{EC7C0789-E2AC-4C44-8BD1-C920D6DF2980}"/>
                  </a:ext>
                </a:extLst>
              </p14:cNvPr>
              <p14:cNvContentPartPr/>
              <p14:nvPr/>
            </p14:nvContentPartPr>
            <p14:xfrm>
              <a:off x="6993682" y="4647998"/>
              <a:ext cx="177120" cy="25560"/>
            </p14:xfrm>
          </p:contentPart>
        </mc:Choice>
        <mc:Fallback>
          <p:pic>
            <p:nvPicPr>
              <p:cNvPr id="271" name="Input penna 270">
                <a:extLst>
                  <a:ext uri="{FF2B5EF4-FFF2-40B4-BE49-F238E27FC236}">
                    <a16:creationId xmlns:a16="http://schemas.microsoft.com/office/drawing/2014/main" id="{EC7C0789-E2AC-4C44-8BD1-C920D6DF2980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6985042" y="4638998"/>
                <a:ext cx="1947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272" name="Input penna 271">
                <a:extLst>
                  <a:ext uri="{FF2B5EF4-FFF2-40B4-BE49-F238E27FC236}">
                    <a16:creationId xmlns:a16="http://schemas.microsoft.com/office/drawing/2014/main" id="{4AB90F5D-D044-4C54-BA78-237F9413A490}"/>
                  </a:ext>
                </a:extLst>
              </p14:cNvPr>
              <p14:cNvContentPartPr/>
              <p14:nvPr/>
            </p14:nvContentPartPr>
            <p14:xfrm>
              <a:off x="6969562" y="4794158"/>
              <a:ext cx="167040" cy="12600"/>
            </p14:xfrm>
          </p:contentPart>
        </mc:Choice>
        <mc:Fallback>
          <p:pic>
            <p:nvPicPr>
              <p:cNvPr id="272" name="Input penna 271">
                <a:extLst>
                  <a:ext uri="{FF2B5EF4-FFF2-40B4-BE49-F238E27FC236}">
                    <a16:creationId xmlns:a16="http://schemas.microsoft.com/office/drawing/2014/main" id="{4AB90F5D-D044-4C54-BA78-237F9413A490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960922" y="4785518"/>
                <a:ext cx="18468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Gruppo 280">
            <a:extLst>
              <a:ext uri="{FF2B5EF4-FFF2-40B4-BE49-F238E27FC236}">
                <a16:creationId xmlns:a16="http://schemas.microsoft.com/office/drawing/2014/main" id="{60FFB46C-7F54-4BFE-A550-F3BC58549914}"/>
              </a:ext>
            </a:extLst>
          </p:cNvPr>
          <p:cNvGrpSpPr/>
          <p:nvPr/>
        </p:nvGrpSpPr>
        <p:grpSpPr>
          <a:xfrm>
            <a:off x="7489762" y="4128878"/>
            <a:ext cx="1214280" cy="1187640"/>
            <a:chOff x="7489762" y="4128878"/>
            <a:chExt cx="1214280" cy="11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73" name="Input penna 272">
                  <a:extLst>
                    <a:ext uri="{FF2B5EF4-FFF2-40B4-BE49-F238E27FC236}">
                      <a16:creationId xmlns:a16="http://schemas.microsoft.com/office/drawing/2014/main" id="{55C330D0-137A-492E-B119-4772A992C27E}"/>
                    </a:ext>
                  </a:extLst>
                </p14:cNvPr>
                <p14:cNvContentPartPr/>
                <p14:nvPr/>
              </p14:nvContentPartPr>
              <p14:xfrm>
                <a:off x="7489762" y="4473038"/>
                <a:ext cx="303840" cy="315360"/>
              </p14:xfrm>
            </p:contentPart>
          </mc:Choice>
          <mc:Fallback>
            <p:pic>
              <p:nvPicPr>
                <p:cNvPr id="273" name="Input penna 272">
                  <a:extLst>
                    <a:ext uri="{FF2B5EF4-FFF2-40B4-BE49-F238E27FC236}">
                      <a16:creationId xmlns:a16="http://schemas.microsoft.com/office/drawing/2014/main" id="{55C330D0-137A-492E-B119-4772A992C27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481122" y="4464398"/>
                  <a:ext cx="321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74" name="Input penna 273">
                  <a:extLst>
                    <a:ext uri="{FF2B5EF4-FFF2-40B4-BE49-F238E27FC236}">
                      <a16:creationId xmlns:a16="http://schemas.microsoft.com/office/drawing/2014/main" id="{810659CB-B80C-47FC-9B73-3EF3DE0FF2CA}"/>
                    </a:ext>
                  </a:extLst>
                </p14:cNvPr>
                <p14:cNvContentPartPr/>
                <p14:nvPr/>
              </p14:nvContentPartPr>
              <p14:xfrm>
                <a:off x="7860202" y="4701278"/>
                <a:ext cx="178920" cy="171360"/>
              </p14:xfrm>
            </p:contentPart>
          </mc:Choice>
          <mc:Fallback>
            <p:pic>
              <p:nvPicPr>
                <p:cNvPr id="274" name="Input penna 273">
                  <a:extLst>
                    <a:ext uri="{FF2B5EF4-FFF2-40B4-BE49-F238E27FC236}">
                      <a16:creationId xmlns:a16="http://schemas.microsoft.com/office/drawing/2014/main" id="{810659CB-B80C-47FC-9B73-3EF3DE0FF2C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851202" y="4692638"/>
                  <a:ext cx="196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76" name="Input penna 275">
                  <a:extLst>
                    <a:ext uri="{FF2B5EF4-FFF2-40B4-BE49-F238E27FC236}">
                      <a16:creationId xmlns:a16="http://schemas.microsoft.com/office/drawing/2014/main" id="{EBAE8434-C0DE-4D3C-8186-095DC7286294}"/>
                    </a:ext>
                  </a:extLst>
                </p14:cNvPr>
                <p14:cNvContentPartPr/>
                <p14:nvPr/>
              </p14:nvContentPartPr>
              <p14:xfrm>
                <a:off x="8220202" y="4305998"/>
                <a:ext cx="318600" cy="334080"/>
              </p14:xfrm>
            </p:contentPart>
          </mc:Choice>
          <mc:Fallback>
            <p:pic>
              <p:nvPicPr>
                <p:cNvPr id="276" name="Input penna 275">
                  <a:extLst>
                    <a:ext uri="{FF2B5EF4-FFF2-40B4-BE49-F238E27FC236}">
                      <a16:creationId xmlns:a16="http://schemas.microsoft.com/office/drawing/2014/main" id="{EBAE8434-C0DE-4D3C-8186-095DC728629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1202" y="4297358"/>
                  <a:ext cx="336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77" name="Input penna 276">
                  <a:extLst>
                    <a:ext uri="{FF2B5EF4-FFF2-40B4-BE49-F238E27FC236}">
                      <a16:creationId xmlns:a16="http://schemas.microsoft.com/office/drawing/2014/main" id="{5B41A7C0-90C3-4A80-B4CB-7914F79FD80F}"/>
                    </a:ext>
                  </a:extLst>
                </p14:cNvPr>
                <p14:cNvContentPartPr/>
                <p14:nvPr/>
              </p14:nvContentPartPr>
              <p14:xfrm>
                <a:off x="8506402" y="4505438"/>
                <a:ext cx="103320" cy="153360"/>
              </p14:xfrm>
            </p:contentPart>
          </mc:Choice>
          <mc:Fallback>
            <p:pic>
              <p:nvPicPr>
                <p:cNvPr id="277" name="Input penna 276">
                  <a:extLst>
                    <a:ext uri="{FF2B5EF4-FFF2-40B4-BE49-F238E27FC236}">
                      <a16:creationId xmlns:a16="http://schemas.microsoft.com/office/drawing/2014/main" id="{5B41A7C0-90C3-4A80-B4CB-7914F79FD80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497762" y="4496798"/>
                  <a:ext cx="120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78" name="Input penna 277">
                  <a:extLst>
                    <a:ext uri="{FF2B5EF4-FFF2-40B4-BE49-F238E27FC236}">
                      <a16:creationId xmlns:a16="http://schemas.microsoft.com/office/drawing/2014/main" id="{2BAAD077-5573-4271-A3EC-D631FF8582CB}"/>
                    </a:ext>
                  </a:extLst>
                </p14:cNvPr>
                <p14:cNvContentPartPr/>
                <p14:nvPr/>
              </p14:nvContentPartPr>
              <p14:xfrm>
                <a:off x="8577322" y="4128878"/>
                <a:ext cx="113760" cy="135720"/>
              </p14:xfrm>
            </p:contentPart>
          </mc:Choice>
          <mc:Fallback>
            <p:pic>
              <p:nvPicPr>
                <p:cNvPr id="278" name="Input penna 277">
                  <a:extLst>
                    <a:ext uri="{FF2B5EF4-FFF2-40B4-BE49-F238E27FC236}">
                      <a16:creationId xmlns:a16="http://schemas.microsoft.com/office/drawing/2014/main" id="{2BAAD077-5573-4271-A3EC-D631FF8582C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568322" y="4120238"/>
                  <a:ext cx="131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79" name="Input penna 278">
                  <a:extLst>
                    <a:ext uri="{FF2B5EF4-FFF2-40B4-BE49-F238E27FC236}">
                      <a16:creationId xmlns:a16="http://schemas.microsoft.com/office/drawing/2014/main" id="{0AAB2074-DADB-4B24-B09F-099D56AD4BA0}"/>
                    </a:ext>
                  </a:extLst>
                </p14:cNvPr>
                <p14:cNvContentPartPr/>
                <p14:nvPr/>
              </p14:nvContentPartPr>
              <p14:xfrm>
                <a:off x="8257282" y="4759958"/>
                <a:ext cx="438840" cy="44280"/>
              </p14:xfrm>
            </p:contentPart>
          </mc:Choice>
          <mc:Fallback>
            <p:pic>
              <p:nvPicPr>
                <p:cNvPr id="279" name="Input penna 278">
                  <a:extLst>
                    <a:ext uri="{FF2B5EF4-FFF2-40B4-BE49-F238E27FC236}">
                      <a16:creationId xmlns:a16="http://schemas.microsoft.com/office/drawing/2014/main" id="{0AAB2074-DADB-4B24-B09F-099D56AD4BA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48282" y="4750958"/>
                  <a:ext cx="456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80" name="Input penna 279">
                  <a:extLst>
                    <a:ext uri="{FF2B5EF4-FFF2-40B4-BE49-F238E27FC236}">
                      <a16:creationId xmlns:a16="http://schemas.microsoft.com/office/drawing/2014/main" id="{E04C14D5-43E5-469E-9D5B-246988911867}"/>
                    </a:ext>
                  </a:extLst>
                </p14:cNvPr>
                <p14:cNvContentPartPr/>
                <p14:nvPr/>
              </p14:nvContentPartPr>
              <p14:xfrm>
                <a:off x="8428642" y="4938158"/>
                <a:ext cx="275400" cy="378360"/>
              </p14:xfrm>
            </p:contentPart>
          </mc:Choice>
          <mc:Fallback>
            <p:pic>
              <p:nvPicPr>
                <p:cNvPr id="280" name="Input penna 279">
                  <a:extLst>
                    <a:ext uri="{FF2B5EF4-FFF2-40B4-BE49-F238E27FC236}">
                      <a16:creationId xmlns:a16="http://schemas.microsoft.com/office/drawing/2014/main" id="{E04C14D5-43E5-469E-9D5B-24698891186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419642" y="4929518"/>
                  <a:ext cx="29304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uppo 301">
            <a:extLst>
              <a:ext uri="{FF2B5EF4-FFF2-40B4-BE49-F238E27FC236}">
                <a16:creationId xmlns:a16="http://schemas.microsoft.com/office/drawing/2014/main" id="{64841599-A921-4B5D-A39C-28FC0B81E125}"/>
              </a:ext>
            </a:extLst>
          </p:cNvPr>
          <p:cNvGrpSpPr/>
          <p:nvPr/>
        </p:nvGrpSpPr>
        <p:grpSpPr>
          <a:xfrm>
            <a:off x="3074722" y="5465558"/>
            <a:ext cx="3744000" cy="1265760"/>
            <a:chOff x="3074722" y="5465558"/>
            <a:chExt cx="3744000" cy="12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82" name="Input penna 281">
                  <a:extLst>
                    <a:ext uri="{FF2B5EF4-FFF2-40B4-BE49-F238E27FC236}">
                      <a16:creationId xmlns:a16="http://schemas.microsoft.com/office/drawing/2014/main" id="{35E11669-71C7-40DC-AE61-5DF175D12ED4}"/>
                    </a:ext>
                  </a:extLst>
                </p14:cNvPr>
                <p14:cNvContentPartPr/>
                <p14:nvPr/>
              </p14:nvContentPartPr>
              <p14:xfrm>
                <a:off x="3074722" y="5935718"/>
                <a:ext cx="416160" cy="366840"/>
              </p14:xfrm>
            </p:contentPart>
          </mc:Choice>
          <mc:Fallback>
            <p:pic>
              <p:nvPicPr>
                <p:cNvPr id="282" name="Input penna 281">
                  <a:extLst>
                    <a:ext uri="{FF2B5EF4-FFF2-40B4-BE49-F238E27FC236}">
                      <a16:creationId xmlns:a16="http://schemas.microsoft.com/office/drawing/2014/main" id="{35E11669-71C7-40DC-AE61-5DF175D12ED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065722" y="5926718"/>
                  <a:ext cx="4338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83" name="Input penna 282">
                  <a:extLst>
                    <a:ext uri="{FF2B5EF4-FFF2-40B4-BE49-F238E27FC236}">
                      <a16:creationId xmlns:a16="http://schemas.microsoft.com/office/drawing/2014/main" id="{39BDA2DC-EF9A-4E63-B049-13757A487FFE}"/>
                    </a:ext>
                  </a:extLst>
                </p14:cNvPr>
                <p14:cNvContentPartPr/>
                <p14:nvPr/>
              </p14:nvContentPartPr>
              <p14:xfrm>
                <a:off x="3444082" y="6169358"/>
                <a:ext cx="131760" cy="187920"/>
              </p14:xfrm>
            </p:contentPart>
          </mc:Choice>
          <mc:Fallback>
            <p:pic>
              <p:nvPicPr>
                <p:cNvPr id="283" name="Input penna 282">
                  <a:extLst>
                    <a:ext uri="{FF2B5EF4-FFF2-40B4-BE49-F238E27FC236}">
                      <a16:creationId xmlns:a16="http://schemas.microsoft.com/office/drawing/2014/main" id="{39BDA2DC-EF9A-4E63-B049-13757A487FF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435442" y="6160358"/>
                  <a:ext cx="149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85" name="Input penna 284">
                  <a:extLst>
                    <a:ext uri="{FF2B5EF4-FFF2-40B4-BE49-F238E27FC236}">
                      <a16:creationId xmlns:a16="http://schemas.microsoft.com/office/drawing/2014/main" id="{E5D2FF4E-BCEF-4D29-B81C-83C8B88990E2}"/>
                    </a:ext>
                  </a:extLst>
                </p14:cNvPr>
                <p14:cNvContentPartPr/>
                <p14:nvPr/>
              </p14:nvContentPartPr>
              <p14:xfrm>
                <a:off x="3740362" y="6044438"/>
                <a:ext cx="145080" cy="12960"/>
              </p14:xfrm>
            </p:contentPart>
          </mc:Choice>
          <mc:Fallback>
            <p:pic>
              <p:nvPicPr>
                <p:cNvPr id="285" name="Input penna 284">
                  <a:extLst>
                    <a:ext uri="{FF2B5EF4-FFF2-40B4-BE49-F238E27FC236}">
                      <a16:creationId xmlns:a16="http://schemas.microsoft.com/office/drawing/2014/main" id="{E5D2FF4E-BCEF-4D29-B81C-83C8B88990E2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731722" y="6035798"/>
                  <a:ext cx="162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86" name="Input penna 285">
                  <a:extLst>
                    <a:ext uri="{FF2B5EF4-FFF2-40B4-BE49-F238E27FC236}">
                      <a16:creationId xmlns:a16="http://schemas.microsoft.com/office/drawing/2014/main" id="{59892EEE-9949-416E-AADE-8F76E32C71BE}"/>
                    </a:ext>
                  </a:extLst>
                </p14:cNvPr>
                <p14:cNvContentPartPr/>
                <p14:nvPr/>
              </p14:nvContentPartPr>
              <p14:xfrm>
                <a:off x="3732082" y="6156398"/>
                <a:ext cx="142920" cy="5040"/>
              </p14:xfrm>
            </p:contentPart>
          </mc:Choice>
          <mc:Fallback>
            <p:pic>
              <p:nvPicPr>
                <p:cNvPr id="286" name="Input penna 285">
                  <a:extLst>
                    <a:ext uri="{FF2B5EF4-FFF2-40B4-BE49-F238E27FC236}">
                      <a16:creationId xmlns:a16="http://schemas.microsoft.com/office/drawing/2014/main" id="{59892EEE-9949-416E-AADE-8F76E32C71B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723442" y="6147398"/>
                  <a:ext cx="1605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88" name="Input penna 287">
                  <a:extLst>
                    <a:ext uri="{FF2B5EF4-FFF2-40B4-BE49-F238E27FC236}">
                      <a16:creationId xmlns:a16="http://schemas.microsoft.com/office/drawing/2014/main" id="{9EC839CC-9F25-4ED6-A894-3E4B0D81CADC}"/>
                    </a:ext>
                  </a:extLst>
                </p14:cNvPr>
                <p14:cNvContentPartPr/>
                <p14:nvPr/>
              </p14:nvContentPartPr>
              <p14:xfrm>
                <a:off x="3888322" y="5465558"/>
                <a:ext cx="2930400" cy="992880"/>
              </p14:xfrm>
            </p:contentPart>
          </mc:Choice>
          <mc:Fallback>
            <p:pic>
              <p:nvPicPr>
                <p:cNvPr id="288" name="Input penna 287">
                  <a:extLst>
                    <a:ext uri="{FF2B5EF4-FFF2-40B4-BE49-F238E27FC236}">
                      <a16:creationId xmlns:a16="http://schemas.microsoft.com/office/drawing/2014/main" id="{9EC839CC-9F25-4ED6-A894-3E4B0D81CAD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879322" y="5456918"/>
                  <a:ext cx="294804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90" name="Input penna 289">
                  <a:extLst>
                    <a:ext uri="{FF2B5EF4-FFF2-40B4-BE49-F238E27FC236}">
                      <a16:creationId xmlns:a16="http://schemas.microsoft.com/office/drawing/2014/main" id="{5454A51A-79F9-4FA3-90F5-3D67847C1D9C}"/>
                    </a:ext>
                  </a:extLst>
                </p14:cNvPr>
                <p14:cNvContentPartPr/>
                <p14:nvPr/>
              </p14:nvContentPartPr>
              <p14:xfrm>
                <a:off x="4337602" y="5726918"/>
                <a:ext cx="95040" cy="223920"/>
              </p14:xfrm>
            </p:contentPart>
          </mc:Choice>
          <mc:Fallback>
            <p:pic>
              <p:nvPicPr>
                <p:cNvPr id="290" name="Input penna 289">
                  <a:extLst>
                    <a:ext uri="{FF2B5EF4-FFF2-40B4-BE49-F238E27FC236}">
                      <a16:creationId xmlns:a16="http://schemas.microsoft.com/office/drawing/2014/main" id="{5454A51A-79F9-4FA3-90F5-3D67847C1D9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328602" y="5718278"/>
                  <a:ext cx="1126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91" name="Input penna 290">
                  <a:extLst>
                    <a:ext uri="{FF2B5EF4-FFF2-40B4-BE49-F238E27FC236}">
                      <a16:creationId xmlns:a16="http://schemas.microsoft.com/office/drawing/2014/main" id="{AAF74BC5-9A95-4D21-B80E-F51C1133F713}"/>
                    </a:ext>
                  </a:extLst>
                </p14:cNvPr>
                <p14:cNvContentPartPr/>
                <p14:nvPr/>
              </p14:nvContentPartPr>
              <p14:xfrm>
                <a:off x="4544962" y="5756078"/>
                <a:ext cx="206280" cy="180360"/>
              </p14:xfrm>
            </p:contentPart>
          </mc:Choice>
          <mc:Fallback>
            <p:pic>
              <p:nvPicPr>
                <p:cNvPr id="291" name="Input penna 290">
                  <a:extLst>
                    <a:ext uri="{FF2B5EF4-FFF2-40B4-BE49-F238E27FC236}">
                      <a16:creationId xmlns:a16="http://schemas.microsoft.com/office/drawing/2014/main" id="{AAF74BC5-9A95-4D21-B80E-F51C1133F71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35962" y="5747078"/>
                  <a:ext cx="223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92" name="Input penna 291">
                  <a:extLst>
                    <a:ext uri="{FF2B5EF4-FFF2-40B4-BE49-F238E27FC236}">
                      <a16:creationId xmlns:a16="http://schemas.microsoft.com/office/drawing/2014/main" id="{E2B04778-5E5A-4DD2-B1B8-C6FE70AA51FB}"/>
                    </a:ext>
                  </a:extLst>
                </p14:cNvPr>
                <p14:cNvContentPartPr/>
                <p14:nvPr/>
              </p14:nvContentPartPr>
              <p14:xfrm>
                <a:off x="4612642" y="5847158"/>
                <a:ext cx="52560" cy="78120"/>
              </p14:xfrm>
            </p:contentPart>
          </mc:Choice>
          <mc:Fallback>
            <p:pic>
              <p:nvPicPr>
                <p:cNvPr id="292" name="Input penna 291">
                  <a:extLst>
                    <a:ext uri="{FF2B5EF4-FFF2-40B4-BE49-F238E27FC236}">
                      <a16:creationId xmlns:a16="http://schemas.microsoft.com/office/drawing/2014/main" id="{E2B04778-5E5A-4DD2-B1B8-C6FE70AA51FB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604002" y="5838518"/>
                  <a:ext cx="70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93" name="Input penna 292">
                  <a:extLst>
                    <a:ext uri="{FF2B5EF4-FFF2-40B4-BE49-F238E27FC236}">
                      <a16:creationId xmlns:a16="http://schemas.microsoft.com/office/drawing/2014/main" id="{7F8E4C8D-04E1-4027-85D2-533E0A642E3F}"/>
                    </a:ext>
                  </a:extLst>
                </p14:cNvPr>
                <p14:cNvContentPartPr/>
                <p14:nvPr/>
              </p14:nvContentPartPr>
              <p14:xfrm>
                <a:off x="4879762" y="5647358"/>
                <a:ext cx="91440" cy="406440"/>
              </p14:xfrm>
            </p:contentPart>
          </mc:Choice>
          <mc:Fallback>
            <p:pic>
              <p:nvPicPr>
                <p:cNvPr id="293" name="Input penna 292">
                  <a:extLst>
                    <a:ext uri="{FF2B5EF4-FFF2-40B4-BE49-F238E27FC236}">
                      <a16:creationId xmlns:a16="http://schemas.microsoft.com/office/drawing/2014/main" id="{7F8E4C8D-04E1-4027-85D2-533E0A642E3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871122" y="5638358"/>
                  <a:ext cx="1090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94" name="Input penna 293">
                  <a:extLst>
                    <a:ext uri="{FF2B5EF4-FFF2-40B4-BE49-F238E27FC236}">
                      <a16:creationId xmlns:a16="http://schemas.microsoft.com/office/drawing/2014/main" id="{49FE7035-52D7-4C42-ACC2-ADB0B76BDE49}"/>
                    </a:ext>
                  </a:extLst>
                </p14:cNvPr>
                <p14:cNvContentPartPr/>
                <p14:nvPr/>
              </p14:nvContentPartPr>
              <p14:xfrm>
                <a:off x="5125282" y="5708918"/>
                <a:ext cx="153360" cy="332280"/>
              </p14:xfrm>
            </p:contentPart>
          </mc:Choice>
          <mc:Fallback>
            <p:pic>
              <p:nvPicPr>
                <p:cNvPr id="294" name="Input penna 293">
                  <a:extLst>
                    <a:ext uri="{FF2B5EF4-FFF2-40B4-BE49-F238E27FC236}">
                      <a16:creationId xmlns:a16="http://schemas.microsoft.com/office/drawing/2014/main" id="{49FE7035-52D7-4C42-ACC2-ADB0B76BDE4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116642" y="5700278"/>
                  <a:ext cx="1710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95" name="Input penna 294">
                  <a:extLst>
                    <a:ext uri="{FF2B5EF4-FFF2-40B4-BE49-F238E27FC236}">
                      <a16:creationId xmlns:a16="http://schemas.microsoft.com/office/drawing/2014/main" id="{E6D9A6E9-E2A0-4432-82A3-6E10B151C497}"/>
                    </a:ext>
                  </a:extLst>
                </p14:cNvPr>
                <p14:cNvContentPartPr/>
                <p14:nvPr/>
              </p14:nvContentPartPr>
              <p14:xfrm>
                <a:off x="5385922" y="5632238"/>
                <a:ext cx="99720" cy="176040"/>
              </p14:xfrm>
            </p:contentPart>
          </mc:Choice>
          <mc:Fallback>
            <p:pic>
              <p:nvPicPr>
                <p:cNvPr id="295" name="Input penna 294">
                  <a:extLst>
                    <a:ext uri="{FF2B5EF4-FFF2-40B4-BE49-F238E27FC236}">
                      <a16:creationId xmlns:a16="http://schemas.microsoft.com/office/drawing/2014/main" id="{E6D9A6E9-E2A0-4432-82A3-6E10B151C49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377282" y="5623238"/>
                  <a:ext cx="117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96" name="Input penna 295">
                  <a:extLst>
                    <a:ext uri="{FF2B5EF4-FFF2-40B4-BE49-F238E27FC236}">
                      <a16:creationId xmlns:a16="http://schemas.microsoft.com/office/drawing/2014/main" id="{70D888BD-281D-4350-96A0-75C11DB89A3E}"/>
                    </a:ext>
                  </a:extLst>
                </p14:cNvPr>
                <p14:cNvContentPartPr/>
                <p14:nvPr/>
              </p14:nvContentPartPr>
              <p14:xfrm>
                <a:off x="5351362" y="5706758"/>
                <a:ext cx="120960" cy="15840"/>
              </p14:xfrm>
            </p:contentPart>
          </mc:Choice>
          <mc:Fallback>
            <p:pic>
              <p:nvPicPr>
                <p:cNvPr id="296" name="Input penna 295">
                  <a:extLst>
                    <a:ext uri="{FF2B5EF4-FFF2-40B4-BE49-F238E27FC236}">
                      <a16:creationId xmlns:a16="http://schemas.microsoft.com/office/drawing/2014/main" id="{70D888BD-281D-4350-96A0-75C11DB89A3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342362" y="5698118"/>
                  <a:ext cx="138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97" name="Input penna 296">
                  <a:extLst>
                    <a:ext uri="{FF2B5EF4-FFF2-40B4-BE49-F238E27FC236}">
                      <a16:creationId xmlns:a16="http://schemas.microsoft.com/office/drawing/2014/main" id="{D32EAEFE-0A1C-4E00-AD12-913330842F82}"/>
                    </a:ext>
                  </a:extLst>
                </p14:cNvPr>
                <p14:cNvContentPartPr/>
                <p14:nvPr/>
              </p14:nvContentPartPr>
              <p14:xfrm>
                <a:off x="5690842" y="5634038"/>
                <a:ext cx="243360" cy="316080"/>
              </p14:xfrm>
            </p:contentPart>
          </mc:Choice>
          <mc:Fallback>
            <p:pic>
              <p:nvPicPr>
                <p:cNvPr id="297" name="Input penna 296">
                  <a:extLst>
                    <a:ext uri="{FF2B5EF4-FFF2-40B4-BE49-F238E27FC236}">
                      <a16:creationId xmlns:a16="http://schemas.microsoft.com/office/drawing/2014/main" id="{D32EAEFE-0A1C-4E00-AD12-913330842F8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682202" y="5625398"/>
                  <a:ext cx="261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98" name="Input penna 297">
                  <a:extLst>
                    <a:ext uri="{FF2B5EF4-FFF2-40B4-BE49-F238E27FC236}">
                      <a16:creationId xmlns:a16="http://schemas.microsoft.com/office/drawing/2014/main" id="{A2266C3E-D9F3-47CA-BFBE-58FF72489EA9}"/>
                    </a:ext>
                  </a:extLst>
                </p14:cNvPr>
                <p14:cNvContentPartPr/>
                <p14:nvPr/>
              </p14:nvContentPartPr>
              <p14:xfrm>
                <a:off x="6046882" y="5611718"/>
                <a:ext cx="78480" cy="161640"/>
              </p14:xfrm>
            </p:contentPart>
          </mc:Choice>
          <mc:Fallback>
            <p:pic>
              <p:nvPicPr>
                <p:cNvPr id="298" name="Input penna 297">
                  <a:extLst>
                    <a:ext uri="{FF2B5EF4-FFF2-40B4-BE49-F238E27FC236}">
                      <a16:creationId xmlns:a16="http://schemas.microsoft.com/office/drawing/2014/main" id="{A2266C3E-D9F3-47CA-BFBE-58FF72489EA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038242" y="5602718"/>
                  <a:ext cx="96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99" name="Input penna 298">
                  <a:extLst>
                    <a:ext uri="{FF2B5EF4-FFF2-40B4-BE49-F238E27FC236}">
                      <a16:creationId xmlns:a16="http://schemas.microsoft.com/office/drawing/2014/main" id="{32247F5F-A334-47E4-A4C1-3E206BC32468}"/>
                    </a:ext>
                  </a:extLst>
                </p14:cNvPr>
                <p14:cNvContentPartPr/>
                <p14:nvPr/>
              </p14:nvContentPartPr>
              <p14:xfrm>
                <a:off x="4412842" y="6098438"/>
                <a:ext cx="1810080" cy="86400"/>
              </p14:xfrm>
            </p:contentPart>
          </mc:Choice>
          <mc:Fallback>
            <p:pic>
              <p:nvPicPr>
                <p:cNvPr id="299" name="Input penna 298">
                  <a:extLst>
                    <a:ext uri="{FF2B5EF4-FFF2-40B4-BE49-F238E27FC236}">
                      <a16:creationId xmlns:a16="http://schemas.microsoft.com/office/drawing/2014/main" id="{32247F5F-A334-47E4-A4C1-3E206BC3246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403842" y="6089798"/>
                  <a:ext cx="182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00" name="Input penna 299">
                  <a:extLst>
                    <a:ext uri="{FF2B5EF4-FFF2-40B4-BE49-F238E27FC236}">
                      <a16:creationId xmlns:a16="http://schemas.microsoft.com/office/drawing/2014/main" id="{BDB4B33E-5405-4BA9-AFD9-F489189033BD}"/>
                    </a:ext>
                  </a:extLst>
                </p14:cNvPr>
                <p14:cNvContentPartPr/>
                <p14:nvPr/>
              </p14:nvContentPartPr>
              <p14:xfrm>
                <a:off x="5101882" y="6414878"/>
                <a:ext cx="205560" cy="316440"/>
              </p14:xfrm>
            </p:contentPart>
          </mc:Choice>
          <mc:Fallback>
            <p:pic>
              <p:nvPicPr>
                <p:cNvPr id="300" name="Input penna 299">
                  <a:extLst>
                    <a:ext uri="{FF2B5EF4-FFF2-40B4-BE49-F238E27FC236}">
                      <a16:creationId xmlns:a16="http://schemas.microsoft.com/office/drawing/2014/main" id="{BDB4B33E-5405-4BA9-AFD9-F489189033B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092882" y="6406238"/>
                  <a:ext cx="223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01" name="Input penna 300">
                  <a:extLst>
                    <a:ext uri="{FF2B5EF4-FFF2-40B4-BE49-F238E27FC236}">
                      <a16:creationId xmlns:a16="http://schemas.microsoft.com/office/drawing/2014/main" id="{BE745ACC-B1AF-455A-9EDA-926ADA487821}"/>
                    </a:ext>
                  </a:extLst>
                </p14:cNvPr>
                <p14:cNvContentPartPr/>
                <p14:nvPr/>
              </p14:nvContentPartPr>
              <p14:xfrm>
                <a:off x="5415802" y="6264398"/>
                <a:ext cx="132840" cy="240840"/>
              </p14:xfrm>
            </p:contentPart>
          </mc:Choice>
          <mc:Fallback>
            <p:pic>
              <p:nvPicPr>
                <p:cNvPr id="301" name="Input penna 300">
                  <a:extLst>
                    <a:ext uri="{FF2B5EF4-FFF2-40B4-BE49-F238E27FC236}">
                      <a16:creationId xmlns:a16="http://schemas.microsoft.com/office/drawing/2014/main" id="{BE745ACC-B1AF-455A-9EDA-926ADA48782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407162" y="6255758"/>
                  <a:ext cx="15048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6">
            <p14:nvContentPartPr>
              <p14:cNvPr id="303" name="Input penna 302">
                <a:extLst>
                  <a:ext uri="{FF2B5EF4-FFF2-40B4-BE49-F238E27FC236}">
                    <a16:creationId xmlns:a16="http://schemas.microsoft.com/office/drawing/2014/main" id="{2F43258B-569F-43F1-915A-0A4CEB95C4D5}"/>
                  </a:ext>
                </a:extLst>
              </p14:cNvPr>
              <p14:cNvContentPartPr/>
              <p14:nvPr/>
            </p14:nvContentPartPr>
            <p14:xfrm>
              <a:off x="10565962" y="2472158"/>
              <a:ext cx="8280" cy="39960"/>
            </p14:xfrm>
          </p:contentPart>
        </mc:Choice>
        <mc:Fallback>
          <p:pic>
            <p:nvPicPr>
              <p:cNvPr id="303" name="Input penna 302">
                <a:extLst>
                  <a:ext uri="{FF2B5EF4-FFF2-40B4-BE49-F238E27FC236}">
                    <a16:creationId xmlns:a16="http://schemas.microsoft.com/office/drawing/2014/main" id="{2F43258B-569F-43F1-915A-0A4CEB95C4D5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10557322" y="2463158"/>
                <a:ext cx="25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8">
            <p14:nvContentPartPr>
              <p14:cNvPr id="304" name="Input penna 303">
                <a:extLst>
                  <a:ext uri="{FF2B5EF4-FFF2-40B4-BE49-F238E27FC236}">
                    <a16:creationId xmlns:a16="http://schemas.microsoft.com/office/drawing/2014/main" id="{80F3F515-8212-4042-A900-5BC00FB0419E}"/>
                  </a:ext>
                </a:extLst>
              </p14:cNvPr>
              <p14:cNvContentPartPr/>
              <p14:nvPr/>
            </p14:nvContentPartPr>
            <p14:xfrm>
              <a:off x="10539322" y="2731718"/>
              <a:ext cx="65880" cy="308520"/>
            </p14:xfrm>
          </p:contentPart>
        </mc:Choice>
        <mc:Fallback>
          <p:pic>
            <p:nvPicPr>
              <p:cNvPr id="304" name="Input penna 303">
                <a:extLst>
                  <a:ext uri="{FF2B5EF4-FFF2-40B4-BE49-F238E27FC236}">
                    <a16:creationId xmlns:a16="http://schemas.microsoft.com/office/drawing/2014/main" id="{80F3F515-8212-4042-A900-5BC00FB0419E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10530322" y="2722718"/>
                <a:ext cx="8352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uppo 316">
            <a:extLst>
              <a:ext uri="{FF2B5EF4-FFF2-40B4-BE49-F238E27FC236}">
                <a16:creationId xmlns:a16="http://schemas.microsoft.com/office/drawing/2014/main" id="{60C52BD6-D5B2-4696-B57D-BAFA22C5CE63}"/>
              </a:ext>
            </a:extLst>
          </p:cNvPr>
          <p:cNvGrpSpPr/>
          <p:nvPr/>
        </p:nvGrpSpPr>
        <p:grpSpPr>
          <a:xfrm>
            <a:off x="10824442" y="2065358"/>
            <a:ext cx="1255320" cy="628200"/>
            <a:chOff x="10824442" y="2065358"/>
            <a:chExt cx="1255320" cy="6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05" name="Input penna 304">
                  <a:extLst>
                    <a:ext uri="{FF2B5EF4-FFF2-40B4-BE49-F238E27FC236}">
                      <a16:creationId xmlns:a16="http://schemas.microsoft.com/office/drawing/2014/main" id="{E7C65C4C-CFA7-4ECC-B461-95389298232D}"/>
                    </a:ext>
                  </a:extLst>
                </p14:cNvPr>
                <p14:cNvContentPartPr/>
                <p14:nvPr/>
              </p14:nvContentPartPr>
              <p14:xfrm>
                <a:off x="10824442" y="2240678"/>
                <a:ext cx="246240" cy="452880"/>
              </p14:xfrm>
            </p:contentPart>
          </mc:Choice>
          <mc:Fallback>
            <p:pic>
              <p:nvPicPr>
                <p:cNvPr id="305" name="Input penna 304">
                  <a:extLst>
                    <a:ext uri="{FF2B5EF4-FFF2-40B4-BE49-F238E27FC236}">
                      <a16:creationId xmlns:a16="http://schemas.microsoft.com/office/drawing/2014/main" id="{E7C65C4C-CFA7-4ECC-B461-95389298232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815802" y="2232038"/>
                  <a:ext cx="2638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06" name="Input penna 305">
                  <a:extLst>
                    <a:ext uri="{FF2B5EF4-FFF2-40B4-BE49-F238E27FC236}">
                      <a16:creationId xmlns:a16="http://schemas.microsoft.com/office/drawing/2014/main" id="{C7DD6360-911D-4EAF-8F8C-D6FBC9C86284}"/>
                    </a:ext>
                  </a:extLst>
                </p14:cNvPr>
                <p14:cNvContentPartPr/>
                <p14:nvPr/>
              </p14:nvContentPartPr>
              <p14:xfrm>
                <a:off x="11041162" y="2479718"/>
                <a:ext cx="138600" cy="14400"/>
              </p14:xfrm>
            </p:contentPart>
          </mc:Choice>
          <mc:Fallback>
            <p:pic>
              <p:nvPicPr>
                <p:cNvPr id="306" name="Input penna 305">
                  <a:extLst>
                    <a:ext uri="{FF2B5EF4-FFF2-40B4-BE49-F238E27FC236}">
                      <a16:creationId xmlns:a16="http://schemas.microsoft.com/office/drawing/2014/main" id="{C7DD6360-911D-4EAF-8F8C-D6FBC9C8628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032522" y="2471078"/>
                  <a:ext cx="156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07" name="Input penna 306">
                  <a:extLst>
                    <a:ext uri="{FF2B5EF4-FFF2-40B4-BE49-F238E27FC236}">
                      <a16:creationId xmlns:a16="http://schemas.microsoft.com/office/drawing/2014/main" id="{32B5503E-5013-41A2-A34D-3524F80E91C5}"/>
                    </a:ext>
                  </a:extLst>
                </p14:cNvPr>
                <p14:cNvContentPartPr/>
                <p14:nvPr/>
              </p14:nvContentPartPr>
              <p14:xfrm>
                <a:off x="11021722" y="2563958"/>
                <a:ext cx="128880" cy="20880"/>
              </p14:xfrm>
            </p:contentPart>
          </mc:Choice>
          <mc:Fallback>
            <p:pic>
              <p:nvPicPr>
                <p:cNvPr id="307" name="Input penna 306">
                  <a:extLst>
                    <a:ext uri="{FF2B5EF4-FFF2-40B4-BE49-F238E27FC236}">
                      <a16:creationId xmlns:a16="http://schemas.microsoft.com/office/drawing/2014/main" id="{32B5503E-5013-41A2-A34D-3524F80E91C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012722" y="2555318"/>
                  <a:ext cx="146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09" name="Input penna 308">
                  <a:extLst>
                    <a:ext uri="{FF2B5EF4-FFF2-40B4-BE49-F238E27FC236}">
                      <a16:creationId xmlns:a16="http://schemas.microsoft.com/office/drawing/2014/main" id="{A62AB16B-867E-47EC-A483-D7FE62155BCA}"/>
                    </a:ext>
                  </a:extLst>
                </p14:cNvPr>
                <p14:cNvContentPartPr/>
                <p14:nvPr/>
              </p14:nvContentPartPr>
              <p14:xfrm>
                <a:off x="11279842" y="2341478"/>
                <a:ext cx="124920" cy="271800"/>
              </p14:xfrm>
            </p:contentPart>
          </mc:Choice>
          <mc:Fallback>
            <p:pic>
              <p:nvPicPr>
                <p:cNvPr id="309" name="Input penna 308">
                  <a:extLst>
                    <a:ext uri="{FF2B5EF4-FFF2-40B4-BE49-F238E27FC236}">
                      <a16:creationId xmlns:a16="http://schemas.microsoft.com/office/drawing/2014/main" id="{A62AB16B-867E-47EC-A483-D7FE62155BC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270842" y="2332838"/>
                  <a:ext cx="142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10" name="Input penna 309">
                  <a:extLst>
                    <a:ext uri="{FF2B5EF4-FFF2-40B4-BE49-F238E27FC236}">
                      <a16:creationId xmlns:a16="http://schemas.microsoft.com/office/drawing/2014/main" id="{60850A08-54C1-4A6A-A53F-37070FC7B91E}"/>
                    </a:ext>
                  </a:extLst>
                </p14:cNvPr>
                <p14:cNvContentPartPr/>
                <p14:nvPr/>
              </p14:nvContentPartPr>
              <p14:xfrm>
                <a:off x="11413762" y="2383958"/>
                <a:ext cx="225000" cy="244080"/>
              </p14:xfrm>
            </p:contentPart>
          </mc:Choice>
          <mc:Fallback>
            <p:pic>
              <p:nvPicPr>
                <p:cNvPr id="310" name="Input penna 309">
                  <a:extLst>
                    <a:ext uri="{FF2B5EF4-FFF2-40B4-BE49-F238E27FC236}">
                      <a16:creationId xmlns:a16="http://schemas.microsoft.com/office/drawing/2014/main" id="{60850A08-54C1-4A6A-A53F-37070FC7B91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405122" y="2374958"/>
                  <a:ext cx="242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11" name="Input penna 310">
                  <a:extLst>
                    <a:ext uri="{FF2B5EF4-FFF2-40B4-BE49-F238E27FC236}">
                      <a16:creationId xmlns:a16="http://schemas.microsoft.com/office/drawing/2014/main" id="{AD3CEDD7-A068-41CA-BB0C-E8DC7996C547}"/>
                    </a:ext>
                  </a:extLst>
                </p14:cNvPr>
                <p14:cNvContentPartPr/>
                <p14:nvPr/>
              </p14:nvContentPartPr>
              <p14:xfrm>
                <a:off x="11453002" y="2396918"/>
                <a:ext cx="46080" cy="267120"/>
              </p14:xfrm>
            </p:contentPart>
          </mc:Choice>
          <mc:Fallback>
            <p:pic>
              <p:nvPicPr>
                <p:cNvPr id="311" name="Input penna 310">
                  <a:extLst>
                    <a:ext uri="{FF2B5EF4-FFF2-40B4-BE49-F238E27FC236}">
                      <a16:creationId xmlns:a16="http://schemas.microsoft.com/office/drawing/2014/main" id="{AD3CEDD7-A068-41CA-BB0C-E8DC7996C54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444362" y="2388278"/>
                  <a:ext cx="63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12" name="Input penna 311">
                  <a:extLst>
                    <a:ext uri="{FF2B5EF4-FFF2-40B4-BE49-F238E27FC236}">
                      <a16:creationId xmlns:a16="http://schemas.microsoft.com/office/drawing/2014/main" id="{397999CC-39EF-48AF-8EB4-623C5BA7E326}"/>
                    </a:ext>
                  </a:extLst>
                </p14:cNvPr>
                <p14:cNvContentPartPr/>
                <p14:nvPr/>
              </p14:nvContentPartPr>
              <p14:xfrm>
                <a:off x="11612842" y="2390798"/>
                <a:ext cx="171000" cy="258840"/>
              </p14:xfrm>
            </p:contentPart>
          </mc:Choice>
          <mc:Fallback>
            <p:pic>
              <p:nvPicPr>
                <p:cNvPr id="312" name="Input penna 311">
                  <a:extLst>
                    <a:ext uri="{FF2B5EF4-FFF2-40B4-BE49-F238E27FC236}">
                      <a16:creationId xmlns:a16="http://schemas.microsoft.com/office/drawing/2014/main" id="{397999CC-39EF-48AF-8EB4-623C5BA7E32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604202" y="2382158"/>
                  <a:ext cx="188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13" name="Input penna 312">
                  <a:extLst>
                    <a:ext uri="{FF2B5EF4-FFF2-40B4-BE49-F238E27FC236}">
                      <a16:creationId xmlns:a16="http://schemas.microsoft.com/office/drawing/2014/main" id="{D7B0CA31-4719-42B7-8F53-B74026A1E36D}"/>
                    </a:ext>
                  </a:extLst>
                </p14:cNvPr>
                <p14:cNvContentPartPr/>
                <p14:nvPr/>
              </p14:nvContentPartPr>
              <p14:xfrm>
                <a:off x="11588722" y="2205398"/>
                <a:ext cx="131400" cy="24480"/>
              </p14:xfrm>
            </p:contentPart>
          </mc:Choice>
          <mc:Fallback>
            <p:pic>
              <p:nvPicPr>
                <p:cNvPr id="313" name="Input penna 312">
                  <a:extLst>
                    <a:ext uri="{FF2B5EF4-FFF2-40B4-BE49-F238E27FC236}">
                      <a16:creationId xmlns:a16="http://schemas.microsoft.com/office/drawing/2014/main" id="{D7B0CA31-4719-42B7-8F53-B74026A1E36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579722" y="2196398"/>
                  <a:ext cx="1490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14" name="Input penna 313">
                  <a:extLst>
                    <a:ext uri="{FF2B5EF4-FFF2-40B4-BE49-F238E27FC236}">
                      <a16:creationId xmlns:a16="http://schemas.microsoft.com/office/drawing/2014/main" id="{FE65628A-F8CB-44D4-BA74-17DFA80911E3}"/>
                    </a:ext>
                  </a:extLst>
                </p14:cNvPr>
                <p14:cNvContentPartPr/>
                <p14:nvPr/>
              </p14:nvContentPartPr>
              <p14:xfrm>
                <a:off x="11775562" y="2087678"/>
                <a:ext cx="5760" cy="137880"/>
              </p14:xfrm>
            </p:contentPart>
          </mc:Choice>
          <mc:Fallback>
            <p:pic>
              <p:nvPicPr>
                <p:cNvPr id="314" name="Input penna 313">
                  <a:extLst>
                    <a:ext uri="{FF2B5EF4-FFF2-40B4-BE49-F238E27FC236}">
                      <a16:creationId xmlns:a16="http://schemas.microsoft.com/office/drawing/2014/main" id="{FE65628A-F8CB-44D4-BA74-17DFA80911E3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766922" y="2079038"/>
                  <a:ext cx="23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315" name="Input penna 314">
                  <a:extLst>
                    <a:ext uri="{FF2B5EF4-FFF2-40B4-BE49-F238E27FC236}">
                      <a16:creationId xmlns:a16="http://schemas.microsoft.com/office/drawing/2014/main" id="{203511C7-8BD6-43F1-A14C-F3B1B59721D9}"/>
                    </a:ext>
                  </a:extLst>
                </p14:cNvPr>
                <p14:cNvContentPartPr/>
                <p14:nvPr/>
              </p14:nvContentPartPr>
              <p14:xfrm>
                <a:off x="11845402" y="2065358"/>
                <a:ext cx="2160" cy="152280"/>
              </p14:xfrm>
            </p:contentPart>
          </mc:Choice>
          <mc:Fallback>
            <p:pic>
              <p:nvPicPr>
                <p:cNvPr id="315" name="Input penna 314">
                  <a:extLst>
                    <a:ext uri="{FF2B5EF4-FFF2-40B4-BE49-F238E27FC236}">
                      <a16:creationId xmlns:a16="http://schemas.microsoft.com/office/drawing/2014/main" id="{203511C7-8BD6-43F1-A14C-F3B1B59721D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836402" y="2056718"/>
                  <a:ext cx="19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16" name="Input penna 315">
                  <a:extLst>
                    <a:ext uri="{FF2B5EF4-FFF2-40B4-BE49-F238E27FC236}">
                      <a16:creationId xmlns:a16="http://schemas.microsoft.com/office/drawing/2014/main" id="{90ABC39E-ED91-4855-A69A-3A0C9864D128}"/>
                    </a:ext>
                  </a:extLst>
                </p14:cNvPr>
                <p14:cNvContentPartPr/>
                <p14:nvPr/>
              </p14:nvContentPartPr>
              <p14:xfrm>
                <a:off x="11859442" y="2442278"/>
                <a:ext cx="220320" cy="219600"/>
              </p14:xfrm>
            </p:contentPart>
          </mc:Choice>
          <mc:Fallback>
            <p:pic>
              <p:nvPicPr>
                <p:cNvPr id="316" name="Input penna 315">
                  <a:extLst>
                    <a:ext uri="{FF2B5EF4-FFF2-40B4-BE49-F238E27FC236}">
                      <a16:creationId xmlns:a16="http://schemas.microsoft.com/office/drawing/2014/main" id="{90ABC39E-ED91-4855-A69A-3A0C9864D12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850802" y="2433278"/>
                  <a:ext cx="23796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uppo 328">
            <a:extLst>
              <a:ext uri="{FF2B5EF4-FFF2-40B4-BE49-F238E27FC236}">
                <a16:creationId xmlns:a16="http://schemas.microsoft.com/office/drawing/2014/main" id="{A2B88827-F715-4211-B337-0A7CF5410B51}"/>
              </a:ext>
            </a:extLst>
          </p:cNvPr>
          <p:cNvGrpSpPr/>
          <p:nvPr/>
        </p:nvGrpSpPr>
        <p:grpSpPr>
          <a:xfrm>
            <a:off x="8867842" y="3427598"/>
            <a:ext cx="926640" cy="385920"/>
            <a:chOff x="8867842" y="3427598"/>
            <a:chExt cx="92664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18" name="Input penna 317">
                  <a:extLst>
                    <a:ext uri="{FF2B5EF4-FFF2-40B4-BE49-F238E27FC236}">
                      <a16:creationId xmlns:a16="http://schemas.microsoft.com/office/drawing/2014/main" id="{4C25B869-8BE6-4EE0-9EC1-0CEB7AA6468C}"/>
                    </a:ext>
                  </a:extLst>
                </p14:cNvPr>
                <p14:cNvContentPartPr/>
                <p14:nvPr/>
              </p14:nvContentPartPr>
              <p14:xfrm>
                <a:off x="8867842" y="3427598"/>
                <a:ext cx="315000" cy="329760"/>
              </p14:xfrm>
            </p:contentPart>
          </mc:Choice>
          <mc:Fallback>
            <p:pic>
              <p:nvPicPr>
                <p:cNvPr id="318" name="Input penna 317">
                  <a:extLst>
                    <a:ext uri="{FF2B5EF4-FFF2-40B4-BE49-F238E27FC236}">
                      <a16:creationId xmlns:a16="http://schemas.microsoft.com/office/drawing/2014/main" id="{4C25B869-8BE6-4EE0-9EC1-0CEB7AA6468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59202" y="3418598"/>
                  <a:ext cx="332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19" name="Input penna 318">
                  <a:extLst>
                    <a:ext uri="{FF2B5EF4-FFF2-40B4-BE49-F238E27FC236}">
                      <a16:creationId xmlns:a16="http://schemas.microsoft.com/office/drawing/2014/main" id="{5EDA19EC-C0F5-4117-82A6-D992E49B8276}"/>
                    </a:ext>
                  </a:extLst>
                </p14:cNvPr>
                <p14:cNvContentPartPr/>
                <p14:nvPr/>
              </p14:nvContentPartPr>
              <p14:xfrm>
                <a:off x="9144682" y="3641438"/>
                <a:ext cx="103680" cy="172080"/>
              </p14:xfrm>
            </p:contentPart>
          </mc:Choice>
          <mc:Fallback>
            <p:pic>
              <p:nvPicPr>
                <p:cNvPr id="319" name="Input penna 318">
                  <a:extLst>
                    <a:ext uri="{FF2B5EF4-FFF2-40B4-BE49-F238E27FC236}">
                      <a16:creationId xmlns:a16="http://schemas.microsoft.com/office/drawing/2014/main" id="{5EDA19EC-C0F5-4117-82A6-D992E49B827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136042" y="3632438"/>
                  <a:ext cx="121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20" name="Input penna 319">
                  <a:extLst>
                    <a:ext uri="{FF2B5EF4-FFF2-40B4-BE49-F238E27FC236}">
                      <a16:creationId xmlns:a16="http://schemas.microsoft.com/office/drawing/2014/main" id="{277CC002-936A-437E-B718-AF5907E650AB}"/>
                    </a:ext>
                  </a:extLst>
                </p14:cNvPr>
                <p14:cNvContentPartPr/>
                <p14:nvPr/>
              </p14:nvContentPartPr>
              <p14:xfrm>
                <a:off x="9335122" y="3605798"/>
                <a:ext cx="101520" cy="21960"/>
              </p14:xfrm>
            </p:contentPart>
          </mc:Choice>
          <mc:Fallback>
            <p:pic>
              <p:nvPicPr>
                <p:cNvPr id="320" name="Input penna 319">
                  <a:extLst>
                    <a:ext uri="{FF2B5EF4-FFF2-40B4-BE49-F238E27FC236}">
                      <a16:creationId xmlns:a16="http://schemas.microsoft.com/office/drawing/2014/main" id="{277CC002-936A-437E-B718-AF5907E650A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326482" y="3597158"/>
                  <a:ext cx="119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21" name="Input penna 320">
                  <a:extLst>
                    <a:ext uri="{FF2B5EF4-FFF2-40B4-BE49-F238E27FC236}">
                      <a16:creationId xmlns:a16="http://schemas.microsoft.com/office/drawing/2014/main" id="{0E0301C2-2F99-4D1C-A472-559FC89FF27F}"/>
                    </a:ext>
                  </a:extLst>
                </p14:cNvPr>
                <p14:cNvContentPartPr/>
                <p14:nvPr/>
              </p14:nvContentPartPr>
              <p14:xfrm>
                <a:off x="9342322" y="3693638"/>
                <a:ext cx="124200" cy="9720"/>
              </p14:xfrm>
            </p:contentPart>
          </mc:Choice>
          <mc:Fallback>
            <p:pic>
              <p:nvPicPr>
                <p:cNvPr id="321" name="Input penna 320">
                  <a:extLst>
                    <a:ext uri="{FF2B5EF4-FFF2-40B4-BE49-F238E27FC236}">
                      <a16:creationId xmlns:a16="http://schemas.microsoft.com/office/drawing/2014/main" id="{0E0301C2-2F99-4D1C-A472-559FC89FF27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333322" y="3684638"/>
                  <a:ext cx="141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22" name="Input penna 321">
                  <a:extLst>
                    <a:ext uri="{FF2B5EF4-FFF2-40B4-BE49-F238E27FC236}">
                      <a16:creationId xmlns:a16="http://schemas.microsoft.com/office/drawing/2014/main" id="{33EA7659-A0F5-4D72-AA04-18F5F744153A}"/>
                    </a:ext>
                  </a:extLst>
                </p14:cNvPr>
                <p14:cNvContentPartPr/>
                <p14:nvPr/>
              </p14:nvContentPartPr>
              <p14:xfrm>
                <a:off x="9615202" y="3430118"/>
                <a:ext cx="179280" cy="353880"/>
              </p14:xfrm>
            </p:contentPart>
          </mc:Choice>
          <mc:Fallback>
            <p:pic>
              <p:nvPicPr>
                <p:cNvPr id="322" name="Input penna 321">
                  <a:extLst>
                    <a:ext uri="{FF2B5EF4-FFF2-40B4-BE49-F238E27FC236}">
                      <a16:creationId xmlns:a16="http://schemas.microsoft.com/office/drawing/2014/main" id="{33EA7659-A0F5-4D72-AA04-18F5F744153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606562" y="3421478"/>
                  <a:ext cx="19692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uppo 327">
            <a:extLst>
              <a:ext uri="{FF2B5EF4-FFF2-40B4-BE49-F238E27FC236}">
                <a16:creationId xmlns:a16="http://schemas.microsoft.com/office/drawing/2014/main" id="{8733C04D-CCBF-4021-B9F6-7B954ED72AFB}"/>
              </a:ext>
            </a:extLst>
          </p:cNvPr>
          <p:cNvGrpSpPr/>
          <p:nvPr/>
        </p:nvGrpSpPr>
        <p:grpSpPr>
          <a:xfrm>
            <a:off x="10536082" y="3277838"/>
            <a:ext cx="505800" cy="387720"/>
            <a:chOff x="10536082" y="3277838"/>
            <a:chExt cx="50580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23" name="Input penna 322">
                  <a:extLst>
                    <a:ext uri="{FF2B5EF4-FFF2-40B4-BE49-F238E27FC236}">
                      <a16:creationId xmlns:a16="http://schemas.microsoft.com/office/drawing/2014/main" id="{792A4949-FA1D-41B5-9527-C7B52EDA2FA7}"/>
                    </a:ext>
                  </a:extLst>
                </p14:cNvPr>
                <p14:cNvContentPartPr/>
                <p14:nvPr/>
              </p14:nvContentPartPr>
              <p14:xfrm>
                <a:off x="10711762" y="3277838"/>
                <a:ext cx="33480" cy="359640"/>
              </p14:xfrm>
            </p:contentPart>
          </mc:Choice>
          <mc:Fallback>
            <p:pic>
              <p:nvPicPr>
                <p:cNvPr id="323" name="Input penna 322">
                  <a:extLst>
                    <a:ext uri="{FF2B5EF4-FFF2-40B4-BE49-F238E27FC236}">
                      <a16:creationId xmlns:a16="http://schemas.microsoft.com/office/drawing/2014/main" id="{792A4949-FA1D-41B5-9527-C7B52EDA2FA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702762" y="3268838"/>
                  <a:ext cx="511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24" name="Input penna 323">
                  <a:extLst>
                    <a:ext uri="{FF2B5EF4-FFF2-40B4-BE49-F238E27FC236}">
                      <a16:creationId xmlns:a16="http://schemas.microsoft.com/office/drawing/2014/main" id="{63ADB048-487E-41BC-8AEB-49183E8C072C}"/>
                    </a:ext>
                  </a:extLst>
                </p14:cNvPr>
                <p14:cNvContentPartPr/>
                <p14:nvPr/>
              </p14:nvContentPartPr>
              <p14:xfrm>
                <a:off x="10536082" y="3303398"/>
                <a:ext cx="352440" cy="27000"/>
              </p14:xfrm>
            </p:contentPart>
          </mc:Choice>
          <mc:Fallback>
            <p:pic>
              <p:nvPicPr>
                <p:cNvPr id="324" name="Input penna 323">
                  <a:extLst>
                    <a:ext uri="{FF2B5EF4-FFF2-40B4-BE49-F238E27FC236}">
                      <a16:creationId xmlns:a16="http://schemas.microsoft.com/office/drawing/2014/main" id="{63ADB048-487E-41BC-8AEB-49183E8C072C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527082" y="3294398"/>
                  <a:ext cx="370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25" name="Input penna 324">
                  <a:extLst>
                    <a:ext uri="{FF2B5EF4-FFF2-40B4-BE49-F238E27FC236}">
                      <a16:creationId xmlns:a16="http://schemas.microsoft.com/office/drawing/2014/main" id="{3F14A5CB-02FB-408A-AC51-8C305CA12BF1}"/>
                    </a:ext>
                  </a:extLst>
                </p14:cNvPr>
                <p14:cNvContentPartPr/>
                <p14:nvPr/>
              </p14:nvContentPartPr>
              <p14:xfrm>
                <a:off x="10913362" y="3542798"/>
                <a:ext cx="115920" cy="3600"/>
              </p14:xfrm>
            </p:contentPart>
          </mc:Choice>
          <mc:Fallback>
            <p:pic>
              <p:nvPicPr>
                <p:cNvPr id="325" name="Input penna 324">
                  <a:extLst>
                    <a:ext uri="{FF2B5EF4-FFF2-40B4-BE49-F238E27FC236}">
                      <a16:creationId xmlns:a16="http://schemas.microsoft.com/office/drawing/2014/main" id="{3F14A5CB-02FB-408A-AC51-8C305CA12BF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904722" y="3533798"/>
                  <a:ext cx="133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26" name="Input penna 325">
                  <a:extLst>
                    <a:ext uri="{FF2B5EF4-FFF2-40B4-BE49-F238E27FC236}">
                      <a16:creationId xmlns:a16="http://schemas.microsoft.com/office/drawing/2014/main" id="{12D65D5D-E331-4259-A0F7-F9E8E9036343}"/>
                    </a:ext>
                  </a:extLst>
                </p14:cNvPr>
                <p14:cNvContentPartPr/>
                <p14:nvPr/>
              </p14:nvContentPartPr>
              <p14:xfrm>
                <a:off x="10916602" y="3660518"/>
                <a:ext cx="125280" cy="5040"/>
              </p14:xfrm>
            </p:contentPart>
          </mc:Choice>
          <mc:Fallback>
            <p:pic>
              <p:nvPicPr>
                <p:cNvPr id="326" name="Input penna 325">
                  <a:extLst>
                    <a:ext uri="{FF2B5EF4-FFF2-40B4-BE49-F238E27FC236}">
                      <a16:creationId xmlns:a16="http://schemas.microsoft.com/office/drawing/2014/main" id="{12D65D5D-E331-4259-A0F7-F9E8E903634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907602" y="3651518"/>
                  <a:ext cx="1429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0">
            <p14:nvContentPartPr>
              <p14:cNvPr id="327" name="Input penna 326">
                <a:extLst>
                  <a:ext uri="{FF2B5EF4-FFF2-40B4-BE49-F238E27FC236}">
                    <a16:creationId xmlns:a16="http://schemas.microsoft.com/office/drawing/2014/main" id="{4E2139CB-8FC0-4A63-B00D-D913803E088E}"/>
                  </a:ext>
                </a:extLst>
              </p14:cNvPr>
              <p14:cNvContentPartPr/>
              <p14:nvPr/>
            </p14:nvContentPartPr>
            <p14:xfrm>
              <a:off x="11278042" y="3317438"/>
              <a:ext cx="177120" cy="430920"/>
            </p14:xfrm>
          </p:contentPart>
        </mc:Choice>
        <mc:Fallback>
          <p:pic>
            <p:nvPicPr>
              <p:cNvPr id="327" name="Input penna 326">
                <a:extLst>
                  <a:ext uri="{FF2B5EF4-FFF2-40B4-BE49-F238E27FC236}">
                    <a16:creationId xmlns:a16="http://schemas.microsoft.com/office/drawing/2014/main" id="{4E2139CB-8FC0-4A63-B00D-D913803E088E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11269402" y="3308798"/>
                <a:ext cx="1947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2">
            <p14:nvContentPartPr>
              <p14:cNvPr id="330" name="Input penna 329">
                <a:extLst>
                  <a:ext uri="{FF2B5EF4-FFF2-40B4-BE49-F238E27FC236}">
                    <a16:creationId xmlns:a16="http://schemas.microsoft.com/office/drawing/2014/main" id="{F95EB0A8-0DAB-4154-9CC4-3B566037761E}"/>
                  </a:ext>
                </a:extLst>
              </p14:cNvPr>
              <p14:cNvContentPartPr/>
              <p14:nvPr/>
            </p14:nvContentPartPr>
            <p14:xfrm>
              <a:off x="2177602" y="2743598"/>
              <a:ext cx="25560" cy="1322280"/>
            </p14:xfrm>
          </p:contentPart>
        </mc:Choice>
        <mc:Fallback>
          <p:pic>
            <p:nvPicPr>
              <p:cNvPr id="330" name="Input penna 329">
                <a:extLst>
                  <a:ext uri="{FF2B5EF4-FFF2-40B4-BE49-F238E27FC236}">
                    <a16:creationId xmlns:a16="http://schemas.microsoft.com/office/drawing/2014/main" id="{F95EB0A8-0DAB-4154-9CC4-3B566037761E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2123962" y="2635958"/>
                <a:ext cx="133200" cy="15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4">
            <p14:nvContentPartPr>
              <p14:cNvPr id="331" name="Input penna 330">
                <a:extLst>
                  <a:ext uri="{FF2B5EF4-FFF2-40B4-BE49-F238E27FC236}">
                    <a16:creationId xmlns:a16="http://schemas.microsoft.com/office/drawing/2014/main" id="{DD5C5164-243C-46A4-9491-F9DB3061E1B5}"/>
                  </a:ext>
                </a:extLst>
              </p14:cNvPr>
              <p14:cNvContentPartPr/>
              <p14:nvPr/>
            </p14:nvContentPartPr>
            <p14:xfrm>
              <a:off x="2137642" y="2824958"/>
              <a:ext cx="1384560" cy="1190880"/>
            </p14:xfrm>
          </p:contentPart>
        </mc:Choice>
        <mc:Fallback>
          <p:pic>
            <p:nvPicPr>
              <p:cNvPr id="331" name="Input penna 330">
                <a:extLst>
                  <a:ext uri="{FF2B5EF4-FFF2-40B4-BE49-F238E27FC236}">
                    <a16:creationId xmlns:a16="http://schemas.microsoft.com/office/drawing/2014/main" id="{DD5C5164-243C-46A4-9491-F9DB3061E1B5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2083642" y="2716958"/>
                <a:ext cx="1492200" cy="14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332" name="Input penna 331">
                <a:extLst>
                  <a:ext uri="{FF2B5EF4-FFF2-40B4-BE49-F238E27FC236}">
                    <a16:creationId xmlns:a16="http://schemas.microsoft.com/office/drawing/2014/main" id="{06F54174-DDED-45BC-8ABA-1BEF5C880BDB}"/>
                  </a:ext>
                </a:extLst>
              </p14:cNvPr>
              <p14:cNvContentPartPr/>
              <p14:nvPr/>
            </p14:nvContentPartPr>
            <p14:xfrm>
              <a:off x="2100922" y="2793278"/>
              <a:ext cx="1488240" cy="57600"/>
            </p14:xfrm>
          </p:contentPart>
        </mc:Choice>
        <mc:Fallback>
          <p:pic>
            <p:nvPicPr>
              <p:cNvPr id="332" name="Input penna 331">
                <a:extLst>
                  <a:ext uri="{FF2B5EF4-FFF2-40B4-BE49-F238E27FC236}">
                    <a16:creationId xmlns:a16="http://schemas.microsoft.com/office/drawing/2014/main" id="{06F54174-DDED-45BC-8ABA-1BEF5C880BDB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2047282" y="2685278"/>
                <a:ext cx="159588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" name="Gruppo 348">
            <a:extLst>
              <a:ext uri="{FF2B5EF4-FFF2-40B4-BE49-F238E27FC236}">
                <a16:creationId xmlns:a16="http://schemas.microsoft.com/office/drawing/2014/main" id="{DAFB995B-48B0-4436-9C14-4406C9A210E7}"/>
              </a:ext>
            </a:extLst>
          </p:cNvPr>
          <p:cNvGrpSpPr/>
          <p:nvPr/>
        </p:nvGrpSpPr>
        <p:grpSpPr>
          <a:xfrm>
            <a:off x="10158082" y="4029518"/>
            <a:ext cx="1990800" cy="787680"/>
            <a:chOff x="10158082" y="4029518"/>
            <a:chExt cx="1990800" cy="78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33" name="Input penna 332">
                  <a:extLst>
                    <a:ext uri="{FF2B5EF4-FFF2-40B4-BE49-F238E27FC236}">
                      <a16:creationId xmlns:a16="http://schemas.microsoft.com/office/drawing/2014/main" id="{80755449-2C24-4040-9DDB-6B3FFFE17BEA}"/>
                    </a:ext>
                  </a:extLst>
                </p14:cNvPr>
                <p14:cNvContentPartPr/>
                <p14:nvPr/>
              </p14:nvContentPartPr>
              <p14:xfrm>
                <a:off x="10158082" y="4441358"/>
                <a:ext cx="172800" cy="254160"/>
              </p14:xfrm>
            </p:contentPart>
          </mc:Choice>
          <mc:Fallback>
            <p:pic>
              <p:nvPicPr>
                <p:cNvPr id="333" name="Input penna 332">
                  <a:extLst>
                    <a:ext uri="{FF2B5EF4-FFF2-40B4-BE49-F238E27FC236}">
                      <a16:creationId xmlns:a16="http://schemas.microsoft.com/office/drawing/2014/main" id="{80755449-2C24-4040-9DDB-6B3FFFE17BE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149082" y="4432358"/>
                  <a:ext cx="190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34" name="Input penna 333">
                  <a:extLst>
                    <a:ext uri="{FF2B5EF4-FFF2-40B4-BE49-F238E27FC236}">
                      <a16:creationId xmlns:a16="http://schemas.microsoft.com/office/drawing/2014/main" id="{272F0568-D7EB-49A2-9CEE-245D271BE58C}"/>
                    </a:ext>
                  </a:extLst>
                </p14:cNvPr>
                <p14:cNvContentPartPr/>
                <p14:nvPr/>
              </p14:nvContentPartPr>
              <p14:xfrm>
                <a:off x="10417642" y="4197998"/>
                <a:ext cx="118440" cy="205560"/>
              </p14:xfrm>
            </p:contentPart>
          </mc:Choice>
          <mc:Fallback>
            <p:pic>
              <p:nvPicPr>
                <p:cNvPr id="334" name="Input penna 333">
                  <a:extLst>
                    <a:ext uri="{FF2B5EF4-FFF2-40B4-BE49-F238E27FC236}">
                      <a16:creationId xmlns:a16="http://schemas.microsoft.com/office/drawing/2014/main" id="{272F0568-D7EB-49A2-9CEE-245D271BE58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409002" y="4188998"/>
                  <a:ext cx="136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35" name="Input penna 334">
                  <a:extLst>
                    <a:ext uri="{FF2B5EF4-FFF2-40B4-BE49-F238E27FC236}">
                      <a16:creationId xmlns:a16="http://schemas.microsoft.com/office/drawing/2014/main" id="{FE2D6B6E-3B52-47F7-A90B-3640A4A2FF0C}"/>
                    </a:ext>
                  </a:extLst>
                </p14:cNvPr>
                <p14:cNvContentPartPr/>
                <p14:nvPr/>
              </p14:nvContentPartPr>
              <p14:xfrm>
                <a:off x="10530322" y="4529198"/>
                <a:ext cx="117000" cy="28440"/>
              </p14:xfrm>
            </p:contentPart>
          </mc:Choice>
          <mc:Fallback>
            <p:pic>
              <p:nvPicPr>
                <p:cNvPr id="335" name="Input penna 334">
                  <a:extLst>
                    <a:ext uri="{FF2B5EF4-FFF2-40B4-BE49-F238E27FC236}">
                      <a16:creationId xmlns:a16="http://schemas.microsoft.com/office/drawing/2014/main" id="{FE2D6B6E-3B52-47F7-A90B-3640A4A2FF0C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521322" y="4520558"/>
                  <a:ext cx="134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36" name="Input penna 335">
                  <a:extLst>
                    <a:ext uri="{FF2B5EF4-FFF2-40B4-BE49-F238E27FC236}">
                      <a16:creationId xmlns:a16="http://schemas.microsoft.com/office/drawing/2014/main" id="{06995A95-DA5B-49C4-BAE3-E20CF9904CC4}"/>
                    </a:ext>
                  </a:extLst>
                </p14:cNvPr>
                <p14:cNvContentPartPr/>
                <p14:nvPr/>
              </p14:nvContentPartPr>
              <p14:xfrm>
                <a:off x="10521322" y="4643318"/>
                <a:ext cx="118080" cy="11160"/>
              </p14:xfrm>
            </p:contentPart>
          </mc:Choice>
          <mc:Fallback>
            <p:pic>
              <p:nvPicPr>
                <p:cNvPr id="336" name="Input penna 335">
                  <a:extLst>
                    <a:ext uri="{FF2B5EF4-FFF2-40B4-BE49-F238E27FC236}">
                      <a16:creationId xmlns:a16="http://schemas.microsoft.com/office/drawing/2014/main" id="{06995A95-DA5B-49C4-BAE3-E20CF9904CC4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512322" y="4634318"/>
                  <a:ext cx="135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37" name="Input penna 336">
                  <a:extLst>
                    <a:ext uri="{FF2B5EF4-FFF2-40B4-BE49-F238E27FC236}">
                      <a16:creationId xmlns:a16="http://schemas.microsoft.com/office/drawing/2014/main" id="{205E239F-C3FD-461F-BBBB-76B9425D4DC9}"/>
                    </a:ext>
                  </a:extLst>
                </p14:cNvPr>
                <p14:cNvContentPartPr/>
                <p14:nvPr/>
              </p14:nvContentPartPr>
              <p14:xfrm>
                <a:off x="10907602" y="4299878"/>
                <a:ext cx="120600" cy="407520"/>
              </p14:xfrm>
            </p:contentPart>
          </mc:Choice>
          <mc:Fallback>
            <p:pic>
              <p:nvPicPr>
                <p:cNvPr id="337" name="Input penna 336">
                  <a:extLst>
                    <a:ext uri="{FF2B5EF4-FFF2-40B4-BE49-F238E27FC236}">
                      <a16:creationId xmlns:a16="http://schemas.microsoft.com/office/drawing/2014/main" id="{205E239F-C3FD-461F-BBBB-76B9425D4DC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898962" y="4290878"/>
                  <a:ext cx="1382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8" name="Input penna 337">
                  <a:extLst>
                    <a:ext uri="{FF2B5EF4-FFF2-40B4-BE49-F238E27FC236}">
                      <a16:creationId xmlns:a16="http://schemas.microsoft.com/office/drawing/2014/main" id="{129A8E1D-F083-4BD1-BBE1-26BE733BAC11}"/>
                    </a:ext>
                  </a:extLst>
                </p14:cNvPr>
                <p14:cNvContentPartPr/>
                <p14:nvPr/>
              </p14:nvContentPartPr>
              <p14:xfrm>
                <a:off x="11103802" y="4121318"/>
                <a:ext cx="52200" cy="186480"/>
              </p14:xfrm>
            </p:contentPart>
          </mc:Choice>
          <mc:Fallback>
            <p:pic>
              <p:nvPicPr>
                <p:cNvPr id="338" name="Input penna 337">
                  <a:extLst>
                    <a:ext uri="{FF2B5EF4-FFF2-40B4-BE49-F238E27FC236}">
                      <a16:creationId xmlns:a16="http://schemas.microsoft.com/office/drawing/2014/main" id="{129A8E1D-F083-4BD1-BBE1-26BE733BAC1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1094802" y="4112318"/>
                  <a:ext cx="69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9" name="Input penna 338">
                  <a:extLst>
                    <a:ext uri="{FF2B5EF4-FFF2-40B4-BE49-F238E27FC236}">
                      <a16:creationId xmlns:a16="http://schemas.microsoft.com/office/drawing/2014/main" id="{23D203E7-AA8A-4B89-A731-CDB97828AC73}"/>
                    </a:ext>
                  </a:extLst>
                </p14:cNvPr>
                <p14:cNvContentPartPr/>
                <p14:nvPr/>
              </p14:nvContentPartPr>
              <p14:xfrm>
                <a:off x="11190922" y="4564118"/>
                <a:ext cx="128160" cy="6120"/>
              </p14:xfrm>
            </p:contentPart>
          </mc:Choice>
          <mc:Fallback>
            <p:pic>
              <p:nvPicPr>
                <p:cNvPr id="339" name="Input penna 338">
                  <a:extLst>
                    <a:ext uri="{FF2B5EF4-FFF2-40B4-BE49-F238E27FC236}">
                      <a16:creationId xmlns:a16="http://schemas.microsoft.com/office/drawing/2014/main" id="{23D203E7-AA8A-4B89-A731-CDB97828AC7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1182282" y="4555118"/>
                  <a:ext cx="145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40" name="Input penna 339">
                  <a:extLst>
                    <a:ext uri="{FF2B5EF4-FFF2-40B4-BE49-F238E27FC236}">
                      <a16:creationId xmlns:a16="http://schemas.microsoft.com/office/drawing/2014/main" id="{6E27CA79-A60E-43A1-A767-F8760A68E0E1}"/>
                    </a:ext>
                  </a:extLst>
                </p14:cNvPr>
                <p14:cNvContentPartPr/>
                <p14:nvPr/>
              </p14:nvContentPartPr>
              <p14:xfrm>
                <a:off x="11252482" y="4425158"/>
                <a:ext cx="15840" cy="249840"/>
              </p14:xfrm>
            </p:contentPart>
          </mc:Choice>
          <mc:Fallback>
            <p:pic>
              <p:nvPicPr>
                <p:cNvPr id="340" name="Input penna 339">
                  <a:extLst>
                    <a:ext uri="{FF2B5EF4-FFF2-40B4-BE49-F238E27FC236}">
                      <a16:creationId xmlns:a16="http://schemas.microsoft.com/office/drawing/2014/main" id="{6E27CA79-A60E-43A1-A767-F8760A68E0E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1243842" y="4416518"/>
                  <a:ext cx="33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41" name="Input penna 340">
                  <a:extLst>
                    <a:ext uri="{FF2B5EF4-FFF2-40B4-BE49-F238E27FC236}">
                      <a16:creationId xmlns:a16="http://schemas.microsoft.com/office/drawing/2014/main" id="{08C39EB0-1BC5-4672-A5F1-AF779134868C}"/>
                    </a:ext>
                  </a:extLst>
                </p14:cNvPr>
                <p14:cNvContentPartPr/>
                <p14:nvPr/>
              </p14:nvContentPartPr>
              <p14:xfrm>
                <a:off x="11511322" y="4262798"/>
                <a:ext cx="196920" cy="355680"/>
              </p14:xfrm>
            </p:contentPart>
          </mc:Choice>
          <mc:Fallback>
            <p:pic>
              <p:nvPicPr>
                <p:cNvPr id="341" name="Input penna 340">
                  <a:extLst>
                    <a:ext uri="{FF2B5EF4-FFF2-40B4-BE49-F238E27FC236}">
                      <a16:creationId xmlns:a16="http://schemas.microsoft.com/office/drawing/2014/main" id="{08C39EB0-1BC5-4672-A5F1-AF779134868C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1502322" y="4254158"/>
                  <a:ext cx="2145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42" name="Input penna 341">
                  <a:extLst>
                    <a:ext uri="{FF2B5EF4-FFF2-40B4-BE49-F238E27FC236}">
                      <a16:creationId xmlns:a16="http://schemas.microsoft.com/office/drawing/2014/main" id="{36E0A4DA-EC36-436D-8DC3-4F53D99A53C0}"/>
                    </a:ext>
                  </a:extLst>
                </p14:cNvPr>
                <p14:cNvContentPartPr/>
                <p14:nvPr/>
              </p14:nvContentPartPr>
              <p14:xfrm>
                <a:off x="11792482" y="4100438"/>
                <a:ext cx="70200" cy="163440"/>
              </p14:xfrm>
            </p:contentPart>
          </mc:Choice>
          <mc:Fallback>
            <p:pic>
              <p:nvPicPr>
                <p:cNvPr id="342" name="Input penna 341">
                  <a:extLst>
                    <a:ext uri="{FF2B5EF4-FFF2-40B4-BE49-F238E27FC236}">
                      <a16:creationId xmlns:a16="http://schemas.microsoft.com/office/drawing/2014/main" id="{36E0A4DA-EC36-436D-8DC3-4F53D99A53C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1783482" y="4091798"/>
                  <a:ext cx="87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47" name="Input penna 346">
                  <a:extLst>
                    <a:ext uri="{FF2B5EF4-FFF2-40B4-BE49-F238E27FC236}">
                      <a16:creationId xmlns:a16="http://schemas.microsoft.com/office/drawing/2014/main" id="{A98A81D4-0BF4-42CA-A43F-69E64C204E80}"/>
                    </a:ext>
                  </a:extLst>
                </p14:cNvPr>
                <p14:cNvContentPartPr/>
                <p14:nvPr/>
              </p14:nvContentPartPr>
              <p14:xfrm>
                <a:off x="10326562" y="4088198"/>
                <a:ext cx="320040" cy="282240"/>
              </p14:xfrm>
            </p:contentPart>
          </mc:Choice>
          <mc:Fallback>
            <p:pic>
              <p:nvPicPr>
                <p:cNvPr id="347" name="Input penna 346">
                  <a:extLst>
                    <a:ext uri="{FF2B5EF4-FFF2-40B4-BE49-F238E27FC236}">
                      <a16:creationId xmlns:a16="http://schemas.microsoft.com/office/drawing/2014/main" id="{A98A81D4-0BF4-42CA-A43F-69E64C204E8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17562" y="4079198"/>
                  <a:ext cx="337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48" name="Input penna 347">
                  <a:extLst>
                    <a:ext uri="{FF2B5EF4-FFF2-40B4-BE49-F238E27FC236}">
                      <a16:creationId xmlns:a16="http://schemas.microsoft.com/office/drawing/2014/main" id="{B3491BE6-AA77-4265-B0B0-5320A2F01240}"/>
                    </a:ext>
                  </a:extLst>
                </p14:cNvPr>
                <p14:cNvContentPartPr/>
                <p14:nvPr/>
              </p14:nvContentPartPr>
              <p14:xfrm>
                <a:off x="10700242" y="4029518"/>
                <a:ext cx="1448640" cy="787680"/>
              </p14:xfrm>
            </p:contentPart>
          </mc:Choice>
          <mc:Fallback>
            <p:pic>
              <p:nvPicPr>
                <p:cNvPr id="348" name="Input penna 347">
                  <a:extLst>
                    <a:ext uri="{FF2B5EF4-FFF2-40B4-BE49-F238E27FC236}">
                      <a16:creationId xmlns:a16="http://schemas.microsoft.com/office/drawing/2014/main" id="{B3491BE6-AA77-4265-B0B0-5320A2F0124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691602" y="4020518"/>
                  <a:ext cx="1466280" cy="80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350" name="Input penna 349">
                <a:extLst>
                  <a:ext uri="{FF2B5EF4-FFF2-40B4-BE49-F238E27FC236}">
                    <a16:creationId xmlns:a16="http://schemas.microsoft.com/office/drawing/2014/main" id="{4B368E27-1A43-44A5-B3FA-51E5AD317C18}"/>
                  </a:ext>
                </a:extLst>
              </p14:cNvPr>
              <p14:cNvContentPartPr/>
              <p14:nvPr/>
            </p14:nvContentPartPr>
            <p14:xfrm>
              <a:off x="6975322" y="5959118"/>
              <a:ext cx="153000" cy="15120"/>
            </p14:xfrm>
          </p:contentPart>
        </mc:Choice>
        <mc:Fallback>
          <p:pic>
            <p:nvPicPr>
              <p:cNvPr id="350" name="Input penna 349">
                <a:extLst>
                  <a:ext uri="{FF2B5EF4-FFF2-40B4-BE49-F238E27FC236}">
                    <a16:creationId xmlns:a16="http://schemas.microsoft.com/office/drawing/2014/main" id="{4B368E27-1A43-44A5-B3FA-51E5AD317C18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966322" y="5950478"/>
                <a:ext cx="1706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351" name="Input penna 350">
                <a:extLst>
                  <a:ext uri="{FF2B5EF4-FFF2-40B4-BE49-F238E27FC236}">
                    <a16:creationId xmlns:a16="http://schemas.microsoft.com/office/drawing/2014/main" id="{FB024531-DFAB-43AA-BC5B-EBEB31B18D7E}"/>
                  </a:ext>
                </a:extLst>
              </p14:cNvPr>
              <p14:cNvContentPartPr/>
              <p14:nvPr/>
            </p14:nvContentPartPr>
            <p14:xfrm>
              <a:off x="6944722" y="6096278"/>
              <a:ext cx="143280" cy="6840"/>
            </p14:xfrm>
          </p:contentPart>
        </mc:Choice>
        <mc:Fallback>
          <p:pic>
            <p:nvPicPr>
              <p:cNvPr id="351" name="Input penna 350">
                <a:extLst>
                  <a:ext uri="{FF2B5EF4-FFF2-40B4-BE49-F238E27FC236}">
                    <a16:creationId xmlns:a16="http://schemas.microsoft.com/office/drawing/2014/main" id="{FB024531-DFAB-43AA-BC5B-EBEB31B18D7E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6935722" y="6087278"/>
                <a:ext cx="16092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0" name="Gruppo 359">
            <a:extLst>
              <a:ext uri="{FF2B5EF4-FFF2-40B4-BE49-F238E27FC236}">
                <a16:creationId xmlns:a16="http://schemas.microsoft.com/office/drawing/2014/main" id="{C59C4C71-EC10-44B5-BBD8-5740FFE083A8}"/>
              </a:ext>
            </a:extLst>
          </p:cNvPr>
          <p:cNvGrpSpPr/>
          <p:nvPr/>
        </p:nvGrpSpPr>
        <p:grpSpPr>
          <a:xfrm>
            <a:off x="4374322" y="6386798"/>
            <a:ext cx="462960" cy="341280"/>
            <a:chOff x="4374322" y="6386798"/>
            <a:chExt cx="46296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58" name="Input penna 357">
                  <a:extLst>
                    <a:ext uri="{FF2B5EF4-FFF2-40B4-BE49-F238E27FC236}">
                      <a16:creationId xmlns:a16="http://schemas.microsoft.com/office/drawing/2014/main" id="{D41CE606-0B4D-4B7D-8BD0-470E35D22646}"/>
                    </a:ext>
                  </a:extLst>
                </p14:cNvPr>
                <p14:cNvContentPartPr/>
                <p14:nvPr/>
              </p14:nvContentPartPr>
              <p14:xfrm>
                <a:off x="4374322" y="6386798"/>
                <a:ext cx="284760" cy="298440"/>
              </p14:xfrm>
            </p:contentPart>
          </mc:Choice>
          <mc:Fallback>
            <p:pic>
              <p:nvPicPr>
                <p:cNvPr id="358" name="Input penna 357">
                  <a:extLst>
                    <a:ext uri="{FF2B5EF4-FFF2-40B4-BE49-F238E27FC236}">
                      <a16:creationId xmlns:a16="http://schemas.microsoft.com/office/drawing/2014/main" id="{D41CE606-0B4D-4B7D-8BD0-470E35D2264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365322" y="6378158"/>
                  <a:ext cx="302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59" name="Input penna 358">
                  <a:extLst>
                    <a:ext uri="{FF2B5EF4-FFF2-40B4-BE49-F238E27FC236}">
                      <a16:creationId xmlns:a16="http://schemas.microsoft.com/office/drawing/2014/main" id="{462B3513-3538-49A7-9B4E-23C660F28CE6}"/>
                    </a:ext>
                  </a:extLst>
                </p14:cNvPr>
                <p14:cNvContentPartPr/>
                <p14:nvPr/>
              </p14:nvContentPartPr>
              <p14:xfrm>
                <a:off x="4702642" y="6515678"/>
                <a:ext cx="134640" cy="212400"/>
              </p14:xfrm>
            </p:contentPart>
          </mc:Choice>
          <mc:Fallback>
            <p:pic>
              <p:nvPicPr>
                <p:cNvPr id="359" name="Input penna 358">
                  <a:extLst>
                    <a:ext uri="{FF2B5EF4-FFF2-40B4-BE49-F238E27FC236}">
                      <a16:creationId xmlns:a16="http://schemas.microsoft.com/office/drawing/2014/main" id="{462B3513-3538-49A7-9B4E-23C660F28CE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693642" y="6507038"/>
                  <a:ext cx="1522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uppo 363">
            <a:extLst>
              <a:ext uri="{FF2B5EF4-FFF2-40B4-BE49-F238E27FC236}">
                <a16:creationId xmlns:a16="http://schemas.microsoft.com/office/drawing/2014/main" id="{A8A67104-88BE-4464-924A-8663B2C70604}"/>
              </a:ext>
            </a:extLst>
          </p:cNvPr>
          <p:cNvGrpSpPr/>
          <p:nvPr/>
        </p:nvGrpSpPr>
        <p:grpSpPr>
          <a:xfrm>
            <a:off x="7344322" y="5661038"/>
            <a:ext cx="962280" cy="912960"/>
            <a:chOff x="7344322" y="5661038"/>
            <a:chExt cx="962280" cy="91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352" name="Input penna 351">
                  <a:extLst>
                    <a:ext uri="{FF2B5EF4-FFF2-40B4-BE49-F238E27FC236}">
                      <a16:creationId xmlns:a16="http://schemas.microsoft.com/office/drawing/2014/main" id="{1CB4CBBC-06E8-45AD-9874-C3305679AB82}"/>
                    </a:ext>
                  </a:extLst>
                </p14:cNvPr>
                <p14:cNvContentPartPr/>
                <p14:nvPr/>
              </p14:nvContentPartPr>
              <p14:xfrm>
                <a:off x="7344322" y="6103118"/>
                <a:ext cx="15840" cy="5760"/>
              </p14:xfrm>
            </p:contentPart>
          </mc:Choice>
          <mc:Fallback>
            <p:pic>
              <p:nvPicPr>
                <p:cNvPr id="352" name="Input penna 351">
                  <a:extLst>
                    <a:ext uri="{FF2B5EF4-FFF2-40B4-BE49-F238E27FC236}">
                      <a16:creationId xmlns:a16="http://schemas.microsoft.com/office/drawing/2014/main" id="{1CB4CBBC-06E8-45AD-9874-C3305679AB8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335322" y="6094478"/>
                  <a:ext cx="33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53" name="Input penna 352">
                  <a:extLst>
                    <a:ext uri="{FF2B5EF4-FFF2-40B4-BE49-F238E27FC236}">
                      <a16:creationId xmlns:a16="http://schemas.microsoft.com/office/drawing/2014/main" id="{ED4DF93D-236A-4FA6-A185-199CC1DC9B00}"/>
                    </a:ext>
                  </a:extLst>
                </p14:cNvPr>
                <p14:cNvContentPartPr/>
                <p14:nvPr/>
              </p14:nvContentPartPr>
              <p14:xfrm>
                <a:off x="7547002" y="6082238"/>
                <a:ext cx="168480" cy="29160"/>
              </p14:xfrm>
            </p:contentPart>
          </mc:Choice>
          <mc:Fallback>
            <p:pic>
              <p:nvPicPr>
                <p:cNvPr id="353" name="Input penna 352">
                  <a:extLst>
                    <a:ext uri="{FF2B5EF4-FFF2-40B4-BE49-F238E27FC236}">
                      <a16:creationId xmlns:a16="http://schemas.microsoft.com/office/drawing/2014/main" id="{ED4DF93D-236A-4FA6-A185-199CC1DC9B00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538362" y="6073238"/>
                  <a:ext cx="186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54" name="Input penna 353">
                  <a:extLst>
                    <a:ext uri="{FF2B5EF4-FFF2-40B4-BE49-F238E27FC236}">
                      <a16:creationId xmlns:a16="http://schemas.microsoft.com/office/drawing/2014/main" id="{6D8859A6-3DE5-4267-9591-D8BA83BB979C}"/>
                    </a:ext>
                  </a:extLst>
                </p14:cNvPr>
                <p14:cNvContentPartPr/>
                <p14:nvPr/>
              </p14:nvContentPartPr>
              <p14:xfrm>
                <a:off x="7903042" y="6058838"/>
                <a:ext cx="35280" cy="5040"/>
              </p14:xfrm>
            </p:contentPart>
          </mc:Choice>
          <mc:Fallback>
            <p:pic>
              <p:nvPicPr>
                <p:cNvPr id="354" name="Input penna 353">
                  <a:extLst>
                    <a:ext uri="{FF2B5EF4-FFF2-40B4-BE49-F238E27FC236}">
                      <a16:creationId xmlns:a16="http://schemas.microsoft.com/office/drawing/2014/main" id="{6D8859A6-3DE5-4267-9591-D8BA83BB979C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894042" y="6049838"/>
                  <a:ext cx="52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55" name="Input penna 354">
                  <a:extLst>
                    <a:ext uri="{FF2B5EF4-FFF2-40B4-BE49-F238E27FC236}">
                      <a16:creationId xmlns:a16="http://schemas.microsoft.com/office/drawing/2014/main" id="{3171CC20-22E6-40FF-8CE2-DD89FD1282B3}"/>
                    </a:ext>
                  </a:extLst>
                </p14:cNvPr>
                <p14:cNvContentPartPr/>
                <p14:nvPr/>
              </p14:nvContentPartPr>
              <p14:xfrm>
                <a:off x="8155402" y="5661038"/>
                <a:ext cx="151200" cy="300960"/>
              </p14:xfrm>
            </p:contentPart>
          </mc:Choice>
          <mc:Fallback>
            <p:pic>
              <p:nvPicPr>
                <p:cNvPr id="355" name="Input penna 354">
                  <a:extLst>
                    <a:ext uri="{FF2B5EF4-FFF2-40B4-BE49-F238E27FC236}">
                      <a16:creationId xmlns:a16="http://schemas.microsoft.com/office/drawing/2014/main" id="{3171CC20-22E6-40FF-8CE2-DD89FD1282B3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146402" y="5652038"/>
                  <a:ext cx="1688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56" name="Input penna 355">
                  <a:extLst>
                    <a:ext uri="{FF2B5EF4-FFF2-40B4-BE49-F238E27FC236}">
                      <a16:creationId xmlns:a16="http://schemas.microsoft.com/office/drawing/2014/main" id="{E3E7D678-04C7-4D79-81D2-44141ED95075}"/>
                    </a:ext>
                  </a:extLst>
                </p14:cNvPr>
                <p14:cNvContentPartPr/>
                <p14:nvPr/>
              </p14:nvContentPartPr>
              <p14:xfrm>
                <a:off x="8215882" y="6223358"/>
                <a:ext cx="2160" cy="26280"/>
              </p14:xfrm>
            </p:contentPart>
          </mc:Choice>
          <mc:Fallback>
            <p:pic>
              <p:nvPicPr>
                <p:cNvPr id="356" name="Input penna 355">
                  <a:extLst>
                    <a:ext uri="{FF2B5EF4-FFF2-40B4-BE49-F238E27FC236}">
                      <a16:creationId xmlns:a16="http://schemas.microsoft.com/office/drawing/2014/main" id="{E3E7D678-04C7-4D79-81D2-44141ED9507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206882" y="6214718"/>
                  <a:ext cx="19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61" name="Input penna 360">
                  <a:extLst>
                    <a:ext uri="{FF2B5EF4-FFF2-40B4-BE49-F238E27FC236}">
                      <a16:creationId xmlns:a16="http://schemas.microsoft.com/office/drawing/2014/main" id="{3948350E-FB6E-46DD-B36E-9C7A6AD599A7}"/>
                    </a:ext>
                  </a:extLst>
                </p14:cNvPr>
                <p14:cNvContentPartPr/>
                <p14:nvPr/>
              </p14:nvContentPartPr>
              <p14:xfrm>
                <a:off x="7666522" y="5715758"/>
                <a:ext cx="203400" cy="304920"/>
              </p14:xfrm>
            </p:contentPart>
          </mc:Choice>
          <mc:Fallback>
            <p:pic>
              <p:nvPicPr>
                <p:cNvPr id="361" name="Input penna 360">
                  <a:extLst>
                    <a:ext uri="{FF2B5EF4-FFF2-40B4-BE49-F238E27FC236}">
                      <a16:creationId xmlns:a16="http://schemas.microsoft.com/office/drawing/2014/main" id="{3948350E-FB6E-46DD-B36E-9C7A6AD599A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657882" y="5707118"/>
                  <a:ext cx="221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62" name="Input penna 361">
                  <a:extLst>
                    <a:ext uri="{FF2B5EF4-FFF2-40B4-BE49-F238E27FC236}">
                      <a16:creationId xmlns:a16="http://schemas.microsoft.com/office/drawing/2014/main" id="{B8476007-5861-4AE7-8643-B06EF27D601B}"/>
                    </a:ext>
                  </a:extLst>
                </p14:cNvPr>
                <p14:cNvContentPartPr/>
                <p14:nvPr/>
              </p14:nvContentPartPr>
              <p14:xfrm>
                <a:off x="7755442" y="6017798"/>
                <a:ext cx="198720" cy="268920"/>
              </p14:xfrm>
            </p:contentPart>
          </mc:Choice>
          <mc:Fallback>
            <p:pic>
              <p:nvPicPr>
                <p:cNvPr id="362" name="Input penna 361">
                  <a:extLst>
                    <a:ext uri="{FF2B5EF4-FFF2-40B4-BE49-F238E27FC236}">
                      <a16:creationId xmlns:a16="http://schemas.microsoft.com/office/drawing/2014/main" id="{B8476007-5861-4AE7-8643-B06EF27D601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7746802" y="6009158"/>
                  <a:ext cx="216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63" name="Input penna 362">
                  <a:extLst>
                    <a:ext uri="{FF2B5EF4-FFF2-40B4-BE49-F238E27FC236}">
                      <a16:creationId xmlns:a16="http://schemas.microsoft.com/office/drawing/2014/main" id="{71A2DED6-DB1F-427B-9DBE-D32227D94E35}"/>
                    </a:ext>
                  </a:extLst>
                </p14:cNvPr>
                <p14:cNvContentPartPr/>
                <p14:nvPr/>
              </p14:nvContentPartPr>
              <p14:xfrm>
                <a:off x="7853362" y="6253598"/>
                <a:ext cx="82080" cy="320400"/>
              </p14:xfrm>
            </p:contentPart>
          </mc:Choice>
          <mc:Fallback>
            <p:pic>
              <p:nvPicPr>
                <p:cNvPr id="363" name="Input penna 362">
                  <a:extLst>
                    <a:ext uri="{FF2B5EF4-FFF2-40B4-BE49-F238E27FC236}">
                      <a16:creationId xmlns:a16="http://schemas.microsoft.com/office/drawing/2014/main" id="{71A2DED6-DB1F-427B-9DBE-D32227D94E3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7844722" y="6244958"/>
                  <a:ext cx="9972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375" name="Input penna 374">
                <a:extLst>
                  <a:ext uri="{FF2B5EF4-FFF2-40B4-BE49-F238E27FC236}">
                    <a16:creationId xmlns:a16="http://schemas.microsoft.com/office/drawing/2014/main" id="{50679471-6101-4325-A783-473222EF3EAD}"/>
                  </a:ext>
                </a:extLst>
              </p14:cNvPr>
              <p14:cNvContentPartPr/>
              <p14:nvPr/>
            </p14:nvContentPartPr>
            <p14:xfrm>
              <a:off x="9883762" y="6284198"/>
              <a:ext cx="311040" cy="248040"/>
            </p14:xfrm>
          </p:contentPart>
        </mc:Choice>
        <mc:Fallback>
          <p:pic>
            <p:nvPicPr>
              <p:cNvPr id="375" name="Input penna 374">
                <a:extLst>
                  <a:ext uri="{FF2B5EF4-FFF2-40B4-BE49-F238E27FC236}">
                    <a16:creationId xmlns:a16="http://schemas.microsoft.com/office/drawing/2014/main" id="{50679471-6101-4325-A783-473222EF3EAD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9874762" y="6275558"/>
                <a:ext cx="32868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4" name="Gruppo 383">
            <a:extLst>
              <a:ext uri="{FF2B5EF4-FFF2-40B4-BE49-F238E27FC236}">
                <a16:creationId xmlns:a16="http://schemas.microsoft.com/office/drawing/2014/main" id="{C4DC9D97-09A4-44F4-A5F7-D3B6EA0F6950}"/>
              </a:ext>
            </a:extLst>
          </p:cNvPr>
          <p:cNvGrpSpPr/>
          <p:nvPr/>
        </p:nvGrpSpPr>
        <p:grpSpPr>
          <a:xfrm>
            <a:off x="8935882" y="5532518"/>
            <a:ext cx="2321640" cy="610920"/>
            <a:chOff x="8935882" y="5532518"/>
            <a:chExt cx="2321640" cy="61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65" name="Input penna 364">
                  <a:extLst>
                    <a:ext uri="{FF2B5EF4-FFF2-40B4-BE49-F238E27FC236}">
                      <a16:creationId xmlns:a16="http://schemas.microsoft.com/office/drawing/2014/main" id="{3CBD3BB7-BF62-41FF-B966-8BDF247D1376}"/>
                    </a:ext>
                  </a:extLst>
                </p14:cNvPr>
                <p14:cNvContentPartPr/>
                <p14:nvPr/>
              </p14:nvContentPartPr>
              <p14:xfrm>
                <a:off x="9162682" y="5701718"/>
                <a:ext cx="55080" cy="428760"/>
              </p14:xfrm>
            </p:contentPart>
          </mc:Choice>
          <mc:Fallback>
            <p:pic>
              <p:nvPicPr>
                <p:cNvPr id="365" name="Input penna 364">
                  <a:extLst>
                    <a:ext uri="{FF2B5EF4-FFF2-40B4-BE49-F238E27FC236}">
                      <a16:creationId xmlns:a16="http://schemas.microsoft.com/office/drawing/2014/main" id="{3CBD3BB7-BF62-41FF-B966-8BDF247D137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154042" y="5693078"/>
                  <a:ext cx="727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66" name="Input penna 365">
                  <a:extLst>
                    <a:ext uri="{FF2B5EF4-FFF2-40B4-BE49-F238E27FC236}">
                      <a16:creationId xmlns:a16="http://schemas.microsoft.com/office/drawing/2014/main" id="{DE575D8A-6898-49DB-9B70-CA8A640A49A6}"/>
                    </a:ext>
                  </a:extLst>
                </p14:cNvPr>
                <p14:cNvContentPartPr/>
                <p14:nvPr/>
              </p14:nvContentPartPr>
              <p14:xfrm>
                <a:off x="8935882" y="5626118"/>
                <a:ext cx="375120" cy="61200"/>
              </p14:xfrm>
            </p:contentPart>
          </mc:Choice>
          <mc:Fallback>
            <p:pic>
              <p:nvPicPr>
                <p:cNvPr id="366" name="Input penna 365">
                  <a:extLst>
                    <a:ext uri="{FF2B5EF4-FFF2-40B4-BE49-F238E27FC236}">
                      <a16:creationId xmlns:a16="http://schemas.microsoft.com/office/drawing/2014/main" id="{DE575D8A-6898-49DB-9B70-CA8A640A49A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8927242" y="5617478"/>
                  <a:ext cx="3927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67" name="Input penna 366">
                  <a:extLst>
                    <a:ext uri="{FF2B5EF4-FFF2-40B4-BE49-F238E27FC236}">
                      <a16:creationId xmlns:a16="http://schemas.microsoft.com/office/drawing/2014/main" id="{E1198CB9-7140-456E-ABC2-06B47A150603}"/>
                    </a:ext>
                  </a:extLst>
                </p14:cNvPr>
                <p14:cNvContentPartPr/>
                <p14:nvPr/>
              </p14:nvContentPartPr>
              <p14:xfrm>
                <a:off x="9422962" y="5889998"/>
                <a:ext cx="115560" cy="36720"/>
              </p14:xfrm>
            </p:contentPart>
          </mc:Choice>
          <mc:Fallback>
            <p:pic>
              <p:nvPicPr>
                <p:cNvPr id="367" name="Input penna 366">
                  <a:extLst>
                    <a:ext uri="{FF2B5EF4-FFF2-40B4-BE49-F238E27FC236}">
                      <a16:creationId xmlns:a16="http://schemas.microsoft.com/office/drawing/2014/main" id="{E1198CB9-7140-456E-ABC2-06B47A15060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413962" y="5880998"/>
                  <a:ext cx="133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68" name="Input penna 367">
                  <a:extLst>
                    <a:ext uri="{FF2B5EF4-FFF2-40B4-BE49-F238E27FC236}">
                      <a16:creationId xmlns:a16="http://schemas.microsoft.com/office/drawing/2014/main" id="{22BA5683-95A4-4BAB-9851-6B18AB7D3614}"/>
                    </a:ext>
                  </a:extLst>
                </p14:cNvPr>
                <p14:cNvContentPartPr/>
                <p14:nvPr/>
              </p14:nvContentPartPr>
              <p14:xfrm>
                <a:off x="9398482" y="6043718"/>
                <a:ext cx="132480" cy="7560"/>
              </p14:xfrm>
            </p:contentPart>
          </mc:Choice>
          <mc:Fallback>
            <p:pic>
              <p:nvPicPr>
                <p:cNvPr id="368" name="Input penna 367">
                  <a:extLst>
                    <a:ext uri="{FF2B5EF4-FFF2-40B4-BE49-F238E27FC236}">
                      <a16:creationId xmlns:a16="http://schemas.microsoft.com/office/drawing/2014/main" id="{22BA5683-95A4-4BAB-9851-6B18AB7D361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389482" y="6035078"/>
                  <a:ext cx="150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70" name="Input penna 369">
                  <a:extLst>
                    <a:ext uri="{FF2B5EF4-FFF2-40B4-BE49-F238E27FC236}">
                      <a16:creationId xmlns:a16="http://schemas.microsoft.com/office/drawing/2014/main" id="{BF52BCB6-8993-4C0C-BB92-4122A68F8D67}"/>
                    </a:ext>
                  </a:extLst>
                </p14:cNvPr>
                <p14:cNvContentPartPr/>
                <p14:nvPr/>
              </p14:nvContentPartPr>
              <p14:xfrm>
                <a:off x="9728962" y="5643758"/>
                <a:ext cx="70920" cy="272880"/>
              </p14:xfrm>
            </p:contentPart>
          </mc:Choice>
          <mc:Fallback>
            <p:pic>
              <p:nvPicPr>
                <p:cNvPr id="370" name="Input penna 369">
                  <a:extLst>
                    <a:ext uri="{FF2B5EF4-FFF2-40B4-BE49-F238E27FC236}">
                      <a16:creationId xmlns:a16="http://schemas.microsoft.com/office/drawing/2014/main" id="{BF52BCB6-8993-4C0C-BB92-4122A68F8D6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720322" y="5635118"/>
                  <a:ext cx="88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71" name="Input penna 370">
                  <a:extLst>
                    <a:ext uri="{FF2B5EF4-FFF2-40B4-BE49-F238E27FC236}">
                      <a16:creationId xmlns:a16="http://schemas.microsoft.com/office/drawing/2014/main" id="{1B16F9B0-1EEB-42AA-AB5B-E3C2A082EE8C}"/>
                    </a:ext>
                  </a:extLst>
                </p14:cNvPr>
                <p14:cNvContentPartPr/>
                <p14:nvPr/>
              </p14:nvContentPartPr>
              <p14:xfrm>
                <a:off x="9900322" y="5685878"/>
                <a:ext cx="38160" cy="196560"/>
              </p14:xfrm>
            </p:contentPart>
          </mc:Choice>
          <mc:Fallback>
            <p:pic>
              <p:nvPicPr>
                <p:cNvPr id="371" name="Input penna 370">
                  <a:extLst>
                    <a:ext uri="{FF2B5EF4-FFF2-40B4-BE49-F238E27FC236}">
                      <a16:creationId xmlns:a16="http://schemas.microsoft.com/office/drawing/2014/main" id="{1B16F9B0-1EEB-42AA-AB5B-E3C2A082EE8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891682" y="5676878"/>
                  <a:ext cx="558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72" name="Input penna 371">
                  <a:extLst>
                    <a:ext uri="{FF2B5EF4-FFF2-40B4-BE49-F238E27FC236}">
                      <a16:creationId xmlns:a16="http://schemas.microsoft.com/office/drawing/2014/main" id="{700C49DE-E227-40C1-BE80-935B91990E74}"/>
                    </a:ext>
                  </a:extLst>
                </p14:cNvPr>
                <p14:cNvContentPartPr/>
                <p14:nvPr/>
              </p14:nvContentPartPr>
              <p14:xfrm>
                <a:off x="9853522" y="5665718"/>
                <a:ext cx="172800" cy="224280"/>
              </p14:xfrm>
            </p:contentPart>
          </mc:Choice>
          <mc:Fallback>
            <p:pic>
              <p:nvPicPr>
                <p:cNvPr id="372" name="Input penna 371">
                  <a:extLst>
                    <a:ext uri="{FF2B5EF4-FFF2-40B4-BE49-F238E27FC236}">
                      <a16:creationId xmlns:a16="http://schemas.microsoft.com/office/drawing/2014/main" id="{700C49DE-E227-40C1-BE80-935B91990E74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844882" y="5657078"/>
                  <a:ext cx="190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74" name="Input penna 373">
                  <a:extLst>
                    <a:ext uri="{FF2B5EF4-FFF2-40B4-BE49-F238E27FC236}">
                      <a16:creationId xmlns:a16="http://schemas.microsoft.com/office/drawing/2014/main" id="{046B0F46-A14C-444B-B10E-0E82A79923EE}"/>
                    </a:ext>
                  </a:extLst>
                </p14:cNvPr>
                <p14:cNvContentPartPr/>
                <p14:nvPr/>
              </p14:nvContentPartPr>
              <p14:xfrm>
                <a:off x="9733642" y="5974958"/>
                <a:ext cx="580680" cy="16200"/>
              </p14:xfrm>
            </p:contentPart>
          </mc:Choice>
          <mc:Fallback>
            <p:pic>
              <p:nvPicPr>
                <p:cNvPr id="374" name="Input penna 373">
                  <a:extLst>
                    <a:ext uri="{FF2B5EF4-FFF2-40B4-BE49-F238E27FC236}">
                      <a16:creationId xmlns:a16="http://schemas.microsoft.com/office/drawing/2014/main" id="{046B0F46-A14C-444B-B10E-0E82A79923EE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724642" y="5965958"/>
                  <a:ext cx="598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79" name="Input penna 378">
                  <a:extLst>
                    <a:ext uri="{FF2B5EF4-FFF2-40B4-BE49-F238E27FC236}">
                      <a16:creationId xmlns:a16="http://schemas.microsoft.com/office/drawing/2014/main" id="{36F82EAB-374B-43F1-B0C2-DE68B8475FCC}"/>
                    </a:ext>
                  </a:extLst>
                </p14:cNvPr>
                <p14:cNvContentPartPr/>
                <p14:nvPr/>
              </p14:nvContentPartPr>
              <p14:xfrm>
                <a:off x="10179322" y="5532518"/>
                <a:ext cx="281520" cy="326160"/>
              </p14:xfrm>
            </p:contentPart>
          </mc:Choice>
          <mc:Fallback>
            <p:pic>
              <p:nvPicPr>
                <p:cNvPr id="379" name="Input penna 378">
                  <a:extLst>
                    <a:ext uri="{FF2B5EF4-FFF2-40B4-BE49-F238E27FC236}">
                      <a16:creationId xmlns:a16="http://schemas.microsoft.com/office/drawing/2014/main" id="{36F82EAB-374B-43F1-B0C2-DE68B8475FCC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170682" y="5523878"/>
                  <a:ext cx="299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80" name="Input penna 379">
                  <a:extLst>
                    <a:ext uri="{FF2B5EF4-FFF2-40B4-BE49-F238E27FC236}">
                      <a16:creationId xmlns:a16="http://schemas.microsoft.com/office/drawing/2014/main" id="{9D615F92-8BEB-434C-AD5F-60FBE531C0DB}"/>
                    </a:ext>
                  </a:extLst>
                </p14:cNvPr>
                <p14:cNvContentPartPr/>
                <p14:nvPr/>
              </p14:nvContentPartPr>
              <p14:xfrm>
                <a:off x="10560202" y="5926718"/>
                <a:ext cx="89280" cy="18720"/>
              </p14:xfrm>
            </p:contentPart>
          </mc:Choice>
          <mc:Fallback>
            <p:pic>
              <p:nvPicPr>
                <p:cNvPr id="380" name="Input penna 379">
                  <a:extLst>
                    <a:ext uri="{FF2B5EF4-FFF2-40B4-BE49-F238E27FC236}">
                      <a16:creationId xmlns:a16="http://schemas.microsoft.com/office/drawing/2014/main" id="{9D615F92-8BEB-434C-AD5F-60FBE531C0D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551562" y="5917718"/>
                  <a:ext cx="106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81" name="Input penna 380">
                  <a:extLst>
                    <a:ext uri="{FF2B5EF4-FFF2-40B4-BE49-F238E27FC236}">
                      <a16:creationId xmlns:a16="http://schemas.microsoft.com/office/drawing/2014/main" id="{477EC21D-0521-4114-95AE-0DB7DB17322C}"/>
                    </a:ext>
                  </a:extLst>
                </p14:cNvPr>
                <p14:cNvContentPartPr/>
                <p14:nvPr/>
              </p14:nvContentPartPr>
              <p14:xfrm>
                <a:off x="10475602" y="6126518"/>
                <a:ext cx="136080" cy="3600"/>
              </p14:xfrm>
            </p:contentPart>
          </mc:Choice>
          <mc:Fallback>
            <p:pic>
              <p:nvPicPr>
                <p:cNvPr id="381" name="Input penna 380">
                  <a:extLst>
                    <a:ext uri="{FF2B5EF4-FFF2-40B4-BE49-F238E27FC236}">
                      <a16:creationId xmlns:a16="http://schemas.microsoft.com/office/drawing/2014/main" id="{477EC21D-0521-4114-95AE-0DB7DB17322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466602" y="6117878"/>
                  <a:ext cx="153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82" name="Input penna 381">
                  <a:extLst>
                    <a:ext uri="{FF2B5EF4-FFF2-40B4-BE49-F238E27FC236}">
                      <a16:creationId xmlns:a16="http://schemas.microsoft.com/office/drawing/2014/main" id="{C0642E2E-0663-415A-828C-9B81C9469BCF}"/>
                    </a:ext>
                  </a:extLst>
                </p14:cNvPr>
                <p14:cNvContentPartPr/>
                <p14:nvPr/>
              </p14:nvContentPartPr>
              <p14:xfrm>
                <a:off x="10825162" y="6084758"/>
                <a:ext cx="432360" cy="58680"/>
              </p14:xfrm>
            </p:contentPart>
          </mc:Choice>
          <mc:Fallback>
            <p:pic>
              <p:nvPicPr>
                <p:cNvPr id="382" name="Input penna 381">
                  <a:extLst>
                    <a:ext uri="{FF2B5EF4-FFF2-40B4-BE49-F238E27FC236}">
                      <a16:creationId xmlns:a16="http://schemas.microsoft.com/office/drawing/2014/main" id="{C0642E2E-0663-415A-828C-9B81C9469BCF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816162" y="6075758"/>
                  <a:ext cx="4500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2">
            <p14:nvContentPartPr>
              <p14:cNvPr id="383" name="Input penna 382">
                <a:extLst>
                  <a:ext uri="{FF2B5EF4-FFF2-40B4-BE49-F238E27FC236}">
                    <a16:creationId xmlns:a16="http://schemas.microsoft.com/office/drawing/2014/main" id="{652D8EB3-DFDA-4BE4-86CE-2D8C27B23268}"/>
                  </a:ext>
                </a:extLst>
              </p14:cNvPr>
              <p14:cNvContentPartPr/>
              <p14:nvPr/>
            </p14:nvContentPartPr>
            <p14:xfrm>
              <a:off x="11701402" y="5899718"/>
              <a:ext cx="206280" cy="311760"/>
            </p14:xfrm>
          </p:contentPart>
        </mc:Choice>
        <mc:Fallback>
          <p:pic>
            <p:nvPicPr>
              <p:cNvPr id="383" name="Input penna 382">
                <a:extLst>
                  <a:ext uri="{FF2B5EF4-FFF2-40B4-BE49-F238E27FC236}">
                    <a16:creationId xmlns:a16="http://schemas.microsoft.com/office/drawing/2014/main" id="{652D8EB3-DFDA-4BE4-86CE-2D8C27B23268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11692402" y="5890718"/>
                <a:ext cx="22392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62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EE7C399B-578B-4880-8DDA-C8963907B3F2}"/>
              </a:ext>
            </a:extLst>
          </p:cNvPr>
          <p:cNvGrpSpPr/>
          <p:nvPr/>
        </p:nvGrpSpPr>
        <p:grpSpPr>
          <a:xfrm>
            <a:off x="9032362" y="173141"/>
            <a:ext cx="625680" cy="377280"/>
            <a:chOff x="9032362" y="173141"/>
            <a:chExt cx="62568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090538C9-6A23-4B7E-8CEB-5152D774790A}"/>
                    </a:ext>
                  </a:extLst>
                </p14:cNvPr>
                <p14:cNvContentPartPr/>
                <p14:nvPr/>
              </p14:nvContentPartPr>
              <p14:xfrm>
                <a:off x="9032362" y="173141"/>
                <a:ext cx="103680" cy="345240"/>
              </p14:xfrm>
            </p:contentPart>
          </mc:Choice>
          <mc:Fallback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090538C9-6A23-4B7E-8CEB-5152D77479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23722" y="164141"/>
                  <a:ext cx="121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79EAC0C6-D644-4D54-B54A-B5452E8E421A}"/>
                    </a:ext>
                  </a:extLst>
                </p14:cNvPr>
                <p14:cNvContentPartPr/>
                <p14:nvPr/>
              </p14:nvContentPartPr>
              <p14:xfrm>
                <a:off x="9192922" y="436661"/>
                <a:ext cx="7560" cy="113760"/>
              </p14:xfrm>
            </p:contentPart>
          </mc:Choice>
          <mc:Fallback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79EAC0C6-D644-4D54-B54A-B5452E8E42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83922" y="428021"/>
                  <a:ext cx="25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D921E53C-6A3A-467B-B76D-747DA88BF20B}"/>
                    </a:ext>
                  </a:extLst>
                </p14:cNvPr>
                <p14:cNvContentPartPr/>
                <p14:nvPr/>
              </p14:nvContentPartPr>
              <p14:xfrm>
                <a:off x="9294082" y="268901"/>
                <a:ext cx="158040" cy="24840"/>
              </p14:xfrm>
            </p:contentPart>
          </mc:Choice>
          <mc:Fallback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D921E53C-6A3A-467B-B76D-747DA88BF2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85442" y="260261"/>
                  <a:ext cx="175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DB8C6EC-252B-4E8E-94B1-6478342E9901}"/>
                    </a:ext>
                  </a:extLst>
                </p14:cNvPr>
                <p14:cNvContentPartPr/>
                <p14:nvPr/>
              </p14:nvContentPartPr>
              <p14:xfrm>
                <a:off x="9311722" y="338741"/>
                <a:ext cx="122040" cy="1656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DB8C6EC-252B-4E8E-94B1-6478342E99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03082" y="330101"/>
                  <a:ext cx="139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EEBB1BD1-FF49-4AB8-A056-1839150C22F0}"/>
                    </a:ext>
                  </a:extLst>
                </p14:cNvPr>
                <p14:cNvContentPartPr/>
                <p14:nvPr/>
              </p14:nvContentPartPr>
              <p14:xfrm>
                <a:off x="9576682" y="198701"/>
                <a:ext cx="81360" cy="31644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EEBB1BD1-FF49-4AB8-A056-1839150C22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67682" y="190061"/>
                  <a:ext cx="9900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A28675EE-5ECC-4C58-BB2F-D396C70A0571}"/>
              </a:ext>
            </a:extLst>
          </p:cNvPr>
          <p:cNvGrpSpPr/>
          <p:nvPr/>
        </p:nvGrpSpPr>
        <p:grpSpPr>
          <a:xfrm>
            <a:off x="9793402" y="283661"/>
            <a:ext cx="244800" cy="282600"/>
            <a:chOff x="9793402" y="283661"/>
            <a:chExt cx="24480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9BA595F1-9A1A-499D-8E9C-457EB5D0C5CE}"/>
                    </a:ext>
                  </a:extLst>
                </p14:cNvPr>
                <p14:cNvContentPartPr/>
                <p14:nvPr/>
              </p14:nvContentPartPr>
              <p14:xfrm>
                <a:off x="9793402" y="428381"/>
                <a:ext cx="64440" cy="137880"/>
              </p14:xfrm>
            </p:contentPart>
          </mc:Choice>
          <mc:Fallback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9BA595F1-9A1A-499D-8E9C-457EB5D0C5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84762" y="419381"/>
                  <a:ext cx="82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5E1C5238-82C2-41E5-A4AC-42F0579ED802}"/>
                    </a:ext>
                  </a:extLst>
                </p14:cNvPr>
                <p14:cNvContentPartPr/>
                <p14:nvPr/>
              </p14:nvContentPartPr>
              <p14:xfrm>
                <a:off x="9856042" y="283661"/>
                <a:ext cx="156600" cy="2124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5E1C5238-82C2-41E5-A4AC-42F0579ED8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47042" y="274661"/>
                  <a:ext cx="174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508C8505-F9A8-4DE0-8433-2E27503E3BE7}"/>
                    </a:ext>
                  </a:extLst>
                </p14:cNvPr>
                <p14:cNvContentPartPr/>
                <p14:nvPr/>
              </p14:nvContentPartPr>
              <p14:xfrm>
                <a:off x="9876922" y="354941"/>
                <a:ext cx="161280" cy="900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508C8505-F9A8-4DE0-8433-2E27503E3B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68282" y="345941"/>
                  <a:ext cx="178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9694492-8DBF-4FD3-B651-F41EBDD023A9}"/>
              </a:ext>
            </a:extLst>
          </p:cNvPr>
          <p:cNvGrpSpPr/>
          <p:nvPr/>
        </p:nvGrpSpPr>
        <p:grpSpPr>
          <a:xfrm>
            <a:off x="10191922" y="228941"/>
            <a:ext cx="450360" cy="376920"/>
            <a:chOff x="10191922" y="228941"/>
            <a:chExt cx="45036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91A0ACC8-FB99-452F-A017-093506E60307}"/>
                    </a:ext>
                  </a:extLst>
                </p14:cNvPr>
                <p14:cNvContentPartPr/>
                <p14:nvPr/>
              </p14:nvContentPartPr>
              <p14:xfrm>
                <a:off x="10191922" y="228941"/>
                <a:ext cx="65160" cy="34812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91A0ACC8-FB99-452F-A017-093506E603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82922" y="219941"/>
                  <a:ext cx="82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6B132D10-E638-45DF-A2C8-DBA43F522BA2}"/>
                    </a:ext>
                  </a:extLst>
                </p14:cNvPr>
                <p14:cNvContentPartPr/>
                <p14:nvPr/>
              </p14:nvContentPartPr>
              <p14:xfrm>
                <a:off x="10353562" y="442781"/>
                <a:ext cx="96480" cy="163080"/>
              </p14:xfrm>
            </p:contentPart>
          </mc:Choice>
          <mc:Fallback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6B132D10-E638-45DF-A2C8-DBA43F522B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44562" y="433781"/>
                  <a:ext cx="114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48D10A22-91A8-4EC3-AB7D-AF4A37CA668E}"/>
                    </a:ext>
                  </a:extLst>
                </p14:cNvPr>
                <p14:cNvContentPartPr/>
                <p14:nvPr/>
              </p14:nvContentPartPr>
              <p14:xfrm>
                <a:off x="10498282" y="298061"/>
                <a:ext cx="144000" cy="1584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48D10A22-91A8-4EC3-AB7D-AF4A37CA66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89282" y="289061"/>
                  <a:ext cx="161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CF7AB29E-A5DB-4CD1-A7A4-8338F1F50CC8}"/>
                    </a:ext>
                  </a:extLst>
                </p14:cNvPr>
                <p14:cNvContentPartPr/>
                <p14:nvPr/>
              </p14:nvContentPartPr>
              <p14:xfrm>
                <a:off x="10480282" y="365021"/>
                <a:ext cx="160200" cy="1296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CF7AB29E-A5DB-4CD1-A7A4-8338F1F50C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71282" y="356381"/>
                  <a:ext cx="1778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1E7B36B1-0A1E-4BBA-AD80-720B639F1496}"/>
              </a:ext>
            </a:extLst>
          </p:cNvPr>
          <p:cNvGrpSpPr/>
          <p:nvPr/>
        </p:nvGrpSpPr>
        <p:grpSpPr>
          <a:xfrm>
            <a:off x="10811482" y="182141"/>
            <a:ext cx="1249920" cy="432360"/>
            <a:chOff x="10811482" y="182141"/>
            <a:chExt cx="124992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D157C524-CC87-4459-869D-43D5826AEB0C}"/>
                    </a:ext>
                  </a:extLst>
                </p14:cNvPr>
                <p14:cNvContentPartPr/>
                <p14:nvPr/>
              </p14:nvContentPartPr>
              <p14:xfrm>
                <a:off x="10811482" y="243341"/>
                <a:ext cx="83880" cy="371160"/>
              </p14:xfrm>
            </p:contentPart>
          </mc:Choice>
          <mc:Fallback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D157C524-CC87-4459-869D-43D5826AEB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02842" y="234341"/>
                  <a:ext cx="101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A3266A86-C819-46D7-9DB3-3DC3120E8951}"/>
                    </a:ext>
                  </a:extLst>
                </p14:cNvPr>
                <p14:cNvContentPartPr/>
                <p14:nvPr/>
              </p14:nvContentPartPr>
              <p14:xfrm>
                <a:off x="10985362" y="282221"/>
                <a:ext cx="135720" cy="28440"/>
              </p14:xfrm>
            </p:contentPart>
          </mc:Choice>
          <mc:Fallback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A3266A86-C819-46D7-9DB3-3DC3120E89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76722" y="273581"/>
                  <a:ext cx="153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282D0166-5580-42B2-82C5-3B3EFEABE23C}"/>
                    </a:ext>
                  </a:extLst>
                </p14:cNvPr>
                <p14:cNvContentPartPr/>
                <p14:nvPr/>
              </p14:nvContentPartPr>
              <p14:xfrm>
                <a:off x="10998682" y="370061"/>
                <a:ext cx="118800" cy="5760"/>
              </p14:xfrm>
            </p:contentPart>
          </mc:Choice>
          <mc:Fallback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282D0166-5580-42B2-82C5-3B3EFEABE2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90042" y="361421"/>
                  <a:ext cx="13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3BFE2F6E-E77F-497B-80DB-99286F927294}"/>
                    </a:ext>
                  </a:extLst>
                </p14:cNvPr>
                <p14:cNvContentPartPr/>
                <p14:nvPr/>
              </p14:nvContentPartPr>
              <p14:xfrm>
                <a:off x="11200282" y="229301"/>
                <a:ext cx="101160" cy="16524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3BFE2F6E-E77F-497B-80DB-99286F9272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91282" y="220301"/>
                  <a:ext cx="118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2B77E3C4-7F76-4791-A1F2-FBA82C9BAFE9}"/>
                    </a:ext>
                  </a:extLst>
                </p14:cNvPr>
                <p14:cNvContentPartPr/>
                <p14:nvPr/>
              </p14:nvContentPartPr>
              <p14:xfrm>
                <a:off x="11323402" y="367541"/>
                <a:ext cx="23760" cy="9864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2B77E3C4-7F76-4791-A1F2-FBA82C9BAF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14402" y="358901"/>
                  <a:ext cx="41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F9A752AC-0293-469D-A071-04047A878C5B}"/>
                    </a:ext>
                  </a:extLst>
                </p14:cNvPr>
                <p14:cNvContentPartPr/>
                <p14:nvPr/>
              </p14:nvContentPartPr>
              <p14:xfrm>
                <a:off x="11388562" y="238301"/>
                <a:ext cx="82440" cy="198360"/>
              </p14:xfrm>
            </p:contentPart>
          </mc:Choice>
          <mc:Fallback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F9A752AC-0293-469D-A071-04047A878C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379922" y="229661"/>
                  <a:ext cx="100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9DAE7434-A005-4C10-93F8-B351D19B4C07}"/>
                    </a:ext>
                  </a:extLst>
                </p14:cNvPr>
                <p14:cNvContentPartPr/>
                <p14:nvPr/>
              </p14:nvContentPartPr>
              <p14:xfrm>
                <a:off x="11563522" y="247661"/>
                <a:ext cx="73440" cy="279720"/>
              </p14:xfrm>
            </p:contentPart>
          </mc:Choice>
          <mc:Fallback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9DAE7434-A005-4C10-93F8-B351D19B4C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54882" y="238661"/>
                  <a:ext cx="91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F9B089FC-BB35-471C-B135-2FF9D581AB97}"/>
                    </a:ext>
                  </a:extLst>
                </p14:cNvPr>
                <p14:cNvContentPartPr/>
                <p14:nvPr/>
              </p14:nvContentPartPr>
              <p14:xfrm>
                <a:off x="11562802" y="295541"/>
                <a:ext cx="144720" cy="13644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F9B089FC-BB35-471C-B135-2FF9D581AB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54162" y="286901"/>
                  <a:ext cx="162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651C4814-8EDF-4F0A-AFD1-6C25A3F20417}"/>
                    </a:ext>
                  </a:extLst>
                </p14:cNvPr>
                <p14:cNvContentPartPr/>
                <p14:nvPr/>
              </p14:nvContentPartPr>
              <p14:xfrm>
                <a:off x="11838202" y="182141"/>
                <a:ext cx="223200" cy="22968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651C4814-8EDF-4F0A-AFD1-6C25A3F204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29202" y="173141"/>
                  <a:ext cx="2408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AFFB2AB5-65DA-4EA4-8203-BD2A2CEB356C}"/>
              </a:ext>
            </a:extLst>
          </p:cNvPr>
          <p:cNvGrpSpPr/>
          <p:nvPr/>
        </p:nvGrpSpPr>
        <p:grpSpPr>
          <a:xfrm>
            <a:off x="9066922" y="874781"/>
            <a:ext cx="532800" cy="403920"/>
            <a:chOff x="9066922" y="874781"/>
            <a:chExt cx="53280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F45187B4-BA81-4797-9A4C-E654914BBD28}"/>
                    </a:ext>
                  </a:extLst>
                </p14:cNvPr>
                <p14:cNvContentPartPr/>
                <p14:nvPr/>
              </p14:nvContentPartPr>
              <p14:xfrm>
                <a:off x="9066922" y="874781"/>
                <a:ext cx="220320" cy="40392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F45187B4-BA81-4797-9A4C-E654914BBD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58282" y="865781"/>
                  <a:ext cx="2379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6B7BED8A-3844-4B5C-93E2-7A5B58535797}"/>
                    </a:ext>
                  </a:extLst>
                </p14:cNvPr>
                <p14:cNvContentPartPr/>
                <p14:nvPr/>
              </p14:nvContentPartPr>
              <p14:xfrm>
                <a:off x="9377242" y="1024181"/>
                <a:ext cx="222480" cy="4716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6B7BED8A-3844-4B5C-93E2-7A5B585357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68602" y="1015541"/>
                  <a:ext cx="240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87D39B63-48D3-4A95-A8D8-85FEF7DE91DE}"/>
                    </a:ext>
                  </a:extLst>
                </p14:cNvPr>
                <p14:cNvContentPartPr/>
                <p14:nvPr/>
              </p14:nvContentPartPr>
              <p14:xfrm>
                <a:off x="9402442" y="1171421"/>
                <a:ext cx="129600" cy="14040"/>
              </p14:xfrm>
            </p:contentPart>
          </mc:Choice>
          <mc:Fallback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87D39B63-48D3-4A95-A8D8-85FEF7DE91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393442" y="1162781"/>
                  <a:ext cx="14724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7BCEBF21-4AD6-459C-AF51-E3FD08E8A542}"/>
                  </a:ext>
                </a:extLst>
              </p14:cNvPr>
              <p14:cNvContentPartPr/>
              <p14:nvPr/>
            </p14:nvContentPartPr>
            <p14:xfrm>
              <a:off x="9811402" y="965861"/>
              <a:ext cx="125280" cy="29520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7BCEBF21-4AD6-459C-AF51-E3FD08E8A54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02402" y="957221"/>
                <a:ext cx="1429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AFEB62C2-6FA6-417C-BB38-79AB2933FA0B}"/>
                  </a:ext>
                </a:extLst>
              </p14:cNvPr>
              <p14:cNvContentPartPr/>
              <p14:nvPr/>
            </p14:nvContentPartPr>
            <p14:xfrm>
              <a:off x="10097602" y="1014461"/>
              <a:ext cx="401760" cy="228600"/>
            </p14:xfrm>
          </p:contentPart>
        </mc:Choice>
        <mc:Fallback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AFEB62C2-6FA6-417C-BB38-79AB2933FA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88602" y="1005461"/>
                <a:ext cx="41940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uppo 71">
            <a:extLst>
              <a:ext uri="{FF2B5EF4-FFF2-40B4-BE49-F238E27FC236}">
                <a16:creationId xmlns:a16="http://schemas.microsoft.com/office/drawing/2014/main" id="{251AD7CB-8562-41DA-8393-DCB93F2CF746}"/>
              </a:ext>
            </a:extLst>
          </p:cNvPr>
          <p:cNvGrpSpPr/>
          <p:nvPr/>
        </p:nvGrpSpPr>
        <p:grpSpPr>
          <a:xfrm>
            <a:off x="8925802" y="1632221"/>
            <a:ext cx="1657440" cy="255600"/>
            <a:chOff x="8925802" y="1632221"/>
            <a:chExt cx="165744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CA562FF7-EA17-4430-A44B-F9639A026B0E}"/>
                    </a:ext>
                  </a:extLst>
                </p14:cNvPr>
                <p14:cNvContentPartPr/>
                <p14:nvPr/>
              </p14:nvContentPartPr>
              <p14:xfrm>
                <a:off x="9022282" y="1655621"/>
                <a:ext cx="28440" cy="177480"/>
              </p14:xfrm>
            </p:contentPart>
          </mc:Choice>
          <mc:Fallback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CA562FF7-EA17-4430-A44B-F9639A026B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13282" y="1646981"/>
                  <a:ext cx="46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6FFC969-95BE-488E-9BB0-5DEAAF979CB9}"/>
                    </a:ext>
                  </a:extLst>
                </p14:cNvPr>
                <p14:cNvContentPartPr/>
                <p14:nvPr/>
              </p14:nvContentPartPr>
              <p14:xfrm>
                <a:off x="8925802" y="1647341"/>
                <a:ext cx="381960" cy="197280"/>
              </p14:xfrm>
            </p:contentPart>
          </mc:Choice>
          <mc:Fallback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6FFC969-95BE-488E-9BB0-5DEAAF979C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17162" y="1638341"/>
                  <a:ext cx="399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4097EC95-3B5D-4E9A-B711-7F939E0AE284}"/>
                    </a:ext>
                  </a:extLst>
                </p14:cNvPr>
                <p14:cNvContentPartPr/>
                <p14:nvPr/>
              </p14:nvContentPartPr>
              <p14:xfrm>
                <a:off x="9341242" y="1673261"/>
                <a:ext cx="17280" cy="16632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4097EC95-3B5D-4E9A-B711-7F939E0AE2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32242" y="1664261"/>
                  <a:ext cx="34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1EE5CF39-E512-4C96-B72A-23C7B33464E9}"/>
                    </a:ext>
                  </a:extLst>
                </p14:cNvPr>
                <p14:cNvContentPartPr/>
                <p14:nvPr/>
              </p14:nvContentPartPr>
              <p14:xfrm>
                <a:off x="9463282" y="1661741"/>
                <a:ext cx="120600" cy="20916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1EE5CF39-E512-4C96-B72A-23C7B33464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54282" y="1652741"/>
                  <a:ext cx="138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43E34525-3856-4954-9488-8763A1A68CBB}"/>
                    </a:ext>
                  </a:extLst>
                </p14:cNvPr>
                <p14:cNvContentPartPr/>
                <p14:nvPr/>
              </p14:nvContentPartPr>
              <p14:xfrm>
                <a:off x="9470842" y="1679021"/>
                <a:ext cx="375840" cy="169200"/>
              </p14:xfrm>
            </p:contentPart>
          </mc:Choice>
          <mc:Fallback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43E34525-3856-4954-9488-8763A1A68CB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62202" y="1670381"/>
                  <a:ext cx="393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D286026E-2713-442E-AD16-A06A0B2E107F}"/>
                    </a:ext>
                  </a:extLst>
                </p14:cNvPr>
                <p14:cNvContentPartPr/>
                <p14:nvPr/>
              </p14:nvContentPartPr>
              <p14:xfrm>
                <a:off x="9880522" y="1632221"/>
                <a:ext cx="117000" cy="23508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D286026E-2713-442E-AD16-A06A0B2E107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71882" y="1623581"/>
                  <a:ext cx="134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62B67133-AAF1-4A0A-A04C-0E7F46F415BC}"/>
                    </a:ext>
                  </a:extLst>
                </p14:cNvPr>
                <p14:cNvContentPartPr/>
                <p14:nvPr/>
              </p14:nvContentPartPr>
              <p14:xfrm>
                <a:off x="10097962" y="1674701"/>
                <a:ext cx="124920" cy="21312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62B67133-AAF1-4A0A-A04C-0E7F46F415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88962" y="1665701"/>
                  <a:ext cx="142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F9DD143B-26EE-49A8-8893-3C60BE68DB8F}"/>
                    </a:ext>
                  </a:extLst>
                </p14:cNvPr>
                <p14:cNvContentPartPr/>
                <p14:nvPr/>
              </p14:nvContentPartPr>
              <p14:xfrm>
                <a:off x="10286602" y="1659941"/>
                <a:ext cx="296640" cy="192240"/>
              </p14:xfrm>
            </p:contentPart>
          </mc:Choice>
          <mc:Fallback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F9DD143B-26EE-49A8-8893-3C60BE68DB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77962" y="1650941"/>
                  <a:ext cx="31428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02151ECF-10FA-48D8-8B29-6BE15B18EA03}"/>
              </a:ext>
            </a:extLst>
          </p:cNvPr>
          <p:cNvGrpSpPr/>
          <p:nvPr/>
        </p:nvGrpSpPr>
        <p:grpSpPr>
          <a:xfrm>
            <a:off x="10774402" y="1624301"/>
            <a:ext cx="1362240" cy="280440"/>
            <a:chOff x="10774402" y="1624301"/>
            <a:chExt cx="136224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9EC60B4A-7A78-448B-ACCE-37DD51558329}"/>
                    </a:ext>
                  </a:extLst>
                </p14:cNvPr>
                <p14:cNvContentPartPr/>
                <p14:nvPr/>
              </p14:nvContentPartPr>
              <p14:xfrm>
                <a:off x="10800322" y="1689461"/>
                <a:ext cx="59400" cy="16668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9EC60B4A-7A78-448B-ACCE-37DD515583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91322" y="1680461"/>
                  <a:ext cx="77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D5A61557-3608-4C4B-839A-FAEF66489573}"/>
                    </a:ext>
                  </a:extLst>
                </p14:cNvPr>
                <p14:cNvContentPartPr/>
                <p14:nvPr/>
              </p14:nvContentPartPr>
              <p14:xfrm>
                <a:off x="10774402" y="1757861"/>
                <a:ext cx="132840" cy="3024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D5A61557-3608-4C4B-839A-FAEF664895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65402" y="1749221"/>
                  <a:ext cx="150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6B363F86-058A-476E-8595-07744C66AFAA}"/>
                    </a:ext>
                  </a:extLst>
                </p14:cNvPr>
                <p14:cNvContentPartPr/>
                <p14:nvPr/>
              </p14:nvContentPartPr>
              <p14:xfrm>
                <a:off x="10784122" y="1640861"/>
                <a:ext cx="272520" cy="22716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6B363F86-058A-476E-8595-07744C66AF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75482" y="1631861"/>
                  <a:ext cx="290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07F95B14-B7CA-4434-BC1C-05CFFC54A385}"/>
                    </a:ext>
                  </a:extLst>
                </p14:cNvPr>
                <p14:cNvContentPartPr/>
                <p14:nvPr/>
              </p14:nvContentPartPr>
              <p14:xfrm>
                <a:off x="10943242" y="1624301"/>
                <a:ext cx="334440" cy="232200"/>
              </p14:xfrm>
            </p:contentPart>
          </mc:Choice>
          <mc:Fallback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07F95B14-B7CA-4434-BC1C-05CFFC54A3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34602" y="1615661"/>
                  <a:ext cx="352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04A5FD68-79E9-40E2-9B03-73F07BC82E2D}"/>
                    </a:ext>
                  </a:extLst>
                </p14:cNvPr>
                <p14:cNvContentPartPr/>
                <p14:nvPr/>
              </p14:nvContentPartPr>
              <p14:xfrm>
                <a:off x="11282362" y="1688021"/>
                <a:ext cx="18360" cy="151920"/>
              </p14:xfrm>
            </p:contentPart>
          </mc:Choice>
          <mc:Fallback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04A5FD68-79E9-40E2-9B03-73F07BC82E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73722" y="1679381"/>
                  <a:ext cx="36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DCB4AC9C-D927-49B6-8D9C-3235242E56F5}"/>
                    </a:ext>
                  </a:extLst>
                </p14:cNvPr>
                <p14:cNvContentPartPr/>
                <p14:nvPr/>
              </p14:nvContentPartPr>
              <p14:xfrm>
                <a:off x="11352202" y="1698101"/>
                <a:ext cx="64440" cy="150120"/>
              </p14:xfrm>
            </p:contentPart>
          </mc:Choice>
          <mc:Fallback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DCB4AC9C-D927-49B6-8D9C-3235242E56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43202" y="1689461"/>
                  <a:ext cx="82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D76269E9-8220-4124-B36C-427E40386678}"/>
                    </a:ext>
                  </a:extLst>
                </p14:cNvPr>
                <p14:cNvContentPartPr/>
                <p14:nvPr/>
              </p14:nvContentPartPr>
              <p14:xfrm>
                <a:off x="11473522" y="1680101"/>
                <a:ext cx="106920" cy="19872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D76269E9-8220-4124-B36C-427E403866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64522" y="1671461"/>
                  <a:ext cx="124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F26A497D-25E6-4179-AB27-26583107455C}"/>
                    </a:ext>
                  </a:extLst>
                </p14:cNvPr>
                <p14:cNvContentPartPr/>
                <p14:nvPr/>
              </p14:nvContentPartPr>
              <p14:xfrm>
                <a:off x="11490442" y="1768661"/>
                <a:ext cx="180000" cy="13320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F26A497D-25E6-4179-AB27-2658310745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81442" y="1760021"/>
                  <a:ext cx="197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CE009747-D0F7-4578-9A19-9C5BA0D65024}"/>
                    </a:ext>
                  </a:extLst>
                </p14:cNvPr>
                <p14:cNvContentPartPr/>
                <p14:nvPr/>
              </p14:nvContentPartPr>
              <p14:xfrm>
                <a:off x="11640562" y="1703501"/>
                <a:ext cx="176400" cy="177120"/>
              </p14:xfrm>
            </p:contentPart>
          </mc:Choice>
          <mc:Fallback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CE009747-D0F7-4578-9A19-9C5BA0D6502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31562" y="1694861"/>
                  <a:ext cx="194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DC168DA3-4647-44F1-955B-F54E176FBA99}"/>
                    </a:ext>
                  </a:extLst>
                </p14:cNvPr>
                <p14:cNvContentPartPr/>
                <p14:nvPr/>
              </p14:nvContentPartPr>
              <p14:xfrm>
                <a:off x="11765842" y="1705301"/>
                <a:ext cx="370800" cy="199440"/>
              </p14:xfrm>
            </p:contentPart>
          </mc:Choice>
          <mc:Fallback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DC168DA3-4647-44F1-955B-F54E176FBA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57202" y="1696661"/>
                  <a:ext cx="3884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8231B7F5-8DB8-49DC-B62E-DC8A7B62DC11}"/>
              </a:ext>
            </a:extLst>
          </p:cNvPr>
          <p:cNvGrpSpPr/>
          <p:nvPr/>
        </p:nvGrpSpPr>
        <p:grpSpPr>
          <a:xfrm>
            <a:off x="9061162" y="2103461"/>
            <a:ext cx="812880" cy="443160"/>
            <a:chOff x="9061162" y="2103461"/>
            <a:chExt cx="81288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DC37991C-19F7-4A32-A1DA-ADDC126FE33C}"/>
                    </a:ext>
                  </a:extLst>
                </p14:cNvPr>
                <p14:cNvContentPartPr/>
                <p14:nvPr/>
              </p14:nvContentPartPr>
              <p14:xfrm>
                <a:off x="9061162" y="2103461"/>
                <a:ext cx="337680" cy="443160"/>
              </p14:xfrm>
            </p:contentPart>
          </mc:Choice>
          <mc:Fallback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DC37991C-19F7-4A32-A1DA-ADDC126FE3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52522" y="2094461"/>
                  <a:ext cx="3553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CDBD8458-0664-497C-93F7-B6EFFB055680}"/>
                    </a:ext>
                  </a:extLst>
                </p14:cNvPr>
                <p14:cNvContentPartPr/>
                <p14:nvPr/>
              </p14:nvContentPartPr>
              <p14:xfrm>
                <a:off x="9544282" y="2287781"/>
                <a:ext cx="264240" cy="45360"/>
              </p14:xfrm>
            </p:contentPart>
          </mc:Choice>
          <mc:Fallback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CDBD8458-0664-497C-93F7-B6EFFB0556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35282" y="2278781"/>
                  <a:ext cx="281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D7B0D835-87D8-4F3C-AE8D-89D015F32DBD}"/>
                    </a:ext>
                  </a:extLst>
                </p14:cNvPr>
                <p14:cNvContentPartPr/>
                <p14:nvPr/>
              </p14:nvContentPartPr>
              <p14:xfrm>
                <a:off x="9620242" y="2394701"/>
                <a:ext cx="253800" cy="24840"/>
              </p14:xfrm>
            </p:contentPart>
          </mc:Choice>
          <mc:Fallback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D7B0D835-87D8-4F3C-AE8D-89D015F32D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11602" y="2385701"/>
                  <a:ext cx="27144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C8750600-85CC-47F2-A831-179ADAAB6F42}"/>
                  </a:ext>
                </a:extLst>
              </p14:cNvPr>
              <p14:cNvContentPartPr/>
              <p14:nvPr/>
            </p14:nvContentPartPr>
            <p14:xfrm>
              <a:off x="10089682" y="2148461"/>
              <a:ext cx="109080" cy="200160"/>
            </p14:xfrm>
          </p:contentPart>
        </mc:Choice>
        <mc:Fallback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C8750600-85CC-47F2-A831-179ADAAB6F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081042" y="2139821"/>
                <a:ext cx="1267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8F083AE6-D3CC-4F52-97EE-51CBA6149996}"/>
                  </a:ext>
                </a:extLst>
              </p14:cNvPr>
              <p14:cNvContentPartPr/>
              <p14:nvPr/>
            </p14:nvContentPartPr>
            <p14:xfrm>
              <a:off x="10162402" y="2593421"/>
              <a:ext cx="360" cy="7560"/>
            </p14:xfrm>
          </p:contentPart>
        </mc:Choice>
        <mc:Fallback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8F083AE6-D3CC-4F52-97EE-51CBA61499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53402" y="2584781"/>
                <a:ext cx="18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A4CB634F-8FA6-4B61-A747-4D3DF75D0B67}"/>
                  </a:ext>
                </a:extLst>
              </p14:cNvPr>
              <p14:cNvContentPartPr/>
              <p14:nvPr/>
            </p14:nvContentPartPr>
            <p14:xfrm>
              <a:off x="10823362" y="2717621"/>
              <a:ext cx="95760" cy="444600"/>
            </p14:xfrm>
          </p:contentPart>
        </mc:Choice>
        <mc:Fallback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A4CB634F-8FA6-4B61-A747-4D3DF75D0B6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14362" y="2708621"/>
                <a:ext cx="113400" cy="46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uppo 97">
            <a:extLst>
              <a:ext uri="{FF2B5EF4-FFF2-40B4-BE49-F238E27FC236}">
                <a16:creationId xmlns:a16="http://schemas.microsoft.com/office/drawing/2014/main" id="{8211F640-42E4-419B-A697-DDEEED3D006E}"/>
              </a:ext>
            </a:extLst>
          </p:cNvPr>
          <p:cNvGrpSpPr/>
          <p:nvPr/>
        </p:nvGrpSpPr>
        <p:grpSpPr>
          <a:xfrm>
            <a:off x="9267802" y="2792141"/>
            <a:ext cx="1305360" cy="618120"/>
            <a:chOff x="9267802" y="2792141"/>
            <a:chExt cx="1305360" cy="61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378C030C-CDDF-4E94-8F85-7437453F9D1A}"/>
                    </a:ext>
                  </a:extLst>
                </p14:cNvPr>
                <p14:cNvContentPartPr/>
                <p14:nvPr/>
              </p14:nvContentPartPr>
              <p14:xfrm>
                <a:off x="9299122" y="2825981"/>
                <a:ext cx="134280" cy="34128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378C030C-CDDF-4E94-8F85-7437453F9D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90482" y="2817341"/>
                  <a:ext cx="151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2B797062-FBBE-4429-B51F-75B11E7D49B0}"/>
                    </a:ext>
                  </a:extLst>
                </p14:cNvPr>
                <p14:cNvContentPartPr/>
                <p14:nvPr/>
              </p14:nvContentPartPr>
              <p14:xfrm>
                <a:off x="9298402" y="3032621"/>
                <a:ext cx="189000" cy="1872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2B797062-FBBE-4429-B51F-75B11E7D49B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89762" y="3023621"/>
                  <a:ext cx="206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52DC3783-5E7A-4DFE-B3CA-857793F01E8F}"/>
                    </a:ext>
                  </a:extLst>
                </p14:cNvPr>
                <p14:cNvContentPartPr/>
                <p14:nvPr/>
              </p14:nvContentPartPr>
              <p14:xfrm>
                <a:off x="9267802" y="2853701"/>
                <a:ext cx="212400" cy="6300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52DC3783-5E7A-4DFE-B3CA-857793F01E8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58802" y="2844701"/>
                  <a:ext cx="230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A5C23403-0DE1-4E17-8CF0-E447E6306832}"/>
                    </a:ext>
                  </a:extLst>
                </p14:cNvPr>
                <p14:cNvContentPartPr/>
                <p14:nvPr/>
              </p14:nvContentPartPr>
              <p14:xfrm>
                <a:off x="9630322" y="2899781"/>
                <a:ext cx="96120" cy="21600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A5C23403-0DE1-4E17-8CF0-E447E63068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21682" y="2891141"/>
                  <a:ext cx="113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2B3EB5B8-9A9B-435A-87AC-5DB51EFD4BB3}"/>
                    </a:ext>
                  </a:extLst>
                </p14:cNvPr>
                <p14:cNvContentPartPr/>
                <p14:nvPr/>
              </p14:nvContentPartPr>
              <p14:xfrm>
                <a:off x="9842362" y="2792141"/>
                <a:ext cx="122040" cy="22896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2B3EB5B8-9A9B-435A-87AC-5DB51EFD4BB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33362" y="2783501"/>
                  <a:ext cx="13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4B8A6D69-E684-4592-9048-68A02392B6B2}"/>
                    </a:ext>
                  </a:extLst>
                </p14:cNvPr>
                <p14:cNvContentPartPr/>
                <p14:nvPr/>
              </p14:nvContentPartPr>
              <p14:xfrm>
                <a:off x="9864682" y="3083741"/>
                <a:ext cx="122040" cy="30960"/>
              </p14:xfrm>
            </p:contentPart>
          </mc:Choice>
          <mc:Fallback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4B8A6D69-E684-4592-9048-68A02392B6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5682" y="3074741"/>
                  <a:ext cx="139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B017C32A-CD2E-45E0-92B4-7C269A8BF1E8}"/>
                    </a:ext>
                  </a:extLst>
                </p14:cNvPr>
                <p14:cNvContentPartPr/>
                <p14:nvPr/>
              </p14:nvContentPartPr>
              <p14:xfrm>
                <a:off x="9945322" y="3227741"/>
                <a:ext cx="46080" cy="122400"/>
              </p14:xfrm>
            </p:contentPart>
          </mc:Choice>
          <mc:Fallback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B017C32A-CD2E-45E0-92B4-7C269A8BF1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36682" y="3219101"/>
                  <a:ext cx="63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F419F302-5CC1-4C48-9A5E-9C08CBDF7796}"/>
                    </a:ext>
                  </a:extLst>
                </p14:cNvPr>
                <p14:cNvContentPartPr/>
                <p14:nvPr/>
              </p14:nvContentPartPr>
              <p14:xfrm>
                <a:off x="10153402" y="2873501"/>
                <a:ext cx="123840" cy="32724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F419F302-5CC1-4C48-9A5E-9C08CBDF77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44402" y="2864861"/>
                  <a:ext cx="141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153C8451-3DA8-42A4-82E2-5B6023E4D92B}"/>
                    </a:ext>
                  </a:extLst>
                </p14:cNvPr>
                <p14:cNvContentPartPr/>
                <p14:nvPr/>
              </p14:nvContentPartPr>
              <p14:xfrm>
                <a:off x="10454362" y="2899781"/>
                <a:ext cx="118800" cy="2448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153C8451-3DA8-42A4-82E2-5B6023E4D92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45722" y="2891141"/>
                  <a:ext cx="136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5F79B56D-D66B-4F4E-BF2F-91A25D1C0A28}"/>
                    </a:ext>
                  </a:extLst>
                </p14:cNvPr>
                <p14:cNvContentPartPr/>
                <p14:nvPr/>
              </p14:nvContentPartPr>
              <p14:xfrm>
                <a:off x="10418362" y="3038741"/>
                <a:ext cx="109080" cy="1656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5F79B56D-D66B-4F4E-BF2F-91A25D1C0A2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09362" y="3030101"/>
                  <a:ext cx="126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185A3723-8D8D-48DF-B7B3-68F0FD9B738D}"/>
                    </a:ext>
                  </a:extLst>
                </p14:cNvPr>
                <p14:cNvContentPartPr/>
                <p14:nvPr/>
              </p14:nvContentPartPr>
              <p14:xfrm>
                <a:off x="9886642" y="3205061"/>
                <a:ext cx="214560" cy="20520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185A3723-8D8D-48DF-B7B3-68F0FD9B73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78002" y="3196421"/>
                  <a:ext cx="2322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C6A3BB3E-01EF-4788-B4F5-1880FB5EE7F1}"/>
              </a:ext>
            </a:extLst>
          </p:cNvPr>
          <p:cNvGrpSpPr/>
          <p:nvPr/>
        </p:nvGrpSpPr>
        <p:grpSpPr>
          <a:xfrm>
            <a:off x="4864282" y="155141"/>
            <a:ext cx="259560" cy="459000"/>
            <a:chOff x="4864282" y="155141"/>
            <a:chExt cx="2595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2411C979-66C7-42BD-A719-E990B6B783E5}"/>
                    </a:ext>
                  </a:extLst>
                </p14:cNvPr>
                <p14:cNvContentPartPr/>
                <p14:nvPr/>
              </p14:nvContentPartPr>
              <p14:xfrm>
                <a:off x="4864282" y="155141"/>
                <a:ext cx="178200" cy="45900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2411C979-66C7-42BD-A719-E990B6B783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55642" y="146141"/>
                  <a:ext cx="1958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D3124449-BE1C-4B78-BDAA-1C79A28B9EB9}"/>
                    </a:ext>
                  </a:extLst>
                </p14:cNvPr>
                <p14:cNvContentPartPr/>
                <p14:nvPr/>
              </p14:nvContentPartPr>
              <p14:xfrm>
                <a:off x="4907122" y="368261"/>
                <a:ext cx="216720" cy="18684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D3124449-BE1C-4B78-BDAA-1C79A28B9E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98482" y="359261"/>
                  <a:ext cx="2343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po 113">
            <a:extLst>
              <a:ext uri="{FF2B5EF4-FFF2-40B4-BE49-F238E27FC236}">
                <a16:creationId xmlns:a16="http://schemas.microsoft.com/office/drawing/2014/main" id="{D89AC0B0-6BA0-4D59-97B5-781DBFE71170}"/>
              </a:ext>
            </a:extLst>
          </p:cNvPr>
          <p:cNvGrpSpPr/>
          <p:nvPr/>
        </p:nvGrpSpPr>
        <p:grpSpPr>
          <a:xfrm>
            <a:off x="5316442" y="226781"/>
            <a:ext cx="581760" cy="318600"/>
            <a:chOff x="5316442" y="226781"/>
            <a:chExt cx="58176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26DD56D0-79A8-4F97-B253-EFD9133F12F5}"/>
                    </a:ext>
                  </a:extLst>
                </p14:cNvPr>
                <p14:cNvContentPartPr/>
                <p14:nvPr/>
              </p14:nvContentPartPr>
              <p14:xfrm>
                <a:off x="5316442" y="268901"/>
                <a:ext cx="180360" cy="18324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26DD56D0-79A8-4F97-B253-EFD9133F12F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07442" y="260261"/>
                  <a:ext cx="198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C96783FD-8B3C-45F0-B420-0CD8ECDFAC49}"/>
                    </a:ext>
                  </a:extLst>
                </p14:cNvPr>
                <p14:cNvContentPartPr/>
                <p14:nvPr/>
              </p14:nvContentPartPr>
              <p14:xfrm>
                <a:off x="5682562" y="272861"/>
                <a:ext cx="130680" cy="201240"/>
              </p14:xfrm>
            </p:contentPart>
          </mc:Choice>
          <mc:Fallback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C96783FD-8B3C-45F0-B420-0CD8ECDFAC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73562" y="263861"/>
                  <a:ext cx="148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2DBDCBF9-96FA-4E38-ABD2-D94BE935DA44}"/>
                    </a:ext>
                  </a:extLst>
                </p14:cNvPr>
                <p14:cNvContentPartPr/>
                <p14:nvPr/>
              </p14:nvContentPartPr>
              <p14:xfrm>
                <a:off x="5588602" y="226781"/>
                <a:ext cx="309600" cy="31860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2DBDCBF9-96FA-4E38-ABD2-D94BE935DA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79602" y="218141"/>
                  <a:ext cx="32724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56E278B4-E76D-4ECB-9B2B-3FC5CA7FAB59}"/>
              </a:ext>
            </a:extLst>
          </p:cNvPr>
          <p:cNvGrpSpPr/>
          <p:nvPr/>
        </p:nvGrpSpPr>
        <p:grpSpPr>
          <a:xfrm>
            <a:off x="4722802" y="1457621"/>
            <a:ext cx="342000" cy="513720"/>
            <a:chOff x="4722802" y="1457621"/>
            <a:chExt cx="342000" cy="51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40BE9A4C-6A8F-49E0-B692-5151F1BC342A}"/>
                    </a:ext>
                  </a:extLst>
                </p14:cNvPr>
                <p14:cNvContentPartPr/>
                <p14:nvPr/>
              </p14:nvContentPartPr>
              <p14:xfrm>
                <a:off x="4798402" y="1457621"/>
                <a:ext cx="32400" cy="44352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40BE9A4C-6A8F-49E0-B692-5151F1BC342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9762" y="1448621"/>
                  <a:ext cx="500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85B82721-6CD1-4001-8B3B-1CEA816360BB}"/>
                    </a:ext>
                  </a:extLst>
                </p14:cNvPr>
                <p14:cNvContentPartPr/>
                <p14:nvPr/>
              </p14:nvContentPartPr>
              <p14:xfrm>
                <a:off x="4722802" y="1481021"/>
                <a:ext cx="293040" cy="1332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85B82721-6CD1-4001-8B3B-1CEA816360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13802" y="1472381"/>
                  <a:ext cx="310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C6A65CFF-A022-495F-9377-E12CD34FDE15}"/>
                    </a:ext>
                  </a:extLst>
                </p14:cNvPr>
                <p14:cNvContentPartPr/>
                <p14:nvPr/>
              </p14:nvContentPartPr>
              <p14:xfrm>
                <a:off x="4724602" y="1637621"/>
                <a:ext cx="181800" cy="1764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C6A65CFF-A022-495F-9377-E12CD34FDE1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15962" y="1628981"/>
                  <a:ext cx="199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D78964F3-9C1A-4FD8-8ED1-763D1A083F6A}"/>
                    </a:ext>
                  </a:extLst>
                </p14:cNvPr>
                <p14:cNvContentPartPr/>
                <p14:nvPr/>
              </p14:nvContentPartPr>
              <p14:xfrm>
                <a:off x="4888762" y="1808261"/>
                <a:ext cx="53640" cy="16272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D78964F3-9C1A-4FD8-8ED1-763D1A083F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79762" y="1799261"/>
                  <a:ext cx="71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9865631C-22A5-415F-BEDB-D76223F21540}"/>
                    </a:ext>
                  </a:extLst>
                </p14:cNvPr>
                <p14:cNvContentPartPr/>
                <p14:nvPr/>
              </p14:nvContentPartPr>
              <p14:xfrm>
                <a:off x="5017642" y="1825181"/>
                <a:ext cx="47160" cy="14616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9865631C-22A5-415F-BEDB-D76223F2154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09002" y="1816541"/>
                  <a:ext cx="648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02E86EA3-5A1C-4C9E-BA6C-7A8976D48113}"/>
                  </a:ext>
                </a:extLst>
              </p14:cNvPr>
              <p14:cNvContentPartPr/>
              <p14:nvPr/>
            </p14:nvContentPartPr>
            <p14:xfrm>
              <a:off x="4695082" y="1207421"/>
              <a:ext cx="387720" cy="76680"/>
            </p14:xfrm>
          </p:contentPart>
        </mc:Choice>
        <mc:Fallback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02E86EA3-5A1C-4C9E-BA6C-7A8976D4811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686442" y="1198781"/>
                <a:ext cx="40536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3BD3F3D5-F148-41E9-BA15-43478770FFAC}"/>
              </a:ext>
            </a:extLst>
          </p:cNvPr>
          <p:cNvGrpSpPr/>
          <p:nvPr/>
        </p:nvGrpSpPr>
        <p:grpSpPr>
          <a:xfrm>
            <a:off x="4816402" y="2445461"/>
            <a:ext cx="226800" cy="471600"/>
            <a:chOff x="4816402" y="2445461"/>
            <a:chExt cx="22680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D429850D-E9F5-4168-9AF0-9FF5F81449C2}"/>
                    </a:ext>
                  </a:extLst>
                </p14:cNvPr>
                <p14:cNvContentPartPr/>
                <p14:nvPr/>
              </p14:nvContentPartPr>
              <p14:xfrm>
                <a:off x="4840882" y="2461301"/>
                <a:ext cx="15840" cy="45576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D429850D-E9F5-4168-9AF0-9FF5F81449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31882" y="2452661"/>
                  <a:ext cx="3348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A411F1AA-CE86-43AB-ACFC-0931760511AD}"/>
                    </a:ext>
                  </a:extLst>
                </p14:cNvPr>
                <p14:cNvContentPartPr/>
                <p14:nvPr/>
              </p14:nvContentPartPr>
              <p14:xfrm>
                <a:off x="4816402" y="2445461"/>
                <a:ext cx="200520" cy="3096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A411F1AA-CE86-43AB-ACFC-0931760511A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07762" y="2436461"/>
                  <a:ext cx="218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57030A65-CE55-41FF-A5DB-9F888F473A1D}"/>
                    </a:ext>
                  </a:extLst>
                </p14:cNvPr>
                <p14:cNvContentPartPr/>
                <p14:nvPr/>
              </p14:nvContentPartPr>
              <p14:xfrm>
                <a:off x="4845202" y="2627261"/>
                <a:ext cx="198000" cy="12960"/>
              </p14:xfrm>
            </p:contentPart>
          </mc:Choice>
          <mc:Fallback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57030A65-CE55-41FF-A5DB-9F888F473A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36562" y="2618261"/>
                  <a:ext cx="21564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689AEF66-2020-415D-8963-EB66CDDF1FC7}"/>
                  </a:ext>
                </a:extLst>
              </p14:cNvPr>
              <p14:cNvContentPartPr/>
              <p14:nvPr/>
            </p14:nvContentPartPr>
            <p14:xfrm>
              <a:off x="4820002" y="2221541"/>
              <a:ext cx="266760" cy="51120"/>
            </p14:xfrm>
          </p:contentPart>
        </mc:Choice>
        <mc:Fallback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689AEF66-2020-415D-8963-EB66CDDF1FC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811362" y="2212901"/>
                <a:ext cx="2844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81DA6939-AEDE-40AF-A9EC-3E55D866621D}"/>
              </a:ext>
            </a:extLst>
          </p:cNvPr>
          <p:cNvGrpSpPr/>
          <p:nvPr/>
        </p:nvGrpSpPr>
        <p:grpSpPr>
          <a:xfrm>
            <a:off x="4939522" y="2795021"/>
            <a:ext cx="226800" cy="212760"/>
            <a:chOff x="4939522" y="2795021"/>
            <a:chExt cx="22680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75BF568D-C8DF-4E24-AA04-B5768A801184}"/>
                    </a:ext>
                  </a:extLst>
                </p14:cNvPr>
                <p14:cNvContentPartPr/>
                <p14:nvPr/>
              </p14:nvContentPartPr>
              <p14:xfrm>
                <a:off x="4939522" y="2795021"/>
                <a:ext cx="43920" cy="212760"/>
              </p14:xfrm>
            </p:contentPart>
          </mc:Choice>
          <mc:Fallback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75BF568D-C8DF-4E24-AA04-B5768A8011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30882" y="2786381"/>
                  <a:ext cx="61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EB998425-4128-4322-918E-227CFC9CF1FC}"/>
                    </a:ext>
                  </a:extLst>
                </p14:cNvPr>
                <p14:cNvContentPartPr/>
                <p14:nvPr/>
              </p14:nvContentPartPr>
              <p14:xfrm>
                <a:off x="5076682" y="2801501"/>
                <a:ext cx="89640" cy="20448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EB998425-4128-4322-918E-227CFC9CF1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67682" y="2792861"/>
                  <a:ext cx="1072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01A87008-74CA-4CFE-A59E-615F55A5C978}"/>
              </a:ext>
            </a:extLst>
          </p:cNvPr>
          <p:cNvGrpSpPr/>
          <p:nvPr/>
        </p:nvGrpSpPr>
        <p:grpSpPr>
          <a:xfrm>
            <a:off x="5365762" y="1598741"/>
            <a:ext cx="127440" cy="100440"/>
            <a:chOff x="5365762" y="1598741"/>
            <a:chExt cx="127440" cy="10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D6CDAE98-3621-460F-A53A-A2483FD2C2EA}"/>
                    </a:ext>
                  </a:extLst>
                </p14:cNvPr>
                <p14:cNvContentPartPr/>
                <p14:nvPr/>
              </p14:nvContentPartPr>
              <p14:xfrm>
                <a:off x="5365762" y="1598741"/>
                <a:ext cx="127440" cy="1260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D6CDAE98-3621-460F-A53A-A2483FD2C2E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57122" y="1589741"/>
                  <a:ext cx="145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D11B7618-0ECB-4A04-BB44-7F8619761401}"/>
                    </a:ext>
                  </a:extLst>
                </p14:cNvPr>
                <p14:cNvContentPartPr/>
                <p14:nvPr/>
              </p14:nvContentPartPr>
              <p14:xfrm>
                <a:off x="5378722" y="1693421"/>
                <a:ext cx="105480" cy="576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D11B7618-0ECB-4A04-BB44-7F861976140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69722" y="1684781"/>
                  <a:ext cx="1231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F3354F87-2B97-49B6-9F7E-9C0F24818CF6}"/>
              </a:ext>
            </a:extLst>
          </p:cNvPr>
          <p:cNvGrpSpPr/>
          <p:nvPr/>
        </p:nvGrpSpPr>
        <p:grpSpPr>
          <a:xfrm>
            <a:off x="5716402" y="1484981"/>
            <a:ext cx="203400" cy="204840"/>
            <a:chOff x="5716402" y="1484981"/>
            <a:chExt cx="20340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B8F0F703-6452-433D-8A34-EAC79D942932}"/>
                    </a:ext>
                  </a:extLst>
                </p14:cNvPr>
                <p14:cNvContentPartPr/>
                <p14:nvPr/>
              </p14:nvContentPartPr>
              <p14:xfrm>
                <a:off x="5716402" y="1484981"/>
                <a:ext cx="190800" cy="204840"/>
              </p14:xfrm>
            </p:contentPart>
          </mc:Choice>
          <mc:Fallback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B8F0F703-6452-433D-8A34-EAC79D94293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07762" y="1476341"/>
                  <a:ext cx="208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66395F67-6A23-4ACC-9085-5FFD28C022D8}"/>
                    </a:ext>
                  </a:extLst>
                </p14:cNvPr>
                <p14:cNvContentPartPr/>
                <p14:nvPr/>
              </p14:nvContentPartPr>
              <p14:xfrm>
                <a:off x="5776882" y="1589741"/>
                <a:ext cx="142920" cy="8064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66395F67-6A23-4ACC-9085-5FFD28C022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68242" y="1580741"/>
                  <a:ext cx="1605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uppo 163">
            <a:extLst>
              <a:ext uri="{FF2B5EF4-FFF2-40B4-BE49-F238E27FC236}">
                <a16:creationId xmlns:a16="http://schemas.microsoft.com/office/drawing/2014/main" id="{E0517CF4-A91C-4634-911F-C3135E568408}"/>
              </a:ext>
            </a:extLst>
          </p:cNvPr>
          <p:cNvGrpSpPr/>
          <p:nvPr/>
        </p:nvGrpSpPr>
        <p:grpSpPr>
          <a:xfrm>
            <a:off x="6223642" y="1130381"/>
            <a:ext cx="462600" cy="352080"/>
            <a:chOff x="6223642" y="1130381"/>
            <a:chExt cx="46260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7C50DFFD-A1BC-4751-9529-BCF7274155E4}"/>
                    </a:ext>
                  </a:extLst>
                </p14:cNvPr>
                <p14:cNvContentPartPr/>
                <p14:nvPr/>
              </p14:nvContentPartPr>
              <p14:xfrm>
                <a:off x="6223642" y="1138301"/>
                <a:ext cx="74160" cy="336600"/>
              </p14:xfrm>
            </p:contentPart>
          </mc:Choice>
          <mc:Fallback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7C50DFFD-A1BC-4751-9529-BCF7274155E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14642" y="1129301"/>
                  <a:ext cx="918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B570A2E8-AC74-4C16-A33C-B5DE057E8427}"/>
                    </a:ext>
                  </a:extLst>
                </p14:cNvPr>
                <p14:cNvContentPartPr/>
                <p14:nvPr/>
              </p14:nvContentPartPr>
              <p14:xfrm>
                <a:off x="6370882" y="1340261"/>
                <a:ext cx="19080" cy="14220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B570A2E8-AC74-4C16-A33C-B5DE057E842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61882" y="1331621"/>
                  <a:ext cx="36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5B7C922F-466E-415F-BC4A-38421E65E7B3}"/>
                    </a:ext>
                  </a:extLst>
                </p14:cNvPr>
                <p14:cNvContentPartPr/>
                <p14:nvPr/>
              </p14:nvContentPartPr>
              <p14:xfrm>
                <a:off x="6492562" y="1130381"/>
                <a:ext cx="80640" cy="312480"/>
              </p14:xfrm>
            </p:contentPart>
          </mc:Choice>
          <mc:Fallback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5B7C922F-466E-415F-BC4A-38421E65E7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83562" y="1121381"/>
                  <a:ext cx="98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E7B79296-9B6B-4DF7-9AAA-06973A8E6233}"/>
                    </a:ext>
                  </a:extLst>
                </p14:cNvPr>
                <p14:cNvContentPartPr/>
                <p14:nvPr/>
              </p14:nvContentPartPr>
              <p14:xfrm>
                <a:off x="6633322" y="1315421"/>
                <a:ext cx="52920" cy="14832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E7B79296-9B6B-4DF7-9AAA-06973A8E623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24322" y="1306781"/>
                  <a:ext cx="7056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65" name="Input penna 164">
                <a:extLst>
                  <a:ext uri="{FF2B5EF4-FFF2-40B4-BE49-F238E27FC236}">
                    <a16:creationId xmlns:a16="http://schemas.microsoft.com/office/drawing/2014/main" id="{C23A90B9-AF8C-42F2-9F19-2CF3701C62CD}"/>
                  </a:ext>
                </a:extLst>
              </p14:cNvPr>
              <p14:cNvContentPartPr/>
              <p14:nvPr/>
            </p14:nvContentPartPr>
            <p14:xfrm>
              <a:off x="6169642" y="1608821"/>
              <a:ext cx="445680" cy="35280"/>
            </p14:xfrm>
          </p:contentPart>
        </mc:Choice>
        <mc:Fallback>
          <p:pic>
            <p:nvPicPr>
              <p:cNvPr id="165" name="Input penna 164">
                <a:extLst>
                  <a:ext uri="{FF2B5EF4-FFF2-40B4-BE49-F238E27FC236}">
                    <a16:creationId xmlns:a16="http://schemas.microsoft.com/office/drawing/2014/main" id="{C23A90B9-AF8C-42F2-9F19-2CF3701C62C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160642" y="1600181"/>
                <a:ext cx="46332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uppo 215">
            <a:extLst>
              <a:ext uri="{FF2B5EF4-FFF2-40B4-BE49-F238E27FC236}">
                <a16:creationId xmlns:a16="http://schemas.microsoft.com/office/drawing/2014/main" id="{C7326A73-D02D-49A4-AA92-E06EE7C750F6}"/>
              </a:ext>
            </a:extLst>
          </p:cNvPr>
          <p:cNvGrpSpPr/>
          <p:nvPr/>
        </p:nvGrpSpPr>
        <p:grpSpPr>
          <a:xfrm>
            <a:off x="1011189" y="1630781"/>
            <a:ext cx="2348640" cy="4109400"/>
            <a:chOff x="1604842" y="76661"/>
            <a:chExt cx="2348640" cy="4109400"/>
          </a:xfrm>
        </p:grpSpPr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CE565176-03E1-4ADA-83FA-95C284593E89}"/>
                </a:ext>
              </a:extLst>
            </p:cNvPr>
            <p:cNvSpPr/>
            <p:nvPr/>
          </p:nvSpPr>
          <p:spPr>
            <a:xfrm>
              <a:off x="1732227" y="1366645"/>
              <a:ext cx="2194560" cy="2194560"/>
            </a:xfrm>
            <a:prstGeom prst="triangle">
              <a:avLst/>
            </a:prstGeom>
            <a:solidFill>
              <a:srgbClr val="000000">
                <a:alpha val="5000"/>
              </a:srgbClr>
            </a:solidFill>
            <a:ln w="180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r-FR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2A7516D-2E88-47E0-ABB2-084FDD43143D}"/>
                    </a:ext>
                  </a:extLst>
                </p14:cNvPr>
                <p14:cNvContentPartPr/>
                <p14:nvPr/>
              </p14:nvContentPartPr>
              <p14:xfrm>
                <a:off x="1681162" y="3522221"/>
                <a:ext cx="93240" cy="11052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2A7516D-2E88-47E0-ABB2-084FDD43143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72522" y="3513221"/>
                  <a:ext cx="110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269F667D-56C3-4650-A536-EC87939BECEE}"/>
                    </a:ext>
                  </a:extLst>
                </p14:cNvPr>
                <p14:cNvContentPartPr/>
                <p14:nvPr/>
              </p14:nvContentPartPr>
              <p14:xfrm>
                <a:off x="2774122" y="1293101"/>
                <a:ext cx="96480" cy="130320"/>
              </p14:xfrm>
            </p:contentPart>
          </mc:Choice>
          <mc:Fallback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269F667D-56C3-4650-A536-EC87939BECE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65122" y="1284101"/>
                  <a:ext cx="114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051A2BB1-1003-4B7A-872E-9EF2DCC83F32}"/>
                    </a:ext>
                  </a:extLst>
                </p14:cNvPr>
                <p14:cNvContentPartPr/>
                <p14:nvPr/>
              </p14:nvContentPartPr>
              <p14:xfrm>
                <a:off x="3869602" y="3511421"/>
                <a:ext cx="83880" cy="107280"/>
              </p14:xfrm>
            </p:contentPart>
          </mc:Choice>
          <mc:Fallback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051A2BB1-1003-4B7A-872E-9EF2DCC83F3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60962" y="3502421"/>
                  <a:ext cx="101520" cy="124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33D8A0F4-7CF3-4512-A713-5A17E83B9D91}"/>
                </a:ext>
              </a:extLst>
            </p:cNvPr>
            <p:cNvGrpSpPr/>
            <p:nvPr/>
          </p:nvGrpSpPr>
          <p:grpSpPr>
            <a:xfrm>
              <a:off x="3260482" y="1303541"/>
              <a:ext cx="227520" cy="344880"/>
              <a:chOff x="3260482" y="1303541"/>
              <a:chExt cx="227520" cy="34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35" name="Input penna 34">
                    <a:extLst>
                      <a:ext uri="{FF2B5EF4-FFF2-40B4-BE49-F238E27FC236}">
                        <a16:creationId xmlns:a16="http://schemas.microsoft.com/office/drawing/2014/main" id="{F2B367DF-F802-4030-A3B0-26B63B28F4BB}"/>
                      </a:ext>
                    </a:extLst>
                  </p14:cNvPr>
                  <p14:cNvContentPartPr/>
                  <p14:nvPr/>
                </p14:nvContentPartPr>
                <p14:xfrm>
                  <a:off x="3260482" y="1303541"/>
                  <a:ext cx="114120" cy="316440"/>
                </p14:xfrm>
              </p:contentPart>
            </mc:Choice>
            <mc:Fallback>
              <p:pic>
                <p:nvPicPr>
                  <p:cNvPr id="35" name="Input penna 34">
                    <a:extLst>
                      <a:ext uri="{FF2B5EF4-FFF2-40B4-BE49-F238E27FC236}">
                        <a16:creationId xmlns:a16="http://schemas.microsoft.com/office/drawing/2014/main" id="{F2B367DF-F802-4030-A3B0-26B63B28F4BB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3251842" y="1294541"/>
                    <a:ext cx="131760" cy="33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36" name="Input penna 35">
                    <a:extLst>
                      <a:ext uri="{FF2B5EF4-FFF2-40B4-BE49-F238E27FC236}">
                        <a16:creationId xmlns:a16="http://schemas.microsoft.com/office/drawing/2014/main" id="{8DD8A90D-A392-4FAA-8740-BFF16DFFBFC4}"/>
                      </a:ext>
                    </a:extLst>
                  </p14:cNvPr>
                  <p14:cNvContentPartPr/>
                  <p14:nvPr/>
                </p14:nvContentPartPr>
                <p14:xfrm>
                  <a:off x="3484402" y="1462301"/>
                  <a:ext cx="3600" cy="186120"/>
                </p14:xfrm>
              </p:contentPart>
            </mc:Choice>
            <mc:Fallback>
              <p:pic>
                <p:nvPicPr>
                  <p:cNvPr id="36" name="Input penna 35">
                    <a:extLst>
                      <a:ext uri="{FF2B5EF4-FFF2-40B4-BE49-F238E27FC236}">
                        <a16:creationId xmlns:a16="http://schemas.microsoft.com/office/drawing/2014/main" id="{8DD8A90D-A392-4FAA-8740-BFF16DFFBFC4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3475762" y="1453301"/>
                    <a:ext cx="21240" cy="20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CB7CC7EB-CE27-4A3C-A285-884A0C9A81C8}"/>
                </a:ext>
              </a:extLst>
            </p:cNvPr>
            <p:cNvGrpSpPr/>
            <p:nvPr/>
          </p:nvGrpSpPr>
          <p:grpSpPr>
            <a:xfrm>
              <a:off x="1793122" y="3839741"/>
              <a:ext cx="297720" cy="335880"/>
              <a:chOff x="1793122" y="3839741"/>
              <a:chExt cx="297720" cy="335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38" name="Input penna 37">
                    <a:extLst>
                      <a:ext uri="{FF2B5EF4-FFF2-40B4-BE49-F238E27FC236}">
                        <a16:creationId xmlns:a16="http://schemas.microsoft.com/office/drawing/2014/main" id="{E0B1BF04-B8F3-4A70-9B6D-60F03517A46D}"/>
                      </a:ext>
                    </a:extLst>
                  </p14:cNvPr>
                  <p14:cNvContentPartPr/>
                  <p14:nvPr/>
                </p14:nvContentPartPr>
                <p14:xfrm>
                  <a:off x="1793122" y="3839741"/>
                  <a:ext cx="103680" cy="318600"/>
                </p14:xfrm>
              </p:contentPart>
            </mc:Choice>
            <mc:Fallback>
              <p:pic>
                <p:nvPicPr>
                  <p:cNvPr id="38" name="Input penna 37">
                    <a:extLst>
                      <a:ext uri="{FF2B5EF4-FFF2-40B4-BE49-F238E27FC236}">
                        <a16:creationId xmlns:a16="http://schemas.microsoft.com/office/drawing/2014/main" id="{E0B1BF04-B8F3-4A70-9B6D-60F03517A46D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1784122" y="3830741"/>
                    <a:ext cx="121320" cy="33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39" name="Input penna 38">
                    <a:extLst>
                      <a:ext uri="{FF2B5EF4-FFF2-40B4-BE49-F238E27FC236}">
                        <a16:creationId xmlns:a16="http://schemas.microsoft.com/office/drawing/2014/main" id="{19430F65-0070-4C03-AAA7-96035A8BB27D}"/>
                      </a:ext>
                    </a:extLst>
                  </p14:cNvPr>
                  <p14:cNvContentPartPr/>
                  <p14:nvPr/>
                </p14:nvContentPartPr>
                <p14:xfrm>
                  <a:off x="2029282" y="4006421"/>
                  <a:ext cx="61560" cy="169200"/>
                </p14:xfrm>
              </p:contentPart>
            </mc:Choice>
            <mc:Fallback>
              <p:pic>
                <p:nvPicPr>
                  <p:cNvPr id="39" name="Input penna 38">
                    <a:extLst>
                      <a:ext uri="{FF2B5EF4-FFF2-40B4-BE49-F238E27FC236}">
                        <a16:creationId xmlns:a16="http://schemas.microsoft.com/office/drawing/2014/main" id="{19430F65-0070-4C03-AAA7-96035A8BB27D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2020282" y="3997421"/>
                    <a:ext cx="79200" cy="186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4ADDB867-8A29-4F26-94C9-B409020708B9}"/>
                    </a:ext>
                  </a:extLst>
                </p14:cNvPr>
                <p14:cNvContentPartPr/>
                <p14:nvPr/>
              </p14:nvContentPartPr>
              <p14:xfrm>
                <a:off x="3657562" y="2165741"/>
                <a:ext cx="165240" cy="33552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4ADDB867-8A29-4F26-94C9-B409020708B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648562" y="2156741"/>
                  <a:ext cx="182880" cy="353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5" name="Gruppo 84">
              <a:extLst>
                <a:ext uri="{FF2B5EF4-FFF2-40B4-BE49-F238E27FC236}">
                  <a16:creationId xmlns:a16="http://schemas.microsoft.com/office/drawing/2014/main" id="{6133D55E-1EC6-4E4E-9BDF-8C1D5AAA201A}"/>
                </a:ext>
              </a:extLst>
            </p:cNvPr>
            <p:cNvGrpSpPr/>
            <p:nvPr/>
          </p:nvGrpSpPr>
          <p:grpSpPr>
            <a:xfrm>
              <a:off x="3610042" y="3834341"/>
              <a:ext cx="272160" cy="351720"/>
              <a:chOff x="3610042" y="3834341"/>
              <a:chExt cx="272160" cy="351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2">
                <p14:nvContentPartPr>
                  <p14:cNvPr id="83" name="Input penna 82">
                    <a:extLst>
                      <a:ext uri="{FF2B5EF4-FFF2-40B4-BE49-F238E27FC236}">
                        <a16:creationId xmlns:a16="http://schemas.microsoft.com/office/drawing/2014/main" id="{77F446FC-E2CB-4C92-9B35-0CDE21CCBDD8}"/>
                      </a:ext>
                    </a:extLst>
                  </p14:cNvPr>
                  <p14:cNvContentPartPr/>
                  <p14:nvPr/>
                </p14:nvContentPartPr>
                <p14:xfrm>
                  <a:off x="3610042" y="3834341"/>
                  <a:ext cx="104400" cy="351720"/>
                </p14:xfrm>
              </p:contentPart>
            </mc:Choice>
            <mc:Fallback>
              <p:pic>
                <p:nvPicPr>
                  <p:cNvPr id="83" name="Input penna 82">
                    <a:extLst>
                      <a:ext uri="{FF2B5EF4-FFF2-40B4-BE49-F238E27FC236}">
                        <a16:creationId xmlns:a16="http://schemas.microsoft.com/office/drawing/2014/main" id="{77F446FC-E2CB-4C92-9B35-0CDE21CCBDD8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3601042" y="3825341"/>
                    <a:ext cx="12204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4">
                <p14:nvContentPartPr>
                  <p14:cNvPr id="84" name="Input penna 83">
                    <a:extLst>
                      <a:ext uri="{FF2B5EF4-FFF2-40B4-BE49-F238E27FC236}">
                        <a16:creationId xmlns:a16="http://schemas.microsoft.com/office/drawing/2014/main" id="{95C8DEBB-E859-4549-B650-6C88CEC973B4}"/>
                      </a:ext>
                    </a:extLst>
                  </p14:cNvPr>
                  <p14:cNvContentPartPr/>
                  <p14:nvPr/>
                </p14:nvContentPartPr>
                <p14:xfrm>
                  <a:off x="3794002" y="3978341"/>
                  <a:ext cx="88200" cy="188640"/>
                </p14:xfrm>
              </p:contentPart>
            </mc:Choice>
            <mc:Fallback>
              <p:pic>
                <p:nvPicPr>
                  <p:cNvPr id="84" name="Input penna 83">
                    <a:extLst>
                      <a:ext uri="{FF2B5EF4-FFF2-40B4-BE49-F238E27FC236}">
                        <a16:creationId xmlns:a16="http://schemas.microsoft.com/office/drawing/2014/main" id="{95C8DEBB-E859-4549-B650-6C88CEC973B4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3785002" y="3969341"/>
                    <a:ext cx="105840" cy="206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75CB2ACF-119B-40F7-A4E1-293F139B60B5}"/>
                    </a:ext>
                  </a:extLst>
                </p14:cNvPr>
                <p14:cNvContentPartPr/>
                <p14:nvPr/>
              </p14:nvContentPartPr>
              <p14:xfrm>
                <a:off x="3629842" y="3438341"/>
                <a:ext cx="210960" cy="20196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75CB2ACF-119B-40F7-A4E1-293F139B60B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620842" y="3429341"/>
                  <a:ext cx="228600" cy="21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Gruppo 107">
              <a:extLst>
                <a:ext uri="{FF2B5EF4-FFF2-40B4-BE49-F238E27FC236}">
                  <a16:creationId xmlns:a16="http://schemas.microsoft.com/office/drawing/2014/main" id="{A7D605BB-3630-4B20-95CF-3F1D097654ED}"/>
                </a:ext>
              </a:extLst>
            </p:cNvPr>
            <p:cNvGrpSpPr/>
            <p:nvPr/>
          </p:nvGrpSpPr>
          <p:grpSpPr>
            <a:xfrm>
              <a:off x="1768282" y="3332501"/>
              <a:ext cx="293040" cy="215280"/>
              <a:chOff x="1768282" y="3332501"/>
              <a:chExt cx="293040" cy="215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8">
                <p14:nvContentPartPr>
                  <p14:cNvPr id="103" name="Input penna 102">
                    <a:extLst>
                      <a:ext uri="{FF2B5EF4-FFF2-40B4-BE49-F238E27FC236}">
                        <a16:creationId xmlns:a16="http://schemas.microsoft.com/office/drawing/2014/main" id="{E63E6796-968F-4DD0-BFDD-57090BCA4ABE}"/>
                      </a:ext>
                    </a:extLst>
                  </p14:cNvPr>
                  <p14:cNvContentPartPr/>
                  <p14:nvPr/>
                </p14:nvContentPartPr>
                <p14:xfrm>
                  <a:off x="1768282" y="3488021"/>
                  <a:ext cx="79560" cy="59760"/>
                </p14:xfrm>
              </p:contentPart>
            </mc:Choice>
            <mc:Fallback>
              <p:pic>
                <p:nvPicPr>
                  <p:cNvPr id="103" name="Input penna 102">
                    <a:extLst>
                      <a:ext uri="{FF2B5EF4-FFF2-40B4-BE49-F238E27FC236}">
                        <a16:creationId xmlns:a16="http://schemas.microsoft.com/office/drawing/2014/main" id="{E63E6796-968F-4DD0-BFDD-57090BCA4ABE}"/>
                      </a:ext>
                    </a:extLst>
                  </p:cNvPr>
                  <p:cNvPicPr/>
                  <p:nvPr/>
                </p:nvPicPr>
                <p:blipFill>
                  <a:blip r:embed="rId199"/>
                  <a:stretch>
                    <a:fillRect/>
                  </a:stretch>
                </p:blipFill>
                <p:spPr>
                  <a:xfrm>
                    <a:off x="1759282" y="3479021"/>
                    <a:ext cx="9720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104" name="Input penna 103">
                    <a:extLst>
                      <a:ext uri="{FF2B5EF4-FFF2-40B4-BE49-F238E27FC236}">
                        <a16:creationId xmlns:a16="http://schemas.microsoft.com/office/drawing/2014/main" id="{F70CCD16-78BD-4B04-BE25-62C1282AD3E7}"/>
                      </a:ext>
                    </a:extLst>
                  </p14:cNvPr>
                  <p14:cNvContentPartPr/>
                  <p14:nvPr/>
                </p14:nvContentPartPr>
                <p14:xfrm>
                  <a:off x="1998682" y="3332501"/>
                  <a:ext cx="62640" cy="66960"/>
                </p14:xfrm>
              </p:contentPart>
            </mc:Choice>
            <mc:Fallback>
              <p:pic>
                <p:nvPicPr>
                  <p:cNvPr id="104" name="Input penna 103">
                    <a:extLst>
                      <a:ext uri="{FF2B5EF4-FFF2-40B4-BE49-F238E27FC236}">
                        <a16:creationId xmlns:a16="http://schemas.microsoft.com/office/drawing/2014/main" id="{F70CCD16-78BD-4B04-BE25-62C1282AD3E7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1990042" y="3323501"/>
                    <a:ext cx="80280" cy="8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uppo 106">
              <a:extLst>
                <a:ext uri="{FF2B5EF4-FFF2-40B4-BE49-F238E27FC236}">
                  <a16:creationId xmlns:a16="http://schemas.microsoft.com/office/drawing/2014/main" id="{99DC2334-9524-4049-B843-1B1435AFB059}"/>
                </a:ext>
              </a:extLst>
            </p:cNvPr>
            <p:cNvGrpSpPr/>
            <p:nvPr/>
          </p:nvGrpSpPr>
          <p:grpSpPr>
            <a:xfrm>
              <a:off x="2334202" y="2343221"/>
              <a:ext cx="1132920" cy="957240"/>
              <a:chOff x="2334202" y="2343221"/>
              <a:chExt cx="1132920" cy="957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73" name="Input penna 72">
                    <a:extLst>
                      <a:ext uri="{FF2B5EF4-FFF2-40B4-BE49-F238E27FC236}">
                        <a16:creationId xmlns:a16="http://schemas.microsoft.com/office/drawing/2014/main" id="{408FD904-2978-4B28-8AE8-6572822BC7B8}"/>
                      </a:ext>
                    </a:extLst>
                  </p14:cNvPr>
                  <p14:cNvContentPartPr/>
                  <p14:nvPr/>
                </p14:nvContentPartPr>
                <p14:xfrm>
                  <a:off x="2781682" y="2669021"/>
                  <a:ext cx="59400" cy="85320"/>
                </p14:xfrm>
              </p:contentPart>
            </mc:Choice>
            <mc:Fallback>
              <p:pic>
                <p:nvPicPr>
                  <p:cNvPr id="73" name="Input penna 72">
                    <a:extLst>
                      <a:ext uri="{FF2B5EF4-FFF2-40B4-BE49-F238E27FC236}">
                        <a16:creationId xmlns:a16="http://schemas.microsoft.com/office/drawing/2014/main" id="{408FD904-2978-4B28-8AE8-6572822BC7B8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2773042" y="2660021"/>
                    <a:ext cx="7704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4">
                <p14:nvContentPartPr>
                  <p14:cNvPr id="74" name="Input penna 73">
                    <a:extLst>
                      <a:ext uri="{FF2B5EF4-FFF2-40B4-BE49-F238E27FC236}">
                        <a16:creationId xmlns:a16="http://schemas.microsoft.com/office/drawing/2014/main" id="{308F1EBE-49FC-419E-A449-06BBB1EFE6A8}"/>
                      </a:ext>
                    </a:extLst>
                  </p14:cNvPr>
                  <p14:cNvContentPartPr/>
                  <p14:nvPr/>
                </p14:nvContentPartPr>
                <p14:xfrm>
                  <a:off x="2334202" y="2770541"/>
                  <a:ext cx="218520" cy="397080"/>
                </p14:xfrm>
              </p:contentPart>
            </mc:Choice>
            <mc:Fallback>
              <p:pic>
                <p:nvPicPr>
                  <p:cNvPr id="74" name="Input penna 73">
                    <a:extLst>
                      <a:ext uri="{FF2B5EF4-FFF2-40B4-BE49-F238E27FC236}">
                        <a16:creationId xmlns:a16="http://schemas.microsoft.com/office/drawing/2014/main" id="{308F1EBE-49FC-419E-A449-06BBB1EFE6A8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2325562" y="2761541"/>
                    <a:ext cx="236160" cy="41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6">
                <p14:nvContentPartPr>
                  <p14:cNvPr id="75" name="Input penna 74">
                    <a:extLst>
                      <a:ext uri="{FF2B5EF4-FFF2-40B4-BE49-F238E27FC236}">
                        <a16:creationId xmlns:a16="http://schemas.microsoft.com/office/drawing/2014/main" id="{FE9A7299-45BB-4A64-B89D-0F741458F1E8}"/>
                      </a:ext>
                    </a:extLst>
                  </p14:cNvPr>
                  <p14:cNvContentPartPr/>
                  <p14:nvPr/>
                </p14:nvContentPartPr>
                <p14:xfrm>
                  <a:off x="2421682" y="2981501"/>
                  <a:ext cx="256320" cy="143640"/>
                </p14:xfrm>
              </p:contentPart>
            </mc:Choice>
            <mc:Fallback>
              <p:pic>
                <p:nvPicPr>
                  <p:cNvPr id="75" name="Input penna 74">
                    <a:extLst>
                      <a:ext uri="{FF2B5EF4-FFF2-40B4-BE49-F238E27FC236}">
                        <a16:creationId xmlns:a16="http://schemas.microsoft.com/office/drawing/2014/main" id="{FE9A7299-45BB-4A64-B89D-0F741458F1E8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2413042" y="2972501"/>
                    <a:ext cx="27396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8">
                <p14:nvContentPartPr>
                  <p14:cNvPr id="99" name="Input penna 98">
                    <a:extLst>
                      <a:ext uri="{FF2B5EF4-FFF2-40B4-BE49-F238E27FC236}">
                        <a16:creationId xmlns:a16="http://schemas.microsoft.com/office/drawing/2014/main" id="{7342B1B2-23B3-43F6-B9EF-3E6FA30607CF}"/>
                      </a:ext>
                    </a:extLst>
                  </p14:cNvPr>
                  <p14:cNvContentPartPr/>
                  <p14:nvPr/>
                </p14:nvContentPartPr>
                <p14:xfrm>
                  <a:off x="2386042" y="2343221"/>
                  <a:ext cx="100440" cy="90360"/>
                </p14:xfrm>
              </p:contentPart>
            </mc:Choice>
            <mc:Fallback>
              <p:pic>
                <p:nvPicPr>
                  <p:cNvPr id="99" name="Input penna 98">
                    <a:extLst>
                      <a:ext uri="{FF2B5EF4-FFF2-40B4-BE49-F238E27FC236}">
                        <a16:creationId xmlns:a16="http://schemas.microsoft.com/office/drawing/2014/main" id="{7342B1B2-23B3-43F6-B9EF-3E6FA30607CF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2377402" y="2334221"/>
                    <a:ext cx="11808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0">
                <p14:nvContentPartPr>
                  <p14:cNvPr id="100" name="Input penna 99">
                    <a:extLst>
                      <a:ext uri="{FF2B5EF4-FFF2-40B4-BE49-F238E27FC236}">
                        <a16:creationId xmlns:a16="http://schemas.microsoft.com/office/drawing/2014/main" id="{A56F9DBC-FC6E-4AC6-90C5-07BD032FFC3E}"/>
                      </a:ext>
                    </a:extLst>
                  </p14:cNvPr>
                  <p14:cNvContentPartPr/>
                  <p14:nvPr/>
                </p14:nvContentPartPr>
                <p14:xfrm>
                  <a:off x="2669722" y="2580461"/>
                  <a:ext cx="312120" cy="258120"/>
                </p14:xfrm>
              </p:contentPart>
            </mc:Choice>
            <mc:Fallback>
              <p:pic>
                <p:nvPicPr>
                  <p:cNvPr id="100" name="Input penna 99">
                    <a:extLst>
                      <a:ext uri="{FF2B5EF4-FFF2-40B4-BE49-F238E27FC236}">
                        <a16:creationId xmlns:a16="http://schemas.microsoft.com/office/drawing/2014/main" id="{A56F9DBC-FC6E-4AC6-90C5-07BD032FFC3E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2660722" y="2571461"/>
                    <a:ext cx="32976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2">
                <p14:nvContentPartPr>
                  <p14:cNvPr id="101" name="Input penna 100">
                    <a:extLst>
                      <a:ext uri="{FF2B5EF4-FFF2-40B4-BE49-F238E27FC236}">
                        <a16:creationId xmlns:a16="http://schemas.microsoft.com/office/drawing/2014/main" id="{0803048B-C490-4B48-9B30-B8FA0B96C2FF}"/>
                      </a:ext>
                    </a:extLst>
                  </p14:cNvPr>
                  <p14:cNvContentPartPr/>
                  <p14:nvPr/>
                </p14:nvContentPartPr>
                <p14:xfrm>
                  <a:off x="3169042" y="3002021"/>
                  <a:ext cx="298080" cy="298440"/>
                </p14:xfrm>
              </p:contentPart>
            </mc:Choice>
            <mc:Fallback>
              <p:pic>
                <p:nvPicPr>
                  <p:cNvPr id="101" name="Input penna 100">
                    <a:extLst>
                      <a:ext uri="{FF2B5EF4-FFF2-40B4-BE49-F238E27FC236}">
                        <a16:creationId xmlns:a16="http://schemas.microsoft.com/office/drawing/2014/main" id="{0803048B-C490-4B48-9B30-B8FA0B96C2FF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3160042" y="2993021"/>
                    <a:ext cx="31572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4">
                <p14:nvContentPartPr>
                  <p14:cNvPr id="105" name="Input penna 104">
                    <a:extLst>
                      <a:ext uri="{FF2B5EF4-FFF2-40B4-BE49-F238E27FC236}">
                        <a16:creationId xmlns:a16="http://schemas.microsoft.com/office/drawing/2014/main" id="{E70A95D8-610D-41AF-8C82-C9F4B53F92E6}"/>
                      </a:ext>
                    </a:extLst>
                  </p14:cNvPr>
                  <p14:cNvContentPartPr/>
                  <p14:nvPr/>
                </p14:nvContentPartPr>
                <p14:xfrm>
                  <a:off x="2587642" y="2694221"/>
                  <a:ext cx="264240" cy="219240"/>
                </p14:xfrm>
              </p:contentPart>
            </mc:Choice>
            <mc:Fallback>
              <p:pic>
                <p:nvPicPr>
                  <p:cNvPr id="105" name="Input penna 104">
                    <a:extLst>
                      <a:ext uri="{FF2B5EF4-FFF2-40B4-BE49-F238E27FC236}">
                        <a16:creationId xmlns:a16="http://schemas.microsoft.com/office/drawing/2014/main" id="{E70A95D8-610D-41AF-8C82-C9F4B53F92E6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2578642" y="2685221"/>
                    <a:ext cx="281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6">
                <p14:nvContentPartPr>
                  <p14:cNvPr id="106" name="Input penna 105">
                    <a:extLst>
                      <a:ext uri="{FF2B5EF4-FFF2-40B4-BE49-F238E27FC236}">
                        <a16:creationId xmlns:a16="http://schemas.microsoft.com/office/drawing/2014/main" id="{9B77EC0C-25D4-4C34-B3D3-53DB49AE62A9}"/>
                      </a:ext>
                    </a:extLst>
                  </p14:cNvPr>
                  <p14:cNvContentPartPr/>
                  <p14:nvPr/>
                </p14:nvContentPartPr>
                <p14:xfrm>
                  <a:off x="2991202" y="2343221"/>
                  <a:ext cx="309600" cy="254520"/>
                </p14:xfrm>
              </p:contentPart>
            </mc:Choice>
            <mc:Fallback>
              <p:pic>
                <p:nvPicPr>
                  <p:cNvPr id="106" name="Input penna 105">
                    <a:extLst>
                      <a:ext uri="{FF2B5EF4-FFF2-40B4-BE49-F238E27FC236}">
                        <a16:creationId xmlns:a16="http://schemas.microsoft.com/office/drawing/2014/main" id="{9B77EC0C-25D4-4C34-B3D3-53DB49AE62A9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2982202" y="2334221"/>
                    <a:ext cx="327240" cy="272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1F9E9FD5-B3FB-4902-A648-E0C5540C37C1}"/>
                    </a:ext>
                  </a:extLst>
                </p14:cNvPr>
                <p14:cNvContentPartPr/>
                <p14:nvPr/>
              </p14:nvContentPartPr>
              <p14:xfrm>
                <a:off x="2669362" y="1231901"/>
                <a:ext cx="249120" cy="33768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1F9E9FD5-B3FB-4902-A648-E0C5540C37C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15362" y="1123901"/>
                  <a:ext cx="3567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177B2227-BE61-47B5-8958-F865BCA6D697}"/>
                    </a:ext>
                  </a:extLst>
                </p14:cNvPr>
                <p14:cNvContentPartPr/>
                <p14:nvPr/>
              </p14:nvContentPartPr>
              <p14:xfrm>
                <a:off x="3087322" y="1291301"/>
                <a:ext cx="478440" cy="46260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177B2227-BE61-47B5-8958-F865BCA6D69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33322" y="1183301"/>
                  <a:ext cx="586080" cy="678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5" name="Gruppo 134">
              <a:extLst>
                <a:ext uri="{FF2B5EF4-FFF2-40B4-BE49-F238E27FC236}">
                  <a16:creationId xmlns:a16="http://schemas.microsoft.com/office/drawing/2014/main" id="{F7BEB1BD-B5CD-4A9E-B48C-97D95AF9F569}"/>
                </a:ext>
              </a:extLst>
            </p:cNvPr>
            <p:cNvGrpSpPr/>
            <p:nvPr/>
          </p:nvGrpSpPr>
          <p:grpSpPr>
            <a:xfrm>
              <a:off x="2887162" y="145781"/>
              <a:ext cx="782280" cy="1131840"/>
              <a:chOff x="2887162" y="145781"/>
              <a:chExt cx="782280" cy="1131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22">
                <p14:nvContentPartPr>
                  <p14:cNvPr id="126" name="Input penna 125">
                    <a:extLst>
                      <a:ext uri="{FF2B5EF4-FFF2-40B4-BE49-F238E27FC236}">
                        <a16:creationId xmlns:a16="http://schemas.microsoft.com/office/drawing/2014/main" id="{9FEE9116-D3CC-4633-BC4E-CA1243D09642}"/>
                      </a:ext>
                    </a:extLst>
                  </p14:cNvPr>
                  <p14:cNvContentPartPr/>
                  <p14:nvPr/>
                </p14:nvContentPartPr>
                <p14:xfrm>
                  <a:off x="2887162" y="509381"/>
                  <a:ext cx="371160" cy="768240"/>
                </p14:xfrm>
              </p:contentPart>
            </mc:Choice>
            <mc:Fallback>
              <p:pic>
                <p:nvPicPr>
                  <p:cNvPr id="126" name="Input penna 125">
                    <a:extLst>
                      <a:ext uri="{FF2B5EF4-FFF2-40B4-BE49-F238E27FC236}">
                        <a16:creationId xmlns:a16="http://schemas.microsoft.com/office/drawing/2014/main" id="{9FEE9116-D3CC-4633-BC4E-CA1243D09642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2878522" y="500741"/>
                    <a:ext cx="388800" cy="78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4">
                <p14:nvContentPartPr>
                  <p14:cNvPr id="127" name="Input penna 126">
                    <a:extLst>
                      <a:ext uri="{FF2B5EF4-FFF2-40B4-BE49-F238E27FC236}">
                        <a16:creationId xmlns:a16="http://schemas.microsoft.com/office/drawing/2014/main" id="{57323EDC-5970-4CD3-A2C5-6C6BEC6ADDC0}"/>
                      </a:ext>
                    </a:extLst>
                  </p14:cNvPr>
                  <p14:cNvContentPartPr/>
                  <p14:nvPr/>
                </p14:nvContentPartPr>
                <p14:xfrm>
                  <a:off x="3165082" y="429461"/>
                  <a:ext cx="149040" cy="153720"/>
                </p14:xfrm>
              </p:contentPart>
            </mc:Choice>
            <mc:Fallback>
              <p:pic>
                <p:nvPicPr>
                  <p:cNvPr id="127" name="Input penna 126">
                    <a:extLst>
                      <a:ext uri="{FF2B5EF4-FFF2-40B4-BE49-F238E27FC236}">
                        <a16:creationId xmlns:a16="http://schemas.microsoft.com/office/drawing/2014/main" id="{57323EDC-5970-4CD3-A2C5-6C6BEC6ADDC0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3156082" y="420461"/>
                    <a:ext cx="16668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6">
                <p14:nvContentPartPr>
                  <p14:cNvPr id="128" name="Input penna 127">
                    <a:extLst>
                      <a:ext uri="{FF2B5EF4-FFF2-40B4-BE49-F238E27FC236}">
                        <a16:creationId xmlns:a16="http://schemas.microsoft.com/office/drawing/2014/main" id="{F1506FC3-3D89-4481-A24B-B10ED8A2A158}"/>
                      </a:ext>
                    </a:extLst>
                  </p14:cNvPr>
                  <p14:cNvContentPartPr/>
                  <p14:nvPr/>
                </p14:nvContentPartPr>
                <p14:xfrm>
                  <a:off x="3452002" y="302021"/>
                  <a:ext cx="34200" cy="280440"/>
                </p14:xfrm>
              </p:contentPart>
            </mc:Choice>
            <mc:Fallback>
              <p:pic>
                <p:nvPicPr>
                  <p:cNvPr id="128" name="Input penna 127">
                    <a:extLst>
                      <a:ext uri="{FF2B5EF4-FFF2-40B4-BE49-F238E27FC236}">
                        <a16:creationId xmlns:a16="http://schemas.microsoft.com/office/drawing/2014/main" id="{F1506FC3-3D89-4481-A24B-B10ED8A2A158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3443362" y="293021"/>
                    <a:ext cx="5184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8">
                <p14:nvContentPartPr>
                  <p14:cNvPr id="129" name="Input penna 128">
                    <a:extLst>
                      <a:ext uri="{FF2B5EF4-FFF2-40B4-BE49-F238E27FC236}">
                        <a16:creationId xmlns:a16="http://schemas.microsoft.com/office/drawing/2014/main" id="{1EE7B183-0EBE-4331-84CB-99F50623F25D}"/>
                      </a:ext>
                    </a:extLst>
                  </p14:cNvPr>
                  <p14:cNvContentPartPr/>
                  <p14:nvPr/>
                </p14:nvContentPartPr>
                <p14:xfrm>
                  <a:off x="3421402" y="309941"/>
                  <a:ext cx="157320" cy="5040"/>
                </p14:xfrm>
              </p:contentPart>
            </mc:Choice>
            <mc:Fallback>
              <p:pic>
                <p:nvPicPr>
                  <p:cNvPr id="129" name="Input penna 128">
                    <a:extLst>
                      <a:ext uri="{FF2B5EF4-FFF2-40B4-BE49-F238E27FC236}">
                        <a16:creationId xmlns:a16="http://schemas.microsoft.com/office/drawing/2014/main" id="{1EE7B183-0EBE-4331-84CB-99F50623F25D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3412402" y="300941"/>
                    <a:ext cx="17496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0">
                <p14:nvContentPartPr>
                  <p14:cNvPr id="130" name="Input penna 129">
                    <a:extLst>
                      <a:ext uri="{FF2B5EF4-FFF2-40B4-BE49-F238E27FC236}">
                        <a16:creationId xmlns:a16="http://schemas.microsoft.com/office/drawing/2014/main" id="{A8D1862D-3868-435A-B647-EEECE83A14AD}"/>
                      </a:ext>
                    </a:extLst>
                  </p14:cNvPr>
                  <p14:cNvContentPartPr/>
                  <p14:nvPr/>
                </p14:nvContentPartPr>
                <p14:xfrm>
                  <a:off x="3415282" y="430181"/>
                  <a:ext cx="134280" cy="16560"/>
                </p14:xfrm>
              </p:contentPart>
            </mc:Choice>
            <mc:Fallback>
              <p:pic>
                <p:nvPicPr>
                  <p:cNvPr id="130" name="Input penna 129">
                    <a:extLst>
                      <a:ext uri="{FF2B5EF4-FFF2-40B4-BE49-F238E27FC236}">
                        <a16:creationId xmlns:a16="http://schemas.microsoft.com/office/drawing/2014/main" id="{A8D1862D-3868-435A-B647-EEECE83A14AD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3406282" y="421181"/>
                    <a:ext cx="15192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131" name="Input penna 130">
                    <a:extLst>
                      <a:ext uri="{FF2B5EF4-FFF2-40B4-BE49-F238E27FC236}">
                        <a16:creationId xmlns:a16="http://schemas.microsoft.com/office/drawing/2014/main" id="{9D465552-430A-4DA9-B862-D7939946D207}"/>
                      </a:ext>
                    </a:extLst>
                  </p14:cNvPr>
                  <p14:cNvContentPartPr/>
                  <p14:nvPr/>
                </p14:nvContentPartPr>
                <p14:xfrm>
                  <a:off x="3529042" y="557261"/>
                  <a:ext cx="40680" cy="112680"/>
                </p14:xfrm>
              </p:contentPart>
            </mc:Choice>
            <mc:Fallback>
              <p:pic>
                <p:nvPicPr>
                  <p:cNvPr id="131" name="Input penna 130">
                    <a:extLst>
                      <a:ext uri="{FF2B5EF4-FFF2-40B4-BE49-F238E27FC236}">
                        <a16:creationId xmlns:a16="http://schemas.microsoft.com/office/drawing/2014/main" id="{9D465552-430A-4DA9-B862-D7939946D207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3520042" y="548261"/>
                    <a:ext cx="5832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132" name="Input penna 131">
                    <a:extLst>
                      <a:ext uri="{FF2B5EF4-FFF2-40B4-BE49-F238E27FC236}">
                        <a16:creationId xmlns:a16="http://schemas.microsoft.com/office/drawing/2014/main" id="{7291D69F-F9E2-4359-9030-B8C99CD17A49}"/>
                      </a:ext>
                    </a:extLst>
                  </p14:cNvPr>
                  <p14:cNvContentPartPr/>
                  <p14:nvPr/>
                </p14:nvContentPartPr>
                <p14:xfrm>
                  <a:off x="3619042" y="550781"/>
                  <a:ext cx="50400" cy="108360"/>
                </p14:xfrm>
              </p:contentPart>
            </mc:Choice>
            <mc:Fallback>
              <p:pic>
                <p:nvPicPr>
                  <p:cNvPr id="132" name="Input penna 131">
                    <a:extLst>
                      <a:ext uri="{FF2B5EF4-FFF2-40B4-BE49-F238E27FC236}">
                        <a16:creationId xmlns:a16="http://schemas.microsoft.com/office/drawing/2014/main" id="{7291D69F-F9E2-4359-9030-B8C99CD17A49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3610042" y="541781"/>
                    <a:ext cx="680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134" name="Input penna 133">
                    <a:extLst>
                      <a:ext uri="{FF2B5EF4-FFF2-40B4-BE49-F238E27FC236}">
                        <a16:creationId xmlns:a16="http://schemas.microsoft.com/office/drawing/2014/main" id="{0143CF31-8A80-467C-B7A8-BE89A95009C5}"/>
                      </a:ext>
                    </a:extLst>
                  </p14:cNvPr>
                  <p14:cNvContentPartPr/>
                  <p14:nvPr/>
                </p14:nvContentPartPr>
                <p14:xfrm>
                  <a:off x="3365602" y="145781"/>
                  <a:ext cx="278280" cy="90000"/>
                </p14:xfrm>
              </p:contentPart>
            </mc:Choice>
            <mc:Fallback>
              <p:pic>
                <p:nvPicPr>
                  <p:cNvPr id="134" name="Input penna 133">
                    <a:extLst>
                      <a:ext uri="{FF2B5EF4-FFF2-40B4-BE49-F238E27FC236}">
                        <a16:creationId xmlns:a16="http://schemas.microsoft.com/office/drawing/2014/main" id="{0143CF31-8A80-467C-B7A8-BE89A95009C5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3356602" y="136781"/>
                    <a:ext cx="295920" cy="107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6" name="Gruppo 145">
              <a:extLst>
                <a:ext uri="{FF2B5EF4-FFF2-40B4-BE49-F238E27FC236}">
                  <a16:creationId xmlns:a16="http://schemas.microsoft.com/office/drawing/2014/main" id="{DE7BB529-40CF-45A7-AA8F-C0B59CAB1839}"/>
                </a:ext>
              </a:extLst>
            </p:cNvPr>
            <p:cNvGrpSpPr/>
            <p:nvPr/>
          </p:nvGrpSpPr>
          <p:grpSpPr>
            <a:xfrm>
              <a:off x="2311162" y="461501"/>
              <a:ext cx="438120" cy="774720"/>
              <a:chOff x="2311162" y="461501"/>
              <a:chExt cx="438120" cy="774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144" name="Input penna 143">
                    <a:extLst>
                      <a:ext uri="{FF2B5EF4-FFF2-40B4-BE49-F238E27FC236}">
                        <a16:creationId xmlns:a16="http://schemas.microsoft.com/office/drawing/2014/main" id="{65ABD56E-D8D0-46F2-999D-27D678C7336E}"/>
                      </a:ext>
                    </a:extLst>
                  </p14:cNvPr>
                  <p14:cNvContentPartPr/>
                  <p14:nvPr/>
                </p14:nvContentPartPr>
                <p14:xfrm>
                  <a:off x="2376322" y="539261"/>
                  <a:ext cx="372960" cy="696960"/>
                </p14:xfrm>
              </p:contentPart>
            </mc:Choice>
            <mc:Fallback>
              <p:pic>
                <p:nvPicPr>
                  <p:cNvPr id="144" name="Input penna 143">
                    <a:extLst>
                      <a:ext uri="{FF2B5EF4-FFF2-40B4-BE49-F238E27FC236}">
                        <a16:creationId xmlns:a16="http://schemas.microsoft.com/office/drawing/2014/main" id="{65ABD56E-D8D0-46F2-999D-27D678C7336E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2367322" y="530261"/>
                    <a:ext cx="390600" cy="71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145" name="Input penna 144">
                    <a:extLst>
                      <a:ext uri="{FF2B5EF4-FFF2-40B4-BE49-F238E27FC236}">
                        <a16:creationId xmlns:a16="http://schemas.microsoft.com/office/drawing/2014/main" id="{1F4F521A-EC4F-4D30-BEA9-726EB5DFDBA6}"/>
                      </a:ext>
                    </a:extLst>
                  </p14:cNvPr>
                  <p14:cNvContentPartPr/>
                  <p14:nvPr/>
                </p14:nvContentPartPr>
                <p14:xfrm>
                  <a:off x="2311162" y="461501"/>
                  <a:ext cx="131040" cy="140760"/>
                </p14:xfrm>
              </p:contentPart>
            </mc:Choice>
            <mc:Fallback>
              <p:pic>
                <p:nvPicPr>
                  <p:cNvPr id="145" name="Input penna 144">
                    <a:extLst>
                      <a:ext uri="{FF2B5EF4-FFF2-40B4-BE49-F238E27FC236}">
                        <a16:creationId xmlns:a16="http://schemas.microsoft.com/office/drawing/2014/main" id="{1F4F521A-EC4F-4D30-BEA9-726EB5DFDBA6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2302522" y="452501"/>
                    <a:ext cx="148680" cy="158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2" name="Gruppo 151">
              <a:extLst>
                <a:ext uri="{FF2B5EF4-FFF2-40B4-BE49-F238E27FC236}">
                  <a16:creationId xmlns:a16="http://schemas.microsoft.com/office/drawing/2014/main" id="{888F2416-C8CC-4567-9A87-D8AE7F4DF521}"/>
                </a:ext>
              </a:extLst>
            </p:cNvPr>
            <p:cNvGrpSpPr/>
            <p:nvPr/>
          </p:nvGrpSpPr>
          <p:grpSpPr>
            <a:xfrm>
              <a:off x="1655962" y="319301"/>
              <a:ext cx="265320" cy="500760"/>
              <a:chOff x="1655962" y="319301"/>
              <a:chExt cx="265320" cy="500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147" name="Input penna 146">
                    <a:extLst>
                      <a:ext uri="{FF2B5EF4-FFF2-40B4-BE49-F238E27FC236}">
                        <a16:creationId xmlns:a16="http://schemas.microsoft.com/office/drawing/2014/main" id="{E315D2AC-6792-4F64-91A4-2AD5D658019D}"/>
                      </a:ext>
                    </a:extLst>
                  </p14:cNvPr>
                  <p14:cNvContentPartPr/>
                  <p14:nvPr/>
                </p14:nvContentPartPr>
                <p14:xfrm>
                  <a:off x="1683322" y="347381"/>
                  <a:ext cx="48960" cy="388800"/>
                </p14:xfrm>
              </p:contentPart>
            </mc:Choice>
            <mc:Fallback>
              <p:pic>
                <p:nvPicPr>
                  <p:cNvPr id="147" name="Input penna 146">
                    <a:extLst>
                      <a:ext uri="{FF2B5EF4-FFF2-40B4-BE49-F238E27FC236}">
                        <a16:creationId xmlns:a16="http://schemas.microsoft.com/office/drawing/2014/main" id="{E315D2AC-6792-4F64-91A4-2AD5D658019D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1674322" y="338381"/>
                    <a:ext cx="66600" cy="40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148" name="Input penna 147">
                    <a:extLst>
                      <a:ext uri="{FF2B5EF4-FFF2-40B4-BE49-F238E27FC236}">
                        <a16:creationId xmlns:a16="http://schemas.microsoft.com/office/drawing/2014/main" id="{977FE89D-DAE0-4739-9300-5E4B5402F6B9}"/>
                      </a:ext>
                    </a:extLst>
                  </p14:cNvPr>
                  <p14:cNvContentPartPr/>
                  <p14:nvPr/>
                </p14:nvContentPartPr>
                <p14:xfrm>
                  <a:off x="1655962" y="319301"/>
                  <a:ext cx="265320" cy="38160"/>
                </p14:xfrm>
              </p:contentPart>
            </mc:Choice>
            <mc:Fallback>
              <p:pic>
                <p:nvPicPr>
                  <p:cNvPr id="148" name="Input penna 147">
                    <a:extLst>
                      <a:ext uri="{FF2B5EF4-FFF2-40B4-BE49-F238E27FC236}">
                        <a16:creationId xmlns:a16="http://schemas.microsoft.com/office/drawing/2014/main" id="{977FE89D-DAE0-4739-9300-5E4B5402F6B9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1646962" y="310301"/>
                    <a:ext cx="28296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149" name="Input penna 148">
                    <a:extLst>
                      <a:ext uri="{FF2B5EF4-FFF2-40B4-BE49-F238E27FC236}">
                        <a16:creationId xmlns:a16="http://schemas.microsoft.com/office/drawing/2014/main" id="{D373F439-2FCB-4138-9B3D-0A211AF7F74A}"/>
                      </a:ext>
                    </a:extLst>
                  </p14:cNvPr>
                  <p14:cNvContentPartPr/>
                  <p14:nvPr/>
                </p14:nvContentPartPr>
                <p14:xfrm>
                  <a:off x="1662082" y="475181"/>
                  <a:ext cx="151200" cy="11160"/>
                </p14:xfrm>
              </p:contentPart>
            </mc:Choice>
            <mc:Fallback>
              <p:pic>
                <p:nvPicPr>
                  <p:cNvPr id="149" name="Input penna 148">
                    <a:extLst>
                      <a:ext uri="{FF2B5EF4-FFF2-40B4-BE49-F238E27FC236}">
                        <a16:creationId xmlns:a16="http://schemas.microsoft.com/office/drawing/2014/main" id="{D373F439-2FCB-4138-9B3D-0A211AF7F74A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1653442" y="466181"/>
                    <a:ext cx="16884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150" name="Input penna 149">
                    <a:extLst>
                      <a:ext uri="{FF2B5EF4-FFF2-40B4-BE49-F238E27FC236}">
                        <a16:creationId xmlns:a16="http://schemas.microsoft.com/office/drawing/2014/main" id="{072E27C8-8A32-472D-8806-BDC348585992}"/>
                      </a:ext>
                    </a:extLst>
                  </p14:cNvPr>
                  <p14:cNvContentPartPr/>
                  <p14:nvPr/>
                </p14:nvContentPartPr>
                <p14:xfrm>
                  <a:off x="1768642" y="674621"/>
                  <a:ext cx="32400" cy="100800"/>
                </p14:xfrm>
              </p:contentPart>
            </mc:Choice>
            <mc:Fallback>
              <p:pic>
                <p:nvPicPr>
                  <p:cNvPr id="150" name="Input penna 149">
                    <a:extLst>
                      <a:ext uri="{FF2B5EF4-FFF2-40B4-BE49-F238E27FC236}">
                        <a16:creationId xmlns:a16="http://schemas.microsoft.com/office/drawing/2014/main" id="{072E27C8-8A32-472D-8806-BDC348585992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1759642" y="665621"/>
                    <a:ext cx="5004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151" name="Input penna 150">
                    <a:extLst>
                      <a:ext uri="{FF2B5EF4-FFF2-40B4-BE49-F238E27FC236}">
                        <a16:creationId xmlns:a16="http://schemas.microsoft.com/office/drawing/2014/main" id="{F2507B88-4781-4EBD-A5AC-2C5E27EE5FE4}"/>
                      </a:ext>
                    </a:extLst>
                  </p14:cNvPr>
                  <p14:cNvContentPartPr/>
                  <p14:nvPr/>
                </p14:nvContentPartPr>
                <p14:xfrm>
                  <a:off x="1839922" y="643301"/>
                  <a:ext cx="81000" cy="176760"/>
                </p14:xfrm>
              </p:contentPart>
            </mc:Choice>
            <mc:Fallback>
              <p:pic>
                <p:nvPicPr>
                  <p:cNvPr id="151" name="Input penna 150">
                    <a:extLst>
                      <a:ext uri="{FF2B5EF4-FFF2-40B4-BE49-F238E27FC236}">
                        <a16:creationId xmlns:a16="http://schemas.microsoft.com/office/drawing/2014/main" id="{F2507B88-4781-4EBD-A5AC-2C5E27EE5FE4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1830922" y="634301"/>
                    <a:ext cx="98640" cy="194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F1B91780-AA1A-48F6-8643-A68690295CD2}"/>
                    </a:ext>
                  </a:extLst>
                </p14:cNvPr>
                <p14:cNvContentPartPr/>
                <p14:nvPr/>
              </p14:nvContentPartPr>
              <p14:xfrm>
                <a:off x="1604842" y="76661"/>
                <a:ext cx="326880" cy="11736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F1B91780-AA1A-48F6-8643-A68690295CD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95842" y="67661"/>
                  <a:ext cx="344520" cy="135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9" name="Gruppo 168">
              <a:extLst>
                <a:ext uri="{FF2B5EF4-FFF2-40B4-BE49-F238E27FC236}">
                  <a16:creationId xmlns:a16="http://schemas.microsoft.com/office/drawing/2014/main" id="{466286E8-3ACB-466C-846D-89D78208ABA1}"/>
                </a:ext>
              </a:extLst>
            </p:cNvPr>
            <p:cNvGrpSpPr/>
            <p:nvPr/>
          </p:nvGrpSpPr>
          <p:grpSpPr>
            <a:xfrm>
              <a:off x="1768642" y="2180861"/>
              <a:ext cx="337320" cy="248400"/>
              <a:chOff x="1768642" y="2180861"/>
              <a:chExt cx="337320" cy="248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166" name="Input penna 165">
                    <a:extLst>
                      <a:ext uri="{FF2B5EF4-FFF2-40B4-BE49-F238E27FC236}">
                        <a16:creationId xmlns:a16="http://schemas.microsoft.com/office/drawing/2014/main" id="{32173E96-FB35-4E56-BFD0-12DDAE82CEC8}"/>
                      </a:ext>
                    </a:extLst>
                  </p14:cNvPr>
                  <p14:cNvContentPartPr/>
                  <p14:nvPr/>
                </p14:nvContentPartPr>
                <p14:xfrm>
                  <a:off x="1768642" y="2180861"/>
                  <a:ext cx="176760" cy="189720"/>
                </p14:xfrm>
              </p:contentPart>
            </mc:Choice>
            <mc:Fallback>
              <p:pic>
                <p:nvPicPr>
                  <p:cNvPr id="166" name="Input penna 165">
                    <a:extLst>
                      <a:ext uri="{FF2B5EF4-FFF2-40B4-BE49-F238E27FC236}">
                        <a16:creationId xmlns:a16="http://schemas.microsoft.com/office/drawing/2014/main" id="{32173E96-FB35-4E56-BFD0-12DDAE82CEC8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1760002" y="2171861"/>
                    <a:ext cx="194400" cy="20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167" name="Input penna 166">
                    <a:extLst>
                      <a:ext uri="{FF2B5EF4-FFF2-40B4-BE49-F238E27FC236}">
                        <a16:creationId xmlns:a16="http://schemas.microsoft.com/office/drawing/2014/main" id="{BE48C888-5D01-4F4D-84A3-14B5C6E3E53C}"/>
                      </a:ext>
                    </a:extLst>
                  </p14:cNvPr>
                  <p14:cNvContentPartPr/>
                  <p14:nvPr/>
                </p14:nvContentPartPr>
                <p14:xfrm>
                  <a:off x="1969882" y="2323781"/>
                  <a:ext cx="34560" cy="105480"/>
                </p14:xfrm>
              </p:contentPart>
            </mc:Choice>
            <mc:Fallback>
              <p:pic>
                <p:nvPicPr>
                  <p:cNvPr id="167" name="Input penna 166">
                    <a:extLst>
                      <a:ext uri="{FF2B5EF4-FFF2-40B4-BE49-F238E27FC236}">
                        <a16:creationId xmlns:a16="http://schemas.microsoft.com/office/drawing/2014/main" id="{BE48C888-5D01-4F4D-84A3-14B5C6E3E53C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1961242" y="2314781"/>
                    <a:ext cx="5220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8">
                <p14:nvContentPartPr>
                  <p14:cNvPr id="168" name="Input penna 167">
                    <a:extLst>
                      <a:ext uri="{FF2B5EF4-FFF2-40B4-BE49-F238E27FC236}">
                        <a16:creationId xmlns:a16="http://schemas.microsoft.com/office/drawing/2014/main" id="{185DC2DD-117C-465F-A11D-74BA22DEA8E7}"/>
                      </a:ext>
                    </a:extLst>
                  </p14:cNvPr>
                  <p14:cNvContentPartPr/>
                  <p14:nvPr/>
                </p14:nvContentPartPr>
                <p14:xfrm>
                  <a:off x="2043322" y="2288861"/>
                  <a:ext cx="62640" cy="131760"/>
                </p14:xfrm>
              </p:contentPart>
            </mc:Choice>
            <mc:Fallback>
              <p:pic>
                <p:nvPicPr>
                  <p:cNvPr id="168" name="Input penna 167">
                    <a:extLst>
                      <a:ext uri="{FF2B5EF4-FFF2-40B4-BE49-F238E27FC236}">
                        <a16:creationId xmlns:a16="http://schemas.microsoft.com/office/drawing/2014/main" id="{185DC2DD-117C-465F-A11D-74BA22DEA8E7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2034322" y="2279861"/>
                    <a:ext cx="80280" cy="149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74" name="Gruppo 173">
            <a:extLst>
              <a:ext uri="{FF2B5EF4-FFF2-40B4-BE49-F238E27FC236}">
                <a16:creationId xmlns:a16="http://schemas.microsoft.com/office/drawing/2014/main" id="{7A5716B6-DAF9-4B5E-A3E1-0B6DE5FDE45D}"/>
              </a:ext>
            </a:extLst>
          </p:cNvPr>
          <p:cNvGrpSpPr/>
          <p:nvPr/>
        </p:nvGrpSpPr>
        <p:grpSpPr>
          <a:xfrm>
            <a:off x="6246322" y="1700621"/>
            <a:ext cx="424080" cy="398160"/>
            <a:chOff x="6246322" y="1700621"/>
            <a:chExt cx="42408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4E4FEDF0-29F4-4EC9-B0F3-5F78CD6BB796}"/>
                    </a:ext>
                  </a:extLst>
                </p14:cNvPr>
                <p14:cNvContentPartPr/>
                <p14:nvPr/>
              </p14:nvContentPartPr>
              <p14:xfrm>
                <a:off x="6246322" y="1768661"/>
                <a:ext cx="159480" cy="25344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4E4FEDF0-29F4-4EC9-B0F3-5F78CD6BB79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237682" y="1759661"/>
                  <a:ext cx="1771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0644379C-F788-4D55-B3D7-12C671D510BC}"/>
                    </a:ext>
                  </a:extLst>
                </p14:cNvPr>
                <p14:cNvContentPartPr/>
                <p14:nvPr/>
              </p14:nvContentPartPr>
              <p14:xfrm>
                <a:off x="6407962" y="1982141"/>
                <a:ext cx="32760" cy="106560"/>
              </p14:xfrm>
            </p:contentPart>
          </mc:Choice>
          <mc:Fallback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0644379C-F788-4D55-B3D7-12C671D510B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98962" y="1973501"/>
                  <a:ext cx="50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7F028BFC-9544-4291-8448-C74E2F984E82}"/>
                    </a:ext>
                  </a:extLst>
                </p14:cNvPr>
                <p14:cNvContentPartPr/>
                <p14:nvPr/>
              </p14:nvContentPartPr>
              <p14:xfrm>
                <a:off x="6506602" y="1972061"/>
                <a:ext cx="65880" cy="126720"/>
              </p14:xfrm>
            </p:contentPart>
          </mc:Choice>
          <mc:Fallback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7F028BFC-9544-4291-8448-C74E2F984E8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497602" y="1963421"/>
                  <a:ext cx="83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8BF6FE9F-30DA-4EBE-800F-E406918D4B28}"/>
                    </a:ext>
                  </a:extLst>
                </p14:cNvPr>
                <p14:cNvContentPartPr/>
                <p14:nvPr/>
              </p14:nvContentPartPr>
              <p14:xfrm>
                <a:off x="6595882" y="1700621"/>
                <a:ext cx="74520" cy="88200"/>
              </p14:xfrm>
            </p:contentPart>
          </mc:Choice>
          <mc:Fallback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8BF6FE9F-30DA-4EBE-800F-E406918D4B2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587242" y="1691981"/>
                  <a:ext cx="921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75" name="Input penna 174">
                <a:extLst>
                  <a:ext uri="{FF2B5EF4-FFF2-40B4-BE49-F238E27FC236}">
                    <a16:creationId xmlns:a16="http://schemas.microsoft.com/office/drawing/2014/main" id="{A68F8BB2-0D43-4B2B-885B-4FA1E3AFB689}"/>
                  </a:ext>
                </a:extLst>
              </p14:cNvPr>
              <p14:cNvContentPartPr/>
              <p14:nvPr/>
            </p14:nvContentPartPr>
            <p14:xfrm>
              <a:off x="6910162" y="1549781"/>
              <a:ext cx="11880" cy="13680"/>
            </p14:xfrm>
          </p:contentPart>
        </mc:Choice>
        <mc:Fallback>
          <p:pic>
            <p:nvPicPr>
              <p:cNvPr id="175" name="Input penna 174">
                <a:extLst>
                  <a:ext uri="{FF2B5EF4-FFF2-40B4-BE49-F238E27FC236}">
                    <a16:creationId xmlns:a16="http://schemas.microsoft.com/office/drawing/2014/main" id="{A68F8BB2-0D43-4B2B-885B-4FA1E3AFB68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901522" y="1541141"/>
                <a:ext cx="295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uppo 179">
            <a:extLst>
              <a:ext uri="{FF2B5EF4-FFF2-40B4-BE49-F238E27FC236}">
                <a16:creationId xmlns:a16="http://schemas.microsoft.com/office/drawing/2014/main" id="{118819ED-40B1-4002-8D35-008809539DFD}"/>
              </a:ext>
            </a:extLst>
          </p:cNvPr>
          <p:cNvGrpSpPr/>
          <p:nvPr/>
        </p:nvGrpSpPr>
        <p:grpSpPr>
          <a:xfrm>
            <a:off x="7128322" y="1316861"/>
            <a:ext cx="421560" cy="313920"/>
            <a:chOff x="7128322" y="1316861"/>
            <a:chExt cx="42156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85DDE22D-7684-43D6-A73F-471726A3CFF7}"/>
                    </a:ext>
                  </a:extLst>
                </p14:cNvPr>
                <p14:cNvContentPartPr/>
                <p14:nvPr/>
              </p14:nvContentPartPr>
              <p14:xfrm>
                <a:off x="7128322" y="1316861"/>
                <a:ext cx="219600" cy="269280"/>
              </p14:xfrm>
            </p:contentPart>
          </mc:Choice>
          <mc:Fallback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85DDE22D-7684-43D6-A73F-471726A3CFF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19322" y="1308221"/>
                  <a:ext cx="2372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E05FD82F-80C2-4E37-AEB8-4FC6CDD69299}"/>
                    </a:ext>
                  </a:extLst>
                </p14:cNvPr>
                <p14:cNvContentPartPr/>
                <p14:nvPr/>
              </p14:nvContentPartPr>
              <p14:xfrm>
                <a:off x="7347562" y="1497221"/>
                <a:ext cx="53280" cy="13356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E05FD82F-80C2-4E37-AEB8-4FC6CDD6929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38922" y="1488221"/>
                  <a:ext cx="70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EF49027E-C5FD-421D-AA57-7934F2BD16E9}"/>
                    </a:ext>
                  </a:extLst>
                </p14:cNvPr>
                <p14:cNvContentPartPr/>
                <p14:nvPr/>
              </p14:nvContentPartPr>
              <p14:xfrm>
                <a:off x="7489042" y="1459781"/>
                <a:ext cx="60840" cy="156600"/>
              </p14:xfrm>
            </p:contentPart>
          </mc:Choice>
          <mc:Fallback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EF49027E-C5FD-421D-AA57-7934F2BD16E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80042" y="1451141"/>
                  <a:ext cx="7848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79" name="Input penna 178">
                <a:extLst>
                  <a:ext uri="{FF2B5EF4-FFF2-40B4-BE49-F238E27FC236}">
                    <a16:creationId xmlns:a16="http://schemas.microsoft.com/office/drawing/2014/main" id="{66C62AB9-25D1-4826-9F4A-0C648ED23895}"/>
                  </a:ext>
                </a:extLst>
              </p14:cNvPr>
              <p14:cNvContentPartPr/>
              <p14:nvPr/>
            </p14:nvContentPartPr>
            <p14:xfrm>
              <a:off x="7186282" y="1006541"/>
              <a:ext cx="136440" cy="162720"/>
            </p14:xfrm>
          </p:contentPart>
        </mc:Choice>
        <mc:Fallback>
          <p:pic>
            <p:nvPicPr>
              <p:cNvPr id="179" name="Input penna 178">
                <a:extLst>
                  <a:ext uri="{FF2B5EF4-FFF2-40B4-BE49-F238E27FC236}">
                    <a16:creationId xmlns:a16="http://schemas.microsoft.com/office/drawing/2014/main" id="{66C62AB9-25D1-4826-9F4A-0C648ED23895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177282" y="997901"/>
                <a:ext cx="15408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uppo 191">
            <a:extLst>
              <a:ext uri="{FF2B5EF4-FFF2-40B4-BE49-F238E27FC236}">
                <a16:creationId xmlns:a16="http://schemas.microsoft.com/office/drawing/2014/main" id="{2FBEC2CF-61AA-4E82-9B99-84D8430EA8B3}"/>
              </a:ext>
            </a:extLst>
          </p:cNvPr>
          <p:cNvGrpSpPr/>
          <p:nvPr/>
        </p:nvGrpSpPr>
        <p:grpSpPr>
          <a:xfrm>
            <a:off x="5369362" y="2639861"/>
            <a:ext cx="187560" cy="141120"/>
            <a:chOff x="5369362" y="2639861"/>
            <a:chExt cx="18756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37F70A3A-070D-4AD2-B393-C8987B6D1C7E}"/>
                    </a:ext>
                  </a:extLst>
                </p14:cNvPr>
                <p14:cNvContentPartPr/>
                <p14:nvPr/>
              </p14:nvContentPartPr>
              <p14:xfrm>
                <a:off x="5387002" y="2639861"/>
                <a:ext cx="169920" cy="20160"/>
              </p14:xfrm>
            </p:contentPart>
          </mc:Choice>
          <mc:Fallback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37F70A3A-070D-4AD2-B393-C8987B6D1C7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378002" y="2630861"/>
                  <a:ext cx="187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FECC4EDE-F2E2-4575-83BB-169E1125B1C3}"/>
                    </a:ext>
                  </a:extLst>
                </p14:cNvPr>
                <p14:cNvContentPartPr/>
                <p14:nvPr/>
              </p14:nvContentPartPr>
              <p14:xfrm>
                <a:off x="5369362" y="2753981"/>
                <a:ext cx="111600" cy="27000"/>
              </p14:xfrm>
            </p:contentPart>
          </mc:Choice>
          <mc:Fallback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FECC4EDE-F2E2-4575-83BB-169E1125B1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360362" y="2744981"/>
                  <a:ext cx="1292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uppo 190">
            <a:extLst>
              <a:ext uri="{FF2B5EF4-FFF2-40B4-BE49-F238E27FC236}">
                <a16:creationId xmlns:a16="http://schemas.microsoft.com/office/drawing/2014/main" id="{DE907E0D-98F8-4977-9F0C-7EA9369E8B5B}"/>
              </a:ext>
            </a:extLst>
          </p:cNvPr>
          <p:cNvGrpSpPr/>
          <p:nvPr/>
        </p:nvGrpSpPr>
        <p:grpSpPr>
          <a:xfrm>
            <a:off x="5844922" y="2563901"/>
            <a:ext cx="223920" cy="237960"/>
            <a:chOff x="5844922" y="2563901"/>
            <a:chExt cx="223920" cy="2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3" name="Input penna 182">
                  <a:extLst>
                    <a:ext uri="{FF2B5EF4-FFF2-40B4-BE49-F238E27FC236}">
                      <a16:creationId xmlns:a16="http://schemas.microsoft.com/office/drawing/2014/main" id="{F9FA1DA5-2D81-4F9C-95FB-490F21C21B9E}"/>
                    </a:ext>
                  </a:extLst>
                </p14:cNvPr>
                <p14:cNvContentPartPr/>
                <p14:nvPr/>
              </p14:nvContentPartPr>
              <p14:xfrm>
                <a:off x="5844922" y="2563901"/>
                <a:ext cx="223920" cy="231480"/>
              </p14:xfrm>
            </p:contentPart>
          </mc:Choice>
          <mc:Fallback>
            <p:pic>
              <p:nvPicPr>
                <p:cNvPr id="183" name="Input penna 182">
                  <a:extLst>
                    <a:ext uri="{FF2B5EF4-FFF2-40B4-BE49-F238E27FC236}">
                      <a16:creationId xmlns:a16="http://schemas.microsoft.com/office/drawing/2014/main" id="{F9FA1DA5-2D81-4F9C-95FB-490F21C21B9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836282" y="2555261"/>
                  <a:ext cx="241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8CF2D7AD-3DA7-469B-AA79-44801C1ECDFC}"/>
                    </a:ext>
                  </a:extLst>
                </p14:cNvPr>
                <p14:cNvContentPartPr/>
                <p14:nvPr/>
              </p14:nvContentPartPr>
              <p14:xfrm>
                <a:off x="5945362" y="2714381"/>
                <a:ext cx="82080" cy="87480"/>
              </p14:xfrm>
            </p:contentPart>
          </mc:Choice>
          <mc:Fallback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8CF2D7AD-3DA7-469B-AA79-44801C1ECDF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936722" y="2705381"/>
                  <a:ext cx="9972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uppo 196">
            <a:extLst>
              <a:ext uri="{FF2B5EF4-FFF2-40B4-BE49-F238E27FC236}">
                <a16:creationId xmlns:a16="http://schemas.microsoft.com/office/drawing/2014/main" id="{18654A9A-3E36-453C-B2BE-CBED59C530BA}"/>
              </a:ext>
            </a:extLst>
          </p:cNvPr>
          <p:cNvGrpSpPr/>
          <p:nvPr/>
        </p:nvGrpSpPr>
        <p:grpSpPr>
          <a:xfrm>
            <a:off x="6307522" y="2365181"/>
            <a:ext cx="579600" cy="1035720"/>
            <a:chOff x="6307522" y="2365181"/>
            <a:chExt cx="579600" cy="10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4C14352B-B597-41AD-BCED-27171B74D174}"/>
                    </a:ext>
                  </a:extLst>
                </p14:cNvPr>
                <p14:cNvContentPartPr/>
                <p14:nvPr/>
              </p14:nvContentPartPr>
              <p14:xfrm>
                <a:off x="6330562" y="2402261"/>
                <a:ext cx="79200" cy="369360"/>
              </p14:xfrm>
            </p:contentPart>
          </mc:Choice>
          <mc:Fallback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4C14352B-B597-41AD-BCED-27171B74D17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21562" y="2393621"/>
                  <a:ext cx="968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28DD8BF1-4EB2-4748-A108-6FC9139F3337}"/>
                    </a:ext>
                  </a:extLst>
                </p14:cNvPr>
                <p14:cNvContentPartPr/>
                <p14:nvPr/>
              </p14:nvContentPartPr>
              <p14:xfrm>
                <a:off x="6519922" y="2554901"/>
                <a:ext cx="9720" cy="117360"/>
              </p14:xfrm>
            </p:contentPart>
          </mc:Choice>
          <mc:Fallback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28DD8BF1-4EB2-4748-A108-6FC9139F333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510922" y="2546261"/>
                  <a:ext cx="27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A3ABE647-0022-4069-BDA8-BE2E07A425A2}"/>
                    </a:ext>
                  </a:extLst>
                </p14:cNvPr>
                <p14:cNvContentPartPr/>
                <p14:nvPr/>
              </p14:nvContentPartPr>
              <p14:xfrm>
                <a:off x="6677962" y="2365181"/>
                <a:ext cx="69840" cy="319680"/>
              </p14:xfrm>
            </p:contentPart>
          </mc:Choice>
          <mc:Fallback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A3ABE647-0022-4069-BDA8-BE2E07A425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668962" y="2356181"/>
                  <a:ext cx="874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12448CA6-1F49-47DE-90F8-BAE1EF1DFF43}"/>
                    </a:ext>
                  </a:extLst>
                </p14:cNvPr>
                <p14:cNvContentPartPr/>
                <p14:nvPr/>
              </p14:nvContentPartPr>
              <p14:xfrm>
                <a:off x="6819442" y="2508101"/>
                <a:ext cx="64800" cy="201600"/>
              </p14:xfrm>
            </p:contentPart>
          </mc:Choice>
          <mc:Fallback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12448CA6-1F49-47DE-90F8-BAE1EF1DFF4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10442" y="2499101"/>
                  <a:ext cx="82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7D53A68E-CCDD-4ED7-9A08-99930D303C18}"/>
                    </a:ext>
                  </a:extLst>
                </p14:cNvPr>
                <p14:cNvContentPartPr/>
                <p14:nvPr/>
              </p14:nvContentPartPr>
              <p14:xfrm>
                <a:off x="6307522" y="2776661"/>
                <a:ext cx="579600" cy="82800"/>
              </p14:xfrm>
            </p:contentPart>
          </mc:Choice>
          <mc:Fallback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7D53A68E-CCDD-4ED7-9A08-99930D303C1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98882" y="2768021"/>
                  <a:ext cx="597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A9110755-186E-4BF7-B827-665322C01C8F}"/>
                    </a:ext>
                  </a:extLst>
                </p14:cNvPr>
                <p14:cNvContentPartPr/>
                <p14:nvPr/>
              </p14:nvContentPartPr>
              <p14:xfrm>
                <a:off x="6356482" y="3023981"/>
                <a:ext cx="210960" cy="298800"/>
              </p14:xfrm>
            </p:contentPart>
          </mc:Choice>
          <mc:Fallback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A9110755-186E-4BF7-B827-665322C01C8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47482" y="3014981"/>
                  <a:ext cx="228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9AEC5A3A-7F59-48E1-A410-21F6112E75F7}"/>
                    </a:ext>
                  </a:extLst>
                </p14:cNvPr>
                <p14:cNvContentPartPr/>
                <p14:nvPr/>
              </p14:nvContentPartPr>
              <p14:xfrm>
                <a:off x="6562042" y="3228101"/>
                <a:ext cx="66960" cy="156960"/>
              </p14:xfrm>
            </p:contentPart>
          </mc:Choice>
          <mc:Fallback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9AEC5A3A-7F59-48E1-A410-21F6112E75F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53042" y="3219461"/>
                  <a:ext cx="84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D9776F19-52C7-4E73-B44E-286C259099A5}"/>
                    </a:ext>
                  </a:extLst>
                </p14:cNvPr>
                <p14:cNvContentPartPr/>
                <p14:nvPr/>
              </p14:nvContentPartPr>
              <p14:xfrm>
                <a:off x="6693442" y="3191381"/>
                <a:ext cx="65160" cy="209520"/>
              </p14:xfrm>
            </p:contentPart>
          </mc:Choice>
          <mc:Fallback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D9776F19-52C7-4E73-B44E-286C259099A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84442" y="3182381"/>
                  <a:ext cx="82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AE1B6F8C-65C0-4117-AFFF-0377CBEE7961}"/>
                    </a:ext>
                  </a:extLst>
                </p14:cNvPr>
                <p14:cNvContentPartPr/>
                <p14:nvPr/>
              </p14:nvContentPartPr>
              <p14:xfrm>
                <a:off x="6726562" y="2941181"/>
                <a:ext cx="66960" cy="112320"/>
              </p14:xfrm>
            </p:contentPart>
          </mc:Choice>
          <mc:Fallback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AE1B6F8C-65C0-4117-AFFF-0377CBEE796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717562" y="2932541"/>
                  <a:ext cx="8460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98" name="Input penna 197">
                <a:extLst>
                  <a:ext uri="{FF2B5EF4-FFF2-40B4-BE49-F238E27FC236}">
                    <a16:creationId xmlns:a16="http://schemas.microsoft.com/office/drawing/2014/main" id="{5E8B4EA7-8331-40C3-A2E3-AB9348F41288}"/>
                  </a:ext>
                </a:extLst>
              </p14:cNvPr>
              <p14:cNvContentPartPr/>
              <p14:nvPr/>
            </p14:nvContentPartPr>
            <p14:xfrm>
              <a:off x="7109602" y="2699621"/>
              <a:ext cx="3960" cy="10080"/>
            </p14:xfrm>
          </p:contentPart>
        </mc:Choice>
        <mc:Fallback>
          <p:pic>
            <p:nvPicPr>
              <p:cNvPr id="198" name="Input penna 197">
                <a:extLst>
                  <a:ext uri="{FF2B5EF4-FFF2-40B4-BE49-F238E27FC236}">
                    <a16:creationId xmlns:a16="http://schemas.microsoft.com/office/drawing/2014/main" id="{5E8B4EA7-8331-40C3-A2E3-AB9348F41288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100962" y="2690981"/>
                <a:ext cx="2160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2EA43B82-BFC3-498F-8CA2-78B8AA759341}"/>
              </a:ext>
            </a:extLst>
          </p:cNvPr>
          <p:cNvGrpSpPr/>
          <p:nvPr/>
        </p:nvGrpSpPr>
        <p:grpSpPr>
          <a:xfrm>
            <a:off x="7361602" y="2461301"/>
            <a:ext cx="390600" cy="397080"/>
            <a:chOff x="7361602" y="2461301"/>
            <a:chExt cx="39060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02A7A21A-2BAB-4A54-87AA-285F004217A7}"/>
                    </a:ext>
                  </a:extLst>
                </p14:cNvPr>
                <p14:cNvContentPartPr/>
                <p14:nvPr/>
              </p14:nvContentPartPr>
              <p14:xfrm>
                <a:off x="7361602" y="2461301"/>
                <a:ext cx="137880" cy="294120"/>
              </p14:xfrm>
            </p:contentPart>
          </mc:Choice>
          <mc:Fallback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02A7A21A-2BAB-4A54-87AA-285F004217A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52602" y="2452661"/>
                  <a:ext cx="1555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37D487B7-28BA-470B-93CD-FC12A4DDDA90}"/>
                    </a:ext>
                  </a:extLst>
                </p14:cNvPr>
                <p14:cNvContentPartPr/>
                <p14:nvPr/>
              </p14:nvContentPartPr>
              <p14:xfrm>
                <a:off x="7552402" y="2677301"/>
                <a:ext cx="57600" cy="15624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37D487B7-28BA-470B-93CD-FC12A4DDDA9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543762" y="2668301"/>
                  <a:ext cx="75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1" name="Input penna 200">
                  <a:extLst>
                    <a:ext uri="{FF2B5EF4-FFF2-40B4-BE49-F238E27FC236}">
                      <a16:creationId xmlns:a16="http://schemas.microsoft.com/office/drawing/2014/main" id="{A657BB52-8602-466D-B8A1-298C14C24699}"/>
                    </a:ext>
                  </a:extLst>
                </p14:cNvPr>
                <p14:cNvContentPartPr/>
                <p14:nvPr/>
              </p14:nvContentPartPr>
              <p14:xfrm>
                <a:off x="7685962" y="2674061"/>
                <a:ext cx="66240" cy="184320"/>
              </p14:xfrm>
            </p:contentPart>
          </mc:Choice>
          <mc:Fallback>
            <p:pic>
              <p:nvPicPr>
                <p:cNvPr id="201" name="Input penna 200">
                  <a:extLst>
                    <a:ext uri="{FF2B5EF4-FFF2-40B4-BE49-F238E27FC236}">
                      <a16:creationId xmlns:a16="http://schemas.microsoft.com/office/drawing/2014/main" id="{A657BB52-8602-466D-B8A1-298C14C2469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77322" y="2665061"/>
                  <a:ext cx="8388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02" name="Input penna 201">
                <a:extLst>
                  <a:ext uri="{FF2B5EF4-FFF2-40B4-BE49-F238E27FC236}">
                    <a16:creationId xmlns:a16="http://schemas.microsoft.com/office/drawing/2014/main" id="{191B5294-30E1-4C80-859E-882E6082B1AB}"/>
                  </a:ext>
                </a:extLst>
              </p14:cNvPr>
              <p14:cNvContentPartPr/>
              <p14:nvPr/>
            </p14:nvContentPartPr>
            <p14:xfrm>
              <a:off x="7370242" y="2184461"/>
              <a:ext cx="121680" cy="140760"/>
            </p14:xfrm>
          </p:contentPart>
        </mc:Choice>
        <mc:Fallback>
          <p:pic>
            <p:nvPicPr>
              <p:cNvPr id="202" name="Input penna 201">
                <a:extLst>
                  <a:ext uri="{FF2B5EF4-FFF2-40B4-BE49-F238E27FC236}">
                    <a16:creationId xmlns:a16="http://schemas.microsoft.com/office/drawing/2014/main" id="{191B5294-30E1-4C80-859E-882E6082B1AB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361602" y="2175461"/>
                <a:ext cx="13932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uppo 214">
            <a:extLst>
              <a:ext uri="{FF2B5EF4-FFF2-40B4-BE49-F238E27FC236}">
                <a16:creationId xmlns:a16="http://schemas.microsoft.com/office/drawing/2014/main" id="{1018DD0A-211A-4581-A1C5-1844A0B890B5}"/>
              </a:ext>
            </a:extLst>
          </p:cNvPr>
          <p:cNvGrpSpPr/>
          <p:nvPr/>
        </p:nvGrpSpPr>
        <p:grpSpPr>
          <a:xfrm>
            <a:off x="7496242" y="57221"/>
            <a:ext cx="836640" cy="985680"/>
            <a:chOff x="7496242" y="57221"/>
            <a:chExt cx="836640" cy="9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94DD4326-42AA-4D4A-BDD6-CED87257D64C}"/>
                    </a:ext>
                  </a:extLst>
                </p14:cNvPr>
                <p14:cNvContentPartPr/>
                <p14:nvPr/>
              </p14:nvContentPartPr>
              <p14:xfrm>
                <a:off x="7582642" y="497141"/>
                <a:ext cx="298080" cy="446400"/>
              </p14:xfrm>
            </p:contentPart>
          </mc:Choice>
          <mc:Fallback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94DD4326-42AA-4D4A-BDD6-CED87257D64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73642" y="488501"/>
                  <a:ext cx="31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A89A375C-56B5-447E-9084-23365E431B48}"/>
                    </a:ext>
                  </a:extLst>
                </p14:cNvPr>
                <p14:cNvContentPartPr/>
                <p14:nvPr/>
              </p14:nvContentPartPr>
              <p14:xfrm>
                <a:off x="7496242" y="776861"/>
                <a:ext cx="160920" cy="20556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A89A375C-56B5-447E-9084-23365E431B4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487242" y="767861"/>
                  <a:ext cx="178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2312E1CA-2246-4D5F-A82D-96F6F804F6E7}"/>
                    </a:ext>
                  </a:extLst>
                </p14:cNvPr>
                <p14:cNvContentPartPr/>
                <p14:nvPr/>
              </p14:nvContentPartPr>
              <p14:xfrm>
                <a:off x="7951642" y="167741"/>
                <a:ext cx="174960" cy="27216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2312E1CA-2246-4D5F-A82D-96F6F804F6E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42642" y="159101"/>
                  <a:ext cx="192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7" name="Input penna 206">
                  <a:extLst>
                    <a:ext uri="{FF2B5EF4-FFF2-40B4-BE49-F238E27FC236}">
                      <a16:creationId xmlns:a16="http://schemas.microsoft.com/office/drawing/2014/main" id="{EAFE7E91-7350-4316-88A0-C6E9024D18F2}"/>
                    </a:ext>
                  </a:extLst>
                </p14:cNvPr>
                <p14:cNvContentPartPr/>
                <p14:nvPr/>
              </p14:nvContentPartPr>
              <p14:xfrm>
                <a:off x="8137762" y="356741"/>
                <a:ext cx="2880" cy="103680"/>
              </p14:xfrm>
            </p:contentPart>
          </mc:Choice>
          <mc:Fallback>
            <p:pic>
              <p:nvPicPr>
                <p:cNvPr id="207" name="Input penna 206">
                  <a:extLst>
                    <a:ext uri="{FF2B5EF4-FFF2-40B4-BE49-F238E27FC236}">
                      <a16:creationId xmlns:a16="http://schemas.microsoft.com/office/drawing/2014/main" id="{EAFE7E91-7350-4316-88A0-C6E9024D18F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129122" y="348101"/>
                  <a:ext cx="20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DB226BC2-9FAA-4DEC-8D7B-A1B74ED493C3}"/>
                    </a:ext>
                  </a:extLst>
                </p14:cNvPr>
                <p14:cNvContentPartPr/>
                <p14:nvPr/>
              </p14:nvContentPartPr>
              <p14:xfrm>
                <a:off x="8218762" y="344501"/>
                <a:ext cx="54360" cy="12312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DB226BC2-9FAA-4DEC-8D7B-A1B74ED493C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210122" y="335861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9" name="Input penna 208">
                  <a:extLst>
                    <a:ext uri="{FF2B5EF4-FFF2-40B4-BE49-F238E27FC236}">
                      <a16:creationId xmlns:a16="http://schemas.microsoft.com/office/drawing/2014/main" id="{17AABE40-A8B8-43DE-9824-FD3A7B4B82AA}"/>
                    </a:ext>
                  </a:extLst>
                </p14:cNvPr>
                <p14:cNvContentPartPr/>
                <p14:nvPr/>
              </p14:nvContentPartPr>
              <p14:xfrm>
                <a:off x="7857322" y="57221"/>
                <a:ext cx="338400" cy="56520"/>
              </p14:xfrm>
            </p:contentPart>
          </mc:Choice>
          <mc:Fallback>
            <p:pic>
              <p:nvPicPr>
                <p:cNvPr id="209" name="Input penna 208">
                  <a:extLst>
                    <a:ext uri="{FF2B5EF4-FFF2-40B4-BE49-F238E27FC236}">
                      <a16:creationId xmlns:a16="http://schemas.microsoft.com/office/drawing/2014/main" id="{17AABE40-A8B8-43DE-9824-FD3A7B4B82A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848682" y="48581"/>
                  <a:ext cx="356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BDCAB930-AC25-4830-8E4E-7A11775AC50D}"/>
                    </a:ext>
                  </a:extLst>
                </p14:cNvPr>
                <p14:cNvContentPartPr/>
                <p14:nvPr/>
              </p14:nvContentPartPr>
              <p14:xfrm>
                <a:off x="7909522" y="509381"/>
                <a:ext cx="390960" cy="4896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BDCAB930-AC25-4830-8E4E-7A11775AC50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900522" y="500741"/>
                  <a:ext cx="408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6A580A44-9D3C-4B56-B640-EB99CF811145}"/>
                    </a:ext>
                  </a:extLst>
                </p14:cNvPr>
                <p14:cNvContentPartPr/>
                <p14:nvPr/>
              </p14:nvContentPartPr>
              <p14:xfrm>
                <a:off x="7998442" y="721421"/>
                <a:ext cx="137880" cy="221400"/>
              </p14:xfrm>
            </p:contentPart>
          </mc:Choice>
          <mc:Fallback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6A580A44-9D3C-4B56-B640-EB99CF81114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989802" y="712781"/>
                  <a:ext cx="155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F1F9947D-7306-4FE2-9853-9FDE1B97FF52}"/>
                    </a:ext>
                  </a:extLst>
                </p14:cNvPr>
                <p14:cNvContentPartPr/>
                <p14:nvPr/>
              </p14:nvContentPartPr>
              <p14:xfrm>
                <a:off x="8138842" y="874781"/>
                <a:ext cx="49320" cy="11592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F1F9947D-7306-4FE2-9853-9FDE1B97FF5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130202" y="865781"/>
                  <a:ext cx="66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D779A263-1EC9-47AE-803E-642084DB1AEA}"/>
                    </a:ext>
                  </a:extLst>
                </p14:cNvPr>
                <p14:cNvContentPartPr/>
                <p14:nvPr/>
              </p14:nvContentPartPr>
              <p14:xfrm>
                <a:off x="8247922" y="893141"/>
                <a:ext cx="84960" cy="149760"/>
              </p14:xfrm>
            </p:contentPart>
          </mc:Choice>
          <mc:Fallback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D779A263-1EC9-47AE-803E-642084DB1AE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38922" y="884501"/>
                  <a:ext cx="1026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uppo 230">
            <a:extLst>
              <a:ext uri="{FF2B5EF4-FFF2-40B4-BE49-F238E27FC236}">
                <a16:creationId xmlns:a16="http://schemas.microsoft.com/office/drawing/2014/main" id="{6C582FCC-2CB3-4356-8BD7-F36F38F0F5A0}"/>
              </a:ext>
            </a:extLst>
          </p:cNvPr>
          <p:cNvGrpSpPr/>
          <p:nvPr/>
        </p:nvGrpSpPr>
        <p:grpSpPr>
          <a:xfrm>
            <a:off x="1718602" y="973781"/>
            <a:ext cx="868320" cy="1781640"/>
            <a:chOff x="1718602" y="973781"/>
            <a:chExt cx="868320" cy="178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4D9FF4A8-F9E9-48A2-BA58-7F5FC78F539D}"/>
                    </a:ext>
                  </a:extLst>
                </p14:cNvPr>
                <p14:cNvContentPartPr/>
                <p14:nvPr/>
              </p14:nvContentPartPr>
              <p14:xfrm>
                <a:off x="1718602" y="1808261"/>
                <a:ext cx="70560" cy="144000"/>
              </p14:xfrm>
            </p:contentPart>
          </mc:Choice>
          <mc:Fallback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4D9FF4A8-F9E9-48A2-BA58-7F5FC78F539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709962" y="1799261"/>
                  <a:ext cx="88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A1FF750B-6517-4CD9-962D-8308D09C106A}"/>
                    </a:ext>
                  </a:extLst>
                </p14:cNvPr>
                <p14:cNvContentPartPr/>
                <p14:nvPr/>
              </p14:nvContentPartPr>
              <p14:xfrm>
                <a:off x="1931002" y="1399661"/>
                <a:ext cx="178200" cy="25560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A1FF750B-6517-4CD9-962D-8308D09C106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22002" y="1391021"/>
                  <a:ext cx="1958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CD6A7C93-3397-4F7C-809C-14E0BBE236B4}"/>
                    </a:ext>
                  </a:extLst>
                </p14:cNvPr>
                <p14:cNvContentPartPr/>
                <p14:nvPr/>
              </p14:nvContentPartPr>
              <p14:xfrm>
                <a:off x="2259322" y="1030301"/>
                <a:ext cx="135000" cy="173520"/>
              </p14:xfrm>
            </p:contentPart>
          </mc:Choice>
          <mc:Fallback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CD6A7C93-3397-4F7C-809C-14E0BBE236B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250682" y="1021301"/>
                  <a:ext cx="152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C029613E-A16C-4781-8AC9-7DCFCBE1866E}"/>
                    </a:ext>
                  </a:extLst>
                </p14:cNvPr>
                <p14:cNvContentPartPr/>
                <p14:nvPr/>
              </p14:nvContentPartPr>
              <p14:xfrm>
                <a:off x="2313682" y="1505501"/>
                <a:ext cx="273240" cy="421920"/>
              </p14:xfrm>
            </p:contentPart>
          </mc:Choice>
          <mc:Fallback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C029613E-A16C-4781-8AC9-7DCFCBE1866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304682" y="1496501"/>
                  <a:ext cx="2908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8E39E1D1-17C7-4A8C-8303-3BA090879C96}"/>
                    </a:ext>
                  </a:extLst>
                </p14:cNvPr>
                <p14:cNvContentPartPr/>
                <p14:nvPr/>
              </p14:nvContentPartPr>
              <p14:xfrm>
                <a:off x="1966282" y="973781"/>
                <a:ext cx="239400" cy="347040"/>
              </p14:xfrm>
            </p:contentPart>
          </mc:Choice>
          <mc:Fallback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8E39E1D1-17C7-4A8C-8303-3BA090879C9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957642" y="964781"/>
                  <a:ext cx="257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2D9D8963-C615-4557-82E3-2925EBAA46A4}"/>
                    </a:ext>
                  </a:extLst>
                </p14:cNvPr>
                <p14:cNvContentPartPr/>
                <p14:nvPr/>
              </p14:nvContentPartPr>
              <p14:xfrm>
                <a:off x="2190202" y="1331261"/>
                <a:ext cx="41400" cy="1424160"/>
              </p14:xfrm>
            </p:contentPart>
          </mc:Choice>
          <mc:Fallback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2D9D8963-C615-4557-82E3-2925EBAA46A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81562" y="1322621"/>
                  <a:ext cx="59040" cy="14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3A4439AB-1B27-4B93-9E45-1A06B7CB9DD4}"/>
                    </a:ext>
                  </a:extLst>
                </p14:cNvPr>
                <p14:cNvContentPartPr/>
                <p14:nvPr/>
              </p14:nvContentPartPr>
              <p14:xfrm>
                <a:off x="2089762" y="1281221"/>
                <a:ext cx="190080" cy="256680"/>
              </p14:xfrm>
            </p:contentPart>
          </mc:Choice>
          <mc:Fallback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3A4439AB-1B27-4B93-9E45-1A06B7CB9DD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081122" y="1272221"/>
                  <a:ext cx="2077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uppo 229">
            <a:extLst>
              <a:ext uri="{FF2B5EF4-FFF2-40B4-BE49-F238E27FC236}">
                <a16:creationId xmlns:a16="http://schemas.microsoft.com/office/drawing/2014/main" id="{C9D7DB23-8DF6-4FF2-BC64-A7A33B926066}"/>
              </a:ext>
            </a:extLst>
          </p:cNvPr>
          <p:cNvGrpSpPr/>
          <p:nvPr/>
        </p:nvGrpSpPr>
        <p:grpSpPr>
          <a:xfrm>
            <a:off x="1998682" y="374741"/>
            <a:ext cx="241200" cy="429120"/>
            <a:chOff x="1998682" y="374741"/>
            <a:chExt cx="24120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0E64C7D2-93B4-49EF-AA9C-5451D864B2B9}"/>
                    </a:ext>
                  </a:extLst>
                </p14:cNvPr>
                <p14:cNvContentPartPr/>
                <p14:nvPr/>
              </p14:nvContentPartPr>
              <p14:xfrm>
                <a:off x="2067082" y="374741"/>
                <a:ext cx="30960" cy="397440"/>
              </p14:xfrm>
            </p:contentPart>
          </mc:Choice>
          <mc:Fallback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0E64C7D2-93B4-49EF-AA9C-5451D864B2B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058442" y="366101"/>
                  <a:ext cx="486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94D0C0FE-7BE1-41C7-A0D9-6120000D1393}"/>
                    </a:ext>
                  </a:extLst>
                </p14:cNvPr>
                <p14:cNvContentPartPr/>
                <p14:nvPr/>
              </p14:nvContentPartPr>
              <p14:xfrm>
                <a:off x="2012362" y="390581"/>
                <a:ext cx="218520" cy="25560"/>
              </p14:xfrm>
            </p:contentPart>
          </mc:Choice>
          <mc:Fallback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94D0C0FE-7BE1-41C7-A0D9-6120000D139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003722" y="381581"/>
                  <a:ext cx="236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7" name="Input penna 226">
                  <a:extLst>
                    <a:ext uri="{FF2B5EF4-FFF2-40B4-BE49-F238E27FC236}">
                      <a16:creationId xmlns:a16="http://schemas.microsoft.com/office/drawing/2014/main" id="{60D38F84-B08C-46F3-AA1E-C9930691C7A8}"/>
                    </a:ext>
                  </a:extLst>
                </p14:cNvPr>
                <p14:cNvContentPartPr/>
                <p14:nvPr/>
              </p14:nvContentPartPr>
              <p14:xfrm>
                <a:off x="1998682" y="537101"/>
                <a:ext cx="173880" cy="30960"/>
              </p14:xfrm>
            </p:contentPart>
          </mc:Choice>
          <mc:Fallback>
            <p:pic>
              <p:nvPicPr>
                <p:cNvPr id="227" name="Input penna 226">
                  <a:extLst>
                    <a:ext uri="{FF2B5EF4-FFF2-40B4-BE49-F238E27FC236}">
                      <a16:creationId xmlns:a16="http://schemas.microsoft.com/office/drawing/2014/main" id="{60D38F84-B08C-46F3-AA1E-C9930691C7A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990042" y="528101"/>
                  <a:ext cx="191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8" name="Input penna 227">
                  <a:extLst>
                    <a:ext uri="{FF2B5EF4-FFF2-40B4-BE49-F238E27FC236}">
                      <a16:creationId xmlns:a16="http://schemas.microsoft.com/office/drawing/2014/main" id="{314BD9F9-3856-415C-B8F1-B90945BA7097}"/>
                    </a:ext>
                  </a:extLst>
                </p14:cNvPr>
                <p14:cNvContentPartPr/>
                <p14:nvPr/>
              </p14:nvContentPartPr>
              <p14:xfrm>
                <a:off x="2155642" y="694061"/>
                <a:ext cx="84240" cy="109800"/>
              </p14:xfrm>
            </p:contentPart>
          </mc:Choice>
          <mc:Fallback>
            <p:pic>
              <p:nvPicPr>
                <p:cNvPr id="228" name="Input penna 227">
                  <a:extLst>
                    <a:ext uri="{FF2B5EF4-FFF2-40B4-BE49-F238E27FC236}">
                      <a16:creationId xmlns:a16="http://schemas.microsoft.com/office/drawing/2014/main" id="{314BD9F9-3856-415C-B8F1-B90945BA709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146642" y="685061"/>
                  <a:ext cx="10188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29" name="Input penna 228">
                <a:extLst>
                  <a:ext uri="{FF2B5EF4-FFF2-40B4-BE49-F238E27FC236}">
                    <a16:creationId xmlns:a16="http://schemas.microsoft.com/office/drawing/2014/main" id="{906D2017-E6F6-4DBE-BB4F-B651636FA6DE}"/>
                  </a:ext>
                </a:extLst>
              </p14:cNvPr>
              <p14:cNvContentPartPr/>
              <p14:nvPr/>
            </p14:nvContentPartPr>
            <p14:xfrm>
              <a:off x="1978882" y="87101"/>
              <a:ext cx="256680" cy="85680"/>
            </p14:xfrm>
          </p:contentPart>
        </mc:Choice>
        <mc:Fallback>
          <p:pic>
            <p:nvPicPr>
              <p:cNvPr id="229" name="Input penna 228">
                <a:extLst>
                  <a:ext uri="{FF2B5EF4-FFF2-40B4-BE49-F238E27FC236}">
                    <a16:creationId xmlns:a16="http://schemas.microsoft.com/office/drawing/2014/main" id="{906D2017-E6F6-4DBE-BB4F-B651636FA6DE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969882" y="78101"/>
                <a:ext cx="274320" cy="10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uppo 259">
            <a:extLst>
              <a:ext uri="{FF2B5EF4-FFF2-40B4-BE49-F238E27FC236}">
                <a16:creationId xmlns:a16="http://schemas.microsoft.com/office/drawing/2014/main" id="{5B4B4A93-1EE0-42D5-9916-E2EA63D46280}"/>
              </a:ext>
            </a:extLst>
          </p:cNvPr>
          <p:cNvGrpSpPr/>
          <p:nvPr/>
        </p:nvGrpSpPr>
        <p:grpSpPr>
          <a:xfrm>
            <a:off x="5909002" y="3755141"/>
            <a:ext cx="1112400" cy="332640"/>
            <a:chOff x="5909002" y="3755141"/>
            <a:chExt cx="111240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6" name="Input penna 255">
                  <a:extLst>
                    <a:ext uri="{FF2B5EF4-FFF2-40B4-BE49-F238E27FC236}">
                      <a16:creationId xmlns:a16="http://schemas.microsoft.com/office/drawing/2014/main" id="{EB3F729E-81E0-463F-9857-E7F74E40C567}"/>
                    </a:ext>
                  </a:extLst>
                </p14:cNvPr>
                <p14:cNvContentPartPr/>
                <p14:nvPr/>
              </p14:nvContentPartPr>
              <p14:xfrm>
                <a:off x="5909002" y="3755141"/>
                <a:ext cx="448920" cy="273240"/>
              </p14:xfrm>
            </p:contentPart>
          </mc:Choice>
          <mc:Fallback>
            <p:pic>
              <p:nvPicPr>
                <p:cNvPr id="256" name="Input penna 255">
                  <a:extLst>
                    <a:ext uri="{FF2B5EF4-FFF2-40B4-BE49-F238E27FC236}">
                      <a16:creationId xmlns:a16="http://schemas.microsoft.com/office/drawing/2014/main" id="{EB3F729E-81E0-463F-9857-E7F74E40C56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900362" y="3746141"/>
                  <a:ext cx="466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7" name="Input penna 256">
                  <a:extLst>
                    <a:ext uri="{FF2B5EF4-FFF2-40B4-BE49-F238E27FC236}">
                      <a16:creationId xmlns:a16="http://schemas.microsoft.com/office/drawing/2014/main" id="{A37615E2-2FAE-42CB-8A2F-0257A36C3468}"/>
                    </a:ext>
                  </a:extLst>
                </p14:cNvPr>
                <p14:cNvContentPartPr/>
                <p14:nvPr/>
              </p14:nvContentPartPr>
              <p14:xfrm>
                <a:off x="6495802" y="3820301"/>
                <a:ext cx="129600" cy="267480"/>
              </p14:xfrm>
            </p:contentPart>
          </mc:Choice>
          <mc:Fallback>
            <p:pic>
              <p:nvPicPr>
                <p:cNvPr id="257" name="Input penna 256">
                  <a:extLst>
                    <a:ext uri="{FF2B5EF4-FFF2-40B4-BE49-F238E27FC236}">
                      <a16:creationId xmlns:a16="http://schemas.microsoft.com/office/drawing/2014/main" id="{A37615E2-2FAE-42CB-8A2F-0257A36C346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86802" y="3811301"/>
                  <a:ext cx="147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58" name="Input penna 257">
                  <a:extLst>
                    <a:ext uri="{FF2B5EF4-FFF2-40B4-BE49-F238E27FC236}">
                      <a16:creationId xmlns:a16="http://schemas.microsoft.com/office/drawing/2014/main" id="{C4860AE0-CC9F-4785-9BE8-E15F1E53603E}"/>
                    </a:ext>
                  </a:extLst>
                </p14:cNvPr>
                <p14:cNvContentPartPr/>
                <p14:nvPr/>
              </p14:nvContentPartPr>
              <p14:xfrm>
                <a:off x="6698122" y="3874301"/>
                <a:ext cx="181440" cy="171360"/>
              </p14:xfrm>
            </p:contentPart>
          </mc:Choice>
          <mc:Fallback>
            <p:pic>
              <p:nvPicPr>
                <p:cNvPr id="258" name="Input penna 257">
                  <a:extLst>
                    <a:ext uri="{FF2B5EF4-FFF2-40B4-BE49-F238E27FC236}">
                      <a16:creationId xmlns:a16="http://schemas.microsoft.com/office/drawing/2014/main" id="{C4860AE0-CC9F-4785-9BE8-E15F1E53603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689482" y="3865661"/>
                  <a:ext cx="199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59" name="Input penna 258">
                  <a:extLst>
                    <a:ext uri="{FF2B5EF4-FFF2-40B4-BE49-F238E27FC236}">
                      <a16:creationId xmlns:a16="http://schemas.microsoft.com/office/drawing/2014/main" id="{0F068E83-42CA-4F4E-B3D7-BCC6142F9B84}"/>
                    </a:ext>
                  </a:extLst>
                </p14:cNvPr>
                <p14:cNvContentPartPr/>
                <p14:nvPr/>
              </p14:nvContentPartPr>
              <p14:xfrm>
                <a:off x="6951202" y="3757661"/>
                <a:ext cx="70200" cy="69840"/>
              </p14:xfrm>
            </p:contentPart>
          </mc:Choice>
          <mc:Fallback>
            <p:pic>
              <p:nvPicPr>
                <p:cNvPr id="259" name="Input penna 258">
                  <a:extLst>
                    <a:ext uri="{FF2B5EF4-FFF2-40B4-BE49-F238E27FC236}">
                      <a16:creationId xmlns:a16="http://schemas.microsoft.com/office/drawing/2014/main" id="{0F068E83-42CA-4F4E-B3D7-BCC6142F9B8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942202" y="3749021"/>
                  <a:ext cx="8784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uppo 269">
            <a:extLst>
              <a:ext uri="{FF2B5EF4-FFF2-40B4-BE49-F238E27FC236}">
                <a16:creationId xmlns:a16="http://schemas.microsoft.com/office/drawing/2014/main" id="{A3468ADC-3347-422D-B16A-E1891B57FF5C}"/>
              </a:ext>
            </a:extLst>
          </p:cNvPr>
          <p:cNvGrpSpPr/>
          <p:nvPr/>
        </p:nvGrpSpPr>
        <p:grpSpPr>
          <a:xfrm>
            <a:off x="2210362" y="2117501"/>
            <a:ext cx="259200" cy="440280"/>
            <a:chOff x="2210362" y="2117501"/>
            <a:chExt cx="25920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66" name="Input penna 265">
                  <a:extLst>
                    <a:ext uri="{FF2B5EF4-FFF2-40B4-BE49-F238E27FC236}">
                      <a16:creationId xmlns:a16="http://schemas.microsoft.com/office/drawing/2014/main" id="{5B28D086-F01F-4490-BEE6-177B84BECDB5}"/>
                    </a:ext>
                  </a:extLst>
                </p14:cNvPr>
                <p14:cNvContentPartPr/>
                <p14:nvPr/>
              </p14:nvContentPartPr>
              <p14:xfrm>
                <a:off x="2210362" y="2434301"/>
                <a:ext cx="248400" cy="123480"/>
              </p14:xfrm>
            </p:contentPart>
          </mc:Choice>
          <mc:Fallback>
            <p:pic>
              <p:nvPicPr>
                <p:cNvPr id="266" name="Input penna 265">
                  <a:extLst>
                    <a:ext uri="{FF2B5EF4-FFF2-40B4-BE49-F238E27FC236}">
                      <a16:creationId xmlns:a16="http://schemas.microsoft.com/office/drawing/2014/main" id="{5B28D086-F01F-4490-BEE6-177B84BECDB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201362" y="2425301"/>
                  <a:ext cx="266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67" name="Input penna 266">
                  <a:extLst>
                    <a:ext uri="{FF2B5EF4-FFF2-40B4-BE49-F238E27FC236}">
                      <a16:creationId xmlns:a16="http://schemas.microsoft.com/office/drawing/2014/main" id="{912E9E8D-3BC6-40E4-9AA6-945E5E1826AE}"/>
                    </a:ext>
                  </a:extLst>
                </p14:cNvPr>
                <p14:cNvContentPartPr/>
                <p14:nvPr/>
              </p14:nvContentPartPr>
              <p14:xfrm>
                <a:off x="2239882" y="2147021"/>
                <a:ext cx="69480" cy="207000"/>
              </p14:xfrm>
            </p:contentPart>
          </mc:Choice>
          <mc:Fallback>
            <p:pic>
              <p:nvPicPr>
                <p:cNvPr id="267" name="Input penna 266">
                  <a:extLst>
                    <a:ext uri="{FF2B5EF4-FFF2-40B4-BE49-F238E27FC236}">
                      <a16:creationId xmlns:a16="http://schemas.microsoft.com/office/drawing/2014/main" id="{912E9E8D-3BC6-40E4-9AA6-945E5E1826A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230882" y="2138381"/>
                  <a:ext cx="87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68" name="Input penna 267">
                  <a:extLst>
                    <a:ext uri="{FF2B5EF4-FFF2-40B4-BE49-F238E27FC236}">
                      <a16:creationId xmlns:a16="http://schemas.microsoft.com/office/drawing/2014/main" id="{9422569E-D802-47E5-89D6-1551B6571C58}"/>
                    </a:ext>
                  </a:extLst>
                </p14:cNvPr>
                <p14:cNvContentPartPr/>
                <p14:nvPr/>
              </p14:nvContentPartPr>
              <p14:xfrm>
                <a:off x="2336002" y="2192741"/>
                <a:ext cx="82440" cy="119880"/>
              </p14:xfrm>
            </p:contentPart>
          </mc:Choice>
          <mc:Fallback>
            <p:pic>
              <p:nvPicPr>
                <p:cNvPr id="268" name="Input penna 267">
                  <a:extLst>
                    <a:ext uri="{FF2B5EF4-FFF2-40B4-BE49-F238E27FC236}">
                      <a16:creationId xmlns:a16="http://schemas.microsoft.com/office/drawing/2014/main" id="{9422569E-D802-47E5-89D6-1551B6571C5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327002" y="2183741"/>
                  <a:ext cx="100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69" name="Input penna 268">
                  <a:extLst>
                    <a:ext uri="{FF2B5EF4-FFF2-40B4-BE49-F238E27FC236}">
                      <a16:creationId xmlns:a16="http://schemas.microsoft.com/office/drawing/2014/main" id="{56892D5B-C673-4F1F-954B-8B75ECA569F5}"/>
                    </a:ext>
                  </a:extLst>
                </p14:cNvPr>
                <p14:cNvContentPartPr/>
                <p14:nvPr/>
              </p14:nvContentPartPr>
              <p14:xfrm>
                <a:off x="2431402" y="2117501"/>
                <a:ext cx="38160" cy="52920"/>
              </p14:xfrm>
            </p:contentPart>
          </mc:Choice>
          <mc:Fallback>
            <p:pic>
              <p:nvPicPr>
                <p:cNvPr id="269" name="Input penna 268">
                  <a:extLst>
                    <a:ext uri="{FF2B5EF4-FFF2-40B4-BE49-F238E27FC236}">
                      <a16:creationId xmlns:a16="http://schemas.microsoft.com/office/drawing/2014/main" id="{56892D5B-C673-4F1F-954B-8B75ECA569F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422402" y="2108861"/>
                  <a:ext cx="5580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uppo 279">
            <a:extLst>
              <a:ext uri="{FF2B5EF4-FFF2-40B4-BE49-F238E27FC236}">
                <a16:creationId xmlns:a16="http://schemas.microsoft.com/office/drawing/2014/main" id="{32A7D4C7-244E-4707-9308-383DB3FA5727}"/>
              </a:ext>
            </a:extLst>
          </p:cNvPr>
          <p:cNvGrpSpPr/>
          <p:nvPr/>
        </p:nvGrpSpPr>
        <p:grpSpPr>
          <a:xfrm>
            <a:off x="8415682" y="3200381"/>
            <a:ext cx="324720" cy="556920"/>
            <a:chOff x="8415682" y="3200381"/>
            <a:chExt cx="32472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6" name="Input penna 275">
                  <a:extLst>
                    <a:ext uri="{FF2B5EF4-FFF2-40B4-BE49-F238E27FC236}">
                      <a16:creationId xmlns:a16="http://schemas.microsoft.com/office/drawing/2014/main" id="{01A4CFFD-5FD3-4A87-91B4-8BCCEC06EFC0}"/>
                    </a:ext>
                  </a:extLst>
                </p14:cNvPr>
                <p14:cNvContentPartPr/>
                <p14:nvPr/>
              </p14:nvContentPartPr>
              <p14:xfrm>
                <a:off x="8415682" y="3444101"/>
                <a:ext cx="148680" cy="313200"/>
              </p14:xfrm>
            </p:contentPart>
          </mc:Choice>
          <mc:Fallback>
            <p:pic>
              <p:nvPicPr>
                <p:cNvPr id="276" name="Input penna 275">
                  <a:extLst>
                    <a:ext uri="{FF2B5EF4-FFF2-40B4-BE49-F238E27FC236}">
                      <a16:creationId xmlns:a16="http://schemas.microsoft.com/office/drawing/2014/main" id="{01A4CFFD-5FD3-4A87-91B4-8BCCEC06EFC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406682" y="3435461"/>
                  <a:ext cx="166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7" name="Input penna 276">
                  <a:extLst>
                    <a:ext uri="{FF2B5EF4-FFF2-40B4-BE49-F238E27FC236}">
                      <a16:creationId xmlns:a16="http://schemas.microsoft.com/office/drawing/2014/main" id="{AD06C853-2B39-4DF9-89CE-25555A71BB35}"/>
                    </a:ext>
                  </a:extLst>
                </p14:cNvPr>
                <p14:cNvContentPartPr/>
                <p14:nvPr/>
              </p14:nvContentPartPr>
              <p14:xfrm>
                <a:off x="8677762" y="3200381"/>
                <a:ext cx="62640" cy="172080"/>
              </p14:xfrm>
            </p:contentPart>
          </mc:Choice>
          <mc:Fallback>
            <p:pic>
              <p:nvPicPr>
                <p:cNvPr id="277" name="Input penna 276">
                  <a:extLst>
                    <a:ext uri="{FF2B5EF4-FFF2-40B4-BE49-F238E27FC236}">
                      <a16:creationId xmlns:a16="http://schemas.microsoft.com/office/drawing/2014/main" id="{AD06C853-2B39-4DF9-89CE-25555A71BB3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669122" y="3191381"/>
                  <a:ext cx="802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78" name="Input penna 277">
                <a:extLst>
                  <a:ext uri="{FF2B5EF4-FFF2-40B4-BE49-F238E27FC236}">
                    <a16:creationId xmlns:a16="http://schemas.microsoft.com/office/drawing/2014/main" id="{7D46C9C7-4E16-4CDB-8545-34D62DEE4C96}"/>
                  </a:ext>
                </a:extLst>
              </p14:cNvPr>
              <p14:cNvContentPartPr/>
              <p14:nvPr/>
            </p14:nvContentPartPr>
            <p14:xfrm>
              <a:off x="8397322" y="3874301"/>
              <a:ext cx="362880" cy="34560"/>
            </p14:xfrm>
          </p:contentPart>
        </mc:Choice>
        <mc:Fallback>
          <p:pic>
            <p:nvPicPr>
              <p:cNvPr id="278" name="Input penna 277">
                <a:extLst>
                  <a:ext uri="{FF2B5EF4-FFF2-40B4-BE49-F238E27FC236}">
                    <a16:creationId xmlns:a16="http://schemas.microsoft.com/office/drawing/2014/main" id="{7D46C9C7-4E16-4CDB-8545-34D62DEE4C96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388322" y="3865661"/>
                <a:ext cx="38052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uppo 282">
            <a:extLst>
              <a:ext uri="{FF2B5EF4-FFF2-40B4-BE49-F238E27FC236}">
                <a16:creationId xmlns:a16="http://schemas.microsoft.com/office/drawing/2014/main" id="{B21DBBCD-4036-4209-8132-2961EE24C29F}"/>
              </a:ext>
            </a:extLst>
          </p:cNvPr>
          <p:cNvGrpSpPr/>
          <p:nvPr/>
        </p:nvGrpSpPr>
        <p:grpSpPr>
          <a:xfrm>
            <a:off x="8396242" y="4083461"/>
            <a:ext cx="336960" cy="525600"/>
            <a:chOff x="8396242" y="4083461"/>
            <a:chExt cx="336960" cy="52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79" name="Input penna 278">
                  <a:extLst>
                    <a:ext uri="{FF2B5EF4-FFF2-40B4-BE49-F238E27FC236}">
                      <a16:creationId xmlns:a16="http://schemas.microsoft.com/office/drawing/2014/main" id="{375B2F78-262C-4C42-826C-851C96A1FD58}"/>
                    </a:ext>
                  </a:extLst>
                </p14:cNvPr>
                <p14:cNvContentPartPr/>
                <p14:nvPr/>
              </p14:nvContentPartPr>
              <p14:xfrm>
                <a:off x="8396242" y="4207661"/>
                <a:ext cx="173880" cy="401400"/>
              </p14:xfrm>
            </p:contentPart>
          </mc:Choice>
          <mc:Fallback>
            <p:pic>
              <p:nvPicPr>
                <p:cNvPr id="279" name="Input penna 278">
                  <a:extLst>
                    <a:ext uri="{FF2B5EF4-FFF2-40B4-BE49-F238E27FC236}">
                      <a16:creationId xmlns:a16="http://schemas.microsoft.com/office/drawing/2014/main" id="{375B2F78-262C-4C42-826C-851C96A1FD5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387602" y="4199021"/>
                  <a:ext cx="1915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2" name="Input penna 281">
                  <a:extLst>
                    <a:ext uri="{FF2B5EF4-FFF2-40B4-BE49-F238E27FC236}">
                      <a16:creationId xmlns:a16="http://schemas.microsoft.com/office/drawing/2014/main" id="{F82FA961-09EE-4E89-B669-54BA5FDAB788}"/>
                    </a:ext>
                  </a:extLst>
                </p14:cNvPr>
                <p14:cNvContentPartPr/>
                <p14:nvPr/>
              </p14:nvContentPartPr>
              <p14:xfrm>
                <a:off x="8679562" y="4083461"/>
                <a:ext cx="53640" cy="115560"/>
              </p14:xfrm>
            </p:contentPart>
          </mc:Choice>
          <mc:Fallback>
            <p:pic>
              <p:nvPicPr>
                <p:cNvPr id="282" name="Input penna 281">
                  <a:extLst>
                    <a:ext uri="{FF2B5EF4-FFF2-40B4-BE49-F238E27FC236}">
                      <a16:creationId xmlns:a16="http://schemas.microsoft.com/office/drawing/2014/main" id="{F82FA961-09EE-4E89-B669-54BA5FDAB78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70922" y="4074821"/>
                  <a:ext cx="712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uppo 304">
            <a:extLst>
              <a:ext uri="{FF2B5EF4-FFF2-40B4-BE49-F238E27FC236}">
                <a16:creationId xmlns:a16="http://schemas.microsoft.com/office/drawing/2014/main" id="{2CD5F561-E7ED-44ED-BF3C-BF782AFD68FF}"/>
              </a:ext>
            </a:extLst>
          </p:cNvPr>
          <p:cNvGrpSpPr/>
          <p:nvPr/>
        </p:nvGrpSpPr>
        <p:grpSpPr>
          <a:xfrm>
            <a:off x="8991322" y="3498821"/>
            <a:ext cx="410400" cy="350640"/>
            <a:chOff x="8991322" y="3498821"/>
            <a:chExt cx="41040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4" name="Input penna 283">
                  <a:extLst>
                    <a:ext uri="{FF2B5EF4-FFF2-40B4-BE49-F238E27FC236}">
                      <a16:creationId xmlns:a16="http://schemas.microsoft.com/office/drawing/2014/main" id="{3A59F428-802C-43C5-B5A8-12DACCD106C4}"/>
                    </a:ext>
                  </a:extLst>
                </p14:cNvPr>
                <p14:cNvContentPartPr/>
                <p14:nvPr/>
              </p14:nvContentPartPr>
              <p14:xfrm>
                <a:off x="8991322" y="3498821"/>
                <a:ext cx="395640" cy="339840"/>
              </p14:xfrm>
            </p:contentPart>
          </mc:Choice>
          <mc:Fallback>
            <p:pic>
              <p:nvPicPr>
                <p:cNvPr id="284" name="Input penna 283">
                  <a:extLst>
                    <a:ext uri="{FF2B5EF4-FFF2-40B4-BE49-F238E27FC236}">
                      <a16:creationId xmlns:a16="http://schemas.microsoft.com/office/drawing/2014/main" id="{3A59F428-802C-43C5-B5A8-12DACCD106C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982682" y="3490181"/>
                  <a:ext cx="4132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5" name="Input penna 284">
                  <a:extLst>
                    <a:ext uri="{FF2B5EF4-FFF2-40B4-BE49-F238E27FC236}">
                      <a16:creationId xmlns:a16="http://schemas.microsoft.com/office/drawing/2014/main" id="{B0AAF4D5-9DA9-49A6-8549-639369245F5F}"/>
                    </a:ext>
                  </a:extLst>
                </p14:cNvPr>
                <p14:cNvContentPartPr/>
                <p14:nvPr/>
              </p14:nvContentPartPr>
              <p14:xfrm>
                <a:off x="9323962" y="3653261"/>
                <a:ext cx="77760" cy="196200"/>
              </p14:xfrm>
            </p:contentPart>
          </mc:Choice>
          <mc:Fallback>
            <p:pic>
              <p:nvPicPr>
                <p:cNvPr id="285" name="Input penna 284">
                  <a:extLst>
                    <a:ext uri="{FF2B5EF4-FFF2-40B4-BE49-F238E27FC236}">
                      <a16:creationId xmlns:a16="http://schemas.microsoft.com/office/drawing/2014/main" id="{B0AAF4D5-9DA9-49A6-8549-639369245F5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314962" y="3644261"/>
                  <a:ext cx="9540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86" name="Input penna 285">
                <a:extLst>
                  <a:ext uri="{FF2B5EF4-FFF2-40B4-BE49-F238E27FC236}">
                    <a16:creationId xmlns:a16="http://schemas.microsoft.com/office/drawing/2014/main" id="{DAA5020E-9938-45C1-BA26-6B689CD39187}"/>
                  </a:ext>
                </a:extLst>
              </p14:cNvPr>
              <p14:cNvContentPartPr/>
              <p14:nvPr/>
            </p14:nvContentPartPr>
            <p14:xfrm>
              <a:off x="9132802" y="3976541"/>
              <a:ext cx="216000" cy="10080"/>
            </p14:xfrm>
          </p:contentPart>
        </mc:Choice>
        <mc:Fallback>
          <p:pic>
            <p:nvPicPr>
              <p:cNvPr id="286" name="Input penna 285">
                <a:extLst>
                  <a:ext uri="{FF2B5EF4-FFF2-40B4-BE49-F238E27FC236}">
                    <a16:creationId xmlns:a16="http://schemas.microsoft.com/office/drawing/2014/main" id="{DAA5020E-9938-45C1-BA26-6B689CD39187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123802" y="3967541"/>
                <a:ext cx="23364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4" name="Gruppo 303">
            <a:extLst>
              <a:ext uri="{FF2B5EF4-FFF2-40B4-BE49-F238E27FC236}">
                <a16:creationId xmlns:a16="http://schemas.microsoft.com/office/drawing/2014/main" id="{EE9AAF34-EB0B-4EEE-B70B-4328D7D853EB}"/>
              </a:ext>
            </a:extLst>
          </p:cNvPr>
          <p:cNvGrpSpPr/>
          <p:nvPr/>
        </p:nvGrpSpPr>
        <p:grpSpPr>
          <a:xfrm>
            <a:off x="9121642" y="4128461"/>
            <a:ext cx="419400" cy="520920"/>
            <a:chOff x="9121642" y="4128461"/>
            <a:chExt cx="41940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87" name="Input penna 286">
                  <a:extLst>
                    <a:ext uri="{FF2B5EF4-FFF2-40B4-BE49-F238E27FC236}">
                      <a16:creationId xmlns:a16="http://schemas.microsoft.com/office/drawing/2014/main" id="{33F9633D-639E-4C3E-8B72-1654E251420B}"/>
                    </a:ext>
                  </a:extLst>
                </p14:cNvPr>
                <p14:cNvContentPartPr/>
                <p14:nvPr/>
              </p14:nvContentPartPr>
              <p14:xfrm>
                <a:off x="9246922" y="4187501"/>
                <a:ext cx="81360" cy="272880"/>
              </p14:xfrm>
            </p:contentPart>
          </mc:Choice>
          <mc:Fallback>
            <p:pic>
              <p:nvPicPr>
                <p:cNvPr id="287" name="Input penna 286">
                  <a:extLst>
                    <a:ext uri="{FF2B5EF4-FFF2-40B4-BE49-F238E27FC236}">
                      <a16:creationId xmlns:a16="http://schemas.microsoft.com/office/drawing/2014/main" id="{33F9633D-639E-4C3E-8B72-1654E251420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237922" y="4178501"/>
                  <a:ext cx="99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88" name="Input penna 287">
                  <a:extLst>
                    <a:ext uri="{FF2B5EF4-FFF2-40B4-BE49-F238E27FC236}">
                      <a16:creationId xmlns:a16="http://schemas.microsoft.com/office/drawing/2014/main" id="{A5CB2AAA-2CB1-4667-9AB5-B688C7CC474A}"/>
                    </a:ext>
                  </a:extLst>
                </p14:cNvPr>
                <p14:cNvContentPartPr/>
                <p14:nvPr/>
              </p14:nvContentPartPr>
              <p14:xfrm>
                <a:off x="9121642" y="4128461"/>
                <a:ext cx="419400" cy="520920"/>
              </p14:xfrm>
            </p:contentPart>
          </mc:Choice>
          <mc:Fallback>
            <p:pic>
              <p:nvPicPr>
                <p:cNvPr id="288" name="Input penna 287">
                  <a:extLst>
                    <a:ext uri="{FF2B5EF4-FFF2-40B4-BE49-F238E27FC236}">
                      <a16:creationId xmlns:a16="http://schemas.microsoft.com/office/drawing/2014/main" id="{A5CB2AAA-2CB1-4667-9AB5-B688C7CC474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113002" y="4119821"/>
                  <a:ext cx="43704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uppo 302">
            <a:extLst>
              <a:ext uri="{FF2B5EF4-FFF2-40B4-BE49-F238E27FC236}">
                <a16:creationId xmlns:a16="http://schemas.microsoft.com/office/drawing/2014/main" id="{88A5CF1E-18E9-4940-A90C-9DD479435A15}"/>
              </a:ext>
            </a:extLst>
          </p:cNvPr>
          <p:cNvGrpSpPr/>
          <p:nvPr/>
        </p:nvGrpSpPr>
        <p:grpSpPr>
          <a:xfrm>
            <a:off x="7178722" y="3694661"/>
            <a:ext cx="935280" cy="490680"/>
            <a:chOff x="7178722" y="3694661"/>
            <a:chExt cx="93528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71" name="Input penna 270">
                  <a:extLst>
                    <a:ext uri="{FF2B5EF4-FFF2-40B4-BE49-F238E27FC236}">
                      <a16:creationId xmlns:a16="http://schemas.microsoft.com/office/drawing/2014/main" id="{A7668961-CF9E-4B88-B81C-AA880ADB97F4}"/>
                    </a:ext>
                  </a:extLst>
                </p14:cNvPr>
                <p14:cNvContentPartPr/>
                <p14:nvPr/>
              </p14:nvContentPartPr>
              <p14:xfrm>
                <a:off x="7197442" y="3883301"/>
                <a:ext cx="150480" cy="39960"/>
              </p14:xfrm>
            </p:contentPart>
          </mc:Choice>
          <mc:Fallback>
            <p:pic>
              <p:nvPicPr>
                <p:cNvPr id="271" name="Input penna 270">
                  <a:extLst>
                    <a:ext uri="{FF2B5EF4-FFF2-40B4-BE49-F238E27FC236}">
                      <a16:creationId xmlns:a16="http://schemas.microsoft.com/office/drawing/2014/main" id="{A7668961-CF9E-4B88-B81C-AA880ADB97F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188802" y="3874661"/>
                  <a:ext cx="168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72" name="Input penna 271">
                  <a:extLst>
                    <a:ext uri="{FF2B5EF4-FFF2-40B4-BE49-F238E27FC236}">
                      <a16:creationId xmlns:a16="http://schemas.microsoft.com/office/drawing/2014/main" id="{BA567E1E-4F66-4D6A-9A15-6593646D9F29}"/>
                    </a:ext>
                  </a:extLst>
                </p14:cNvPr>
                <p14:cNvContentPartPr/>
                <p14:nvPr/>
              </p14:nvContentPartPr>
              <p14:xfrm>
                <a:off x="7178722" y="4037381"/>
                <a:ext cx="112680" cy="14040"/>
              </p14:xfrm>
            </p:contentPart>
          </mc:Choice>
          <mc:Fallback>
            <p:pic>
              <p:nvPicPr>
                <p:cNvPr id="272" name="Input penna 271">
                  <a:extLst>
                    <a:ext uri="{FF2B5EF4-FFF2-40B4-BE49-F238E27FC236}">
                      <a16:creationId xmlns:a16="http://schemas.microsoft.com/office/drawing/2014/main" id="{BA567E1E-4F66-4D6A-9A15-6593646D9F2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170082" y="4028381"/>
                  <a:ext cx="130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73" name="Input penna 272">
                  <a:extLst>
                    <a:ext uri="{FF2B5EF4-FFF2-40B4-BE49-F238E27FC236}">
                      <a16:creationId xmlns:a16="http://schemas.microsoft.com/office/drawing/2014/main" id="{EB99B40B-73B1-49F0-BB70-B9A6239A37CA}"/>
                    </a:ext>
                  </a:extLst>
                </p14:cNvPr>
                <p14:cNvContentPartPr/>
                <p14:nvPr/>
              </p14:nvContentPartPr>
              <p14:xfrm>
                <a:off x="7613242" y="3774581"/>
                <a:ext cx="99720" cy="211680"/>
              </p14:xfrm>
            </p:contentPart>
          </mc:Choice>
          <mc:Fallback>
            <p:pic>
              <p:nvPicPr>
                <p:cNvPr id="273" name="Input penna 272">
                  <a:extLst>
                    <a:ext uri="{FF2B5EF4-FFF2-40B4-BE49-F238E27FC236}">
                      <a16:creationId xmlns:a16="http://schemas.microsoft.com/office/drawing/2014/main" id="{EB99B40B-73B1-49F0-BB70-B9A6239A37C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604242" y="3765581"/>
                  <a:ext cx="117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74" name="Input penna 273">
                  <a:extLst>
                    <a:ext uri="{FF2B5EF4-FFF2-40B4-BE49-F238E27FC236}">
                      <a16:creationId xmlns:a16="http://schemas.microsoft.com/office/drawing/2014/main" id="{813C770B-0B1B-4522-AC3F-955A84953491}"/>
                    </a:ext>
                  </a:extLst>
                </p14:cNvPr>
                <p14:cNvContentPartPr/>
                <p14:nvPr/>
              </p14:nvContentPartPr>
              <p14:xfrm>
                <a:off x="7918162" y="3694661"/>
                <a:ext cx="195840" cy="222120"/>
              </p14:xfrm>
            </p:contentPart>
          </mc:Choice>
          <mc:Fallback>
            <p:pic>
              <p:nvPicPr>
                <p:cNvPr id="274" name="Input penna 273">
                  <a:extLst>
                    <a:ext uri="{FF2B5EF4-FFF2-40B4-BE49-F238E27FC236}">
                      <a16:creationId xmlns:a16="http://schemas.microsoft.com/office/drawing/2014/main" id="{813C770B-0B1B-4522-AC3F-955A8495349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909162" y="3686021"/>
                  <a:ext cx="213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75" name="Input penna 274">
                  <a:extLst>
                    <a:ext uri="{FF2B5EF4-FFF2-40B4-BE49-F238E27FC236}">
                      <a16:creationId xmlns:a16="http://schemas.microsoft.com/office/drawing/2014/main" id="{4ADAAA40-2B80-4028-9D71-F226ED3833AE}"/>
                    </a:ext>
                  </a:extLst>
                </p14:cNvPr>
                <p14:cNvContentPartPr/>
                <p14:nvPr/>
              </p14:nvContentPartPr>
              <p14:xfrm>
                <a:off x="7999522" y="3829301"/>
                <a:ext cx="84240" cy="60480"/>
              </p14:xfrm>
            </p:contentPart>
          </mc:Choice>
          <mc:Fallback>
            <p:pic>
              <p:nvPicPr>
                <p:cNvPr id="275" name="Input penna 274">
                  <a:extLst>
                    <a:ext uri="{FF2B5EF4-FFF2-40B4-BE49-F238E27FC236}">
                      <a16:creationId xmlns:a16="http://schemas.microsoft.com/office/drawing/2014/main" id="{4ADAAA40-2B80-4028-9D71-F226ED3833A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990882" y="3820301"/>
                  <a:ext cx="101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89" name="Input penna 288">
                  <a:extLst>
                    <a:ext uri="{FF2B5EF4-FFF2-40B4-BE49-F238E27FC236}">
                      <a16:creationId xmlns:a16="http://schemas.microsoft.com/office/drawing/2014/main" id="{A75E742F-8147-45AF-A9BE-85528091F484}"/>
                    </a:ext>
                  </a:extLst>
                </p14:cNvPr>
                <p14:cNvContentPartPr/>
                <p14:nvPr/>
              </p14:nvContentPartPr>
              <p14:xfrm>
                <a:off x="7498402" y="3701861"/>
                <a:ext cx="374760" cy="483480"/>
              </p14:xfrm>
            </p:contentPart>
          </mc:Choice>
          <mc:Fallback>
            <p:pic>
              <p:nvPicPr>
                <p:cNvPr id="289" name="Input penna 288">
                  <a:extLst>
                    <a:ext uri="{FF2B5EF4-FFF2-40B4-BE49-F238E27FC236}">
                      <a16:creationId xmlns:a16="http://schemas.microsoft.com/office/drawing/2014/main" id="{A75E742F-8147-45AF-A9BE-85528091F48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489402" y="3693221"/>
                  <a:ext cx="392400" cy="50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uppo 301">
            <a:extLst>
              <a:ext uri="{FF2B5EF4-FFF2-40B4-BE49-F238E27FC236}">
                <a16:creationId xmlns:a16="http://schemas.microsoft.com/office/drawing/2014/main" id="{CEEA2D14-0A9B-4928-BE48-B32BE448C207}"/>
              </a:ext>
            </a:extLst>
          </p:cNvPr>
          <p:cNvGrpSpPr/>
          <p:nvPr/>
        </p:nvGrpSpPr>
        <p:grpSpPr>
          <a:xfrm>
            <a:off x="9878362" y="3860621"/>
            <a:ext cx="241200" cy="166680"/>
            <a:chOff x="9878362" y="3860621"/>
            <a:chExt cx="24120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90" name="Input penna 289">
                  <a:extLst>
                    <a:ext uri="{FF2B5EF4-FFF2-40B4-BE49-F238E27FC236}">
                      <a16:creationId xmlns:a16="http://schemas.microsoft.com/office/drawing/2014/main" id="{2F73C90F-9A94-4A0B-A048-32C0B16A78BC}"/>
                    </a:ext>
                  </a:extLst>
                </p14:cNvPr>
                <p14:cNvContentPartPr/>
                <p14:nvPr/>
              </p14:nvContentPartPr>
              <p14:xfrm>
                <a:off x="9878362" y="3860621"/>
                <a:ext cx="231840" cy="63360"/>
              </p14:xfrm>
            </p:contentPart>
          </mc:Choice>
          <mc:Fallback>
            <p:pic>
              <p:nvPicPr>
                <p:cNvPr id="290" name="Input penna 289">
                  <a:extLst>
                    <a:ext uri="{FF2B5EF4-FFF2-40B4-BE49-F238E27FC236}">
                      <a16:creationId xmlns:a16="http://schemas.microsoft.com/office/drawing/2014/main" id="{2F73C90F-9A94-4A0B-A048-32C0B16A78B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869362" y="3851621"/>
                  <a:ext cx="2494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91" name="Input penna 290">
                  <a:extLst>
                    <a:ext uri="{FF2B5EF4-FFF2-40B4-BE49-F238E27FC236}">
                      <a16:creationId xmlns:a16="http://schemas.microsoft.com/office/drawing/2014/main" id="{62100022-8A5B-4F37-9332-F28C0B70DFFD}"/>
                    </a:ext>
                  </a:extLst>
                </p14:cNvPr>
                <p14:cNvContentPartPr/>
                <p14:nvPr/>
              </p14:nvContentPartPr>
              <p14:xfrm>
                <a:off x="9963682" y="4001741"/>
                <a:ext cx="155880" cy="25560"/>
              </p14:xfrm>
            </p:contentPart>
          </mc:Choice>
          <mc:Fallback>
            <p:pic>
              <p:nvPicPr>
                <p:cNvPr id="291" name="Input penna 290">
                  <a:extLst>
                    <a:ext uri="{FF2B5EF4-FFF2-40B4-BE49-F238E27FC236}">
                      <a16:creationId xmlns:a16="http://schemas.microsoft.com/office/drawing/2014/main" id="{62100022-8A5B-4F37-9332-F28C0B70DFF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954682" y="3992741"/>
                  <a:ext cx="1735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uppo 299">
            <a:extLst>
              <a:ext uri="{FF2B5EF4-FFF2-40B4-BE49-F238E27FC236}">
                <a16:creationId xmlns:a16="http://schemas.microsoft.com/office/drawing/2014/main" id="{FCFB7CBD-AFCD-44C2-98ED-0C8800F2DD6E}"/>
              </a:ext>
            </a:extLst>
          </p:cNvPr>
          <p:cNvGrpSpPr/>
          <p:nvPr/>
        </p:nvGrpSpPr>
        <p:grpSpPr>
          <a:xfrm>
            <a:off x="10897882" y="3324581"/>
            <a:ext cx="447120" cy="638280"/>
            <a:chOff x="10897882" y="3324581"/>
            <a:chExt cx="447120" cy="6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94" name="Input penna 293">
                  <a:extLst>
                    <a:ext uri="{FF2B5EF4-FFF2-40B4-BE49-F238E27FC236}">
                      <a16:creationId xmlns:a16="http://schemas.microsoft.com/office/drawing/2014/main" id="{CA81EB83-FAC6-40EB-A56F-A0911ECF2827}"/>
                    </a:ext>
                  </a:extLst>
                </p14:cNvPr>
                <p14:cNvContentPartPr/>
                <p14:nvPr/>
              </p14:nvContentPartPr>
              <p14:xfrm>
                <a:off x="11074282" y="3488741"/>
                <a:ext cx="102600" cy="395640"/>
              </p14:xfrm>
            </p:contentPart>
          </mc:Choice>
          <mc:Fallback>
            <p:pic>
              <p:nvPicPr>
                <p:cNvPr id="294" name="Input penna 293">
                  <a:extLst>
                    <a:ext uri="{FF2B5EF4-FFF2-40B4-BE49-F238E27FC236}">
                      <a16:creationId xmlns:a16="http://schemas.microsoft.com/office/drawing/2014/main" id="{CA81EB83-FAC6-40EB-A56F-A0911ECF282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065642" y="3479741"/>
                  <a:ext cx="1202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95" name="Input penna 294">
                  <a:extLst>
                    <a:ext uri="{FF2B5EF4-FFF2-40B4-BE49-F238E27FC236}">
                      <a16:creationId xmlns:a16="http://schemas.microsoft.com/office/drawing/2014/main" id="{10D8429F-76E7-4956-9C48-EB13335B89D5}"/>
                    </a:ext>
                  </a:extLst>
                </p14:cNvPr>
                <p14:cNvContentPartPr/>
                <p14:nvPr/>
              </p14:nvContentPartPr>
              <p14:xfrm>
                <a:off x="11293882" y="3324581"/>
                <a:ext cx="51120" cy="156600"/>
              </p14:xfrm>
            </p:contentPart>
          </mc:Choice>
          <mc:Fallback>
            <p:pic>
              <p:nvPicPr>
                <p:cNvPr id="295" name="Input penna 294">
                  <a:extLst>
                    <a:ext uri="{FF2B5EF4-FFF2-40B4-BE49-F238E27FC236}">
                      <a16:creationId xmlns:a16="http://schemas.microsoft.com/office/drawing/2014/main" id="{10D8429F-76E7-4956-9C48-EB13335B89D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284882" y="3315941"/>
                  <a:ext cx="68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96" name="Input penna 295">
                  <a:extLst>
                    <a:ext uri="{FF2B5EF4-FFF2-40B4-BE49-F238E27FC236}">
                      <a16:creationId xmlns:a16="http://schemas.microsoft.com/office/drawing/2014/main" id="{3FDA0352-4D87-460E-9B04-99636C9A8BC5}"/>
                    </a:ext>
                  </a:extLst>
                </p14:cNvPr>
                <p14:cNvContentPartPr/>
                <p14:nvPr/>
              </p14:nvContentPartPr>
              <p14:xfrm>
                <a:off x="10897882" y="3947021"/>
                <a:ext cx="440280" cy="15840"/>
              </p14:xfrm>
            </p:contentPart>
          </mc:Choice>
          <mc:Fallback>
            <p:pic>
              <p:nvPicPr>
                <p:cNvPr id="296" name="Input penna 295">
                  <a:extLst>
                    <a:ext uri="{FF2B5EF4-FFF2-40B4-BE49-F238E27FC236}">
                      <a16:creationId xmlns:a16="http://schemas.microsoft.com/office/drawing/2014/main" id="{3FDA0352-4D87-460E-9B04-99636C9A8BC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0888882" y="3938381"/>
                  <a:ext cx="45792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uppo 298">
            <a:extLst>
              <a:ext uri="{FF2B5EF4-FFF2-40B4-BE49-F238E27FC236}">
                <a16:creationId xmlns:a16="http://schemas.microsoft.com/office/drawing/2014/main" id="{55DEC284-CC79-49A9-A894-AED901693F03}"/>
              </a:ext>
            </a:extLst>
          </p:cNvPr>
          <p:cNvGrpSpPr/>
          <p:nvPr/>
        </p:nvGrpSpPr>
        <p:grpSpPr>
          <a:xfrm>
            <a:off x="11022802" y="4222421"/>
            <a:ext cx="362160" cy="381600"/>
            <a:chOff x="11022802" y="4222421"/>
            <a:chExt cx="36216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97" name="Input penna 296">
                  <a:extLst>
                    <a:ext uri="{FF2B5EF4-FFF2-40B4-BE49-F238E27FC236}">
                      <a16:creationId xmlns:a16="http://schemas.microsoft.com/office/drawing/2014/main" id="{2074027D-CDC2-46B1-822A-456670683AA0}"/>
                    </a:ext>
                  </a:extLst>
                </p14:cNvPr>
                <p14:cNvContentPartPr/>
                <p14:nvPr/>
              </p14:nvContentPartPr>
              <p14:xfrm>
                <a:off x="11022802" y="4230701"/>
                <a:ext cx="188640" cy="373320"/>
              </p14:xfrm>
            </p:contentPart>
          </mc:Choice>
          <mc:Fallback>
            <p:pic>
              <p:nvPicPr>
                <p:cNvPr id="297" name="Input penna 296">
                  <a:extLst>
                    <a:ext uri="{FF2B5EF4-FFF2-40B4-BE49-F238E27FC236}">
                      <a16:creationId xmlns:a16="http://schemas.microsoft.com/office/drawing/2014/main" id="{2074027D-CDC2-46B1-822A-456670683AA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013802" y="4222061"/>
                  <a:ext cx="2062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98" name="Input penna 297">
                  <a:extLst>
                    <a:ext uri="{FF2B5EF4-FFF2-40B4-BE49-F238E27FC236}">
                      <a16:creationId xmlns:a16="http://schemas.microsoft.com/office/drawing/2014/main" id="{FA7833B1-DDBF-4704-A94C-F57CE0A13683}"/>
                    </a:ext>
                  </a:extLst>
                </p14:cNvPr>
                <p14:cNvContentPartPr/>
                <p14:nvPr/>
              </p14:nvContentPartPr>
              <p14:xfrm>
                <a:off x="11301442" y="4222421"/>
                <a:ext cx="83520" cy="102960"/>
              </p14:xfrm>
            </p:contentPart>
          </mc:Choice>
          <mc:Fallback>
            <p:pic>
              <p:nvPicPr>
                <p:cNvPr id="298" name="Input penna 297">
                  <a:extLst>
                    <a:ext uri="{FF2B5EF4-FFF2-40B4-BE49-F238E27FC236}">
                      <a16:creationId xmlns:a16="http://schemas.microsoft.com/office/drawing/2014/main" id="{FA7833B1-DDBF-4704-A94C-F57CE0A1368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292802" y="4213781"/>
                  <a:ext cx="101160" cy="12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306" name="Input penna 305">
                <a:extLst>
                  <a:ext uri="{FF2B5EF4-FFF2-40B4-BE49-F238E27FC236}">
                    <a16:creationId xmlns:a16="http://schemas.microsoft.com/office/drawing/2014/main" id="{0FFD3B1A-4ED3-44CA-BA0A-96C5932DD391}"/>
                  </a:ext>
                </a:extLst>
              </p14:cNvPr>
              <p14:cNvContentPartPr/>
              <p14:nvPr/>
            </p14:nvContentPartPr>
            <p14:xfrm>
              <a:off x="3806962" y="3331061"/>
              <a:ext cx="69120" cy="1067400"/>
            </p14:xfrm>
          </p:contentPart>
        </mc:Choice>
        <mc:Fallback>
          <p:pic>
            <p:nvPicPr>
              <p:cNvPr id="306" name="Input penna 305">
                <a:extLst>
                  <a:ext uri="{FF2B5EF4-FFF2-40B4-BE49-F238E27FC236}">
                    <a16:creationId xmlns:a16="http://schemas.microsoft.com/office/drawing/2014/main" id="{0FFD3B1A-4ED3-44CA-BA0A-96C5932DD391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3797962" y="3322421"/>
                <a:ext cx="86760" cy="108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" name="Gruppo 309">
            <a:extLst>
              <a:ext uri="{FF2B5EF4-FFF2-40B4-BE49-F238E27FC236}">
                <a16:creationId xmlns:a16="http://schemas.microsoft.com/office/drawing/2014/main" id="{F6BF722D-BC75-4CDB-A5AF-11A044775604}"/>
              </a:ext>
            </a:extLst>
          </p:cNvPr>
          <p:cNvGrpSpPr/>
          <p:nvPr/>
        </p:nvGrpSpPr>
        <p:grpSpPr>
          <a:xfrm>
            <a:off x="4091722" y="3379301"/>
            <a:ext cx="1603440" cy="1108080"/>
            <a:chOff x="4091722" y="3379301"/>
            <a:chExt cx="1603440" cy="11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0" name="Input penna 239">
                  <a:extLst>
                    <a:ext uri="{FF2B5EF4-FFF2-40B4-BE49-F238E27FC236}">
                      <a16:creationId xmlns:a16="http://schemas.microsoft.com/office/drawing/2014/main" id="{59A20FA7-DC1E-4A7C-9AB4-D495319E3D73}"/>
                    </a:ext>
                  </a:extLst>
                </p14:cNvPr>
                <p14:cNvContentPartPr/>
                <p14:nvPr/>
              </p14:nvContentPartPr>
              <p14:xfrm>
                <a:off x="4091722" y="3434741"/>
                <a:ext cx="328680" cy="70920"/>
              </p14:xfrm>
            </p:contentPart>
          </mc:Choice>
          <mc:Fallback>
            <p:pic>
              <p:nvPicPr>
                <p:cNvPr id="240" name="Input penna 239">
                  <a:extLst>
                    <a:ext uri="{FF2B5EF4-FFF2-40B4-BE49-F238E27FC236}">
                      <a16:creationId xmlns:a16="http://schemas.microsoft.com/office/drawing/2014/main" id="{59A20FA7-DC1E-4A7C-9AB4-D495319E3D7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082722" y="3426101"/>
                  <a:ext cx="346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1" name="Input penna 250">
                  <a:extLst>
                    <a:ext uri="{FF2B5EF4-FFF2-40B4-BE49-F238E27FC236}">
                      <a16:creationId xmlns:a16="http://schemas.microsoft.com/office/drawing/2014/main" id="{D05CE4ED-C113-4227-AEE9-397FFBFE4AB2}"/>
                    </a:ext>
                  </a:extLst>
                </p14:cNvPr>
                <p14:cNvContentPartPr/>
                <p14:nvPr/>
              </p14:nvContentPartPr>
              <p14:xfrm>
                <a:off x="5212402" y="3390461"/>
                <a:ext cx="376920" cy="88560"/>
              </p14:xfrm>
            </p:contentPart>
          </mc:Choice>
          <mc:Fallback>
            <p:pic>
              <p:nvPicPr>
                <p:cNvPr id="251" name="Input penna 250">
                  <a:extLst>
                    <a:ext uri="{FF2B5EF4-FFF2-40B4-BE49-F238E27FC236}">
                      <a16:creationId xmlns:a16="http://schemas.microsoft.com/office/drawing/2014/main" id="{D05CE4ED-C113-4227-AEE9-397FFBFE4AB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203762" y="3381461"/>
                  <a:ext cx="394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35" name="Input penna 234">
                  <a:extLst>
                    <a:ext uri="{FF2B5EF4-FFF2-40B4-BE49-F238E27FC236}">
                      <a16:creationId xmlns:a16="http://schemas.microsoft.com/office/drawing/2014/main" id="{BC89CA98-592F-4A00-82E9-46DC75F3EB0C}"/>
                    </a:ext>
                  </a:extLst>
                </p14:cNvPr>
                <p14:cNvContentPartPr/>
                <p14:nvPr/>
              </p14:nvContentPartPr>
              <p14:xfrm>
                <a:off x="4165162" y="3754421"/>
                <a:ext cx="31320" cy="473760"/>
              </p14:xfrm>
            </p:contentPart>
          </mc:Choice>
          <mc:Fallback>
            <p:pic>
              <p:nvPicPr>
                <p:cNvPr id="235" name="Input penna 234">
                  <a:extLst>
                    <a:ext uri="{FF2B5EF4-FFF2-40B4-BE49-F238E27FC236}">
                      <a16:creationId xmlns:a16="http://schemas.microsoft.com/office/drawing/2014/main" id="{BC89CA98-592F-4A00-82E9-46DC75F3EB0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156522" y="3745421"/>
                  <a:ext cx="489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36" name="Input penna 235">
                  <a:extLst>
                    <a:ext uri="{FF2B5EF4-FFF2-40B4-BE49-F238E27FC236}">
                      <a16:creationId xmlns:a16="http://schemas.microsoft.com/office/drawing/2014/main" id="{CEE91D7F-EFE5-4C20-85EE-3E27039D8748}"/>
                    </a:ext>
                  </a:extLst>
                </p14:cNvPr>
                <p14:cNvContentPartPr/>
                <p14:nvPr/>
              </p14:nvContentPartPr>
              <p14:xfrm>
                <a:off x="4129882" y="3733901"/>
                <a:ext cx="292320" cy="6480"/>
              </p14:xfrm>
            </p:contentPart>
          </mc:Choice>
          <mc:Fallback>
            <p:pic>
              <p:nvPicPr>
                <p:cNvPr id="236" name="Input penna 235">
                  <a:extLst>
                    <a:ext uri="{FF2B5EF4-FFF2-40B4-BE49-F238E27FC236}">
                      <a16:creationId xmlns:a16="http://schemas.microsoft.com/office/drawing/2014/main" id="{CEE91D7F-EFE5-4C20-85EE-3E27039D874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120882" y="3724901"/>
                  <a:ext cx="309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37" name="Input penna 236">
                  <a:extLst>
                    <a:ext uri="{FF2B5EF4-FFF2-40B4-BE49-F238E27FC236}">
                      <a16:creationId xmlns:a16="http://schemas.microsoft.com/office/drawing/2014/main" id="{BDEF3E02-5EC0-4213-A7B3-1B6087F1D04E}"/>
                    </a:ext>
                  </a:extLst>
                </p14:cNvPr>
                <p14:cNvContentPartPr/>
                <p14:nvPr/>
              </p14:nvContentPartPr>
              <p14:xfrm>
                <a:off x="4159042" y="3911381"/>
                <a:ext cx="206640" cy="10800"/>
              </p14:xfrm>
            </p:contentPart>
          </mc:Choice>
          <mc:Fallback>
            <p:pic>
              <p:nvPicPr>
                <p:cNvPr id="237" name="Input penna 236">
                  <a:extLst>
                    <a:ext uri="{FF2B5EF4-FFF2-40B4-BE49-F238E27FC236}">
                      <a16:creationId xmlns:a16="http://schemas.microsoft.com/office/drawing/2014/main" id="{BDEF3E02-5EC0-4213-A7B3-1B6087F1D04E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50402" y="3902381"/>
                  <a:ext cx="2242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38" name="Input penna 237">
                  <a:extLst>
                    <a:ext uri="{FF2B5EF4-FFF2-40B4-BE49-F238E27FC236}">
                      <a16:creationId xmlns:a16="http://schemas.microsoft.com/office/drawing/2014/main" id="{F538679F-BD5D-4906-A239-17B650F13EE8}"/>
                    </a:ext>
                  </a:extLst>
                </p14:cNvPr>
                <p14:cNvContentPartPr/>
                <p14:nvPr/>
              </p14:nvContentPartPr>
              <p14:xfrm>
                <a:off x="4339042" y="4091381"/>
                <a:ext cx="12600" cy="147240"/>
              </p14:xfrm>
            </p:contentPart>
          </mc:Choice>
          <mc:Fallback>
            <p:pic>
              <p:nvPicPr>
                <p:cNvPr id="238" name="Input penna 237">
                  <a:extLst>
                    <a:ext uri="{FF2B5EF4-FFF2-40B4-BE49-F238E27FC236}">
                      <a16:creationId xmlns:a16="http://schemas.microsoft.com/office/drawing/2014/main" id="{F538679F-BD5D-4906-A239-17B650F13EE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30042" y="4082741"/>
                  <a:ext cx="30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39" name="Input penna 238">
                  <a:extLst>
                    <a:ext uri="{FF2B5EF4-FFF2-40B4-BE49-F238E27FC236}">
                      <a16:creationId xmlns:a16="http://schemas.microsoft.com/office/drawing/2014/main" id="{E9174A46-5BF1-445B-AF7A-730A98DE866E}"/>
                    </a:ext>
                  </a:extLst>
                </p14:cNvPr>
                <p14:cNvContentPartPr/>
                <p14:nvPr/>
              </p14:nvContentPartPr>
              <p14:xfrm>
                <a:off x="4272802" y="4096421"/>
                <a:ext cx="141120" cy="2880"/>
              </p14:xfrm>
            </p:contentPart>
          </mc:Choice>
          <mc:Fallback>
            <p:pic>
              <p:nvPicPr>
                <p:cNvPr id="239" name="Input penna 238">
                  <a:extLst>
                    <a:ext uri="{FF2B5EF4-FFF2-40B4-BE49-F238E27FC236}">
                      <a16:creationId xmlns:a16="http://schemas.microsoft.com/office/drawing/2014/main" id="{E9174A46-5BF1-445B-AF7A-730A98DE866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263802" y="4087781"/>
                  <a:ext cx="158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41" name="Input penna 240">
                  <a:extLst>
                    <a:ext uri="{FF2B5EF4-FFF2-40B4-BE49-F238E27FC236}">
                      <a16:creationId xmlns:a16="http://schemas.microsoft.com/office/drawing/2014/main" id="{81C6000C-A2CE-418A-A1E3-CF34FB681A75}"/>
                    </a:ext>
                  </a:extLst>
                </p14:cNvPr>
                <p14:cNvContentPartPr/>
                <p14:nvPr/>
              </p14:nvContentPartPr>
              <p14:xfrm>
                <a:off x="4567282" y="3942341"/>
                <a:ext cx="172800" cy="30240"/>
              </p14:xfrm>
            </p:contentPart>
          </mc:Choice>
          <mc:Fallback>
            <p:pic>
              <p:nvPicPr>
                <p:cNvPr id="241" name="Input penna 240">
                  <a:extLst>
                    <a:ext uri="{FF2B5EF4-FFF2-40B4-BE49-F238E27FC236}">
                      <a16:creationId xmlns:a16="http://schemas.microsoft.com/office/drawing/2014/main" id="{81C6000C-A2CE-418A-A1E3-CF34FB681A7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558282" y="3933701"/>
                  <a:ext cx="190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42" name="Input penna 241">
                  <a:extLst>
                    <a:ext uri="{FF2B5EF4-FFF2-40B4-BE49-F238E27FC236}">
                      <a16:creationId xmlns:a16="http://schemas.microsoft.com/office/drawing/2014/main" id="{FE06E4B1-274A-4A8C-904C-C9C8E1931EB6}"/>
                    </a:ext>
                  </a:extLst>
                </p14:cNvPr>
                <p14:cNvContentPartPr/>
                <p14:nvPr/>
              </p14:nvContentPartPr>
              <p14:xfrm>
                <a:off x="4564042" y="4068341"/>
                <a:ext cx="178920" cy="10080"/>
              </p14:xfrm>
            </p:contentPart>
          </mc:Choice>
          <mc:Fallback>
            <p:pic>
              <p:nvPicPr>
                <p:cNvPr id="242" name="Input penna 241">
                  <a:extLst>
                    <a:ext uri="{FF2B5EF4-FFF2-40B4-BE49-F238E27FC236}">
                      <a16:creationId xmlns:a16="http://schemas.microsoft.com/office/drawing/2014/main" id="{FE06E4B1-274A-4A8C-904C-C9C8E1931EB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555402" y="4059341"/>
                  <a:ext cx="196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44" name="Input penna 243">
                  <a:extLst>
                    <a:ext uri="{FF2B5EF4-FFF2-40B4-BE49-F238E27FC236}">
                      <a16:creationId xmlns:a16="http://schemas.microsoft.com/office/drawing/2014/main" id="{8AE418A1-3CF9-4838-AEC4-E09CD1BECB6A}"/>
                    </a:ext>
                  </a:extLst>
                </p14:cNvPr>
                <p14:cNvContentPartPr/>
                <p14:nvPr/>
              </p14:nvContentPartPr>
              <p14:xfrm>
                <a:off x="4882642" y="3881501"/>
                <a:ext cx="209880" cy="266760"/>
              </p14:xfrm>
            </p:contentPart>
          </mc:Choice>
          <mc:Fallback>
            <p:pic>
              <p:nvPicPr>
                <p:cNvPr id="244" name="Input penna 243">
                  <a:extLst>
                    <a:ext uri="{FF2B5EF4-FFF2-40B4-BE49-F238E27FC236}">
                      <a16:creationId xmlns:a16="http://schemas.microsoft.com/office/drawing/2014/main" id="{8AE418A1-3CF9-4838-AEC4-E09CD1BECB6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874002" y="3872501"/>
                  <a:ext cx="227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45" name="Input penna 244">
                  <a:extLst>
                    <a:ext uri="{FF2B5EF4-FFF2-40B4-BE49-F238E27FC236}">
                      <a16:creationId xmlns:a16="http://schemas.microsoft.com/office/drawing/2014/main" id="{B71B5D8F-EF35-4600-8B3B-C850F9DAA919}"/>
                    </a:ext>
                  </a:extLst>
                </p14:cNvPr>
                <p14:cNvContentPartPr/>
                <p14:nvPr/>
              </p14:nvContentPartPr>
              <p14:xfrm>
                <a:off x="5288722" y="3708701"/>
                <a:ext cx="21960" cy="428040"/>
              </p14:xfrm>
            </p:contentPart>
          </mc:Choice>
          <mc:Fallback>
            <p:pic>
              <p:nvPicPr>
                <p:cNvPr id="245" name="Input penna 244">
                  <a:extLst>
                    <a:ext uri="{FF2B5EF4-FFF2-40B4-BE49-F238E27FC236}">
                      <a16:creationId xmlns:a16="http://schemas.microsoft.com/office/drawing/2014/main" id="{B71B5D8F-EF35-4600-8B3B-C850F9DAA91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280082" y="3699701"/>
                  <a:ext cx="396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46" name="Input penna 245">
                  <a:extLst>
                    <a:ext uri="{FF2B5EF4-FFF2-40B4-BE49-F238E27FC236}">
                      <a16:creationId xmlns:a16="http://schemas.microsoft.com/office/drawing/2014/main" id="{FBCFAF95-06C6-48FA-8426-0861B146E7AD}"/>
                    </a:ext>
                  </a:extLst>
                </p14:cNvPr>
                <p14:cNvContentPartPr/>
                <p14:nvPr/>
              </p14:nvContentPartPr>
              <p14:xfrm>
                <a:off x="5223922" y="3739301"/>
                <a:ext cx="304920" cy="23760"/>
              </p14:xfrm>
            </p:contentPart>
          </mc:Choice>
          <mc:Fallback>
            <p:pic>
              <p:nvPicPr>
                <p:cNvPr id="246" name="Input penna 245">
                  <a:extLst>
                    <a:ext uri="{FF2B5EF4-FFF2-40B4-BE49-F238E27FC236}">
                      <a16:creationId xmlns:a16="http://schemas.microsoft.com/office/drawing/2014/main" id="{FBCFAF95-06C6-48FA-8426-0861B146E7A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214922" y="3730661"/>
                  <a:ext cx="322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47" name="Input penna 246">
                  <a:extLst>
                    <a:ext uri="{FF2B5EF4-FFF2-40B4-BE49-F238E27FC236}">
                      <a16:creationId xmlns:a16="http://schemas.microsoft.com/office/drawing/2014/main" id="{2FAC807E-FF32-4E72-8593-B138A035C66A}"/>
                    </a:ext>
                  </a:extLst>
                </p14:cNvPr>
                <p14:cNvContentPartPr/>
                <p14:nvPr/>
              </p14:nvContentPartPr>
              <p14:xfrm>
                <a:off x="5263522" y="3862781"/>
                <a:ext cx="178200" cy="15840"/>
              </p14:xfrm>
            </p:contentPart>
          </mc:Choice>
          <mc:Fallback>
            <p:pic>
              <p:nvPicPr>
                <p:cNvPr id="247" name="Input penna 246">
                  <a:extLst>
                    <a:ext uri="{FF2B5EF4-FFF2-40B4-BE49-F238E27FC236}">
                      <a16:creationId xmlns:a16="http://schemas.microsoft.com/office/drawing/2014/main" id="{2FAC807E-FF32-4E72-8593-B138A035C66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254522" y="3854141"/>
                  <a:ext cx="195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48" name="Input penna 247">
                  <a:extLst>
                    <a:ext uri="{FF2B5EF4-FFF2-40B4-BE49-F238E27FC236}">
                      <a16:creationId xmlns:a16="http://schemas.microsoft.com/office/drawing/2014/main" id="{1CF74764-0C61-4F86-A41E-C08E133E5991}"/>
                    </a:ext>
                  </a:extLst>
                </p14:cNvPr>
                <p14:cNvContentPartPr/>
                <p14:nvPr/>
              </p14:nvContentPartPr>
              <p14:xfrm>
                <a:off x="5384122" y="4040621"/>
                <a:ext cx="7560" cy="113760"/>
              </p14:xfrm>
            </p:contentPart>
          </mc:Choice>
          <mc:Fallback>
            <p:pic>
              <p:nvPicPr>
                <p:cNvPr id="248" name="Input penna 247">
                  <a:extLst>
                    <a:ext uri="{FF2B5EF4-FFF2-40B4-BE49-F238E27FC236}">
                      <a16:creationId xmlns:a16="http://schemas.microsoft.com/office/drawing/2014/main" id="{1CF74764-0C61-4F86-A41E-C08E133E599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375122" y="4031981"/>
                  <a:ext cx="25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49" name="Input penna 248">
                  <a:extLst>
                    <a:ext uri="{FF2B5EF4-FFF2-40B4-BE49-F238E27FC236}">
                      <a16:creationId xmlns:a16="http://schemas.microsoft.com/office/drawing/2014/main" id="{46ADABB7-4676-44D7-B34E-455E736C27C1}"/>
                    </a:ext>
                  </a:extLst>
                </p14:cNvPr>
                <p14:cNvContentPartPr/>
                <p14:nvPr/>
              </p14:nvContentPartPr>
              <p14:xfrm>
                <a:off x="5469442" y="4027301"/>
                <a:ext cx="66960" cy="122760"/>
              </p14:xfrm>
            </p:contentPart>
          </mc:Choice>
          <mc:Fallback>
            <p:pic>
              <p:nvPicPr>
                <p:cNvPr id="249" name="Input penna 248">
                  <a:extLst>
                    <a:ext uri="{FF2B5EF4-FFF2-40B4-BE49-F238E27FC236}">
                      <a16:creationId xmlns:a16="http://schemas.microsoft.com/office/drawing/2014/main" id="{46ADABB7-4676-44D7-B34E-455E736C27C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460802" y="4018301"/>
                  <a:ext cx="84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52" name="Input penna 251">
                  <a:extLst>
                    <a:ext uri="{FF2B5EF4-FFF2-40B4-BE49-F238E27FC236}">
                      <a16:creationId xmlns:a16="http://schemas.microsoft.com/office/drawing/2014/main" id="{0ABA0687-B5C2-4720-9D6E-92CFCB386C8C}"/>
                    </a:ext>
                  </a:extLst>
                </p14:cNvPr>
                <p14:cNvContentPartPr/>
                <p14:nvPr/>
              </p14:nvContentPartPr>
              <p14:xfrm>
                <a:off x="5384122" y="4067261"/>
                <a:ext cx="311040" cy="274320"/>
              </p14:xfrm>
            </p:contentPart>
          </mc:Choice>
          <mc:Fallback>
            <p:pic>
              <p:nvPicPr>
                <p:cNvPr id="252" name="Input penna 251">
                  <a:extLst>
                    <a:ext uri="{FF2B5EF4-FFF2-40B4-BE49-F238E27FC236}">
                      <a16:creationId xmlns:a16="http://schemas.microsoft.com/office/drawing/2014/main" id="{0ABA0687-B5C2-4720-9D6E-92CFCB386C8C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375482" y="4058621"/>
                  <a:ext cx="328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53" name="Input penna 252">
                  <a:extLst>
                    <a:ext uri="{FF2B5EF4-FFF2-40B4-BE49-F238E27FC236}">
                      <a16:creationId xmlns:a16="http://schemas.microsoft.com/office/drawing/2014/main" id="{BD56A929-41C0-4EE1-885A-4A5A7BDA0BF5}"/>
                    </a:ext>
                  </a:extLst>
                </p14:cNvPr>
                <p14:cNvContentPartPr/>
                <p14:nvPr/>
              </p14:nvContentPartPr>
              <p14:xfrm>
                <a:off x="5473762" y="4279301"/>
                <a:ext cx="79200" cy="168480"/>
              </p14:xfrm>
            </p:contentPart>
          </mc:Choice>
          <mc:Fallback>
            <p:pic>
              <p:nvPicPr>
                <p:cNvPr id="253" name="Input penna 252">
                  <a:extLst>
                    <a:ext uri="{FF2B5EF4-FFF2-40B4-BE49-F238E27FC236}">
                      <a16:creationId xmlns:a16="http://schemas.microsoft.com/office/drawing/2014/main" id="{BD56A929-41C0-4EE1-885A-4A5A7BDA0BF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465122" y="4270661"/>
                  <a:ext cx="96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54" name="Input penna 253">
                  <a:extLst>
                    <a:ext uri="{FF2B5EF4-FFF2-40B4-BE49-F238E27FC236}">
                      <a16:creationId xmlns:a16="http://schemas.microsoft.com/office/drawing/2014/main" id="{CD5DC43F-9039-423D-82D5-0191A4E88D83}"/>
                    </a:ext>
                  </a:extLst>
                </p14:cNvPr>
                <p14:cNvContentPartPr/>
                <p14:nvPr/>
              </p14:nvContentPartPr>
              <p14:xfrm>
                <a:off x="5638282" y="4288301"/>
                <a:ext cx="49320" cy="199080"/>
              </p14:xfrm>
            </p:contentPart>
          </mc:Choice>
          <mc:Fallback>
            <p:pic>
              <p:nvPicPr>
                <p:cNvPr id="254" name="Input penna 253">
                  <a:extLst>
                    <a:ext uri="{FF2B5EF4-FFF2-40B4-BE49-F238E27FC236}">
                      <a16:creationId xmlns:a16="http://schemas.microsoft.com/office/drawing/2014/main" id="{CD5DC43F-9039-423D-82D5-0191A4E88D8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629642" y="4279661"/>
                  <a:ext cx="66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307" name="Input penna 306">
                  <a:extLst>
                    <a:ext uri="{FF2B5EF4-FFF2-40B4-BE49-F238E27FC236}">
                      <a16:creationId xmlns:a16="http://schemas.microsoft.com/office/drawing/2014/main" id="{7349C385-277D-4C1D-9AF6-7F3A2309202F}"/>
                    </a:ext>
                  </a:extLst>
                </p14:cNvPr>
                <p14:cNvContentPartPr/>
                <p14:nvPr/>
              </p14:nvContentPartPr>
              <p14:xfrm>
                <a:off x="4370722" y="3379301"/>
                <a:ext cx="36720" cy="875880"/>
              </p14:xfrm>
            </p:contentPart>
          </mc:Choice>
          <mc:Fallback>
            <p:pic>
              <p:nvPicPr>
                <p:cNvPr id="307" name="Input penna 306">
                  <a:extLst>
                    <a:ext uri="{FF2B5EF4-FFF2-40B4-BE49-F238E27FC236}">
                      <a16:creationId xmlns:a16="http://schemas.microsoft.com/office/drawing/2014/main" id="{7349C385-277D-4C1D-9AF6-7F3A2309202F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361722" y="3370301"/>
                  <a:ext cx="5436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308" name="Input penna 307">
                  <a:extLst>
                    <a:ext uri="{FF2B5EF4-FFF2-40B4-BE49-F238E27FC236}">
                      <a16:creationId xmlns:a16="http://schemas.microsoft.com/office/drawing/2014/main" id="{3834B18A-693C-40EE-B167-026BE23E1DD0}"/>
                    </a:ext>
                  </a:extLst>
                </p14:cNvPr>
                <p14:cNvContentPartPr/>
                <p14:nvPr/>
              </p14:nvContentPartPr>
              <p14:xfrm>
                <a:off x="5147242" y="3502781"/>
                <a:ext cx="38880" cy="581760"/>
              </p14:xfrm>
            </p:contentPart>
          </mc:Choice>
          <mc:Fallback>
            <p:pic>
              <p:nvPicPr>
                <p:cNvPr id="308" name="Input penna 307">
                  <a:extLst>
                    <a:ext uri="{FF2B5EF4-FFF2-40B4-BE49-F238E27FC236}">
                      <a16:creationId xmlns:a16="http://schemas.microsoft.com/office/drawing/2014/main" id="{3834B18A-693C-40EE-B167-026BE23E1DD0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138602" y="3493781"/>
                  <a:ext cx="565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309" name="Input penna 308">
                  <a:extLst>
                    <a:ext uri="{FF2B5EF4-FFF2-40B4-BE49-F238E27FC236}">
                      <a16:creationId xmlns:a16="http://schemas.microsoft.com/office/drawing/2014/main" id="{E09D8942-C3E3-4A00-B6F0-D4FF9870A4BD}"/>
                    </a:ext>
                  </a:extLst>
                </p14:cNvPr>
                <p14:cNvContentPartPr/>
                <p14:nvPr/>
              </p14:nvContentPartPr>
              <p14:xfrm>
                <a:off x="5652322" y="3437261"/>
                <a:ext cx="5760" cy="447120"/>
              </p14:xfrm>
            </p:contentPart>
          </mc:Choice>
          <mc:Fallback>
            <p:pic>
              <p:nvPicPr>
                <p:cNvPr id="309" name="Input penna 308">
                  <a:extLst>
                    <a:ext uri="{FF2B5EF4-FFF2-40B4-BE49-F238E27FC236}">
                      <a16:creationId xmlns:a16="http://schemas.microsoft.com/office/drawing/2014/main" id="{E09D8942-C3E3-4A00-B6F0-D4FF9870A4B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643322" y="3428261"/>
                  <a:ext cx="2340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uppo 312">
            <a:extLst>
              <a:ext uri="{FF2B5EF4-FFF2-40B4-BE49-F238E27FC236}">
                <a16:creationId xmlns:a16="http://schemas.microsoft.com/office/drawing/2014/main" id="{A4A14869-2DF5-48B0-86D5-32589108CC75}"/>
              </a:ext>
            </a:extLst>
          </p:cNvPr>
          <p:cNvGrpSpPr/>
          <p:nvPr/>
        </p:nvGrpSpPr>
        <p:grpSpPr>
          <a:xfrm>
            <a:off x="11453722" y="3420701"/>
            <a:ext cx="428040" cy="419040"/>
            <a:chOff x="11453722" y="3420701"/>
            <a:chExt cx="42804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311" name="Input penna 310">
                  <a:extLst>
                    <a:ext uri="{FF2B5EF4-FFF2-40B4-BE49-F238E27FC236}">
                      <a16:creationId xmlns:a16="http://schemas.microsoft.com/office/drawing/2014/main" id="{1C663560-8EC1-4EB9-9915-0FA38B0EA832}"/>
                    </a:ext>
                  </a:extLst>
                </p14:cNvPr>
                <p14:cNvContentPartPr/>
                <p14:nvPr/>
              </p14:nvContentPartPr>
              <p14:xfrm>
                <a:off x="11453722" y="3420701"/>
                <a:ext cx="380520" cy="419040"/>
              </p14:xfrm>
            </p:contentPart>
          </mc:Choice>
          <mc:Fallback>
            <p:pic>
              <p:nvPicPr>
                <p:cNvPr id="311" name="Input penna 310">
                  <a:extLst>
                    <a:ext uri="{FF2B5EF4-FFF2-40B4-BE49-F238E27FC236}">
                      <a16:creationId xmlns:a16="http://schemas.microsoft.com/office/drawing/2014/main" id="{1C663560-8EC1-4EB9-9915-0FA38B0EA83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444722" y="3412061"/>
                  <a:ext cx="3981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312" name="Input penna 311">
                  <a:extLst>
                    <a:ext uri="{FF2B5EF4-FFF2-40B4-BE49-F238E27FC236}">
                      <a16:creationId xmlns:a16="http://schemas.microsoft.com/office/drawing/2014/main" id="{EF6F78A4-9017-4C21-B961-20994707FA1E}"/>
                    </a:ext>
                  </a:extLst>
                </p14:cNvPr>
                <p14:cNvContentPartPr/>
                <p14:nvPr/>
              </p14:nvContentPartPr>
              <p14:xfrm>
                <a:off x="11766202" y="3565061"/>
                <a:ext cx="115560" cy="272520"/>
              </p14:xfrm>
            </p:contentPart>
          </mc:Choice>
          <mc:Fallback>
            <p:pic>
              <p:nvPicPr>
                <p:cNvPr id="312" name="Input penna 311">
                  <a:extLst>
                    <a:ext uri="{FF2B5EF4-FFF2-40B4-BE49-F238E27FC236}">
                      <a16:creationId xmlns:a16="http://schemas.microsoft.com/office/drawing/2014/main" id="{EF6F78A4-9017-4C21-B961-20994707FA1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757562" y="3556061"/>
                  <a:ext cx="1332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uppo 316">
            <a:extLst>
              <a:ext uri="{FF2B5EF4-FFF2-40B4-BE49-F238E27FC236}">
                <a16:creationId xmlns:a16="http://schemas.microsoft.com/office/drawing/2014/main" id="{1D547DEB-0716-4D3B-A16B-2B298C05BE50}"/>
              </a:ext>
            </a:extLst>
          </p:cNvPr>
          <p:cNvGrpSpPr/>
          <p:nvPr/>
        </p:nvGrpSpPr>
        <p:grpSpPr>
          <a:xfrm>
            <a:off x="10392082" y="3783221"/>
            <a:ext cx="273960" cy="312840"/>
            <a:chOff x="10392082" y="3783221"/>
            <a:chExt cx="27396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2" name="Input penna 291">
                  <a:extLst>
                    <a:ext uri="{FF2B5EF4-FFF2-40B4-BE49-F238E27FC236}">
                      <a16:creationId xmlns:a16="http://schemas.microsoft.com/office/drawing/2014/main" id="{952DC66C-A332-4887-BEE5-04A87A2F451D}"/>
                    </a:ext>
                  </a:extLst>
                </p14:cNvPr>
                <p14:cNvContentPartPr/>
                <p14:nvPr/>
              </p14:nvContentPartPr>
              <p14:xfrm>
                <a:off x="10393162" y="3783221"/>
                <a:ext cx="258840" cy="197280"/>
              </p14:xfrm>
            </p:contentPart>
          </mc:Choice>
          <mc:Fallback>
            <p:pic>
              <p:nvPicPr>
                <p:cNvPr id="292" name="Input penna 291">
                  <a:extLst>
                    <a:ext uri="{FF2B5EF4-FFF2-40B4-BE49-F238E27FC236}">
                      <a16:creationId xmlns:a16="http://schemas.microsoft.com/office/drawing/2014/main" id="{952DC66C-A332-4887-BEE5-04A87A2F451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384522" y="3774221"/>
                  <a:ext cx="276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3" name="Input penna 292">
                  <a:extLst>
                    <a:ext uri="{FF2B5EF4-FFF2-40B4-BE49-F238E27FC236}">
                      <a16:creationId xmlns:a16="http://schemas.microsoft.com/office/drawing/2014/main" id="{0D7BFD26-E01A-4EF1-9668-E0ED0C0155C9}"/>
                    </a:ext>
                  </a:extLst>
                </p14:cNvPr>
                <p14:cNvContentPartPr/>
                <p14:nvPr/>
              </p14:nvContentPartPr>
              <p14:xfrm>
                <a:off x="10517722" y="3918221"/>
                <a:ext cx="96840" cy="102600"/>
              </p14:xfrm>
            </p:contentPart>
          </mc:Choice>
          <mc:Fallback>
            <p:pic>
              <p:nvPicPr>
                <p:cNvPr id="293" name="Input penna 292">
                  <a:extLst>
                    <a:ext uri="{FF2B5EF4-FFF2-40B4-BE49-F238E27FC236}">
                      <a16:creationId xmlns:a16="http://schemas.microsoft.com/office/drawing/2014/main" id="{0D7BFD26-E01A-4EF1-9668-E0ED0C0155C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508722" y="3909581"/>
                  <a:ext cx="114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14" name="Input penna 313">
                  <a:extLst>
                    <a:ext uri="{FF2B5EF4-FFF2-40B4-BE49-F238E27FC236}">
                      <a16:creationId xmlns:a16="http://schemas.microsoft.com/office/drawing/2014/main" id="{1B3255FF-FBD7-4F96-B622-B55DED7A85B2}"/>
                    </a:ext>
                  </a:extLst>
                </p14:cNvPr>
                <p14:cNvContentPartPr/>
                <p14:nvPr/>
              </p14:nvContentPartPr>
              <p14:xfrm>
                <a:off x="10441402" y="3813821"/>
                <a:ext cx="24480" cy="33840"/>
              </p14:xfrm>
            </p:contentPart>
          </mc:Choice>
          <mc:Fallback>
            <p:pic>
              <p:nvPicPr>
                <p:cNvPr id="314" name="Input penna 313">
                  <a:extLst>
                    <a:ext uri="{FF2B5EF4-FFF2-40B4-BE49-F238E27FC236}">
                      <a16:creationId xmlns:a16="http://schemas.microsoft.com/office/drawing/2014/main" id="{1B3255FF-FBD7-4F96-B622-B55DED7A85B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432402" y="3804821"/>
                  <a:ext cx="42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15" name="Input penna 314">
                  <a:extLst>
                    <a:ext uri="{FF2B5EF4-FFF2-40B4-BE49-F238E27FC236}">
                      <a16:creationId xmlns:a16="http://schemas.microsoft.com/office/drawing/2014/main" id="{CE960F99-0FF3-45DF-A83D-8AE054B463B8}"/>
                    </a:ext>
                  </a:extLst>
                </p14:cNvPr>
                <p14:cNvContentPartPr/>
                <p14:nvPr/>
              </p14:nvContentPartPr>
              <p14:xfrm>
                <a:off x="10392082" y="3787901"/>
                <a:ext cx="273960" cy="308160"/>
              </p14:xfrm>
            </p:contentPart>
          </mc:Choice>
          <mc:Fallback>
            <p:pic>
              <p:nvPicPr>
                <p:cNvPr id="315" name="Input penna 314">
                  <a:extLst>
                    <a:ext uri="{FF2B5EF4-FFF2-40B4-BE49-F238E27FC236}">
                      <a16:creationId xmlns:a16="http://schemas.microsoft.com/office/drawing/2014/main" id="{CE960F99-0FF3-45DF-A83D-8AE054B463B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383442" y="3779261"/>
                  <a:ext cx="291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16" name="Input penna 315">
                  <a:extLst>
                    <a:ext uri="{FF2B5EF4-FFF2-40B4-BE49-F238E27FC236}">
                      <a16:creationId xmlns:a16="http://schemas.microsoft.com/office/drawing/2014/main" id="{EB77A986-B48F-4A5D-939D-7F0967AFD55D}"/>
                    </a:ext>
                  </a:extLst>
                </p14:cNvPr>
                <p14:cNvContentPartPr/>
                <p14:nvPr/>
              </p14:nvContentPartPr>
              <p14:xfrm>
                <a:off x="10432402" y="3967541"/>
                <a:ext cx="201960" cy="69480"/>
              </p14:xfrm>
            </p:contentPart>
          </mc:Choice>
          <mc:Fallback>
            <p:pic>
              <p:nvPicPr>
                <p:cNvPr id="316" name="Input penna 315">
                  <a:extLst>
                    <a:ext uri="{FF2B5EF4-FFF2-40B4-BE49-F238E27FC236}">
                      <a16:creationId xmlns:a16="http://schemas.microsoft.com/office/drawing/2014/main" id="{EB77A986-B48F-4A5D-939D-7F0967AFD55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423402" y="3958541"/>
                  <a:ext cx="21960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uppo 321">
            <a:extLst>
              <a:ext uri="{FF2B5EF4-FFF2-40B4-BE49-F238E27FC236}">
                <a16:creationId xmlns:a16="http://schemas.microsoft.com/office/drawing/2014/main" id="{7B0CF162-06FD-4214-9E35-B9EDBEB05881}"/>
              </a:ext>
            </a:extLst>
          </p:cNvPr>
          <p:cNvGrpSpPr/>
          <p:nvPr/>
        </p:nvGrpSpPr>
        <p:grpSpPr>
          <a:xfrm>
            <a:off x="2200642" y="208781"/>
            <a:ext cx="587160" cy="1166040"/>
            <a:chOff x="2200642" y="208781"/>
            <a:chExt cx="587160" cy="11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18" name="Input penna 317">
                  <a:extLst>
                    <a:ext uri="{FF2B5EF4-FFF2-40B4-BE49-F238E27FC236}">
                      <a16:creationId xmlns:a16="http://schemas.microsoft.com/office/drawing/2014/main" id="{41F41C78-F6E6-4886-9423-459F38D0FE28}"/>
                    </a:ext>
                  </a:extLst>
                </p14:cNvPr>
                <p14:cNvContentPartPr/>
                <p14:nvPr/>
              </p14:nvContentPartPr>
              <p14:xfrm>
                <a:off x="2200642" y="299141"/>
                <a:ext cx="108360" cy="1075680"/>
              </p14:xfrm>
            </p:contentPart>
          </mc:Choice>
          <mc:Fallback>
            <p:pic>
              <p:nvPicPr>
                <p:cNvPr id="318" name="Input penna 317">
                  <a:extLst>
                    <a:ext uri="{FF2B5EF4-FFF2-40B4-BE49-F238E27FC236}">
                      <a16:creationId xmlns:a16="http://schemas.microsoft.com/office/drawing/2014/main" id="{41F41C78-F6E6-4886-9423-459F38D0FE2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191642" y="290141"/>
                  <a:ext cx="126000" cy="10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19" name="Input penna 318">
                  <a:extLst>
                    <a:ext uri="{FF2B5EF4-FFF2-40B4-BE49-F238E27FC236}">
                      <a16:creationId xmlns:a16="http://schemas.microsoft.com/office/drawing/2014/main" id="{B15DE419-79C0-4149-A2DE-F6499470F0A6}"/>
                    </a:ext>
                  </a:extLst>
                </p14:cNvPr>
                <p14:cNvContentPartPr/>
                <p14:nvPr/>
              </p14:nvContentPartPr>
              <p14:xfrm>
                <a:off x="2241322" y="208781"/>
                <a:ext cx="173520" cy="207360"/>
              </p14:xfrm>
            </p:contentPart>
          </mc:Choice>
          <mc:Fallback>
            <p:pic>
              <p:nvPicPr>
                <p:cNvPr id="319" name="Input penna 318">
                  <a:extLst>
                    <a:ext uri="{FF2B5EF4-FFF2-40B4-BE49-F238E27FC236}">
                      <a16:creationId xmlns:a16="http://schemas.microsoft.com/office/drawing/2014/main" id="{B15DE419-79C0-4149-A2DE-F6499470F0A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232322" y="199781"/>
                  <a:ext cx="191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20" name="Input penna 319">
                  <a:extLst>
                    <a:ext uri="{FF2B5EF4-FFF2-40B4-BE49-F238E27FC236}">
                      <a16:creationId xmlns:a16="http://schemas.microsoft.com/office/drawing/2014/main" id="{88138BEE-E255-4FE6-961C-F66302356B3F}"/>
                    </a:ext>
                  </a:extLst>
                </p14:cNvPr>
                <p14:cNvContentPartPr/>
                <p14:nvPr/>
              </p14:nvContentPartPr>
              <p14:xfrm>
                <a:off x="2596642" y="230381"/>
                <a:ext cx="182520" cy="393480"/>
              </p14:xfrm>
            </p:contentPart>
          </mc:Choice>
          <mc:Fallback>
            <p:pic>
              <p:nvPicPr>
                <p:cNvPr id="320" name="Input penna 319">
                  <a:extLst>
                    <a:ext uri="{FF2B5EF4-FFF2-40B4-BE49-F238E27FC236}">
                      <a16:creationId xmlns:a16="http://schemas.microsoft.com/office/drawing/2014/main" id="{88138BEE-E255-4FE6-961C-F66302356B3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587642" y="221741"/>
                  <a:ext cx="200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21" name="Input penna 320">
                  <a:extLst>
                    <a:ext uri="{FF2B5EF4-FFF2-40B4-BE49-F238E27FC236}">
                      <a16:creationId xmlns:a16="http://schemas.microsoft.com/office/drawing/2014/main" id="{9F47FD27-DB94-4495-BC30-CCB70BA7B5F7}"/>
                    </a:ext>
                  </a:extLst>
                </p14:cNvPr>
                <p14:cNvContentPartPr/>
                <p14:nvPr/>
              </p14:nvContentPartPr>
              <p14:xfrm>
                <a:off x="2602402" y="432341"/>
                <a:ext cx="185400" cy="39960"/>
              </p14:xfrm>
            </p:contentPart>
          </mc:Choice>
          <mc:Fallback>
            <p:pic>
              <p:nvPicPr>
                <p:cNvPr id="321" name="Input penna 320">
                  <a:extLst>
                    <a:ext uri="{FF2B5EF4-FFF2-40B4-BE49-F238E27FC236}">
                      <a16:creationId xmlns:a16="http://schemas.microsoft.com/office/drawing/2014/main" id="{9F47FD27-DB94-4495-BC30-CCB70BA7B5F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593402" y="423701"/>
                  <a:ext cx="2030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uppo 328">
            <a:extLst>
              <a:ext uri="{FF2B5EF4-FFF2-40B4-BE49-F238E27FC236}">
                <a16:creationId xmlns:a16="http://schemas.microsoft.com/office/drawing/2014/main" id="{695F9453-97C2-4FCF-9892-9840BA6B84B3}"/>
              </a:ext>
            </a:extLst>
          </p:cNvPr>
          <p:cNvGrpSpPr/>
          <p:nvPr/>
        </p:nvGrpSpPr>
        <p:grpSpPr>
          <a:xfrm>
            <a:off x="5043202" y="4966901"/>
            <a:ext cx="354600" cy="537120"/>
            <a:chOff x="5043202" y="4966901"/>
            <a:chExt cx="35460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23" name="Input penna 322">
                  <a:extLst>
                    <a:ext uri="{FF2B5EF4-FFF2-40B4-BE49-F238E27FC236}">
                      <a16:creationId xmlns:a16="http://schemas.microsoft.com/office/drawing/2014/main" id="{2C65B32F-FCBA-49A9-B001-7A5952D0430E}"/>
                    </a:ext>
                  </a:extLst>
                </p14:cNvPr>
                <p14:cNvContentPartPr/>
                <p14:nvPr/>
              </p14:nvContentPartPr>
              <p14:xfrm>
                <a:off x="5152642" y="4978421"/>
                <a:ext cx="29160" cy="435600"/>
              </p14:xfrm>
            </p:contentPart>
          </mc:Choice>
          <mc:Fallback>
            <p:pic>
              <p:nvPicPr>
                <p:cNvPr id="323" name="Input penna 322">
                  <a:extLst>
                    <a:ext uri="{FF2B5EF4-FFF2-40B4-BE49-F238E27FC236}">
                      <a16:creationId xmlns:a16="http://schemas.microsoft.com/office/drawing/2014/main" id="{2C65B32F-FCBA-49A9-B001-7A5952D0430E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144002" y="4969781"/>
                  <a:ext cx="46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24" name="Input penna 323">
                  <a:extLst>
                    <a:ext uri="{FF2B5EF4-FFF2-40B4-BE49-F238E27FC236}">
                      <a16:creationId xmlns:a16="http://schemas.microsoft.com/office/drawing/2014/main" id="{AE5C6FE0-03F3-421A-B395-B72DB53DA519}"/>
                    </a:ext>
                  </a:extLst>
                </p14:cNvPr>
                <p14:cNvContentPartPr/>
                <p14:nvPr/>
              </p14:nvContentPartPr>
              <p14:xfrm>
                <a:off x="5043202" y="4966901"/>
                <a:ext cx="342000" cy="24120"/>
              </p14:xfrm>
            </p:contentPart>
          </mc:Choice>
          <mc:Fallback>
            <p:pic>
              <p:nvPicPr>
                <p:cNvPr id="324" name="Input penna 323">
                  <a:extLst>
                    <a:ext uri="{FF2B5EF4-FFF2-40B4-BE49-F238E27FC236}">
                      <a16:creationId xmlns:a16="http://schemas.microsoft.com/office/drawing/2014/main" id="{AE5C6FE0-03F3-421A-B395-B72DB53DA519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034202" y="4958261"/>
                  <a:ext cx="359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25" name="Input penna 324">
                  <a:extLst>
                    <a:ext uri="{FF2B5EF4-FFF2-40B4-BE49-F238E27FC236}">
                      <a16:creationId xmlns:a16="http://schemas.microsoft.com/office/drawing/2014/main" id="{8E302C60-6ED1-43D4-AEDB-402B1DE34D8A}"/>
                    </a:ext>
                  </a:extLst>
                </p14:cNvPr>
                <p14:cNvContentPartPr/>
                <p14:nvPr/>
              </p14:nvContentPartPr>
              <p14:xfrm>
                <a:off x="5092882" y="5141141"/>
                <a:ext cx="273240" cy="40320"/>
              </p14:xfrm>
            </p:contentPart>
          </mc:Choice>
          <mc:Fallback>
            <p:pic>
              <p:nvPicPr>
                <p:cNvPr id="325" name="Input penna 324">
                  <a:extLst>
                    <a:ext uri="{FF2B5EF4-FFF2-40B4-BE49-F238E27FC236}">
                      <a16:creationId xmlns:a16="http://schemas.microsoft.com/office/drawing/2014/main" id="{8E302C60-6ED1-43D4-AEDB-402B1DE34D8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083882" y="5132141"/>
                  <a:ext cx="2908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26" name="Input penna 325">
                  <a:extLst>
                    <a:ext uri="{FF2B5EF4-FFF2-40B4-BE49-F238E27FC236}">
                      <a16:creationId xmlns:a16="http://schemas.microsoft.com/office/drawing/2014/main" id="{590B4BD9-06CC-4FEB-BEAD-87158257CDBF}"/>
                    </a:ext>
                  </a:extLst>
                </p14:cNvPr>
                <p14:cNvContentPartPr/>
                <p14:nvPr/>
              </p14:nvContentPartPr>
              <p14:xfrm>
                <a:off x="5329402" y="5318261"/>
                <a:ext cx="9360" cy="185760"/>
              </p14:xfrm>
            </p:contentPart>
          </mc:Choice>
          <mc:Fallback>
            <p:pic>
              <p:nvPicPr>
                <p:cNvPr id="326" name="Input penna 325">
                  <a:extLst>
                    <a:ext uri="{FF2B5EF4-FFF2-40B4-BE49-F238E27FC236}">
                      <a16:creationId xmlns:a16="http://schemas.microsoft.com/office/drawing/2014/main" id="{590B4BD9-06CC-4FEB-BEAD-87158257CDB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320762" y="5309261"/>
                  <a:ext cx="27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27" name="Input penna 326">
                  <a:extLst>
                    <a:ext uri="{FF2B5EF4-FFF2-40B4-BE49-F238E27FC236}">
                      <a16:creationId xmlns:a16="http://schemas.microsoft.com/office/drawing/2014/main" id="{11EDC776-E42F-41EC-9E41-0F6D3866F817}"/>
                    </a:ext>
                  </a:extLst>
                </p14:cNvPr>
                <p14:cNvContentPartPr/>
                <p14:nvPr/>
              </p14:nvContentPartPr>
              <p14:xfrm>
                <a:off x="5248042" y="5333741"/>
                <a:ext cx="149760" cy="18000"/>
              </p14:xfrm>
            </p:contentPart>
          </mc:Choice>
          <mc:Fallback>
            <p:pic>
              <p:nvPicPr>
                <p:cNvPr id="327" name="Input penna 326">
                  <a:extLst>
                    <a:ext uri="{FF2B5EF4-FFF2-40B4-BE49-F238E27FC236}">
                      <a16:creationId xmlns:a16="http://schemas.microsoft.com/office/drawing/2014/main" id="{11EDC776-E42F-41EC-9E41-0F6D3866F81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239042" y="5324741"/>
                  <a:ext cx="1674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6">
            <p14:nvContentPartPr>
              <p14:cNvPr id="328" name="Input penna 327">
                <a:extLst>
                  <a:ext uri="{FF2B5EF4-FFF2-40B4-BE49-F238E27FC236}">
                    <a16:creationId xmlns:a16="http://schemas.microsoft.com/office/drawing/2014/main" id="{B4B6BE24-6C65-4214-BF52-53BE01D6250E}"/>
                  </a:ext>
                </a:extLst>
              </p14:cNvPr>
              <p14:cNvContentPartPr/>
              <p14:nvPr/>
            </p14:nvContentPartPr>
            <p14:xfrm>
              <a:off x="5045722" y="4733261"/>
              <a:ext cx="346680" cy="80280"/>
            </p14:xfrm>
          </p:contentPart>
        </mc:Choice>
        <mc:Fallback>
          <p:pic>
            <p:nvPicPr>
              <p:cNvPr id="328" name="Input penna 327">
                <a:extLst>
                  <a:ext uri="{FF2B5EF4-FFF2-40B4-BE49-F238E27FC236}">
                    <a16:creationId xmlns:a16="http://schemas.microsoft.com/office/drawing/2014/main" id="{B4B6BE24-6C65-4214-BF52-53BE01D6250E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036722" y="4724621"/>
                <a:ext cx="364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8">
            <p14:nvContentPartPr>
              <p14:cNvPr id="330" name="Input penna 329">
                <a:extLst>
                  <a:ext uri="{FF2B5EF4-FFF2-40B4-BE49-F238E27FC236}">
                    <a16:creationId xmlns:a16="http://schemas.microsoft.com/office/drawing/2014/main" id="{179D2417-0177-491D-86E4-26497E6862C0}"/>
                  </a:ext>
                </a:extLst>
              </p14:cNvPr>
              <p14:cNvContentPartPr/>
              <p14:nvPr/>
            </p14:nvContentPartPr>
            <p14:xfrm>
              <a:off x="5654122" y="5281541"/>
              <a:ext cx="215280" cy="29520"/>
            </p14:xfrm>
          </p:contentPart>
        </mc:Choice>
        <mc:Fallback>
          <p:pic>
            <p:nvPicPr>
              <p:cNvPr id="330" name="Input penna 329">
                <a:extLst>
                  <a:ext uri="{FF2B5EF4-FFF2-40B4-BE49-F238E27FC236}">
                    <a16:creationId xmlns:a16="http://schemas.microsoft.com/office/drawing/2014/main" id="{179D2417-0177-491D-86E4-26497E6862C0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5645122" y="5272541"/>
                <a:ext cx="232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0">
            <p14:nvContentPartPr>
              <p14:cNvPr id="331" name="Input penna 330">
                <a:extLst>
                  <a:ext uri="{FF2B5EF4-FFF2-40B4-BE49-F238E27FC236}">
                    <a16:creationId xmlns:a16="http://schemas.microsoft.com/office/drawing/2014/main" id="{D61B414B-DFA7-43F5-B5CB-7E8DFB389081}"/>
                  </a:ext>
                </a:extLst>
              </p14:cNvPr>
              <p14:cNvContentPartPr/>
              <p14:nvPr/>
            </p14:nvContentPartPr>
            <p14:xfrm>
              <a:off x="5663122" y="5433461"/>
              <a:ext cx="134280" cy="5040"/>
            </p14:xfrm>
          </p:contentPart>
        </mc:Choice>
        <mc:Fallback>
          <p:pic>
            <p:nvPicPr>
              <p:cNvPr id="331" name="Input penna 330">
                <a:extLst>
                  <a:ext uri="{FF2B5EF4-FFF2-40B4-BE49-F238E27FC236}">
                    <a16:creationId xmlns:a16="http://schemas.microsoft.com/office/drawing/2014/main" id="{D61B414B-DFA7-43F5-B5CB-7E8DFB389081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5654122" y="5424821"/>
                <a:ext cx="15192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6" name="Gruppo 345">
            <a:extLst>
              <a:ext uri="{FF2B5EF4-FFF2-40B4-BE49-F238E27FC236}">
                <a16:creationId xmlns:a16="http://schemas.microsoft.com/office/drawing/2014/main" id="{4FAD8D33-7A4A-4F42-820E-23C2B9A99455}"/>
              </a:ext>
            </a:extLst>
          </p:cNvPr>
          <p:cNvGrpSpPr/>
          <p:nvPr/>
        </p:nvGrpSpPr>
        <p:grpSpPr>
          <a:xfrm>
            <a:off x="6115282" y="5110181"/>
            <a:ext cx="289440" cy="258120"/>
            <a:chOff x="6115282" y="5110181"/>
            <a:chExt cx="28944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32" name="Input penna 331">
                  <a:extLst>
                    <a:ext uri="{FF2B5EF4-FFF2-40B4-BE49-F238E27FC236}">
                      <a16:creationId xmlns:a16="http://schemas.microsoft.com/office/drawing/2014/main" id="{B9893E66-EAC1-4B9A-8DAB-BB91773499DA}"/>
                    </a:ext>
                  </a:extLst>
                </p14:cNvPr>
                <p14:cNvContentPartPr/>
                <p14:nvPr/>
              </p14:nvContentPartPr>
              <p14:xfrm>
                <a:off x="6115282" y="5110181"/>
                <a:ext cx="289440" cy="235440"/>
              </p14:xfrm>
            </p:contentPart>
          </mc:Choice>
          <mc:Fallback>
            <p:pic>
              <p:nvPicPr>
                <p:cNvPr id="332" name="Input penna 331">
                  <a:extLst>
                    <a:ext uri="{FF2B5EF4-FFF2-40B4-BE49-F238E27FC236}">
                      <a16:creationId xmlns:a16="http://schemas.microsoft.com/office/drawing/2014/main" id="{B9893E66-EAC1-4B9A-8DAB-BB91773499DA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106642" y="5101541"/>
                  <a:ext cx="307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33" name="Input penna 332">
                  <a:extLst>
                    <a:ext uri="{FF2B5EF4-FFF2-40B4-BE49-F238E27FC236}">
                      <a16:creationId xmlns:a16="http://schemas.microsoft.com/office/drawing/2014/main" id="{E67EFE2F-C34D-47E0-AFFB-3C32E3AC4165}"/>
                    </a:ext>
                  </a:extLst>
                </p14:cNvPr>
                <p14:cNvContentPartPr/>
                <p14:nvPr/>
              </p14:nvContentPartPr>
              <p14:xfrm>
                <a:off x="6168202" y="5278301"/>
                <a:ext cx="172800" cy="90000"/>
              </p14:xfrm>
            </p:contentPart>
          </mc:Choice>
          <mc:Fallback>
            <p:pic>
              <p:nvPicPr>
                <p:cNvPr id="333" name="Input penna 332">
                  <a:extLst>
                    <a:ext uri="{FF2B5EF4-FFF2-40B4-BE49-F238E27FC236}">
                      <a16:creationId xmlns:a16="http://schemas.microsoft.com/office/drawing/2014/main" id="{E67EFE2F-C34D-47E0-AFFB-3C32E3AC416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159562" y="5269661"/>
                  <a:ext cx="19044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uppo 344">
            <a:extLst>
              <a:ext uri="{FF2B5EF4-FFF2-40B4-BE49-F238E27FC236}">
                <a16:creationId xmlns:a16="http://schemas.microsoft.com/office/drawing/2014/main" id="{6F2EEFFC-3AA2-49ED-8F6C-CFB46AB98555}"/>
              </a:ext>
            </a:extLst>
          </p:cNvPr>
          <p:cNvGrpSpPr/>
          <p:nvPr/>
        </p:nvGrpSpPr>
        <p:grpSpPr>
          <a:xfrm>
            <a:off x="6642322" y="4529141"/>
            <a:ext cx="1093680" cy="1399680"/>
            <a:chOff x="6642322" y="4529141"/>
            <a:chExt cx="1093680" cy="13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34" name="Input penna 333">
                  <a:extLst>
                    <a:ext uri="{FF2B5EF4-FFF2-40B4-BE49-F238E27FC236}">
                      <a16:creationId xmlns:a16="http://schemas.microsoft.com/office/drawing/2014/main" id="{16C01E9E-E529-4F33-B86F-9A4B21049980}"/>
                    </a:ext>
                  </a:extLst>
                </p14:cNvPr>
                <p14:cNvContentPartPr/>
                <p14:nvPr/>
              </p14:nvContentPartPr>
              <p14:xfrm>
                <a:off x="6718642" y="4825781"/>
                <a:ext cx="182880" cy="409680"/>
              </p14:xfrm>
            </p:contentPart>
          </mc:Choice>
          <mc:Fallback>
            <p:pic>
              <p:nvPicPr>
                <p:cNvPr id="334" name="Input penna 333">
                  <a:extLst>
                    <a:ext uri="{FF2B5EF4-FFF2-40B4-BE49-F238E27FC236}">
                      <a16:creationId xmlns:a16="http://schemas.microsoft.com/office/drawing/2014/main" id="{16C01E9E-E529-4F33-B86F-9A4B21049980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710002" y="4816781"/>
                  <a:ext cx="200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35" name="Input penna 334">
                  <a:extLst>
                    <a:ext uri="{FF2B5EF4-FFF2-40B4-BE49-F238E27FC236}">
                      <a16:creationId xmlns:a16="http://schemas.microsoft.com/office/drawing/2014/main" id="{F591AE2F-53E8-4AE8-909D-41A00F686CEF}"/>
                    </a:ext>
                  </a:extLst>
                </p14:cNvPr>
                <p14:cNvContentPartPr/>
                <p14:nvPr/>
              </p14:nvContentPartPr>
              <p14:xfrm>
                <a:off x="7011682" y="4529141"/>
                <a:ext cx="105480" cy="212040"/>
              </p14:xfrm>
            </p:contentPart>
          </mc:Choice>
          <mc:Fallback>
            <p:pic>
              <p:nvPicPr>
                <p:cNvPr id="335" name="Input penna 334">
                  <a:extLst>
                    <a:ext uri="{FF2B5EF4-FFF2-40B4-BE49-F238E27FC236}">
                      <a16:creationId xmlns:a16="http://schemas.microsoft.com/office/drawing/2014/main" id="{F591AE2F-53E8-4AE8-909D-41A00F686CE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003042" y="4520141"/>
                  <a:ext cx="123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36" name="Input penna 335">
                  <a:extLst>
                    <a:ext uri="{FF2B5EF4-FFF2-40B4-BE49-F238E27FC236}">
                      <a16:creationId xmlns:a16="http://schemas.microsoft.com/office/drawing/2014/main" id="{6914BB4C-E7D6-40B6-ADF0-71BE3F43E124}"/>
                    </a:ext>
                  </a:extLst>
                </p14:cNvPr>
                <p14:cNvContentPartPr/>
                <p14:nvPr/>
              </p14:nvContentPartPr>
              <p14:xfrm>
                <a:off x="6642322" y="5220701"/>
                <a:ext cx="491040" cy="40680"/>
              </p14:xfrm>
            </p:contentPart>
          </mc:Choice>
          <mc:Fallback>
            <p:pic>
              <p:nvPicPr>
                <p:cNvPr id="336" name="Input penna 335">
                  <a:extLst>
                    <a:ext uri="{FF2B5EF4-FFF2-40B4-BE49-F238E27FC236}">
                      <a16:creationId xmlns:a16="http://schemas.microsoft.com/office/drawing/2014/main" id="{6914BB4C-E7D6-40B6-ADF0-71BE3F43E12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633682" y="5211701"/>
                  <a:ext cx="508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337" name="Input penna 336">
                  <a:extLst>
                    <a:ext uri="{FF2B5EF4-FFF2-40B4-BE49-F238E27FC236}">
                      <a16:creationId xmlns:a16="http://schemas.microsoft.com/office/drawing/2014/main" id="{0BC9F904-73AB-4017-B12B-EFEE8FD53AFF}"/>
                    </a:ext>
                  </a:extLst>
                </p14:cNvPr>
                <p14:cNvContentPartPr/>
                <p14:nvPr/>
              </p14:nvContentPartPr>
              <p14:xfrm>
                <a:off x="6744562" y="5532821"/>
                <a:ext cx="168120" cy="396000"/>
              </p14:xfrm>
            </p:contentPart>
          </mc:Choice>
          <mc:Fallback>
            <p:pic>
              <p:nvPicPr>
                <p:cNvPr id="337" name="Input penna 336">
                  <a:extLst>
                    <a:ext uri="{FF2B5EF4-FFF2-40B4-BE49-F238E27FC236}">
                      <a16:creationId xmlns:a16="http://schemas.microsoft.com/office/drawing/2014/main" id="{0BC9F904-73AB-4017-B12B-EFEE8FD53AF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735562" y="5523821"/>
                  <a:ext cx="185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338" name="Input penna 337">
                  <a:extLst>
                    <a:ext uri="{FF2B5EF4-FFF2-40B4-BE49-F238E27FC236}">
                      <a16:creationId xmlns:a16="http://schemas.microsoft.com/office/drawing/2014/main" id="{56BF22AA-6004-4D61-94CB-8C1B98A89A8F}"/>
                    </a:ext>
                  </a:extLst>
                </p14:cNvPr>
                <p14:cNvContentPartPr/>
                <p14:nvPr/>
              </p14:nvContentPartPr>
              <p14:xfrm>
                <a:off x="7031122" y="5421581"/>
                <a:ext cx="87480" cy="160920"/>
              </p14:xfrm>
            </p:contentPart>
          </mc:Choice>
          <mc:Fallback>
            <p:pic>
              <p:nvPicPr>
                <p:cNvPr id="338" name="Input penna 337">
                  <a:extLst>
                    <a:ext uri="{FF2B5EF4-FFF2-40B4-BE49-F238E27FC236}">
                      <a16:creationId xmlns:a16="http://schemas.microsoft.com/office/drawing/2014/main" id="{56BF22AA-6004-4D61-94CB-8C1B98A89A8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022122" y="5412581"/>
                  <a:ext cx="105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39" name="Input penna 338">
                  <a:extLst>
                    <a:ext uri="{FF2B5EF4-FFF2-40B4-BE49-F238E27FC236}">
                      <a16:creationId xmlns:a16="http://schemas.microsoft.com/office/drawing/2014/main" id="{6E0444BF-C394-4AF4-9192-09A87EDD1643}"/>
                    </a:ext>
                  </a:extLst>
                </p14:cNvPr>
                <p14:cNvContentPartPr/>
                <p14:nvPr/>
              </p14:nvContentPartPr>
              <p14:xfrm>
                <a:off x="7314442" y="4844861"/>
                <a:ext cx="336240" cy="456480"/>
              </p14:xfrm>
            </p:contentPart>
          </mc:Choice>
          <mc:Fallback>
            <p:pic>
              <p:nvPicPr>
                <p:cNvPr id="339" name="Input penna 338">
                  <a:extLst>
                    <a:ext uri="{FF2B5EF4-FFF2-40B4-BE49-F238E27FC236}">
                      <a16:creationId xmlns:a16="http://schemas.microsoft.com/office/drawing/2014/main" id="{6E0444BF-C394-4AF4-9192-09A87EDD1643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305802" y="4835861"/>
                  <a:ext cx="3538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40" name="Input penna 339">
                  <a:extLst>
                    <a:ext uri="{FF2B5EF4-FFF2-40B4-BE49-F238E27FC236}">
                      <a16:creationId xmlns:a16="http://schemas.microsoft.com/office/drawing/2014/main" id="{8EFDAF05-9C96-4960-AB65-90CAAF094A90}"/>
                    </a:ext>
                  </a:extLst>
                </p14:cNvPr>
                <p14:cNvContentPartPr/>
                <p14:nvPr/>
              </p14:nvContentPartPr>
              <p14:xfrm>
                <a:off x="7614322" y="5084621"/>
                <a:ext cx="121680" cy="307080"/>
              </p14:xfrm>
            </p:contentPart>
          </mc:Choice>
          <mc:Fallback>
            <p:pic>
              <p:nvPicPr>
                <p:cNvPr id="340" name="Input penna 339">
                  <a:extLst>
                    <a:ext uri="{FF2B5EF4-FFF2-40B4-BE49-F238E27FC236}">
                      <a16:creationId xmlns:a16="http://schemas.microsoft.com/office/drawing/2014/main" id="{8EFDAF05-9C96-4960-AB65-90CAAF094A90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605682" y="5075981"/>
                  <a:ext cx="13932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uppo 343">
            <a:extLst>
              <a:ext uri="{FF2B5EF4-FFF2-40B4-BE49-F238E27FC236}">
                <a16:creationId xmlns:a16="http://schemas.microsoft.com/office/drawing/2014/main" id="{6BA9B9EF-1923-4A54-B50D-201105EC36A6}"/>
              </a:ext>
            </a:extLst>
          </p:cNvPr>
          <p:cNvGrpSpPr/>
          <p:nvPr/>
        </p:nvGrpSpPr>
        <p:grpSpPr>
          <a:xfrm>
            <a:off x="7976842" y="5204501"/>
            <a:ext cx="299520" cy="251640"/>
            <a:chOff x="7976842" y="5204501"/>
            <a:chExt cx="29952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41" name="Input penna 340">
                  <a:extLst>
                    <a:ext uri="{FF2B5EF4-FFF2-40B4-BE49-F238E27FC236}">
                      <a16:creationId xmlns:a16="http://schemas.microsoft.com/office/drawing/2014/main" id="{ADD22248-0829-420D-A2A0-FD10433034E5}"/>
                    </a:ext>
                  </a:extLst>
                </p14:cNvPr>
                <p14:cNvContentPartPr/>
                <p14:nvPr/>
              </p14:nvContentPartPr>
              <p14:xfrm>
                <a:off x="7976842" y="5204501"/>
                <a:ext cx="299520" cy="237960"/>
              </p14:xfrm>
            </p:contentPart>
          </mc:Choice>
          <mc:Fallback>
            <p:pic>
              <p:nvPicPr>
                <p:cNvPr id="341" name="Input penna 340">
                  <a:extLst>
                    <a:ext uri="{FF2B5EF4-FFF2-40B4-BE49-F238E27FC236}">
                      <a16:creationId xmlns:a16="http://schemas.microsoft.com/office/drawing/2014/main" id="{ADD22248-0829-420D-A2A0-FD10433034E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967842" y="5195861"/>
                  <a:ext cx="317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42" name="Input penna 341">
                  <a:extLst>
                    <a:ext uri="{FF2B5EF4-FFF2-40B4-BE49-F238E27FC236}">
                      <a16:creationId xmlns:a16="http://schemas.microsoft.com/office/drawing/2014/main" id="{9F8BC7FD-C857-43FA-8E9B-527F562BEDE8}"/>
                    </a:ext>
                  </a:extLst>
                </p14:cNvPr>
                <p14:cNvContentPartPr/>
                <p14:nvPr/>
              </p14:nvContentPartPr>
              <p14:xfrm>
                <a:off x="8082322" y="5309621"/>
                <a:ext cx="117000" cy="146520"/>
              </p14:xfrm>
            </p:contentPart>
          </mc:Choice>
          <mc:Fallback>
            <p:pic>
              <p:nvPicPr>
                <p:cNvPr id="342" name="Input penna 341">
                  <a:extLst>
                    <a:ext uri="{FF2B5EF4-FFF2-40B4-BE49-F238E27FC236}">
                      <a16:creationId xmlns:a16="http://schemas.microsoft.com/office/drawing/2014/main" id="{9F8BC7FD-C857-43FA-8E9B-527F562BEDE8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073682" y="5300621"/>
                  <a:ext cx="134640" cy="16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343" name="Input penna 342">
                <a:extLst>
                  <a:ext uri="{FF2B5EF4-FFF2-40B4-BE49-F238E27FC236}">
                    <a16:creationId xmlns:a16="http://schemas.microsoft.com/office/drawing/2014/main" id="{FF23648B-2B0C-4663-B9E1-5055E4E4D2DC}"/>
                  </a:ext>
                </a:extLst>
              </p14:cNvPr>
              <p14:cNvContentPartPr/>
              <p14:nvPr/>
            </p14:nvContentPartPr>
            <p14:xfrm>
              <a:off x="7971082" y="4890221"/>
              <a:ext cx="267840" cy="190440"/>
            </p14:xfrm>
          </p:contentPart>
        </mc:Choice>
        <mc:Fallback>
          <p:pic>
            <p:nvPicPr>
              <p:cNvPr id="343" name="Input penna 342">
                <a:extLst>
                  <a:ext uri="{FF2B5EF4-FFF2-40B4-BE49-F238E27FC236}">
                    <a16:creationId xmlns:a16="http://schemas.microsoft.com/office/drawing/2014/main" id="{FF23648B-2B0C-4663-B9E1-5055E4E4D2DC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7962442" y="4881221"/>
                <a:ext cx="28548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" name="Gruppo 348">
            <a:extLst>
              <a:ext uri="{FF2B5EF4-FFF2-40B4-BE49-F238E27FC236}">
                <a16:creationId xmlns:a16="http://schemas.microsoft.com/office/drawing/2014/main" id="{872F2CCE-F243-429E-A41E-D65608DCFC85}"/>
              </a:ext>
            </a:extLst>
          </p:cNvPr>
          <p:cNvGrpSpPr/>
          <p:nvPr/>
        </p:nvGrpSpPr>
        <p:grpSpPr>
          <a:xfrm>
            <a:off x="2152402" y="4385501"/>
            <a:ext cx="190440" cy="1465560"/>
            <a:chOff x="2152402" y="4385501"/>
            <a:chExt cx="190440" cy="14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47" name="Input penna 346">
                  <a:extLst>
                    <a:ext uri="{FF2B5EF4-FFF2-40B4-BE49-F238E27FC236}">
                      <a16:creationId xmlns:a16="http://schemas.microsoft.com/office/drawing/2014/main" id="{114B3836-AA7C-4F05-A796-DF064FC86467}"/>
                    </a:ext>
                  </a:extLst>
                </p14:cNvPr>
                <p14:cNvContentPartPr/>
                <p14:nvPr/>
              </p14:nvContentPartPr>
              <p14:xfrm>
                <a:off x="2222242" y="4385501"/>
                <a:ext cx="47160" cy="1102680"/>
              </p14:xfrm>
            </p:contentPart>
          </mc:Choice>
          <mc:Fallback>
            <p:pic>
              <p:nvPicPr>
                <p:cNvPr id="347" name="Input penna 346">
                  <a:extLst>
                    <a:ext uri="{FF2B5EF4-FFF2-40B4-BE49-F238E27FC236}">
                      <a16:creationId xmlns:a16="http://schemas.microsoft.com/office/drawing/2014/main" id="{114B3836-AA7C-4F05-A796-DF064FC8646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213602" y="4376861"/>
                  <a:ext cx="64800" cy="11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48" name="Input penna 347">
                  <a:extLst>
                    <a:ext uri="{FF2B5EF4-FFF2-40B4-BE49-F238E27FC236}">
                      <a16:creationId xmlns:a16="http://schemas.microsoft.com/office/drawing/2014/main" id="{7B22A3B3-6162-4A13-81DB-5FBB8FA016BC}"/>
                    </a:ext>
                  </a:extLst>
                </p14:cNvPr>
                <p14:cNvContentPartPr/>
                <p14:nvPr/>
              </p14:nvContentPartPr>
              <p14:xfrm>
                <a:off x="2152402" y="5608421"/>
                <a:ext cx="190440" cy="242640"/>
              </p14:xfrm>
            </p:contentPart>
          </mc:Choice>
          <mc:Fallback>
            <p:pic>
              <p:nvPicPr>
                <p:cNvPr id="348" name="Input penna 347">
                  <a:extLst>
                    <a:ext uri="{FF2B5EF4-FFF2-40B4-BE49-F238E27FC236}">
                      <a16:creationId xmlns:a16="http://schemas.microsoft.com/office/drawing/2014/main" id="{7B22A3B3-6162-4A13-81DB-5FBB8FA016B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2143762" y="5599421"/>
                  <a:ext cx="20808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357" name="Input penna 356">
                <a:extLst>
                  <a:ext uri="{FF2B5EF4-FFF2-40B4-BE49-F238E27FC236}">
                    <a16:creationId xmlns:a16="http://schemas.microsoft.com/office/drawing/2014/main" id="{C6B178F6-984A-446E-86EF-832D535C57AA}"/>
                  </a:ext>
                </a:extLst>
              </p14:cNvPr>
              <p14:cNvContentPartPr/>
              <p14:nvPr/>
            </p14:nvContentPartPr>
            <p14:xfrm>
              <a:off x="1480282" y="4620581"/>
              <a:ext cx="141840" cy="29160"/>
            </p14:xfrm>
          </p:contentPart>
        </mc:Choice>
        <mc:Fallback>
          <p:pic>
            <p:nvPicPr>
              <p:cNvPr id="357" name="Input penna 356">
                <a:extLst>
                  <a:ext uri="{FF2B5EF4-FFF2-40B4-BE49-F238E27FC236}">
                    <a16:creationId xmlns:a16="http://schemas.microsoft.com/office/drawing/2014/main" id="{C6B178F6-984A-446E-86EF-832D535C57AA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1471282" y="4611941"/>
                <a:ext cx="15948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0" name="Gruppo 359">
            <a:extLst>
              <a:ext uri="{FF2B5EF4-FFF2-40B4-BE49-F238E27FC236}">
                <a16:creationId xmlns:a16="http://schemas.microsoft.com/office/drawing/2014/main" id="{BF04AA1F-C650-43C0-B24B-E5A8EC35A4E1}"/>
              </a:ext>
            </a:extLst>
          </p:cNvPr>
          <p:cNvGrpSpPr/>
          <p:nvPr/>
        </p:nvGrpSpPr>
        <p:grpSpPr>
          <a:xfrm>
            <a:off x="2057722" y="2901941"/>
            <a:ext cx="564840" cy="928800"/>
            <a:chOff x="2057722" y="2901941"/>
            <a:chExt cx="564840" cy="92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261" name="Input penna 260">
                  <a:extLst>
                    <a:ext uri="{FF2B5EF4-FFF2-40B4-BE49-F238E27FC236}">
                      <a16:creationId xmlns:a16="http://schemas.microsoft.com/office/drawing/2014/main" id="{83CDBBDB-D97D-4FF5-B120-6BC8F4D77B31}"/>
                    </a:ext>
                  </a:extLst>
                </p14:cNvPr>
                <p14:cNvContentPartPr/>
                <p14:nvPr/>
              </p14:nvContentPartPr>
              <p14:xfrm>
                <a:off x="2214322" y="2958821"/>
                <a:ext cx="3240" cy="127080"/>
              </p14:xfrm>
            </p:contentPart>
          </mc:Choice>
          <mc:Fallback>
            <p:pic>
              <p:nvPicPr>
                <p:cNvPr id="261" name="Input penna 260">
                  <a:extLst>
                    <a:ext uri="{FF2B5EF4-FFF2-40B4-BE49-F238E27FC236}">
                      <a16:creationId xmlns:a16="http://schemas.microsoft.com/office/drawing/2014/main" id="{83CDBBDB-D97D-4FF5-B120-6BC8F4D77B3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2205682" y="2949821"/>
                  <a:ext cx="20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262" name="Input penna 261">
                  <a:extLst>
                    <a:ext uri="{FF2B5EF4-FFF2-40B4-BE49-F238E27FC236}">
                      <a16:creationId xmlns:a16="http://schemas.microsoft.com/office/drawing/2014/main" id="{9567D298-4265-4ABF-B775-4DE468220CBA}"/>
                    </a:ext>
                  </a:extLst>
                </p14:cNvPr>
                <p14:cNvContentPartPr/>
                <p14:nvPr/>
              </p14:nvContentPartPr>
              <p14:xfrm>
                <a:off x="2214322" y="3187061"/>
                <a:ext cx="21240" cy="643680"/>
              </p14:xfrm>
            </p:contentPart>
          </mc:Choice>
          <mc:Fallback>
            <p:pic>
              <p:nvPicPr>
                <p:cNvPr id="262" name="Input penna 261">
                  <a:extLst>
                    <a:ext uri="{FF2B5EF4-FFF2-40B4-BE49-F238E27FC236}">
                      <a16:creationId xmlns:a16="http://schemas.microsoft.com/office/drawing/2014/main" id="{9567D298-4265-4ABF-B775-4DE468220CB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205682" y="3178421"/>
                  <a:ext cx="3888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264" name="Input penna 263">
                  <a:extLst>
                    <a:ext uri="{FF2B5EF4-FFF2-40B4-BE49-F238E27FC236}">
                      <a16:creationId xmlns:a16="http://schemas.microsoft.com/office/drawing/2014/main" id="{35DBE04A-1C48-4740-8EEB-CBE8337491DD}"/>
                    </a:ext>
                  </a:extLst>
                </p14:cNvPr>
                <p14:cNvContentPartPr/>
                <p14:nvPr/>
              </p14:nvContentPartPr>
              <p14:xfrm>
                <a:off x="2057722" y="3247181"/>
                <a:ext cx="207000" cy="108000"/>
              </p14:xfrm>
            </p:contentPart>
          </mc:Choice>
          <mc:Fallback>
            <p:pic>
              <p:nvPicPr>
                <p:cNvPr id="264" name="Input penna 263">
                  <a:extLst>
                    <a:ext uri="{FF2B5EF4-FFF2-40B4-BE49-F238E27FC236}">
                      <a16:creationId xmlns:a16="http://schemas.microsoft.com/office/drawing/2014/main" id="{35DBE04A-1C48-4740-8EEB-CBE8337491DD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048722" y="3238181"/>
                  <a:ext cx="224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58" name="Input penna 357">
                  <a:extLst>
                    <a:ext uri="{FF2B5EF4-FFF2-40B4-BE49-F238E27FC236}">
                      <a16:creationId xmlns:a16="http://schemas.microsoft.com/office/drawing/2014/main" id="{A9ED4349-6847-4C7C-92E2-8A38A846A4A6}"/>
                    </a:ext>
                  </a:extLst>
                </p14:cNvPr>
                <p14:cNvContentPartPr/>
                <p14:nvPr/>
              </p14:nvContentPartPr>
              <p14:xfrm>
                <a:off x="2435002" y="2991941"/>
                <a:ext cx="187560" cy="33120"/>
              </p14:xfrm>
            </p:contentPart>
          </mc:Choice>
          <mc:Fallback>
            <p:pic>
              <p:nvPicPr>
                <p:cNvPr id="358" name="Input penna 357">
                  <a:extLst>
                    <a:ext uri="{FF2B5EF4-FFF2-40B4-BE49-F238E27FC236}">
                      <a16:creationId xmlns:a16="http://schemas.microsoft.com/office/drawing/2014/main" id="{A9ED4349-6847-4C7C-92E2-8A38A846A4A6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426362" y="2982941"/>
                  <a:ext cx="205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359" name="Input penna 358">
                  <a:extLst>
                    <a:ext uri="{FF2B5EF4-FFF2-40B4-BE49-F238E27FC236}">
                      <a16:creationId xmlns:a16="http://schemas.microsoft.com/office/drawing/2014/main" id="{A54CCD7C-5980-4DAF-989B-293B1A65A02E}"/>
                    </a:ext>
                  </a:extLst>
                </p14:cNvPr>
                <p14:cNvContentPartPr/>
                <p14:nvPr/>
              </p14:nvContentPartPr>
              <p14:xfrm>
                <a:off x="2487202" y="2901941"/>
                <a:ext cx="1440" cy="243360"/>
              </p14:xfrm>
            </p:contentPart>
          </mc:Choice>
          <mc:Fallback>
            <p:pic>
              <p:nvPicPr>
                <p:cNvPr id="359" name="Input penna 358">
                  <a:extLst>
                    <a:ext uri="{FF2B5EF4-FFF2-40B4-BE49-F238E27FC236}">
                      <a16:creationId xmlns:a16="http://schemas.microsoft.com/office/drawing/2014/main" id="{A54CCD7C-5980-4DAF-989B-293B1A65A02E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478562" y="2892941"/>
                  <a:ext cx="19080" cy="26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61" name="Input penna 360">
                <a:extLst>
                  <a:ext uri="{FF2B5EF4-FFF2-40B4-BE49-F238E27FC236}">
                    <a16:creationId xmlns:a16="http://schemas.microsoft.com/office/drawing/2014/main" id="{BB605F53-9BCB-4635-99D5-F6883772CCB3}"/>
                  </a:ext>
                </a:extLst>
              </p14:cNvPr>
              <p14:cNvContentPartPr/>
              <p14:nvPr/>
            </p14:nvContentPartPr>
            <p14:xfrm>
              <a:off x="8762002" y="5122781"/>
              <a:ext cx="75240" cy="42120"/>
            </p14:xfrm>
          </p:contentPart>
        </mc:Choice>
        <mc:Fallback>
          <p:pic>
            <p:nvPicPr>
              <p:cNvPr id="361" name="Input penna 360">
                <a:extLst>
                  <a:ext uri="{FF2B5EF4-FFF2-40B4-BE49-F238E27FC236}">
                    <a16:creationId xmlns:a16="http://schemas.microsoft.com/office/drawing/2014/main" id="{BB605F53-9BCB-4635-99D5-F6883772CCB3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8753002" y="5113781"/>
                <a:ext cx="928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62" name="Input penna 361">
                <a:extLst>
                  <a:ext uri="{FF2B5EF4-FFF2-40B4-BE49-F238E27FC236}">
                    <a16:creationId xmlns:a16="http://schemas.microsoft.com/office/drawing/2014/main" id="{A70ED6DA-FCB0-4141-95F8-931C47046305}"/>
                  </a:ext>
                </a:extLst>
              </p14:cNvPr>
              <p14:cNvContentPartPr/>
              <p14:nvPr/>
            </p14:nvContentPartPr>
            <p14:xfrm>
              <a:off x="8782522" y="5426981"/>
              <a:ext cx="56160" cy="500760"/>
            </p14:xfrm>
          </p:contentPart>
        </mc:Choice>
        <mc:Fallback>
          <p:pic>
            <p:nvPicPr>
              <p:cNvPr id="362" name="Input penna 361">
                <a:extLst>
                  <a:ext uri="{FF2B5EF4-FFF2-40B4-BE49-F238E27FC236}">
                    <a16:creationId xmlns:a16="http://schemas.microsoft.com/office/drawing/2014/main" id="{A70ED6DA-FCB0-4141-95F8-931C47046305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8773522" y="5417981"/>
                <a:ext cx="7380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368" name="Input penna 367">
                <a:extLst>
                  <a:ext uri="{FF2B5EF4-FFF2-40B4-BE49-F238E27FC236}">
                    <a16:creationId xmlns:a16="http://schemas.microsoft.com/office/drawing/2014/main" id="{D87F5C72-CBCE-4526-B7F5-9BF58E00F4D6}"/>
                  </a:ext>
                </a:extLst>
              </p14:cNvPr>
              <p14:cNvContentPartPr/>
              <p14:nvPr/>
            </p14:nvContentPartPr>
            <p14:xfrm>
              <a:off x="9160882" y="4716341"/>
              <a:ext cx="380880" cy="110880"/>
            </p14:xfrm>
          </p:contentPart>
        </mc:Choice>
        <mc:Fallback>
          <p:pic>
            <p:nvPicPr>
              <p:cNvPr id="368" name="Input penna 367">
                <a:extLst>
                  <a:ext uri="{FF2B5EF4-FFF2-40B4-BE49-F238E27FC236}">
                    <a16:creationId xmlns:a16="http://schemas.microsoft.com/office/drawing/2014/main" id="{D87F5C72-CBCE-4526-B7F5-9BF58E00F4D6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9151882" y="4707341"/>
                <a:ext cx="39852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uppo 370">
            <a:extLst>
              <a:ext uri="{FF2B5EF4-FFF2-40B4-BE49-F238E27FC236}">
                <a16:creationId xmlns:a16="http://schemas.microsoft.com/office/drawing/2014/main" id="{98E58E0E-52EC-4EB0-B499-C16704FB9E6F}"/>
              </a:ext>
            </a:extLst>
          </p:cNvPr>
          <p:cNvGrpSpPr/>
          <p:nvPr/>
        </p:nvGrpSpPr>
        <p:grpSpPr>
          <a:xfrm>
            <a:off x="9178162" y="4959341"/>
            <a:ext cx="462240" cy="688680"/>
            <a:chOff x="9178162" y="4959341"/>
            <a:chExt cx="462240" cy="68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63" name="Input penna 362">
                  <a:extLst>
                    <a:ext uri="{FF2B5EF4-FFF2-40B4-BE49-F238E27FC236}">
                      <a16:creationId xmlns:a16="http://schemas.microsoft.com/office/drawing/2014/main" id="{44A6774B-5E05-44DF-B9F7-768FE565FECA}"/>
                    </a:ext>
                  </a:extLst>
                </p14:cNvPr>
                <p14:cNvContentPartPr/>
                <p14:nvPr/>
              </p14:nvContentPartPr>
              <p14:xfrm>
                <a:off x="9221722" y="4983461"/>
                <a:ext cx="69480" cy="519480"/>
              </p14:xfrm>
            </p:contentPart>
          </mc:Choice>
          <mc:Fallback>
            <p:pic>
              <p:nvPicPr>
                <p:cNvPr id="363" name="Input penna 362">
                  <a:extLst>
                    <a:ext uri="{FF2B5EF4-FFF2-40B4-BE49-F238E27FC236}">
                      <a16:creationId xmlns:a16="http://schemas.microsoft.com/office/drawing/2014/main" id="{44A6774B-5E05-44DF-B9F7-768FE565FECA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9212722" y="4974461"/>
                  <a:ext cx="8712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64" name="Input penna 363">
                  <a:extLst>
                    <a:ext uri="{FF2B5EF4-FFF2-40B4-BE49-F238E27FC236}">
                      <a16:creationId xmlns:a16="http://schemas.microsoft.com/office/drawing/2014/main" id="{8A40179C-E320-472F-B765-37D38E2ADA29}"/>
                    </a:ext>
                  </a:extLst>
                </p14:cNvPr>
                <p14:cNvContentPartPr/>
                <p14:nvPr/>
              </p14:nvContentPartPr>
              <p14:xfrm>
                <a:off x="9178162" y="4959341"/>
                <a:ext cx="351720" cy="55440"/>
              </p14:xfrm>
            </p:contentPart>
          </mc:Choice>
          <mc:Fallback>
            <p:pic>
              <p:nvPicPr>
                <p:cNvPr id="364" name="Input penna 363">
                  <a:extLst>
                    <a:ext uri="{FF2B5EF4-FFF2-40B4-BE49-F238E27FC236}">
                      <a16:creationId xmlns:a16="http://schemas.microsoft.com/office/drawing/2014/main" id="{8A40179C-E320-472F-B765-37D38E2ADA2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169522" y="4950341"/>
                  <a:ext cx="369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65" name="Input penna 364">
                  <a:extLst>
                    <a:ext uri="{FF2B5EF4-FFF2-40B4-BE49-F238E27FC236}">
                      <a16:creationId xmlns:a16="http://schemas.microsoft.com/office/drawing/2014/main" id="{3CB2D0FD-5516-443E-9C0B-52755DB70212}"/>
                    </a:ext>
                  </a:extLst>
                </p14:cNvPr>
                <p14:cNvContentPartPr/>
                <p14:nvPr/>
              </p14:nvContentPartPr>
              <p14:xfrm>
                <a:off x="9210562" y="5133581"/>
                <a:ext cx="226080" cy="39240"/>
              </p14:xfrm>
            </p:contentPart>
          </mc:Choice>
          <mc:Fallback>
            <p:pic>
              <p:nvPicPr>
                <p:cNvPr id="365" name="Input penna 364">
                  <a:extLst>
                    <a:ext uri="{FF2B5EF4-FFF2-40B4-BE49-F238E27FC236}">
                      <a16:creationId xmlns:a16="http://schemas.microsoft.com/office/drawing/2014/main" id="{3CB2D0FD-5516-443E-9C0B-52755DB7021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201922" y="5124941"/>
                  <a:ext cx="243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66" name="Input penna 365">
                  <a:extLst>
                    <a:ext uri="{FF2B5EF4-FFF2-40B4-BE49-F238E27FC236}">
                      <a16:creationId xmlns:a16="http://schemas.microsoft.com/office/drawing/2014/main" id="{E7A787D6-E434-4694-8315-D896616C592D}"/>
                    </a:ext>
                  </a:extLst>
                </p14:cNvPr>
                <p14:cNvContentPartPr/>
                <p14:nvPr/>
              </p14:nvContentPartPr>
              <p14:xfrm>
                <a:off x="9436282" y="5396741"/>
                <a:ext cx="113400" cy="250920"/>
              </p14:xfrm>
            </p:contentPart>
          </mc:Choice>
          <mc:Fallback>
            <p:pic>
              <p:nvPicPr>
                <p:cNvPr id="366" name="Input penna 365">
                  <a:extLst>
                    <a:ext uri="{FF2B5EF4-FFF2-40B4-BE49-F238E27FC236}">
                      <a16:creationId xmlns:a16="http://schemas.microsoft.com/office/drawing/2014/main" id="{E7A787D6-E434-4694-8315-D896616C592D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427642" y="5388101"/>
                  <a:ext cx="131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67" name="Input penna 366">
                  <a:extLst>
                    <a:ext uri="{FF2B5EF4-FFF2-40B4-BE49-F238E27FC236}">
                      <a16:creationId xmlns:a16="http://schemas.microsoft.com/office/drawing/2014/main" id="{E2823BA0-2E5D-47F4-8C25-0016EF8E7B6C}"/>
                    </a:ext>
                  </a:extLst>
                </p14:cNvPr>
                <p14:cNvContentPartPr/>
                <p14:nvPr/>
              </p14:nvContentPartPr>
              <p14:xfrm>
                <a:off x="9477682" y="5536781"/>
                <a:ext cx="162720" cy="87480"/>
              </p14:xfrm>
            </p:contentPart>
          </mc:Choice>
          <mc:Fallback>
            <p:pic>
              <p:nvPicPr>
                <p:cNvPr id="367" name="Input penna 366">
                  <a:extLst>
                    <a:ext uri="{FF2B5EF4-FFF2-40B4-BE49-F238E27FC236}">
                      <a16:creationId xmlns:a16="http://schemas.microsoft.com/office/drawing/2014/main" id="{E2823BA0-2E5D-47F4-8C25-0016EF8E7B6C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468682" y="5527781"/>
                  <a:ext cx="180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70" name="Input penna 369">
                  <a:extLst>
                    <a:ext uri="{FF2B5EF4-FFF2-40B4-BE49-F238E27FC236}">
                      <a16:creationId xmlns:a16="http://schemas.microsoft.com/office/drawing/2014/main" id="{EFEFA484-8932-46AF-9184-E9CF77AEC77F}"/>
                    </a:ext>
                  </a:extLst>
                </p14:cNvPr>
                <p14:cNvContentPartPr/>
                <p14:nvPr/>
              </p14:nvContentPartPr>
              <p14:xfrm>
                <a:off x="9241882" y="5641181"/>
                <a:ext cx="61560" cy="6840"/>
              </p14:xfrm>
            </p:contentPart>
          </mc:Choice>
          <mc:Fallback>
            <p:pic>
              <p:nvPicPr>
                <p:cNvPr id="370" name="Input penna 369">
                  <a:extLst>
                    <a:ext uri="{FF2B5EF4-FFF2-40B4-BE49-F238E27FC236}">
                      <a16:creationId xmlns:a16="http://schemas.microsoft.com/office/drawing/2014/main" id="{EFEFA484-8932-46AF-9184-E9CF77AEC77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233242" y="5632541"/>
                  <a:ext cx="792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Gruppo 382">
            <a:extLst>
              <a:ext uri="{FF2B5EF4-FFF2-40B4-BE49-F238E27FC236}">
                <a16:creationId xmlns:a16="http://schemas.microsoft.com/office/drawing/2014/main" id="{5F6B86A3-7A13-4B7B-B295-3F1A4E1FFF83}"/>
              </a:ext>
            </a:extLst>
          </p:cNvPr>
          <p:cNvGrpSpPr/>
          <p:nvPr/>
        </p:nvGrpSpPr>
        <p:grpSpPr>
          <a:xfrm>
            <a:off x="9756682" y="5323661"/>
            <a:ext cx="573120" cy="306720"/>
            <a:chOff x="9756682" y="5323661"/>
            <a:chExt cx="57312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72" name="Input penna 371">
                  <a:extLst>
                    <a:ext uri="{FF2B5EF4-FFF2-40B4-BE49-F238E27FC236}">
                      <a16:creationId xmlns:a16="http://schemas.microsoft.com/office/drawing/2014/main" id="{E13FEB2B-B3C0-4709-A078-016C954D6346}"/>
                    </a:ext>
                  </a:extLst>
                </p14:cNvPr>
                <p14:cNvContentPartPr/>
                <p14:nvPr/>
              </p14:nvContentPartPr>
              <p14:xfrm>
                <a:off x="9756682" y="5349941"/>
                <a:ext cx="172080" cy="31320"/>
              </p14:xfrm>
            </p:contentPart>
          </mc:Choice>
          <mc:Fallback>
            <p:pic>
              <p:nvPicPr>
                <p:cNvPr id="372" name="Input penna 371">
                  <a:extLst>
                    <a:ext uri="{FF2B5EF4-FFF2-40B4-BE49-F238E27FC236}">
                      <a16:creationId xmlns:a16="http://schemas.microsoft.com/office/drawing/2014/main" id="{E13FEB2B-B3C0-4709-A078-016C954D634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748042" y="5341301"/>
                  <a:ext cx="189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73" name="Input penna 372">
                  <a:extLst>
                    <a:ext uri="{FF2B5EF4-FFF2-40B4-BE49-F238E27FC236}">
                      <a16:creationId xmlns:a16="http://schemas.microsoft.com/office/drawing/2014/main" id="{022BED22-73E1-4678-A963-941053D0FEFD}"/>
                    </a:ext>
                  </a:extLst>
                </p14:cNvPr>
                <p14:cNvContentPartPr/>
                <p14:nvPr/>
              </p14:nvContentPartPr>
              <p14:xfrm>
                <a:off x="9774322" y="5464781"/>
                <a:ext cx="166320" cy="20520"/>
              </p14:xfrm>
            </p:contentPart>
          </mc:Choice>
          <mc:Fallback>
            <p:pic>
              <p:nvPicPr>
                <p:cNvPr id="373" name="Input penna 372">
                  <a:extLst>
                    <a:ext uri="{FF2B5EF4-FFF2-40B4-BE49-F238E27FC236}">
                      <a16:creationId xmlns:a16="http://schemas.microsoft.com/office/drawing/2014/main" id="{022BED22-73E1-4678-A963-941053D0FEFD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765682" y="5455781"/>
                  <a:ext cx="183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75" name="Input penna 374">
                  <a:extLst>
                    <a:ext uri="{FF2B5EF4-FFF2-40B4-BE49-F238E27FC236}">
                      <a16:creationId xmlns:a16="http://schemas.microsoft.com/office/drawing/2014/main" id="{1D4E06D2-3884-4B26-84ED-899EBC8860BF}"/>
                    </a:ext>
                  </a:extLst>
                </p14:cNvPr>
                <p14:cNvContentPartPr/>
                <p14:nvPr/>
              </p14:nvContentPartPr>
              <p14:xfrm>
                <a:off x="10132162" y="5323661"/>
                <a:ext cx="195840" cy="258840"/>
              </p14:xfrm>
            </p:contentPart>
          </mc:Choice>
          <mc:Fallback>
            <p:pic>
              <p:nvPicPr>
                <p:cNvPr id="375" name="Input penna 374">
                  <a:extLst>
                    <a:ext uri="{FF2B5EF4-FFF2-40B4-BE49-F238E27FC236}">
                      <a16:creationId xmlns:a16="http://schemas.microsoft.com/office/drawing/2014/main" id="{1D4E06D2-3884-4B26-84ED-899EBC8860BF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0123522" y="5314661"/>
                  <a:ext cx="213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76" name="Input penna 375">
                  <a:extLst>
                    <a:ext uri="{FF2B5EF4-FFF2-40B4-BE49-F238E27FC236}">
                      <a16:creationId xmlns:a16="http://schemas.microsoft.com/office/drawing/2014/main" id="{EA93D69A-48A2-48FA-8C3D-33F9DF1C6152}"/>
                    </a:ext>
                  </a:extLst>
                </p14:cNvPr>
                <p14:cNvContentPartPr/>
                <p14:nvPr/>
              </p14:nvContentPartPr>
              <p14:xfrm>
                <a:off x="10168882" y="5480981"/>
                <a:ext cx="160920" cy="149400"/>
              </p14:xfrm>
            </p:contentPart>
          </mc:Choice>
          <mc:Fallback>
            <p:pic>
              <p:nvPicPr>
                <p:cNvPr id="376" name="Input penna 375">
                  <a:extLst>
                    <a:ext uri="{FF2B5EF4-FFF2-40B4-BE49-F238E27FC236}">
                      <a16:creationId xmlns:a16="http://schemas.microsoft.com/office/drawing/2014/main" id="{EA93D69A-48A2-48FA-8C3D-33F9DF1C6152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0160242" y="5471981"/>
                  <a:ext cx="17856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uppo 381">
            <a:extLst>
              <a:ext uri="{FF2B5EF4-FFF2-40B4-BE49-F238E27FC236}">
                <a16:creationId xmlns:a16="http://schemas.microsoft.com/office/drawing/2014/main" id="{0724F76F-86AF-40A5-891B-EB5E43733B84}"/>
              </a:ext>
            </a:extLst>
          </p:cNvPr>
          <p:cNvGrpSpPr/>
          <p:nvPr/>
        </p:nvGrpSpPr>
        <p:grpSpPr>
          <a:xfrm>
            <a:off x="10758922" y="4869701"/>
            <a:ext cx="847800" cy="594360"/>
            <a:chOff x="10758922" y="4869701"/>
            <a:chExt cx="84780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77" name="Input penna 376">
                  <a:extLst>
                    <a:ext uri="{FF2B5EF4-FFF2-40B4-BE49-F238E27FC236}">
                      <a16:creationId xmlns:a16="http://schemas.microsoft.com/office/drawing/2014/main" id="{0DE87E94-5EB5-4B8A-B829-0CB4B7792E21}"/>
                    </a:ext>
                  </a:extLst>
                </p14:cNvPr>
                <p14:cNvContentPartPr/>
                <p14:nvPr/>
              </p14:nvContentPartPr>
              <p14:xfrm>
                <a:off x="10758922" y="4979141"/>
                <a:ext cx="161280" cy="421920"/>
              </p14:xfrm>
            </p:contentPart>
          </mc:Choice>
          <mc:Fallback>
            <p:pic>
              <p:nvPicPr>
                <p:cNvPr id="377" name="Input penna 376">
                  <a:extLst>
                    <a:ext uri="{FF2B5EF4-FFF2-40B4-BE49-F238E27FC236}">
                      <a16:creationId xmlns:a16="http://schemas.microsoft.com/office/drawing/2014/main" id="{0DE87E94-5EB5-4B8A-B829-0CB4B7792E2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750282" y="4970141"/>
                  <a:ext cx="1789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78" name="Input penna 377">
                  <a:extLst>
                    <a:ext uri="{FF2B5EF4-FFF2-40B4-BE49-F238E27FC236}">
                      <a16:creationId xmlns:a16="http://schemas.microsoft.com/office/drawing/2014/main" id="{84556E24-F6B2-47DA-8BA8-5C04086F3A8D}"/>
                    </a:ext>
                  </a:extLst>
                </p14:cNvPr>
                <p14:cNvContentPartPr/>
                <p14:nvPr/>
              </p14:nvContentPartPr>
              <p14:xfrm>
                <a:off x="11022082" y="5299541"/>
                <a:ext cx="8280" cy="164520"/>
              </p14:xfrm>
            </p:contentPart>
          </mc:Choice>
          <mc:Fallback>
            <p:pic>
              <p:nvPicPr>
                <p:cNvPr id="378" name="Input penna 377">
                  <a:extLst>
                    <a:ext uri="{FF2B5EF4-FFF2-40B4-BE49-F238E27FC236}">
                      <a16:creationId xmlns:a16="http://schemas.microsoft.com/office/drawing/2014/main" id="{84556E24-F6B2-47DA-8BA8-5C04086F3A8D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1013442" y="5290541"/>
                  <a:ext cx="25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79" name="Input penna 378">
                  <a:extLst>
                    <a:ext uri="{FF2B5EF4-FFF2-40B4-BE49-F238E27FC236}">
                      <a16:creationId xmlns:a16="http://schemas.microsoft.com/office/drawing/2014/main" id="{8B9BF399-9DF0-4E4C-8CC8-4F0C91152111}"/>
                    </a:ext>
                  </a:extLst>
                </p14:cNvPr>
                <p14:cNvContentPartPr/>
                <p14:nvPr/>
              </p14:nvContentPartPr>
              <p14:xfrm>
                <a:off x="11208202" y="4869701"/>
                <a:ext cx="213840" cy="528840"/>
              </p14:xfrm>
            </p:contentPart>
          </mc:Choice>
          <mc:Fallback>
            <p:pic>
              <p:nvPicPr>
                <p:cNvPr id="379" name="Input penna 378">
                  <a:extLst>
                    <a:ext uri="{FF2B5EF4-FFF2-40B4-BE49-F238E27FC236}">
                      <a16:creationId xmlns:a16="http://schemas.microsoft.com/office/drawing/2014/main" id="{8B9BF399-9DF0-4E4C-8CC8-4F0C91152111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1199562" y="4861061"/>
                  <a:ext cx="2314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80" name="Input penna 379">
                  <a:extLst>
                    <a:ext uri="{FF2B5EF4-FFF2-40B4-BE49-F238E27FC236}">
                      <a16:creationId xmlns:a16="http://schemas.microsoft.com/office/drawing/2014/main" id="{94F1A776-0C31-4493-9329-7CF7DF27E682}"/>
                    </a:ext>
                  </a:extLst>
                </p14:cNvPr>
                <p14:cNvContentPartPr/>
                <p14:nvPr/>
              </p14:nvContentPartPr>
              <p14:xfrm>
                <a:off x="11253562" y="5154101"/>
                <a:ext cx="353160" cy="183960"/>
              </p14:xfrm>
            </p:contentPart>
          </mc:Choice>
          <mc:Fallback>
            <p:pic>
              <p:nvPicPr>
                <p:cNvPr id="380" name="Input penna 379">
                  <a:extLst>
                    <a:ext uri="{FF2B5EF4-FFF2-40B4-BE49-F238E27FC236}">
                      <a16:creationId xmlns:a16="http://schemas.microsoft.com/office/drawing/2014/main" id="{94F1A776-0C31-4493-9329-7CF7DF27E68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1244562" y="5145461"/>
                  <a:ext cx="37080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6">
            <p14:nvContentPartPr>
              <p14:cNvPr id="381" name="Input penna 380">
                <a:extLst>
                  <a:ext uri="{FF2B5EF4-FFF2-40B4-BE49-F238E27FC236}">
                    <a16:creationId xmlns:a16="http://schemas.microsoft.com/office/drawing/2014/main" id="{7E1FADF1-F7A8-4379-845C-6D7614D88864}"/>
                  </a:ext>
                </a:extLst>
              </p14:cNvPr>
              <p14:cNvContentPartPr/>
              <p14:nvPr/>
            </p14:nvContentPartPr>
            <p14:xfrm>
              <a:off x="10786642" y="5599421"/>
              <a:ext cx="618120" cy="38880"/>
            </p14:xfrm>
          </p:contentPart>
        </mc:Choice>
        <mc:Fallback>
          <p:pic>
            <p:nvPicPr>
              <p:cNvPr id="381" name="Input penna 380">
                <a:extLst>
                  <a:ext uri="{FF2B5EF4-FFF2-40B4-BE49-F238E27FC236}">
                    <a16:creationId xmlns:a16="http://schemas.microsoft.com/office/drawing/2014/main" id="{7E1FADF1-F7A8-4379-845C-6D7614D88864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10777642" y="5590421"/>
                <a:ext cx="63576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Gruppo 387">
            <a:extLst>
              <a:ext uri="{FF2B5EF4-FFF2-40B4-BE49-F238E27FC236}">
                <a16:creationId xmlns:a16="http://schemas.microsoft.com/office/drawing/2014/main" id="{C16204BA-0D6B-4CFD-9630-27C5AF1A737E}"/>
              </a:ext>
            </a:extLst>
          </p:cNvPr>
          <p:cNvGrpSpPr/>
          <p:nvPr/>
        </p:nvGrpSpPr>
        <p:grpSpPr>
          <a:xfrm>
            <a:off x="1932082" y="2949821"/>
            <a:ext cx="306000" cy="1293480"/>
            <a:chOff x="1932082" y="2949821"/>
            <a:chExt cx="306000" cy="12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84" name="Input penna 383">
                  <a:extLst>
                    <a:ext uri="{FF2B5EF4-FFF2-40B4-BE49-F238E27FC236}">
                      <a16:creationId xmlns:a16="http://schemas.microsoft.com/office/drawing/2014/main" id="{E609B06A-42EC-49B2-9858-5317BC112FF9}"/>
                    </a:ext>
                  </a:extLst>
                </p14:cNvPr>
                <p14:cNvContentPartPr/>
                <p14:nvPr/>
              </p14:nvContentPartPr>
              <p14:xfrm>
                <a:off x="2198122" y="3070421"/>
                <a:ext cx="360" cy="2880"/>
              </p14:xfrm>
            </p:contentPart>
          </mc:Choice>
          <mc:Fallback>
            <p:pic>
              <p:nvPicPr>
                <p:cNvPr id="384" name="Input penna 383">
                  <a:extLst>
                    <a:ext uri="{FF2B5EF4-FFF2-40B4-BE49-F238E27FC236}">
                      <a16:creationId xmlns:a16="http://schemas.microsoft.com/office/drawing/2014/main" id="{E609B06A-42EC-49B2-9858-5317BC112FF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189482" y="3061781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85" name="Input penna 384">
                  <a:extLst>
                    <a:ext uri="{FF2B5EF4-FFF2-40B4-BE49-F238E27FC236}">
                      <a16:creationId xmlns:a16="http://schemas.microsoft.com/office/drawing/2014/main" id="{1F398A5C-BF72-495D-B9AA-C23171417746}"/>
                    </a:ext>
                  </a:extLst>
                </p14:cNvPr>
                <p14:cNvContentPartPr/>
                <p14:nvPr/>
              </p14:nvContentPartPr>
              <p14:xfrm>
                <a:off x="2188762" y="2949821"/>
                <a:ext cx="49320" cy="1293480"/>
              </p14:xfrm>
            </p:contentPart>
          </mc:Choice>
          <mc:Fallback>
            <p:pic>
              <p:nvPicPr>
                <p:cNvPr id="385" name="Input penna 384">
                  <a:extLst>
                    <a:ext uri="{FF2B5EF4-FFF2-40B4-BE49-F238E27FC236}">
                      <a16:creationId xmlns:a16="http://schemas.microsoft.com/office/drawing/2014/main" id="{1F398A5C-BF72-495D-B9AA-C2317141774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180122" y="2941181"/>
                  <a:ext cx="66960" cy="13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86" name="Input penna 385">
                  <a:extLst>
                    <a:ext uri="{FF2B5EF4-FFF2-40B4-BE49-F238E27FC236}">
                      <a16:creationId xmlns:a16="http://schemas.microsoft.com/office/drawing/2014/main" id="{A238AB88-3F7E-414B-B025-BE052E88961A}"/>
                    </a:ext>
                  </a:extLst>
                </p14:cNvPr>
                <p14:cNvContentPartPr/>
                <p14:nvPr/>
              </p14:nvContentPartPr>
              <p14:xfrm>
                <a:off x="1932082" y="3674501"/>
                <a:ext cx="72720" cy="156240"/>
              </p14:xfrm>
            </p:contentPart>
          </mc:Choice>
          <mc:Fallback>
            <p:pic>
              <p:nvPicPr>
                <p:cNvPr id="386" name="Input penna 385">
                  <a:extLst>
                    <a:ext uri="{FF2B5EF4-FFF2-40B4-BE49-F238E27FC236}">
                      <a16:creationId xmlns:a16="http://schemas.microsoft.com/office/drawing/2014/main" id="{A238AB88-3F7E-414B-B025-BE052E88961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923082" y="3665861"/>
                  <a:ext cx="90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87" name="Input penna 386">
                  <a:extLst>
                    <a:ext uri="{FF2B5EF4-FFF2-40B4-BE49-F238E27FC236}">
                      <a16:creationId xmlns:a16="http://schemas.microsoft.com/office/drawing/2014/main" id="{21CD3A7B-7D36-42E4-9919-55C03F643D5F}"/>
                    </a:ext>
                  </a:extLst>
                </p14:cNvPr>
                <p14:cNvContentPartPr/>
                <p14:nvPr/>
              </p14:nvContentPartPr>
              <p14:xfrm>
                <a:off x="2015962" y="3522221"/>
                <a:ext cx="98640" cy="304920"/>
              </p14:xfrm>
            </p:contentPart>
          </mc:Choice>
          <mc:Fallback>
            <p:pic>
              <p:nvPicPr>
                <p:cNvPr id="387" name="Input penna 386">
                  <a:extLst>
                    <a:ext uri="{FF2B5EF4-FFF2-40B4-BE49-F238E27FC236}">
                      <a16:creationId xmlns:a16="http://schemas.microsoft.com/office/drawing/2014/main" id="{21CD3A7B-7D36-42E4-9919-55C03F643D5F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007322" y="3513581"/>
                  <a:ext cx="11628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Gruppo 390">
            <a:extLst>
              <a:ext uri="{FF2B5EF4-FFF2-40B4-BE49-F238E27FC236}">
                <a16:creationId xmlns:a16="http://schemas.microsoft.com/office/drawing/2014/main" id="{74909725-2A82-4B93-98FD-F378F3DEF66E}"/>
              </a:ext>
            </a:extLst>
          </p:cNvPr>
          <p:cNvGrpSpPr/>
          <p:nvPr/>
        </p:nvGrpSpPr>
        <p:grpSpPr>
          <a:xfrm>
            <a:off x="2229442" y="3902741"/>
            <a:ext cx="479520" cy="451080"/>
            <a:chOff x="2229442" y="3902741"/>
            <a:chExt cx="47952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89" name="Input penna 388">
                  <a:extLst>
                    <a:ext uri="{FF2B5EF4-FFF2-40B4-BE49-F238E27FC236}">
                      <a16:creationId xmlns:a16="http://schemas.microsoft.com/office/drawing/2014/main" id="{F41AA4A1-1471-4A74-8D1B-11AD631D3B15}"/>
                    </a:ext>
                  </a:extLst>
                </p14:cNvPr>
                <p14:cNvContentPartPr/>
                <p14:nvPr/>
              </p14:nvContentPartPr>
              <p14:xfrm>
                <a:off x="2229442" y="3902741"/>
                <a:ext cx="479520" cy="393120"/>
              </p14:xfrm>
            </p:contentPart>
          </mc:Choice>
          <mc:Fallback>
            <p:pic>
              <p:nvPicPr>
                <p:cNvPr id="389" name="Input penna 388">
                  <a:extLst>
                    <a:ext uri="{FF2B5EF4-FFF2-40B4-BE49-F238E27FC236}">
                      <a16:creationId xmlns:a16="http://schemas.microsoft.com/office/drawing/2014/main" id="{F41AA4A1-1471-4A74-8D1B-11AD631D3B15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220442" y="3893741"/>
                  <a:ext cx="4971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90" name="Input penna 389">
                  <a:extLst>
                    <a:ext uri="{FF2B5EF4-FFF2-40B4-BE49-F238E27FC236}">
                      <a16:creationId xmlns:a16="http://schemas.microsoft.com/office/drawing/2014/main" id="{4421B34A-161B-4C6E-BD96-392B0DDA146A}"/>
                    </a:ext>
                  </a:extLst>
                </p14:cNvPr>
                <p14:cNvContentPartPr/>
                <p14:nvPr/>
              </p14:nvContentPartPr>
              <p14:xfrm>
                <a:off x="2477482" y="4198661"/>
                <a:ext cx="207360" cy="155160"/>
              </p14:xfrm>
            </p:contentPart>
          </mc:Choice>
          <mc:Fallback>
            <p:pic>
              <p:nvPicPr>
                <p:cNvPr id="390" name="Input penna 389">
                  <a:extLst>
                    <a:ext uri="{FF2B5EF4-FFF2-40B4-BE49-F238E27FC236}">
                      <a16:creationId xmlns:a16="http://schemas.microsoft.com/office/drawing/2014/main" id="{4421B34A-161B-4C6E-BD96-392B0DDA146A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468842" y="4190021"/>
                  <a:ext cx="22500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uppo 394">
            <a:extLst>
              <a:ext uri="{FF2B5EF4-FFF2-40B4-BE49-F238E27FC236}">
                <a16:creationId xmlns:a16="http://schemas.microsoft.com/office/drawing/2014/main" id="{FB376E80-ADCD-4E81-9291-5BF335FFD717}"/>
              </a:ext>
            </a:extLst>
          </p:cNvPr>
          <p:cNvGrpSpPr/>
          <p:nvPr/>
        </p:nvGrpSpPr>
        <p:grpSpPr>
          <a:xfrm>
            <a:off x="10995442" y="5793821"/>
            <a:ext cx="281160" cy="392040"/>
            <a:chOff x="10995442" y="5793821"/>
            <a:chExt cx="28116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92" name="Input penna 391">
                  <a:extLst>
                    <a:ext uri="{FF2B5EF4-FFF2-40B4-BE49-F238E27FC236}">
                      <a16:creationId xmlns:a16="http://schemas.microsoft.com/office/drawing/2014/main" id="{90DF3B4E-94B1-4F26-B4D7-21ED44032364}"/>
                    </a:ext>
                  </a:extLst>
                </p14:cNvPr>
                <p14:cNvContentPartPr/>
                <p14:nvPr/>
              </p14:nvContentPartPr>
              <p14:xfrm>
                <a:off x="10995442" y="5957261"/>
                <a:ext cx="109440" cy="173520"/>
              </p14:xfrm>
            </p:contentPart>
          </mc:Choice>
          <mc:Fallback>
            <p:pic>
              <p:nvPicPr>
                <p:cNvPr id="392" name="Input penna 391">
                  <a:extLst>
                    <a:ext uri="{FF2B5EF4-FFF2-40B4-BE49-F238E27FC236}">
                      <a16:creationId xmlns:a16="http://schemas.microsoft.com/office/drawing/2014/main" id="{90DF3B4E-94B1-4F26-B4D7-21ED4403236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0986802" y="5948261"/>
                  <a:ext cx="1270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93" name="Input penna 392">
                  <a:extLst>
                    <a:ext uri="{FF2B5EF4-FFF2-40B4-BE49-F238E27FC236}">
                      <a16:creationId xmlns:a16="http://schemas.microsoft.com/office/drawing/2014/main" id="{59A160D9-33A0-4E48-87CB-288EB6257993}"/>
                    </a:ext>
                  </a:extLst>
                </p14:cNvPr>
                <p14:cNvContentPartPr/>
                <p14:nvPr/>
              </p14:nvContentPartPr>
              <p14:xfrm>
                <a:off x="11087962" y="5843141"/>
                <a:ext cx="37080" cy="342720"/>
              </p14:xfrm>
            </p:contentPart>
          </mc:Choice>
          <mc:Fallback>
            <p:pic>
              <p:nvPicPr>
                <p:cNvPr id="393" name="Input penna 392">
                  <a:extLst>
                    <a:ext uri="{FF2B5EF4-FFF2-40B4-BE49-F238E27FC236}">
                      <a16:creationId xmlns:a16="http://schemas.microsoft.com/office/drawing/2014/main" id="{59A160D9-33A0-4E48-87CB-288EB6257993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079322" y="5834501"/>
                  <a:ext cx="54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94" name="Input penna 393">
                  <a:extLst>
                    <a:ext uri="{FF2B5EF4-FFF2-40B4-BE49-F238E27FC236}">
                      <a16:creationId xmlns:a16="http://schemas.microsoft.com/office/drawing/2014/main" id="{3038D5A8-1DCE-41A7-A568-5D9E31F342E3}"/>
                    </a:ext>
                  </a:extLst>
                </p14:cNvPr>
                <p14:cNvContentPartPr/>
                <p14:nvPr/>
              </p14:nvContentPartPr>
              <p14:xfrm>
                <a:off x="11198842" y="5793821"/>
                <a:ext cx="77760" cy="137520"/>
              </p14:xfrm>
            </p:contentPart>
          </mc:Choice>
          <mc:Fallback>
            <p:pic>
              <p:nvPicPr>
                <p:cNvPr id="394" name="Input penna 393">
                  <a:extLst>
                    <a:ext uri="{FF2B5EF4-FFF2-40B4-BE49-F238E27FC236}">
                      <a16:creationId xmlns:a16="http://schemas.microsoft.com/office/drawing/2014/main" id="{3038D5A8-1DCE-41A7-A568-5D9E31F342E3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190202" y="5784821"/>
                  <a:ext cx="954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uppo 398">
            <a:extLst>
              <a:ext uri="{FF2B5EF4-FFF2-40B4-BE49-F238E27FC236}">
                <a16:creationId xmlns:a16="http://schemas.microsoft.com/office/drawing/2014/main" id="{3CACA8B9-5FC0-48A9-BCEB-836C9E05ABC0}"/>
              </a:ext>
            </a:extLst>
          </p:cNvPr>
          <p:cNvGrpSpPr/>
          <p:nvPr/>
        </p:nvGrpSpPr>
        <p:grpSpPr>
          <a:xfrm>
            <a:off x="11745322" y="5379461"/>
            <a:ext cx="198360" cy="243360"/>
            <a:chOff x="11745322" y="5379461"/>
            <a:chExt cx="19836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96" name="Input penna 395">
                  <a:extLst>
                    <a:ext uri="{FF2B5EF4-FFF2-40B4-BE49-F238E27FC236}">
                      <a16:creationId xmlns:a16="http://schemas.microsoft.com/office/drawing/2014/main" id="{6FDF133C-B07D-4E83-A632-117FBB28A1F5}"/>
                    </a:ext>
                  </a:extLst>
                </p14:cNvPr>
                <p14:cNvContentPartPr/>
                <p14:nvPr/>
              </p14:nvContentPartPr>
              <p14:xfrm>
                <a:off x="11745322" y="5379461"/>
                <a:ext cx="197640" cy="243360"/>
              </p14:xfrm>
            </p:contentPart>
          </mc:Choice>
          <mc:Fallback>
            <p:pic>
              <p:nvPicPr>
                <p:cNvPr id="396" name="Input penna 395">
                  <a:extLst>
                    <a:ext uri="{FF2B5EF4-FFF2-40B4-BE49-F238E27FC236}">
                      <a16:creationId xmlns:a16="http://schemas.microsoft.com/office/drawing/2014/main" id="{6FDF133C-B07D-4E83-A632-117FBB28A1F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736322" y="5370461"/>
                  <a:ext cx="215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97" name="Input penna 396">
                  <a:extLst>
                    <a:ext uri="{FF2B5EF4-FFF2-40B4-BE49-F238E27FC236}">
                      <a16:creationId xmlns:a16="http://schemas.microsoft.com/office/drawing/2014/main" id="{9FBCDB87-0194-4815-90A5-365BDF1F4714}"/>
                    </a:ext>
                  </a:extLst>
                </p14:cNvPr>
                <p14:cNvContentPartPr/>
                <p14:nvPr/>
              </p14:nvContentPartPr>
              <p14:xfrm>
                <a:off x="11836402" y="5499701"/>
                <a:ext cx="107280" cy="116280"/>
              </p14:xfrm>
            </p:contentPart>
          </mc:Choice>
          <mc:Fallback>
            <p:pic>
              <p:nvPicPr>
                <p:cNvPr id="397" name="Input penna 396">
                  <a:extLst>
                    <a:ext uri="{FF2B5EF4-FFF2-40B4-BE49-F238E27FC236}">
                      <a16:creationId xmlns:a16="http://schemas.microsoft.com/office/drawing/2014/main" id="{9FBCDB87-0194-4815-90A5-365BDF1F4714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827402" y="5490701"/>
                  <a:ext cx="12492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0">
            <p14:nvContentPartPr>
              <p14:cNvPr id="398" name="Input penna 397">
                <a:extLst>
                  <a:ext uri="{FF2B5EF4-FFF2-40B4-BE49-F238E27FC236}">
                    <a16:creationId xmlns:a16="http://schemas.microsoft.com/office/drawing/2014/main" id="{3245C040-5040-48C3-AD46-817ED1F2A0DA}"/>
                  </a:ext>
                </a:extLst>
              </p14:cNvPr>
              <p14:cNvContentPartPr/>
              <p14:nvPr/>
            </p14:nvContentPartPr>
            <p14:xfrm>
              <a:off x="11813362" y="4978781"/>
              <a:ext cx="177480" cy="219960"/>
            </p14:xfrm>
          </p:contentPart>
        </mc:Choice>
        <mc:Fallback>
          <p:pic>
            <p:nvPicPr>
              <p:cNvPr id="398" name="Input penna 397">
                <a:extLst>
                  <a:ext uri="{FF2B5EF4-FFF2-40B4-BE49-F238E27FC236}">
                    <a16:creationId xmlns:a16="http://schemas.microsoft.com/office/drawing/2014/main" id="{3245C040-5040-48C3-AD46-817ED1F2A0DA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11804722" y="4970141"/>
                <a:ext cx="19512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uppo 400">
            <a:extLst>
              <a:ext uri="{FF2B5EF4-FFF2-40B4-BE49-F238E27FC236}">
                <a16:creationId xmlns:a16="http://schemas.microsoft.com/office/drawing/2014/main" id="{29837CBF-BF72-40AC-A2A8-8668CD3B557B}"/>
              </a:ext>
            </a:extLst>
          </p:cNvPr>
          <p:cNvGrpSpPr/>
          <p:nvPr/>
        </p:nvGrpSpPr>
        <p:grpSpPr>
          <a:xfrm>
            <a:off x="1854322" y="5842421"/>
            <a:ext cx="1016640" cy="1009440"/>
            <a:chOff x="1854322" y="5842421"/>
            <a:chExt cx="1016640" cy="10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50" name="Input penna 349">
                  <a:extLst>
                    <a:ext uri="{FF2B5EF4-FFF2-40B4-BE49-F238E27FC236}">
                      <a16:creationId xmlns:a16="http://schemas.microsoft.com/office/drawing/2014/main" id="{ADB27FE3-A3AC-4CFE-9F9B-A1DF7A671520}"/>
                    </a:ext>
                  </a:extLst>
                </p14:cNvPr>
                <p14:cNvContentPartPr/>
                <p14:nvPr/>
              </p14:nvContentPartPr>
              <p14:xfrm>
                <a:off x="2271202" y="6080741"/>
                <a:ext cx="33120" cy="438120"/>
              </p14:xfrm>
            </p:contentPart>
          </mc:Choice>
          <mc:Fallback>
            <p:pic>
              <p:nvPicPr>
                <p:cNvPr id="350" name="Input penna 349">
                  <a:extLst>
                    <a:ext uri="{FF2B5EF4-FFF2-40B4-BE49-F238E27FC236}">
                      <a16:creationId xmlns:a16="http://schemas.microsoft.com/office/drawing/2014/main" id="{ADB27FE3-A3AC-4CFE-9F9B-A1DF7A67152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2262202" y="6072101"/>
                  <a:ext cx="507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51" name="Input penna 350">
                  <a:extLst>
                    <a:ext uri="{FF2B5EF4-FFF2-40B4-BE49-F238E27FC236}">
                      <a16:creationId xmlns:a16="http://schemas.microsoft.com/office/drawing/2014/main" id="{C595D21D-A4BA-42F9-B0A6-2A617FF1B5E4}"/>
                    </a:ext>
                  </a:extLst>
                </p14:cNvPr>
                <p14:cNvContentPartPr/>
                <p14:nvPr/>
              </p14:nvContentPartPr>
              <p14:xfrm>
                <a:off x="2202442" y="6108101"/>
                <a:ext cx="342000" cy="32760"/>
              </p14:xfrm>
            </p:contentPart>
          </mc:Choice>
          <mc:Fallback>
            <p:pic>
              <p:nvPicPr>
                <p:cNvPr id="351" name="Input penna 350">
                  <a:extLst>
                    <a:ext uri="{FF2B5EF4-FFF2-40B4-BE49-F238E27FC236}">
                      <a16:creationId xmlns:a16="http://schemas.microsoft.com/office/drawing/2014/main" id="{C595D21D-A4BA-42F9-B0A6-2A617FF1B5E4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2193442" y="6099461"/>
                  <a:ext cx="359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52" name="Input penna 351">
                  <a:extLst>
                    <a:ext uri="{FF2B5EF4-FFF2-40B4-BE49-F238E27FC236}">
                      <a16:creationId xmlns:a16="http://schemas.microsoft.com/office/drawing/2014/main" id="{F2B17ADD-6B07-4291-89EA-E1E6ECD03FDB}"/>
                    </a:ext>
                  </a:extLst>
                </p14:cNvPr>
                <p14:cNvContentPartPr/>
                <p14:nvPr/>
              </p14:nvContentPartPr>
              <p14:xfrm>
                <a:off x="2233762" y="6287741"/>
                <a:ext cx="250920" cy="35280"/>
              </p14:xfrm>
            </p:contentPart>
          </mc:Choice>
          <mc:Fallback>
            <p:pic>
              <p:nvPicPr>
                <p:cNvPr id="352" name="Input penna 351">
                  <a:extLst>
                    <a:ext uri="{FF2B5EF4-FFF2-40B4-BE49-F238E27FC236}">
                      <a16:creationId xmlns:a16="http://schemas.microsoft.com/office/drawing/2014/main" id="{F2B17ADD-6B07-4291-89EA-E1E6ECD03FDB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224762" y="6278741"/>
                  <a:ext cx="268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53" name="Input penna 352">
                  <a:extLst>
                    <a:ext uri="{FF2B5EF4-FFF2-40B4-BE49-F238E27FC236}">
                      <a16:creationId xmlns:a16="http://schemas.microsoft.com/office/drawing/2014/main" id="{AA1440FF-EAEF-46A4-9BB5-C4B487823E75}"/>
                    </a:ext>
                  </a:extLst>
                </p14:cNvPr>
                <p14:cNvContentPartPr/>
                <p14:nvPr/>
              </p14:nvContentPartPr>
              <p14:xfrm>
                <a:off x="2248162" y="5877701"/>
                <a:ext cx="324000" cy="84600"/>
              </p14:xfrm>
            </p:contentPart>
          </mc:Choice>
          <mc:Fallback>
            <p:pic>
              <p:nvPicPr>
                <p:cNvPr id="353" name="Input penna 352">
                  <a:extLst>
                    <a:ext uri="{FF2B5EF4-FFF2-40B4-BE49-F238E27FC236}">
                      <a16:creationId xmlns:a16="http://schemas.microsoft.com/office/drawing/2014/main" id="{AA1440FF-EAEF-46A4-9BB5-C4B487823E7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239162" y="5868701"/>
                  <a:ext cx="341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54" name="Input penna 353">
                  <a:extLst>
                    <a:ext uri="{FF2B5EF4-FFF2-40B4-BE49-F238E27FC236}">
                      <a16:creationId xmlns:a16="http://schemas.microsoft.com/office/drawing/2014/main" id="{4B924FE2-3A65-4AE4-8504-7D98880A2F5D}"/>
                    </a:ext>
                  </a:extLst>
                </p14:cNvPr>
                <p14:cNvContentPartPr/>
                <p14:nvPr/>
              </p14:nvContentPartPr>
              <p14:xfrm>
                <a:off x="2429242" y="6495461"/>
                <a:ext cx="134640" cy="243360"/>
              </p14:xfrm>
            </p:contentPart>
          </mc:Choice>
          <mc:Fallback>
            <p:pic>
              <p:nvPicPr>
                <p:cNvPr id="354" name="Input penna 353">
                  <a:extLst>
                    <a:ext uri="{FF2B5EF4-FFF2-40B4-BE49-F238E27FC236}">
                      <a16:creationId xmlns:a16="http://schemas.microsoft.com/office/drawing/2014/main" id="{4B924FE2-3A65-4AE4-8504-7D98880A2F5D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2420602" y="6486461"/>
                  <a:ext cx="152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55" name="Input penna 354">
                  <a:extLst>
                    <a:ext uri="{FF2B5EF4-FFF2-40B4-BE49-F238E27FC236}">
                      <a16:creationId xmlns:a16="http://schemas.microsoft.com/office/drawing/2014/main" id="{2A47137A-4638-4C20-ABFB-1814ECDC07B8}"/>
                    </a:ext>
                  </a:extLst>
                </p14:cNvPr>
                <p14:cNvContentPartPr/>
                <p14:nvPr/>
              </p14:nvContentPartPr>
              <p14:xfrm>
                <a:off x="2453722" y="6634781"/>
                <a:ext cx="233280" cy="60120"/>
              </p14:xfrm>
            </p:contentPart>
          </mc:Choice>
          <mc:Fallback>
            <p:pic>
              <p:nvPicPr>
                <p:cNvPr id="355" name="Input penna 354">
                  <a:extLst>
                    <a:ext uri="{FF2B5EF4-FFF2-40B4-BE49-F238E27FC236}">
                      <a16:creationId xmlns:a16="http://schemas.microsoft.com/office/drawing/2014/main" id="{2A47137A-4638-4C20-ABFB-1814ECDC07B8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2444722" y="6626141"/>
                  <a:ext cx="250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400" name="Input penna 399">
                  <a:extLst>
                    <a:ext uri="{FF2B5EF4-FFF2-40B4-BE49-F238E27FC236}">
                      <a16:creationId xmlns:a16="http://schemas.microsoft.com/office/drawing/2014/main" id="{942B1082-120B-4867-81D4-8BFD55116BFF}"/>
                    </a:ext>
                  </a:extLst>
                </p14:cNvPr>
                <p14:cNvContentPartPr/>
                <p14:nvPr/>
              </p14:nvContentPartPr>
              <p14:xfrm>
                <a:off x="1854322" y="5842421"/>
                <a:ext cx="1016640" cy="1009440"/>
              </p14:xfrm>
            </p:contentPart>
          </mc:Choice>
          <mc:Fallback>
            <p:pic>
              <p:nvPicPr>
                <p:cNvPr id="400" name="Input penna 399">
                  <a:extLst>
                    <a:ext uri="{FF2B5EF4-FFF2-40B4-BE49-F238E27FC236}">
                      <a16:creationId xmlns:a16="http://schemas.microsoft.com/office/drawing/2014/main" id="{942B1082-120B-4867-81D4-8BFD55116BFF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845322" y="5833781"/>
                  <a:ext cx="1034280" cy="10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po 403">
            <a:extLst>
              <a:ext uri="{FF2B5EF4-FFF2-40B4-BE49-F238E27FC236}">
                <a16:creationId xmlns:a16="http://schemas.microsoft.com/office/drawing/2014/main" id="{03ED1BC6-664F-4EC9-86A7-2187BD632F2F}"/>
              </a:ext>
            </a:extLst>
          </p:cNvPr>
          <p:cNvGrpSpPr/>
          <p:nvPr/>
        </p:nvGrpSpPr>
        <p:grpSpPr>
          <a:xfrm>
            <a:off x="3645682" y="5974023"/>
            <a:ext cx="204480" cy="453600"/>
            <a:chOff x="3645682" y="5974023"/>
            <a:chExt cx="20448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402" name="Input penna 401">
                  <a:extLst>
                    <a:ext uri="{FF2B5EF4-FFF2-40B4-BE49-F238E27FC236}">
                      <a16:creationId xmlns:a16="http://schemas.microsoft.com/office/drawing/2014/main" id="{6449A413-B8BD-4CDB-89B6-89F511EEDD12}"/>
                    </a:ext>
                  </a:extLst>
                </p14:cNvPr>
                <p14:cNvContentPartPr/>
                <p14:nvPr/>
              </p14:nvContentPartPr>
              <p14:xfrm>
                <a:off x="3645682" y="6169143"/>
                <a:ext cx="191160" cy="241200"/>
              </p14:xfrm>
            </p:contentPart>
          </mc:Choice>
          <mc:Fallback>
            <p:pic>
              <p:nvPicPr>
                <p:cNvPr id="402" name="Input penna 401">
                  <a:extLst>
                    <a:ext uri="{FF2B5EF4-FFF2-40B4-BE49-F238E27FC236}">
                      <a16:creationId xmlns:a16="http://schemas.microsoft.com/office/drawing/2014/main" id="{6449A413-B8BD-4CDB-89B6-89F511EEDD12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637042" y="6160503"/>
                  <a:ext cx="208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403" name="Input penna 402">
                  <a:extLst>
                    <a:ext uri="{FF2B5EF4-FFF2-40B4-BE49-F238E27FC236}">
                      <a16:creationId xmlns:a16="http://schemas.microsoft.com/office/drawing/2014/main" id="{D970A440-84F2-4E81-86CA-4AD62586C45D}"/>
                    </a:ext>
                  </a:extLst>
                </p14:cNvPr>
                <p14:cNvContentPartPr/>
                <p14:nvPr/>
              </p14:nvContentPartPr>
              <p14:xfrm>
                <a:off x="3791482" y="5974023"/>
                <a:ext cx="58680" cy="453600"/>
              </p14:xfrm>
            </p:contentPart>
          </mc:Choice>
          <mc:Fallback>
            <p:pic>
              <p:nvPicPr>
                <p:cNvPr id="403" name="Input penna 402">
                  <a:extLst>
                    <a:ext uri="{FF2B5EF4-FFF2-40B4-BE49-F238E27FC236}">
                      <a16:creationId xmlns:a16="http://schemas.microsoft.com/office/drawing/2014/main" id="{D970A440-84F2-4E81-86CA-4AD62586C45D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3782842" y="5965383"/>
                  <a:ext cx="7632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uppo 414">
            <a:extLst>
              <a:ext uri="{FF2B5EF4-FFF2-40B4-BE49-F238E27FC236}">
                <a16:creationId xmlns:a16="http://schemas.microsoft.com/office/drawing/2014/main" id="{A476A49C-41A5-48A8-B055-4CD1216113BF}"/>
              </a:ext>
            </a:extLst>
          </p:cNvPr>
          <p:cNvGrpSpPr/>
          <p:nvPr/>
        </p:nvGrpSpPr>
        <p:grpSpPr>
          <a:xfrm>
            <a:off x="4082362" y="5886183"/>
            <a:ext cx="1276560" cy="733680"/>
            <a:chOff x="4082362" y="5886183"/>
            <a:chExt cx="1276560" cy="73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405" name="Input penna 404">
                  <a:extLst>
                    <a:ext uri="{FF2B5EF4-FFF2-40B4-BE49-F238E27FC236}">
                      <a16:creationId xmlns:a16="http://schemas.microsoft.com/office/drawing/2014/main" id="{69530245-D8C4-4A16-A3AC-96C7C6760AEB}"/>
                    </a:ext>
                  </a:extLst>
                </p14:cNvPr>
                <p14:cNvContentPartPr/>
                <p14:nvPr/>
              </p14:nvContentPartPr>
              <p14:xfrm>
                <a:off x="4082362" y="6095343"/>
                <a:ext cx="299880" cy="238320"/>
              </p14:xfrm>
            </p:contentPart>
          </mc:Choice>
          <mc:Fallback>
            <p:pic>
              <p:nvPicPr>
                <p:cNvPr id="405" name="Input penna 404">
                  <a:extLst>
                    <a:ext uri="{FF2B5EF4-FFF2-40B4-BE49-F238E27FC236}">
                      <a16:creationId xmlns:a16="http://schemas.microsoft.com/office/drawing/2014/main" id="{69530245-D8C4-4A16-A3AC-96C7C6760AEB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073362" y="6086343"/>
                  <a:ext cx="317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406" name="Input penna 405">
                  <a:extLst>
                    <a:ext uri="{FF2B5EF4-FFF2-40B4-BE49-F238E27FC236}">
                      <a16:creationId xmlns:a16="http://schemas.microsoft.com/office/drawing/2014/main" id="{BCE57DE9-2DF9-4C93-A951-E8DFC3B59C27}"/>
                    </a:ext>
                  </a:extLst>
                </p14:cNvPr>
                <p14:cNvContentPartPr/>
                <p14:nvPr/>
              </p14:nvContentPartPr>
              <p14:xfrm>
                <a:off x="4436242" y="6103623"/>
                <a:ext cx="81000" cy="263880"/>
              </p14:xfrm>
            </p:contentPart>
          </mc:Choice>
          <mc:Fallback>
            <p:pic>
              <p:nvPicPr>
                <p:cNvPr id="406" name="Input penna 405">
                  <a:extLst>
                    <a:ext uri="{FF2B5EF4-FFF2-40B4-BE49-F238E27FC236}">
                      <a16:creationId xmlns:a16="http://schemas.microsoft.com/office/drawing/2014/main" id="{BCE57DE9-2DF9-4C93-A951-E8DFC3B59C27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427242" y="6094623"/>
                  <a:ext cx="98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07" name="Input penna 406">
                  <a:extLst>
                    <a:ext uri="{FF2B5EF4-FFF2-40B4-BE49-F238E27FC236}">
                      <a16:creationId xmlns:a16="http://schemas.microsoft.com/office/drawing/2014/main" id="{DDAA35A9-702C-4DA1-AE96-FA56B0D27CF2}"/>
                    </a:ext>
                  </a:extLst>
                </p14:cNvPr>
                <p14:cNvContentPartPr/>
                <p14:nvPr/>
              </p14:nvContentPartPr>
              <p14:xfrm>
                <a:off x="4526242" y="6197223"/>
                <a:ext cx="168480" cy="135720"/>
              </p14:xfrm>
            </p:contentPart>
          </mc:Choice>
          <mc:Fallback>
            <p:pic>
              <p:nvPicPr>
                <p:cNvPr id="407" name="Input penna 406">
                  <a:extLst>
                    <a:ext uri="{FF2B5EF4-FFF2-40B4-BE49-F238E27FC236}">
                      <a16:creationId xmlns:a16="http://schemas.microsoft.com/office/drawing/2014/main" id="{DDAA35A9-702C-4DA1-AE96-FA56B0D27CF2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517242" y="6188583"/>
                  <a:ext cx="186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08" name="Input penna 407">
                  <a:extLst>
                    <a:ext uri="{FF2B5EF4-FFF2-40B4-BE49-F238E27FC236}">
                      <a16:creationId xmlns:a16="http://schemas.microsoft.com/office/drawing/2014/main" id="{4E39A1D2-0D4C-4205-80D2-650D530B6B3A}"/>
                    </a:ext>
                  </a:extLst>
                </p14:cNvPr>
                <p14:cNvContentPartPr/>
                <p14:nvPr/>
              </p14:nvContentPartPr>
              <p14:xfrm>
                <a:off x="4726762" y="6026583"/>
                <a:ext cx="41400" cy="78120"/>
              </p14:xfrm>
            </p:contentPart>
          </mc:Choice>
          <mc:Fallback>
            <p:pic>
              <p:nvPicPr>
                <p:cNvPr id="408" name="Input penna 407">
                  <a:extLst>
                    <a:ext uri="{FF2B5EF4-FFF2-40B4-BE49-F238E27FC236}">
                      <a16:creationId xmlns:a16="http://schemas.microsoft.com/office/drawing/2014/main" id="{4E39A1D2-0D4C-4205-80D2-650D530B6B3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718122" y="6017583"/>
                  <a:ext cx="59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09" name="Input penna 408">
                  <a:extLst>
                    <a:ext uri="{FF2B5EF4-FFF2-40B4-BE49-F238E27FC236}">
                      <a16:creationId xmlns:a16="http://schemas.microsoft.com/office/drawing/2014/main" id="{AED67C1D-7B33-46B0-A855-A86601FD5C58}"/>
                    </a:ext>
                  </a:extLst>
                </p14:cNvPr>
                <p14:cNvContentPartPr/>
                <p14:nvPr/>
              </p14:nvContentPartPr>
              <p14:xfrm>
                <a:off x="4921162" y="6123423"/>
                <a:ext cx="58680" cy="12960"/>
              </p14:xfrm>
            </p:contentPart>
          </mc:Choice>
          <mc:Fallback>
            <p:pic>
              <p:nvPicPr>
                <p:cNvPr id="409" name="Input penna 408">
                  <a:extLst>
                    <a:ext uri="{FF2B5EF4-FFF2-40B4-BE49-F238E27FC236}">
                      <a16:creationId xmlns:a16="http://schemas.microsoft.com/office/drawing/2014/main" id="{AED67C1D-7B33-46B0-A855-A86601FD5C58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4912162" y="6114783"/>
                  <a:ext cx="76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10" name="Input penna 409">
                  <a:extLst>
                    <a:ext uri="{FF2B5EF4-FFF2-40B4-BE49-F238E27FC236}">
                      <a16:creationId xmlns:a16="http://schemas.microsoft.com/office/drawing/2014/main" id="{202682C8-4BF3-4C78-92CB-51FF0D50FA79}"/>
                    </a:ext>
                  </a:extLst>
                </p14:cNvPr>
                <p14:cNvContentPartPr/>
                <p14:nvPr/>
              </p14:nvContentPartPr>
              <p14:xfrm>
                <a:off x="4868242" y="6294423"/>
                <a:ext cx="85680" cy="3960"/>
              </p14:xfrm>
            </p:contentPart>
          </mc:Choice>
          <mc:Fallback>
            <p:pic>
              <p:nvPicPr>
                <p:cNvPr id="410" name="Input penna 409">
                  <a:extLst>
                    <a:ext uri="{FF2B5EF4-FFF2-40B4-BE49-F238E27FC236}">
                      <a16:creationId xmlns:a16="http://schemas.microsoft.com/office/drawing/2014/main" id="{202682C8-4BF3-4C78-92CB-51FF0D50FA7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859602" y="6285423"/>
                  <a:ext cx="10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12" name="Input penna 411">
                  <a:extLst>
                    <a:ext uri="{FF2B5EF4-FFF2-40B4-BE49-F238E27FC236}">
                      <a16:creationId xmlns:a16="http://schemas.microsoft.com/office/drawing/2014/main" id="{4B8A8709-7C78-4C54-8C8E-3D7575546786}"/>
                    </a:ext>
                  </a:extLst>
                </p14:cNvPr>
                <p14:cNvContentPartPr/>
                <p14:nvPr/>
              </p14:nvContentPartPr>
              <p14:xfrm>
                <a:off x="5160922" y="5886183"/>
                <a:ext cx="198000" cy="319680"/>
              </p14:xfrm>
            </p:contentPart>
          </mc:Choice>
          <mc:Fallback>
            <p:pic>
              <p:nvPicPr>
                <p:cNvPr id="412" name="Input penna 411">
                  <a:extLst>
                    <a:ext uri="{FF2B5EF4-FFF2-40B4-BE49-F238E27FC236}">
                      <a16:creationId xmlns:a16="http://schemas.microsoft.com/office/drawing/2014/main" id="{4B8A8709-7C78-4C54-8C8E-3D7575546786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151922" y="5877183"/>
                  <a:ext cx="215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13" name="Input penna 412">
                  <a:extLst>
                    <a:ext uri="{FF2B5EF4-FFF2-40B4-BE49-F238E27FC236}">
                      <a16:creationId xmlns:a16="http://schemas.microsoft.com/office/drawing/2014/main" id="{5DD8D182-CFF0-4F63-B777-DB93F87B2D35}"/>
                    </a:ext>
                  </a:extLst>
                </p14:cNvPr>
                <p14:cNvContentPartPr/>
                <p14:nvPr/>
              </p14:nvContentPartPr>
              <p14:xfrm>
                <a:off x="5097562" y="6305943"/>
                <a:ext cx="199440" cy="16560"/>
              </p14:xfrm>
            </p:contentPart>
          </mc:Choice>
          <mc:Fallback>
            <p:pic>
              <p:nvPicPr>
                <p:cNvPr id="413" name="Input penna 412">
                  <a:extLst>
                    <a:ext uri="{FF2B5EF4-FFF2-40B4-BE49-F238E27FC236}">
                      <a16:creationId xmlns:a16="http://schemas.microsoft.com/office/drawing/2014/main" id="{5DD8D182-CFF0-4F63-B777-DB93F87B2D35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088922" y="6297303"/>
                  <a:ext cx="217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14" name="Input penna 413">
                  <a:extLst>
                    <a:ext uri="{FF2B5EF4-FFF2-40B4-BE49-F238E27FC236}">
                      <a16:creationId xmlns:a16="http://schemas.microsoft.com/office/drawing/2014/main" id="{4247537E-AA4C-4D86-B032-734A5B1A6A9B}"/>
                    </a:ext>
                  </a:extLst>
                </p14:cNvPr>
                <p14:cNvContentPartPr/>
                <p14:nvPr/>
              </p14:nvContentPartPr>
              <p14:xfrm>
                <a:off x="5207722" y="6456423"/>
                <a:ext cx="122040" cy="163440"/>
              </p14:xfrm>
            </p:contentPart>
          </mc:Choice>
          <mc:Fallback>
            <p:pic>
              <p:nvPicPr>
                <p:cNvPr id="414" name="Input penna 413">
                  <a:extLst>
                    <a:ext uri="{FF2B5EF4-FFF2-40B4-BE49-F238E27FC236}">
                      <a16:creationId xmlns:a16="http://schemas.microsoft.com/office/drawing/2014/main" id="{4247537E-AA4C-4D86-B032-734A5B1A6A9B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198722" y="6447423"/>
                  <a:ext cx="13968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uppo 417">
            <a:extLst>
              <a:ext uri="{FF2B5EF4-FFF2-40B4-BE49-F238E27FC236}">
                <a16:creationId xmlns:a16="http://schemas.microsoft.com/office/drawing/2014/main" id="{C3EF1DC8-2133-4562-BA8A-66711D0E2FEE}"/>
              </a:ext>
            </a:extLst>
          </p:cNvPr>
          <p:cNvGrpSpPr/>
          <p:nvPr/>
        </p:nvGrpSpPr>
        <p:grpSpPr>
          <a:xfrm>
            <a:off x="5622082" y="6325023"/>
            <a:ext cx="489240" cy="269640"/>
            <a:chOff x="5622082" y="6325023"/>
            <a:chExt cx="48924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16" name="Input penna 415">
                  <a:extLst>
                    <a:ext uri="{FF2B5EF4-FFF2-40B4-BE49-F238E27FC236}">
                      <a16:creationId xmlns:a16="http://schemas.microsoft.com/office/drawing/2014/main" id="{CA0545F4-D5A0-4142-A5E1-0B0F1A5F0174}"/>
                    </a:ext>
                  </a:extLst>
                </p14:cNvPr>
                <p14:cNvContentPartPr/>
                <p14:nvPr/>
              </p14:nvContentPartPr>
              <p14:xfrm>
                <a:off x="5622082" y="6332943"/>
                <a:ext cx="261000" cy="11520"/>
              </p14:xfrm>
            </p:contentPart>
          </mc:Choice>
          <mc:Fallback>
            <p:pic>
              <p:nvPicPr>
                <p:cNvPr id="416" name="Input penna 415">
                  <a:extLst>
                    <a:ext uri="{FF2B5EF4-FFF2-40B4-BE49-F238E27FC236}">
                      <a16:creationId xmlns:a16="http://schemas.microsoft.com/office/drawing/2014/main" id="{CA0545F4-D5A0-4142-A5E1-0B0F1A5F017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5613442" y="6323943"/>
                  <a:ext cx="278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17" name="Input penna 416">
                  <a:extLst>
                    <a:ext uri="{FF2B5EF4-FFF2-40B4-BE49-F238E27FC236}">
                      <a16:creationId xmlns:a16="http://schemas.microsoft.com/office/drawing/2014/main" id="{A8EAF641-0768-4B08-966C-24A33D316E8F}"/>
                    </a:ext>
                  </a:extLst>
                </p14:cNvPr>
                <p14:cNvContentPartPr/>
                <p14:nvPr/>
              </p14:nvContentPartPr>
              <p14:xfrm>
                <a:off x="5633602" y="6325023"/>
                <a:ext cx="477720" cy="269640"/>
              </p14:xfrm>
            </p:contentPart>
          </mc:Choice>
          <mc:Fallback>
            <p:pic>
              <p:nvPicPr>
                <p:cNvPr id="417" name="Input penna 416">
                  <a:extLst>
                    <a:ext uri="{FF2B5EF4-FFF2-40B4-BE49-F238E27FC236}">
                      <a16:creationId xmlns:a16="http://schemas.microsoft.com/office/drawing/2014/main" id="{A8EAF641-0768-4B08-966C-24A33D316E8F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624602" y="6316383"/>
                  <a:ext cx="49536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uppo 426">
            <a:extLst>
              <a:ext uri="{FF2B5EF4-FFF2-40B4-BE49-F238E27FC236}">
                <a16:creationId xmlns:a16="http://schemas.microsoft.com/office/drawing/2014/main" id="{04FA2923-06AA-4870-889E-F3567B94D50C}"/>
              </a:ext>
            </a:extLst>
          </p:cNvPr>
          <p:cNvGrpSpPr/>
          <p:nvPr/>
        </p:nvGrpSpPr>
        <p:grpSpPr>
          <a:xfrm>
            <a:off x="6525322" y="6055743"/>
            <a:ext cx="876960" cy="714960"/>
            <a:chOff x="6525322" y="6055743"/>
            <a:chExt cx="87696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419" name="Input penna 418">
                  <a:extLst>
                    <a:ext uri="{FF2B5EF4-FFF2-40B4-BE49-F238E27FC236}">
                      <a16:creationId xmlns:a16="http://schemas.microsoft.com/office/drawing/2014/main" id="{B2DDEFEE-2BF0-45F6-9B5C-95DDAC3AB373}"/>
                    </a:ext>
                  </a:extLst>
                </p14:cNvPr>
                <p14:cNvContentPartPr/>
                <p14:nvPr/>
              </p14:nvContentPartPr>
              <p14:xfrm>
                <a:off x="6525322" y="6294783"/>
                <a:ext cx="180720" cy="178560"/>
              </p14:xfrm>
            </p:contentPart>
          </mc:Choice>
          <mc:Fallback>
            <p:pic>
              <p:nvPicPr>
                <p:cNvPr id="419" name="Input penna 418">
                  <a:extLst>
                    <a:ext uri="{FF2B5EF4-FFF2-40B4-BE49-F238E27FC236}">
                      <a16:creationId xmlns:a16="http://schemas.microsoft.com/office/drawing/2014/main" id="{B2DDEFEE-2BF0-45F6-9B5C-95DDAC3AB37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516322" y="6286143"/>
                  <a:ext cx="198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420" name="Input penna 419">
                  <a:extLst>
                    <a:ext uri="{FF2B5EF4-FFF2-40B4-BE49-F238E27FC236}">
                      <a16:creationId xmlns:a16="http://schemas.microsoft.com/office/drawing/2014/main" id="{76EBA02C-1562-49EF-B338-0FCED2331580}"/>
                    </a:ext>
                  </a:extLst>
                </p14:cNvPr>
                <p14:cNvContentPartPr/>
                <p14:nvPr/>
              </p14:nvContentPartPr>
              <p14:xfrm>
                <a:off x="6671122" y="6124863"/>
                <a:ext cx="1440" cy="357840"/>
              </p14:xfrm>
            </p:contentPart>
          </mc:Choice>
          <mc:Fallback>
            <p:pic>
              <p:nvPicPr>
                <p:cNvPr id="420" name="Input penna 419">
                  <a:extLst>
                    <a:ext uri="{FF2B5EF4-FFF2-40B4-BE49-F238E27FC236}">
                      <a16:creationId xmlns:a16="http://schemas.microsoft.com/office/drawing/2014/main" id="{76EBA02C-1562-49EF-B338-0FCED2331580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6662482" y="6115863"/>
                  <a:ext cx="19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421" name="Input penna 420">
                  <a:extLst>
                    <a:ext uri="{FF2B5EF4-FFF2-40B4-BE49-F238E27FC236}">
                      <a16:creationId xmlns:a16="http://schemas.microsoft.com/office/drawing/2014/main" id="{535507AA-F775-47E4-B9C3-52994453332B}"/>
                    </a:ext>
                  </a:extLst>
                </p14:cNvPr>
                <p14:cNvContentPartPr/>
                <p14:nvPr/>
              </p14:nvContentPartPr>
              <p14:xfrm>
                <a:off x="6792442" y="6312783"/>
                <a:ext cx="142200" cy="19080"/>
              </p14:xfrm>
            </p:contentPart>
          </mc:Choice>
          <mc:Fallback>
            <p:pic>
              <p:nvPicPr>
                <p:cNvPr id="421" name="Input penna 420">
                  <a:extLst>
                    <a:ext uri="{FF2B5EF4-FFF2-40B4-BE49-F238E27FC236}">
                      <a16:creationId xmlns:a16="http://schemas.microsoft.com/office/drawing/2014/main" id="{535507AA-F775-47E4-B9C3-52994453332B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6783802" y="6303783"/>
                  <a:ext cx="159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422" name="Input penna 421">
                  <a:extLst>
                    <a:ext uri="{FF2B5EF4-FFF2-40B4-BE49-F238E27FC236}">
                      <a16:creationId xmlns:a16="http://schemas.microsoft.com/office/drawing/2014/main" id="{070C5AEE-128B-4766-BA9C-223CAD5BF743}"/>
                    </a:ext>
                  </a:extLst>
                </p14:cNvPr>
                <p14:cNvContentPartPr/>
                <p14:nvPr/>
              </p14:nvContentPartPr>
              <p14:xfrm>
                <a:off x="6786682" y="6416103"/>
                <a:ext cx="109080" cy="12600"/>
              </p14:xfrm>
            </p:contentPart>
          </mc:Choice>
          <mc:Fallback>
            <p:pic>
              <p:nvPicPr>
                <p:cNvPr id="422" name="Input penna 421">
                  <a:extLst>
                    <a:ext uri="{FF2B5EF4-FFF2-40B4-BE49-F238E27FC236}">
                      <a16:creationId xmlns:a16="http://schemas.microsoft.com/office/drawing/2014/main" id="{070C5AEE-128B-4766-BA9C-223CAD5BF743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6777682" y="6407463"/>
                  <a:ext cx="126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423" name="Input penna 422">
                  <a:extLst>
                    <a:ext uri="{FF2B5EF4-FFF2-40B4-BE49-F238E27FC236}">
                      <a16:creationId xmlns:a16="http://schemas.microsoft.com/office/drawing/2014/main" id="{205D1F56-FB12-4E45-A4FD-28E5C6E5EFF0}"/>
                    </a:ext>
                  </a:extLst>
                </p14:cNvPr>
                <p14:cNvContentPartPr/>
                <p14:nvPr/>
              </p14:nvContentPartPr>
              <p14:xfrm>
                <a:off x="7206802" y="6055743"/>
                <a:ext cx="192600" cy="283320"/>
              </p14:xfrm>
            </p:contentPart>
          </mc:Choice>
          <mc:Fallback>
            <p:pic>
              <p:nvPicPr>
                <p:cNvPr id="423" name="Input penna 422">
                  <a:extLst>
                    <a:ext uri="{FF2B5EF4-FFF2-40B4-BE49-F238E27FC236}">
                      <a16:creationId xmlns:a16="http://schemas.microsoft.com/office/drawing/2014/main" id="{205D1F56-FB12-4E45-A4FD-28E5C6E5EFF0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7198162" y="6046743"/>
                  <a:ext cx="2102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424" name="Input penna 423">
                  <a:extLst>
                    <a:ext uri="{FF2B5EF4-FFF2-40B4-BE49-F238E27FC236}">
                      <a16:creationId xmlns:a16="http://schemas.microsoft.com/office/drawing/2014/main" id="{5006780C-3AF2-466E-877B-97111FA43504}"/>
                    </a:ext>
                  </a:extLst>
                </p14:cNvPr>
                <p14:cNvContentPartPr/>
                <p14:nvPr/>
              </p14:nvContentPartPr>
              <p14:xfrm>
                <a:off x="7047322" y="6413583"/>
                <a:ext cx="353160" cy="49680"/>
              </p14:xfrm>
            </p:contentPart>
          </mc:Choice>
          <mc:Fallback>
            <p:pic>
              <p:nvPicPr>
                <p:cNvPr id="424" name="Input penna 423">
                  <a:extLst>
                    <a:ext uri="{FF2B5EF4-FFF2-40B4-BE49-F238E27FC236}">
                      <a16:creationId xmlns:a16="http://schemas.microsoft.com/office/drawing/2014/main" id="{5006780C-3AF2-466E-877B-97111FA43504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7038322" y="6404943"/>
                  <a:ext cx="370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425" name="Input penna 424">
                  <a:extLst>
                    <a:ext uri="{FF2B5EF4-FFF2-40B4-BE49-F238E27FC236}">
                      <a16:creationId xmlns:a16="http://schemas.microsoft.com/office/drawing/2014/main" id="{7CF41732-0F3E-40B9-9225-B777EDA56878}"/>
                    </a:ext>
                  </a:extLst>
                </p14:cNvPr>
                <p14:cNvContentPartPr/>
                <p14:nvPr/>
              </p14:nvContentPartPr>
              <p14:xfrm>
                <a:off x="7059202" y="6484863"/>
                <a:ext cx="247680" cy="272520"/>
              </p14:xfrm>
            </p:contentPart>
          </mc:Choice>
          <mc:Fallback>
            <p:pic>
              <p:nvPicPr>
                <p:cNvPr id="425" name="Input penna 424">
                  <a:extLst>
                    <a:ext uri="{FF2B5EF4-FFF2-40B4-BE49-F238E27FC236}">
                      <a16:creationId xmlns:a16="http://schemas.microsoft.com/office/drawing/2014/main" id="{7CF41732-0F3E-40B9-9225-B777EDA56878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7050562" y="6475863"/>
                  <a:ext cx="265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426" name="Input penna 425">
                  <a:extLst>
                    <a:ext uri="{FF2B5EF4-FFF2-40B4-BE49-F238E27FC236}">
                      <a16:creationId xmlns:a16="http://schemas.microsoft.com/office/drawing/2014/main" id="{2903C4F1-A9DA-449D-8497-878DB0CE74B2}"/>
                    </a:ext>
                  </a:extLst>
                </p14:cNvPr>
                <p14:cNvContentPartPr/>
                <p14:nvPr/>
              </p14:nvContentPartPr>
              <p14:xfrm>
                <a:off x="7294642" y="6573423"/>
                <a:ext cx="107640" cy="197280"/>
              </p14:xfrm>
            </p:contentPart>
          </mc:Choice>
          <mc:Fallback>
            <p:pic>
              <p:nvPicPr>
                <p:cNvPr id="426" name="Input penna 425">
                  <a:extLst>
                    <a:ext uri="{FF2B5EF4-FFF2-40B4-BE49-F238E27FC236}">
                      <a16:creationId xmlns:a16="http://schemas.microsoft.com/office/drawing/2014/main" id="{2903C4F1-A9DA-449D-8497-878DB0CE74B2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7286002" y="6564783"/>
                  <a:ext cx="12528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4" name="Gruppo 433">
            <a:extLst>
              <a:ext uri="{FF2B5EF4-FFF2-40B4-BE49-F238E27FC236}">
                <a16:creationId xmlns:a16="http://schemas.microsoft.com/office/drawing/2014/main" id="{25FBAD5C-5BFB-43D5-9CB5-3886C7805BCB}"/>
              </a:ext>
            </a:extLst>
          </p:cNvPr>
          <p:cNvGrpSpPr/>
          <p:nvPr/>
        </p:nvGrpSpPr>
        <p:grpSpPr>
          <a:xfrm>
            <a:off x="7693882" y="6313503"/>
            <a:ext cx="552600" cy="246240"/>
            <a:chOff x="7693882" y="6313503"/>
            <a:chExt cx="55260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428" name="Input penna 427">
                  <a:extLst>
                    <a:ext uri="{FF2B5EF4-FFF2-40B4-BE49-F238E27FC236}">
                      <a16:creationId xmlns:a16="http://schemas.microsoft.com/office/drawing/2014/main" id="{466DCCD7-689D-47C7-AE0C-EF674C351F08}"/>
                    </a:ext>
                  </a:extLst>
                </p14:cNvPr>
                <p14:cNvContentPartPr/>
                <p14:nvPr/>
              </p14:nvContentPartPr>
              <p14:xfrm>
                <a:off x="7693882" y="6350223"/>
                <a:ext cx="245520" cy="38520"/>
              </p14:xfrm>
            </p:contentPart>
          </mc:Choice>
          <mc:Fallback>
            <p:pic>
              <p:nvPicPr>
                <p:cNvPr id="428" name="Input penna 427">
                  <a:extLst>
                    <a:ext uri="{FF2B5EF4-FFF2-40B4-BE49-F238E27FC236}">
                      <a16:creationId xmlns:a16="http://schemas.microsoft.com/office/drawing/2014/main" id="{466DCCD7-689D-47C7-AE0C-EF674C351F08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7684882" y="6341223"/>
                  <a:ext cx="263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429" name="Input penna 428">
                  <a:extLst>
                    <a:ext uri="{FF2B5EF4-FFF2-40B4-BE49-F238E27FC236}">
                      <a16:creationId xmlns:a16="http://schemas.microsoft.com/office/drawing/2014/main" id="{DF69AC0F-4DA9-484D-956B-4BF8FAB2D688}"/>
                    </a:ext>
                  </a:extLst>
                </p14:cNvPr>
                <p14:cNvContentPartPr/>
                <p14:nvPr/>
              </p14:nvContentPartPr>
              <p14:xfrm>
                <a:off x="7729162" y="6313503"/>
                <a:ext cx="517320" cy="246240"/>
              </p14:xfrm>
            </p:contentPart>
          </mc:Choice>
          <mc:Fallback>
            <p:pic>
              <p:nvPicPr>
                <p:cNvPr id="429" name="Input penna 428">
                  <a:extLst>
                    <a:ext uri="{FF2B5EF4-FFF2-40B4-BE49-F238E27FC236}">
                      <a16:creationId xmlns:a16="http://schemas.microsoft.com/office/drawing/2014/main" id="{DF69AC0F-4DA9-484D-956B-4BF8FAB2D68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7720522" y="6304503"/>
                  <a:ext cx="53496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uppo 443">
            <a:extLst>
              <a:ext uri="{FF2B5EF4-FFF2-40B4-BE49-F238E27FC236}">
                <a16:creationId xmlns:a16="http://schemas.microsoft.com/office/drawing/2014/main" id="{C7160ADB-51A1-49BD-A3D3-E1F466D9C574}"/>
              </a:ext>
            </a:extLst>
          </p:cNvPr>
          <p:cNvGrpSpPr/>
          <p:nvPr/>
        </p:nvGrpSpPr>
        <p:grpSpPr>
          <a:xfrm>
            <a:off x="8562562" y="5948103"/>
            <a:ext cx="1599120" cy="882360"/>
            <a:chOff x="8562562" y="5948103"/>
            <a:chExt cx="1599120" cy="88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430" name="Input penna 429">
                  <a:extLst>
                    <a:ext uri="{FF2B5EF4-FFF2-40B4-BE49-F238E27FC236}">
                      <a16:creationId xmlns:a16="http://schemas.microsoft.com/office/drawing/2014/main" id="{1DA26679-FFB4-4249-A8A8-8777859355C3}"/>
                    </a:ext>
                  </a:extLst>
                </p14:cNvPr>
                <p14:cNvContentPartPr/>
                <p14:nvPr/>
              </p14:nvContentPartPr>
              <p14:xfrm>
                <a:off x="8562562" y="6334023"/>
                <a:ext cx="106920" cy="208440"/>
              </p14:xfrm>
            </p:contentPart>
          </mc:Choice>
          <mc:Fallback>
            <p:pic>
              <p:nvPicPr>
                <p:cNvPr id="430" name="Input penna 429">
                  <a:extLst>
                    <a:ext uri="{FF2B5EF4-FFF2-40B4-BE49-F238E27FC236}">
                      <a16:creationId xmlns:a16="http://schemas.microsoft.com/office/drawing/2014/main" id="{1DA26679-FFB4-4249-A8A8-8777859355C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8553562" y="6325023"/>
                  <a:ext cx="124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431" name="Input penna 430">
                  <a:extLst>
                    <a:ext uri="{FF2B5EF4-FFF2-40B4-BE49-F238E27FC236}">
                      <a16:creationId xmlns:a16="http://schemas.microsoft.com/office/drawing/2014/main" id="{D1B952D9-AA2D-45FE-86B9-B382430ED544}"/>
                    </a:ext>
                  </a:extLst>
                </p14:cNvPr>
                <p14:cNvContentPartPr/>
                <p14:nvPr/>
              </p14:nvContentPartPr>
              <p14:xfrm>
                <a:off x="8674162" y="6206943"/>
                <a:ext cx="100800" cy="367560"/>
              </p14:xfrm>
            </p:contentPart>
          </mc:Choice>
          <mc:Fallback>
            <p:pic>
              <p:nvPicPr>
                <p:cNvPr id="431" name="Input penna 430">
                  <a:extLst>
                    <a:ext uri="{FF2B5EF4-FFF2-40B4-BE49-F238E27FC236}">
                      <a16:creationId xmlns:a16="http://schemas.microsoft.com/office/drawing/2014/main" id="{D1B952D9-AA2D-45FE-86B9-B382430ED544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8665162" y="6198303"/>
                  <a:ext cx="118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432" name="Input penna 431">
                  <a:extLst>
                    <a:ext uri="{FF2B5EF4-FFF2-40B4-BE49-F238E27FC236}">
                      <a16:creationId xmlns:a16="http://schemas.microsoft.com/office/drawing/2014/main" id="{49BBC572-41DD-4A78-8C0A-D11BBC523E45}"/>
                    </a:ext>
                  </a:extLst>
                </p14:cNvPr>
                <p14:cNvContentPartPr/>
                <p14:nvPr/>
              </p14:nvContentPartPr>
              <p14:xfrm>
                <a:off x="8787202" y="6044943"/>
                <a:ext cx="106560" cy="179280"/>
              </p14:xfrm>
            </p:contentPart>
          </mc:Choice>
          <mc:Fallback>
            <p:pic>
              <p:nvPicPr>
                <p:cNvPr id="432" name="Input penna 431">
                  <a:extLst>
                    <a:ext uri="{FF2B5EF4-FFF2-40B4-BE49-F238E27FC236}">
                      <a16:creationId xmlns:a16="http://schemas.microsoft.com/office/drawing/2014/main" id="{49BBC572-41DD-4A78-8C0A-D11BBC523E45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778562" y="6035943"/>
                  <a:ext cx="124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435" name="Input penna 434">
                  <a:extLst>
                    <a:ext uri="{FF2B5EF4-FFF2-40B4-BE49-F238E27FC236}">
                      <a16:creationId xmlns:a16="http://schemas.microsoft.com/office/drawing/2014/main" id="{98B245FE-CCBD-4FEA-81DF-8396C525383F}"/>
                    </a:ext>
                  </a:extLst>
                </p14:cNvPr>
                <p14:cNvContentPartPr/>
                <p14:nvPr/>
              </p14:nvContentPartPr>
              <p14:xfrm>
                <a:off x="8918962" y="6348783"/>
                <a:ext cx="160560" cy="18720"/>
              </p14:xfrm>
            </p:contentPart>
          </mc:Choice>
          <mc:Fallback>
            <p:pic>
              <p:nvPicPr>
                <p:cNvPr id="435" name="Input penna 434">
                  <a:extLst>
                    <a:ext uri="{FF2B5EF4-FFF2-40B4-BE49-F238E27FC236}">
                      <a16:creationId xmlns:a16="http://schemas.microsoft.com/office/drawing/2014/main" id="{98B245FE-CCBD-4FEA-81DF-8396C525383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8909962" y="6340143"/>
                  <a:ext cx="178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436" name="Input penna 435">
                  <a:extLst>
                    <a:ext uri="{FF2B5EF4-FFF2-40B4-BE49-F238E27FC236}">
                      <a16:creationId xmlns:a16="http://schemas.microsoft.com/office/drawing/2014/main" id="{F2A189DC-5CD6-44E7-AF6F-5C548FAC33D3}"/>
                    </a:ext>
                  </a:extLst>
                </p14:cNvPr>
                <p14:cNvContentPartPr/>
                <p14:nvPr/>
              </p14:nvContentPartPr>
              <p14:xfrm>
                <a:off x="8925802" y="6415023"/>
                <a:ext cx="164520" cy="22680"/>
              </p14:xfrm>
            </p:contentPart>
          </mc:Choice>
          <mc:Fallback>
            <p:pic>
              <p:nvPicPr>
                <p:cNvPr id="436" name="Input penna 435">
                  <a:extLst>
                    <a:ext uri="{FF2B5EF4-FFF2-40B4-BE49-F238E27FC236}">
                      <a16:creationId xmlns:a16="http://schemas.microsoft.com/office/drawing/2014/main" id="{F2A189DC-5CD6-44E7-AF6F-5C548FAC33D3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8917162" y="640602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437" name="Input penna 436">
                  <a:extLst>
                    <a:ext uri="{FF2B5EF4-FFF2-40B4-BE49-F238E27FC236}">
                      <a16:creationId xmlns:a16="http://schemas.microsoft.com/office/drawing/2014/main" id="{22C86ABC-103C-4657-BF8F-5F1356023BE5}"/>
                    </a:ext>
                  </a:extLst>
                </p14:cNvPr>
                <p14:cNvContentPartPr/>
                <p14:nvPr/>
              </p14:nvContentPartPr>
              <p14:xfrm>
                <a:off x="9271402" y="6065463"/>
                <a:ext cx="119880" cy="566280"/>
              </p14:xfrm>
            </p:contentPart>
          </mc:Choice>
          <mc:Fallback>
            <p:pic>
              <p:nvPicPr>
                <p:cNvPr id="437" name="Input penna 436">
                  <a:extLst>
                    <a:ext uri="{FF2B5EF4-FFF2-40B4-BE49-F238E27FC236}">
                      <a16:creationId xmlns:a16="http://schemas.microsoft.com/office/drawing/2014/main" id="{22C86ABC-103C-4657-BF8F-5F1356023BE5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262762" y="6056463"/>
                  <a:ext cx="13752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438" name="Input penna 437">
                  <a:extLst>
                    <a:ext uri="{FF2B5EF4-FFF2-40B4-BE49-F238E27FC236}">
                      <a16:creationId xmlns:a16="http://schemas.microsoft.com/office/drawing/2014/main" id="{6F740384-42D4-41A5-8168-1C0A007095CA}"/>
                    </a:ext>
                  </a:extLst>
                </p14:cNvPr>
                <p14:cNvContentPartPr/>
                <p14:nvPr/>
              </p14:nvContentPartPr>
              <p14:xfrm>
                <a:off x="9540322" y="5952423"/>
                <a:ext cx="191880" cy="288720"/>
              </p14:xfrm>
            </p:contentPart>
          </mc:Choice>
          <mc:Fallback>
            <p:pic>
              <p:nvPicPr>
                <p:cNvPr id="438" name="Input penna 437">
                  <a:extLst>
                    <a:ext uri="{FF2B5EF4-FFF2-40B4-BE49-F238E27FC236}">
                      <a16:creationId xmlns:a16="http://schemas.microsoft.com/office/drawing/2014/main" id="{6F740384-42D4-41A5-8168-1C0A007095CA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9531322" y="5943423"/>
                  <a:ext cx="209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439" name="Input penna 438">
                  <a:extLst>
                    <a:ext uri="{FF2B5EF4-FFF2-40B4-BE49-F238E27FC236}">
                      <a16:creationId xmlns:a16="http://schemas.microsoft.com/office/drawing/2014/main" id="{66DBBA80-2871-400B-A0D7-F6D1A0A7E06D}"/>
                    </a:ext>
                  </a:extLst>
                </p14:cNvPr>
                <p14:cNvContentPartPr/>
                <p14:nvPr/>
              </p14:nvContentPartPr>
              <p14:xfrm>
                <a:off x="9408922" y="6337623"/>
                <a:ext cx="340920" cy="12600"/>
              </p14:xfrm>
            </p:contentPart>
          </mc:Choice>
          <mc:Fallback>
            <p:pic>
              <p:nvPicPr>
                <p:cNvPr id="439" name="Input penna 438">
                  <a:extLst>
                    <a:ext uri="{FF2B5EF4-FFF2-40B4-BE49-F238E27FC236}">
                      <a16:creationId xmlns:a16="http://schemas.microsoft.com/office/drawing/2014/main" id="{66DBBA80-2871-400B-A0D7-F6D1A0A7E06D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9400282" y="6328983"/>
                  <a:ext cx="358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8">
              <p14:nvContentPartPr>
                <p14:cNvPr id="440" name="Input penna 439">
                  <a:extLst>
                    <a:ext uri="{FF2B5EF4-FFF2-40B4-BE49-F238E27FC236}">
                      <a16:creationId xmlns:a16="http://schemas.microsoft.com/office/drawing/2014/main" id="{50BE05EA-1E68-4AE1-ACC6-1D2796963694}"/>
                    </a:ext>
                  </a:extLst>
                </p14:cNvPr>
                <p14:cNvContentPartPr/>
                <p14:nvPr/>
              </p14:nvContentPartPr>
              <p14:xfrm>
                <a:off x="9420442" y="6460383"/>
                <a:ext cx="303480" cy="232200"/>
              </p14:xfrm>
            </p:contentPart>
          </mc:Choice>
          <mc:Fallback>
            <p:pic>
              <p:nvPicPr>
                <p:cNvPr id="440" name="Input penna 439">
                  <a:extLst>
                    <a:ext uri="{FF2B5EF4-FFF2-40B4-BE49-F238E27FC236}">
                      <a16:creationId xmlns:a16="http://schemas.microsoft.com/office/drawing/2014/main" id="{50BE05EA-1E68-4AE1-ACC6-1D2796963694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9411802" y="6451743"/>
                  <a:ext cx="321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0">
              <p14:nvContentPartPr>
                <p14:cNvPr id="441" name="Input penna 440">
                  <a:extLst>
                    <a:ext uri="{FF2B5EF4-FFF2-40B4-BE49-F238E27FC236}">
                      <a16:creationId xmlns:a16="http://schemas.microsoft.com/office/drawing/2014/main" id="{A3C41E13-F25C-4C91-9F16-9F7BABEF7D7C}"/>
                    </a:ext>
                  </a:extLst>
                </p14:cNvPr>
                <p14:cNvContentPartPr/>
                <p14:nvPr/>
              </p14:nvContentPartPr>
              <p14:xfrm>
                <a:off x="9647602" y="6573783"/>
                <a:ext cx="84960" cy="173880"/>
              </p14:xfrm>
            </p:contentPart>
          </mc:Choice>
          <mc:Fallback>
            <p:pic>
              <p:nvPicPr>
                <p:cNvPr id="441" name="Input penna 440">
                  <a:extLst>
                    <a:ext uri="{FF2B5EF4-FFF2-40B4-BE49-F238E27FC236}">
                      <a16:creationId xmlns:a16="http://schemas.microsoft.com/office/drawing/2014/main" id="{A3C41E13-F25C-4C91-9F16-9F7BABEF7D7C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9638962" y="6564783"/>
                  <a:ext cx="102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2">
              <p14:nvContentPartPr>
                <p14:cNvPr id="442" name="Input penna 441">
                  <a:extLst>
                    <a:ext uri="{FF2B5EF4-FFF2-40B4-BE49-F238E27FC236}">
                      <a16:creationId xmlns:a16="http://schemas.microsoft.com/office/drawing/2014/main" id="{A47486DB-B5D3-49AD-A743-ED9358855E68}"/>
                    </a:ext>
                  </a:extLst>
                </p14:cNvPr>
                <p14:cNvContentPartPr/>
                <p14:nvPr/>
              </p14:nvContentPartPr>
              <p14:xfrm>
                <a:off x="9769282" y="6022623"/>
                <a:ext cx="209880" cy="807840"/>
              </p14:xfrm>
            </p:contentPart>
          </mc:Choice>
          <mc:Fallback>
            <p:pic>
              <p:nvPicPr>
                <p:cNvPr id="442" name="Input penna 441">
                  <a:extLst>
                    <a:ext uri="{FF2B5EF4-FFF2-40B4-BE49-F238E27FC236}">
                      <a16:creationId xmlns:a16="http://schemas.microsoft.com/office/drawing/2014/main" id="{A47486DB-B5D3-49AD-A743-ED9358855E68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9760642" y="6013983"/>
                  <a:ext cx="22752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4">
              <p14:nvContentPartPr>
                <p14:cNvPr id="443" name="Input penna 442">
                  <a:extLst>
                    <a:ext uri="{FF2B5EF4-FFF2-40B4-BE49-F238E27FC236}">
                      <a16:creationId xmlns:a16="http://schemas.microsoft.com/office/drawing/2014/main" id="{E1ACE180-ED55-4CEF-8A98-0F70CC34EA5A}"/>
                    </a:ext>
                  </a:extLst>
                </p14:cNvPr>
                <p14:cNvContentPartPr/>
                <p14:nvPr/>
              </p14:nvContentPartPr>
              <p14:xfrm>
                <a:off x="10051522" y="5948103"/>
                <a:ext cx="110160" cy="181800"/>
              </p14:xfrm>
            </p:contentPart>
          </mc:Choice>
          <mc:Fallback>
            <p:pic>
              <p:nvPicPr>
                <p:cNvPr id="443" name="Input penna 442">
                  <a:extLst>
                    <a:ext uri="{FF2B5EF4-FFF2-40B4-BE49-F238E27FC236}">
                      <a16:creationId xmlns:a16="http://schemas.microsoft.com/office/drawing/2014/main" id="{E1ACE180-ED55-4CEF-8A98-0F70CC34EA5A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0042522" y="5939103"/>
                  <a:ext cx="1278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uppo 447">
            <a:extLst>
              <a:ext uri="{FF2B5EF4-FFF2-40B4-BE49-F238E27FC236}">
                <a16:creationId xmlns:a16="http://schemas.microsoft.com/office/drawing/2014/main" id="{01CCB21E-35E7-4394-9324-22E43572B0C3}"/>
              </a:ext>
            </a:extLst>
          </p:cNvPr>
          <p:cNvGrpSpPr/>
          <p:nvPr/>
        </p:nvGrpSpPr>
        <p:grpSpPr>
          <a:xfrm>
            <a:off x="224962" y="290703"/>
            <a:ext cx="345960" cy="489960"/>
            <a:chOff x="224962" y="290703"/>
            <a:chExt cx="34596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6">
              <p14:nvContentPartPr>
                <p14:cNvPr id="445" name="Input penna 444">
                  <a:extLst>
                    <a:ext uri="{FF2B5EF4-FFF2-40B4-BE49-F238E27FC236}">
                      <a16:creationId xmlns:a16="http://schemas.microsoft.com/office/drawing/2014/main" id="{580CE6C6-CEC6-45E5-A63D-4E95C644B86B}"/>
                    </a:ext>
                  </a:extLst>
                </p14:cNvPr>
                <p14:cNvContentPartPr/>
                <p14:nvPr/>
              </p14:nvContentPartPr>
              <p14:xfrm>
                <a:off x="235762" y="293943"/>
                <a:ext cx="94320" cy="71280"/>
              </p14:xfrm>
            </p:contentPart>
          </mc:Choice>
          <mc:Fallback>
            <p:pic>
              <p:nvPicPr>
                <p:cNvPr id="445" name="Input penna 444">
                  <a:extLst>
                    <a:ext uri="{FF2B5EF4-FFF2-40B4-BE49-F238E27FC236}">
                      <a16:creationId xmlns:a16="http://schemas.microsoft.com/office/drawing/2014/main" id="{580CE6C6-CEC6-45E5-A63D-4E95C644B86B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227122" y="285303"/>
                  <a:ext cx="111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8">
              <p14:nvContentPartPr>
                <p14:cNvPr id="446" name="Input penna 445">
                  <a:extLst>
                    <a:ext uri="{FF2B5EF4-FFF2-40B4-BE49-F238E27FC236}">
                      <a16:creationId xmlns:a16="http://schemas.microsoft.com/office/drawing/2014/main" id="{789E2628-7C29-46DC-B9D6-5DF1E2A3E913}"/>
                    </a:ext>
                  </a:extLst>
                </p14:cNvPr>
                <p14:cNvContentPartPr/>
                <p14:nvPr/>
              </p14:nvContentPartPr>
              <p14:xfrm>
                <a:off x="224962" y="325983"/>
                <a:ext cx="143280" cy="454680"/>
              </p14:xfrm>
            </p:contentPart>
          </mc:Choice>
          <mc:Fallback>
            <p:pic>
              <p:nvPicPr>
                <p:cNvPr id="446" name="Input penna 445">
                  <a:extLst>
                    <a:ext uri="{FF2B5EF4-FFF2-40B4-BE49-F238E27FC236}">
                      <a16:creationId xmlns:a16="http://schemas.microsoft.com/office/drawing/2014/main" id="{789E2628-7C29-46DC-B9D6-5DF1E2A3E913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216322" y="317343"/>
                  <a:ext cx="1609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0">
              <p14:nvContentPartPr>
                <p14:cNvPr id="447" name="Input penna 446">
                  <a:extLst>
                    <a:ext uri="{FF2B5EF4-FFF2-40B4-BE49-F238E27FC236}">
                      <a16:creationId xmlns:a16="http://schemas.microsoft.com/office/drawing/2014/main" id="{E506A78B-75BE-4242-94E5-0132175FDB2B}"/>
                    </a:ext>
                  </a:extLst>
                </p14:cNvPr>
                <p14:cNvContentPartPr/>
                <p14:nvPr/>
              </p14:nvContentPartPr>
              <p14:xfrm>
                <a:off x="475162" y="290703"/>
                <a:ext cx="95760" cy="480960"/>
              </p14:xfrm>
            </p:contentPart>
          </mc:Choice>
          <mc:Fallback>
            <p:pic>
              <p:nvPicPr>
                <p:cNvPr id="447" name="Input penna 446">
                  <a:extLst>
                    <a:ext uri="{FF2B5EF4-FFF2-40B4-BE49-F238E27FC236}">
                      <a16:creationId xmlns:a16="http://schemas.microsoft.com/office/drawing/2014/main" id="{E506A78B-75BE-4242-94E5-0132175FDB2B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466522" y="281703"/>
                  <a:ext cx="113400" cy="49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361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BFA1EEDE-31D0-4841-88B5-11F9937B520A}"/>
              </a:ext>
            </a:extLst>
          </p:cNvPr>
          <p:cNvGrpSpPr/>
          <p:nvPr/>
        </p:nvGrpSpPr>
        <p:grpSpPr>
          <a:xfrm>
            <a:off x="3381082" y="368981"/>
            <a:ext cx="538560" cy="457560"/>
            <a:chOff x="3381082" y="368981"/>
            <a:chExt cx="53856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put penna 1">
                  <a:extLst>
                    <a:ext uri="{FF2B5EF4-FFF2-40B4-BE49-F238E27FC236}">
                      <a16:creationId xmlns:a16="http://schemas.microsoft.com/office/drawing/2014/main" id="{C85EBF96-D883-4AD2-99B0-1B8A2ADFAD52}"/>
                    </a:ext>
                  </a:extLst>
                </p14:cNvPr>
                <p14:cNvContentPartPr/>
                <p14:nvPr/>
              </p14:nvContentPartPr>
              <p14:xfrm>
                <a:off x="3381082" y="368981"/>
                <a:ext cx="391680" cy="457560"/>
              </p14:xfrm>
            </p:contentPart>
          </mc:Choice>
          <mc:Fallback>
            <p:pic>
              <p:nvPicPr>
                <p:cNvPr id="2" name="Input penna 1">
                  <a:extLst>
                    <a:ext uri="{FF2B5EF4-FFF2-40B4-BE49-F238E27FC236}">
                      <a16:creationId xmlns:a16="http://schemas.microsoft.com/office/drawing/2014/main" id="{C85EBF96-D883-4AD2-99B0-1B8A2ADFAD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72442" y="359981"/>
                  <a:ext cx="4093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put penna 2">
                  <a:extLst>
                    <a:ext uri="{FF2B5EF4-FFF2-40B4-BE49-F238E27FC236}">
                      <a16:creationId xmlns:a16="http://schemas.microsoft.com/office/drawing/2014/main" id="{D2BB5C54-DCBD-49B4-98D5-75F436AF0968}"/>
                    </a:ext>
                  </a:extLst>
                </p14:cNvPr>
                <p14:cNvContentPartPr/>
                <p14:nvPr/>
              </p14:nvContentPartPr>
              <p14:xfrm>
                <a:off x="3760882" y="510461"/>
                <a:ext cx="158760" cy="286920"/>
              </p14:xfrm>
            </p:contentPart>
          </mc:Choice>
          <mc:Fallback>
            <p:pic>
              <p:nvPicPr>
                <p:cNvPr id="3" name="Input penna 2">
                  <a:extLst>
                    <a:ext uri="{FF2B5EF4-FFF2-40B4-BE49-F238E27FC236}">
                      <a16:creationId xmlns:a16="http://schemas.microsoft.com/office/drawing/2014/main" id="{D2BB5C54-DCBD-49B4-98D5-75F436AF09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1882" y="501821"/>
                  <a:ext cx="17640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FFC7F8AD-1BCA-43A4-B773-FF98BB0AD92C}"/>
              </a:ext>
            </a:extLst>
          </p:cNvPr>
          <p:cNvGrpSpPr/>
          <p:nvPr/>
        </p:nvGrpSpPr>
        <p:grpSpPr>
          <a:xfrm>
            <a:off x="4220602" y="470861"/>
            <a:ext cx="202680" cy="266040"/>
            <a:chOff x="4220602" y="470861"/>
            <a:chExt cx="20268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E3F32CCC-F9DF-4E02-9E66-52A1F98EA3B8}"/>
                    </a:ext>
                  </a:extLst>
                </p14:cNvPr>
                <p14:cNvContentPartPr/>
                <p14:nvPr/>
              </p14:nvContentPartPr>
              <p14:xfrm>
                <a:off x="4220602" y="470861"/>
                <a:ext cx="157680" cy="234000"/>
              </p14:xfrm>
            </p:contentPart>
          </mc:Choice>
          <mc:Fallback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E3F32CCC-F9DF-4E02-9E66-52A1F98EA3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11602" y="461861"/>
                  <a:ext cx="175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052A03A2-7189-4A9F-8B61-64B2E2E84F18}"/>
                    </a:ext>
                  </a:extLst>
                </p14:cNvPr>
                <p14:cNvContentPartPr/>
                <p14:nvPr/>
              </p14:nvContentPartPr>
              <p14:xfrm>
                <a:off x="4290082" y="573821"/>
                <a:ext cx="133200" cy="163080"/>
              </p14:xfrm>
            </p:contentPart>
          </mc:Choice>
          <mc:Fallback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052A03A2-7189-4A9F-8B61-64B2E2E84F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1442" y="564821"/>
                  <a:ext cx="150840" cy="18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089617CF-2858-4562-BCCD-B86278EE8735}"/>
                  </a:ext>
                </a:extLst>
              </p14:cNvPr>
              <p14:cNvContentPartPr/>
              <p14:nvPr/>
            </p14:nvContentPartPr>
            <p14:xfrm>
              <a:off x="4868242" y="286901"/>
              <a:ext cx="136080" cy="41976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089617CF-2858-4562-BCCD-B86278EE87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9242" y="278261"/>
                <a:ext cx="1537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9BAF50D-C7E9-4F25-BA42-21164CB4BCF4}"/>
                  </a:ext>
                </a:extLst>
              </p14:cNvPr>
              <p14:cNvContentPartPr/>
              <p14:nvPr/>
            </p14:nvContentPartPr>
            <p14:xfrm>
              <a:off x="5095402" y="142541"/>
              <a:ext cx="75240" cy="19728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9BAF50D-C7E9-4F25-BA42-21164CB4BC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6402" y="133541"/>
                <a:ext cx="928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61B4C00B-282E-4F89-A181-93B469B94528}"/>
                  </a:ext>
                </a:extLst>
              </p14:cNvPr>
              <p14:cNvContentPartPr/>
              <p14:nvPr/>
            </p14:nvContentPartPr>
            <p14:xfrm>
              <a:off x="4667002" y="741221"/>
              <a:ext cx="468360" cy="4968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61B4C00B-282E-4F89-A181-93B469B945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58002" y="732221"/>
                <a:ext cx="4860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po 22">
            <a:extLst>
              <a:ext uri="{FF2B5EF4-FFF2-40B4-BE49-F238E27FC236}">
                <a16:creationId xmlns:a16="http://schemas.microsoft.com/office/drawing/2014/main" id="{F8DDFD59-44B2-483C-8F0B-3DAFA2C1D523}"/>
              </a:ext>
            </a:extLst>
          </p:cNvPr>
          <p:cNvGrpSpPr/>
          <p:nvPr/>
        </p:nvGrpSpPr>
        <p:grpSpPr>
          <a:xfrm>
            <a:off x="4739722" y="922661"/>
            <a:ext cx="460440" cy="567360"/>
            <a:chOff x="4739722" y="922661"/>
            <a:chExt cx="46044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6A38882C-3261-4A0D-BB9E-96A7B90E6B40}"/>
                    </a:ext>
                  </a:extLst>
                </p14:cNvPr>
                <p14:cNvContentPartPr/>
                <p14:nvPr/>
              </p14:nvContentPartPr>
              <p14:xfrm>
                <a:off x="4739722" y="1029221"/>
                <a:ext cx="148320" cy="455760"/>
              </p14:xfrm>
            </p:contentPart>
          </mc:Choice>
          <mc:Fallback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6A38882C-3261-4A0D-BB9E-96A7B90E6B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30722" y="1020221"/>
                  <a:ext cx="1659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478DFC6-BE93-44EA-A611-716210915AFB}"/>
                    </a:ext>
                  </a:extLst>
                </p14:cNvPr>
                <p14:cNvContentPartPr/>
                <p14:nvPr/>
              </p14:nvContentPartPr>
              <p14:xfrm>
                <a:off x="5077402" y="922661"/>
                <a:ext cx="122760" cy="176400"/>
              </p14:xfrm>
            </p:contentPart>
          </mc:Choice>
          <mc:Fallback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478DFC6-BE93-44EA-A611-716210915A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68762" y="914021"/>
                  <a:ext cx="140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51ADBDF0-E1F5-4C80-9677-9DA08AB7F6AC}"/>
                    </a:ext>
                  </a:extLst>
                </p14:cNvPr>
                <p14:cNvContentPartPr/>
                <p14:nvPr/>
              </p14:nvContentPartPr>
              <p14:xfrm>
                <a:off x="4742962" y="1363661"/>
                <a:ext cx="333000" cy="126360"/>
              </p14:xfrm>
            </p:contentPart>
          </mc:Choice>
          <mc:Fallback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51ADBDF0-E1F5-4C80-9677-9DA08AB7F6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34322" y="1355021"/>
                  <a:ext cx="3506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1D07EA5-7870-4B04-93E6-36868D7E28C2}"/>
              </a:ext>
            </a:extLst>
          </p:cNvPr>
          <p:cNvGrpSpPr/>
          <p:nvPr/>
        </p:nvGrpSpPr>
        <p:grpSpPr>
          <a:xfrm>
            <a:off x="5749522" y="604781"/>
            <a:ext cx="185760" cy="106200"/>
            <a:chOff x="5749522" y="604781"/>
            <a:chExt cx="18576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08E92B14-45DD-48D5-8354-73D6264DC058}"/>
                    </a:ext>
                  </a:extLst>
                </p14:cNvPr>
                <p14:cNvContentPartPr/>
                <p14:nvPr/>
              </p14:nvContentPartPr>
              <p14:xfrm>
                <a:off x="5766802" y="604781"/>
                <a:ext cx="157320" cy="21960"/>
              </p14:xfrm>
            </p:contentPart>
          </mc:Choice>
          <mc:Fallback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08E92B14-45DD-48D5-8354-73D6264DC0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58162" y="596141"/>
                  <a:ext cx="174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35750F1-04F1-4AF2-8F4E-05EF30408BD9}"/>
                    </a:ext>
                  </a:extLst>
                </p14:cNvPr>
                <p14:cNvContentPartPr/>
                <p14:nvPr/>
              </p14:nvContentPartPr>
              <p14:xfrm>
                <a:off x="5749522" y="704141"/>
                <a:ext cx="185760" cy="6840"/>
              </p14:xfrm>
            </p:contentPart>
          </mc:Choice>
          <mc:Fallback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35750F1-04F1-4AF2-8F4E-05EF30408B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0882" y="695141"/>
                  <a:ext cx="2034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41229F05-4327-4DBE-ABAD-4C54C9890D5A}"/>
                  </a:ext>
                </a:extLst>
              </p14:cNvPr>
              <p14:cNvContentPartPr/>
              <p14:nvPr/>
            </p14:nvContentPartPr>
            <p14:xfrm>
              <a:off x="6325162" y="620981"/>
              <a:ext cx="140400" cy="1296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41229F05-4327-4DBE-ABAD-4C54C9890D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6162" y="612341"/>
                <a:ext cx="15804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70A60D7E-F2DC-4BA0-99FC-BE16C00109FC}"/>
              </a:ext>
            </a:extLst>
          </p:cNvPr>
          <p:cNvGrpSpPr/>
          <p:nvPr/>
        </p:nvGrpSpPr>
        <p:grpSpPr>
          <a:xfrm>
            <a:off x="6849682" y="452501"/>
            <a:ext cx="294840" cy="229680"/>
            <a:chOff x="6849682" y="452501"/>
            <a:chExt cx="29484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17466162-8B26-436B-88EB-F3FA9B249ADA}"/>
                    </a:ext>
                  </a:extLst>
                </p14:cNvPr>
                <p14:cNvContentPartPr/>
                <p14:nvPr/>
              </p14:nvContentPartPr>
              <p14:xfrm>
                <a:off x="6849682" y="452501"/>
                <a:ext cx="294840" cy="207720"/>
              </p14:xfrm>
            </p:contentPart>
          </mc:Choice>
          <mc:Fallback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17466162-8B26-436B-88EB-F3FA9B249A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0682" y="443501"/>
                  <a:ext cx="312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9AD7EFB7-2F1F-42CE-B8D8-147365E58474}"/>
                    </a:ext>
                  </a:extLst>
                </p14:cNvPr>
                <p14:cNvContentPartPr/>
                <p14:nvPr/>
              </p14:nvContentPartPr>
              <p14:xfrm>
                <a:off x="6968482" y="520901"/>
                <a:ext cx="144000" cy="161280"/>
              </p14:xfrm>
            </p:contentPart>
          </mc:Choice>
          <mc:Fallback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9AD7EFB7-2F1F-42CE-B8D8-147365E584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9842" y="511901"/>
                  <a:ext cx="1616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6134037-9398-49F3-A4E5-A9BB7D9496DE}"/>
              </a:ext>
            </a:extLst>
          </p:cNvPr>
          <p:cNvGrpSpPr/>
          <p:nvPr/>
        </p:nvGrpSpPr>
        <p:grpSpPr>
          <a:xfrm>
            <a:off x="7543402" y="65861"/>
            <a:ext cx="964440" cy="677520"/>
            <a:chOff x="7543402" y="65861"/>
            <a:chExt cx="96444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39248B7F-93D4-4C2D-8C74-F1125B171864}"/>
                    </a:ext>
                  </a:extLst>
                </p14:cNvPr>
                <p14:cNvContentPartPr/>
                <p14:nvPr/>
              </p14:nvContentPartPr>
              <p14:xfrm>
                <a:off x="7614682" y="192221"/>
                <a:ext cx="151920" cy="395640"/>
              </p14:xfrm>
            </p:contentPart>
          </mc:Choice>
          <mc:Fallback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39248B7F-93D4-4C2D-8C74-F1125B1718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06042" y="183221"/>
                  <a:ext cx="1695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F21B5890-D15B-44CF-A44C-F51502C9F3F6}"/>
                    </a:ext>
                  </a:extLst>
                </p14:cNvPr>
                <p14:cNvContentPartPr/>
                <p14:nvPr/>
              </p14:nvContentPartPr>
              <p14:xfrm>
                <a:off x="8084842" y="65861"/>
                <a:ext cx="253800" cy="457560"/>
              </p14:xfrm>
            </p:contentPart>
          </mc:Choice>
          <mc:Fallback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F21B5890-D15B-44CF-A44C-F51502C9F3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76202" y="57221"/>
                  <a:ext cx="2714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D240E9D1-26D2-4D4E-B801-62925A358940}"/>
                    </a:ext>
                  </a:extLst>
                </p14:cNvPr>
                <p14:cNvContentPartPr/>
                <p14:nvPr/>
              </p14:nvContentPartPr>
              <p14:xfrm>
                <a:off x="8142082" y="375821"/>
                <a:ext cx="365760" cy="148320"/>
              </p14:xfrm>
            </p:contentPart>
          </mc:Choice>
          <mc:Fallback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D240E9D1-26D2-4D4E-B801-62925A3589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33082" y="367181"/>
                  <a:ext cx="383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6F0C5B9C-0EDE-4E2D-A49F-A244F6F16DFA}"/>
                    </a:ext>
                  </a:extLst>
                </p14:cNvPr>
                <p14:cNvContentPartPr/>
                <p14:nvPr/>
              </p14:nvContentPartPr>
              <p14:xfrm>
                <a:off x="7543402" y="698021"/>
                <a:ext cx="936360" cy="45360"/>
              </p14:xfrm>
            </p:contentPart>
          </mc:Choice>
          <mc:Fallback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6F0C5B9C-0EDE-4E2D-A49F-A244F6F16D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34762" y="689381"/>
                  <a:ext cx="9540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4B65A68B-D653-4362-B1D8-FC6159095154}"/>
              </a:ext>
            </a:extLst>
          </p:cNvPr>
          <p:cNvGrpSpPr/>
          <p:nvPr/>
        </p:nvGrpSpPr>
        <p:grpSpPr>
          <a:xfrm>
            <a:off x="7878202" y="869381"/>
            <a:ext cx="335880" cy="591840"/>
            <a:chOff x="7878202" y="869381"/>
            <a:chExt cx="33588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01CC9CFB-C11B-4573-82C5-CEF3421C2BBA}"/>
                    </a:ext>
                  </a:extLst>
                </p14:cNvPr>
                <p14:cNvContentPartPr/>
                <p14:nvPr/>
              </p14:nvContentPartPr>
              <p14:xfrm>
                <a:off x="7878202" y="976301"/>
                <a:ext cx="156600" cy="484920"/>
              </p14:xfrm>
            </p:contentPart>
          </mc:Choice>
          <mc:Fallback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01CC9CFB-C11B-4573-82C5-CEF3421C2B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69202" y="967661"/>
                  <a:ext cx="1742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BC48CB06-0EB5-4D3D-9531-140A22B8C705}"/>
                    </a:ext>
                  </a:extLst>
                </p14:cNvPr>
                <p14:cNvContentPartPr/>
                <p14:nvPr/>
              </p14:nvContentPartPr>
              <p14:xfrm>
                <a:off x="8136322" y="869381"/>
                <a:ext cx="77760" cy="161280"/>
              </p14:xfrm>
            </p:contentPart>
          </mc:Choice>
          <mc:Fallback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BC48CB06-0EB5-4D3D-9531-140A22B8C7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27682" y="860381"/>
                  <a:ext cx="9540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157B89D8-D9BE-4A50-9C42-6BC492761F59}"/>
                  </a:ext>
                </a:extLst>
              </p14:cNvPr>
              <p14:cNvContentPartPr/>
              <p14:nvPr/>
            </p14:nvContentPartPr>
            <p14:xfrm>
              <a:off x="8894842" y="205901"/>
              <a:ext cx="75240" cy="28368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157B89D8-D9BE-4A50-9C42-6BC492761F5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85842" y="197261"/>
                <a:ext cx="92880" cy="30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D6D374EA-C8E9-405F-B14D-D8D197B46CBA}"/>
              </a:ext>
            </a:extLst>
          </p:cNvPr>
          <p:cNvGrpSpPr/>
          <p:nvPr/>
        </p:nvGrpSpPr>
        <p:grpSpPr>
          <a:xfrm>
            <a:off x="815722" y="1963781"/>
            <a:ext cx="783720" cy="362880"/>
            <a:chOff x="815722" y="1963781"/>
            <a:chExt cx="78372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D2D7A0BD-B198-400E-B147-D70BFC0E2B83}"/>
                    </a:ext>
                  </a:extLst>
                </p14:cNvPr>
                <p14:cNvContentPartPr/>
                <p14:nvPr/>
              </p14:nvContentPartPr>
              <p14:xfrm>
                <a:off x="883042" y="2046221"/>
                <a:ext cx="293760" cy="2160"/>
              </p14:xfrm>
            </p:contentPart>
          </mc:Choice>
          <mc:Fallback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D2D7A0BD-B198-400E-B147-D70BFC0E2B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042" y="2037581"/>
                  <a:ext cx="311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4A7DCF46-FC57-48E4-A6EC-2EA72E3FC9FB}"/>
                    </a:ext>
                  </a:extLst>
                </p14:cNvPr>
                <p14:cNvContentPartPr/>
                <p14:nvPr/>
              </p14:nvContentPartPr>
              <p14:xfrm>
                <a:off x="815722" y="1963781"/>
                <a:ext cx="761400" cy="325800"/>
              </p14:xfrm>
            </p:contentPart>
          </mc:Choice>
          <mc:Fallback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4A7DCF46-FC57-48E4-A6EC-2EA72E3FC9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7082" y="1955141"/>
                  <a:ext cx="779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F557A9E1-671C-4CF4-A128-AE41984E0ED4}"/>
                    </a:ext>
                  </a:extLst>
                </p14:cNvPr>
                <p14:cNvContentPartPr/>
                <p14:nvPr/>
              </p14:nvContentPartPr>
              <p14:xfrm>
                <a:off x="1290202" y="2123261"/>
                <a:ext cx="309240" cy="20340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F557A9E1-671C-4CF4-A128-AE41984E0ED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81562" y="2114261"/>
                  <a:ext cx="3268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CCC485C7-889A-41C8-81D5-7853095CF71A}"/>
              </a:ext>
            </a:extLst>
          </p:cNvPr>
          <p:cNvGrpSpPr/>
          <p:nvPr/>
        </p:nvGrpSpPr>
        <p:grpSpPr>
          <a:xfrm>
            <a:off x="2055202" y="1612421"/>
            <a:ext cx="1933920" cy="1092240"/>
            <a:chOff x="2055202" y="1612421"/>
            <a:chExt cx="1933920" cy="10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9CB2F679-A89C-4E59-AE71-A6A2B56734FB}"/>
                    </a:ext>
                  </a:extLst>
                </p14:cNvPr>
                <p14:cNvContentPartPr/>
                <p14:nvPr/>
              </p14:nvContentPartPr>
              <p14:xfrm>
                <a:off x="2055202" y="1733021"/>
                <a:ext cx="353880" cy="62136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9CB2F679-A89C-4E59-AE71-A6A2B56734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46202" y="1724381"/>
                  <a:ext cx="3715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71725FFE-D697-4E2D-B54B-78ADC85D3B0E}"/>
                    </a:ext>
                  </a:extLst>
                </p14:cNvPr>
                <p14:cNvContentPartPr/>
                <p14:nvPr/>
              </p14:nvContentPartPr>
              <p14:xfrm>
                <a:off x="2103442" y="2109221"/>
                <a:ext cx="451080" cy="222120"/>
              </p14:xfrm>
            </p:contentPart>
          </mc:Choice>
          <mc:Fallback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71725FFE-D697-4E2D-B54B-78ADC85D3B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94442" y="2100581"/>
                  <a:ext cx="468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64B518F2-669F-4329-9A1A-43667FD3E45B}"/>
                    </a:ext>
                  </a:extLst>
                </p14:cNvPr>
                <p14:cNvContentPartPr/>
                <p14:nvPr/>
              </p14:nvContentPartPr>
              <p14:xfrm>
                <a:off x="2791762" y="2130461"/>
                <a:ext cx="183600" cy="17640"/>
              </p14:xfrm>
            </p:contentPart>
          </mc:Choice>
          <mc:Fallback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64B518F2-669F-4329-9A1A-43667FD3E4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83122" y="2121461"/>
                  <a:ext cx="201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0EA43E9F-B1F0-42AC-9070-EEA2FE9F1E6E}"/>
                    </a:ext>
                  </a:extLst>
                </p14:cNvPr>
                <p14:cNvContentPartPr/>
                <p14:nvPr/>
              </p14:nvContentPartPr>
              <p14:xfrm>
                <a:off x="2773042" y="2243861"/>
                <a:ext cx="156600" cy="21960"/>
              </p14:xfrm>
            </p:contentPart>
          </mc:Choice>
          <mc:Fallback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0EA43E9F-B1F0-42AC-9070-EEA2FE9F1E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64402" y="2235221"/>
                  <a:ext cx="174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AA561D8E-AE3F-4981-9AE3-EE4A3ED03F5E}"/>
                    </a:ext>
                  </a:extLst>
                </p14:cNvPr>
                <p14:cNvContentPartPr/>
                <p14:nvPr/>
              </p14:nvContentPartPr>
              <p14:xfrm>
                <a:off x="3176962" y="2140901"/>
                <a:ext cx="213480" cy="48960"/>
              </p14:xfrm>
            </p:contentPart>
          </mc:Choice>
          <mc:Fallback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AA561D8E-AE3F-4981-9AE3-EE4A3ED03F5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68322" y="2132261"/>
                  <a:ext cx="231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DCC7CB65-A890-43BB-8195-0E107A5DECBA}"/>
                    </a:ext>
                  </a:extLst>
                </p14:cNvPr>
                <p14:cNvContentPartPr/>
                <p14:nvPr/>
              </p14:nvContentPartPr>
              <p14:xfrm>
                <a:off x="3519322" y="1612421"/>
                <a:ext cx="469800" cy="519480"/>
              </p14:xfrm>
            </p:contentPart>
          </mc:Choice>
          <mc:Fallback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DCC7CB65-A890-43BB-8195-0E107A5DEC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0322" y="1603421"/>
                  <a:ext cx="4874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AD96F835-C44B-469D-A8EA-A4A6DE0CDC77}"/>
                    </a:ext>
                  </a:extLst>
                </p14:cNvPr>
                <p14:cNvContentPartPr/>
                <p14:nvPr/>
              </p14:nvContentPartPr>
              <p14:xfrm>
                <a:off x="3902002" y="1792421"/>
                <a:ext cx="85320" cy="296280"/>
              </p14:xfrm>
            </p:contentPart>
          </mc:Choice>
          <mc:Fallback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AD96F835-C44B-469D-A8EA-A4A6DE0CDC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3002" y="1783421"/>
                  <a:ext cx="102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FAA275E6-23C6-40AE-8629-AF59AF933CED}"/>
                    </a:ext>
                  </a:extLst>
                </p14:cNvPr>
                <p14:cNvContentPartPr/>
                <p14:nvPr/>
              </p14:nvContentPartPr>
              <p14:xfrm>
                <a:off x="3628762" y="2218661"/>
                <a:ext cx="288720" cy="55080"/>
              </p14:xfrm>
            </p:contentPart>
          </mc:Choice>
          <mc:Fallback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FAA275E6-23C6-40AE-8629-AF59AF933C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20122" y="2210021"/>
                  <a:ext cx="306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3B9D3F2A-CFE7-4A05-A624-7EA462AE615D}"/>
                    </a:ext>
                  </a:extLst>
                </p14:cNvPr>
                <p14:cNvContentPartPr/>
                <p14:nvPr/>
              </p14:nvContentPartPr>
              <p14:xfrm>
                <a:off x="3771322" y="2423141"/>
                <a:ext cx="129600" cy="281520"/>
              </p14:xfrm>
            </p:contentPart>
          </mc:Choice>
          <mc:Fallback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3B9D3F2A-CFE7-4A05-A624-7EA462AE61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62322" y="2414141"/>
                  <a:ext cx="14724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" name="Input penna 48">
                <a:extLst>
                  <a:ext uri="{FF2B5EF4-FFF2-40B4-BE49-F238E27FC236}">
                    <a16:creationId xmlns:a16="http://schemas.microsoft.com/office/drawing/2014/main" id="{CEF45371-B4C6-4F80-B4BC-558E6747249E}"/>
                  </a:ext>
                </a:extLst>
              </p14:cNvPr>
              <p14:cNvContentPartPr/>
              <p14:nvPr/>
            </p14:nvContentPartPr>
            <p14:xfrm>
              <a:off x="4255882" y="1956221"/>
              <a:ext cx="125280" cy="614520"/>
            </p14:xfrm>
          </p:contentPart>
        </mc:Choice>
        <mc:Fallback>
          <p:pic>
            <p:nvPicPr>
              <p:cNvPr id="49" name="Input penna 48">
                <a:extLst>
                  <a:ext uri="{FF2B5EF4-FFF2-40B4-BE49-F238E27FC236}">
                    <a16:creationId xmlns:a16="http://schemas.microsoft.com/office/drawing/2014/main" id="{CEF45371-B4C6-4F80-B4BC-558E6747249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46882" y="1947221"/>
                <a:ext cx="142920" cy="63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BF4E3045-6D9A-4FA5-AABF-50A14CE5A3A1}"/>
              </a:ext>
            </a:extLst>
          </p:cNvPr>
          <p:cNvGrpSpPr/>
          <p:nvPr/>
        </p:nvGrpSpPr>
        <p:grpSpPr>
          <a:xfrm>
            <a:off x="4639642" y="2039021"/>
            <a:ext cx="229320" cy="121320"/>
            <a:chOff x="4639642" y="2039021"/>
            <a:chExt cx="22932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F545BBDA-B2FF-4DCF-B358-C1C58DA457F0}"/>
                    </a:ext>
                  </a:extLst>
                </p14:cNvPr>
                <p14:cNvContentPartPr/>
                <p14:nvPr/>
              </p14:nvContentPartPr>
              <p14:xfrm>
                <a:off x="4675282" y="2039021"/>
                <a:ext cx="186840" cy="8280"/>
              </p14:xfrm>
            </p:contentPart>
          </mc:Choice>
          <mc:Fallback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F545BBDA-B2FF-4DCF-B358-C1C58DA457F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66282" y="2030021"/>
                  <a:ext cx="204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87DE7A2D-9854-411C-8BFF-B7031999CA82}"/>
                    </a:ext>
                  </a:extLst>
                </p14:cNvPr>
                <p14:cNvContentPartPr/>
                <p14:nvPr/>
              </p14:nvContentPartPr>
              <p14:xfrm>
                <a:off x="4639642" y="2149541"/>
                <a:ext cx="229320" cy="10800"/>
              </p14:xfrm>
            </p:contentPart>
          </mc:Choice>
          <mc:Fallback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87DE7A2D-9854-411C-8BFF-B7031999CA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31002" y="2140901"/>
                  <a:ext cx="24696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3BB06829-487B-40D8-8720-D26975DDBB51}"/>
                  </a:ext>
                </a:extLst>
              </p14:cNvPr>
              <p14:cNvContentPartPr/>
              <p14:nvPr/>
            </p14:nvContentPartPr>
            <p14:xfrm>
              <a:off x="5126722" y="2026421"/>
              <a:ext cx="182880" cy="2016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3BB06829-487B-40D8-8720-D26975DDBB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17722" y="2017421"/>
                <a:ext cx="20052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uppo 64">
            <a:extLst>
              <a:ext uri="{FF2B5EF4-FFF2-40B4-BE49-F238E27FC236}">
                <a16:creationId xmlns:a16="http://schemas.microsoft.com/office/drawing/2014/main" id="{31132467-CFF5-442A-A724-AAFC2B6140F8}"/>
              </a:ext>
            </a:extLst>
          </p:cNvPr>
          <p:cNvGrpSpPr/>
          <p:nvPr/>
        </p:nvGrpSpPr>
        <p:grpSpPr>
          <a:xfrm>
            <a:off x="5290522" y="2165741"/>
            <a:ext cx="631440" cy="545760"/>
            <a:chOff x="5290522" y="2165741"/>
            <a:chExt cx="63144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A42773B8-8BDB-4C0E-B51D-4535C0E073A6}"/>
                    </a:ext>
                  </a:extLst>
                </p14:cNvPr>
                <p14:cNvContentPartPr/>
                <p14:nvPr/>
              </p14:nvContentPartPr>
              <p14:xfrm>
                <a:off x="5417242" y="2308661"/>
                <a:ext cx="72000" cy="217800"/>
              </p14:xfrm>
            </p:contentPart>
          </mc:Choice>
          <mc:Fallback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A42773B8-8BDB-4C0E-B51D-4535C0E073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08242" y="2299661"/>
                  <a:ext cx="89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D3EFDF35-DB12-4238-AF55-3F5306B504E6}"/>
                    </a:ext>
                  </a:extLst>
                </p14:cNvPr>
                <p14:cNvContentPartPr/>
                <p14:nvPr/>
              </p14:nvContentPartPr>
              <p14:xfrm>
                <a:off x="5560522" y="2165741"/>
                <a:ext cx="361440" cy="403920"/>
              </p14:xfrm>
            </p:contentPart>
          </mc:Choice>
          <mc:Fallback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D3EFDF35-DB12-4238-AF55-3F5306B504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51522" y="2157101"/>
                  <a:ext cx="3790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63BE8331-7CEE-4CA1-8838-3789A207A844}"/>
                    </a:ext>
                  </a:extLst>
                </p14:cNvPr>
                <p14:cNvContentPartPr/>
                <p14:nvPr/>
              </p14:nvContentPartPr>
              <p14:xfrm>
                <a:off x="5839522" y="2301821"/>
                <a:ext cx="81720" cy="177480"/>
              </p14:xfrm>
            </p:contentPart>
          </mc:Choice>
          <mc:Fallback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63BE8331-7CEE-4CA1-8838-3789A207A8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30522" y="2293181"/>
                  <a:ext cx="99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80953676-02BC-4AC0-9C1D-79E328DDA7E3}"/>
                    </a:ext>
                  </a:extLst>
                </p14:cNvPr>
                <p14:cNvContentPartPr/>
                <p14:nvPr/>
              </p14:nvContentPartPr>
              <p14:xfrm>
                <a:off x="5290522" y="2266541"/>
                <a:ext cx="277200" cy="444960"/>
              </p14:xfrm>
            </p:contentPart>
          </mc:Choice>
          <mc:Fallback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80953676-02BC-4AC0-9C1D-79E328DDA7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81522" y="2257901"/>
                  <a:ext cx="294840" cy="46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0AA38EDC-0AAF-494D-A02F-51BC03D01C96}"/>
              </a:ext>
            </a:extLst>
          </p:cNvPr>
          <p:cNvGrpSpPr/>
          <p:nvPr/>
        </p:nvGrpSpPr>
        <p:grpSpPr>
          <a:xfrm>
            <a:off x="5474122" y="1535021"/>
            <a:ext cx="404280" cy="488160"/>
            <a:chOff x="5474122" y="1535021"/>
            <a:chExt cx="40428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017189BE-C9C6-406C-BC11-DFD029234733}"/>
                    </a:ext>
                  </a:extLst>
                </p14:cNvPr>
                <p14:cNvContentPartPr/>
                <p14:nvPr/>
              </p14:nvContentPartPr>
              <p14:xfrm>
                <a:off x="5675002" y="1621421"/>
                <a:ext cx="96480" cy="252000"/>
              </p14:xfrm>
            </p:contentPart>
          </mc:Choice>
          <mc:Fallback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017189BE-C9C6-406C-BC11-DFD0292347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6002" y="1612781"/>
                  <a:ext cx="114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400E19DC-98A5-40FA-A906-A8D97596A8D1}"/>
                    </a:ext>
                  </a:extLst>
                </p14:cNvPr>
                <p14:cNvContentPartPr/>
                <p14:nvPr/>
              </p14:nvContentPartPr>
              <p14:xfrm>
                <a:off x="5496082" y="1967381"/>
                <a:ext cx="382320" cy="55800"/>
              </p14:xfrm>
            </p:contentPart>
          </mc:Choice>
          <mc:Fallback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400E19DC-98A5-40FA-A906-A8D97596A8D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87082" y="1958741"/>
                  <a:ext cx="399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7927CEC5-08A0-49D3-AF34-992E3B4656E3}"/>
                    </a:ext>
                  </a:extLst>
                </p14:cNvPr>
                <p14:cNvContentPartPr/>
                <p14:nvPr/>
              </p14:nvContentPartPr>
              <p14:xfrm>
                <a:off x="5474122" y="1535021"/>
                <a:ext cx="400680" cy="444240"/>
              </p14:xfrm>
            </p:contentPart>
          </mc:Choice>
          <mc:Fallback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7927CEC5-08A0-49D3-AF34-992E3B4656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65482" y="1526381"/>
                  <a:ext cx="418320" cy="46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72808D3B-1A33-4A5A-AD9B-B9D5E3257FD2}"/>
                  </a:ext>
                </a:extLst>
              </p14:cNvPr>
              <p14:cNvContentPartPr/>
              <p14:nvPr/>
            </p14:nvContentPartPr>
            <p14:xfrm>
              <a:off x="6176122" y="1752821"/>
              <a:ext cx="109800" cy="545400"/>
            </p14:xfrm>
          </p:contentPart>
        </mc:Choice>
        <mc:Fallback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72808D3B-1A33-4A5A-AD9B-B9D5E3257FD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67122" y="1743821"/>
                <a:ext cx="12744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uppo 68">
            <a:extLst>
              <a:ext uri="{FF2B5EF4-FFF2-40B4-BE49-F238E27FC236}">
                <a16:creationId xmlns:a16="http://schemas.microsoft.com/office/drawing/2014/main" id="{2503DA43-C33E-44DC-BB3C-301082123C33}"/>
              </a:ext>
            </a:extLst>
          </p:cNvPr>
          <p:cNvGrpSpPr/>
          <p:nvPr/>
        </p:nvGrpSpPr>
        <p:grpSpPr>
          <a:xfrm>
            <a:off x="6530722" y="1911581"/>
            <a:ext cx="175680" cy="108000"/>
            <a:chOff x="6530722" y="1911581"/>
            <a:chExt cx="17568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FEC4C9A4-48DF-4986-A452-944A8CBC5E49}"/>
                    </a:ext>
                  </a:extLst>
                </p14:cNvPr>
                <p14:cNvContentPartPr/>
                <p14:nvPr/>
              </p14:nvContentPartPr>
              <p14:xfrm>
                <a:off x="6530722" y="1911581"/>
                <a:ext cx="175680" cy="29520"/>
              </p14:xfrm>
            </p:contentPart>
          </mc:Choice>
          <mc:Fallback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FEC4C9A4-48DF-4986-A452-944A8CBC5E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21722" y="1902941"/>
                  <a:ext cx="193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0FFC4A1E-334C-404A-B588-58DABFFE724C}"/>
                    </a:ext>
                  </a:extLst>
                </p14:cNvPr>
                <p14:cNvContentPartPr/>
                <p14:nvPr/>
              </p14:nvContentPartPr>
              <p14:xfrm>
                <a:off x="6531802" y="2008421"/>
                <a:ext cx="154080" cy="11160"/>
              </p14:xfrm>
            </p:contentPart>
          </mc:Choice>
          <mc:Fallback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0FFC4A1E-334C-404A-B588-58DABFFE72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23162" y="1999421"/>
                  <a:ext cx="17172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53E9E1FE-280C-4287-A51B-56F0158A4D77}"/>
                  </a:ext>
                </a:extLst>
              </p14:cNvPr>
              <p14:cNvContentPartPr/>
              <p14:nvPr/>
            </p14:nvContentPartPr>
            <p14:xfrm>
              <a:off x="7124722" y="1953701"/>
              <a:ext cx="160560" cy="30240"/>
            </p14:xfrm>
          </p:contentPart>
        </mc:Choice>
        <mc:Fallback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53E9E1FE-280C-4287-A51B-56F0158A4D7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16082" y="1945061"/>
                <a:ext cx="17820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85B04893-8137-4D71-BF57-82FC832A4978}"/>
              </a:ext>
            </a:extLst>
          </p:cNvPr>
          <p:cNvGrpSpPr/>
          <p:nvPr/>
        </p:nvGrpSpPr>
        <p:grpSpPr>
          <a:xfrm>
            <a:off x="7538362" y="1722581"/>
            <a:ext cx="1155960" cy="464400"/>
            <a:chOff x="7538362" y="1722581"/>
            <a:chExt cx="115596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19C8DB61-1702-4AFD-B611-0231218D56D3}"/>
                    </a:ext>
                  </a:extLst>
                </p14:cNvPr>
                <p14:cNvContentPartPr/>
                <p14:nvPr/>
              </p14:nvContentPartPr>
              <p14:xfrm>
                <a:off x="7576522" y="1835261"/>
                <a:ext cx="75960" cy="37080"/>
              </p14:xfrm>
            </p:contentPart>
          </mc:Choice>
          <mc:Fallback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19C8DB61-1702-4AFD-B611-0231218D56D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67882" y="1826261"/>
                  <a:ext cx="93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3A6DA51F-5FCC-4145-84BE-60083AB53369}"/>
                    </a:ext>
                  </a:extLst>
                </p14:cNvPr>
                <p14:cNvContentPartPr/>
                <p14:nvPr/>
              </p14:nvContentPartPr>
              <p14:xfrm>
                <a:off x="7538362" y="1861181"/>
                <a:ext cx="137160" cy="270720"/>
              </p14:xfrm>
            </p:contentPart>
          </mc:Choice>
          <mc:Fallback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3A6DA51F-5FCC-4145-84BE-60083AB533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29722" y="1852541"/>
                  <a:ext cx="1548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1F34689F-37DA-4220-8827-6DAE49D2797C}"/>
                    </a:ext>
                  </a:extLst>
                </p14:cNvPr>
                <p14:cNvContentPartPr/>
                <p14:nvPr/>
              </p14:nvContentPartPr>
              <p14:xfrm>
                <a:off x="7741042" y="1853981"/>
                <a:ext cx="65880" cy="333000"/>
              </p14:xfrm>
            </p:contentPart>
          </mc:Choice>
          <mc:Fallback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1F34689F-37DA-4220-8827-6DAE49D2797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32402" y="1844981"/>
                  <a:ext cx="83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5D57C3B4-39CE-4ECC-B952-FC8439AD80AF}"/>
                    </a:ext>
                  </a:extLst>
                </p14:cNvPr>
                <p14:cNvContentPartPr/>
                <p14:nvPr/>
              </p14:nvContentPartPr>
              <p14:xfrm>
                <a:off x="8029042" y="1890701"/>
                <a:ext cx="199440" cy="205200"/>
              </p14:xfrm>
            </p:contentPart>
          </mc:Choice>
          <mc:Fallback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5D57C3B4-39CE-4ECC-B952-FC8439AD80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20042" y="1882061"/>
                  <a:ext cx="217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86137A0C-D36F-4D59-868C-FBCB78B0178F}"/>
                    </a:ext>
                  </a:extLst>
                </p14:cNvPr>
                <p14:cNvContentPartPr/>
                <p14:nvPr/>
              </p14:nvContentPartPr>
              <p14:xfrm>
                <a:off x="8316682" y="1722581"/>
                <a:ext cx="377640" cy="401760"/>
              </p14:xfrm>
            </p:contentPart>
          </mc:Choice>
          <mc:Fallback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86137A0C-D36F-4D59-868C-FBCB78B0178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7682" y="1713581"/>
                  <a:ext cx="395280" cy="419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8" name="Immagine 77">
            <a:extLst>
              <a:ext uri="{FF2B5EF4-FFF2-40B4-BE49-F238E27FC236}">
                <a16:creationId xmlns:a16="http://schemas.microsoft.com/office/drawing/2014/main" id="{B95419B7-D555-46B4-8699-78E58FB30E30}"/>
              </a:ext>
            </a:extLst>
          </p:cNvPr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379230" y="2406414"/>
            <a:ext cx="2432515" cy="41944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822D5681-0E3B-4024-B176-0E1B29F0AC65}"/>
                  </a:ext>
                </a:extLst>
              </p14:cNvPr>
              <p14:cNvContentPartPr/>
              <p14:nvPr/>
            </p14:nvContentPartPr>
            <p14:xfrm>
              <a:off x="1579642" y="5917301"/>
              <a:ext cx="54720" cy="89640"/>
            </p14:xfrm>
          </p:contentPart>
        </mc:Choice>
        <mc:Fallback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822D5681-0E3B-4024-B176-0E1B29F0AC6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570642" y="5908661"/>
                <a:ext cx="72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4E9F06AC-E15F-4CF2-8845-65B88C9384D6}"/>
                  </a:ext>
                </a:extLst>
              </p14:cNvPr>
              <p14:cNvContentPartPr/>
              <p14:nvPr/>
            </p14:nvContentPartPr>
            <p14:xfrm>
              <a:off x="1582882" y="5858981"/>
              <a:ext cx="76680" cy="151920"/>
            </p14:xfrm>
          </p:contentPart>
        </mc:Choice>
        <mc:Fallback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4E9F06AC-E15F-4CF2-8845-65B88C9384D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574242" y="5850341"/>
                <a:ext cx="94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25" name="Input penna 124">
                <a:extLst>
                  <a:ext uri="{FF2B5EF4-FFF2-40B4-BE49-F238E27FC236}">
                    <a16:creationId xmlns:a16="http://schemas.microsoft.com/office/drawing/2014/main" id="{272E19BD-26FE-4076-BC03-773D50B026C2}"/>
                  </a:ext>
                </a:extLst>
              </p14:cNvPr>
              <p14:cNvContentPartPr/>
              <p14:nvPr/>
            </p14:nvContentPartPr>
            <p14:xfrm>
              <a:off x="3998122" y="3121484"/>
              <a:ext cx="379440" cy="59760"/>
            </p14:xfrm>
          </p:contentPart>
        </mc:Choice>
        <mc:Fallback>
          <p:pic>
            <p:nvPicPr>
              <p:cNvPr id="125" name="Input penna 124">
                <a:extLst>
                  <a:ext uri="{FF2B5EF4-FFF2-40B4-BE49-F238E27FC236}">
                    <a16:creationId xmlns:a16="http://schemas.microsoft.com/office/drawing/2014/main" id="{272E19BD-26FE-4076-BC03-773D50B026C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989482" y="3112484"/>
                <a:ext cx="39708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EDFD2C3D-6853-4224-A4F8-3B4A455F8A40}"/>
              </a:ext>
            </a:extLst>
          </p:cNvPr>
          <p:cNvGrpSpPr/>
          <p:nvPr/>
        </p:nvGrpSpPr>
        <p:grpSpPr>
          <a:xfrm>
            <a:off x="3984442" y="3445484"/>
            <a:ext cx="653400" cy="429840"/>
            <a:chOff x="3984442" y="3445484"/>
            <a:chExt cx="65340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034FD78E-2EAD-43AD-A30D-3164CF999342}"/>
                    </a:ext>
                  </a:extLst>
                </p14:cNvPr>
                <p14:cNvContentPartPr/>
                <p14:nvPr/>
              </p14:nvContentPartPr>
              <p14:xfrm>
                <a:off x="3984442" y="3445484"/>
                <a:ext cx="293760" cy="429840"/>
              </p14:xfrm>
            </p:contentPart>
          </mc:Choice>
          <mc:Fallback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034FD78E-2EAD-43AD-A30D-3164CF99934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75802" y="3436844"/>
                  <a:ext cx="3114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A7366B04-3353-4BDA-BDAD-F02413C112BB}"/>
                    </a:ext>
                  </a:extLst>
                </p14:cNvPr>
                <p14:cNvContentPartPr/>
                <p14:nvPr/>
              </p14:nvContentPartPr>
              <p14:xfrm>
                <a:off x="4034122" y="3695324"/>
                <a:ext cx="238320" cy="30240"/>
              </p14:xfrm>
            </p:contentPart>
          </mc:Choice>
          <mc:Fallback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A7366B04-3353-4BDA-BDAD-F02413C112B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5482" y="3686684"/>
                  <a:ext cx="255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0F38DBFB-3B3B-43E3-85F7-954F3642ED04}"/>
                    </a:ext>
                  </a:extLst>
                </p14:cNvPr>
                <p14:cNvContentPartPr/>
                <p14:nvPr/>
              </p14:nvContentPartPr>
              <p14:xfrm>
                <a:off x="4008562" y="3449804"/>
                <a:ext cx="311760" cy="41760"/>
              </p14:xfrm>
            </p:contentPart>
          </mc:Choice>
          <mc:Fallback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0F38DBFB-3B3B-43E3-85F7-954F3642ED0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99562" y="3440804"/>
                  <a:ext cx="329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16461847-43F1-44B5-BF4C-635E7E195361}"/>
                    </a:ext>
                  </a:extLst>
                </p14:cNvPr>
                <p14:cNvContentPartPr/>
                <p14:nvPr/>
              </p14:nvContentPartPr>
              <p14:xfrm>
                <a:off x="4506442" y="3477164"/>
                <a:ext cx="104760" cy="12600"/>
              </p14:xfrm>
            </p:contentPart>
          </mc:Choice>
          <mc:Fallback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16461847-43F1-44B5-BF4C-635E7E1953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97802" y="3468524"/>
                  <a:ext cx="122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37EDA23E-7973-4DAA-A12D-F9BF85EB5E57}"/>
                    </a:ext>
                  </a:extLst>
                </p14:cNvPr>
                <p14:cNvContentPartPr/>
                <p14:nvPr/>
              </p14:nvContentPartPr>
              <p14:xfrm>
                <a:off x="4477642" y="3629804"/>
                <a:ext cx="160200" cy="19800"/>
              </p14:xfrm>
            </p:contentPart>
          </mc:Choice>
          <mc:Fallback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37EDA23E-7973-4DAA-A12D-F9BF85EB5E5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69002" y="3621164"/>
                  <a:ext cx="17784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606AB7C8-4837-4045-A463-B1AF5823A381}"/>
              </a:ext>
            </a:extLst>
          </p:cNvPr>
          <p:cNvGrpSpPr/>
          <p:nvPr/>
        </p:nvGrpSpPr>
        <p:grpSpPr>
          <a:xfrm>
            <a:off x="5008282" y="3381764"/>
            <a:ext cx="266040" cy="317160"/>
            <a:chOff x="5008282" y="3381764"/>
            <a:chExt cx="26604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9697DFA1-601A-450B-9CE6-EFE74987DED5}"/>
                    </a:ext>
                  </a:extLst>
                </p14:cNvPr>
                <p14:cNvContentPartPr/>
                <p14:nvPr/>
              </p14:nvContentPartPr>
              <p14:xfrm>
                <a:off x="5008282" y="3381764"/>
                <a:ext cx="230400" cy="288720"/>
              </p14:xfrm>
            </p:contentPart>
          </mc:Choice>
          <mc:Fallback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9697DFA1-601A-450B-9CE6-EFE74987DED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99282" y="3372764"/>
                  <a:ext cx="248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802FE35C-0B76-4747-A4BC-20196581ADF0}"/>
                    </a:ext>
                  </a:extLst>
                </p14:cNvPr>
                <p14:cNvContentPartPr/>
                <p14:nvPr/>
              </p14:nvContentPartPr>
              <p14:xfrm>
                <a:off x="5107282" y="3565004"/>
                <a:ext cx="167040" cy="133920"/>
              </p14:xfrm>
            </p:contentPart>
          </mc:Choice>
          <mc:Fallback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802FE35C-0B76-4747-A4BC-20196581ADF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098282" y="3556364"/>
                  <a:ext cx="18468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4FF87476-52C5-4896-BB67-8CBA5E889158}"/>
                  </a:ext>
                </a:extLst>
              </p14:cNvPr>
              <p14:cNvContentPartPr/>
              <p14:nvPr/>
            </p14:nvContentPartPr>
            <p14:xfrm>
              <a:off x="6876322" y="3419204"/>
              <a:ext cx="246240" cy="57240"/>
            </p14:xfrm>
          </p:contentPart>
        </mc:Choice>
        <mc:Fallback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4FF87476-52C5-4896-BB67-8CBA5E88915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867322" y="3410204"/>
                <a:ext cx="26388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7BE5EE90-8631-455B-8072-18304BF3AA8D}"/>
              </a:ext>
            </a:extLst>
          </p:cNvPr>
          <p:cNvGrpSpPr/>
          <p:nvPr/>
        </p:nvGrpSpPr>
        <p:grpSpPr>
          <a:xfrm>
            <a:off x="5533162" y="2953364"/>
            <a:ext cx="894960" cy="1220400"/>
            <a:chOff x="5533162" y="2953364"/>
            <a:chExt cx="894960" cy="12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EF2CB37E-D6BA-4BF6-A159-0DCEF5810F66}"/>
                    </a:ext>
                  </a:extLst>
                </p14:cNvPr>
                <p14:cNvContentPartPr/>
                <p14:nvPr/>
              </p14:nvContentPartPr>
              <p14:xfrm>
                <a:off x="5980642" y="2953364"/>
                <a:ext cx="263520" cy="445680"/>
              </p14:xfrm>
            </p:contentPart>
          </mc:Choice>
          <mc:Fallback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EF2CB37E-D6BA-4BF6-A159-0DCEF5810F6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72002" y="2944724"/>
                  <a:ext cx="2811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7B986403-136C-4429-AC09-B313614BAF10}"/>
                    </a:ext>
                  </a:extLst>
                </p14:cNvPr>
                <p14:cNvContentPartPr/>
                <p14:nvPr/>
              </p14:nvContentPartPr>
              <p14:xfrm>
                <a:off x="6100882" y="3210044"/>
                <a:ext cx="327240" cy="127080"/>
              </p14:xfrm>
            </p:contentPart>
          </mc:Choice>
          <mc:Fallback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7B986403-136C-4429-AC09-B313614BAF1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92242" y="3201044"/>
                  <a:ext cx="344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A7E82B0C-499E-4DC0-A833-7BBDA7BB41A5}"/>
                    </a:ext>
                  </a:extLst>
                </p14:cNvPr>
                <p14:cNvContentPartPr/>
                <p14:nvPr/>
              </p14:nvContentPartPr>
              <p14:xfrm>
                <a:off x="5740162" y="3495884"/>
                <a:ext cx="673200" cy="54000"/>
              </p14:xfrm>
            </p:contentPart>
          </mc:Choice>
          <mc:Fallback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A7E82B0C-499E-4DC0-A833-7BBDA7BB41A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731522" y="3487244"/>
                  <a:ext cx="690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7504ACD0-5A34-4602-B39D-397B409B96A1}"/>
                    </a:ext>
                  </a:extLst>
                </p14:cNvPr>
                <p14:cNvContentPartPr/>
                <p14:nvPr/>
              </p14:nvContentPartPr>
              <p14:xfrm>
                <a:off x="5945362" y="3882164"/>
                <a:ext cx="214200" cy="291600"/>
              </p14:xfrm>
            </p:contentPart>
          </mc:Choice>
          <mc:Fallback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7504ACD0-5A34-4602-B39D-397B409B96A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36722" y="3873524"/>
                  <a:ext cx="2318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6D998EA6-C7EA-4B11-BDD2-55D86907DDE8}"/>
                    </a:ext>
                  </a:extLst>
                </p14:cNvPr>
                <p14:cNvContentPartPr/>
                <p14:nvPr/>
              </p14:nvContentPartPr>
              <p14:xfrm>
                <a:off x="6209242" y="3739244"/>
                <a:ext cx="85680" cy="149040"/>
              </p14:xfrm>
            </p:contentPart>
          </mc:Choice>
          <mc:Fallback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6D998EA6-C7EA-4B11-BDD2-55D86907DDE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00242" y="3730604"/>
                  <a:ext cx="103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182880B7-6E92-4601-B31E-A567ABE5597B}"/>
                    </a:ext>
                  </a:extLst>
                </p14:cNvPr>
                <p14:cNvContentPartPr/>
                <p14:nvPr/>
              </p14:nvContentPartPr>
              <p14:xfrm>
                <a:off x="5533162" y="2972084"/>
                <a:ext cx="252000" cy="1191960"/>
              </p14:xfrm>
            </p:contentPart>
          </mc:Choice>
          <mc:Fallback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182880B7-6E92-4601-B31E-A567ABE5597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24522" y="2963084"/>
                  <a:ext cx="269640" cy="12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C927A38E-0136-4680-8FBD-61F82841CB0B}"/>
              </a:ext>
            </a:extLst>
          </p:cNvPr>
          <p:cNvGrpSpPr/>
          <p:nvPr/>
        </p:nvGrpSpPr>
        <p:grpSpPr>
          <a:xfrm>
            <a:off x="1024882" y="3335741"/>
            <a:ext cx="1322640" cy="3524400"/>
            <a:chOff x="1024882" y="3335741"/>
            <a:chExt cx="1322640" cy="352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3CFCDB1D-45F2-4A75-B5D9-A5F0BF842153}"/>
                    </a:ext>
                  </a:extLst>
                </p14:cNvPr>
                <p14:cNvContentPartPr/>
                <p14:nvPr/>
              </p14:nvContentPartPr>
              <p14:xfrm>
                <a:off x="1099402" y="4886981"/>
                <a:ext cx="868680" cy="741240"/>
              </p14:xfrm>
            </p:contentPart>
          </mc:Choice>
          <mc:Fallback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3CFCDB1D-45F2-4A75-B5D9-A5F0BF84215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0402" y="4878341"/>
                  <a:ext cx="88632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F4DF5D46-E398-4658-9071-BB3DC68040A1}"/>
                    </a:ext>
                  </a:extLst>
                </p14:cNvPr>
                <p14:cNvContentPartPr/>
                <p14:nvPr/>
              </p14:nvContentPartPr>
              <p14:xfrm>
                <a:off x="1374442" y="3335741"/>
                <a:ext cx="810360" cy="790920"/>
              </p14:xfrm>
            </p:contentPart>
          </mc:Choice>
          <mc:Fallback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F4DF5D46-E398-4658-9071-BB3DC68040A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65802" y="3327101"/>
                  <a:ext cx="82800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6CE849FB-7DCD-459F-808C-93C0E4043FA5}"/>
                    </a:ext>
                  </a:extLst>
                </p14:cNvPr>
                <p14:cNvContentPartPr/>
                <p14:nvPr/>
              </p14:nvContentPartPr>
              <p14:xfrm>
                <a:off x="1626802" y="5336261"/>
                <a:ext cx="27360" cy="650880"/>
              </p14:xfrm>
            </p:contentPart>
          </mc:Choice>
          <mc:Fallback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6CE849FB-7DCD-459F-808C-93C0E4043FA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18162" y="5327261"/>
                  <a:ext cx="4500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DD4F5682-6F5A-45F0-98E5-6D6BA4E5CD85}"/>
                    </a:ext>
                  </a:extLst>
                </p14:cNvPr>
                <p14:cNvContentPartPr/>
                <p14:nvPr/>
              </p14:nvContentPartPr>
              <p14:xfrm>
                <a:off x="1547962" y="5254541"/>
                <a:ext cx="216720" cy="216360"/>
              </p14:xfrm>
            </p:contentPart>
          </mc:Choice>
          <mc:Fallback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DD4F5682-6F5A-45F0-98E5-6D6BA4E5CD8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38962" y="5245541"/>
                  <a:ext cx="234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6AF563C9-E3CB-4AC1-A49F-4F4105447E1A}"/>
                    </a:ext>
                  </a:extLst>
                </p14:cNvPr>
                <p14:cNvContentPartPr/>
                <p14:nvPr/>
              </p14:nvContentPartPr>
              <p14:xfrm>
                <a:off x="1932442" y="5316821"/>
                <a:ext cx="136800" cy="286920"/>
              </p14:xfrm>
            </p:contentPart>
          </mc:Choice>
          <mc:Fallback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6AF563C9-E3CB-4AC1-A49F-4F4105447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923802" y="5308181"/>
                  <a:ext cx="154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A1FEE263-F5C0-4A8A-8953-0C32E19D07C4}"/>
                    </a:ext>
                  </a:extLst>
                </p14:cNvPr>
                <p14:cNvContentPartPr/>
                <p14:nvPr/>
              </p14:nvContentPartPr>
              <p14:xfrm>
                <a:off x="1934242" y="5418341"/>
                <a:ext cx="154080" cy="56880"/>
              </p14:xfrm>
            </p:contentPart>
          </mc:Choice>
          <mc:Fallback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A1FEE263-F5C0-4A8A-8953-0C32E19D07C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925602" y="5409701"/>
                  <a:ext cx="171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2EF809AE-F0B9-4482-A14A-188D06CCE618}"/>
                    </a:ext>
                  </a:extLst>
                </p14:cNvPr>
                <p14:cNvContentPartPr/>
                <p14:nvPr/>
              </p14:nvContentPartPr>
              <p14:xfrm>
                <a:off x="1902562" y="5260661"/>
                <a:ext cx="214560" cy="85320"/>
              </p14:xfrm>
            </p:contentPart>
          </mc:Choice>
          <mc:Fallback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2EF809AE-F0B9-4482-A14A-188D06CCE61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3562" y="5252021"/>
                  <a:ext cx="232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11021C9D-4553-4AFF-BDE9-919BC2C72D51}"/>
                    </a:ext>
                  </a:extLst>
                </p14:cNvPr>
                <p14:cNvContentPartPr/>
                <p14:nvPr/>
              </p14:nvContentPartPr>
              <p14:xfrm>
                <a:off x="2166802" y="5506541"/>
                <a:ext cx="55800" cy="147600"/>
              </p14:xfrm>
            </p:contentPart>
          </mc:Choice>
          <mc:Fallback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11021C9D-4553-4AFF-BDE9-919BC2C72D5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58162" y="5497901"/>
                  <a:ext cx="73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90B98462-42C4-4183-932B-D2F3B067ADEC}"/>
                    </a:ext>
                  </a:extLst>
                </p14:cNvPr>
                <p14:cNvContentPartPr/>
                <p14:nvPr/>
              </p14:nvContentPartPr>
              <p14:xfrm>
                <a:off x="2190922" y="5551181"/>
                <a:ext cx="156600" cy="82440"/>
              </p14:xfrm>
            </p:contentPart>
          </mc:Choice>
          <mc:Fallback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90B98462-42C4-4183-932B-D2F3B067AD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82282" y="5542181"/>
                  <a:ext cx="174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003768E9-8138-43FA-97A7-A70B0DE91EFB}"/>
                    </a:ext>
                  </a:extLst>
                </p14:cNvPr>
                <p14:cNvContentPartPr/>
                <p14:nvPr/>
              </p14:nvContentPartPr>
              <p14:xfrm>
                <a:off x="1904722" y="5082101"/>
                <a:ext cx="261720" cy="135000"/>
              </p14:xfrm>
            </p:contentPart>
          </mc:Choice>
          <mc:Fallback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003768E9-8138-43FA-97A7-A70B0DE91EF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895722" y="5073101"/>
                  <a:ext cx="279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C0AAE6DA-2154-40AD-9E62-7975D24310FB}"/>
                    </a:ext>
                  </a:extLst>
                </p14:cNvPr>
                <p14:cNvContentPartPr/>
                <p14:nvPr/>
              </p14:nvContentPartPr>
              <p14:xfrm>
                <a:off x="2293882" y="6615701"/>
                <a:ext cx="6840" cy="1044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C0AAE6DA-2154-40AD-9E62-7975D24310F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84882" y="6607061"/>
                  <a:ext cx="24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5761890B-E45B-4EF5-8108-33D33882BC29}"/>
                    </a:ext>
                  </a:extLst>
                </p14:cNvPr>
                <p14:cNvContentPartPr/>
                <p14:nvPr/>
              </p14:nvContentPartPr>
              <p14:xfrm>
                <a:off x="1742002" y="6275861"/>
                <a:ext cx="108360" cy="200880"/>
              </p14:xfrm>
            </p:contentPart>
          </mc:Choice>
          <mc:Fallback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5761890B-E45B-4EF5-8108-33D33882BC2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33362" y="6267221"/>
                  <a:ext cx="126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017D91D9-D3FB-4BBF-A103-5152706FDA9B}"/>
                    </a:ext>
                  </a:extLst>
                </p14:cNvPr>
                <p14:cNvContentPartPr/>
                <p14:nvPr/>
              </p14:nvContentPartPr>
              <p14:xfrm>
                <a:off x="1754962" y="6330581"/>
                <a:ext cx="126360" cy="41760"/>
              </p14:xfrm>
            </p:contentPart>
          </mc:Choice>
          <mc:Fallback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017D91D9-D3FB-4BBF-A103-5152706FDA9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45962" y="6321581"/>
                  <a:ext cx="144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6C47FA5D-4B37-4BA0-802B-A91804C440A4}"/>
                    </a:ext>
                  </a:extLst>
                </p14:cNvPr>
                <p14:cNvContentPartPr/>
                <p14:nvPr/>
              </p14:nvContentPartPr>
              <p14:xfrm>
                <a:off x="1744522" y="6267941"/>
                <a:ext cx="105840" cy="46440"/>
              </p14:xfrm>
            </p:contentPart>
          </mc:Choice>
          <mc:Fallback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6C47FA5D-4B37-4BA0-802B-A91804C440A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35522" y="6258941"/>
                  <a:ext cx="123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86337AC7-57A8-4195-B037-6601D71A00F4}"/>
                    </a:ext>
                  </a:extLst>
                </p14:cNvPr>
                <p14:cNvContentPartPr/>
                <p14:nvPr/>
              </p14:nvContentPartPr>
              <p14:xfrm>
                <a:off x="1967362" y="6368741"/>
                <a:ext cx="64800" cy="12960"/>
              </p14:xfrm>
            </p:contentPart>
          </mc:Choice>
          <mc:Fallback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86337AC7-57A8-4195-B037-6601D71A00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958722" y="6360101"/>
                  <a:ext cx="82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F25005D7-22B3-451B-89FC-05501DFAACC0}"/>
                    </a:ext>
                  </a:extLst>
                </p14:cNvPr>
                <p14:cNvContentPartPr/>
                <p14:nvPr/>
              </p14:nvContentPartPr>
              <p14:xfrm>
                <a:off x="1960162" y="6459821"/>
                <a:ext cx="68400" cy="18720"/>
              </p14:xfrm>
            </p:contentPart>
          </mc:Choice>
          <mc:Fallback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F25005D7-22B3-451B-89FC-05501DFAACC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951522" y="6450821"/>
                  <a:ext cx="86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A6E9A74F-0D6A-435F-912B-3D63862473EC}"/>
                    </a:ext>
                  </a:extLst>
                </p14:cNvPr>
                <p14:cNvContentPartPr/>
                <p14:nvPr/>
              </p14:nvContentPartPr>
              <p14:xfrm>
                <a:off x="2168962" y="6240221"/>
                <a:ext cx="54360" cy="22212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A6E9A74F-0D6A-435F-912B-3D63862473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59962" y="6231581"/>
                  <a:ext cx="72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D066C6A3-258D-46B8-A45F-433246551C2F}"/>
                    </a:ext>
                  </a:extLst>
                </p14:cNvPr>
                <p14:cNvContentPartPr/>
                <p14:nvPr/>
              </p14:nvContentPartPr>
              <p14:xfrm>
                <a:off x="1748842" y="6103061"/>
                <a:ext cx="243720" cy="9360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D066C6A3-258D-46B8-A45F-433246551C2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39842" y="6094421"/>
                  <a:ext cx="261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9C81CC9A-3DE0-4B3C-87CD-612C78DA453B}"/>
                    </a:ext>
                  </a:extLst>
                </p14:cNvPr>
                <p14:cNvContentPartPr/>
                <p14:nvPr/>
              </p14:nvContentPartPr>
              <p14:xfrm>
                <a:off x="1703842" y="6157421"/>
                <a:ext cx="268920" cy="6732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9C81CC9A-3DE0-4B3C-87CD-612C78DA453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694842" y="6148421"/>
                  <a:ext cx="286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B471A898-F3A2-436A-AB3C-B82B64E12FC0}"/>
                    </a:ext>
                  </a:extLst>
                </p14:cNvPr>
                <p14:cNvContentPartPr/>
                <p14:nvPr/>
              </p14:nvContentPartPr>
              <p14:xfrm>
                <a:off x="1916962" y="6095501"/>
                <a:ext cx="165960" cy="200520"/>
              </p14:xfrm>
            </p:contentPart>
          </mc:Choice>
          <mc:Fallback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B471A898-F3A2-436A-AB3C-B82B64E12FC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908322" y="6086501"/>
                  <a:ext cx="183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41F2A038-4393-496B-BFC8-CB9D2000D6B9}"/>
                    </a:ext>
                  </a:extLst>
                </p14:cNvPr>
                <p14:cNvContentPartPr/>
                <p14:nvPr/>
              </p14:nvContentPartPr>
              <p14:xfrm>
                <a:off x="1158802" y="5941421"/>
                <a:ext cx="480960" cy="50400"/>
              </p14:xfrm>
            </p:contentPart>
          </mc:Choice>
          <mc:Fallback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41F2A038-4393-496B-BFC8-CB9D2000D6B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149802" y="5932781"/>
                  <a:ext cx="498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92966449-5996-4C79-BA13-17DC77FDA28C}"/>
                    </a:ext>
                  </a:extLst>
                </p14:cNvPr>
                <p14:cNvContentPartPr/>
                <p14:nvPr/>
              </p14:nvContentPartPr>
              <p14:xfrm>
                <a:off x="1024882" y="5868701"/>
                <a:ext cx="254880" cy="191520"/>
              </p14:xfrm>
            </p:contentPart>
          </mc:Choice>
          <mc:Fallback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92966449-5996-4C79-BA13-17DC77FDA28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5882" y="5860061"/>
                  <a:ext cx="272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7878EF95-17B3-488E-8872-CA7F58F09649}"/>
                    </a:ext>
                  </a:extLst>
                </p14:cNvPr>
                <p14:cNvContentPartPr/>
                <p14:nvPr/>
              </p14:nvContentPartPr>
              <p14:xfrm>
                <a:off x="1640122" y="5951861"/>
                <a:ext cx="477360" cy="42480"/>
              </p14:xfrm>
            </p:contentPart>
          </mc:Choice>
          <mc:Fallback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7878EF95-17B3-488E-8872-CA7F58F0964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631482" y="5942861"/>
                  <a:ext cx="495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35C09BDE-F763-4B32-9A52-A559D0B1317A}"/>
                    </a:ext>
                  </a:extLst>
                </p14:cNvPr>
                <p14:cNvContentPartPr/>
                <p14:nvPr/>
              </p14:nvContentPartPr>
              <p14:xfrm>
                <a:off x="2057722" y="5880941"/>
                <a:ext cx="219600" cy="13320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35C09BDE-F763-4B32-9A52-A559D0B1317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722" y="5872301"/>
                  <a:ext cx="237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4CEF156F-8D9D-426E-B7FC-33672E1B0835}"/>
                    </a:ext>
                  </a:extLst>
                </p14:cNvPr>
                <p14:cNvContentPartPr/>
                <p14:nvPr/>
              </p14:nvContentPartPr>
              <p14:xfrm>
                <a:off x="1888162" y="5774021"/>
                <a:ext cx="187560" cy="33480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4CEF156F-8D9D-426E-B7FC-33672E1B083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79522" y="5765381"/>
                  <a:ext cx="205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15FD2EE2-1AFC-45A8-A0A5-051D1B06107E}"/>
                    </a:ext>
                  </a:extLst>
                </p14:cNvPr>
                <p14:cNvContentPartPr/>
                <p14:nvPr/>
              </p14:nvContentPartPr>
              <p14:xfrm>
                <a:off x="2012362" y="5892461"/>
                <a:ext cx="65520" cy="164160"/>
              </p14:xfrm>
            </p:contentPart>
          </mc:Choice>
          <mc:Fallback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15FD2EE2-1AFC-45A8-A0A5-051D1B06107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03722" y="5883461"/>
                  <a:ext cx="83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B82F1A7D-363E-4290-9B99-C9E01D9499C8}"/>
                    </a:ext>
                  </a:extLst>
                </p14:cNvPr>
                <p14:cNvContentPartPr/>
                <p14:nvPr/>
              </p14:nvContentPartPr>
              <p14:xfrm>
                <a:off x="1261402" y="5813261"/>
                <a:ext cx="138600" cy="279720"/>
              </p14:xfrm>
            </p:contentPart>
          </mc:Choice>
          <mc:Fallback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B82F1A7D-363E-4290-9B99-C9E01D9499C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252762" y="5804261"/>
                  <a:ext cx="156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2F6B0973-20D3-41C4-82EA-14B356ED1749}"/>
                    </a:ext>
                  </a:extLst>
                </p14:cNvPr>
                <p14:cNvContentPartPr/>
                <p14:nvPr/>
              </p14:nvContentPartPr>
              <p14:xfrm>
                <a:off x="1328002" y="5890661"/>
                <a:ext cx="65520" cy="137880"/>
              </p14:xfrm>
            </p:contentPart>
          </mc:Choice>
          <mc:Fallback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2F6B0973-20D3-41C4-82EA-14B356ED174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319362" y="5881661"/>
                  <a:ext cx="83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F4EF5CC8-FB25-444D-A2F9-86D5995B2674}"/>
                    </a:ext>
                  </a:extLst>
                </p14:cNvPr>
                <p14:cNvContentPartPr/>
                <p14:nvPr/>
              </p14:nvContentPartPr>
              <p14:xfrm>
                <a:off x="1578202" y="6023501"/>
                <a:ext cx="25560" cy="520560"/>
              </p14:xfrm>
            </p:contentPart>
          </mc:Choice>
          <mc:Fallback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F4EF5CC8-FB25-444D-A2F9-86D5995B267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569202" y="6014501"/>
                  <a:ext cx="432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6FBCD264-C34F-4B3B-94FF-794885CBF0D9}"/>
                    </a:ext>
                  </a:extLst>
                </p14:cNvPr>
                <p14:cNvContentPartPr/>
                <p14:nvPr/>
              </p14:nvContentPartPr>
              <p14:xfrm>
                <a:off x="1503682" y="6532901"/>
                <a:ext cx="150480" cy="230760"/>
              </p14:xfrm>
            </p:contentPart>
          </mc:Choice>
          <mc:Fallback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6FBCD264-C34F-4B3B-94FF-794885CBF0D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494682" y="6523901"/>
                  <a:ext cx="168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937B0FD0-8725-4A21-96D4-B13F1095D2DC}"/>
                    </a:ext>
                  </a:extLst>
                </p14:cNvPr>
                <p14:cNvContentPartPr/>
                <p14:nvPr/>
              </p14:nvContentPartPr>
              <p14:xfrm>
                <a:off x="1121722" y="6479981"/>
                <a:ext cx="136440" cy="309600"/>
              </p14:xfrm>
            </p:contentPart>
          </mc:Choice>
          <mc:Fallback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937B0FD0-8725-4A21-96D4-B13F1095D2D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12722" y="6471341"/>
                  <a:ext cx="154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4C3359D5-B506-4AB4-AC8D-13760BB5E2A8}"/>
                    </a:ext>
                  </a:extLst>
                </p14:cNvPr>
                <p14:cNvContentPartPr/>
                <p14:nvPr/>
              </p14:nvContentPartPr>
              <p14:xfrm>
                <a:off x="1125682" y="6601301"/>
                <a:ext cx="159480" cy="48600"/>
              </p14:xfrm>
            </p:contentPart>
          </mc:Choice>
          <mc:Fallback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4C3359D5-B506-4AB4-AC8D-13760BB5E2A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16682" y="6592661"/>
                  <a:ext cx="177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D1900925-5EA4-4D22-8EF2-C55243ED7D4D}"/>
                    </a:ext>
                  </a:extLst>
                </p14:cNvPr>
                <p14:cNvContentPartPr/>
                <p14:nvPr/>
              </p14:nvContentPartPr>
              <p14:xfrm>
                <a:off x="1080682" y="6504461"/>
                <a:ext cx="190800" cy="69480"/>
              </p14:xfrm>
            </p:contentPart>
          </mc:Choice>
          <mc:Fallback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D1900925-5EA4-4D22-8EF2-C55243ED7D4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2042" y="6495821"/>
                  <a:ext cx="208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76F97AC9-6EB1-4FDE-963D-A14409187F6B}"/>
                    </a:ext>
                  </a:extLst>
                </p14:cNvPr>
                <p14:cNvContentPartPr/>
                <p14:nvPr/>
              </p14:nvContentPartPr>
              <p14:xfrm>
                <a:off x="1342042" y="6701381"/>
                <a:ext cx="73800" cy="158760"/>
              </p14:xfrm>
            </p:contentPart>
          </mc:Choice>
          <mc:Fallback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76F97AC9-6EB1-4FDE-963D-A14409187F6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333402" y="6692741"/>
                  <a:ext cx="91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4CE0177C-1334-40D8-B9BA-067519741C5A}"/>
                    </a:ext>
                  </a:extLst>
                </p14:cNvPr>
                <p14:cNvContentPartPr/>
                <p14:nvPr/>
              </p14:nvContentPartPr>
              <p14:xfrm>
                <a:off x="1130002" y="6319724"/>
                <a:ext cx="200160" cy="86040"/>
              </p14:xfrm>
            </p:contentPart>
          </mc:Choice>
          <mc:Fallback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4CE0177C-1334-40D8-B9BA-067519741C5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21002" y="6310724"/>
                  <a:ext cx="217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E06F10BC-899F-49B0-A1CB-9FB336D2A6F3}"/>
                    </a:ext>
                  </a:extLst>
                </p14:cNvPr>
                <p14:cNvContentPartPr/>
                <p14:nvPr/>
              </p14:nvContentPartPr>
              <p14:xfrm>
                <a:off x="1661722" y="3868844"/>
                <a:ext cx="20160" cy="1142280"/>
              </p14:xfrm>
            </p:contentPart>
          </mc:Choice>
          <mc:Fallback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E06F10BC-899F-49B0-A1CB-9FB336D2A6F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652722" y="3859844"/>
                  <a:ext cx="37800" cy="11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2A14D926-CB3B-49F9-A706-18A6B7D67AC5}"/>
              </a:ext>
            </a:extLst>
          </p:cNvPr>
          <p:cNvGrpSpPr/>
          <p:nvPr/>
        </p:nvGrpSpPr>
        <p:grpSpPr>
          <a:xfrm>
            <a:off x="7507762" y="2624324"/>
            <a:ext cx="1846440" cy="1441800"/>
            <a:chOff x="7507762" y="2624324"/>
            <a:chExt cx="1846440" cy="14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25898636-38E3-4291-B888-E324FB1939CB}"/>
                    </a:ext>
                  </a:extLst>
                </p14:cNvPr>
                <p14:cNvContentPartPr/>
                <p14:nvPr/>
              </p14:nvContentPartPr>
              <p14:xfrm>
                <a:off x="7919962" y="2818004"/>
                <a:ext cx="140040" cy="475560"/>
              </p14:xfrm>
            </p:contentPart>
          </mc:Choice>
          <mc:Fallback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25898636-38E3-4291-B888-E324FB1939C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10962" y="2809364"/>
                  <a:ext cx="1576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033CA327-40A2-4A01-93FB-FC2D09AABF5D}"/>
                    </a:ext>
                  </a:extLst>
                </p14:cNvPr>
                <p14:cNvContentPartPr/>
                <p14:nvPr/>
              </p14:nvContentPartPr>
              <p14:xfrm>
                <a:off x="7671922" y="3202124"/>
                <a:ext cx="917640" cy="109800"/>
              </p14:xfrm>
            </p:contentPart>
          </mc:Choice>
          <mc:Fallback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033CA327-40A2-4A01-93FB-FC2D09AABF5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662922" y="3193124"/>
                  <a:ext cx="935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728EF80E-0396-485E-9B9E-3E05D27D0166}"/>
                    </a:ext>
                  </a:extLst>
                </p14:cNvPr>
                <p14:cNvContentPartPr/>
                <p14:nvPr/>
              </p14:nvContentPartPr>
              <p14:xfrm>
                <a:off x="7507762" y="3496964"/>
                <a:ext cx="164880" cy="435600"/>
              </p14:xfrm>
            </p:contentPart>
          </mc:Choice>
          <mc:Fallback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728EF80E-0396-485E-9B9E-3E05D27D016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498762" y="3487964"/>
                  <a:ext cx="1825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B0A3D8B6-D617-4D16-ABA4-439482B38267}"/>
                    </a:ext>
                  </a:extLst>
                </p14:cNvPr>
                <p14:cNvContentPartPr/>
                <p14:nvPr/>
              </p14:nvContentPartPr>
              <p14:xfrm>
                <a:off x="7705042" y="3682004"/>
                <a:ext cx="110520" cy="219600"/>
              </p14:xfrm>
            </p:contentPart>
          </mc:Choice>
          <mc:Fallback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B0A3D8B6-D617-4D16-ABA4-439482B3826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696042" y="3673364"/>
                  <a:ext cx="12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50F167A7-0E67-43B8-8AFD-5FC56FB0ADBC}"/>
                    </a:ext>
                  </a:extLst>
                </p14:cNvPr>
                <p14:cNvContentPartPr/>
                <p14:nvPr/>
              </p14:nvContentPartPr>
              <p14:xfrm>
                <a:off x="7825282" y="3580484"/>
                <a:ext cx="105480" cy="351720"/>
              </p14:xfrm>
            </p:contentPart>
          </mc:Choice>
          <mc:Fallback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50F167A7-0E67-43B8-8AFD-5FC56FB0ADB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816642" y="3571844"/>
                  <a:ext cx="1231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266D252E-5EC5-499B-815A-96D95B79C6EE}"/>
                    </a:ext>
                  </a:extLst>
                </p14:cNvPr>
                <p14:cNvContentPartPr/>
                <p14:nvPr/>
              </p14:nvContentPartPr>
              <p14:xfrm>
                <a:off x="8004922" y="3715124"/>
                <a:ext cx="180000" cy="28080"/>
              </p14:xfrm>
            </p:contentPart>
          </mc:Choice>
          <mc:Fallback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266D252E-5EC5-499B-815A-96D95B79C6E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996282" y="3706484"/>
                  <a:ext cx="197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46391303-0A77-41FE-8470-B53545EBE779}"/>
                    </a:ext>
                  </a:extLst>
                </p14:cNvPr>
                <p14:cNvContentPartPr/>
                <p14:nvPr/>
              </p14:nvContentPartPr>
              <p14:xfrm>
                <a:off x="8117602" y="3578684"/>
                <a:ext cx="8280" cy="228960"/>
              </p14:xfrm>
            </p:contentPart>
          </mc:Choice>
          <mc:Fallback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46391303-0A77-41FE-8470-B53545EBE77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108962" y="3570044"/>
                  <a:ext cx="25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5AB5D6E6-CEC8-4415-B341-C10B7F98F3C7}"/>
                    </a:ext>
                  </a:extLst>
                </p14:cNvPr>
                <p14:cNvContentPartPr/>
                <p14:nvPr/>
              </p14:nvContentPartPr>
              <p14:xfrm>
                <a:off x="8316682" y="3659684"/>
                <a:ext cx="217800" cy="195120"/>
              </p14:xfrm>
            </p:contentPart>
          </mc:Choice>
          <mc:Fallback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5AB5D6E6-CEC8-4415-B341-C10B7F98F3C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307682" y="3650684"/>
                  <a:ext cx="235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F9CDD8A4-3C31-4E5B-A436-B4292C5F9D1E}"/>
                    </a:ext>
                  </a:extLst>
                </p14:cNvPr>
                <p14:cNvContentPartPr/>
                <p14:nvPr/>
              </p14:nvContentPartPr>
              <p14:xfrm>
                <a:off x="8574442" y="3464564"/>
                <a:ext cx="164880" cy="471240"/>
              </p14:xfrm>
            </p:contentPart>
          </mc:Choice>
          <mc:Fallback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F9CDD8A4-3C31-4E5B-A436-B4292C5F9D1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565442" y="3455924"/>
                  <a:ext cx="1825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75E15D70-8537-43A7-B1A3-C9FBB44ECDB4}"/>
                    </a:ext>
                  </a:extLst>
                </p14:cNvPr>
                <p14:cNvContentPartPr/>
                <p14:nvPr/>
              </p14:nvContentPartPr>
              <p14:xfrm>
                <a:off x="8810602" y="3400484"/>
                <a:ext cx="119880" cy="130320"/>
              </p14:xfrm>
            </p:contentPart>
          </mc:Choice>
          <mc:Fallback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75E15D70-8537-43A7-B1A3-C9FBB44ECDB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801602" y="3391484"/>
                  <a:ext cx="137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BCA38FCF-153F-41D9-BA0B-5B7DDEB27CB0}"/>
                    </a:ext>
                  </a:extLst>
                </p14:cNvPr>
                <p14:cNvContentPartPr/>
                <p14:nvPr/>
              </p14:nvContentPartPr>
              <p14:xfrm>
                <a:off x="8919322" y="2624324"/>
                <a:ext cx="434880" cy="1441800"/>
              </p14:xfrm>
            </p:contentPart>
          </mc:Choice>
          <mc:Fallback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BCA38FCF-153F-41D9-BA0B-5B7DDEB27CB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910322" y="2615324"/>
                  <a:ext cx="452520" cy="145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3EB33B31-D5FC-4103-8523-1EEE019055E8}"/>
              </a:ext>
            </a:extLst>
          </p:cNvPr>
          <p:cNvGrpSpPr/>
          <p:nvPr/>
        </p:nvGrpSpPr>
        <p:grpSpPr>
          <a:xfrm>
            <a:off x="9520162" y="3128324"/>
            <a:ext cx="203760" cy="167760"/>
            <a:chOff x="9520162" y="3128324"/>
            <a:chExt cx="20376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152525C1-85A6-4AD8-9989-AD763BBA0A51}"/>
                    </a:ext>
                  </a:extLst>
                </p14:cNvPr>
                <p14:cNvContentPartPr/>
                <p14:nvPr/>
              </p14:nvContentPartPr>
              <p14:xfrm>
                <a:off x="9539602" y="3128324"/>
                <a:ext cx="184320" cy="27360"/>
              </p14:xfrm>
            </p:contentPart>
          </mc:Choice>
          <mc:Fallback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152525C1-85A6-4AD8-9989-AD763BBA0A5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530602" y="3119684"/>
                  <a:ext cx="201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CAF73B42-9BB1-4FBD-A084-0EAE2BAD203F}"/>
                    </a:ext>
                  </a:extLst>
                </p14:cNvPr>
                <p14:cNvContentPartPr/>
                <p14:nvPr/>
              </p14:nvContentPartPr>
              <p14:xfrm>
                <a:off x="9520162" y="3273044"/>
                <a:ext cx="173520" cy="23040"/>
              </p14:xfrm>
            </p:contentPart>
          </mc:Choice>
          <mc:Fallback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CAF73B42-9BB1-4FBD-A084-0EAE2BAD203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511162" y="3264404"/>
                  <a:ext cx="19116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83" name="Input penna 182">
                <a:extLst>
                  <a:ext uri="{FF2B5EF4-FFF2-40B4-BE49-F238E27FC236}">
                    <a16:creationId xmlns:a16="http://schemas.microsoft.com/office/drawing/2014/main" id="{3AFEF56A-20B6-47F2-B7B5-0F835AE2EF46}"/>
                  </a:ext>
                </a:extLst>
              </p14:cNvPr>
              <p14:cNvContentPartPr/>
              <p14:nvPr/>
            </p14:nvContentPartPr>
            <p14:xfrm>
              <a:off x="5803162" y="5060444"/>
              <a:ext cx="621360" cy="16200"/>
            </p14:xfrm>
          </p:contentPart>
        </mc:Choice>
        <mc:Fallback>
          <p:pic>
            <p:nvPicPr>
              <p:cNvPr id="183" name="Input penna 182">
                <a:extLst>
                  <a:ext uri="{FF2B5EF4-FFF2-40B4-BE49-F238E27FC236}">
                    <a16:creationId xmlns:a16="http://schemas.microsoft.com/office/drawing/2014/main" id="{3AFEF56A-20B6-47F2-B7B5-0F835AE2EF4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794162" y="5051804"/>
                <a:ext cx="63900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uppo 190">
            <a:extLst>
              <a:ext uri="{FF2B5EF4-FFF2-40B4-BE49-F238E27FC236}">
                <a16:creationId xmlns:a16="http://schemas.microsoft.com/office/drawing/2014/main" id="{14A08522-7E80-4811-8327-F83D527951BC}"/>
              </a:ext>
            </a:extLst>
          </p:cNvPr>
          <p:cNvGrpSpPr/>
          <p:nvPr/>
        </p:nvGrpSpPr>
        <p:grpSpPr>
          <a:xfrm>
            <a:off x="3423202" y="4396604"/>
            <a:ext cx="2502000" cy="1239840"/>
            <a:chOff x="3423202" y="4396604"/>
            <a:chExt cx="2502000" cy="12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D264DD44-4235-40AC-99EC-26F1197A1145}"/>
                    </a:ext>
                  </a:extLst>
                </p14:cNvPr>
                <p14:cNvContentPartPr/>
                <p14:nvPr/>
              </p14:nvContentPartPr>
              <p14:xfrm>
                <a:off x="3423202" y="4820684"/>
                <a:ext cx="270000" cy="21960"/>
              </p14:xfrm>
            </p:contentPart>
          </mc:Choice>
          <mc:Fallback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D264DD44-4235-40AC-99EC-26F1197A114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414562" y="4811684"/>
                  <a:ext cx="287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994BDE4D-154A-4EEF-88E0-ED612F09A4AF}"/>
                    </a:ext>
                  </a:extLst>
                </p14:cNvPr>
                <p14:cNvContentPartPr/>
                <p14:nvPr/>
              </p14:nvContentPartPr>
              <p14:xfrm>
                <a:off x="3423922" y="4963604"/>
                <a:ext cx="181800" cy="21600"/>
              </p14:xfrm>
            </p:contentPart>
          </mc:Choice>
          <mc:Fallback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994BDE4D-154A-4EEF-88E0-ED612F09A4A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414922" y="4954964"/>
                  <a:ext cx="199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83FADC3C-3A76-4727-9A9B-4AC2AC630B75}"/>
                    </a:ext>
                  </a:extLst>
                </p14:cNvPr>
                <p14:cNvContentPartPr/>
                <p14:nvPr/>
              </p14:nvContentPartPr>
              <p14:xfrm>
                <a:off x="4054642" y="4446284"/>
                <a:ext cx="218520" cy="392760"/>
              </p14:xfrm>
            </p:contentPart>
          </mc:Choice>
          <mc:Fallback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83FADC3C-3A76-4727-9A9B-4AC2AC630B7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045642" y="4437284"/>
                  <a:ext cx="2361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8DE73EFD-90B5-4EB6-A2C4-4344E49ADFAD}"/>
                    </a:ext>
                  </a:extLst>
                </p14:cNvPr>
                <p14:cNvContentPartPr/>
                <p14:nvPr/>
              </p14:nvContentPartPr>
              <p14:xfrm>
                <a:off x="3833602" y="4993124"/>
                <a:ext cx="433080" cy="34560"/>
              </p14:xfrm>
            </p:contentPart>
          </mc:Choice>
          <mc:Fallback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8DE73EFD-90B5-4EB6-A2C4-4344E49ADFA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824962" y="4984124"/>
                  <a:ext cx="450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4C85B367-8E07-4886-AFFD-39AB57CB56B3}"/>
                    </a:ext>
                  </a:extLst>
                </p14:cNvPr>
                <p14:cNvContentPartPr/>
                <p14:nvPr/>
              </p14:nvContentPartPr>
              <p14:xfrm>
                <a:off x="3664762" y="5284364"/>
                <a:ext cx="109800" cy="352080"/>
              </p14:xfrm>
            </p:contentPart>
          </mc:Choice>
          <mc:Fallback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4C85B367-8E07-4886-AFFD-39AB57CB56B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55762" y="5275364"/>
                  <a:ext cx="1274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CB43E7C0-702E-41B3-B738-528DB0141C13}"/>
                    </a:ext>
                  </a:extLst>
                </p14:cNvPr>
                <p14:cNvContentPartPr/>
                <p14:nvPr/>
              </p14:nvContentPartPr>
              <p14:xfrm>
                <a:off x="3888682" y="5329004"/>
                <a:ext cx="97200" cy="293400"/>
              </p14:xfrm>
            </p:contentPart>
          </mc:Choice>
          <mc:Fallback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CB43E7C0-702E-41B3-B738-528DB0141C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879682" y="5320004"/>
                  <a:ext cx="114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BB14A187-AF57-40BA-AF56-3E007C6B9148}"/>
                    </a:ext>
                  </a:extLst>
                </p14:cNvPr>
                <p14:cNvContentPartPr/>
                <p14:nvPr/>
              </p14:nvContentPartPr>
              <p14:xfrm>
                <a:off x="3808762" y="5325044"/>
                <a:ext cx="318240" cy="46800"/>
              </p14:xfrm>
            </p:contentPart>
          </mc:Choice>
          <mc:Fallback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BB14A187-AF57-40BA-AF56-3E007C6B914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00122" y="5316404"/>
                  <a:ext cx="335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5AF4E25E-B101-43AD-BA47-125BD840CA87}"/>
                    </a:ext>
                  </a:extLst>
                </p14:cNvPr>
                <p14:cNvContentPartPr/>
                <p14:nvPr/>
              </p14:nvContentPartPr>
              <p14:xfrm>
                <a:off x="4146442" y="5304524"/>
                <a:ext cx="343080" cy="316440"/>
              </p14:xfrm>
            </p:contentPart>
          </mc:Choice>
          <mc:Fallback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5AF4E25E-B101-43AD-BA47-125BD840CA8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137442" y="5295884"/>
                  <a:ext cx="360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EE5C59BB-DF34-49BE-A092-0540EA6D77B0}"/>
                    </a:ext>
                  </a:extLst>
                </p14:cNvPr>
                <p14:cNvContentPartPr/>
                <p14:nvPr/>
              </p14:nvContentPartPr>
              <p14:xfrm>
                <a:off x="4596802" y="4477964"/>
                <a:ext cx="318960" cy="1150920"/>
              </p14:xfrm>
            </p:contentPart>
          </mc:Choice>
          <mc:Fallback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EE5C59BB-DF34-49BE-A092-0540EA6D77B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588162" y="4469324"/>
                  <a:ext cx="336600" cy="11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F86A337F-58BD-4401-8BFD-E84C60A4B6BA}"/>
                    </a:ext>
                  </a:extLst>
                </p14:cNvPr>
                <p14:cNvContentPartPr/>
                <p14:nvPr/>
              </p14:nvContentPartPr>
              <p14:xfrm>
                <a:off x="5318962" y="4396604"/>
                <a:ext cx="482760" cy="567720"/>
              </p14:xfrm>
            </p:contentPart>
          </mc:Choice>
          <mc:Fallback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F86A337F-58BD-4401-8BFD-E84C60A4B6B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309962" y="4387964"/>
                  <a:ext cx="5004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2E5A040A-9C31-4911-A86E-9FE6B5BE951C}"/>
                    </a:ext>
                  </a:extLst>
                </p14:cNvPr>
                <p14:cNvContentPartPr/>
                <p14:nvPr/>
              </p14:nvContentPartPr>
              <p14:xfrm>
                <a:off x="5021962" y="5015444"/>
                <a:ext cx="903240" cy="154080"/>
              </p14:xfrm>
            </p:contentPart>
          </mc:Choice>
          <mc:Fallback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2E5A040A-9C31-4911-A86E-9FE6B5BE951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013322" y="5006444"/>
                  <a:ext cx="920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7036E74C-F7B5-410E-AF57-075DECA2FA29}"/>
                    </a:ext>
                  </a:extLst>
                </p14:cNvPr>
                <p14:cNvContentPartPr/>
                <p14:nvPr/>
              </p14:nvContentPartPr>
              <p14:xfrm>
                <a:off x="5341282" y="5275004"/>
                <a:ext cx="92160" cy="239040"/>
              </p14:xfrm>
            </p:contentPart>
          </mc:Choice>
          <mc:Fallback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7036E74C-F7B5-410E-AF57-075DECA2FA2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32282" y="5266004"/>
                  <a:ext cx="109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2306C823-5720-4FE0-AD55-45B50C1BC98D}"/>
                    </a:ext>
                  </a:extLst>
                </p14:cNvPr>
                <p14:cNvContentPartPr/>
                <p14:nvPr/>
              </p14:nvContentPartPr>
              <p14:xfrm>
                <a:off x="5507242" y="5289044"/>
                <a:ext cx="360" cy="360"/>
              </p14:xfrm>
            </p:contentPart>
          </mc:Choice>
          <mc:Fallback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2306C823-5720-4FE0-AD55-45B50C1BC98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98602" y="52804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87369640-C22E-490E-936C-7D7E06629033}"/>
                    </a:ext>
                  </a:extLst>
                </p14:cNvPr>
                <p14:cNvContentPartPr/>
                <p14:nvPr/>
              </p14:nvContentPartPr>
              <p14:xfrm>
                <a:off x="5490322" y="5256284"/>
                <a:ext cx="61920" cy="113040"/>
              </p14:xfrm>
            </p:contentPart>
          </mc:Choice>
          <mc:Fallback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87369640-C22E-490E-936C-7D7E0662903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81322" y="5247644"/>
                  <a:ext cx="79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9" name="Input penna 188">
                  <a:extLst>
                    <a:ext uri="{FF2B5EF4-FFF2-40B4-BE49-F238E27FC236}">
                      <a16:creationId xmlns:a16="http://schemas.microsoft.com/office/drawing/2014/main" id="{5164C80F-A514-4D95-AB55-816C8C2F41B4}"/>
                    </a:ext>
                  </a:extLst>
                </p14:cNvPr>
                <p14:cNvContentPartPr/>
                <p14:nvPr/>
              </p14:nvContentPartPr>
              <p14:xfrm>
                <a:off x="4872202" y="4683524"/>
                <a:ext cx="94320" cy="321840"/>
              </p14:xfrm>
            </p:contentPart>
          </mc:Choice>
          <mc:Fallback>
            <p:pic>
              <p:nvPicPr>
                <p:cNvPr id="189" name="Input penna 188">
                  <a:extLst>
                    <a:ext uri="{FF2B5EF4-FFF2-40B4-BE49-F238E27FC236}">
                      <a16:creationId xmlns:a16="http://schemas.microsoft.com/office/drawing/2014/main" id="{5164C80F-A514-4D95-AB55-816C8C2F41B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863562" y="4674884"/>
                  <a:ext cx="1119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0" name="Input penna 189">
                  <a:extLst>
                    <a:ext uri="{FF2B5EF4-FFF2-40B4-BE49-F238E27FC236}">
                      <a16:creationId xmlns:a16="http://schemas.microsoft.com/office/drawing/2014/main" id="{5CE1784C-9A7D-4E35-9BEC-B1153A74F4CA}"/>
                    </a:ext>
                  </a:extLst>
                </p14:cNvPr>
                <p14:cNvContentPartPr/>
                <p14:nvPr/>
              </p14:nvContentPartPr>
              <p14:xfrm>
                <a:off x="5035282" y="4687124"/>
                <a:ext cx="78120" cy="299520"/>
              </p14:xfrm>
            </p:contentPart>
          </mc:Choice>
          <mc:Fallback>
            <p:pic>
              <p:nvPicPr>
                <p:cNvPr id="190" name="Input penna 189">
                  <a:extLst>
                    <a:ext uri="{FF2B5EF4-FFF2-40B4-BE49-F238E27FC236}">
                      <a16:creationId xmlns:a16="http://schemas.microsoft.com/office/drawing/2014/main" id="{5CE1784C-9A7D-4E35-9BEC-B1153A74F4C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026642" y="4678124"/>
                  <a:ext cx="95760" cy="31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92" name="Input penna 191">
                <a:extLst>
                  <a:ext uri="{FF2B5EF4-FFF2-40B4-BE49-F238E27FC236}">
                    <a16:creationId xmlns:a16="http://schemas.microsoft.com/office/drawing/2014/main" id="{81791637-B1FB-4B84-A1F7-B89D1E23F751}"/>
                  </a:ext>
                </a:extLst>
              </p14:cNvPr>
              <p14:cNvContentPartPr/>
              <p14:nvPr/>
            </p14:nvContentPartPr>
            <p14:xfrm>
              <a:off x="6757162" y="4985924"/>
              <a:ext cx="187920" cy="51480"/>
            </p14:xfrm>
          </p:contentPart>
        </mc:Choice>
        <mc:Fallback>
          <p:pic>
            <p:nvPicPr>
              <p:cNvPr id="192" name="Input penna 191">
                <a:extLst>
                  <a:ext uri="{FF2B5EF4-FFF2-40B4-BE49-F238E27FC236}">
                    <a16:creationId xmlns:a16="http://schemas.microsoft.com/office/drawing/2014/main" id="{81791637-B1FB-4B84-A1F7-B89D1E23F75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748162" y="4977284"/>
                <a:ext cx="20556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uppo 203">
            <a:extLst>
              <a:ext uri="{FF2B5EF4-FFF2-40B4-BE49-F238E27FC236}">
                <a16:creationId xmlns:a16="http://schemas.microsoft.com/office/drawing/2014/main" id="{CCB8F997-96EE-4CFB-AFB3-5C6B498AC96C}"/>
              </a:ext>
            </a:extLst>
          </p:cNvPr>
          <p:cNvGrpSpPr/>
          <p:nvPr/>
        </p:nvGrpSpPr>
        <p:grpSpPr>
          <a:xfrm>
            <a:off x="7296082" y="4351604"/>
            <a:ext cx="1352160" cy="1183320"/>
            <a:chOff x="7296082" y="4351604"/>
            <a:chExt cx="1352160" cy="11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44B1A5CA-C38F-4BC6-8DF5-C48BA2C620C0}"/>
                    </a:ext>
                  </a:extLst>
                </p14:cNvPr>
                <p14:cNvContentPartPr/>
                <p14:nvPr/>
              </p14:nvContentPartPr>
              <p14:xfrm>
                <a:off x="7662922" y="4440884"/>
                <a:ext cx="101520" cy="481680"/>
              </p14:xfrm>
            </p:contentPart>
          </mc:Choice>
          <mc:Fallback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44B1A5CA-C38F-4BC6-8DF5-C48BA2C620C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653922" y="4432244"/>
                  <a:ext cx="1191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6D624120-1AB2-415E-A756-A37FD8CFECAD}"/>
                    </a:ext>
                  </a:extLst>
                </p14:cNvPr>
                <p14:cNvContentPartPr/>
                <p14:nvPr/>
              </p14:nvContentPartPr>
              <p14:xfrm>
                <a:off x="7324162" y="4942004"/>
                <a:ext cx="972360" cy="16200"/>
              </p14:xfrm>
            </p:contentPart>
          </mc:Choice>
          <mc:Fallback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6D624120-1AB2-415E-A756-A37FD8CFECA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315522" y="4933004"/>
                  <a:ext cx="990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DDD27474-4214-4F47-A91B-CCB726C8D53C}"/>
                    </a:ext>
                  </a:extLst>
                </p14:cNvPr>
                <p14:cNvContentPartPr/>
                <p14:nvPr/>
              </p14:nvContentPartPr>
              <p14:xfrm>
                <a:off x="7378522" y="5213444"/>
                <a:ext cx="123840" cy="292680"/>
              </p14:xfrm>
            </p:contentPart>
          </mc:Choice>
          <mc:Fallback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DDD27474-4214-4F47-A91B-CCB726C8D53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369882" y="5204444"/>
                  <a:ext cx="141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9232885A-B586-445B-8C91-AB4A7B7D1B6F}"/>
                    </a:ext>
                  </a:extLst>
                </p14:cNvPr>
                <p14:cNvContentPartPr/>
                <p14:nvPr/>
              </p14:nvContentPartPr>
              <p14:xfrm>
                <a:off x="7671562" y="5214884"/>
                <a:ext cx="102960" cy="308880"/>
              </p14:xfrm>
            </p:contentPart>
          </mc:Choice>
          <mc:Fallback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9232885A-B586-445B-8C91-AB4A7B7D1B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62922" y="5206244"/>
                  <a:ext cx="120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3AA6C155-2092-4F02-9B48-E0B65EC308EF}"/>
                    </a:ext>
                  </a:extLst>
                </p14:cNvPr>
                <p14:cNvContentPartPr/>
                <p14:nvPr/>
              </p14:nvContentPartPr>
              <p14:xfrm>
                <a:off x="7883602" y="5158364"/>
                <a:ext cx="96480" cy="161640"/>
              </p14:xfrm>
            </p:contentPart>
          </mc:Choice>
          <mc:Fallback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3AA6C155-2092-4F02-9B48-E0B65EC308E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874602" y="5149724"/>
                  <a:ext cx="114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D7C6A958-B07F-44FE-B913-F523B7EA28EB}"/>
                    </a:ext>
                  </a:extLst>
                </p14:cNvPr>
                <p14:cNvContentPartPr/>
                <p14:nvPr/>
              </p14:nvContentPartPr>
              <p14:xfrm>
                <a:off x="7307962" y="4561844"/>
                <a:ext cx="100080" cy="289080"/>
              </p14:xfrm>
            </p:contentPart>
          </mc:Choice>
          <mc:Fallback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D7C6A958-B07F-44FE-B913-F523B7EA28E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298962" y="4552844"/>
                  <a:ext cx="1177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1" name="Input penna 200">
                  <a:extLst>
                    <a:ext uri="{FF2B5EF4-FFF2-40B4-BE49-F238E27FC236}">
                      <a16:creationId xmlns:a16="http://schemas.microsoft.com/office/drawing/2014/main" id="{78D54898-693A-4428-8870-583F5832F74E}"/>
                    </a:ext>
                  </a:extLst>
                </p14:cNvPr>
                <p14:cNvContentPartPr/>
                <p14:nvPr/>
              </p14:nvContentPartPr>
              <p14:xfrm>
                <a:off x="8431522" y="4351604"/>
                <a:ext cx="216720" cy="1183320"/>
              </p14:xfrm>
            </p:contentPart>
          </mc:Choice>
          <mc:Fallback>
            <p:pic>
              <p:nvPicPr>
                <p:cNvPr id="201" name="Input penna 200">
                  <a:extLst>
                    <a:ext uri="{FF2B5EF4-FFF2-40B4-BE49-F238E27FC236}">
                      <a16:creationId xmlns:a16="http://schemas.microsoft.com/office/drawing/2014/main" id="{78D54898-693A-4428-8870-583F5832F74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422882" y="4342604"/>
                  <a:ext cx="234360" cy="12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2DB8DBEE-FD39-44F8-95EF-A8CF4C31AB9D}"/>
                    </a:ext>
                  </a:extLst>
                </p14:cNvPr>
                <p14:cNvContentPartPr/>
                <p14:nvPr/>
              </p14:nvContentPartPr>
              <p14:xfrm>
                <a:off x="7296082" y="4435484"/>
                <a:ext cx="139320" cy="435960"/>
              </p14:xfrm>
            </p:contentPart>
          </mc:Choice>
          <mc:Fallback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2DB8DBEE-FD39-44F8-95EF-A8CF4C31AB9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287082" y="4426484"/>
                  <a:ext cx="156960" cy="4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uppo 208">
            <a:extLst>
              <a:ext uri="{FF2B5EF4-FFF2-40B4-BE49-F238E27FC236}">
                <a16:creationId xmlns:a16="http://schemas.microsoft.com/office/drawing/2014/main" id="{2BDDC6B0-D226-4535-BEEC-0A3392F65D77}"/>
              </a:ext>
            </a:extLst>
          </p:cNvPr>
          <p:cNvGrpSpPr/>
          <p:nvPr/>
        </p:nvGrpSpPr>
        <p:grpSpPr>
          <a:xfrm>
            <a:off x="1337362" y="2509844"/>
            <a:ext cx="542880" cy="1327680"/>
            <a:chOff x="1337362" y="2509844"/>
            <a:chExt cx="542880" cy="13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ADD7C1DC-BAE7-4BD4-9D3D-C70AFBD0286B}"/>
                    </a:ext>
                  </a:extLst>
                </p14:cNvPr>
                <p14:cNvContentPartPr/>
                <p14:nvPr/>
              </p14:nvContentPartPr>
              <p14:xfrm>
                <a:off x="1669642" y="2583644"/>
                <a:ext cx="93240" cy="1253880"/>
              </p14:xfrm>
            </p:contentPart>
          </mc:Choice>
          <mc:Fallback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ADD7C1DC-BAE7-4BD4-9D3D-C70AFBD0286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661002" y="2574644"/>
                  <a:ext cx="110880" cy="12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78AE9CC6-623F-46E7-AEAE-0305B81D7BD3}"/>
                    </a:ext>
                  </a:extLst>
                </p14:cNvPr>
                <p14:cNvContentPartPr/>
                <p14:nvPr/>
              </p14:nvContentPartPr>
              <p14:xfrm>
                <a:off x="1614922" y="2509844"/>
                <a:ext cx="265320" cy="230760"/>
              </p14:xfrm>
            </p:contentPart>
          </mc:Choice>
          <mc:Fallback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78AE9CC6-623F-46E7-AEAE-0305B81D7BD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605922" y="2501204"/>
                  <a:ext cx="282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7" name="Input penna 206">
                  <a:extLst>
                    <a:ext uri="{FF2B5EF4-FFF2-40B4-BE49-F238E27FC236}">
                      <a16:creationId xmlns:a16="http://schemas.microsoft.com/office/drawing/2014/main" id="{6BC1875B-7D75-4997-9FCD-77673B8FE6A8}"/>
                    </a:ext>
                  </a:extLst>
                </p14:cNvPr>
                <p14:cNvContentPartPr/>
                <p14:nvPr/>
              </p14:nvContentPartPr>
              <p14:xfrm>
                <a:off x="1365442" y="2602004"/>
                <a:ext cx="133920" cy="420120"/>
              </p14:xfrm>
            </p:contentPart>
          </mc:Choice>
          <mc:Fallback>
            <p:pic>
              <p:nvPicPr>
                <p:cNvPr id="207" name="Input penna 206">
                  <a:extLst>
                    <a:ext uri="{FF2B5EF4-FFF2-40B4-BE49-F238E27FC236}">
                      <a16:creationId xmlns:a16="http://schemas.microsoft.com/office/drawing/2014/main" id="{6BC1875B-7D75-4997-9FCD-77673B8FE6A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356442" y="2593364"/>
                  <a:ext cx="1515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8" name="Input penna 207">
                  <a:extLst>
                    <a:ext uri="{FF2B5EF4-FFF2-40B4-BE49-F238E27FC236}">
                      <a16:creationId xmlns:a16="http://schemas.microsoft.com/office/drawing/2014/main" id="{5A806F4D-C2F4-4853-814B-24EBDA3D2E01}"/>
                    </a:ext>
                  </a:extLst>
                </p14:cNvPr>
                <p14:cNvContentPartPr/>
                <p14:nvPr/>
              </p14:nvContentPartPr>
              <p14:xfrm>
                <a:off x="1337362" y="2823764"/>
                <a:ext cx="179280" cy="17640"/>
              </p14:xfrm>
            </p:contentPart>
          </mc:Choice>
          <mc:Fallback>
            <p:pic>
              <p:nvPicPr>
                <p:cNvPr id="208" name="Input penna 207">
                  <a:extLst>
                    <a:ext uri="{FF2B5EF4-FFF2-40B4-BE49-F238E27FC236}">
                      <a16:creationId xmlns:a16="http://schemas.microsoft.com/office/drawing/2014/main" id="{5A806F4D-C2F4-4853-814B-24EBDA3D2E0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328362" y="2814764"/>
                  <a:ext cx="1969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uppo 225">
            <a:extLst>
              <a:ext uri="{FF2B5EF4-FFF2-40B4-BE49-F238E27FC236}">
                <a16:creationId xmlns:a16="http://schemas.microsoft.com/office/drawing/2014/main" id="{8C17F528-A2E4-47BC-81E5-CD12DA93388D}"/>
              </a:ext>
            </a:extLst>
          </p:cNvPr>
          <p:cNvGrpSpPr/>
          <p:nvPr/>
        </p:nvGrpSpPr>
        <p:grpSpPr>
          <a:xfrm>
            <a:off x="4300162" y="4155764"/>
            <a:ext cx="4042440" cy="2563920"/>
            <a:chOff x="4300162" y="4155764"/>
            <a:chExt cx="4042440" cy="25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D9F4A044-E3CF-4C34-BFDD-BDA86E75C9F5}"/>
                    </a:ext>
                  </a:extLst>
                </p14:cNvPr>
                <p14:cNvContentPartPr/>
                <p14:nvPr/>
              </p14:nvContentPartPr>
              <p14:xfrm>
                <a:off x="4789042" y="4155764"/>
                <a:ext cx="1746000" cy="1717200"/>
              </p14:xfrm>
            </p:contentPart>
          </mc:Choice>
          <mc:Fallback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D9F4A044-E3CF-4C34-BFDD-BDA86E75C9F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780042" y="4146764"/>
                  <a:ext cx="1763640" cy="17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D82288D1-8D10-419C-81EA-9DD711F8B9B9}"/>
                    </a:ext>
                  </a:extLst>
                </p14:cNvPr>
                <p14:cNvContentPartPr/>
                <p14:nvPr/>
              </p14:nvContentPartPr>
              <p14:xfrm>
                <a:off x="6977842" y="4320284"/>
                <a:ext cx="1364760" cy="1462320"/>
              </p14:xfrm>
            </p:contentPart>
          </mc:Choice>
          <mc:Fallback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D82288D1-8D10-419C-81EA-9DD711F8B9B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969202" y="4311644"/>
                  <a:ext cx="1382400" cy="14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2" name="Input penna 211">
                  <a:extLst>
                    <a:ext uri="{FF2B5EF4-FFF2-40B4-BE49-F238E27FC236}">
                      <a16:creationId xmlns:a16="http://schemas.microsoft.com/office/drawing/2014/main" id="{553B4091-9955-4D4D-9B62-FAB7683E762A}"/>
                    </a:ext>
                  </a:extLst>
                </p14:cNvPr>
                <p14:cNvContentPartPr/>
                <p14:nvPr/>
              </p14:nvContentPartPr>
              <p14:xfrm>
                <a:off x="4300162" y="6352124"/>
                <a:ext cx="328680" cy="289080"/>
              </p14:xfrm>
            </p:contentPart>
          </mc:Choice>
          <mc:Fallback>
            <p:pic>
              <p:nvPicPr>
                <p:cNvPr id="212" name="Input penna 211">
                  <a:extLst>
                    <a:ext uri="{FF2B5EF4-FFF2-40B4-BE49-F238E27FC236}">
                      <a16:creationId xmlns:a16="http://schemas.microsoft.com/office/drawing/2014/main" id="{553B4091-9955-4D4D-9B62-FAB7683E762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291522" y="6343124"/>
                  <a:ext cx="346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3" name="Input penna 212">
                  <a:extLst>
                    <a:ext uri="{FF2B5EF4-FFF2-40B4-BE49-F238E27FC236}">
                      <a16:creationId xmlns:a16="http://schemas.microsoft.com/office/drawing/2014/main" id="{40F30E61-1315-4455-A3BB-7F77E3E6A7E0}"/>
                    </a:ext>
                  </a:extLst>
                </p14:cNvPr>
                <p14:cNvContentPartPr/>
                <p14:nvPr/>
              </p14:nvContentPartPr>
              <p14:xfrm>
                <a:off x="5167762" y="6102284"/>
                <a:ext cx="199080" cy="472680"/>
              </p14:xfrm>
            </p:contentPart>
          </mc:Choice>
          <mc:Fallback>
            <p:pic>
              <p:nvPicPr>
                <p:cNvPr id="213" name="Input penna 212">
                  <a:extLst>
                    <a:ext uri="{FF2B5EF4-FFF2-40B4-BE49-F238E27FC236}">
                      <a16:creationId xmlns:a16="http://schemas.microsoft.com/office/drawing/2014/main" id="{40F30E61-1315-4455-A3BB-7F77E3E6A7E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158762" y="6093284"/>
                  <a:ext cx="2167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4" name="Input penna 213">
                  <a:extLst>
                    <a:ext uri="{FF2B5EF4-FFF2-40B4-BE49-F238E27FC236}">
                      <a16:creationId xmlns:a16="http://schemas.microsoft.com/office/drawing/2014/main" id="{DE86E55D-88F9-46D5-AB27-76FDECB32E37}"/>
                    </a:ext>
                  </a:extLst>
                </p14:cNvPr>
                <p14:cNvContentPartPr/>
                <p14:nvPr/>
              </p14:nvContentPartPr>
              <p14:xfrm>
                <a:off x="5177122" y="6310724"/>
                <a:ext cx="238680" cy="53280"/>
              </p14:xfrm>
            </p:contentPart>
          </mc:Choice>
          <mc:Fallback>
            <p:pic>
              <p:nvPicPr>
                <p:cNvPr id="214" name="Input penna 213">
                  <a:extLst>
                    <a:ext uri="{FF2B5EF4-FFF2-40B4-BE49-F238E27FC236}">
                      <a16:creationId xmlns:a16="http://schemas.microsoft.com/office/drawing/2014/main" id="{DE86E55D-88F9-46D5-AB27-76FDECB32E3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168122" y="6301724"/>
                  <a:ext cx="256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5" name="Input penna 214">
                  <a:extLst>
                    <a:ext uri="{FF2B5EF4-FFF2-40B4-BE49-F238E27FC236}">
                      <a16:creationId xmlns:a16="http://schemas.microsoft.com/office/drawing/2014/main" id="{B3EFD05A-EB43-43D2-AED0-3FA887299F23}"/>
                    </a:ext>
                  </a:extLst>
                </p14:cNvPr>
                <p14:cNvContentPartPr/>
                <p14:nvPr/>
              </p14:nvContentPartPr>
              <p14:xfrm>
                <a:off x="5135362" y="6046844"/>
                <a:ext cx="377640" cy="97200"/>
              </p14:xfrm>
            </p:contentPart>
          </mc:Choice>
          <mc:Fallback>
            <p:pic>
              <p:nvPicPr>
                <p:cNvPr id="215" name="Input penna 214">
                  <a:extLst>
                    <a:ext uri="{FF2B5EF4-FFF2-40B4-BE49-F238E27FC236}">
                      <a16:creationId xmlns:a16="http://schemas.microsoft.com/office/drawing/2014/main" id="{B3EFD05A-EB43-43D2-AED0-3FA887299F2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126722" y="6037844"/>
                  <a:ext cx="395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6" name="Input penna 215">
                  <a:extLst>
                    <a:ext uri="{FF2B5EF4-FFF2-40B4-BE49-F238E27FC236}">
                      <a16:creationId xmlns:a16="http://schemas.microsoft.com/office/drawing/2014/main" id="{F8DE7E2C-20B4-425A-82F9-7D354CCE3DC2}"/>
                    </a:ext>
                  </a:extLst>
                </p14:cNvPr>
                <p14:cNvContentPartPr/>
                <p14:nvPr/>
              </p14:nvContentPartPr>
              <p14:xfrm>
                <a:off x="5520922" y="6356084"/>
                <a:ext cx="92520" cy="245880"/>
              </p14:xfrm>
            </p:contentPart>
          </mc:Choice>
          <mc:Fallback>
            <p:pic>
              <p:nvPicPr>
                <p:cNvPr id="216" name="Input penna 215">
                  <a:extLst>
                    <a:ext uri="{FF2B5EF4-FFF2-40B4-BE49-F238E27FC236}">
                      <a16:creationId xmlns:a16="http://schemas.microsoft.com/office/drawing/2014/main" id="{F8DE7E2C-20B4-425A-82F9-7D354CCE3DC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512282" y="6347444"/>
                  <a:ext cx="1101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7" name="Input penna 216">
                  <a:extLst>
                    <a:ext uri="{FF2B5EF4-FFF2-40B4-BE49-F238E27FC236}">
                      <a16:creationId xmlns:a16="http://schemas.microsoft.com/office/drawing/2014/main" id="{A9F6EDD1-E58A-4985-A380-425873CD3BB2}"/>
                    </a:ext>
                  </a:extLst>
                </p14:cNvPr>
                <p14:cNvContentPartPr/>
                <p14:nvPr/>
              </p14:nvContentPartPr>
              <p14:xfrm>
                <a:off x="5518762" y="6475964"/>
                <a:ext cx="210600" cy="62640"/>
              </p14:xfrm>
            </p:contentPart>
          </mc:Choice>
          <mc:Fallback>
            <p:pic>
              <p:nvPicPr>
                <p:cNvPr id="217" name="Input penna 216">
                  <a:extLst>
                    <a:ext uri="{FF2B5EF4-FFF2-40B4-BE49-F238E27FC236}">
                      <a16:creationId xmlns:a16="http://schemas.microsoft.com/office/drawing/2014/main" id="{A9F6EDD1-E58A-4985-A380-425873CD3BB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509762" y="6466964"/>
                  <a:ext cx="228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745EBBD3-B346-4C6B-B4FE-E12BCF7D8E45}"/>
                    </a:ext>
                  </a:extLst>
                </p14:cNvPr>
                <p14:cNvContentPartPr/>
                <p14:nvPr/>
              </p14:nvContentPartPr>
              <p14:xfrm>
                <a:off x="5932762" y="6247004"/>
                <a:ext cx="296640" cy="291960"/>
              </p14:xfrm>
            </p:contentPart>
          </mc:Choice>
          <mc:Fallback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745EBBD3-B346-4C6B-B4FE-E12BCF7D8E4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23762" y="6238004"/>
                  <a:ext cx="314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1A68A67E-F316-4AC3-A234-72E757AE0E60}"/>
                    </a:ext>
                  </a:extLst>
                </p14:cNvPr>
                <p14:cNvContentPartPr/>
                <p14:nvPr/>
              </p14:nvContentPartPr>
              <p14:xfrm>
                <a:off x="5521282" y="6416924"/>
                <a:ext cx="52200" cy="104760"/>
              </p14:xfrm>
            </p:contentPart>
          </mc:Choice>
          <mc:Fallback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1A68A67E-F316-4AC3-A234-72E757AE0E6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512282" y="6408284"/>
                  <a:ext cx="69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2" name="Input penna 221">
                  <a:extLst>
                    <a:ext uri="{FF2B5EF4-FFF2-40B4-BE49-F238E27FC236}">
                      <a16:creationId xmlns:a16="http://schemas.microsoft.com/office/drawing/2014/main" id="{3E0CE68E-0A29-406D-A0A1-BE19872E05B2}"/>
                    </a:ext>
                  </a:extLst>
                </p14:cNvPr>
                <p14:cNvContentPartPr/>
                <p14:nvPr/>
              </p14:nvContentPartPr>
              <p14:xfrm>
                <a:off x="6632602" y="6018764"/>
                <a:ext cx="249840" cy="470880"/>
              </p14:xfrm>
            </p:contentPart>
          </mc:Choice>
          <mc:Fallback>
            <p:pic>
              <p:nvPicPr>
                <p:cNvPr id="222" name="Input penna 221">
                  <a:extLst>
                    <a:ext uri="{FF2B5EF4-FFF2-40B4-BE49-F238E27FC236}">
                      <a16:creationId xmlns:a16="http://schemas.microsoft.com/office/drawing/2014/main" id="{3E0CE68E-0A29-406D-A0A1-BE19872E05B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623602" y="6009764"/>
                  <a:ext cx="2674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EE121E69-50D3-4DBF-9DAB-325C91A7DA28}"/>
                    </a:ext>
                  </a:extLst>
                </p14:cNvPr>
                <p14:cNvContentPartPr/>
                <p14:nvPr/>
              </p14:nvContentPartPr>
              <p14:xfrm>
                <a:off x="6618922" y="6241604"/>
                <a:ext cx="262080" cy="61200"/>
              </p14:xfrm>
            </p:contentPart>
          </mc:Choice>
          <mc:Fallback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EE121E69-50D3-4DBF-9DAB-325C91A7DA2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609922" y="6232604"/>
                  <a:ext cx="279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129FF355-7BAD-47B9-B53B-02DCA6401C4F}"/>
                    </a:ext>
                  </a:extLst>
                </p14:cNvPr>
                <p14:cNvContentPartPr/>
                <p14:nvPr/>
              </p14:nvContentPartPr>
              <p14:xfrm>
                <a:off x="6604522" y="5932004"/>
                <a:ext cx="322200" cy="84600"/>
              </p14:xfrm>
            </p:contentPart>
          </mc:Choice>
          <mc:Fallback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129FF355-7BAD-47B9-B53B-02DCA6401C4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595522" y="5923364"/>
                  <a:ext cx="339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FF75812B-67EC-475A-A5CF-0744A3A2DB48}"/>
                    </a:ext>
                  </a:extLst>
                </p14:cNvPr>
                <p14:cNvContentPartPr/>
                <p14:nvPr/>
              </p14:nvContentPartPr>
              <p14:xfrm>
                <a:off x="7042642" y="6385964"/>
                <a:ext cx="62640" cy="333720"/>
              </p14:xfrm>
            </p:contentPart>
          </mc:Choice>
          <mc:Fallback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FF75812B-67EC-475A-A5CF-0744A3A2DB4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034002" y="6376964"/>
                  <a:ext cx="8028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CBF6DA2C-2A03-478C-9A2C-BCF505B7DE04}"/>
              </a:ext>
            </a:extLst>
          </p:cNvPr>
          <p:cNvGrpSpPr/>
          <p:nvPr/>
        </p:nvGrpSpPr>
        <p:grpSpPr>
          <a:xfrm>
            <a:off x="7434682" y="6202364"/>
            <a:ext cx="674280" cy="299160"/>
            <a:chOff x="7434682" y="6202364"/>
            <a:chExt cx="67428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7" name="Input penna 226">
                  <a:extLst>
                    <a:ext uri="{FF2B5EF4-FFF2-40B4-BE49-F238E27FC236}">
                      <a16:creationId xmlns:a16="http://schemas.microsoft.com/office/drawing/2014/main" id="{70B3B3A2-7FE6-44D4-9D69-8476C2896115}"/>
                    </a:ext>
                  </a:extLst>
                </p14:cNvPr>
                <p14:cNvContentPartPr/>
                <p14:nvPr/>
              </p14:nvContentPartPr>
              <p14:xfrm>
                <a:off x="7434682" y="6269684"/>
                <a:ext cx="298440" cy="16560"/>
              </p14:xfrm>
            </p:contentPart>
          </mc:Choice>
          <mc:Fallback>
            <p:pic>
              <p:nvPicPr>
                <p:cNvPr id="227" name="Input penna 226">
                  <a:extLst>
                    <a:ext uri="{FF2B5EF4-FFF2-40B4-BE49-F238E27FC236}">
                      <a16:creationId xmlns:a16="http://schemas.microsoft.com/office/drawing/2014/main" id="{70B3B3A2-7FE6-44D4-9D69-8476C289611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426042" y="6260684"/>
                  <a:ext cx="316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8" name="Input penna 227">
                  <a:extLst>
                    <a:ext uri="{FF2B5EF4-FFF2-40B4-BE49-F238E27FC236}">
                      <a16:creationId xmlns:a16="http://schemas.microsoft.com/office/drawing/2014/main" id="{7377AFBD-2084-45B9-B997-F4C2D0FB7DBE}"/>
                    </a:ext>
                  </a:extLst>
                </p14:cNvPr>
                <p14:cNvContentPartPr/>
                <p14:nvPr/>
              </p14:nvContentPartPr>
              <p14:xfrm>
                <a:off x="7453402" y="6202364"/>
                <a:ext cx="655560" cy="299160"/>
              </p14:xfrm>
            </p:contentPart>
          </mc:Choice>
          <mc:Fallback>
            <p:pic>
              <p:nvPicPr>
                <p:cNvPr id="228" name="Input penna 227">
                  <a:extLst>
                    <a:ext uri="{FF2B5EF4-FFF2-40B4-BE49-F238E27FC236}">
                      <a16:creationId xmlns:a16="http://schemas.microsoft.com/office/drawing/2014/main" id="{7377AFBD-2084-45B9-B997-F4C2D0FB7DB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444762" y="6193364"/>
                  <a:ext cx="67320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uppo 231">
            <a:extLst>
              <a:ext uri="{FF2B5EF4-FFF2-40B4-BE49-F238E27FC236}">
                <a16:creationId xmlns:a16="http://schemas.microsoft.com/office/drawing/2014/main" id="{D653AC25-75C8-4C8F-929B-53D34A96AF85}"/>
              </a:ext>
            </a:extLst>
          </p:cNvPr>
          <p:cNvGrpSpPr/>
          <p:nvPr/>
        </p:nvGrpSpPr>
        <p:grpSpPr>
          <a:xfrm>
            <a:off x="8488042" y="5885564"/>
            <a:ext cx="245880" cy="567720"/>
            <a:chOff x="8488042" y="5885564"/>
            <a:chExt cx="24588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9" name="Input penna 228">
                  <a:extLst>
                    <a:ext uri="{FF2B5EF4-FFF2-40B4-BE49-F238E27FC236}">
                      <a16:creationId xmlns:a16="http://schemas.microsoft.com/office/drawing/2014/main" id="{C07E9C30-9999-4110-B4AA-7AC42465E506}"/>
                    </a:ext>
                  </a:extLst>
                </p14:cNvPr>
                <p14:cNvContentPartPr/>
                <p14:nvPr/>
              </p14:nvContentPartPr>
              <p14:xfrm>
                <a:off x="8489122" y="6193364"/>
                <a:ext cx="244800" cy="253800"/>
              </p14:xfrm>
            </p:contentPart>
          </mc:Choice>
          <mc:Fallback>
            <p:pic>
              <p:nvPicPr>
                <p:cNvPr id="229" name="Input penna 228">
                  <a:extLst>
                    <a:ext uri="{FF2B5EF4-FFF2-40B4-BE49-F238E27FC236}">
                      <a16:creationId xmlns:a16="http://schemas.microsoft.com/office/drawing/2014/main" id="{C07E9C30-9999-4110-B4AA-7AC42465E506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480482" y="6184724"/>
                  <a:ext cx="262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0" name="Input penna 229">
                  <a:extLst>
                    <a:ext uri="{FF2B5EF4-FFF2-40B4-BE49-F238E27FC236}">
                      <a16:creationId xmlns:a16="http://schemas.microsoft.com/office/drawing/2014/main" id="{1B2427EE-8933-4E62-B69D-D7B81176C29A}"/>
                    </a:ext>
                  </a:extLst>
                </p14:cNvPr>
                <p14:cNvContentPartPr/>
                <p14:nvPr/>
              </p14:nvContentPartPr>
              <p14:xfrm>
                <a:off x="8576242" y="6356804"/>
                <a:ext cx="136080" cy="96480"/>
              </p14:xfrm>
            </p:contentPart>
          </mc:Choice>
          <mc:Fallback>
            <p:pic>
              <p:nvPicPr>
                <p:cNvPr id="230" name="Input penna 229">
                  <a:extLst>
                    <a:ext uri="{FF2B5EF4-FFF2-40B4-BE49-F238E27FC236}">
                      <a16:creationId xmlns:a16="http://schemas.microsoft.com/office/drawing/2014/main" id="{1B2427EE-8933-4E62-B69D-D7B81176C29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567602" y="6348164"/>
                  <a:ext cx="153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E7583B62-D9A8-42F2-B9B8-AC9BD8349CCA}"/>
                    </a:ext>
                  </a:extLst>
                </p14:cNvPr>
                <p14:cNvContentPartPr/>
                <p14:nvPr/>
              </p14:nvContentPartPr>
              <p14:xfrm>
                <a:off x="8488042" y="5885564"/>
                <a:ext cx="224280" cy="182520"/>
              </p14:xfrm>
            </p:contentPart>
          </mc:Choice>
          <mc:Fallback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E7583B62-D9A8-42F2-B9B8-AC9BD8349CC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479402" y="5876924"/>
                  <a:ext cx="241920" cy="20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6244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EUGENIO LUCCHETTA</dc:creator>
  <cp:lastModifiedBy>DANIELE EUGENIO LUCCHETTA</cp:lastModifiedBy>
  <cp:revision>13</cp:revision>
  <dcterms:created xsi:type="dcterms:W3CDTF">2021-03-16T13:31:26Z</dcterms:created>
  <dcterms:modified xsi:type="dcterms:W3CDTF">2021-03-16T15:20:34Z</dcterms:modified>
</cp:coreProperties>
</file>