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3" r:id="rId3"/>
    <p:sldId id="264" r:id="rId4"/>
    <p:sldId id="256" r:id="rId5"/>
    <p:sldId id="271" r:id="rId6"/>
    <p:sldId id="278" r:id="rId7"/>
    <p:sldId id="272" r:id="rId8"/>
    <p:sldId id="265" r:id="rId9"/>
    <p:sldId id="257" r:id="rId10"/>
    <p:sldId id="266" r:id="rId11"/>
    <p:sldId id="273" r:id="rId12"/>
    <p:sldId id="258" r:id="rId13"/>
    <p:sldId id="267" r:id="rId14"/>
    <p:sldId id="259" r:id="rId15"/>
    <p:sldId id="268" r:id="rId16"/>
    <p:sldId id="274" r:id="rId17"/>
    <p:sldId id="260"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13" autoAdjust="0"/>
    <p:restoredTop sz="94660"/>
  </p:normalViewPr>
  <p:slideViewPr>
    <p:cSldViewPr snapToGrid="0">
      <p:cViewPr varScale="1">
        <p:scale>
          <a:sx n="108" d="100"/>
          <a:sy n="108" d="100"/>
        </p:scale>
        <p:origin x="1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5FD9F87-254C-4C11-A872-A0D786ADF910}" type="datetimeFigureOut">
              <a:rPr lang="it-IT" smtClean="0"/>
              <a:t>22/04/2021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4E47EAD-CE7E-4CEB-988F-2738E189E7BA}"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11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5FD9F87-254C-4C11-A872-A0D786ADF910}" type="datetimeFigureOut">
              <a:rPr lang="it-IT" smtClean="0"/>
              <a:t>22/04/2021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303980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5FD9F87-254C-4C11-A872-A0D786ADF910}" type="datetimeFigureOut">
              <a:rPr lang="it-IT" smtClean="0"/>
              <a:t>22/04/2021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18722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5FD9F87-254C-4C11-A872-A0D786ADF910}" type="datetimeFigureOut">
              <a:rPr lang="it-IT" smtClean="0"/>
              <a:t>22/04/2021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23707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5FD9F87-254C-4C11-A872-A0D786ADF910}" type="datetimeFigureOut">
              <a:rPr lang="it-IT" smtClean="0"/>
              <a:t>22/04/2021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4E47EAD-CE7E-4CEB-988F-2738E189E7BA}"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05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5FD9F87-254C-4C11-A872-A0D786ADF910}" type="datetimeFigureOut">
              <a:rPr lang="it-IT" smtClean="0"/>
              <a:t>22/04/2021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370883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5FD9F87-254C-4C11-A872-A0D786ADF910}" type="datetimeFigureOut">
              <a:rPr lang="it-IT" smtClean="0"/>
              <a:t>22/04/2021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122949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5FD9F87-254C-4C11-A872-A0D786ADF910}" type="datetimeFigureOut">
              <a:rPr lang="it-IT" smtClean="0"/>
              <a:t>22/04/2021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279867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FD9F87-254C-4C11-A872-A0D786ADF910}" type="datetimeFigureOut">
              <a:rPr lang="it-IT" smtClean="0"/>
              <a:t>22/04/2021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11055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FD9F87-254C-4C11-A872-A0D786ADF910}" type="datetimeFigureOut">
              <a:rPr lang="it-IT" smtClean="0"/>
              <a:t>22/04/2021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E47EAD-CE7E-4CEB-988F-2738E189E7BA}" type="slidenum">
              <a:rPr lang="it-IT" smtClean="0"/>
              <a:t>‹N›</a:t>
            </a:fld>
            <a:endParaRPr lang="it-IT"/>
          </a:p>
        </p:txBody>
      </p:sp>
    </p:spTree>
    <p:extLst>
      <p:ext uri="{BB962C8B-B14F-4D97-AF65-F5344CB8AC3E}">
        <p14:creationId xmlns:p14="http://schemas.microsoft.com/office/powerpoint/2010/main" val="16668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5FD9F87-254C-4C11-A872-A0D786ADF910}" type="datetimeFigureOut">
              <a:rPr lang="it-IT" smtClean="0"/>
              <a:t>22/04/2021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4E47EAD-CE7E-4CEB-988F-2738E189E7BA}" type="slidenum">
              <a:rPr lang="it-IT" smtClean="0"/>
              <a:t>‹N›</a:t>
            </a:fld>
            <a:endParaRPr lang="it-IT"/>
          </a:p>
        </p:txBody>
      </p:sp>
    </p:spTree>
    <p:extLst>
      <p:ext uri="{BB962C8B-B14F-4D97-AF65-F5344CB8AC3E}">
        <p14:creationId xmlns:p14="http://schemas.microsoft.com/office/powerpoint/2010/main" val="184112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FD9F87-254C-4C11-A872-A0D786ADF910}" type="datetimeFigureOut">
              <a:rPr lang="it-IT" smtClean="0"/>
              <a:t>22/04/2021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E47EAD-CE7E-4CEB-988F-2738E189E7BA}"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73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NULL"/><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80.png"/><Relationship Id="rId7" Type="http://schemas.openxmlformats.org/officeDocument/2006/relationships/image" Target="../media/image290.png"/><Relationship Id="rId12" Type="http://schemas.openxmlformats.org/officeDocument/2006/relationships/image" Target="../media/image36.png"/><Relationship Id="rId2" Type="http://schemas.openxmlformats.org/officeDocument/2006/relationships/image" Target="../media/image270.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30.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291.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38.png"/><Relationship Id="rId17" Type="http://schemas.openxmlformats.org/officeDocument/2006/relationships/image" Target="../media/image47.png"/><Relationship Id="rId2" Type="http://schemas.openxmlformats.org/officeDocument/2006/relationships/image" Target="../media/image37.png"/><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media/image42.png"/><Relationship Id="rId15" Type="http://schemas.openxmlformats.org/officeDocument/2006/relationships/image" Target="../media/image45.png"/><Relationship Id="rId10" Type="http://schemas.openxmlformats.org/officeDocument/2006/relationships/image" Target="../media/image41.png"/><Relationship Id="rId4" Type="http://schemas.openxmlformats.org/officeDocument/2006/relationships/image" Target="../media/image380.png"/><Relationship Id="rId9" Type="http://schemas.openxmlformats.org/officeDocument/2006/relationships/image" Target="../media/image40.pn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0.png"/><Relationship Id="rId7" Type="http://schemas.openxmlformats.org/officeDocument/2006/relationships/image" Target="../media/image5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0.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729D0DD-30E7-485B-982B-BA8A210479D5}"/>
              </a:ext>
            </a:extLst>
          </p:cNvPr>
          <p:cNvSpPr txBox="1"/>
          <p:nvPr/>
        </p:nvSpPr>
        <p:spPr>
          <a:xfrm>
            <a:off x="2866853" y="187992"/>
            <a:ext cx="8063006" cy="4924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600" b="1" i="0" u="none" strike="noStrike" kern="1200" cap="none" spc="0" normalizeH="0" baseline="0" noProof="0" dirty="0">
                <a:ln>
                  <a:noFill/>
                </a:ln>
                <a:solidFill>
                  <a:schemeClr val="accent1"/>
                </a:solidFill>
                <a:effectLst/>
                <a:uLnTx/>
                <a:uFillTx/>
                <a:latin typeface="Calibri" panose="020F0502020204030204"/>
                <a:ea typeface="+mn-ea"/>
                <a:cs typeface="+mn-cs"/>
              </a:rPr>
              <a:t>CAMPO MAGNETICO COSTANTE NEL VUOTO</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ECF5E10-3555-416B-BD97-0E496298D195}"/>
                  </a:ext>
                </a:extLst>
              </p:cNvPr>
              <p:cNvSpPr txBox="1"/>
              <p:nvPr/>
            </p:nvSpPr>
            <p:spPr>
              <a:xfrm>
                <a:off x="232999" y="1268710"/>
                <a:ext cx="8850406" cy="4945265"/>
              </a:xfrm>
              <a:prstGeom prst="rect">
                <a:avLst/>
              </a:prstGeom>
              <a:noFill/>
            </p:spPr>
            <p:txBody>
              <a:bodyPr wrap="square" rtlCol="0">
                <a:spAutoFit/>
              </a:bodyPr>
              <a:lstStyle/>
              <a:p>
                <a:r>
                  <a:rPr lang="it-IT" dirty="0"/>
                  <a:t>E’ nota sin dall’antichità l’esistenza di alcuni materiali che presentano la capacità di attrarre piccoli oggetti metallici</a:t>
                </a:r>
              </a:p>
              <a:p>
                <a:endParaRPr lang="it-IT" dirty="0"/>
              </a:p>
              <a:p>
                <a:r>
                  <a:rPr lang="it-IT" dirty="0"/>
                  <a:t>Tra questi materiali un ruolo importante è ricoperto dalla </a:t>
                </a:r>
                <a:r>
                  <a:rPr lang="it-IT" b="1" dirty="0"/>
                  <a:t>Magnetite</a:t>
                </a:r>
                <a:r>
                  <a:rPr lang="it-IT" dirty="0"/>
                  <a:t>: </a:t>
                </a:r>
                <a14:m>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rPr>
                          <m:t>𝐹𝑒</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rPr>
                          <m:t>3</m:t>
                        </m:r>
                      </m:sub>
                    </m:sSub>
                    <m:sSub>
                      <m:sSubPr>
                        <m:ctrlPr>
                          <a:rPr lang="it-IT" sz="2800" i="1">
                            <a:solidFill>
                              <a:srgbClr val="000000"/>
                            </a:solidFill>
                            <a:latin typeface="Cambria Math" panose="02040503050406030204" pitchFamily="18" charset="0"/>
                          </a:rPr>
                        </m:ctrlPr>
                      </m:sSubPr>
                      <m:e>
                        <m:r>
                          <a:rPr lang="it-IT" sz="2800" b="0" i="1" smtClean="0">
                            <a:solidFill>
                              <a:srgbClr val="000000"/>
                            </a:solidFill>
                            <a:latin typeface="Cambria Math" panose="02040503050406030204" pitchFamily="18" charset="0"/>
                          </a:rPr>
                          <m:t>𝑂</m:t>
                        </m:r>
                      </m:e>
                      <m:sub>
                        <m:r>
                          <a:rPr lang="it-IT" sz="2800" b="0" i="1" smtClean="0">
                            <a:solidFill>
                              <a:srgbClr val="000000"/>
                            </a:solidFill>
                            <a:latin typeface="Cambria Math" panose="02040503050406030204" pitchFamily="18" charset="0"/>
                          </a:rPr>
                          <m:t>4</m:t>
                        </m:r>
                      </m:sub>
                    </m:sSub>
                  </m:oMath>
                </a14:m>
                <a:r>
                  <a:rPr lang="it-IT" dirty="0">
                    <a:solidFill>
                      <a:srgbClr val="000000"/>
                    </a:solidFill>
                  </a:rPr>
                  <a:t> con cui vengono fabbricate le comuni calamite</a:t>
                </a:r>
                <a:endParaRPr lang="it-IT" sz="2800" dirty="0"/>
              </a:p>
              <a:p>
                <a:endParaRPr lang="it-IT" dirty="0"/>
              </a:p>
              <a:p>
                <a:r>
                  <a:rPr lang="it-IT" dirty="0"/>
                  <a:t>Le forze che si esercitano tra una calamita ed un materiale ferroso come ad es. la limatura di ferro, vengono dette </a:t>
                </a:r>
                <a:r>
                  <a:rPr lang="it-IT" b="1" dirty="0"/>
                  <a:t>Forze magnetiche</a:t>
                </a:r>
              </a:p>
              <a:p>
                <a:endParaRPr lang="it-IT" dirty="0"/>
              </a:p>
              <a:p>
                <a:r>
                  <a:rPr lang="it-IT" dirty="0"/>
                  <a:t>Se avviciniamo una calamita alla limatura di ferro, questa tende ad addensarsi su due zono precise della calamita stessa che prendono il nome di </a:t>
                </a:r>
                <a:r>
                  <a:rPr lang="it-IT" b="1" dirty="0"/>
                  <a:t>Poli Magnetici</a:t>
                </a:r>
              </a:p>
              <a:p>
                <a:endParaRPr lang="it-IT" b="1" dirty="0"/>
              </a:p>
              <a:p>
                <a:r>
                  <a:rPr lang="it-IT" dirty="0"/>
                  <a:t>Distinguiamo due poli, il polo Nord (N) ed il polo Sud (S) per analogia con la Terra che si comporta come una piccola calamita con i poli più o meno coincidenti con i poli geografici</a:t>
                </a:r>
              </a:p>
              <a:p>
                <a:endParaRPr lang="it-IT" dirty="0"/>
              </a:p>
              <a:p>
                <a:r>
                  <a:rPr lang="it-IT" dirty="0"/>
                  <a:t>Poli di uguale segno si respingono mentre poli di segno opposto si attraggono</a:t>
                </a:r>
              </a:p>
              <a:p>
                <a:endParaRPr lang="it-IT" dirty="0"/>
              </a:p>
            </p:txBody>
          </p:sp>
        </mc:Choice>
        <mc:Fallback xmlns="">
          <p:sp>
            <p:nvSpPr>
              <p:cNvPr id="5" name="CasellaDiTesto 4">
                <a:extLst>
                  <a:ext uri="{FF2B5EF4-FFF2-40B4-BE49-F238E27FC236}">
                    <a16:creationId xmlns:a16="http://schemas.microsoft.com/office/drawing/2014/main" id="{CECF5E10-3555-416B-BD97-0E496298D195}"/>
                  </a:ext>
                </a:extLst>
              </p:cNvPr>
              <p:cNvSpPr txBox="1">
                <a:spLocks noRot="1" noChangeAspect="1" noMove="1" noResize="1" noEditPoints="1" noAdjustHandles="1" noChangeArrowheads="1" noChangeShapeType="1" noTextEdit="1"/>
              </p:cNvSpPr>
              <p:nvPr/>
            </p:nvSpPr>
            <p:spPr>
              <a:xfrm>
                <a:off x="232999" y="1268710"/>
                <a:ext cx="8850406" cy="4945265"/>
              </a:xfrm>
              <a:prstGeom prst="rect">
                <a:avLst/>
              </a:prstGeom>
              <a:blipFill>
                <a:blip r:embed="rId2"/>
                <a:stretch>
                  <a:fillRect l="-551" t="-617"/>
                </a:stretch>
              </a:blipFill>
            </p:spPr>
            <p:txBody>
              <a:bodyPr/>
              <a:lstStyle/>
              <a:p>
                <a:r>
                  <a:rPr lang="it-IT">
                    <a:noFill/>
                  </a:rPr>
                  <a:t> </a:t>
                </a:r>
              </a:p>
            </p:txBody>
          </p:sp>
        </mc:Fallback>
      </mc:AlternateContent>
      <p:pic>
        <p:nvPicPr>
          <p:cNvPr id="11" name="Immagine 10">
            <a:extLst>
              <a:ext uri="{FF2B5EF4-FFF2-40B4-BE49-F238E27FC236}">
                <a16:creationId xmlns:a16="http://schemas.microsoft.com/office/drawing/2014/main" id="{D4BC68C7-690D-46B7-BADA-EFD997D59527}"/>
              </a:ext>
            </a:extLst>
          </p:cNvPr>
          <p:cNvPicPr>
            <a:picLocks noChangeAspect="1"/>
          </p:cNvPicPr>
          <p:nvPr/>
        </p:nvPicPr>
        <p:blipFill>
          <a:blip r:embed="rId3"/>
          <a:stretch>
            <a:fillRect/>
          </a:stretch>
        </p:blipFill>
        <p:spPr>
          <a:xfrm rot="5400000">
            <a:off x="8401924" y="2226851"/>
            <a:ext cx="4045484" cy="2129202"/>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364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CAC4F4C5-2E02-40E9-9FFE-A8AB77257FC7}"/>
                  </a:ext>
                </a:extLst>
              </p:cNvPr>
              <p:cNvSpPr txBox="1"/>
              <p:nvPr/>
            </p:nvSpPr>
            <p:spPr>
              <a:xfrm>
                <a:off x="5171828" y="629527"/>
                <a:ext cx="2665267" cy="6244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it-IT" sz="2800" b="0" i="0" u="none" strike="noStrike" kern="1200" cap="none" spc="0" normalizeH="0" baseline="0" noProof="0" dirty="0">
                    <a:ln>
                      <a:noFill/>
                    </a:ln>
                    <a:solidFill>
                      <a:srgbClr val="FF0000"/>
                    </a:solidFill>
                    <a:effectLst/>
                    <a:uLnTx/>
                    <a:uFillTx/>
                    <a:latin typeface="Calibri" panose="020F0502020204030204"/>
                    <a:ea typeface="+mn-ea"/>
                    <a:cs typeface="+mn-cs"/>
                  </a:rPr>
                  <a:t>(2)   </a:t>
                </a:r>
                <a14:m>
                  <m:oMath xmlns:m="http://schemas.openxmlformats.org/officeDocument/2006/math">
                    <m:d>
                      <m:dPr>
                        <m:begChr m:val="|"/>
                        <m:end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e>
                    </m:d>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𝑅</m:t>
                        </m:r>
                      </m:den>
                    </m:f>
                  </m:oMath>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CAC4F4C5-2E02-40E9-9FFE-A8AB77257FC7}"/>
                  </a:ext>
                </a:extLst>
              </p:cNvPr>
              <p:cNvSpPr txBox="1">
                <a:spLocks noRot="1" noChangeAspect="1" noMove="1" noResize="1" noEditPoints="1" noAdjustHandles="1" noChangeArrowheads="1" noChangeShapeType="1" noTextEdit="1"/>
              </p:cNvSpPr>
              <p:nvPr/>
            </p:nvSpPr>
            <p:spPr>
              <a:xfrm>
                <a:off x="5171828" y="629527"/>
                <a:ext cx="2665267" cy="624466"/>
              </a:xfrm>
              <a:prstGeom prst="rect">
                <a:avLst/>
              </a:prstGeom>
              <a:blipFill>
                <a:blip r:embed="rId2"/>
                <a:stretch>
                  <a:fillRect l="-1826" b="-20388"/>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8A50431F-D863-49C7-9C21-4FD750B2C0F0}"/>
              </a:ext>
            </a:extLst>
          </p:cNvPr>
          <p:cNvSpPr txBox="1"/>
          <p:nvPr/>
        </p:nvSpPr>
        <p:spPr>
          <a:xfrm>
            <a:off x="8472886" y="2517998"/>
            <a:ext cx="2363852"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LEGGE DI BIOT SAVART</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9D3DFF3-BE5B-4863-AAA0-BFE19B0A3D51}"/>
                  </a:ext>
                </a:extLst>
              </p:cNvPr>
              <p:cNvSpPr txBox="1"/>
              <p:nvPr/>
            </p:nvSpPr>
            <p:spPr>
              <a:xfrm>
                <a:off x="5608751" y="2137379"/>
                <a:ext cx="2246772" cy="918585"/>
              </a:xfrm>
              <a:prstGeom prst="rect">
                <a:avLst/>
              </a:prstGeom>
              <a:noFill/>
              <a:ln w="28575">
                <a:solidFill>
                  <a:schemeClr val="bg1"/>
                </a:solidFill>
              </a:ln>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num>
                        <m:den>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num>
                        <m:den>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den>
                      </m:f>
                    </m:oMath>
                  </m:oMathPara>
                </a14:m>
                <a:endParaRPr kumimoji="0" lang="it-IT" sz="3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6" name="CasellaDiTesto 5">
                <a:extLst>
                  <a:ext uri="{FF2B5EF4-FFF2-40B4-BE49-F238E27FC236}">
                    <a16:creationId xmlns:a16="http://schemas.microsoft.com/office/drawing/2014/main" id="{C9D3DFF3-BE5B-4863-AAA0-BFE19B0A3D51}"/>
                  </a:ext>
                </a:extLst>
              </p:cNvPr>
              <p:cNvSpPr txBox="1">
                <a:spLocks noRot="1" noChangeAspect="1" noMove="1" noResize="1" noEditPoints="1" noAdjustHandles="1" noChangeArrowheads="1" noChangeShapeType="1" noTextEdit="1"/>
              </p:cNvSpPr>
              <p:nvPr/>
            </p:nvSpPr>
            <p:spPr>
              <a:xfrm>
                <a:off x="5608751" y="2137379"/>
                <a:ext cx="2246772" cy="918585"/>
              </a:xfrm>
              <a:prstGeom prst="rect">
                <a:avLst/>
              </a:prstGeom>
              <a:blipFill>
                <a:blip r:embed="rId3"/>
                <a:stretch>
                  <a:fillRect/>
                </a:stretch>
              </a:blipFill>
              <a:ln w="28575">
                <a:solidFill>
                  <a:schemeClr val="bg1"/>
                </a:solidFill>
              </a:ln>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FC7F0736-1E39-473F-93F8-1C502A678D88}"/>
              </a:ext>
            </a:extLst>
          </p:cNvPr>
          <p:cNvSpPr txBox="1"/>
          <p:nvPr/>
        </p:nvSpPr>
        <p:spPr>
          <a:xfrm>
            <a:off x="5459865" y="1487613"/>
            <a:ext cx="1158972"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NEL S.I. </a:t>
            </a:r>
          </a:p>
        </p:txBody>
      </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E6CB87B7-1954-4C0D-BD0E-F11DE812492D}"/>
                  </a:ext>
                </a:extLst>
              </p:cNvPr>
              <p:cNvSpPr/>
              <p:nvPr/>
            </p:nvSpPr>
            <p:spPr>
              <a:xfrm>
                <a:off x="271329" y="5826541"/>
                <a:ext cx="443288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it-IT"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IT"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it-IT"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it-IT" b="0" i="0" u="none" strike="noStrike" kern="1200" cap="none" spc="0" normalizeH="0" baseline="0" noProof="0" dirty="0">
                    <a:ln>
                      <a:noFill/>
                    </a:ln>
                    <a:solidFill>
                      <a:srgbClr val="000000"/>
                    </a:solidFill>
                    <a:effectLst/>
                    <a:uLnTx/>
                    <a:uFillTx/>
                    <a:latin typeface="Calibri" panose="020F0502020204030204"/>
                    <a:cs typeface="+mn-cs"/>
                  </a:rPr>
                  <a:t> PERMEABILITÀ MAGNETICA NEL VUOTO</a:t>
                </a:r>
              </a:p>
            </p:txBody>
          </p:sp>
        </mc:Choice>
        <mc:Fallback xmlns="">
          <p:sp>
            <p:nvSpPr>
              <p:cNvPr id="9" name="Rettangolo 8">
                <a:extLst>
                  <a:ext uri="{FF2B5EF4-FFF2-40B4-BE49-F238E27FC236}">
                    <a16:creationId xmlns:a16="http://schemas.microsoft.com/office/drawing/2014/main" id="{E6CB87B7-1954-4C0D-BD0E-F11DE812492D}"/>
                  </a:ext>
                </a:extLst>
              </p:cNvPr>
              <p:cNvSpPr>
                <a:spLocks noRot="1" noChangeAspect="1" noMove="1" noResize="1" noEditPoints="1" noAdjustHandles="1" noChangeArrowheads="1" noChangeShapeType="1" noTextEdit="1"/>
              </p:cNvSpPr>
              <p:nvPr/>
            </p:nvSpPr>
            <p:spPr>
              <a:xfrm>
                <a:off x="271329" y="5826541"/>
                <a:ext cx="4432880" cy="369332"/>
              </a:xfrm>
              <a:prstGeom prst="rect">
                <a:avLst/>
              </a:prstGeom>
              <a:blipFill>
                <a:blip r:embed="rId4"/>
                <a:stretch>
                  <a:fillRect t="-10000" r="-55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E50FFC42-77E5-4A6C-8AD2-609F98069427}"/>
                  </a:ext>
                </a:extLst>
              </p:cNvPr>
              <p:cNvSpPr/>
              <p:nvPr/>
            </p:nvSpPr>
            <p:spPr>
              <a:xfrm>
                <a:off x="178820" y="4979634"/>
                <a:ext cx="4154984" cy="676724"/>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sSub>
                            <m:sSub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num>
                        <m:den>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2</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 </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−7</m:t>
                          </m:r>
                        </m:sup>
                      </m:sSup>
                      <m:f>
                        <m:f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𝑊𝑏</m:t>
                          </m:r>
                        </m:num>
                        <m:den>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𝐴𝑚</m:t>
                          </m:r>
                        </m:den>
                      </m:f>
                      <m:r>
                        <a:rPr kumimoji="0" lang="it-IT" sz="20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2 </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−7</m:t>
                          </m:r>
                        </m:sup>
                      </m:sSup>
                      <m:f>
                        <m:f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num>
                        <m:den>
                          <m:sSup>
                            <m:sSup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den>
                      </m:f>
                    </m:oMath>
                  </m:oMathPara>
                </a14:m>
                <a:endParaRPr kumimoji="0" lang="it-IT" sz="20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11" name="Rettangolo 10">
                <a:extLst>
                  <a:ext uri="{FF2B5EF4-FFF2-40B4-BE49-F238E27FC236}">
                    <a16:creationId xmlns:a16="http://schemas.microsoft.com/office/drawing/2014/main" id="{E50FFC42-77E5-4A6C-8AD2-609F98069427}"/>
                  </a:ext>
                </a:extLst>
              </p:cNvPr>
              <p:cNvSpPr>
                <a:spLocks noRot="1" noChangeAspect="1" noMove="1" noResize="1" noEditPoints="1" noAdjustHandles="1" noChangeArrowheads="1" noChangeShapeType="1" noTextEdit="1"/>
              </p:cNvSpPr>
              <p:nvPr/>
            </p:nvSpPr>
            <p:spPr>
              <a:xfrm>
                <a:off x="178820" y="4979634"/>
                <a:ext cx="4154984" cy="676724"/>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71CA5488-3F3A-410E-864D-846A626D3496}"/>
                  </a:ext>
                </a:extLst>
              </p:cNvPr>
              <p:cNvSpPr/>
              <p:nvPr/>
            </p:nvSpPr>
            <p:spPr>
              <a:xfrm>
                <a:off x="5171828" y="3891921"/>
                <a:ext cx="2777812" cy="101046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𝑅</m:t>
                              </m:r>
                            </m:e>
                          </m:acc>
                        </m:num>
                        <m:den>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den>
                      </m:f>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3" name="Rettangolo 12">
                <a:extLst>
                  <a:ext uri="{FF2B5EF4-FFF2-40B4-BE49-F238E27FC236}">
                    <a16:creationId xmlns:a16="http://schemas.microsoft.com/office/drawing/2014/main" id="{71CA5488-3F3A-410E-864D-846A626D3496}"/>
                  </a:ext>
                </a:extLst>
              </p:cNvPr>
              <p:cNvSpPr>
                <a:spLocks noRot="1" noChangeAspect="1" noMove="1" noResize="1" noEditPoints="1" noAdjustHandles="1" noChangeArrowheads="1" noChangeShapeType="1" noTextEdit="1"/>
              </p:cNvSpPr>
              <p:nvPr/>
            </p:nvSpPr>
            <p:spPr>
              <a:xfrm>
                <a:off x="5171828" y="3891921"/>
                <a:ext cx="2777812" cy="1010469"/>
              </a:xfrm>
              <a:prstGeom prst="rect">
                <a:avLst/>
              </a:prstGeom>
              <a:blipFill>
                <a:blip r:embed="rId6"/>
                <a:stretch>
                  <a:fillRect/>
                </a:stretch>
              </a:blipFill>
            </p:spPr>
            <p:txBody>
              <a:bodyPr/>
              <a:lstStyle/>
              <a:p>
                <a:r>
                  <a:rPr lang="it-IT">
                    <a:noFill/>
                  </a:rPr>
                  <a:t> </a:t>
                </a:r>
              </a:p>
            </p:txBody>
          </p:sp>
        </mc:Fallback>
      </mc:AlternateContent>
      <p:pic>
        <p:nvPicPr>
          <p:cNvPr id="14" name="Immagine 13">
            <a:extLst>
              <a:ext uri="{FF2B5EF4-FFF2-40B4-BE49-F238E27FC236}">
                <a16:creationId xmlns:a16="http://schemas.microsoft.com/office/drawing/2014/main" id="{B1E733C1-A651-45E6-92C6-8B8D2F872954}"/>
              </a:ext>
            </a:extLst>
          </p:cNvPr>
          <p:cNvPicPr>
            <a:picLocks noChangeAspect="1"/>
          </p:cNvPicPr>
          <p:nvPr/>
        </p:nvPicPr>
        <p:blipFill>
          <a:blip r:embed="rId7"/>
          <a:stretch>
            <a:fillRect/>
          </a:stretch>
        </p:blipFill>
        <p:spPr>
          <a:xfrm>
            <a:off x="178820" y="269966"/>
            <a:ext cx="4255892" cy="3745889"/>
          </a:xfrm>
          <a:prstGeom prst="rect">
            <a:avLst/>
          </a:prstGeom>
        </p:spPr>
      </p:pic>
      <p:sp>
        <p:nvSpPr>
          <p:cNvPr id="16" name="Rettangolo 15">
            <a:extLst>
              <a:ext uri="{FF2B5EF4-FFF2-40B4-BE49-F238E27FC236}">
                <a16:creationId xmlns:a16="http://schemas.microsoft.com/office/drawing/2014/main" id="{DB73F5C5-BA88-4D2E-B7B2-8EBD380D8714}"/>
              </a:ext>
            </a:extLst>
          </p:cNvPr>
          <p:cNvSpPr/>
          <p:nvPr/>
        </p:nvSpPr>
        <p:spPr>
          <a:xfrm>
            <a:off x="4792695" y="2364920"/>
            <a:ext cx="667170"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FF0000"/>
                </a:solidFill>
                <a:effectLst/>
                <a:uLnTx/>
                <a:uFillTx/>
                <a:latin typeface="Calibri" panose="020F0502020204030204"/>
                <a:ea typeface="+mn-ea"/>
                <a:cs typeface="+mn-cs"/>
              </a:rPr>
              <a:t>(3) </a:t>
            </a:r>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 name="Rettangolo 16">
            <a:extLst>
              <a:ext uri="{FF2B5EF4-FFF2-40B4-BE49-F238E27FC236}">
                <a16:creationId xmlns:a16="http://schemas.microsoft.com/office/drawing/2014/main" id="{A9F158B3-A21D-4423-A1EA-49AA86D5B8BF}"/>
              </a:ext>
            </a:extLst>
          </p:cNvPr>
          <p:cNvSpPr/>
          <p:nvPr/>
        </p:nvSpPr>
        <p:spPr>
          <a:xfrm>
            <a:off x="5459865" y="2106205"/>
            <a:ext cx="2665267" cy="11487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Immagine 2">
            <a:extLst>
              <a:ext uri="{FF2B5EF4-FFF2-40B4-BE49-F238E27FC236}">
                <a16:creationId xmlns:a16="http://schemas.microsoft.com/office/drawing/2014/main" id="{C0226449-B28E-4BED-BD14-34F09FC90236}"/>
              </a:ext>
            </a:extLst>
          </p:cNvPr>
          <p:cNvPicPr>
            <a:picLocks noChangeAspect="1"/>
          </p:cNvPicPr>
          <p:nvPr/>
        </p:nvPicPr>
        <p:blipFill>
          <a:blip r:embed="rId8"/>
          <a:stretch>
            <a:fillRect/>
          </a:stretch>
        </p:blipFill>
        <p:spPr>
          <a:xfrm>
            <a:off x="3427214" y="-1"/>
            <a:ext cx="6730567" cy="660495"/>
          </a:xfrm>
          <a:prstGeom prst="rect">
            <a:avLst/>
          </a:prstGeom>
        </p:spPr>
      </p:pic>
      <p:sp>
        <p:nvSpPr>
          <p:cNvPr id="8" name="CasellaDiTesto 7">
            <a:extLst>
              <a:ext uri="{FF2B5EF4-FFF2-40B4-BE49-F238E27FC236}">
                <a16:creationId xmlns:a16="http://schemas.microsoft.com/office/drawing/2014/main" id="{69792744-33DF-4BE9-B0C8-D23EBCFEA0A6}"/>
              </a:ext>
            </a:extLst>
          </p:cNvPr>
          <p:cNvSpPr txBox="1"/>
          <p:nvPr/>
        </p:nvSpPr>
        <p:spPr>
          <a:xfrm>
            <a:off x="5333690" y="3475193"/>
            <a:ext cx="2138342" cy="369332"/>
          </a:xfrm>
          <a:prstGeom prst="rect">
            <a:avLst/>
          </a:prstGeom>
          <a:noFill/>
        </p:spPr>
        <p:txBody>
          <a:bodyPr wrap="none" rtlCol="0">
            <a:spAutoFit/>
          </a:bodyPr>
          <a:lstStyle/>
          <a:p>
            <a:r>
              <a:rPr lang="it-IT" dirty="0"/>
              <a:t>Vettorialmente si ha:</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57C85E9-E0D2-466A-A0C2-3AFC42169646}"/>
                  </a:ext>
                </a:extLst>
              </p:cNvPr>
              <p:cNvSpPr txBox="1"/>
              <p:nvPr/>
            </p:nvSpPr>
            <p:spPr>
              <a:xfrm>
                <a:off x="8382000" y="4041492"/>
                <a:ext cx="3429000" cy="93814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it-IT" dirty="0"/>
                  <a:t>In questa equazione </a:t>
                </a:r>
                <a14:m>
                  <m:oMath xmlns:m="http://schemas.openxmlformats.org/officeDocument/2006/math">
                    <m:acc>
                      <m:accPr>
                        <m:chr m:val="̂"/>
                        <m:ctrlPr>
                          <a:rPr kumimoji="0" lang="it-IT"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𝑘</m:t>
                        </m:r>
                      </m:e>
                    </m:acc>
                  </m:oMath>
                </a14:m>
                <a:r>
                  <a:rPr lang="it-IT" dirty="0">
                    <a:solidFill>
                      <a:schemeClr val="bg1"/>
                    </a:solidFill>
                  </a:rPr>
                  <a:t> </a:t>
                </a:r>
                <a:r>
                  <a:rPr lang="it-IT" dirty="0"/>
                  <a:t>è un versore parallelo al filo e orientato nel verso in cui fluisce la corrente i</a:t>
                </a:r>
              </a:p>
            </p:txBody>
          </p:sp>
        </mc:Choice>
        <mc:Fallback xmlns="">
          <p:sp>
            <p:nvSpPr>
              <p:cNvPr id="10" name="CasellaDiTesto 9">
                <a:extLst>
                  <a:ext uri="{FF2B5EF4-FFF2-40B4-BE49-F238E27FC236}">
                    <a16:creationId xmlns:a16="http://schemas.microsoft.com/office/drawing/2014/main" id="{B57C85E9-E0D2-466A-A0C2-3AFC42169646}"/>
                  </a:ext>
                </a:extLst>
              </p:cNvPr>
              <p:cNvSpPr txBox="1">
                <a:spLocks noRot="1" noChangeAspect="1" noMove="1" noResize="1" noEditPoints="1" noAdjustHandles="1" noChangeArrowheads="1" noChangeShapeType="1" noTextEdit="1"/>
              </p:cNvSpPr>
              <p:nvPr/>
            </p:nvSpPr>
            <p:spPr>
              <a:xfrm>
                <a:off x="8382000" y="4041492"/>
                <a:ext cx="3429000" cy="938142"/>
              </a:xfrm>
              <a:prstGeom prst="rect">
                <a:avLst/>
              </a:prstGeom>
              <a:blipFill>
                <a:blip r:embed="rId9"/>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219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p:bldP spid="9" grpId="0"/>
      <p:bldP spid="11" grpId="0"/>
      <p:bldP spid="13" grpId="0"/>
      <p:bldP spid="16" grpId="0"/>
      <p:bldP spid="17" grpId="0" animBg="1"/>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4406B68-D5BA-4321-8A0F-7917473F3DA1}"/>
              </a:ext>
            </a:extLst>
          </p:cNvPr>
          <p:cNvSpPr txBox="1"/>
          <p:nvPr/>
        </p:nvSpPr>
        <p:spPr>
          <a:xfrm>
            <a:off x="660400" y="762000"/>
            <a:ext cx="5462457" cy="369332"/>
          </a:xfrm>
          <a:prstGeom prst="rect">
            <a:avLst/>
          </a:prstGeom>
          <a:noFill/>
        </p:spPr>
        <p:txBody>
          <a:bodyPr wrap="none" rtlCol="0">
            <a:spAutoFit/>
          </a:bodyPr>
          <a:lstStyle/>
          <a:p>
            <a:r>
              <a:rPr lang="it-IT" dirty="0"/>
              <a:t>La legge di Biot-</a:t>
            </a:r>
            <a:r>
              <a:rPr lang="it-IT" dirty="0" err="1"/>
              <a:t>Savart</a:t>
            </a:r>
            <a:r>
              <a:rPr lang="it-IT" dirty="0"/>
              <a:t> nella sua forma vettoriale ovvero:</a:t>
            </a:r>
          </a:p>
        </p:txBody>
      </p:sp>
      <mc:AlternateContent xmlns:mc="http://schemas.openxmlformats.org/markup-compatibility/2006" xmlns:a14="http://schemas.microsoft.com/office/drawing/2010/main">
        <mc:Choice Requires="a14">
          <p:sp>
            <p:nvSpPr>
              <p:cNvPr id="3" name="Rettangolo 2">
                <a:extLst>
                  <a:ext uri="{FF2B5EF4-FFF2-40B4-BE49-F238E27FC236}">
                    <a16:creationId xmlns:a16="http://schemas.microsoft.com/office/drawing/2014/main" id="{87800130-6EBF-4CA0-9664-E6D9F3E3A28E}"/>
                  </a:ext>
                </a:extLst>
              </p:cNvPr>
              <p:cNvSpPr/>
              <p:nvPr/>
            </p:nvSpPr>
            <p:spPr>
              <a:xfrm>
                <a:off x="6346387" y="331364"/>
                <a:ext cx="2777812" cy="101046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𝑅</m:t>
                              </m:r>
                            </m:e>
                          </m:acc>
                        </m:num>
                        <m:den>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den>
                      </m:f>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 name="Rettangolo 2">
                <a:extLst>
                  <a:ext uri="{FF2B5EF4-FFF2-40B4-BE49-F238E27FC236}">
                    <a16:creationId xmlns:a16="http://schemas.microsoft.com/office/drawing/2014/main" id="{87800130-6EBF-4CA0-9664-E6D9F3E3A28E}"/>
                  </a:ext>
                </a:extLst>
              </p:cNvPr>
              <p:cNvSpPr>
                <a:spLocks noRot="1" noChangeAspect="1" noMove="1" noResize="1" noEditPoints="1" noAdjustHandles="1" noChangeArrowheads="1" noChangeShapeType="1" noTextEdit="1"/>
              </p:cNvSpPr>
              <p:nvPr/>
            </p:nvSpPr>
            <p:spPr>
              <a:xfrm>
                <a:off x="6346387" y="331364"/>
                <a:ext cx="2777812" cy="1010469"/>
              </a:xfrm>
              <a:prstGeom prst="rect">
                <a:avLst/>
              </a:prstGeom>
              <a:blipFill>
                <a:blip r:embed="rId2"/>
                <a:stretch>
                  <a:fillRect/>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A7ECE171-6112-4417-9FF4-F1A197541FF3}"/>
              </a:ext>
            </a:extLst>
          </p:cNvPr>
          <p:cNvSpPr txBox="1"/>
          <p:nvPr/>
        </p:nvSpPr>
        <p:spPr>
          <a:xfrm>
            <a:off x="660400" y="1998133"/>
            <a:ext cx="11192933" cy="1754326"/>
          </a:xfrm>
          <a:prstGeom prst="rect">
            <a:avLst/>
          </a:prstGeom>
          <a:noFill/>
        </p:spPr>
        <p:txBody>
          <a:bodyPr wrap="square" rtlCol="0">
            <a:spAutoFit/>
          </a:bodyPr>
          <a:lstStyle/>
          <a:p>
            <a:r>
              <a:rPr lang="it-IT" dirty="0"/>
              <a:t>fornisce l’induzione magnetica generata da un filo rettilineo indefinito percorso da corrente</a:t>
            </a:r>
          </a:p>
          <a:p>
            <a:endParaRPr lang="it-IT" dirty="0"/>
          </a:p>
          <a:p>
            <a:r>
              <a:rPr lang="it-IT" dirty="0"/>
              <a:t>Un’estensione di questa legge nota come </a:t>
            </a:r>
            <a:r>
              <a:rPr lang="it-IT" b="1" dirty="0"/>
              <a:t>prima legge elementare di Laplace </a:t>
            </a:r>
            <a:r>
              <a:rPr lang="it-IT" dirty="0"/>
              <a:t>permette invece di calcolare il vettore induzione magnetica </a:t>
            </a:r>
            <a:r>
              <a:rPr lang="it-IT" b="1" dirty="0"/>
              <a:t>B</a:t>
            </a:r>
            <a:r>
              <a:rPr lang="it-IT" dirty="0"/>
              <a:t> per un’arbitraria distribuzione di correnti</a:t>
            </a:r>
          </a:p>
          <a:p>
            <a:endParaRPr lang="it-IT" b="1" dirty="0"/>
          </a:p>
          <a:p>
            <a:r>
              <a:rPr lang="it-IT" dirty="0"/>
              <a:t>L’espressione analitica della prima legge elementare di Laplace è la seguente: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C2CEBA6-0694-4599-92CB-E0F1B70106E3}"/>
                  </a:ext>
                </a:extLst>
              </p:cNvPr>
              <p:cNvSpPr txBox="1"/>
              <p:nvPr/>
            </p:nvSpPr>
            <p:spPr>
              <a:xfrm>
                <a:off x="4157435" y="4331285"/>
                <a:ext cx="3029483" cy="1062470"/>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rPr>
                        <m:t>𝑖</m:t>
                      </m:r>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𝑙</m:t>
                              </m:r>
                            </m:e>
                          </m:acc>
                          <m:r>
                            <a:rPr lang="it-IT" sz="3200" dirty="0">
                              <a:latin typeface="Cambria Math" panose="02040503050406030204" pitchFamily="18" charset="0"/>
                            </a:rPr>
                            <m:t>∧</m:t>
                          </m:r>
                          <m:acc>
                            <m:accPr>
                              <m:chr m:val="⃑"/>
                              <m:ctrlPr>
                                <a:rPr lang="it-IT" sz="3200" b="0" i="1" dirty="0" smtClean="0">
                                  <a:latin typeface="Cambria Math" panose="02040503050406030204" pitchFamily="18" charset="0"/>
                                </a:rPr>
                              </m:ctrlPr>
                            </m:accPr>
                            <m:e>
                              <m:r>
                                <a:rPr lang="it-IT" sz="3200" b="0" i="1" dirty="0" smtClean="0">
                                  <a:latin typeface="Cambria Math" panose="02040503050406030204" pitchFamily="18" charset="0"/>
                                </a:rPr>
                                <m:t>𝑟</m:t>
                              </m:r>
                            </m:e>
                          </m:acc>
                        </m:num>
                        <m:den>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𝑟</m:t>
                              </m:r>
                            </m:e>
                            <m:sup>
                              <m:r>
                                <a:rPr lang="it-IT" sz="3200" b="0" i="1" smtClean="0">
                                  <a:latin typeface="Cambria Math" panose="02040503050406030204" pitchFamily="18" charset="0"/>
                                </a:rPr>
                                <m:t>3</m:t>
                              </m:r>
                            </m:sup>
                          </m:sSup>
                        </m:den>
                      </m:f>
                    </m:oMath>
                  </m:oMathPara>
                </a14:m>
                <a:endParaRPr lang="it-IT" sz="3200" b="0" dirty="0"/>
              </a:p>
            </p:txBody>
          </p:sp>
        </mc:Choice>
        <mc:Fallback xmlns="">
          <p:sp>
            <p:nvSpPr>
              <p:cNvPr id="5" name="CasellaDiTesto 4">
                <a:extLst>
                  <a:ext uri="{FF2B5EF4-FFF2-40B4-BE49-F238E27FC236}">
                    <a16:creationId xmlns:a16="http://schemas.microsoft.com/office/drawing/2014/main" id="{DC2CEBA6-0694-4599-92CB-E0F1B70106E3}"/>
                  </a:ext>
                </a:extLst>
              </p:cNvPr>
              <p:cNvSpPr txBox="1">
                <a:spLocks noRot="1" noChangeAspect="1" noMove="1" noResize="1" noEditPoints="1" noAdjustHandles="1" noChangeArrowheads="1" noChangeShapeType="1" noTextEdit="1"/>
              </p:cNvSpPr>
              <p:nvPr/>
            </p:nvSpPr>
            <p:spPr>
              <a:xfrm>
                <a:off x="4157435" y="4331285"/>
                <a:ext cx="3029483" cy="1062470"/>
              </a:xfrm>
              <a:prstGeom prst="rect">
                <a:avLst/>
              </a:prstGeom>
              <a:blipFill>
                <a:blip r:embed="rId3"/>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B0F9645F-B6F3-4AB5-97F2-5B4B51DF5394}"/>
              </a:ext>
            </a:extLst>
          </p:cNvPr>
          <p:cNvSpPr txBox="1"/>
          <p:nvPr/>
        </p:nvSpPr>
        <p:spPr>
          <a:xfrm>
            <a:off x="7907866" y="3985357"/>
            <a:ext cx="3776133" cy="1754326"/>
          </a:xfrm>
          <a:prstGeom prst="rect">
            <a:avLst/>
          </a:prstGeom>
          <a:noFill/>
        </p:spPr>
        <p:txBody>
          <a:bodyPr wrap="square" rtlCol="0">
            <a:spAutoFit/>
          </a:bodyPr>
          <a:lstStyle/>
          <a:p>
            <a:r>
              <a:rPr lang="it-IT" dirty="0"/>
              <a:t>Rappresenta il contributo infinitesimo portato all’induzione magnetica in un punto </a:t>
            </a:r>
            <a:r>
              <a:rPr lang="it-IT" i="1" dirty="0"/>
              <a:t>P</a:t>
            </a:r>
            <a:r>
              <a:rPr lang="it-IT" dirty="0"/>
              <a:t> dello spazio individuato dal vettore posizione </a:t>
            </a:r>
            <a:r>
              <a:rPr lang="it-IT" b="1" i="1" dirty="0"/>
              <a:t>r</a:t>
            </a:r>
            <a:r>
              <a:rPr lang="it-IT" dirty="0"/>
              <a:t> da un tratto infinitesimo di filo dl percorso da corrente di intensità </a:t>
            </a:r>
            <a:r>
              <a:rPr lang="it-IT" i="1" dirty="0"/>
              <a:t>i</a:t>
            </a:r>
          </a:p>
        </p:txBody>
      </p:sp>
    </p:spTree>
    <p:extLst>
      <p:ext uri="{BB962C8B-B14F-4D97-AF65-F5344CB8AC3E}">
        <p14:creationId xmlns:p14="http://schemas.microsoft.com/office/powerpoint/2010/main" val="413735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87EA9494-B57B-497B-9FB9-7C39F7786EA7}"/>
              </a:ext>
            </a:extLst>
          </p:cNvPr>
          <p:cNvGrpSpPr/>
          <p:nvPr/>
        </p:nvGrpSpPr>
        <p:grpSpPr>
          <a:xfrm>
            <a:off x="684198" y="1822115"/>
            <a:ext cx="1690702" cy="930775"/>
            <a:chOff x="862756" y="1687511"/>
            <a:chExt cx="1302088" cy="930775"/>
          </a:xfrm>
        </p:grpSpPr>
        <mc:AlternateContent xmlns:mc="http://schemas.openxmlformats.org/markup-compatibility/2006" xmlns:a14="http://schemas.microsoft.com/office/drawing/2010/main">
          <mc:Choice Requires="a14">
            <p:sp>
              <p:nvSpPr>
                <p:cNvPr id="32" name="Ovale 31">
                  <a:extLst>
                    <a:ext uri="{FF2B5EF4-FFF2-40B4-BE49-F238E27FC236}">
                      <a16:creationId xmlns:a16="http://schemas.microsoft.com/office/drawing/2014/main" id="{C5BF6EFC-023B-4578-85E5-C5B89CC4E882}"/>
                    </a:ext>
                  </a:extLst>
                </p:cNvPr>
                <p:cNvSpPr/>
                <p:nvPr/>
              </p:nvSpPr>
              <p:spPr>
                <a:xfrm>
                  <a:off x="862756" y="1687511"/>
                  <a:ext cx="1302088" cy="930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dirty="0"/>
                </a:p>
              </p:txBody>
            </p:sp>
          </mc:Choice>
          <mc:Fallback xmlns="">
            <p:sp>
              <p:nvSpPr>
                <p:cNvPr id="32" name="Ovale 31">
                  <a:extLst>
                    <a:ext uri="{FF2B5EF4-FFF2-40B4-BE49-F238E27FC236}">
                      <a16:creationId xmlns:a16="http://schemas.microsoft.com/office/drawing/2014/main" id="{C5BF6EFC-023B-4578-85E5-C5B89CC4E882}"/>
                    </a:ext>
                  </a:extLst>
                </p:cNvPr>
                <p:cNvSpPr>
                  <a:spLocks noRot="1" noChangeAspect="1" noMove="1" noResize="1" noEditPoints="1" noAdjustHandles="1" noChangeArrowheads="1" noChangeShapeType="1" noTextEdit="1"/>
                </p:cNvSpPr>
                <p:nvPr/>
              </p:nvSpPr>
              <p:spPr>
                <a:xfrm>
                  <a:off x="862756" y="1687511"/>
                  <a:ext cx="1302088" cy="930775"/>
                </a:xfrm>
                <a:prstGeom prst="ellipse">
                  <a:avLst/>
                </a:prstGeom>
                <a:blipFill>
                  <a:blip r:embed="rId2"/>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 name="Ovale 30">
                  <a:extLst>
                    <a:ext uri="{FF2B5EF4-FFF2-40B4-BE49-F238E27FC236}">
                      <a16:creationId xmlns:a16="http://schemas.microsoft.com/office/drawing/2014/main" id="{5F8C1565-193A-4753-8300-E39C8365733D}"/>
                    </a:ext>
                  </a:extLst>
                </p:cNvPr>
                <p:cNvSpPr/>
                <p:nvPr/>
              </p:nvSpPr>
              <p:spPr>
                <a:xfrm>
                  <a:off x="997634" y="1849870"/>
                  <a:ext cx="1021408" cy="6388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dirty="0"/>
                </a:p>
              </p:txBody>
            </p:sp>
          </mc:Choice>
          <mc:Fallback xmlns="">
            <p:sp>
              <p:nvSpPr>
                <p:cNvPr id="31" name="Ovale 30">
                  <a:extLst>
                    <a:ext uri="{FF2B5EF4-FFF2-40B4-BE49-F238E27FC236}">
                      <a16:creationId xmlns:a16="http://schemas.microsoft.com/office/drawing/2014/main" id="{5F8C1565-193A-4753-8300-E39C8365733D}"/>
                    </a:ext>
                  </a:extLst>
                </p:cNvPr>
                <p:cNvSpPr>
                  <a:spLocks noRot="1" noChangeAspect="1" noMove="1" noResize="1" noEditPoints="1" noAdjustHandles="1" noChangeArrowheads="1" noChangeShapeType="1" noTextEdit="1"/>
                </p:cNvSpPr>
                <p:nvPr/>
              </p:nvSpPr>
              <p:spPr>
                <a:xfrm>
                  <a:off x="997634" y="1849870"/>
                  <a:ext cx="1021408" cy="638822"/>
                </a:xfrm>
                <a:prstGeom prst="ellipse">
                  <a:avLst/>
                </a:prstGeom>
                <a:blipFill>
                  <a:blip r:embed="rId3"/>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Ovale 29">
                  <a:extLst>
                    <a:ext uri="{FF2B5EF4-FFF2-40B4-BE49-F238E27FC236}">
                      <a16:creationId xmlns:a16="http://schemas.microsoft.com/office/drawing/2014/main" id="{058D8ADA-2346-4D2A-AE4B-861296C3E270}"/>
                    </a:ext>
                  </a:extLst>
                </p:cNvPr>
                <p:cNvSpPr/>
                <p:nvPr/>
              </p:nvSpPr>
              <p:spPr>
                <a:xfrm>
                  <a:off x="1219200" y="2015882"/>
                  <a:ext cx="607987" cy="3661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a:p>
              </p:txBody>
            </p:sp>
          </mc:Choice>
          <mc:Fallback xmlns="">
            <p:sp>
              <p:nvSpPr>
                <p:cNvPr id="30" name="Ovale 29">
                  <a:extLst>
                    <a:ext uri="{FF2B5EF4-FFF2-40B4-BE49-F238E27FC236}">
                      <a16:creationId xmlns:a16="http://schemas.microsoft.com/office/drawing/2014/main" id="{058D8ADA-2346-4D2A-AE4B-861296C3E270}"/>
                    </a:ext>
                  </a:extLst>
                </p:cNvPr>
                <p:cNvSpPr>
                  <a:spLocks noRot="1" noChangeAspect="1" noMove="1" noResize="1" noEditPoints="1" noAdjustHandles="1" noChangeArrowheads="1" noChangeShapeType="1" noTextEdit="1"/>
                </p:cNvSpPr>
                <p:nvPr/>
              </p:nvSpPr>
              <p:spPr>
                <a:xfrm>
                  <a:off x="1219200" y="2015882"/>
                  <a:ext cx="607987" cy="366145"/>
                </a:xfrm>
                <a:prstGeom prst="ellipse">
                  <a:avLst/>
                </a:prstGeom>
                <a:blipFill>
                  <a:blip r:embed="rId4"/>
                  <a:stretch>
                    <a:fillRect/>
                  </a:stretch>
                </a:blipFill>
                <a:ln>
                  <a:solidFill>
                    <a:schemeClr val="tx1"/>
                  </a:solidFill>
                </a:ln>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C1BDCBF7-5306-414E-B41C-182A6BAFB810}"/>
                  </a:ext>
                </a:extLst>
              </p:cNvPr>
              <p:cNvSpPr txBox="1"/>
              <p:nvPr/>
            </p:nvSpPr>
            <p:spPr>
              <a:xfrm>
                <a:off x="4581257" y="922017"/>
                <a:ext cx="3029483" cy="1062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rPr>
                        <m:t>𝑖</m:t>
                      </m:r>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𝑙</m:t>
                              </m:r>
                            </m:e>
                          </m:acc>
                          <m:r>
                            <a:rPr lang="it-IT" sz="3200" dirty="0">
                              <a:latin typeface="Cambria Math" panose="02040503050406030204" pitchFamily="18" charset="0"/>
                            </a:rPr>
                            <m:t>∧</m:t>
                          </m:r>
                          <m:acc>
                            <m:accPr>
                              <m:chr m:val="⃑"/>
                              <m:ctrlPr>
                                <a:rPr lang="it-IT" sz="3200" b="0" i="1" dirty="0" smtClean="0">
                                  <a:latin typeface="Cambria Math" panose="02040503050406030204" pitchFamily="18" charset="0"/>
                                </a:rPr>
                              </m:ctrlPr>
                            </m:accPr>
                            <m:e>
                              <m:r>
                                <a:rPr lang="it-IT" sz="3200" b="0" i="1" dirty="0" smtClean="0">
                                  <a:latin typeface="Cambria Math" panose="02040503050406030204" pitchFamily="18" charset="0"/>
                                </a:rPr>
                                <m:t>𝑟</m:t>
                              </m:r>
                            </m:e>
                          </m:acc>
                        </m:num>
                        <m:den>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𝑟</m:t>
                              </m:r>
                            </m:e>
                            <m:sup>
                              <m:r>
                                <a:rPr lang="it-IT" sz="3200" b="0" i="1" smtClean="0">
                                  <a:latin typeface="Cambria Math" panose="02040503050406030204" pitchFamily="18" charset="0"/>
                                </a:rPr>
                                <m:t>3</m:t>
                              </m:r>
                            </m:sup>
                          </m:sSup>
                        </m:den>
                      </m:f>
                    </m:oMath>
                  </m:oMathPara>
                </a14:m>
                <a:endParaRPr lang="it-IT" sz="3200" b="0" dirty="0"/>
              </a:p>
            </p:txBody>
          </p:sp>
        </mc:Choice>
        <mc:Fallback xmlns="">
          <p:sp>
            <p:nvSpPr>
              <p:cNvPr id="2" name="CasellaDiTesto 1">
                <a:extLst>
                  <a:ext uri="{FF2B5EF4-FFF2-40B4-BE49-F238E27FC236}">
                    <a16:creationId xmlns:a16="http://schemas.microsoft.com/office/drawing/2014/main" id="{C1BDCBF7-5306-414E-B41C-182A6BAFB810}"/>
                  </a:ext>
                </a:extLst>
              </p:cNvPr>
              <p:cNvSpPr txBox="1">
                <a:spLocks noRot="1" noChangeAspect="1" noMove="1" noResize="1" noEditPoints="1" noAdjustHandles="1" noChangeArrowheads="1" noChangeShapeType="1" noTextEdit="1"/>
              </p:cNvSpPr>
              <p:nvPr/>
            </p:nvSpPr>
            <p:spPr>
              <a:xfrm>
                <a:off x="4581257" y="922017"/>
                <a:ext cx="3029483" cy="106247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8C797B5-0ED9-4C56-9F3C-C8001A57B24E}"/>
                  </a:ext>
                </a:extLst>
              </p:cNvPr>
              <p:cNvSpPr txBox="1"/>
              <p:nvPr/>
            </p:nvSpPr>
            <p:spPr>
              <a:xfrm>
                <a:off x="4329489" y="2408883"/>
                <a:ext cx="3533018" cy="1785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0" smtClean="0">
                          <a:latin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num>
                        <m:den>
                          <m:r>
                            <a:rPr lang="it-IT" sz="3200" b="0" i="1" smtClean="0">
                              <a:latin typeface="Cambria Math" panose="02040503050406030204" pitchFamily="18" charset="0"/>
                              <a:ea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ea typeface="Cambria Math" panose="02040503050406030204" pitchFamily="18" charset="0"/>
                        </a:rPr>
                        <m:t>𝑖</m:t>
                      </m:r>
                      <m:nary>
                        <m:naryPr>
                          <m:limLoc m:val="undOvr"/>
                          <m:grow m:val="on"/>
                          <m:supHide m:val="on"/>
                          <m:ctrlPr>
                            <a:rPr lang="it-IT" sz="3200" i="1" dirty="0" smtClean="0">
                              <a:latin typeface="Cambria Math" panose="02040503050406030204" pitchFamily="18" charset="0"/>
                            </a:rPr>
                          </m:ctrlPr>
                        </m:naryPr>
                        <m:sub>
                          <m:r>
                            <a:rPr lang="it-IT" sz="3200" i="1" dirty="0" smtClean="0">
                              <a:latin typeface="Cambria Math" panose="02040503050406030204" pitchFamily="18" charset="0"/>
                            </a:rPr>
                            <m:t>𝛾</m:t>
                          </m:r>
                        </m:sub>
                        <m:sup/>
                        <m:e>
                          <m:f>
                            <m:fPr>
                              <m:ctrlPr>
                                <a:rPr lang="it-IT" sz="3200" i="1">
                                  <a:latin typeface="Cambria Math" panose="02040503050406030204" pitchFamily="18" charset="0"/>
                                </a:rPr>
                              </m:ctrlPr>
                            </m:fPr>
                            <m:num>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𝑙</m:t>
                                  </m:r>
                                </m:e>
                              </m:acc>
                              <m:r>
                                <a:rPr lang="it-IT" sz="3200" dirty="0">
                                  <a:latin typeface="Cambria Math" panose="02040503050406030204" pitchFamily="18" charset="0"/>
                                </a:rPr>
                                <m:t>∧</m:t>
                              </m:r>
                              <m:acc>
                                <m:accPr>
                                  <m:chr m:val="⃑"/>
                                  <m:ctrlPr>
                                    <a:rPr lang="it-IT" sz="3200" i="1" dirty="0">
                                      <a:latin typeface="Cambria Math" panose="02040503050406030204" pitchFamily="18" charset="0"/>
                                    </a:rPr>
                                  </m:ctrlPr>
                                </m:accPr>
                                <m:e>
                                  <m:r>
                                    <a:rPr lang="it-IT" sz="3200" i="1" dirty="0">
                                      <a:latin typeface="Cambria Math" panose="02040503050406030204" pitchFamily="18" charset="0"/>
                                    </a:rPr>
                                    <m:t>𝑟</m:t>
                                  </m:r>
                                </m:e>
                              </m:acc>
                            </m:num>
                            <m:den>
                              <m:sSup>
                                <m:sSupPr>
                                  <m:ctrlPr>
                                    <a:rPr lang="it-IT" sz="3200" i="1">
                                      <a:latin typeface="Cambria Math" panose="02040503050406030204" pitchFamily="18" charset="0"/>
                                    </a:rPr>
                                  </m:ctrlPr>
                                </m:sSupPr>
                                <m:e>
                                  <m:r>
                                    <a:rPr lang="it-IT" sz="3200" i="1">
                                      <a:latin typeface="Cambria Math" panose="02040503050406030204" pitchFamily="18" charset="0"/>
                                    </a:rPr>
                                    <m:t>𝑟</m:t>
                                  </m:r>
                                </m:e>
                                <m:sup>
                                  <m:r>
                                    <a:rPr lang="it-IT" sz="3200" i="1">
                                      <a:latin typeface="Cambria Math" panose="02040503050406030204" pitchFamily="18" charset="0"/>
                                    </a:rPr>
                                    <m:t>3</m:t>
                                  </m:r>
                                </m:sup>
                              </m:sSup>
                            </m:den>
                          </m:f>
                          <m:r>
                            <m:rPr>
                              <m:nor/>
                            </m:rPr>
                            <a:rPr lang="it-IT" sz="3200" dirty="0"/>
                            <m:t>  </m:t>
                          </m:r>
                        </m:e>
                      </m:nary>
                    </m:oMath>
                  </m:oMathPara>
                </a14:m>
                <a:endParaRPr lang="it-IT" sz="3200" dirty="0"/>
              </a:p>
            </p:txBody>
          </p:sp>
        </mc:Choice>
        <mc:Fallback xmlns="">
          <p:sp>
            <p:nvSpPr>
              <p:cNvPr id="3" name="CasellaDiTesto 2">
                <a:extLst>
                  <a:ext uri="{FF2B5EF4-FFF2-40B4-BE49-F238E27FC236}">
                    <a16:creationId xmlns:a16="http://schemas.microsoft.com/office/drawing/2014/main" id="{38C797B5-0ED9-4C56-9F3C-C8001A57B24E}"/>
                  </a:ext>
                </a:extLst>
              </p:cNvPr>
              <p:cNvSpPr txBox="1">
                <a:spLocks noRot="1" noChangeAspect="1" noMove="1" noResize="1" noEditPoints="1" noAdjustHandles="1" noChangeArrowheads="1" noChangeShapeType="1" noTextEdit="1"/>
              </p:cNvSpPr>
              <p:nvPr/>
            </p:nvSpPr>
            <p:spPr>
              <a:xfrm>
                <a:off x="4329489" y="2408883"/>
                <a:ext cx="3533018" cy="1785874"/>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1804FF8-AEAC-4A02-9978-A6405FA76AF8}"/>
                  </a:ext>
                </a:extLst>
              </p:cNvPr>
              <p:cNvSpPr txBox="1"/>
              <p:nvPr/>
            </p:nvSpPr>
            <p:spPr>
              <a:xfrm>
                <a:off x="1623440" y="3024821"/>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𝜃</m:t>
                      </m:r>
                    </m:oMath>
                  </m:oMathPara>
                </a14:m>
                <a:endParaRPr lang="it-IT" dirty="0"/>
              </a:p>
            </p:txBody>
          </p:sp>
        </mc:Choice>
        <mc:Fallback xmlns="">
          <p:sp>
            <p:nvSpPr>
              <p:cNvPr id="4" name="CasellaDiTesto 3">
                <a:extLst>
                  <a:ext uri="{FF2B5EF4-FFF2-40B4-BE49-F238E27FC236}">
                    <a16:creationId xmlns:a16="http://schemas.microsoft.com/office/drawing/2014/main" id="{F1804FF8-AEAC-4A02-9978-A6405FA76AF8}"/>
                  </a:ext>
                </a:extLst>
              </p:cNvPr>
              <p:cNvSpPr txBox="1">
                <a:spLocks noRot="1" noChangeAspect="1" noMove="1" noResize="1" noEditPoints="1" noAdjustHandles="1" noChangeArrowheads="1" noChangeShapeType="1" noTextEdit="1"/>
              </p:cNvSpPr>
              <p:nvPr/>
            </p:nvSpPr>
            <p:spPr>
              <a:xfrm>
                <a:off x="1623440" y="3024821"/>
                <a:ext cx="189475" cy="276999"/>
              </a:xfrm>
              <a:prstGeom prst="rect">
                <a:avLst/>
              </a:prstGeom>
              <a:blipFill>
                <a:blip r:embed="rId7"/>
                <a:stretch>
                  <a:fillRect l="-29032" r="-25806" b="-65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7B3DDD3-F68E-4958-BB36-9860F5C8F22F}"/>
                  </a:ext>
                </a:extLst>
              </p:cNvPr>
              <p:cNvSpPr txBox="1"/>
              <p:nvPr/>
            </p:nvSpPr>
            <p:spPr>
              <a:xfrm>
                <a:off x="2003160" y="2988056"/>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𝑟</m:t>
                          </m:r>
                        </m:e>
                      </m:acc>
                    </m:oMath>
                  </m:oMathPara>
                </a14:m>
                <a:endParaRPr lang="it-IT" dirty="0"/>
              </a:p>
            </p:txBody>
          </p:sp>
        </mc:Choice>
        <mc:Fallback xmlns="">
          <p:sp>
            <p:nvSpPr>
              <p:cNvPr id="5" name="CasellaDiTesto 4">
                <a:extLst>
                  <a:ext uri="{FF2B5EF4-FFF2-40B4-BE49-F238E27FC236}">
                    <a16:creationId xmlns:a16="http://schemas.microsoft.com/office/drawing/2014/main" id="{F7B3DDD3-F68E-4958-BB36-9860F5C8F22F}"/>
                  </a:ext>
                </a:extLst>
              </p:cNvPr>
              <p:cNvSpPr txBox="1">
                <a:spLocks noRot="1" noChangeAspect="1" noMove="1" noResize="1" noEditPoints="1" noAdjustHandles="1" noChangeArrowheads="1" noChangeShapeType="1" noTextEdit="1"/>
              </p:cNvSpPr>
              <p:nvPr/>
            </p:nvSpPr>
            <p:spPr>
              <a:xfrm>
                <a:off x="2003160" y="2988056"/>
                <a:ext cx="166969" cy="276999"/>
              </a:xfrm>
              <a:prstGeom prst="rect">
                <a:avLst/>
              </a:prstGeom>
              <a:blipFill>
                <a:blip r:embed="rId8"/>
                <a:stretch>
                  <a:fillRect l="-44444" t="-45652" r="-107407" b="-869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56E23FD-3C2E-4AC9-93E5-9208C35DC828}"/>
                  </a:ext>
                </a:extLst>
              </p:cNvPr>
              <p:cNvSpPr txBox="1"/>
              <p:nvPr/>
            </p:nvSpPr>
            <p:spPr>
              <a:xfrm>
                <a:off x="868329" y="3445168"/>
                <a:ext cx="418768" cy="340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smtClean="0">
                              <a:latin typeface="Cambria Math" panose="02040503050406030204" pitchFamily="18" charset="0"/>
                            </a:rPr>
                          </m:ctrlPr>
                        </m:dPr>
                        <m:e>
                          <m:r>
                            <a:rPr lang="it-IT" b="0" i="1" smtClean="0">
                              <a:latin typeface="Cambria Math" panose="02040503050406030204" pitchFamily="18" charset="0"/>
                            </a:rPr>
                            <m:t>𝑑</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𝑙</m:t>
                              </m:r>
                            </m:e>
                          </m:acc>
                        </m:e>
                      </m:d>
                    </m:oMath>
                  </m:oMathPara>
                </a14:m>
                <a:endParaRPr lang="it-IT" dirty="0"/>
              </a:p>
            </p:txBody>
          </p:sp>
        </mc:Choice>
        <mc:Fallback xmlns="">
          <p:sp>
            <p:nvSpPr>
              <p:cNvPr id="6" name="CasellaDiTesto 5">
                <a:extLst>
                  <a:ext uri="{FF2B5EF4-FFF2-40B4-BE49-F238E27FC236}">
                    <a16:creationId xmlns:a16="http://schemas.microsoft.com/office/drawing/2014/main" id="{F56E23FD-3C2E-4AC9-93E5-9208C35DC828}"/>
                  </a:ext>
                </a:extLst>
              </p:cNvPr>
              <p:cNvSpPr txBox="1">
                <a:spLocks noRot="1" noChangeAspect="1" noMove="1" noResize="1" noEditPoints="1" noAdjustHandles="1" noChangeArrowheads="1" noChangeShapeType="1" noTextEdit="1"/>
              </p:cNvSpPr>
              <p:nvPr/>
            </p:nvSpPr>
            <p:spPr>
              <a:xfrm>
                <a:off x="868329" y="3445168"/>
                <a:ext cx="418768" cy="340221"/>
              </a:xfrm>
              <a:prstGeom prst="rect">
                <a:avLst/>
              </a:prstGeom>
              <a:blipFill>
                <a:blip r:embed="rId9"/>
                <a:stretch>
                  <a:fillRect t="-37500" r="-71014" b="-1786"/>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4BCEF4B5-E63B-4A00-A9E9-2D4D99D33355}"/>
              </a:ext>
            </a:extLst>
          </p:cNvPr>
          <p:cNvSpPr txBox="1"/>
          <p:nvPr/>
        </p:nvSpPr>
        <p:spPr>
          <a:xfrm>
            <a:off x="0" y="133095"/>
            <a:ext cx="12191999" cy="523220"/>
          </a:xfrm>
          <a:prstGeom prst="rect">
            <a:avLst/>
          </a:prstGeom>
          <a:noFill/>
        </p:spPr>
        <p:txBody>
          <a:bodyPr wrap="square" rtlCol="0">
            <a:spAutoFit/>
          </a:bodyPr>
          <a:lstStyle/>
          <a:p>
            <a:pPr algn="ctr"/>
            <a:r>
              <a:rPr lang="it-IT" sz="2800" b="1" dirty="0">
                <a:solidFill>
                  <a:schemeClr val="accent1"/>
                </a:solidFill>
              </a:rPr>
              <a:t>Prima legge elementare di Laplace</a:t>
            </a:r>
          </a:p>
        </p:txBody>
      </p:sp>
      <p:cxnSp>
        <p:nvCxnSpPr>
          <p:cNvPr id="9" name="Connettore diritto 8">
            <a:extLst>
              <a:ext uri="{FF2B5EF4-FFF2-40B4-BE49-F238E27FC236}">
                <a16:creationId xmlns:a16="http://schemas.microsoft.com/office/drawing/2014/main" id="{72E97E31-ECBE-493B-8FD2-7AE4CADC91CD}"/>
              </a:ext>
            </a:extLst>
          </p:cNvPr>
          <p:cNvCxnSpPr/>
          <p:nvPr/>
        </p:nvCxnSpPr>
        <p:spPr>
          <a:xfrm flipV="1">
            <a:off x="1536700" y="1295400"/>
            <a:ext cx="0" cy="3136900"/>
          </a:xfrm>
          <a:prstGeom prst="line">
            <a:avLst/>
          </a:prstGeom>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3A31942D-7317-4F47-BC97-8331891D512E}"/>
              </a:ext>
            </a:extLst>
          </p:cNvPr>
          <p:cNvCxnSpPr>
            <a:cxnSpLocks/>
            <a:endCxn id="26" idx="1"/>
          </p:cNvCxnSpPr>
          <p:nvPr/>
        </p:nvCxnSpPr>
        <p:spPr>
          <a:xfrm flipV="1">
            <a:off x="1536700" y="2131580"/>
            <a:ext cx="772741" cy="1576778"/>
          </a:xfrm>
          <a:prstGeom prst="line">
            <a:avLst/>
          </a:prstGeom>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AD4F9B1B-5A1C-47F0-A7CF-96FEBCE533E7}"/>
              </a:ext>
            </a:extLst>
          </p:cNvPr>
          <p:cNvCxnSpPr>
            <a:cxnSpLocks/>
            <a:stCxn id="26" idx="1"/>
          </p:cNvCxnSpPr>
          <p:nvPr/>
        </p:nvCxnSpPr>
        <p:spPr>
          <a:xfrm flipH="1" flipV="1">
            <a:off x="2086645" y="1786594"/>
            <a:ext cx="222796" cy="344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Arco 23">
            <a:extLst>
              <a:ext uri="{FF2B5EF4-FFF2-40B4-BE49-F238E27FC236}">
                <a16:creationId xmlns:a16="http://schemas.microsoft.com/office/drawing/2014/main" id="{B418A112-9692-423B-B52A-BD958523C94E}"/>
              </a:ext>
            </a:extLst>
          </p:cNvPr>
          <p:cNvSpPr/>
          <p:nvPr/>
        </p:nvSpPr>
        <p:spPr>
          <a:xfrm>
            <a:off x="1352556" y="3215366"/>
            <a:ext cx="368288" cy="302444"/>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5" name="Rettangolo 24">
                <a:extLst>
                  <a:ext uri="{FF2B5EF4-FFF2-40B4-BE49-F238E27FC236}">
                    <a16:creationId xmlns:a16="http://schemas.microsoft.com/office/drawing/2014/main" id="{98EE7F83-335C-4FB3-A911-894C73A50F44}"/>
                  </a:ext>
                </a:extLst>
              </p:cNvPr>
              <p:cNvSpPr/>
              <p:nvPr/>
            </p:nvSpPr>
            <p:spPr>
              <a:xfrm>
                <a:off x="2159505" y="1620505"/>
                <a:ext cx="529119" cy="4103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𝑑</m:t>
                          </m:r>
                          <m:r>
                            <a:rPr lang="it-IT" i="1">
                              <a:latin typeface="Cambria Math" panose="02040503050406030204" pitchFamily="18" charset="0"/>
                            </a:rPr>
                            <m:t>𝐵</m:t>
                          </m:r>
                        </m:e>
                      </m:acc>
                    </m:oMath>
                  </m:oMathPara>
                </a14:m>
                <a:endParaRPr lang="it-IT" dirty="0"/>
              </a:p>
            </p:txBody>
          </p:sp>
        </mc:Choice>
        <mc:Fallback xmlns="">
          <p:sp>
            <p:nvSpPr>
              <p:cNvPr id="25" name="Rettangolo 24">
                <a:extLst>
                  <a:ext uri="{FF2B5EF4-FFF2-40B4-BE49-F238E27FC236}">
                    <a16:creationId xmlns:a16="http://schemas.microsoft.com/office/drawing/2014/main" id="{98EE7F83-335C-4FB3-A911-894C73A50F44}"/>
                  </a:ext>
                </a:extLst>
              </p:cNvPr>
              <p:cNvSpPr>
                <a:spLocks noRot="1" noChangeAspect="1" noMove="1" noResize="1" noEditPoints="1" noAdjustHandles="1" noChangeArrowheads="1" noChangeShapeType="1" noTextEdit="1"/>
              </p:cNvSpPr>
              <p:nvPr/>
            </p:nvSpPr>
            <p:spPr>
              <a:xfrm>
                <a:off x="2159505" y="1620505"/>
                <a:ext cx="529119" cy="410305"/>
              </a:xfrm>
              <a:prstGeom prst="rect">
                <a:avLst/>
              </a:prstGeom>
              <a:blipFill>
                <a:blip r:embed="rId10"/>
                <a:stretch>
                  <a:fillRect/>
                </a:stretch>
              </a:blipFill>
            </p:spPr>
            <p:txBody>
              <a:bodyPr/>
              <a:lstStyle/>
              <a:p>
                <a:r>
                  <a:rPr lang="it-IT">
                    <a:noFill/>
                  </a:rPr>
                  <a:t> </a:t>
                </a:r>
              </a:p>
            </p:txBody>
          </p:sp>
        </mc:Fallback>
      </mc:AlternateContent>
      <p:sp>
        <p:nvSpPr>
          <p:cNvPr id="26" name="CasellaDiTesto 25">
            <a:extLst>
              <a:ext uri="{FF2B5EF4-FFF2-40B4-BE49-F238E27FC236}">
                <a16:creationId xmlns:a16="http://schemas.microsoft.com/office/drawing/2014/main" id="{22B2224C-CBA0-41E7-B8F0-16C8E084AF6F}"/>
              </a:ext>
            </a:extLst>
          </p:cNvPr>
          <p:cNvSpPr txBox="1"/>
          <p:nvPr/>
        </p:nvSpPr>
        <p:spPr>
          <a:xfrm>
            <a:off x="2309441" y="1946914"/>
            <a:ext cx="303288" cy="369332"/>
          </a:xfrm>
          <a:prstGeom prst="rect">
            <a:avLst/>
          </a:prstGeom>
          <a:noFill/>
        </p:spPr>
        <p:txBody>
          <a:bodyPr wrap="none" rtlCol="0">
            <a:spAutoFit/>
          </a:bodyPr>
          <a:lstStyle/>
          <a:p>
            <a:r>
              <a:rPr lang="it-IT" dirty="0"/>
              <a:t>P</a:t>
            </a:r>
          </a:p>
        </p:txBody>
      </p:sp>
      <p:cxnSp>
        <p:nvCxnSpPr>
          <p:cNvPr id="27" name="Connettore 2 26">
            <a:extLst>
              <a:ext uri="{FF2B5EF4-FFF2-40B4-BE49-F238E27FC236}">
                <a16:creationId xmlns:a16="http://schemas.microsoft.com/office/drawing/2014/main" id="{7DBCB089-8BE0-46BB-9B68-598E55DF8DF2}"/>
              </a:ext>
            </a:extLst>
          </p:cNvPr>
          <p:cNvCxnSpPr>
            <a:cxnSpLocks/>
          </p:cNvCxnSpPr>
          <p:nvPr/>
        </p:nvCxnSpPr>
        <p:spPr>
          <a:xfrm flipV="1">
            <a:off x="1661410" y="1295400"/>
            <a:ext cx="0" cy="418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D80EEE15-B125-480A-9719-D0CB87E27B56}"/>
                  </a:ext>
                </a:extLst>
              </p:cNvPr>
              <p:cNvSpPr/>
              <p:nvPr/>
            </p:nvSpPr>
            <p:spPr>
              <a:xfrm>
                <a:off x="1610624" y="1362726"/>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dirty="0"/>
              </a:p>
            </p:txBody>
          </p:sp>
        </mc:Choice>
        <mc:Fallback xmlns="">
          <p:sp>
            <p:nvSpPr>
              <p:cNvPr id="29" name="Rettangolo 28">
                <a:extLst>
                  <a:ext uri="{FF2B5EF4-FFF2-40B4-BE49-F238E27FC236}">
                    <a16:creationId xmlns:a16="http://schemas.microsoft.com/office/drawing/2014/main" id="{D80EEE15-B125-480A-9719-D0CB87E27B56}"/>
                  </a:ext>
                </a:extLst>
              </p:cNvPr>
              <p:cNvSpPr>
                <a:spLocks noRot="1" noChangeAspect="1" noMove="1" noResize="1" noEditPoints="1" noAdjustHandles="1" noChangeArrowheads="1" noChangeShapeType="1" noTextEdit="1"/>
              </p:cNvSpPr>
              <p:nvPr/>
            </p:nvSpPr>
            <p:spPr>
              <a:xfrm>
                <a:off x="1610624" y="1362726"/>
                <a:ext cx="318613" cy="369332"/>
              </a:xfrm>
              <a:prstGeom prst="rect">
                <a:avLst/>
              </a:prstGeom>
              <a:blipFill>
                <a:blip r:embed="rId11"/>
                <a:stretch>
                  <a:fillRect/>
                </a:stretch>
              </a:blipFill>
            </p:spPr>
            <p:txBody>
              <a:bodyPr/>
              <a:lstStyle/>
              <a:p>
                <a:r>
                  <a:rPr lang="it-IT">
                    <a:noFill/>
                  </a:rPr>
                  <a:t> </a:t>
                </a:r>
              </a:p>
            </p:txBody>
          </p:sp>
        </mc:Fallback>
      </mc:AlternateContent>
      <p:cxnSp>
        <p:nvCxnSpPr>
          <p:cNvPr id="34" name="Connettore diritto 33">
            <a:extLst>
              <a:ext uri="{FF2B5EF4-FFF2-40B4-BE49-F238E27FC236}">
                <a16:creationId xmlns:a16="http://schemas.microsoft.com/office/drawing/2014/main" id="{363852A7-F4D1-4639-A21D-858AFC0FBB2F}"/>
              </a:ext>
            </a:extLst>
          </p:cNvPr>
          <p:cNvCxnSpPr/>
          <p:nvPr/>
        </p:nvCxnSpPr>
        <p:spPr>
          <a:xfrm>
            <a:off x="1374906" y="3467055"/>
            <a:ext cx="277787" cy="0"/>
          </a:xfrm>
          <a:prstGeom prst="line">
            <a:avLst/>
          </a:prstGeom>
        </p:spPr>
        <p:style>
          <a:lnRef idx="1">
            <a:schemeClr val="dk1"/>
          </a:lnRef>
          <a:fillRef idx="0">
            <a:schemeClr val="dk1"/>
          </a:fillRef>
          <a:effectRef idx="0">
            <a:schemeClr val="dk1"/>
          </a:effectRef>
          <a:fontRef idx="minor">
            <a:schemeClr val="tx1"/>
          </a:fontRef>
        </p:style>
      </p:cxnSp>
      <p:cxnSp>
        <p:nvCxnSpPr>
          <p:cNvPr id="35" name="Connettore diritto 34">
            <a:extLst>
              <a:ext uri="{FF2B5EF4-FFF2-40B4-BE49-F238E27FC236}">
                <a16:creationId xmlns:a16="http://schemas.microsoft.com/office/drawing/2014/main" id="{49406E17-2212-49CA-B002-054103144F6F}"/>
              </a:ext>
            </a:extLst>
          </p:cNvPr>
          <p:cNvCxnSpPr/>
          <p:nvPr/>
        </p:nvCxnSpPr>
        <p:spPr>
          <a:xfrm>
            <a:off x="1374905" y="3860755"/>
            <a:ext cx="277787" cy="0"/>
          </a:xfrm>
          <a:prstGeom prst="line">
            <a:avLst/>
          </a:prstGeom>
        </p:spPr>
        <p:style>
          <a:lnRef idx="1">
            <a:schemeClr val="dk1"/>
          </a:lnRef>
          <a:fillRef idx="0">
            <a:schemeClr val="dk1"/>
          </a:fillRef>
          <a:effectRef idx="0">
            <a:schemeClr val="dk1"/>
          </a:effectRef>
          <a:fontRef idx="minor">
            <a:schemeClr val="tx1"/>
          </a:fontRef>
        </p:style>
      </p:cxnSp>
      <p:sp>
        <p:nvSpPr>
          <p:cNvPr id="10" name="Freccia a destra 9">
            <a:extLst>
              <a:ext uri="{FF2B5EF4-FFF2-40B4-BE49-F238E27FC236}">
                <a16:creationId xmlns:a16="http://schemas.microsoft.com/office/drawing/2014/main" id="{02F52259-76DD-4A4D-BD7E-6DC98B30870E}"/>
              </a:ext>
            </a:extLst>
          </p:cNvPr>
          <p:cNvSpPr/>
          <p:nvPr/>
        </p:nvSpPr>
        <p:spPr>
          <a:xfrm>
            <a:off x="2862952" y="2988056"/>
            <a:ext cx="904715" cy="440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BC2C3718-745F-4575-945C-C8FA613B52E8}"/>
              </a:ext>
            </a:extLst>
          </p:cNvPr>
          <p:cNvSpPr txBox="1"/>
          <p:nvPr/>
        </p:nvSpPr>
        <p:spPr>
          <a:xfrm>
            <a:off x="8161867" y="1362726"/>
            <a:ext cx="442750" cy="369332"/>
          </a:xfrm>
          <a:prstGeom prst="rect">
            <a:avLst/>
          </a:prstGeom>
          <a:noFill/>
        </p:spPr>
        <p:txBody>
          <a:bodyPr wrap="none" rtlCol="0">
            <a:spAutoFit/>
          </a:bodyPr>
          <a:lstStyle/>
          <a:p>
            <a:r>
              <a:rPr lang="it-IT" dirty="0"/>
              <a:t>(1)</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4292FA23-D892-4357-8082-B8064697A2CB}"/>
                  </a:ext>
                </a:extLst>
              </p:cNvPr>
              <p:cNvSpPr txBox="1"/>
              <p:nvPr/>
            </p:nvSpPr>
            <p:spPr>
              <a:xfrm>
                <a:off x="550334" y="4851399"/>
                <a:ext cx="11438466" cy="956929"/>
              </a:xfrm>
              <a:prstGeom prst="rect">
                <a:avLst/>
              </a:prstGeom>
              <a:noFill/>
            </p:spPr>
            <p:txBody>
              <a:bodyPr wrap="square" rtlCol="0">
                <a:spAutoFit/>
              </a:bodyPr>
              <a:lstStyle/>
              <a:p>
                <a:r>
                  <a:rPr lang="it-IT" dirty="0"/>
                  <a:t>Un circuito qualunque, può essere immaginato come diviso in tanti parti infinitesime a ciascuna delle quali si applica la (1). La somma di tutti i contributi </a:t>
                </a:r>
                <a14:m>
                  <m:oMath xmlns:m="http://schemas.openxmlformats.org/officeDocument/2006/math">
                    <m:r>
                      <a:rPr lang="it-IT" sz="1800" b="0" i="1" smtClean="0">
                        <a:latin typeface="Cambria Math" panose="02040503050406030204" pitchFamily="18" charset="0"/>
                      </a:rPr>
                      <m:t>𝑑</m:t>
                    </m:r>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𝐵</m:t>
                        </m:r>
                      </m:e>
                    </m:acc>
                  </m:oMath>
                </a14:m>
                <a:r>
                  <a:rPr lang="it-IT" dirty="0"/>
                  <a:t> in un punto P fornisce l’induzione magnetica in quel punto. Per questo motivo si integra su tutto il circuito </a:t>
                </a:r>
                <a14:m>
                  <m:oMath xmlns:m="http://schemas.openxmlformats.org/officeDocument/2006/math">
                    <m:r>
                      <a:rPr lang="it-IT" i="1" smtClean="0">
                        <a:latin typeface="Cambria Math" panose="02040503050406030204" pitchFamily="18" charset="0"/>
                        <a:ea typeface="Cambria Math" panose="02040503050406030204" pitchFamily="18" charset="0"/>
                      </a:rPr>
                      <m:t>𝛾</m:t>
                    </m:r>
                  </m:oMath>
                </a14:m>
                <a:r>
                  <a:rPr lang="it-IT" dirty="0"/>
                  <a:t> percorso da corrente. L’integrale di solito è piuttosto complicato</a:t>
                </a:r>
              </a:p>
            </p:txBody>
          </p:sp>
        </mc:Choice>
        <mc:Fallback xmlns="">
          <p:sp>
            <p:nvSpPr>
              <p:cNvPr id="13" name="CasellaDiTesto 12">
                <a:extLst>
                  <a:ext uri="{FF2B5EF4-FFF2-40B4-BE49-F238E27FC236}">
                    <a16:creationId xmlns:a16="http://schemas.microsoft.com/office/drawing/2014/main" id="{4292FA23-D892-4357-8082-B8064697A2CB}"/>
                  </a:ext>
                </a:extLst>
              </p:cNvPr>
              <p:cNvSpPr txBox="1">
                <a:spLocks noRot="1" noChangeAspect="1" noMove="1" noResize="1" noEditPoints="1" noAdjustHandles="1" noChangeArrowheads="1" noChangeShapeType="1" noTextEdit="1"/>
              </p:cNvSpPr>
              <p:nvPr/>
            </p:nvSpPr>
            <p:spPr>
              <a:xfrm>
                <a:off x="550334" y="4851399"/>
                <a:ext cx="11438466" cy="956929"/>
              </a:xfrm>
              <a:prstGeom prst="rect">
                <a:avLst/>
              </a:prstGeom>
              <a:blipFill>
                <a:blip r:embed="rId12"/>
                <a:stretch>
                  <a:fillRect l="-426" t="-3822" b="-9554"/>
                </a:stretch>
              </a:blipFill>
            </p:spPr>
            <p:txBody>
              <a:bodyPr/>
              <a:lstStyle/>
              <a:p>
                <a:r>
                  <a:rPr lang="it-IT">
                    <a:noFill/>
                  </a:rPr>
                  <a:t> </a:t>
                </a:r>
              </a:p>
            </p:txBody>
          </p:sp>
        </mc:Fallback>
      </mc:AlternateContent>
    </p:spTree>
    <p:extLst>
      <p:ext uri="{BB962C8B-B14F-4D97-AF65-F5344CB8AC3E}">
        <p14:creationId xmlns:p14="http://schemas.microsoft.com/office/powerpoint/2010/main" val="95318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24" grpId="0" animBg="1"/>
      <p:bldP spid="25" grpId="0"/>
      <p:bldP spid="26" grpId="0"/>
      <p:bldP spid="29" grpId="0"/>
      <p:bldP spid="10" grpId="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AC4F4C5-2E02-40E9-9FFE-A8AB77257FC7}"/>
              </a:ext>
            </a:extLst>
          </p:cNvPr>
          <p:cNvSpPr txBox="1"/>
          <p:nvPr/>
        </p:nvSpPr>
        <p:spPr>
          <a:xfrm>
            <a:off x="346412" y="105495"/>
            <a:ext cx="5877186"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rPr>
              <a:t>APPLICAZIONI DELLA PRIMA LEGGE DI LAPLACE</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D2309A9-1A10-4F6A-B24F-9F266AAB9797}"/>
                  </a:ext>
                </a:extLst>
              </p:cNvPr>
              <p:cNvSpPr txBox="1"/>
              <p:nvPr/>
            </p:nvSpPr>
            <p:spPr>
              <a:xfrm>
                <a:off x="2268266" y="5199212"/>
                <a:ext cx="1387752"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func>
                        <m:func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uncPr>
                        <m:fName>
                          <m:r>
                            <m:rPr>
                              <m:sty m:val="p"/>
                            </m:rPr>
                            <a:rPr kumimoji="0" lang="it-IT" sz="2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tg</m:t>
                          </m:r>
                        </m:fName>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 name="CasellaDiTesto 2">
                <a:extLst>
                  <a:ext uri="{FF2B5EF4-FFF2-40B4-BE49-F238E27FC236}">
                    <a16:creationId xmlns:a16="http://schemas.microsoft.com/office/drawing/2014/main" id="{3D2309A9-1A10-4F6A-B24F-9F266AAB9797}"/>
                  </a:ext>
                </a:extLst>
              </p:cNvPr>
              <p:cNvSpPr txBox="1">
                <a:spLocks noRot="1" noChangeAspect="1" noMove="1" noResize="1" noEditPoints="1" noAdjustHandles="1" noChangeArrowheads="1" noChangeShapeType="1" noTextEdit="1"/>
              </p:cNvSpPr>
              <p:nvPr/>
            </p:nvSpPr>
            <p:spPr>
              <a:xfrm>
                <a:off x="2268266" y="5199212"/>
                <a:ext cx="1387752" cy="369332"/>
              </a:xfrm>
              <a:prstGeom prst="rect">
                <a:avLst/>
              </a:prstGeom>
              <a:blipFill>
                <a:blip r:embed="rId2"/>
                <a:stretch>
                  <a:fillRect l="-2193" r="-3947" b="-3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8A50431F-D863-49C7-9C21-4FD750B2C0F0}"/>
                  </a:ext>
                </a:extLst>
              </p:cNvPr>
              <p:cNvSpPr txBox="1"/>
              <p:nvPr/>
            </p:nvSpPr>
            <p:spPr>
              <a:xfrm>
                <a:off x="1456267" y="3514887"/>
                <a:ext cx="3429400" cy="9523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nary>
                        <m:nary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b>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p>
                        <m:e>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func>
                                <m:func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cos</m:t>
                                  </m:r>
                                </m:fName>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num>
                            <m:den>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𝑑𝑥</m:t>
                          </m:r>
                        </m:e>
                      </m:nary>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5" name="CasellaDiTesto 4">
                <a:extLst>
                  <a:ext uri="{FF2B5EF4-FFF2-40B4-BE49-F238E27FC236}">
                    <a16:creationId xmlns:a16="http://schemas.microsoft.com/office/drawing/2014/main" id="{8A50431F-D863-49C7-9C21-4FD750B2C0F0}"/>
                  </a:ext>
                </a:extLst>
              </p:cNvPr>
              <p:cNvSpPr txBox="1">
                <a:spLocks noRot="1" noChangeAspect="1" noMove="1" noResize="1" noEditPoints="1" noAdjustHandles="1" noChangeArrowheads="1" noChangeShapeType="1" noTextEdit="1"/>
              </p:cNvSpPr>
              <p:nvPr/>
            </p:nvSpPr>
            <p:spPr>
              <a:xfrm>
                <a:off x="1456267" y="3514887"/>
                <a:ext cx="3429400" cy="952377"/>
              </a:xfrm>
              <a:prstGeom prst="rect">
                <a:avLst/>
              </a:prstGeom>
              <a:blipFill>
                <a:blip r:embed="rId3"/>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C9D3DFF3-BE5B-4863-AAA0-BFE19B0A3D51}"/>
              </a:ext>
            </a:extLst>
          </p:cNvPr>
          <p:cNvSpPr txBox="1"/>
          <p:nvPr/>
        </p:nvSpPr>
        <p:spPr>
          <a:xfrm>
            <a:off x="346412" y="827791"/>
            <a:ext cx="3256725"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chemeClr val="accent1"/>
                </a:solidFill>
                <a:effectLst/>
                <a:uLnTx/>
                <a:uFillTx/>
                <a:latin typeface="Calibri" panose="020F0502020204030204"/>
                <a:ea typeface="+mn-ea"/>
                <a:cs typeface="+mn-cs"/>
              </a:rPr>
              <a:t>1) FILO RETTILINEO INDEFINITO</a:t>
            </a:r>
          </a:p>
        </p:txBody>
      </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1B8B07C4-9EBF-4B06-BF1E-26ECD96090C2}"/>
                  </a:ext>
                </a:extLst>
              </p:cNvPr>
              <p:cNvSpPr/>
              <p:nvPr/>
            </p:nvSpPr>
            <p:spPr>
              <a:xfrm>
                <a:off x="154741" y="1738583"/>
                <a:ext cx="7822718" cy="12800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nary>
                        <m:naryPr>
                          <m:limLoc m:val="undOvr"/>
                          <m:subHide m:val="on"/>
                          <m:supHide m:val="on"/>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sup/>
                        <m:e>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𝑙</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e>
                              </m:acc>
                            </m:num>
                            <m:den>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𝑟</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den>
                          </m:f>
                        </m:e>
                      </m:nary>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nary>
                        <m:naryPr>
                          <m:limLoc m:val="undOvr"/>
                          <m:subHide m:val="on"/>
                          <m:supHide m:val="on"/>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sup/>
                        <m:e>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𝑑</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𝑙</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func>
                                <m:func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sin</m:t>
                                  </m:r>
                                </m:fName>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e>
                              </m:func>
                            </m:num>
                            <m:den>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𝑑𝑥</m:t>
                          </m:r>
                        </m:e>
                      </m:nary>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9" name="Rettangolo 8">
                <a:extLst>
                  <a:ext uri="{FF2B5EF4-FFF2-40B4-BE49-F238E27FC236}">
                    <a16:creationId xmlns:a16="http://schemas.microsoft.com/office/drawing/2014/main" id="{1B8B07C4-9EBF-4B06-BF1E-26ECD96090C2}"/>
                  </a:ext>
                </a:extLst>
              </p:cNvPr>
              <p:cNvSpPr>
                <a:spLocks noRot="1" noChangeAspect="1" noMove="1" noResize="1" noEditPoints="1" noAdjustHandles="1" noChangeArrowheads="1" noChangeShapeType="1" noTextEdit="1"/>
              </p:cNvSpPr>
              <p:nvPr/>
            </p:nvSpPr>
            <p:spPr>
              <a:xfrm>
                <a:off x="154741" y="1738583"/>
                <a:ext cx="7822718" cy="1280030"/>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F36AF629-D522-47CD-A695-F603ABF391EC}"/>
                  </a:ext>
                </a:extLst>
              </p:cNvPr>
              <p:cNvSpPr/>
              <p:nvPr/>
            </p:nvSpPr>
            <p:spPr>
              <a:xfrm>
                <a:off x="331372" y="2831938"/>
                <a:ext cx="2967351" cy="5461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rPr>
                  <a:t>è entrante nel foglio</a:t>
                </a:r>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1" name="Rettangolo 10">
                <a:extLst>
                  <a:ext uri="{FF2B5EF4-FFF2-40B4-BE49-F238E27FC236}">
                    <a16:creationId xmlns:a16="http://schemas.microsoft.com/office/drawing/2014/main" id="{F36AF629-D522-47CD-A695-F603ABF391EC}"/>
                  </a:ext>
                </a:extLst>
              </p:cNvPr>
              <p:cNvSpPr>
                <a:spLocks noRot="1" noChangeAspect="1" noMove="1" noResize="1" noEditPoints="1" noAdjustHandles="1" noChangeArrowheads="1" noChangeShapeType="1" noTextEdit="1"/>
              </p:cNvSpPr>
              <p:nvPr/>
            </p:nvSpPr>
            <p:spPr>
              <a:xfrm>
                <a:off x="331372" y="2831938"/>
                <a:ext cx="2967351" cy="546175"/>
              </a:xfrm>
              <a:prstGeom prst="rect">
                <a:avLst/>
              </a:prstGeom>
              <a:blipFill>
                <a:blip r:embed="rId6"/>
                <a:stretch>
                  <a:fillRect r="-2053" b="-25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99B58D5-11FA-4E29-8496-BB2808739CFE}"/>
                  </a:ext>
                </a:extLst>
              </p:cNvPr>
              <p:cNvSpPr txBox="1"/>
              <p:nvPr/>
            </p:nvSpPr>
            <p:spPr>
              <a:xfrm>
                <a:off x="4878312" y="5199212"/>
                <a:ext cx="2294987" cy="73866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𝑑𝑥</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𝑠𝑒𝑐</m:t>
                          </m:r>
                        </m:e>
                        <m: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func>
                        <m:func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uncPr>
                        <m:fName>
                          <m:r>
                            <m:rPr>
                              <m:sty m:val="p"/>
                            </m:rPr>
                            <a:rPr kumimoji="0" lang="it-IT" sz="2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sec</m:t>
                          </m:r>
                        </m:fName>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4" name="CasellaDiTesto 13">
                <a:extLst>
                  <a:ext uri="{FF2B5EF4-FFF2-40B4-BE49-F238E27FC236}">
                    <a16:creationId xmlns:a16="http://schemas.microsoft.com/office/drawing/2014/main" id="{D99B58D5-11FA-4E29-8496-BB2808739CFE}"/>
                  </a:ext>
                </a:extLst>
              </p:cNvPr>
              <p:cNvSpPr txBox="1">
                <a:spLocks noRot="1" noChangeAspect="1" noMove="1" noResize="1" noEditPoints="1" noAdjustHandles="1" noChangeArrowheads="1" noChangeShapeType="1" noTextEdit="1"/>
              </p:cNvSpPr>
              <p:nvPr/>
            </p:nvSpPr>
            <p:spPr>
              <a:xfrm>
                <a:off x="4878312" y="5199212"/>
                <a:ext cx="2294987" cy="738664"/>
              </a:xfrm>
              <a:prstGeom prst="rect">
                <a:avLst/>
              </a:prstGeom>
              <a:blipFill>
                <a:blip r:embed="rId8"/>
                <a:stretch>
                  <a:fillRect l="-2918" r="-2387" b="-2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F772655D-1F15-4AC2-9F79-47F5D4FE300D}"/>
                  </a:ext>
                </a:extLst>
              </p:cNvPr>
              <p:cNvSpPr txBox="1"/>
              <p:nvPr/>
            </p:nvSpPr>
            <p:spPr>
              <a:xfrm>
                <a:off x="-131034" y="5067031"/>
                <a:ext cx="2089114" cy="69153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
                            <m:fPr>
                              <m:type m:val="noBa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func>
                                <m:func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it-IT" sz="2000" b="0" i="0" u="none" strike="noStrike" kern="1200" cap="none" spc="0" normalizeH="0" baseline="0" noProof="0" smtClean="0">
                                      <a:ln>
                                        <a:noFill/>
                                      </a:ln>
                                      <a:solidFill>
                                        <a:srgbClr val="000000"/>
                                      </a:solidFill>
                                      <a:effectLst/>
                                      <a:uLnTx/>
                                      <a:uFillTx/>
                                      <a:latin typeface="Cambria Math" panose="02040503050406030204" pitchFamily="18" charset="0"/>
                                      <a:cs typeface="+mn-cs"/>
                                    </a:rPr>
                                    <m:t>sin</m:t>
                                  </m:r>
                                </m:fName>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num>
                            <m:den>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func>
                                <m:func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0" lang="it-IT" sz="2000" b="0" i="0" u="none" strike="noStrike" kern="1200" cap="none" spc="0" normalizeH="0" baseline="0" noProof="0" smtClean="0">
                                      <a:ln>
                                        <a:noFill/>
                                      </a:ln>
                                      <a:solidFill>
                                        <a:srgbClr val="000000"/>
                                      </a:solidFill>
                                      <a:effectLst/>
                                      <a:uLnTx/>
                                      <a:uFillTx/>
                                      <a:latin typeface="Cambria Math" panose="02040503050406030204" pitchFamily="18" charset="0"/>
                                      <a:cs typeface="+mn-cs"/>
                                    </a:rPr>
                                    <m:t>cos</m:t>
                                  </m:r>
                                </m:fName>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𝑅</m:t>
                              </m:r>
                            </m:den>
                          </m:f>
                        </m:e>
                      </m:d>
                    </m:oMath>
                  </m:oMathPara>
                </a14:m>
                <a:endParaRPr kumimoji="0" lang="it-IT" sz="20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15" name="CasellaDiTesto 14">
                <a:extLst>
                  <a:ext uri="{FF2B5EF4-FFF2-40B4-BE49-F238E27FC236}">
                    <a16:creationId xmlns:a16="http://schemas.microsoft.com/office/drawing/2014/main" id="{F772655D-1F15-4AC2-9F79-47F5D4FE300D}"/>
                  </a:ext>
                </a:extLst>
              </p:cNvPr>
              <p:cNvSpPr txBox="1">
                <a:spLocks noRot="1" noChangeAspect="1" noMove="1" noResize="1" noEditPoints="1" noAdjustHandles="1" noChangeArrowheads="1" noChangeShapeType="1" noTextEdit="1"/>
              </p:cNvSpPr>
              <p:nvPr/>
            </p:nvSpPr>
            <p:spPr>
              <a:xfrm>
                <a:off x="-131034" y="5067031"/>
                <a:ext cx="2089114" cy="691536"/>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Rettangolo 18">
                <a:extLst>
                  <a:ext uri="{FF2B5EF4-FFF2-40B4-BE49-F238E27FC236}">
                    <a16:creationId xmlns:a16="http://schemas.microsoft.com/office/drawing/2014/main" id="{B3FE8A9B-A7D9-4D1C-BF9C-9C05817926A0}"/>
                  </a:ext>
                </a:extLst>
              </p:cNvPr>
              <p:cNvSpPr/>
              <p:nvPr/>
            </p:nvSpPr>
            <p:spPr>
              <a:xfrm>
                <a:off x="8412009" y="4148623"/>
                <a:ext cx="3393878" cy="182126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nary>
                        <m:nary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𝜋</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sub>
                        <m:sup>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𝜋</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den>
                          </m:f>
                        </m:sup>
                        <m:e>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func>
                                <m:func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24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cos</m:t>
                                  </m:r>
                                </m:fName>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e>
                              </m:func>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𝑅</m:t>
                              </m:r>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𝜃</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e>
                      </m:nary>
                    </m:oMath>
                  </m:oMathPara>
                </a14:m>
                <a:endPar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𝑅</m:t>
                          </m:r>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9" name="Rettangolo 18">
                <a:extLst>
                  <a:ext uri="{FF2B5EF4-FFF2-40B4-BE49-F238E27FC236}">
                    <a16:creationId xmlns:a16="http://schemas.microsoft.com/office/drawing/2014/main" id="{B3FE8A9B-A7D9-4D1C-BF9C-9C05817926A0}"/>
                  </a:ext>
                </a:extLst>
              </p:cNvPr>
              <p:cNvSpPr>
                <a:spLocks noRot="1" noChangeAspect="1" noMove="1" noResize="1" noEditPoints="1" noAdjustHandles="1" noChangeArrowheads="1" noChangeShapeType="1" noTextEdit="1"/>
              </p:cNvSpPr>
              <p:nvPr/>
            </p:nvSpPr>
            <p:spPr>
              <a:xfrm>
                <a:off x="8412009" y="4148623"/>
                <a:ext cx="3393878" cy="1821268"/>
              </a:xfrm>
              <a:prstGeom prst="rect">
                <a:avLst/>
              </a:prstGeom>
              <a:blipFill>
                <a:blip r:embed="rId10"/>
                <a:stretch>
                  <a:fillRect/>
                </a:stretch>
              </a:blipFill>
            </p:spPr>
            <p:txBody>
              <a:bodyPr/>
              <a:lstStyle/>
              <a:p>
                <a:r>
                  <a:rPr lang="it-IT">
                    <a:noFill/>
                  </a:rPr>
                  <a:t> </a:t>
                </a:r>
              </a:p>
            </p:txBody>
          </p:sp>
        </mc:Fallback>
      </mc:AlternateContent>
      <p:sp>
        <p:nvSpPr>
          <p:cNvPr id="20" name="Parentesi graffa chiusa 19">
            <a:extLst>
              <a:ext uri="{FF2B5EF4-FFF2-40B4-BE49-F238E27FC236}">
                <a16:creationId xmlns:a16="http://schemas.microsoft.com/office/drawing/2014/main" id="{B1339003-0812-4460-A290-B004B5D112B7}"/>
              </a:ext>
            </a:extLst>
          </p:cNvPr>
          <p:cNvSpPr/>
          <p:nvPr/>
        </p:nvSpPr>
        <p:spPr>
          <a:xfrm>
            <a:off x="7752716" y="3370958"/>
            <a:ext cx="565532" cy="269333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 name="Ovale 3">
            <a:extLst>
              <a:ext uri="{FF2B5EF4-FFF2-40B4-BE49-F238E27FC236}">
                <a16:creationId xmlns:a16="http://schemas.microsoft.com/office/drawing/2014/main" id="{764AECCF-F74E-4E94-8724-CADE8E6AB6F7}"/>
              </a:ext>
            </a:extLst>
          </p:cNvPr>
          <p:cNvSpPr/>
          <p:nvPr/>
        </p:nvSpPr>
        <p:spPr>
          <a:xfrm>
            <a:off x="10038392" y="4024090"/>
            <a:ext cx="565532" cy="6321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2064BCCA-C656-4E50-BC38-832D8A2D6773}"/>
              </a:ext>
            </a:extLst>
          </p:cNvPr>
          <p:cNvSpPr/>
          <p:nvPr/>
        </p:nvSpPr>
        <p:spPr>
          <a:xfrm>
            <a:off x="10031534" y="4684591"/>
            <a:ext cx="565532" cy="6321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0" name="Gruppo 9">
            <a:extLst>
              <a:ext uri="{FF2B5EF4-FFF2-40B4-BE49-F238E27FC236}">
                <a16:creationId xmlns:a16="http://schemas.microsoft.com/office/drawing/2014/main" id="{93B0F29B-3542-4723-AC19-3C6205BF619E}"/>
              </a:ext>
            </a:extLst>
          </p:cNvPr>
          <p:cNvGrpSpPr/>
          <p:nvPr/>
        </p:nvGrpSpPr>
        <p:grpSpPr>
          <a:xfrm>
            <a:off x="8353411" y="-8009"/>
            <a:ext cx="3683848" cy="2312571"/>
            <a:chOff x="8353411" y="-8009"/>
            <a:chExt cx="3683848" cy="2312571"/>
          </a:xfrm>
        </p:grpSpPr>
        <p:pic>
          <p:nvPicPr>
            <p:cNvPr id="7" name="Immagine 6">
              <a:extLst>
                <a:ext uri="{FF2B5EF4-FFF2-40B4-BE49-F238E27FC236}">
                  <a16:creationId xmlns:a16="http://schemas.microsoft.com/office/drawing/2014/main" id="{FC4863CD-7A9A-4354-A856-4CF6BF0B93FE}"/>
                </a:ext>
              </a:extLst>
            </p:cNvPr>
            <p:cNvPicPr>
              <a:picLocks noChangeAspect="1"/>
            </p:cNvPicPr>
            <p:nvPr/>
          </p:nvPicPr>
          <p:blipFill>
            <a:blip r:embed="rId11"/>
            <a:stretch>
              <a:fillRect/>
            </a:stretch>
          </p:blipFill>
          <p:spPr>
            <a:xfrm>
              <a:off x="8453729" y="-8009"/>
              <a:ext cx="3583530" cy="2312571"/>
            </a:xfrm>
            <a:prstGeom prst="rect">
              <a:avLst/>
            </a:prstGeom>
          </p:spPr>
        </p:pic>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BE18F00C-850E-4AD1-9058-6421D9F54650}"/>
                    </a:ext>
                  </a:extLst>
                </p:cNvPr>
                <p:cNvSpPr txBox="1"/>
                <p:nvPr/>
              </p:nvSpPr>
              <p:spPr>
                <a:xfrm>
                  <a:off x="8353411" y="395237"/>
                  <a:ext cx="565532" cy="43255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smtClean="0">
                                <a:latin typeface="Cambria Math" panose="02040503050406030204" pitchFamily="18" charset="0"/>
                              </a:rPr>
                            </m:ctrlPr>
                          </m:dPr>
                          <m:e>
                            <m:r>
                              <a:rPr lang="it-IT" b="0" i="1" smtClean="0">
                                <a:latin typeface="Cambria Math" panose="02040503050406030204" pitchFamily="18" charset="0"/>
                              </a:rPr>
                              <m:t>𝑑</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𝑙</m:t>
                                </m:r>
                              </m:e>
                            </m:acc>
                          </m:e>
                        </m:d>
                      </m:oMath>
                    </m:oMathPara>
                  </a14:m>
                  <a:endParaRPr lang="it-IT" dirty="0"/>
                </a:p>
              </p:txBody>
            </p:sp>
          </mc:Choice>
          <mc:Fallback xmlns="">
            <p:sp>
              <p:nvSpPr>
                <p:cNvPr id="22" name="CasellaDiTesto 21">
                  <a:extLst>
                    <a:ext uri="{FF2B5EF4-FFF2-40B4-BE49-F238E27FC236}">
                      <a16:creationId xmlns:a16="http://schemas.microsoft.com/office/drawing/2014/main" id="{BE18F00C-850E-4AD1-9058-6421D9F54650}"/>
                    </a:ext>
                  </a:extLst>
                </p:cNvPr>
                <p:cNvSpPr txBox="1">
                  <a:spLocks noRot="1" noChangeAspect="1" noMove="1" noResize="1" noEditPoints="1" noAdjustHandles="1" noChangeArrowheads="1" noChangeShapeType="1" noTextEdit="1"/>
                </p:cNvSpPr>
                <p:nvPr/>
              </p:nvSpPr>
              <p:spPr>
                <a:xfrm>
                  <a:off x="8353411" y="395237"/>
                  <a:ext cx="565532" cy="432554"/>
                </a:xfrm>
                <a:prstGeom prst="rect">
                  <a:avLst/>
                </a:prstGeom>
                <a:blipFill>
                  <a:blip r:embed="rId13"/>
                  <a:stretch>
                    <a:fillRect t="-19718" r="-39785"/>
                  </a:stretch>
                </a:blipFill>
                <a:ln>
                  <a:noFill/>
                </a:ln>
              </p:spPr>
              <p:txBody>
                <a:bodyPr/>
                <a:lstStyle/>
                <a:p>
                  <a:r>
                    <a:rPr lang="it-IT">
                      <a:noFill/>
                    </a:rPr>
                    <a:t> </a:t>
                  </a:r>
                </a:p>
              </p:txBody>
            </p:sp>
          </mc:Fallback>
        </mc:AlternateContent>
      </p:grpSp>
      <p:cxnSp>
        <p:nvCxnSpPr>
          <p:cNvPr id="16" name="Connettore 2 15">
            <a:extLst>
              <a:ext uri="{FF2B5EF4-FFF2-40B4-BE49-F238E27FC236}">
                <a16:creationId xmlns:a16="http://schemas.microsoft.com/office/drawing/2014/main" id="{2157CC82-FC1A-4F25-8662-B97D071F39C1}"/>
              </a:ext>
            </a:extLst>
          </p:cNvPr>
          <p:cNvCxnSpPr/>
          <p:nvPr/>
        </p:nvCxnSpPr>
        <p:spPr>
          <a:xfrm flipH="1">
            <a:off x="6646333" y="1524264"/>
            <a:ext cx="364066" cy="3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300CFEED-5D77-43A8-875A-83FE14FB1A1F}"/>
                  </a:ext>
                </a:extLst>
              </p:cNvPr>
              <p:cNvSpPr txBox="1"/>
              <p:nvPr/>
            </p:nvSpPr>
            <p:spPr>
              <a:xfrm>
                <a:off x="6654083" y="1128108"/>
                <a:ext cx="12578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sin</m:t>
                          </m:r>
                        </m:fName>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e>
                      </m:func>
                    </m:oMath>
                  </m:oMathPara>
                </a14:m>
                <a:endParaRPr lang="it-IT" dirty="0"/>
              </a:p>
            </p:txBody>
          </p:sp>
        </mc:Choice>
        <mc:Fallback xmlns="">
          <p:sp>
            <p:nvSpPr>
              <p:cNvPr id="24" name="CasellaDiTesto 23">
                <a:extLst>
                  <a:ext uri="{FF2B5EF4-FFF2-40B4-BE49-F238E27FC236}">
                    <a16:creationId xmlns:a16="http://schemas.microsoft.com/office/drawing/2014/main" id="{300CFEED-5D77-43A8-875A-83FE14FB1A1F}"/>
                  </a:ext>
                </a:extLst>
              </p:cNvPr>
              <p:cNvSpPr txBox="1">
                <a:spLocks noRot="1" noChangeAspect="1" noMove="1" noResize="1" noEditPoints="1" noAdjustHandles="1" noChangeArrowheads="1" noChangeShapeType="1" noTextEdit="1"/>
              </p:cNvSpPr>
              <p:nvPr/>
            </p:nvSpPr>
            <p:spPr>
              <a:xfrm>
                <a:off x="6654083" y="1128108"/>
                <a:ext cx="1257822" cy="369332"/>
              </a:xfrm>
              <a:prstGeom prst="rect">
                <a:avLst/>
              </a:prstGeom>
              <a:blipFill>
                <a:blip r:embed="rId14"/>
                <a:stretch>
                  <a:fillRect b="-13115"/>
                </a:stretch>
              </a:blipFill>
            </p:spPr>
            <p:txBody>
              <a:bodyPr/>
              <a:lstStyle/>
              <a:p>
                <a:r>
                  <a:rPr lang="it-IT">
                    <a:noFill/>
                  </a:rPr>
                  <a:t> </a:t>
                </a:r>
              </a:p>
            </p:txBody>
          </p:sp>
        </mc:Fallback>
      </mc:AlternateContent>
      <p:sp>
        <p:nvSpPr>
          <p:cNvPr id="25" name="Freccia a destra 24">
            <a:extLst>
              <a:ext uri="{FF2B5EF4-FFF2-40B4-BE49-F238E27FC236}">
                <a16:creationId xmlns:a16="http://schemas.microsoft.com/office/drawing/2014/main" id="{3EF0443F-8CEB-40E2-9774-D05E1B86EADC}"/>
              </a:ext>
            </a:extLst>
          </p:cNvPr>
          <p:cNvSpPr/>
          <p:nvPr/>
        </p:nvSpPr>
        <p:spPr>
          <a:xfrm>
            <a:off x="1762762" y="5291667"/>
            <a:ext cx="299091" cy="262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a destra 25">
            <a:extLst>
              <a:ext uri="{FF2B5EF4-FFF2-40B4-BE49-F238E27FC236}">
                <a16:creationId xmlns:a16="http://schemas.microsoft.com/office/drawing/2014/main" id="{EDABB608-FE53-442D-9FF0-41DED3140E17}"/>
              </a:ext>
            </a:extLst>
          </p:cNvPr>
          <p:cNvSpPr/>
          <p:nvPr/>
        </p:nvSpPr>
        <p:spPr>
          <a:xfrm>
            <a:off x="3884448" y="5259285"/>
            <a:ext cx="677333" cy="276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asellaDiTesto 26">
            <a:extLst>
              <a:ext uri="{FF2B5EF4-FFF2-40B4-BE49-F238E27FC236}">
                <a16:creationId xmlns:a16="http://schemas.microsoft.com/office/drawing/2014/main" id="{A65F36B5-45A5-4079-ACC8-FA0266275E21}"/>
              </a:ext>
            </a:extLst>
          </p:cNvPr>
          <p:cNvSpPr txBox="1"/>
          <p:nvPr/>
        </p:nvSpPr>
        <p:spPr>
          <a:xfrm>
            <a:off x="4457592" y="5568683"/>
            <a:ext cx="878767" cy="369332"/>
          </a:xfrm>
          <a:prstGeom prst="rect">
            <a:avLst/>
          </a:prstGeom>
          <a:noFill/>
        </p:spPr>
        <p:txBody>
          <a:bodyPr wrap="none" rtlCol="0">
            <a:spAutoFit/>
          </a:bodyPr>
          <a:lstStyle/>
          <a:p>
            <a:r>
              <a:rPr lang="it-IT" dirty="0"/>
              <a:t>Poiché:</a:t>
            </a:r>
          </a:p>
        </p:txBody>
      </p:sp>
      <p:sp>
        <p:nvSpPr>
          <p:cNvPr id="28" name="CasellaDiTesto 27">
            <a:extLst>
              <a:ext uri="{FF2B5EF4-FFF2-40B4-BE49-F238E27FC236}">
                <a16:creationId xmlns:a16="http://schemas.microsoft.com/office/drawing/2014/main" id="{5CFF1641-3275-4BF7-A7E8-C8AFB154807E}"/>
              </a:ext>
            </a:extLst>
          </p:cNvPr>
          <p:cNvSpPr txBox="1"/>
          <p:nvPr/>
        </p:nvSpPr>
        <p:spPr>
          <a:xfrm>
            <a:off x="6835706" y="5568822"/>
            <a:ext cx="675185" cy="369332"/>
          </a:xfrm>
          <a:prstGeom prst="rect">
            <a:avLst/>
          </a:prstGeom>
          <a:noFill/>
        </p:spPr>
        <p:txBody>
          <a:bodyPr wrap="none" rtlCol="0">
            <a:spAutoFit/>
          </a:bodyPr>
          <a:lstStyle/>
          <a:p>
            <a:r>
              <a:rPr lang="it-IT" dirty="0"/>
              <a:t>si ha:</a:t>
            </a:r>
          </a:p>
        </p:txBody>
      </p:sp>
      <p:cxnSp>
        <p:nvCxnSpPr>
          <p:cNvPr id="32" name="Connettore 2 31">
            <a:extLst>
              <a:ext uri="{FF2B5EF4-FFF2-40B4-BE49-F238E27FC236}">
                <a16:creationId xmlns:a16="http://schemas.microsoft.com/office/drawing/2014/main" id="{3803CF9F-463F-417F-97EC-CD4A559442F9}"/>
              </a:ext>
            </a:extLst>
          </p:cNvPr>
          <p:cNvCxnSpPr/>
          <p:nvPr/>
        </p:nvCxnSpPr>
        <p:spPr>
          <a:xfrm flipH="1" flipV="1">
            <a:off x="4779809" y="4224867"/>
            <a:ext cx="308658" cy="84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2251155E-599C-4F40-AA90-B77BF7F697D5}"/>
              </a:ext>
            </a:extLst>
          </p:cNvPr>
          <p:cNvCxnSpPr/>
          <p:nvPr/>
        </p:nvCxnSpPr>
        <p:spPr>
          <a:xfrm flipH="1" flipV="1">
            <a:off x="4004733" y="4412156"/>
            <a:ext cx="1331626" cy="1226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B3167059-15A5-49A3-A793-0402FBD15512}"/>
              </a:ext>
            </a:extLst>
          </p:cNvPr>
          <p:cNvSpPr txBox="1"/>
          <p:nvPr/>
        </p:nvSpPr>
        <p:spPr>
          <a:xfrm>
            <a:off x="8927022" y="5969891"/>
            <a:ext cx="2363852"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LEGGE DI BIOT SAVART</a:t>
            </a:r>
          </a:p>
        </p:txBody>
      </p:sp>
      <p:grpSp>
        <p:nvGrpSpPr>
          <p:cNvPr id="40" name="Gruppo 39">
            <a:extLst>
              <a:ext uri="{FF2B5EF4-FFF2-40B4-BE49-F238E27FC236}">
                <a16:creationId xmlns:a16="http://schemas.microsoft.com/office/drawing/2014/main" id="{77130AC2-112F-49F8-9D80-80778C8932BF}"/>
              </a:ext>
            </a:extLst>
          </p:cNvPr>
          <p:cNvGrpSpPr/>
          <p:nvPr/>
        </p:nvGrpSpPr>
        <p:grpSpPr>
          <a:xfrm>
            <a:off x="7968775" y="2132902"/>
            <a:ext cx="4073212" cy="1821268"/>
            <a:chOff x="7968775" y="2132902"/>
            <a:chExt cx="4073212" cy="1821268"/>
          </a:xfrm>
        </p:grpSpPr>
        <p:grpSp>
          <p:nvGrpSpPr>
            <p:cNvPr id="39" name="Gruppo 38">
              <a:extLst>
                <a:ext uri="{FF2B5EF4-FFF2-40B4-BE49-F238E27FC236}">
                  <a16:creationId xmlns:a16="http://schemas.microsoft.com/office/drawing/2014/main" id="{EB0D04B1-C13F-4F79-B74A-2B49F2BF4CDA}"/>
                </a:ext>
              </a:extLst>
            </p:cNvPr>
            <p:cNvGrpSpPr/>
            <p:nvPr/>
          </p:nvGrpSpPr>
          <p:grpSpPr>
            <a:xfrm>
              <a:off x="8397240" y="2446326"/>
              <a:ext cx="3644747" cy="1058189"/>
              <a:chOff x="8397240" y="2446326"/>
              <a:chExt cx="3644747" cy="1058189"/>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9832AFB-7E29-4523-9CA6-4C553CDC0BF3}"/>
                      </a:ext>
                    </a:extLst>
                  </p:cNvPr>
                  <p:cNvSpPr txBox="1"/>
                  <p:nvPr/>
                </p:nvSpPr>
                <p:spPr>
                  <a:xfrm>
                    <a:off x="8397240" y="2446326"/>
                    <a:ext cx="1634294" cy="52296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num>
                            <m:den>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den>
                          </m:f>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𝛼</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𝜃</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oMath>
                      </m:oMathPara>
                    </a14:m>
                    <a:endPar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3" name="CasellaDiTesto 12">
                    <a:extLst>
                      <a:ext uri="{FF2B5EF4-FFF2-40B4-BE49-F238E27FC236}">
                        <a16:creationId xmlns:a16="http://schemas.microsoft.com/office/drawing/2014/main" id="{79832AFB-7E29-4523-9CA6-4C553CDC0BF3}"/>
                      </a:ext>
                    </a:extLst>
                  </p:cNvPr>
                  <p:cNvSpPr txBox="1">
                    <a:spLocks noRot="1" noChangeAspect="1" noMove="1" noResize="1" noEditPoints="1" noAdjustHandles="1" noChangeArrowheads="1" noChangeShapeType="1" noTextEdit="1"/>
                  </p:cNvSpPr>
                  <p:nvPr/>
                </p:nvSpPr>
                <p:spPr>
                  <a:xfrm>
                    <a:off x="8397240" y="2446326"/>
                    <a:ext cx="1634294" cy="522964"/>
                  </a:xfrm>
                  <a:prstGeom prst="rect">
                    <a:avLst/>
                  </a:prstGeom>
                  <a:blipFill>
                    <a:blip r:embed="rId15"/>
                    <a:stretch>
                      <a:fillRect/>
                    </a:stretch>
                  </a:blipFill>
                </p:spPr>
                <p:txBody>
                  <a:bodyPr/>
                  <a:lstStyle/>
                  <a:p>
                    <a:r>
                      <a:rPr lang="it-IT">
                        <a:noFill/>
                      </a:rPr>
                      <a:t> </a:t>
                    </a:r>
                  </a:p>
                </p:txBody>
              </p:sp>
            </mc:Fallback>
          </mc:AlternateContent>
          <p:sp>
            <p:nvSpPr>
              <p:cNvPr id="8" name="Freccia a destra 7">
                <a:extLst>
                  <a:ext uri="{FF2B5EF4-FFF2-40B4-BE49-F238E27FC236}">
                    <a16:creationId xmlns:a16="http://schemas.microsoft.com/office/drawing/2014/main" id="{A583F21F-0A40-4DF0-9399-CA184F7DD731}"/>
                  </a:ext>
                </a:extLst>
              </p:cNvPr>
              <p:cNvSpPr/>
              <p:nvPr/>
            </p:nvSpPr>
            <p:spPr>
              <a:xfrm>
                <a:off x="10148649" y="2640931"/>
                <a:ext cx="231484" cy="19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6146246F-EDCB-46F1-B6F2-33BC794A763F}"/>
                      </a:ext>
                    </a:extLst>
                  </p:cNvPr>
                  <p:cNvSpPr txBox="1"/>
                  <p:nvPr/>
                </p:nvSpPr>
                <p:spPr>
                  <a:xfrm>
                    <a:off x="10451315" y="2446326"/>
                    <a:ext cx="1170128" cy="522964"/>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𝛼</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lang="it-IT" sz="2000" i="1">
                                  <a:solidFill>
                                    <a:srgbClr val="000000"/>
                                  </a:solidFill>
                                  <a:latin typeface="Cambria Math" panose="02040503050406030204" pitchFamily="18" charset="0"/>
                                </a:rPr>
                              </m:ctrlPr>
                            </m:fPr>
                            <m:num>
                              <m:r>
                                <a:rPr lang="it-IT" sz="2000" i="1">
                                  <a:solidFill>
                                    <a:srgbClr val="000000"/>
                                  </a:solidFill>
                                  <a:latin typeface="Cambria Math" panose="02040503050406030204" pitchFamily="18" charset="0"/>
                                  <a:ea typeface="Cambria Math" panose="02040503050406030204" pitchFamily="18" charset="0"/>
                                </a:rPr>
                                <m:t>𝜋</m:t>
                              </m:r>
                            </m:num>
                            <m:den>
                              <m:r>
                                <a:rPr lang="it-IT" sz="2000" i="1">
                                  <a:solidFill>
                                    <a:srgbClr val="000000"/>
                                  </a:solidFill>
                                  <a:latin typeface="Cambria Math" panose="02040503050406030204" pitchFamily="18" charset="0"/>
                                </a:rPr>
                                <m:t>2</m:t>
                              </m:r>
                            </m:den>
                          </m:f>
                          <m:r>
                            <a:rPr lang="it-IT" sz="2000" b="0" i="1" smtClean="0">
                              <a:solidFill>
                                <a:srgbClr val="000000"/>
                              </a:solidFill>
                              <a:latin typeface="Cambria Math" panose="02040503050406030204" pitchFamily="18" charset="0"/>
                            </a:rPr>
                            <m:t>−</m:t>
                          </m:r>
                          <m:r>
                            <a:rPr lang="it-IT" sz="2000" i="1">
                              <a:solidFill>
                                <a:srgbClr val="000000"/>
                              </a:solidFill>
                              <a:latin typeface="Cambria Math" panose="02040503050406030204" pitchFamily="18" charset="0"/>
                              <a:ea typeface="Cambria Math" panose="02040503050406030204" pitchFamily="18" charset="0"/>
                            </a:rPr>
                            <m:t>𝜃</m:t>
                          </m:r>
                        </m:oMath>
                      </m:oMathPara>
                    </a14:m>
                    <a:endPar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9" name="CasellaDiTesto 28">
                    <a:extLst>
                      <a:ext uri="{FF2B5EF4-FFF2-40B4-BE49-F238E27FC236}">
                        <a16:creationId xmlns:a16="http://schemas.microsoft.com/office/drawing/2014/main" id="{6146246F-EDCB-46F1-B6F2-33BC794A763F}"/>
                      </a:ext>
                    </a:extLst>
                  </p:cNvPr>
                  <p:cNvSpPr txBox="1">
                    <a:spLocks noRot="1" noChangeAspect="1" noMove="1" noResize="1" noEditPoints="1" noAdjustHandles="1" noChangeArrowheads="1" noChangeShapeType="1" noTextEdit="1"/>
                  </p:cNvSpPr>
                  <p:nvPr/>
                </p:nvSpPr>
                <p:spPr>
                  <a:xfrm>
                    <a:off x="10451315" y="2446326"/>
                    <a:ext cx="1170128" cy="522964"/>
                  </a:xfrm>
                  <a:prstGeom prst="rect">
                    <a:avLst/>
                  </a:prstGeom>
                  <a:blipFill>
                    <a:blip r:embed="rId1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AAC98050-20F6-41EB-9B3A-C79940FB4F8F}"/>
                      </a:ext>
                    </a:extLst>
                  </p:cNvPr>
                  <p:cNvSpPr txBox="1"/>
                  <p:nvPr/>
                </p:nvSpPr>
                <p:spPr>
                  <a:xfrm>
                    <a:off x="8897665" y="2997645"/>
                    <a:ext cx="3144322" cy="506870"/>
                  </a:xfrm>
                  <a:prstGeom prst="rect">
                    <a:avLst/>
                  </a:prstGeom>
                  <a:noFill/>
                </p:spPr>
                <p:txBody>
                  <a:bodyPr wrap="square">
                    <a:spAutoFit/>
                  </a:bodyPr>
                  <a:lstStyle/>
                  <a:p>
                    <a14:m>
                      <m:oMath xmlns:m="http://schemas.openxmlformats.org/officeDocument/2006/math">
                        <m:func>
                          <m:func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sin</m:t>
                            </m:r>
                          </m:fName>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e>
                            </m:d>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unc>
                              <m:func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sin</m:t>
                                </m:r>
                              </m:fName>
                              <m:e>
                                <m:d>
                                  <m:d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f>
                                      <m:fPr>
                                        <m:ctrlPr>
                                          <a:rPr lang="it-IT" i="1">
                                            <a:solidFill>
                                              <a:srgbClr val="000000"/>
                                            </a:solidFill>
                                            <a:latin typeface="Cambria Math" panose="02040503050406030204" pitchFamily="18" charset="0"/>
                                          </a:rPr>
                                        </m:ctrlPr>
                                      </m:fPr>
                                      <m:num>
                                        <m:r>
                                          <a:rPr lang="it-IT" i="1">
                                            <a:solidFill>
                                              <a:srgbClr val="000000"/>
                                            </a:solidFill>
                                            <a:latin typeface="Cambria Math" panose="02040503050406030204" pitchFamily="18" charset="0"/>
                                            <a:ea typeface="Cambria Math" panose="02040503050406030204" pitchFamily="18" charset="0"/>
                                          </a:rPr>
                                          <m:t>𝜋</m:t>
                                        </m:r>
                                      </m:num>
                                      <m:den>
                                        <m:r>
                                          <a:rPr lang="it-IT" i="1">
                                            <a:solidFill>
                                              <a:srgbClr val="000000"/>
                                            </a:solidFill>
                                            <a:latin typeface="Cambria Math" panose="02040503050406030204" pitchFamily="18" charset="0"/>
                                          </a:rPr>
                                          <m:t>2</m:t>
                                        </m:r>
                                      </m:den>
                                    </m:f>
                                    <m:r>
                                      <a:rPr lang="it-IT" i="1">
                                        <a:solidFill>
                                          <a:srgbClr val="000000"/>
                                        </a:solidFill>
                                        <a:latin typeface="Cambria Math" panose="02040503050406030204" pitchFamily="18" charset="0"/>
                                      </a:rPr>
                                      <m:t>−</m:t>
                                    </m:r>
                                    <m:r>
                                      <a:rPr lang="it-IT" i="1">
                                        <a:solidFill>
                                          <a:srgbClr val="000000"/>
                                        </a:solidFill>
                                        <a:latin typeface="Cambria Math" panose="02040503050406030204" pitchFamily="18" charset="0"/>
                                        <a:ea typeface="Cambria Math" panose="02040503050406030204" pitchFamily="18" charset="0"/>
                                      </a:rPr>
                                      <m:t>𝜃</m:t>
                                    </m:r>
                                  </m:e>
                                </m:d>
                              </m:e>
                            </m:func>
                            <m:r>
                              <a:rPr lang="it-IT" b="0" i="1" smtClean="0">
                                <a:solidFill>
                                  <a:srgbClr val="000000"/>
                                </a:solidFill>
                                <a:latin typeface="Cambria Math" panose="02040503050406030204" pitchFamily="18" charset="0"/>
                                <a:ea typeface="Cambria Math" panose="02040503050406030204" pitchFamily="18" charset="0"/>
                              </a:rPr>
                              <m:t>=</m:t>
                            </m:r>
                            <m:r>
                              <a:rPr lang="it-IT" b="0" i="1" smtClean="0">
                                <a:solidFill>
                                  <a:srgbClr val="000000"/>
                                </a:solidFill>
                                <a:latin typeface="Cambria Math" panose="02040503050406030204" pitchFamily="18" charset="0"/>
                                <a:ea typeface="Cambria Math" panose="02040503050406030204" pitchFamily="18" charset="0"/>
                              </a:rPr>
                              <m:t>𝑐𝑜𝑠</m:t>
                            </m:r>
                          </m:e>
                        </m:func>
                      </m:oMath>
                    </a14:m>
                    <a:r>
                      <a:rPr lang="it-IT" dirty="0">
                        <a:solidFill>
                          <a:srgbClr val="000000"/>
                        </a:solidFill>
                        <a:ea typeface="Cambria Math" panose="02040503050406030204" pitchFamily="18" charset="0"/>
                      </a:rPr>
                      <a:t> </a:t>
                    </a:r>
                    <a14:m>
                      <m:oMath xmlns:m="http://schemas.openxmlformats.org/officeDocument/2006/math">
                        <m:r>
                          <a:rPr lang="it-IT" i="1">
                            <a:solidFill>
                              <a:srgbClr val="000000"/>
                            </a:solidFill>
                            <a:latin typeface="Cambria Math" panose="02040503050406030204" pitchFamily="18" charset="0"/>
                            <a:ea typeface="Cambria Math" panose="02040503050406030204" pitchFamily="18" charset="0"/>
                          </a:rPr>
                          <m:t>𝜃</m:t>
                        </m:r>
                      </m:oMath>
                    </a14:m>
                    <a:endParaRPr lang="it-IT" dirty="0"/>
                  </a:p>
                </p:txBody>
              </p:sp>
            </mc:Choice>
            <mc:Fallback xmlns="">
              <p:sp>
                <p:nvSpPr>
                  <p:cNvPr id="30" name="CasellaDiTesto 29">
                    <a:extLst>
                      <a:ext uri="{FF2B5EF4-FFF2-40B4-BE49-F238E27FC236}">
                        <a16:creationId xmlns:a16="http://schemas.microsoft.com/office/drawing/2014/main" id="{AAC98050-20F6-41EB-9B3A-C79940FB4F8F}"/>
                      </a:ext>
                    </a:extLst>
                  </p:cNvPr>
                  <p:cNvSpPr txBox="1">
                    <a:spLocks noRot="1" noChangeAspect="1" noMove="1" noResize="1" noEditPoints="1" noAdjustHandles="1" noChangeArrowheads="1" noChangeShapeType="1" noTextEdit="1"/>
                  </p:cNvSpPr>
                  <p:nvPr/>
                </p:nvSpPr>
                <p:spPr>
                  <a:xfrm>
                    <a:off x="8897665" y="2997645"/>
                    <a:ext cx="3144322" cy="506870"/>
                  </a:xfrm>
                  <a:prstGeom prst="rect">
                    <a:avLst/>
                  </a:prstGeom>
                  <a:blipFill>
                    <a:blip r:embed="rId17"/>
                    <a:stretch>
                      <a:fillRect/>
                    </a:stretch>
                  </a:blipFill>
                </p:spPr>
                <p:txBody>
                  <a:bodyPr/>
                  <a:lstStyle/>
                  <a:p>
                    <a:r>
                      <a:rPr lang="it-IT">
                        <a:noFill/>
                      </a:rPr>
                      <a:t> </a:t>
                    </a:r>
                  </a:p>
                </p:txBody>
              </p:sp>
            </mc:Fallback>
          </mc:AlternateContent>
          <p:sp>
            <p:nvSpPr>
              <p:cNvPr id="31" name="Freccia a destra 30">
                <a:extLst>
                  <a:ext uri="{FF2B5EF4-FFF2-40B4-BE49-F238E27FC236}">
                    <a16:creationId xmlns:a16="http://schemas.microsoft.com/office/drawing/2014/main" id="{A4498B79-4A4A-4BCF-BAEF-AD3B88EDC9DD}"/>
                  </a:ext>
                </a:extLst>
              </p:cNvPr>
              <p:cNvSpPr/>
              <p:nvPr/>
            </p:nvSpPr>
            <p:spPr>
              <a:xfrm>
                <a:off x="8506893" y="3179951"/>
                <a:ext cx="231484" cy="191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2" name="Ovale 11">
              <a:extLst>
                <a:ext uri="{FF2B5EF4-FFF2-40B4-BE49-F238E27FC236}">
                  <a16:creationId xmlns:a16="http://schemas.microsoft.com/office/drawing/2014/main" id="{D70579BC-DA5A-4F4F-B496-475128318275}"/>
                </a:ext>
              </a:extLst>
            </p:cNvPr>
            <p:cNvSpPr/>
            <p:nvPr/>
          </p:nvSpPr>
          <p:spPr>
            <a:xfrm>
              <a:off x="7968775" y="2132902"/>
              <a:ext cx="4028767" cy="1821268"/>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3" name="Connettore 2 22">
            <a:extLst>
              <a:ext uri="{FF2B5EF4-FFF2-40B4-BE49-F238E27FC236}">
                <a16:creationId xmlns:a16="http://schemas.microsoft.com/office/drawing/2014/main" id="{164BEFE4-2940-4DBC-AA0A-FED8715B5550}"/>
              </a:ext>
            </a:extLst>
          </p:cNvPr>
          <p:cNvCxnSpPr>
            <a:cxnSpLocks/>
            <a:stCxn id="12" idx="2"/>
          </p:cNvCxnSpPr>
          <p:nvPr/>
        </p:nvCxnSpPr>
        <p:spPr>
          <a:xfrm flipH="1">
            <a:off x="4448907" y="3043536"/>
            <a:ext cx="3519868" cy="6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82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42"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barn(outHorizontal)">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500"/>
                                        <p:tgtEl>
                                          <p:spTgt spid="19"/>
                                        </p:tgtEl>
                                      </p:cBhvr>
                                    </p:animEffect>
                                  </p:childTnLst>
                                </p:cTn>
                              </p:par>
                              <p:par>
                                <p:cTn id="90" presetID="21" presetClass="entr" presetSubtype="1"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heel(1)">
                                      <p:cBhvr>
                                        <p:cTn id="92" dur="2000"/>
                                        <p:tgtEl>
                                          <p:spTgt spid="17"/>
                                        </p:tgtEl>
                                      </p:cBhvr>
                                    </p:animEffect>
                                  </p:childTnLst>
                                </p:cTn>
                              </p:par>
                              <p:par>
                                <p:cTn id="93" presetID="21" presetClass="entr" presetSubtype="1" fill="hold" grpId="0" nodeType="withEffect">
                                  <p:stCondLst>
                                    <p:cond delay="0"/>
                                  </p:stCondLst>
                                  <p:childTnLst>
                                    <p:set>
                                      <p:cBhvr>
                                        <p:cTn id="94" dur="1" fill="hold">
                                          <p:stCondLst>
                                            <p:cond delay="0"/>
                                          </p:stCondLst>
                                        </p:cTn>
                                        <p:tgtEl>
                                          <p:spTgt spid="4"/>
                                        </p:tgtEl>
                                        <p:attrNameLst>
                                          <p:attrName>style.visibility</p:attrName>
                                        </p:attrNameLst>
                                      </p:cBhvr>
                                      <p:to>
                                        <p:strVal val="visible"/>
                                      </p:to>
                                    </p:set>
                                    <p:animEffect transition="in" filter="wheel(1)">
                                      <p:cBhvr>
                                        <p:cTn id="95" dur="2000"/>
                                        <p:tgtEl>
                                          <p:spTgt spid="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P spid="11" grpId="0"/>
      <p:bldP spid="14" grpId="0"/>
      <p:bldP spid="15" grpId="0"/>
      <p:bldP spid="19" grpId="0"/>
      <p:bldP spid="20" grpId="0" animBg="1"/>
      <p:bldP spid="4" grpId="0" animBg="1"/>
      <p:bldP spid="17" grpId="0" animBg="1"/>
      <p:bldP spid="24" grpId="0"/>
      <p:bldP spid="25" grpId="0" animBg="1"/>
      <p:bldP spid="26" grpId="0" animBg="1"/>
      <p:bldP spid="27" grpId="0"/>
      <p:bldP spid="28"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59AE89A-ECE4-477E-BDD9-33ABDABFA1CE}"/>
                  </a:ext>
                </a:extLst>
              </p:cNvPr>
              <p:cNvSpPr txBox="1"/>
              <p:nvPr/>
            </p:nvSpPr>
            <p:spPr>
              <a:xfrm>
                <a:off x="649711" y="1039044"/>
                <a:ext cx="2127249"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𝑟</m:t>
                          </m:r>
                        </m:e>
                      </m:acc>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𝑅</m:t>
                          </m:r>
                        </m:e>
                      </m:acc>
                      <m:r>
                        <a:rPr lang="it-IT" sz="3200" b="0" i="1" smtClean="0">
                          <a:latin typeface="Cambria Math" panose="02040503050406030204" pitchFamily="18" charset="0"/>
                        </a:rPr>
                        <m:t>+</m:t>
                      </m:r>
                      <m:r>
                        <a:rPr lang="it-IT" sz="3200" b="0" i="1" smtClean="0">
                          <a:latin typeface="Cambria Math" panose="02040503050406030204" pitchFamily="18" charset="0"/>
                        </a:rPr>
                        <m:t>𝑧</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𝑘</m:t>
                          </m:r>
                        </m:e>
                      </m:acc>
                    </m:oMath>
                  </m:oMathPara>
                </a14:m>
                <a:endParaRPr lang="it-IT" sz="3200" dirty="0"/>
              </a:p>
            </p:txBody>
          </p:sp>
        </mc:Choice>
        <mc:Fallback xmlns="">
          <p:sp>
            <p:nvSpPr>
              <p:cNvPr id="2" name="CasellaDiTesto 1">
                <a:extLst>
                  <a:ext uri="{FF2B5EF4-FFF2-40B4-BE49-F238E27FC236}">
                    <a16:creationId xmlns:a16="http://schemas.microsoft.com/office/drawing/2014/main" id="{959AE89A-ECE4-477E-BDD9-33ABDABFA1CE}"/>
                  </a:ext>
                </a:extLst>
              </p:cNvPr>
              <p:cNvSpPr txBox="1">
                <a:spLocks noRot="1" noChangeAspect="1" noMove="1" noResize="1" noEditPoints="1" noAdjustHandles="1" noChangeArrowheads="1" noChangeShapeType="1" noTextEdit="1"/>
              </p:cNvSpPr>
              <p:nvPr/>
            </p:nvSpPr>
            <p:spPr>
              <a:xfrm>
                <a:off x="649711" y="1039044"/>
                <a:ext cx="2127249"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05AC7B14-430F-4624-9BA0-E012F5EF6BE5}"/>
                  </a:ext>
                </a:extLst>
              </p:cNvPr>
              <p:cNvSpPr txBox="1"/>
              <p:nvPr/>
            </p:nvSpPr>
            <p:spPr>
              <a:xfrm>
                <a:off x="649711" y="1837051"/>
                <a:ext cx="6648553" cy="802336"/>
              </a:xfrm>
              <a:prstGeom prst="rect">
                <a:avLst/>
              </a:prstGeom>
              <a:noFill/>
            </p:spPr>
            <p:txBody>
              <a:bodyPr wrap="square" lIns="0" tIns="0" rIns="0" bIns="0" rtlCol="0">
                <a:spAutoFit/>
              </a:bodyPr>
              <a:lstStyle/>
              <a:p>
                <a14:m>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𝑖</m:t>
                    </m:r>
                    <m:r>
                      <a:rPr lang="it-IT" sz="3200" b="0" i="1" smtClean="0">
                        <a:latin typeface="Cambria Math" panose="02040503050406030204" pitchFamily="18" charset="0"/>
                        <a:ea typeface="Cambria Math" panose="02040503050406030204" pitchFamily="18" charset="0"/>
                      </a:rPr>
                      <m:t> </m:t>
                    </m:r>
                    <m:nary>
                      <m:naryPr>
                        <m:chr m:val="∮"/>
                        <m:limLoc m:val="undOvr"/>
                        <m:subHide m:val="on"/>
                        <m:supHide m:val="on"/>
                        <m:ctrlPr>
                          <a:rPr lang="it-IT" sz="3200" b="0" i="1" smtClean="0">
                            <a:latin typeface="Cambria Math" panose="02040503050406030204" pitchFamily="18" charset="0"/>
                            <a:ea typeface="Cambria Math" panose="02040503050406030204" pitchFamily="18" charset="0"/>
                          </a:rPr>
                        </m:ctrlPr>
                      </m:naryPr>
                      <m:sub/>
                      <m:sup/>
                      <m:e>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𝑑</m:t>
                            </m:r>
                            <m:acc>
                              <m:accPr>
                                <m:chr m:val="⃗"/>
                                <m:ctrlPr>
                                  <a:rPr lang="it-IT" sz="3200" b="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𝑙</m:t>
                                </m:r>
                              </m:e>
                            </m:acc>
                            <m:r>
                              <a:rPr lang="it-IT" sz="3200" b="0" i="1" smtClean="0">
                                <a:latin typeface="Cambria Math" panose="02040503050406030204" pitchFamily="18" charset="0"/>
                                <a:ea typeface="Cambria Math" panose="02040503050406030204" pitchFamily="18" charset="0"/>
                              </a:rPr>
                              <m:t>∧</m:t>
                            </m:r>
                            <m:acc>
                              <m:accPr>
                                <m:chr m:val="⃗"/>
                                <m:ctrlPr>
                                  <a:rPr lang="it-IT" sz="3200" b="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𝑟</m:t>
                                </m:r>
                              </m:e>
                            </m:acc>
                          </m:num>
                          <m:den>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𝑟</m:t>
                                </m:r>
                              </m:e>
                              <m:sup>
                                <m:r>
                                  <a:rPr lang="it-IT" sz="3200" b="0" i="1" smtClean="0">
                                    <a:latin typeface="Cambria Math" panose="02040503050406030204" pitchFamily="18" charset="0"/>
                                    <a:ea typeface="Cambria Math" panose="02040503050406030204" pitchFamily="18" charset="0"/>
                                  </a:rPr>
                                  <m:t>3</m:t>
                                </m:r>
                              </m:sup>
                            </m:sSup>
                          </m:den>
                        </m:f>
                      </m:e>
                    </m:nary>
                    <m:r>
                      <a:rPr lang="it-IT" sz="3200" b="0" i="1" smtClean="0">
                        <a:latin typeface="Cambria Math" panose="02040503050406030204" pitchFamily="18" charset="0"/>
                        <a:ea typeface="Cambria Math" panose="02040503050406030204" pitchFamily="18" charset="0"/>
                      </a:rPr>
                      <m:t>=</m:t>
                    </m:r>
                    <m:f>
                      <m:fPr>
                        <m:ctrlPr>
                          <a:rPr lang="it-IT" sz="3200" i="1">
                            <a:latin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num>
                      <m:den>
                        <m:r>
                          <a:rPr lang="it-IT" sz="3200" i="1">
                            <a:latin typeface="Cambria Math" panose="02040503050406030204" pitchFamily="18" charset="0"/>
                          </a:rPr>
                          <m:t>4</m:t>
                        </m:r>
                        <m:r>
                          <a:rPr lang="it-IT" sz="3200" i="1">
                            <a:latin typeface="Cambria Math" panose="02040503050406030204" pitchFamily="18" charset="0"/>
                            <a:ea typeface="Cambria Math" panose="02040503050406030204" pitchFamily="18" charset="0"/>
                          </a:rPr>
                          <m:t>𝜋</m:t>
                        </m:r>
                      </m:den>
                    </m:f>
                    <m:r>
                      <a:rPr lang="it-IT" sz="3200" i="1">
                        <a:latin typeface="Cambria Math" panose="02040503050406030204" pitchFamily="18" charset="0"/>
                        <a:ea typeface="Cambria Math" panose="02040503050406030204" pitchFamily="18" charset="0"/>
                      </a:rPr>
                      <m:t> </m:t>
                    </m:r>
                    <m:r>
                      <a:rPr lang="it-IT" sz="3200" i="1">
                        <a:latin typeface="Cambria Math" panose="02040503050406030204" pitchFamily="18" charset="0"/>
                        <a:ea typeface="Cambria Math" panose="02040503050406030204" pitchFamily="18" charset="0"/>
                      </a:rPr>
                      <m:t>𝑖</m:t>
                    </m:r>
                    <m:r>
                      <a:rPr lang="it-IT" sz="3200" i="1">
                        <a:latin typeface="Cambria Math" panose="02040503050406030204" pitchFamily="18" charset="0"/>
                        <a:ea typeface="Cambria Math" panose="02040503050406030204" pitchFamily="18" charset="0"/>
                      </a:rPr>
                      <m:t> </m:t>
                    </m:r>
                    <m:nary>
                      <m:naryPr>
                        <m:chr m:val="∮"/>
                        <m:limLoc m:val="undOvr"/>
                        <m:subHide m:val="on"/>
                        <m:supHide m:val="on"/>
                        <m:ctrlPr>
                          <a:rPr lang="it-IT" sz="3200" i="1">
                            <a:latin typeface="Cambria Math" panose="02040503050406030204" pitchFamily="18" charset="0"/>
                            <a:ea typeface="Cambria Math" panose="02040503050406030204" pitchFamily="18" charset="0"/>
                          </a:rPr>
                        </m:ctrlPr>
                      </m:naryPr>
                      <m:sub/>
                      <m:sup/>
                      <m:e>
                        <m:f>
                          <m:fPr>
                            <m:ctrlPr>
                              <a:rPr lang="it-IT" sz="3200" i="1">
                                <a:latin typeface="Cambria Math" panose="02040503050406030204" pitchFamily="18" charset="0"/>
                                <a:ea typeface="Cambria Math" panose="02040503050406030204" pitchFamily="18" charset="0"/>
                              </a:rPr>
                            </m:ctrlPr>
                          </m:fPr>
                          <m:num>
                            <m:r>
                              <a:rPr lang="it-IT" sz="3200" i="1">
                                <a:latin typeface="Cambria Math" panose="02040503050406030204" pitchFamily="18" charset="0"/>
                                <a:ea typeface="Cambria Math" panose="02040503050406030204" pitchFamily="18" charset="0"/>
                              </a:rPr>
                              <m:t>𝑑</m:t>
                            </m:r>
                            <m:acc>
                              <m:accPr>
                                <m:chr m:val="⃗"/>
                                <m:ctrlPr>
                                  <a:rPr lang="it-IT" sz="3200" i="1">
                                    <a:latin typeface="Cambria Math" panose="02040503050406030204" pitchFamily="18" charset="0"/>
                                    <a:ea typeface="Cambria Math" panose="02040503050406030204" pitchFamily="18" charset="0"/>
                                  </a:rPr>
                                </m:ctrlPr>
                              </m:accPr>
                              <m:e>
                                <m:r>
                                  <a:rPr lang="it-IT" sz="3200" i="1">
                                    <a:latin typeface="Cambria Math" panose="02040503050406030204" pitchFamily="18" charset="0"/>
                                    <a:ea typeface="Cambria Math" panose="02040503050406030204" pitchFamily="18" charset="0"/>
                                  </a:rPr>
                                  <m:t>𝑙</m:t>
                                </m:r>
                              </m:e>
                            </m:acc>
                            <m:r>
                              <a:rPr lang="it-IT" sz="3200" i="1">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m:t>
                            </m:r>
                            <m:acc>
                              <m:accPr>
                                <m:chr m:val="⃗"/>
                                <m:ctrlPr>
                                  <a:rPr lang="it-IT" sz="3200" i="1">
                                    <a:latin typeface="Cambria Math" panose="02040503050406030204" pitchFamily="18" charset="0"/>
                                  </a:rPr>
                                </m:ctrlPr>
                              </m:accPr>
                              <m:e>
                                <m:r>
                                  <a:rPr lang="it-IT" sz="3200" i="1">
                                    <a:latin typeface="Cambria Math" panose="02040503050406030204" pitchFamily="18" charset="0"/>
                                  </a:rPr>
                                  <m:t>𝑅</m:t>
                                </m:r>
                              </m:e>
                            </m:acc>
                            <m:r>
                              <a:rPr lang="it-IT" sz="3200" b="0" i="1" smtClean="0">
                                <a:latin typeface="Cambria Math" panose="02040503050406030204" pitchFamily="18" charset="0"/>
                              </a:rPr>
                              <m:t>+</m:t>
                            </m:r>
                            <m:r>
                              <a:rPr lang="it-IT" sz="3200" i="1">
                                <a:latin typeface="Cambria Math" panose="02040503050406030204" pitchFamily="18" charset="0"/>
                              </a:rPr>
                              <m:t>𝑧</m:t>
                            </m:r>
                            <m:acc>
                              <m:accPr>
                                <m:chr m:val="̂"/>
                                <m:ctrlPr>
                                  <a:rPr lang="it-IT" sz="3200" i="1">
                                    <a:latin typeface="Cambria Math" panose="02040503050406030204" pitchFamily="18" charset="0"/>
                                  </a:rPr>
                                </m:ctrlPr>
                              </m:accPr>
                              <m:e>
                                <m:r>
                                  <a:rPr lang="it-IT" sz="3200" i="1">
                                    <a:latin typeface="Cambria Math" panose="02040503050406030204" pitchFamily="18" charset="0"/>
                                  </a:rPr>
                                  <m:t>𝑘</m:t>
                                </m:r>
                              </m:e>
                            </m:acc>
                            <m:r>
                              <a:rPr lang="it-IT" sz="3200" b="0" i="1" smtClean="0">
                                <a:latin typeface="Cambria Math" panose="02040503050406030204" pitchFamily="18" charset="0"/>
                              </a:rPr>
                              <m:t>)</m:t>
                            </m:r>
                          </m:num>
                          <m:den>
                            <m:sSup>
                              <m:sSupPr>
                                <m:ctrlPr>
                                  <a:rPr lang="it-IT" sz="3200" i="1">
                                    <a:latin typeface="Cambria Math" panose="02040503050406030204" pitchFamily="18" charset="0"/>
                                    <a:ea typeface="Cambria Math" panose="02040503050406030204" pitchFamily="18" charset="0"/>
                                  </a:rPr>
                                </m:ctrlPr>
                              </m:sSupPr>
                              <m:e>
                                <m:r>
                                  <a:rPr lang="it-IT" sz="3200" i="1">
                                    <a:latin typeface="Cambria Math" panose="02040503050406030204" pitchFamily="18" charset="0"/>
                                    <a:ea typeface="Cambria Math" panose="02040503050406030204" pitchFamily="18" charset="0"/>
                                  </a:rPr>
                                  <m:t>𝑟</m:t>
                                </m:r>
                              </m:e>
                              <m:sup>
                                <m:r>
                                  <a:rPr lang="it-IT" sz="3200" i="1">
                                    <a:latin typeface="Cambria Math" panose="02040503050406030204" pitchFamily="18" charset="0"/>
                                    <a:ea typeface="Cambria Math" panose="02040503050406030204" pitchFamily="18" charset="0"/>
                                  </a:rPr>
                                  <m:t>3</m:t>
                                </m:r>
                              </m:sup>
                            </m:sSup>
                          </m:den>
                        </m:f>
                      </m:e>
                    </m:nary>
                  </m:oMath>
                </a14:m>
                <a:r>
                  <a:rPr lang="it-IT" sz="3200" b="0" dirty="0">
                    <a:ea typeface="Cambria Math" panose="02040503050406030204" pitchFamily="18" charset="0"/>
                  </a:rPr>
                  <a:t>=</a:t>
                </a:r>
              </a:p>
            </p:txBody>
          </p:sp>
        </mc:Choice>
        <mc:Fallback xmlns="">
          <p:sp>
            <p:nvSpPr>
              <p:cNvPr id="3" name="CasellaDiTesto 2">
                <a:extLst>
                  <a:ext uri="{FF2B5EF4-FFF2-40B4-BE49-F238E27FC236}">
                    <a16:creationId xmlns:a16="http://schemas.microsoft.com/office/drawing/2014/main" id="{05AC7B14-430F-4624-9BA0-E012F5EF6BE5}"/>
                  </a:ext>
                </a:extLst>
              </p:cNvPr>
              <p:cNvSpPr txBox="1">
                <a:spLocks noRot="1" noChangeAspect="1" noMove="1" noResize="1" noEditPoints="1" noAdjustHandles="1" noChangeArrowheads="1" noChangeShapeType="1" noTextEdit="1"/>
              </p:cNvSpPr>
              <p:nvPr/>
            </p:nvSpPr>
            <p:spPr>
              <a:xfrm>
                <a:off x="649711" y="1837051"/>
                <a:ext cx="6648553" cy="802336"/>
              </a:xfrm>
              <a:prstGeom prst="rect">
                <a:avLst/>
              </a:prstGeom>
              <a:blipFill>
                <a:blip r:embed="rId3"/>
                <a:stretch>
                  <a:fillRect b="-1742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CD0D311-8586-407A-8EB4-A7C8FE96B5F8}"/>
                  </a:ext>
                </a:extLst>
              </p:cNvPr>
              <p:cNvSpPr txBox="1"/>
              <p:nvPr/>
            </p:nvSpPr>
            <p:spPr>
              <a:xfrm>
                <a:off x="982144" y="4890858"/>
                <a:ext cx="10177209" cy="1303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𝑖</m:t>
                          </m:r>
                        </m:num>
                        <m:den>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𝑟</m:t>
                              </m:r>
                            </m:e>
                            <m:sup>
                              <m:r>
                                <a:rPr lang="it-IT" sz="3200" b="0" i="1" smtClean="0">
                                  <a:latin typeface="Cambria Math" panose="02040503050406030204" pitchFamily="18" charset="0"/>
                                </a:rPr>
                                <m:t>3</m:t>
                              </m:r>
                            </m:sup>
                          </m:sSup>
                        </m:den>
                      </m:f>
                      <m:nary>
                        <m:naryPr>
                          <m:chr m:val="∮"/>
                          <m:limLoc m:val="undOvr"/>
                          <m:subHide m:val="on"/>
                          <m:supHide m:val="on"/>
                          <m:ctrlPr>
                            <a:rPr lang="it-IT" sz="3200" b="0" i="1" smtClean="0">
                              <a:latin typeface="Cambria Math" panose="02040503050406030204" pitchFamily="18" charset="0"/>
                            </a:rPr>
                          </m:ctrlPr>
                        </m:naryPr>
                        <m:sub/>
                        <m:sup/>
                        <m:e>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𝑙</m:t>
                                  </m:r>
                                </m:e>
                              </m:acc>
                              <m:r>
                                <a:rPr lang="it-IT" sz="3200" i="1">
                                  <a:latin typeface="Cambria Math" panose="02040503050406030204" pitchFamily="18" charset="0"/>
                                  <a:ea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𝑅</m:t>
                                  </m:r>
                                </m:e>
                              </m:acc>
                            </m:e>
                          </m:d>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4</m:t>
                              </m:r>
                              <m:r>
                                <a:rPr lang="it-IT" sz="3200" b="0" i="1" smtClean="0">
                                  <a:latin typeface="Cambria Math" panose="02040503050406030204" pitchFamily="18" charset="0"/>
                                  <a:ea typeface="Cambria Math" panose="02040503050406030204" pitchFamily="18" charset="0"/>
                                </a:rPr>
                                <m:t>𝜋</m:t>
                              </m:r>
                            </m:den>
                          </m:f>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𝑖</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𝑅</m:t>
                              </m:r>
                            </m:num>
                            <m:den>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𝑟</m:t>
                                  </m:r>
                                </m:e>
                                <m:sup>
                                  <m:r>
                                    <a:rPr lang="it-IT" sz="3200" b="0" i="1" smtClean="0">
                                      <a:latin typeface="Cambria Math" panose="02040503050406030204" pitchFamily="18" charset="0"/>
                                      <a:ea typeface="Cambria Math" panose="02040503050406030204" pitchFamily="18" charset="0"/>
                                    </a:rPr>
                                    <m:t>3</m:t>
                                  </m:r>
                                </m:sup>
                              </m:sSup>
                            </m:den>
                          </m:f>
                          <m:acc>
                            <m:accPr>
                              <m:chr m:val="̂"/>
                              <m:ctrlPr>
                                <a:rPr lang="it-IT" sz="3200" b="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𝑘</m:t>
                              </m:r>
                            </m:e>
                          </m:acc>
                        </m:e>
                      </m:nary>
                      <m:nary>
                        <m:naryPr>
                          <m:limLoc m:val="undOvr"/>
                          <m:subHide m:val="on"/>
                          <m:supHide m:val="on"/>
                          <m:ctrlPr>
                            <a:rPr lang="it-IT" sz="3200" b="0" i="1" smtClean="0">
                              <a:latin typeface="Cambria Math" panose="02040503050406030204" pitchFamily="18" charset="0"/>
                            </a:rPr>
                          </m:ctrlPr>
                        </m:naryPr>
                        <m:sub/>
                        <m:sup/>
                        <m:e>
                          <m:r>
                            <a:rPr lang="it-IT" sz="3200" b="0" i="1" smtClean="0">
                              <a:latin typeface="Cambria Math" panose="02040503050406030204" pitchFamily="18" charset="0"/>
                            </a:rPr>
                            <m:t>𝑑𝑙</m:t>
                          </m:r>
                        </m:e>
                      </m:nary>
                      <m:r>
                        <a:rPr lang="it-IT" sz="3200" b="0" i="1" smtClean="0">
                          <a:latin typeface="Cambria Math" panose="02040503050406030204" pitchFamily="18" charset="0"/>
                        </a:rPr>
                        <m:t>=</m:t>
                      </m:r>
                      <m:f>
                        <m:fPr>
                          <m:ctrlPr>
                            <a:rPr lang="it-IT" sz="3200" i="1">
                              <a:latin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r>
                            <a:rPr lang="it-IT" sz="3200" b="0" i="1" smtClean="0">
                              <a:latin typeface="Cambria Math" panose="02040503050406030204" pitchFamily="18" charset="0"/>
                            </a:rPr>
                            <m:t>𝑖</m:t>
                          </m:r>
                        </m:num>
                        <m:den>
                          <m:r>
                            <a:rPr lang="it-IT" sz="3200" b="0" i="1" smtClean="0">
                              <a:latin typeface="Cambria Math" panose="02040503050406030204" pitchFamily="18" charset="0"/>
                            </a:rPr>
                            <m:t>2</m:t>
                          </m:r>
                        </m:den>
                      </m:f>
                      <m:f>
                        <m:fPr>
                          <m:ctrlPr>
                            <a:rPr lang="it-IT" sz="3200" i="1">
                              <a:latin typeface="Cambria Math" panose="02040503050406030204" pitchFamily="18" charset="0"/>
                            </a:rPr>
                          </m:ctrlPr>
                        </m:fPr>
                        <m:num>
                          <m:sSup>
                            <m:sSupPr>
                              <m:ctrlPr>
                                <a:rPr lang="it-IT" sz="3200" i="1">
                                  <a:latin typeface="Cambria Math" panose="02040503050406030204" pitchFamily="18" charset="0"/>
                                </a:rPr>
                              </m:ctrlPr>
                            </m:sSupPr>
                            <m:e>
                              <m:r>
                                <a:rPr lang="it-IT" sz="3200" i="1">
                                  <a:latin typeface="Cambria Math" panose="02040503050406030204" pitchFamily="18" charset="0"/>
                                </a:rPr>
                                <m:t>𝑅</m:t>
                              </m:r>
                            </m:e>
                            <m:sup>
                              <m:r>
                                <a:rPr lang="it-IT" sz="3200" i="1">
                                  <a:latin typeface="Cambria Math" panose="02040503050406030204" pitchFamily="18" charset="0"/>
                                </a:rPr>
                                <m:t>2</m:t>
                              </m:r>
                            </m:sup>
                          </m:sSup>
                        </m:num>
                        <m:den>
                          <m:sSup>
                            <m:sSupPr>
                              <m:ctrlPr>
                                <a:rPr lang="it-IT" sz="3200" i="1">
                                  <a:latin typeface="Cambria Math" panose="02040503050406030204" pitchFamily="18" charset="0"/>
                                </a:rPr>
                              </m:ctrlPr>
                            </m:sSupPr>
                            <m:e>
                              <m:d>
                                <m:dPr>
                                  <m:ctrlPr>
                                    <a:rPr lang="it-IT" sz="3200" i="1">
                                      <a:latin typeface="Cambria Math" panose="02040503050406030204" pitchFamily="18" charset="0"/>
                                    </a:rPr>
                                  </m:ctrlPr>
                                </m:dPr>
                                <m:e>
                                  <m:sSup>
                                    <m:sSupPr>
                                      <m:ctrlPr>
                                        <a:rPr lang="it-IT" sz="3200" i="1">
                                          <a:latin typeface="Cambria Math" panose="02040503050406030204" pitchFamily="18" charset="0"/>
                                        </a:rPr>
                                      </m:ctrlPr>
                                    </m:sSupPr>
                                    <m:e>
                                      <m:r>
                                        <a:rPr lang="it-IT" sz="3200" i="1">
                                          <a:latin typeface="Cambria Math" panose="02040503050406030204" pitchFamily="18" charset="0"/>
                                        </a:rPr>
                                        <m:t>𝑅</m:t>
                                      </m:r>
                                    </m:e>
                                    <m:sup>
                                      <m:r>
                                        <a:rPr lang="it-IT" sz="3200" i="1">
                                          <a:latin typeface="Cambria Math" panose="02040503050406030204" pitchFamily="18" charset="0"/>
                                        </a:rPr>
                                        <m:t>2</m:t>
                                      </m:r>
                                    </m:sup>
                                  </m:sSup>
                                  <m:r>
                                    <a:rPr lang="it-IT" sz="3200" i="1">
                                      <a:latin typeface="Cambria Math" panose="02040503050406030204" pitchFamily="18" charset="0"/>
                                    </a:rPr>
                                    <m:t>+</m:t>
                                  </m:r>
                                  <m:sSup>
                                    <m:sSupPr>
                                      <m:ctrlPr>
                                        <a:rPr lang="it-IT" sz="3200" i="1">
                                          <a:latin typeface="Cambria Math" panose="02040503050406030204" pitchFamily="18" charset="0"/>
                                        </a:rPr>
                                      </m:ctrlPr>
                                    </m:sSupPr>
                                    <m:e>
                                      <m:r>
                                        <a:rPr lang="it-IT" sz="3200" i="1">
                                          <a:latin typeface="Cambria Math" panose="02040503050406030204" pitchFamily="18" charset="0"/>
                                        </a:rPr>
                                        <m:t>𝑧</m:t>
                                      </m:r>
                                    </m:e>
                                    <m:sup>
                                      <m:r>
                                        <a:rPr lang="it-IT" sz="3200" i="1">
                                          <a:latin typeface="Cambria Math" panose="02040503050406030204" pitchFamily="18" charset="0"/>
                                        </a:rPr>
                                        <m:t>2</m:t>
                                      </m:r>
                                    </m:sup>
                                  </m:sSup>
                                </m:e>
                              </m:d>
                            </m:e>
                            <m:sup>
                              <m:f>
                                <m:fPr>
                                  <m:ctrlPr>
                                    <a:rPr lang="it-IT" sz="3200" i="1">
                                      <a:latin typeface="Cambria Math" panose="02040503050406030204" pitchFamily="18" charset="0"/>
                                    </a:rPr>
                                  </m:ctrlPr>
                                </m:fPr>
                                <m:num>
                                  <m:r>
                                    <a:rPr lang="it-IT" sz="3200" i="1">
                                      <a:latin typeface="Cambria Math" panose="02040503050406030204" pitchFamily="18" charset="0"/>
                                    </a:rPr>
                                    <m:t>3</m:t>
                                  </m:r>
                                </m:num>
                                <m:den>
                                  <m:r>
                                    <a:rPr lang="it-IT" sz="3200" i="1">
                                      <a:latin typeface="Cambria Math" panose="02040503050406030204" pitchFamily="18" charset="0"/>
                                    </a:rPr>
                                    <m:t>2</m:t>
                                  </m:r>
                                </m:den>
                              </m:f>
                            </m:sup>
                          </m:sSup>
                        </m:den>
                      </m:f>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𝑘</m:t>
                          </m:r>
                        </m:e>
                      </m:acc>
                    </m:oMath>
                  </m:oMathPara>
                </a14:m>
                <a:endParaRPr lang="it-IT" sz="3200" dirty="0"/>
              </a:p>
            </p:txBody>
          </p:sp>
        </mc:Choice>
        <mc:Fallback xmlns="">
          <p:sp>
            <p:nvSpPr>
              <p:cNvPr id="4" name="CasellaDiTesto 3">
                <a:extLst>
                  <a:ext uri="{FF2B5EF4-FFF2-40B4-BE49-F238E27FC236}">
                    <a16:creationId xmlns:a16="http://schemas.microsoft.com/office/drawing/2014/main" id="{CCD0D311-8586-407A-8EB4-A7C8FE96B5F8}"/>
                  </a:ext>
                </a:extLst>
              </p:cNvPr>
              <p:cNvSpPr txBox="1">
                <a:spLocks noRot="1" noChangeAspect="1" noMove="1" noResize="1" noEditPoints="1" noAdjustHandles="1" noChangeArrowheads="1" noChangeShapeType="1" noTextEdit="1"/>
              </p:cNvSpPr>
              <p:nvPr/>
            </p:nvSpPr>
            <p:spPr>
              <a:xfrm>
                <a:off x="982144" y="4890858"/>
                <a:ext cx="10177209" cy="1303434"/>
              </a:xfrm>
              <a:prstGeom prst="rect">
                <a:avLst/>
              </a:prstGeom>
              <a:blipFill>
                <a:blip r:embed="rId4"/>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7BA4C51-43E7-4FB5-8337-5EB1D827250A}"/>
              </a:ext>
            </a:extLst>
          </p:cNvPr>
          <p:cNvSpPr txBox="1"/>
          <p:nvPr/>
        </p:nvSpPr>
        <p:spPr>
          <a:xfrm>
            <a:off x="318994" y="317499"/>
            <a:ext cx="4975412" cy="523220"/>
          </a:xfrm>
          <a:prstGeom prst="rect">
            <a:avLst/>
          </a:prstGeom>
          <a:noFill/>
        </p:spPr>
        <p:txBody>
          <a:bodyPr wrap="square" rtlCol="0">
            <a:spAutoFit/>
          </a:bodyPr>
          <a:lstStyle/>
          <a:p>
            <a:r>
              <a:rPr lang="it-IT" sz="2800" dirty="0">
                <a:solidFill>
                  <a:schemeClr val="accent1"/>
                </a:solidFill>
              </a:rPr>
              <a:t>2) Spira circolare</a:t>
            </a:r>
          </a:p>
        </p:txBody>
      </p:sp>
      <mc:AlternateContent xmlns:mc="http://schemas.openxmlformats.org/markup-compatibility/2006" xmlns:a14="http://schemas.microsoft.com/office/drawing/2010/main">
        <mc:Choice Requires="a14">
          <p:sp>
            <p:nvSpPr>
              <p:cNvPr id="30" name="Rettangolo 29">
                <a:extLst>
                  <a:ext uri="{FF2B5EF4-FFF2-40B4-BE49-F238E27FC236}">
                    <a16:creationId xmlns:a16="http://schemas.microsoft.com/office/drawing/2014/main" id="{097B8951-D064-4444-91C2-3D4B5BBF10E3}"/>
                  </a:ext>
                </a:extLst>
              </p:cNvPr>
              <p:cNvSpPr/>
              <p:nvPr/>
            </p:nvSpPr>
            <p:spPr>
              <a:xfrm>
                <a:off x="318994" y="2904577"/>
                <a:ext cx="7171130" cy="16777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ea typeface="Cambria Math" panose="02040503050406030204" pitchFamily="18" charset="0"/>
                        </a:rPr>
                        <m:t>=</m:t>
                      </m:r>
                      <m:f>
                        <m:fPr>
                          <m:ctrlPr>
                            <a:rPr lang="it-IT" sz="3200" i="1">
                              <a:latin typeface="Cambria Math" panose="02040503050406030204" pitchFamily="18" charset="0"/>
                              <a:ea typeface="Cambria Math" panose="02040503050406030204" pitchFamily="18" charset="0"/>
                            </a:rPr>
                          </m:ctrlPr>
                        </m:fPr>
                        <m:num>
                          <m:sSub>
                            <m:sSubPr>
                              <m:ctrlPr>
                                <a:rPr lang="it-IT" sz="3200" i="1">
                                  <a:latin typeface="Cambria Math" panose="02040503050406030204" pitchFamily="18" charset="0"/>
                                  <a:ea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ea typeface="Cambria Math" panose="02040503050406030204" pitchFamily="18" charset="0"/>
                                </a:rPr>
                                <m:t>0</m:t>
                              </m:r>
                            </m:sub>
                          </m:sSub>
                        </m:num>
                        <m:den>
                          <m:r>
                            <a:rPr lang="it-IT" sz="3200" i="1">
                              <a:latin typeface="Cambria Math" panose="02040503050406030204" pitchFamily="18" charset="0"/>
                              <a:ea typeface="Cambria Math" panose="02040503050406030204" pitchFamily="18" charset="0"/>
                            </a:rPr>
                            <m:t>4</m:t>
                          </m:r>
                          <m:r>
                            <a:rPr lang="it-IT" sz="3200" i="1">
                              <a:latin typeface="Cambria Math" panose="02040503050406030204" pitchFamily="18" charset="0"/>
                              <a:ea typeface="Cambria Math" panose="02040503050406030204" pitchFamily="18" charset="0"/>
                            </a:rPr>
                            <m:t>𝜋</m:t>
                          </m:r>
                        </m:den>
                      </m:f>
                      <m:r>
                        <a:rPr lang="it-IT" sz="3200" i="1">
                          <a:latin typeface="Cambria Math" panose="02040503050406030204" pitchFamily="18" charset="0"/>
                          <a:ea typeface="Cambria Math" panose="02040503050406030204" pitchFamily="18" charset="0"/>
                        </a:rPr>
                        <m:t>𝑖</m:t>
                      </m:r>
                      <m:d>
                        <m:dPr>
                          <m:ctrlPr>
                            <a:rPr lang="it-IT" sz="3200" i="1">
                              <a:latin typeface="Cambria Math" panose="02040503050406030204" pitchFamily="18" charset="0"/>
                              <a:ea typeface="Cambria Math" panose="02040503050406030204" pitchFamily="18" charset="0"/>
                            </a:rPr>
                          </m:ctrlPr>
                        </m:dPr>
                        <m:e>
                          <m:f>
                            <m:fPr>
                              <m:ctrlPr>
                                <a:rPr lang="it-IT" sz="3200" i="1">
                                  <a:latin typeface="Cambria Math" panose="02040503050406030204" pitchFamily="18" charset="0"/>
                                  <a:ea typeface="Cambria Math" panose="02040503050406030204" pitchFamily="18" charset="0"/>
                                </a:rPr>
                              </m:ctrlPr>
                            </m:fPr>
                            <m:num>
                              <m:r>
                                <a:rPr lang="it-IT" sz="3200" i="1">
                                  <a:latin typeface="Cambria Math" panose="02040503050406030204" pitchFamily="18" charset="0"/>
                                  <a:ea typeface="Cambria Math" panose="02040503050406030204" pitchFamily="18" charset="0"/>
                                </a:rPr>
                                <m:t>1</m:t>
                              </m:r>
                            </m:num>
                            <m:den>
                              <m:sSup>
                                <m:sSupPr>
                                  <m:ctrlPr>
                                    <a:rPr lang="it-IT" sz="3200" i="1">
                                      <a:latin typeface="Cambria Math" panose="02040503050406030204" pitchFamily="18" charset="0"/>
                                      <a:ea typeface="Cambria Math" panose="02040503050406030204" pitchFamily="18" charset="0"/>
                                    </a:rPr>
                                  </m:ctrlPr>
                                </m:sSupPr>
                                <m:e>
                                  <m:r>
                                    <a:rPr lang="it-IT" sz="3200" i="1">
                                      <a:latin typeface="Cambria Math" panose="02040503050406030204" pitchFamily="18" charset="0"/>
                                      <a:ea typeface="Cambria Math" panose="02040503050406030204" pitchFamily="18" charset="0"/>
                                    </a:rPr>
                                    <m:t>𝑟</m:t>
                                  </m:r>
                                </m:e>
                                <m:sup>
                                  <m:r>
                                    <a:rPr lang="it-IT" sz="3200" i="1">
                                      <a:latin typeface="Cambria Math" panose="02040503050406030204" pitchFamily="18" charset="0"/>
                                      <a:ea typeface="Cambria Math" panose="02040503050406030204" pitchFamily="18" charset="0"/>
                                    </a:rPr>
                                    <m:t>3  </m:t>
                                  </m:r>
                                </m:sup>
                              </m:sSup>
                            </m:den>
                          </m:f>
                          <m:nary>
                            <m:naryPr>
                              <m:chr m:val="∮"/>
                              <m:limLoc m:val="undOvr"/>
                              <m:subHide m:val="on"/>
                              <m:supHide m:val="on"/>
                              <m:ctrlPr>
                                <a:rPr lang="it-IT" sz="3200" i="1">
                                  <a:latin typeface="Cambria Math" panose="02040503050406030204" pitchFamily="18" charset="0"/>
                                  <a:ea typeface="Cambria Math" panose="02040503050406030204" pitchFamily="18" charset="0"/>
                                </a:rPr>
                              </m:ctrlPr>
                            </m:naryPr>
                            <m:sub/>
                            <m:sup/>
                            <m:e>
                              <m:d>
                                <m:dPr>
                                  <m:ctrlPr>
                                    <a:rPr lang="it-IT" sz="3200" i="1">
                                      <a:latin typeface="Cambria Math" panose="02040503050406030204" pitchFamily="18" charset="0"/>
                                      <a:ea typeface="Cambria Math" panose="02040503050406030204" pitchFamily="18" charset="0"/>
                                    </a:rPr>
                                  </m:ctrlPr>
                                </m:dPr>
                                <m:e>
                                  <m:r>
                                    <a:rPr lang="it-IT" sz="3200" i="1">
                                      <a:latin typeface="Cambria Math" panose="02040503050406030204" pitchFamily="18" charset="0"/>
                                      <a:ea typeface="Cambria Math" panose="02040503050406030204" pitchFamily="18" charset="0"/>
                                    </a:rPr>
                                    <m:t>𝑑</m:t>
                                  </m:r>
                                  <m:acc>
                                    <m:accPr>
                                      <m:chr m:val="⃗"/>
                                      <m:ctrlPr>
                                        <a:rPr lang="it-IT" sz="3200" i="1">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𝑙</m:t>
                                      </m:r>
                                    </m:e>
                                  </m:acc>
                                  <m:r>
                                    <a:rPr lang="it-IT" sz="3200" i="1">
                                      <a:latin typeface="Cambria Math" panose="02040503050406030204" pitchFamily="18" charset="0"/>
                                      <a:ea typeface="Cambria Math" panose="02040503050406030204" pitchFamily="18" charset="0"/>
                                    </a:rPr>
                                    <m:t>∧</m:t>
                                  </m:r>
                                  <m:acc>
                                    <m:accPr>
                                      <m:chr m:val="⃗"/>
                                      <m:ctrlPr>
                                        <a:rPr lang="it-IT" sz="3200" i="1">
                                          <a:latin typeface="Cambria Math" panose="02040503050406030204" pitchFamily="18" charset="0"/>
                                        </a:rPr>
                                      </m:ctrlPr>
                                    </m:accPr>
                                    <m:e>
                                      <m:r>
                                        <a:rPr lang="it-IT" sz="3200" i="1">
                                          <a:latin typeface="Cambria Math" panose="02040503050406030204" pitchFamily="18" charset="0"/>
                                        </a:rPr>
                                        <m:t>𝑅</m:t>
                                      </m:r>
                                    </m:e>
                                  </m:acc>
                                </m:e>
                              </m:d>
                              <m:r>
                                <a:rPr lang="it-IT" sz="3200" i="1">
                                  <a:latin typeface="Cambria Math" panose="02040503050406030204" pitchFamily="18" charset="0"/>
                                </a:rPr>
                                <m:t>+</m:t>
                              </m:r>
                              <m:f>
                                <m:fPr>
                                  <m:ctrlPr>
                                    <a:rPr lang="it-IT" sz="3200" i="1">
                                      <a:latin typeface="Cambria Math" panose="02040503050406030204" pitchFamily="18" charset="0"/>
                                    </a:rPr>
                                  </m:ctrlPr>
                                </m:fPr>
                                <m:num>
                                  <m:r>
                                    <a:rPr lang="it-IT" sz="3200" i="1">
                                      <a:latin typeface="Cambria Math" panose="02040503050406030204" pitchFamily="18" charset="0"/>
                                    </a:rPr>
                                    <m:t>𝑧</m:t>
                                  </m:r>
                                </m:num>
                                <m:den>
                                  <m:sSup>
                                    <m:sSupPr>
                                      <m:ctrlPr>
                                        <a:rPr lang="it-IT" sz="3200" i="1">
                                          <a:latin typeface="Cambria Math" panose="02040503050406030204" pitchFamily="18" charset="0"/>
                                        </a:rPr>
                                      </m:ctrlPr>
                                    </m:sSupPr>
                                    <m:e>
                                      <m:r>
                                        <a:rPr lang="it-IT" sz="3200" i="1">
                                          <a:latin typeface="Cambria Math" panose="02040503050406030204" pitchFamily="18" charset="0"/>
                                        </a:rPr>
                                        <m:t>𝑟</m:t>
                                      </m:r>
                                    </m:e>
                                    <m:sup>
                                      <m:r>
                                        <a:rPr lang="it-IT" sz="3200" i="1">
                                          <a:latin typeface="Cambria Math" panose="02040503050406030204" pitchFamily="18" charset="0"/>
                                        </a:rPr>
                                        <m:t>3</m:t>
                                      </m:r>
                                    </m:sup>
                                  </m:sSup>
                                </m:den>
                              </m:f>
                              <m:r>
                                <a:rPr lang="it-IT" sz="3200" i="1">
                                  <a:latin typeface="Cambria Math" panose="02040503050406030204" pitchFamily="18" charset="0"/>
                                </a:rPr>
                                <m:t>(</m:t>
                              </m:r>
                              <m:nary>
                                <m:naryPr>
                                  <m:chr m:val="∮"/>
                                  <m:limLoc m:val="undOvr"/>
                                  <m:subHide m:val="on"/>
                                  <m:supHide m:val="on"/>
                                  <m:ctrlPr>
                                    <a:rPr lang="it-IT" sz="3200" i="1">
                                      <a:latin typeface="Cambria Math" panose="02040503050406030204" pitchFamily="18" charset="0"/>
                                    </a:rPr>
                                  </m:ctrlPr>
                                </m:naryPr>
                                <m:sub/>
                                <m:sup/>
                                <m:e>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b="0" i="1" smtClean="0">
                                          <a:latin typeface="Cambria Math" panose="02040503050406030204" pitchFamily="18" charset="0"/>
                                        </a:rPr>
                                        <m:t>𝑙</m:t>
                                      </m:r>
                                    </m:e>
                                  </m:acc>
                                </m:e>
                              </m:nary>
                            </m:e>
                          </m:nary>
                          <m:r>
                            <a:rPr lang="it-IT" sz="3200" i="1">
                              <a:latin typeface="Cambria Math" panose="02040503050406030204" pitchFamily="18" charset="0"/>
                              <a:ea typeface="Cambria Math" panose="02040503050406030204" pitchFamily="18" charset="0"/>
                            </a:rPr>
                            <m:t>)∧</m:t>
                          </m:r>
                          <m:acc>
                            <m:accPr>
                              <m:chr m:val="̂"/>
                              <m:ctrlPr>
                                <a:rPr lang="it-IT" sz="3200" i="1">
                                  <a:latin typeface="Cambria Math" panose="02040503050406030204" pitchFamily="18" charset="0"/>
                                  <a:ea typeface="Cambria Math" panose="02040503050406030204" pitchFamily="18" charset="0"/>
                                </a:rPr>
                              </m:ctrlPr>
                            </m:accPr>
                            <m:e>
                              <m:r>
                                <a:rPr lang="it-IT" sz="3200" i="1">
                                  <a:latin typeface="Cambria Math" panose="02040503050406030204" pitchFamily="18" charset="0"/>
                                  <a:ea typeface="Cambria Math" panose="02040503050406030204" pitchFamily="18" charset="0"/>
                                </a:rPr>
                                <m:t>𝑘</m:t>
                              </m:r>
                            </m:e>
                          </m:acc>
                        </m:e>
                      </m:d>
                    </m:oMath>
                  </m:oMathPara>
                </a14:m>
                <a:endParaRPr lang="it-IT" sz="3200" dirty="0"/>
              </a:p>
            </p:txBody>
          </p:sp>
        </mc:Choice>
        <mc:Fallback xmlns="">
          <p:sp>
            <p:nvSpPr>
              <p:cNvPr id="30" name="Rettangolo 29">
                <a:extLst>
                  <a:ext uri="{FF2B5EF4-FFF2-40B4-BE49-F238E27FC236}">
                    <a16:creationId xmlns:a16="http://schemas.microsoft.com/office/drawing/2014/main" id="{097B8951-D064-4444-91C2-3D4B5BBF10E3}"/>
                  </a:ext>
                </a:extLst>
              </p:cNvPr>
              <p:cNvSpPr>
                <a:spLocks noRot="1" noChangeAspect="1" noMove="1" noResize="1" noEditPoints="1" noAdjustHandles="1" noChangeArrowheads="1" noChangeShapeType="1" noTextEdit="1"/>
              </p:cNvSpPr>
              <p:nvPr/>
            </p:nvSpPr>
            <p:spPr>
              <a:xfrm>
                <a:off x="318994" y="2904577"/>
                <a:ext cx="7171130" cy="1677767"/>
              </a:xfrm>
              <a:prstGeom prst="rect">
                <a:avLst/>
              </a:prstGeom>
              <a:blipFill>
                <a:blip r:embed="rId5"/>
                <a:stretch>
                  <a:fillRect/>
                </a:stretch>
              </a:blipFill>
            </p:spPr>
            <p:txBody>
              <a:bodyPr/>
              <a:lstStyle/>
              <a:p>
                <a:r>
                  <a:rPr lang="it-IT">
                    <a:noFill/>
                  </a:rPr>
                  <a:t> </a:t>
                </a:r>
              </a:p>
            </p:txBody>
          </p:sp>
        </mc:Fallback>
      </mc:AlternateContent>
      <p:sp>
        <p:nvSpPr>
          <p:cNvPr id="32" name="Freccia a destra 31">
            <a:extLst>
              <a:ext uri="{FF2B5EF4-FFF2-40B4-BE49-F238E27FC236}">
                <a16:creationId xmlns:a16="http://schemas.microsoft.com/office/drawing/2014/main" id="{954C60DE-74E4-445D-B668-4326E6A0A8E8}"/>
              </a:ext>
            </a:extLst>
          </p:cNvPr>
          <p:cNvSpPr/>
          <p:nvPr/>
        </p:nvSpPr>
        <p:spPr>
          <a:xfrm>
            <a:off x="204188" y="5215758"/>
            <a:ext cx="7779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A9E05C06-B714-452E-AF9A-88E7757BC927}"/>
              </a:ext>
            </a:extLst>
          </p:cNvPr>
          <p:cNvCxnSpPr/>
          <p:nvPr/>
        </p:nvCxnSpPr>
        <p:spPr>
          <a:xfrm>
            <a:off x="5472368" y="3039070"/>
            <a:ext cx="1125416" cy="1373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E97AD0C3-1536-44B8-B6DC-BCF94F082E3F}"/>
              </a:ext>
            </a:extLst>
          </p:cNvPr>
          <p:cNvCxnSpPr/>
          <p:nvPr/>
        </p:nvCxnSpPr>
        <p:spPr>
          <a:xfrm flipV="1">
            <a:off x="5436045" y="2919966"/>
            <a:ext cx="1195754" cy="1538065"/>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uppo 33">
            <a:extLst>
              <a:ext uri="{FF2B5EF4-FFF2-40B4-BE49-F238E27FC236}">
                <a16:creationId xmlns:a16="http://schemas.microsoft.com/office/drawing/2014/main" id="{02FF6448-AE36-4638-842A-8433A40B6BEC}"/>
              </a:ext>
            </a:extLst>
          </p:cNvPr>
          <p:cNvGrpSpPr/>
          <p:nvPr/>
        </p:nvGrpSpPr>
        <p:grpSpPr>
          <a:xfrm>
            <a:off x="8941806" y="723286"/>
            <a:ext cx="2526294" cy="3859058"/>
            <a:chOff x="8941806" y="723286"/>
            <a:chExt cx="2526294" cy="3859058"/>
          </a:xfrm>
        </p:grpSpPr>
        <p:grpSp>
          <p:nvGrpSpPr>
            <p:cNvPr id="16" name="Gruppo 15">
              <a:extLst>
                <a:ext uri="{FF2B5EF4-FFF2-40B4-BE49-F238E27FC236}">
                  <a16:creationId xmlns:a16="http://schemas.microsoft.com/office/drawing/2014/main" id="{5C7CA37F-639A-4FB9-BBDE-2502EF2C4248}"/>
                </a:ext>
              </a:extLst>
            </p:cNvPr>
            <p:cNvGrpSpPr/>
            <p:nvPr/>
          </p:nvGrpSpPr>
          <p:grpSpPr>
            <a:xfrm>
              <a:off x="8941806" y="723286"/>
              <a:ext cx="2526294" cy="3859058"/>
              <a:chOff x="8941806" y="723286"/>
              <a:chExt cx="2526294" cy="3859058"/>
            </a:xfrm>
          </p:grpSpPr>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DEC7B5F-F93A-43C9-8F56-161EC4B327E3}"/>
                      </a:ext>
                    </a:extLst>
                  </p:cNvPr>
                  <p:cNvSpPr txBox="1"/>
                  <p:nvPr/>
                </p:nvSpPr>
                <p:spPr>
                  <a:xfrm>
                    <a:off x="10712792" y="1877100"/>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𝑟</m:t>
                              </m:r>
                            </m:e>
                          </m:acc>
                        </m:oMath>
                      </m:oMathPara>
                    </a14:m>
                    <a:endParaRPr lang="it-IT" dirty="0"/>
                  </a:p>
                </p:txBody>
              </p:sp>
            </mc:Choice>
            <mc:Fallback xmlns="">
              <p:sp>
                <p:nvSpPr>
                  <p:cNvPr id="6" name="CasellaDiTesto 5">
                    <a:extLst>
                      <a:ext uri="{FF2B5EF4-FFF2-40B4-BE49-F238E27FC236}">
                        <a16:creationId xmlns:a16="http://schemas.microsoft.com/office/drawing/2014/main" id="{8DEC7B5F-F93A-43C9-8F56-161EC4B327E3}"/>
                      </a:ext>
                    </a:extLst>
                  </p:cNvPr>
                  <p:cNvSpPr txBox="1">
                    <a:spLocks noRot="1" noChangeAspect="1" noMove="1" noResize="1" noEditPoints="1" noAdjustHandles="1" noChangeArrowheads="1" noChangeShapeType="1" noTextEdit="1"/>
                  </p:cNvSpPr>
                  <p:nvPr/>
                </p:nvSpPr>
                <p:spPr>
                  <a:xfrm>
                    <a:off x="10712792" y="1877100"/>
                    <a:ext cx="166969" cy="276999"/>
                  </a:xfrm>
                  <a:prstGeom prst="rect">
                    <a:avLst/>
                  </a:prstGeom>
                  <a:blipFill>
                    <a:blip r:embed="rId6"/>
                    <a:stretch>
                      <a:fillRect l="-39286" t="-48889" r="-103571" b="-8889"/>
                    </a:stretch>
                  </a:blipFill>
                </p:spPr>
                <p:txBody>
                  <a:bodyPr/>
                  <a:lstStyle/>
                  <a:p>
                    <a:r>
                      <a:rPr lang="it-IT">
                        <a:noFill/>
                      </a:rPr>
                      <a:t> </a:t>
                    </a:r>
                  </a:p>
                </p:txBody>
              </p:sp>
            </mc:Fallback>
          </mc:AlternateContent>
          <p:sp>
            <p:nvSpPr>
              <p:cNvPr id="9" name="Ovale 8">
                <a:extLst>
                  <a:ext uri="{FF2B5EF4-FFF2-40B4-BE49-F238E27FC236}">
                    <a16:creationId xmlns:a16="http://schemas.microsoft.com/office/drawing/2014/main" id="{24C48090-B862-4BC8-80BB-901C58E75DB7}"/>
                  </a:ext>
                </a:extLst>
              </p:cNvPr>
              <p:cNvSpPr/>
              <p:nvPr/>
            </p:nvSpPr>
            <p:spPr>
              <a:xfrm>
                <a:off x="9131300" y="2476500"/>
                <a:ext cx="2336800" cy="9421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1" name="Connettore 2 10">
                <a:extLst>
                  <a:ext uri="{FF2B5EF4-FFF2-40B4-BE49-F238E27FC236}">
                    <a16:creationId xmlns:a16="http://schemas.microsoft.com/office/drawing/2014/main" id="{EC4DC279-EF95-4FAC-8DBD-733DA36BA610}"/>
                  </a:ext>
                </a:extLst>
              </p:cNvPr>
              <p:cNvCxnSpPr/>
              <p:nvPr/>
            </p:nvCxnSpPr>
            <p:spPr>
              <a:xfrm flipV="1">
                <a:off x="10299700" y="914400"/>
                <a:ext cx="0" cy="2033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diritto 12">
                <a:extLst>
                  <a:ext uri="{FF2B5EF4-FFF2-40B4-BE49-F238E27FC236}">
                    <a16:creationId xmlns:a16="http://schemas.microsoft.com/office/drawing/2014/main" id="{8390DFFB-76FA-4E31-8442-685921CDF193}"/>
                  </a:ext>
                </a:extLst>
              </p:cNvPr>
              <p:cNvCxnSpPr>
                <a:cxnSpLocks/>
              </p:cNvCxnSpPr>
              <p:nvPr/>
            </p:nvCxnSpPr>
            <p:spPr>
              <a:xfrm>
                <a:off x="10299700" y="3429000"/>
                <a:ext cx="0" cy="1153344"/>
              </a:xfrm>
              <a:prstGeom prst="line">
                <a:avLst/>
              </a:prstGeom>
            </p:spPr>
            <p:style>
              <a:lnRef idx="1">
                <a:schemeClr val="dk1"/>
              </a:lnRef>
              <a:fillRef idx="0">
                <a:schemeClr val="dk1"/>
              </a:fillRef>
              <a:effectRef idx="0">
                <a:schemeClr val="dk1"/>
              </a:effectRef>
              <a:fontRef idx="minor">
                <a:schemeClr val="tx1"/>
              </a:fontRef>
            </p:style>
          </p:cxnSp>
          <p:cxnSp>
            <p:nvCxnSpPr>
              <p:cNvPr id="15" name="Connettore diritto 14">
                <a:extLst>
                  <a:ext uri="{FF2B5EF4-FFF2-40B4-BE49-F238E27FC236}">
                    <a16:creationId xmlns:a16="http://schemas.microsoft.com/office/drawing/2014/main" id="{4792D18D-E8C1-4983-9DFF-0DA73881E30A}"/>
                  </a:ext>
                </a:extLst>
              </p:cNvPr>
              <p:cNvCxnSpPr>
                <a:endCxn id="9" idx="5"/>
              </p:cNvCxnSpPr>
              <p:nvPr/>
            </p:nvCxnSpPr>
            <p:spPr>
              <a:xfrm>
                <a:off x="10299700" y="2947578"/>
                <a:ext cx="826184" cy="333102"/>
              </a:xfrm>
              <a:prstGeom prst="line">
                <a:avLst/>
              </a:prstGeom>
            </p:spPr>
            <p:style>
              <a:lnRef idx="1">
                <a:schemeClr val="dk1"/>
              </a:lnRef>
              <a:fillRef idx="0">
                <a:schemeClr val="dk1"/>
              </a:fillRef>
              <a:effectRef idx="0">
                <a:schemeClr val="dk1"/>
              </a:effectRef>
              <a:fontRef idx="minor">
                <a:schemeClr val="tx1"/>
              </a:fontRef>
            </p:style>
          </p:cxnSp>
          <p:cxnSp>
            <p:nvCxnSpPr>
              <p:cNvPr id="17" name="Connettore 2 16">
                <a:extLst>
                  <a:ext uri="{FF2B5EF4-FFF2-40B4-BE49-F238E27FC236}">
                    <a16:creationId xmlns:a16="http://schemas.microsoft.com/office/drawing/2014/main" id="{F33BF6D3-F6FF-48EA-AE60-E9B849B55434}"/>
                  </a:ext>
                </a:extLst>
              </p:cNvPr>
              <p:cNvCxnSpPr>
                <a:stCxn id="9" idx="5"/>
              </p:cNvCxnSpPr>
              <p:nvPr/>
            </p:nvCxnSpPr>
            <p:spPr>
              <a:xfrm flipH="1" flipV="1">
                <a:off x="10299700" y="1384300"/>
                <a:ext cx="826184" cy="1896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4BCE0771-1731-42EF-88A0-D5E4C1DBA6BF}"/>
                  </a:ext>
                </a:extLst>
              </p:cNvPr>
              <p:cNvCxnSpPr/>
              <p:nvPr/>
            </p:nvCxnSpPr>
            <p:spPr>
              <a:xfrm>
                <a:off x="10147300" y="1539599"/>
                <a:ext cx="0" cy="12290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CasellaDiTesto 19">
                <a:extLst>
                  <a:ext uri="{FF2B5EF4-FFF2-40B4-BE49-F238E27FC236}">
                    <a16:creationId xmlns:a16="http://schemas.microsoft.com/office/drawing/2014/main" id="{E4722934-AC14-4CE8-9423-CAE604DAC5BC}"/>
                  </a:ext>
                </a:extLst>
              </p:cNvPr>
              <p:cNvSpPr txBox="1"/>
              <p:nvPr/>
            </p:nvSpPr>
            <p:spPr>
              <a:xfrm>
                <a:off x="9885645" y="1823384"/>
                <a:ext cx="276038" cy="369332"/>
              </a:xfrm>
              <a:prstGeom prst="rect">
                <a:avLst/>
              </a:prstGeom>
              <a:noFill/>
            </p:spPr>
            <p:txBody>
              <a:bodyPr wrap="none" rtlCol="0">
                <a:spAutoFit/>
              </a:bodyPr>
              <a:lstStyle/>
              <a:p>
                <a:r>
                  <a:rPr lang="it-IT" dirty="0"/>
                  <a:t>z</a:t>
                </a:r>
              </a:p>
            </p:txBody>
          </p:sp>
          <p:sp>
            <p:nvSpPr>
              <p:cNvPr id="21" name="CasellaDiTesto 20">
                <a:extLst>
                  <a:ext uri="{FF2B5EF4-FFF2-40B4-BE49-F238E27FC236}">
                    <a16:creationId xmlns:a16="http://schemas.microsoft.com/office/drawing/2014/main" id="{B00CF4F8-5FBA-428B-8842-DD0D006DEC3A}"/>
                  </a:ext>
                </a:extLst>
              </p:cNvPr>
              <p:cNvSpPr txBox="1"/>
              <p:nvPr/>
            </p:nvSpPr>
            <p:spPr>
              <a:xfrm>
                <a:off x="10009281" y="723286"/>
                <a:ext cx="276038" cy="369332"/>
              </a:xfrm>
              <a:prstGeom prst="rect">
                <a:avLst/>
              </a:prstGeom>
              <a:noFill/>
            </p:spPr>
            <p:txBody>
              <a:bodyPr wrap="none" rtlCol="0">
                <a:spAutoFit/>
              </a:bodyPr>
              <a:lstStyle/>
              <a:p>
                <a:r>
                  <a:rPr lang="it-IT" dirty="0"/>
                  <a:t>z</a:t>
                </a:r>
              </a:p>
            </p:txBody>
          </p:sp>
          <p:sp>
            <p:nvSpPr>
              <p:cNvPr id="22" name="CasellaDiTesto 21">
                <a:extLst>
                  <a:ext uri="{FF2B5EF4-FFF2-40B4-BE49-F238E27FC236}">
                    <a16:creationId xmlns:a16="http://schemas.microsoft.com/office/drawing/2014/main" id="{50729548-6069-4CF8-A9A8-3E38134AE0D6}"/>
                  </a:ext>
                </a:extLst>
              </p:cNvPr>
              <p:cNvSpPr txBox="1"/>
              <p:nvPr/>
            </p:nvSpPr>
            <p:spPr>
              <a:xfrm>
                <a:off x="10138823" y="1131442"/>
                <a:ext cx="45719" cy="369332"/>
              </a:xfrm>
              <a:prstGeom prst="rect">
                <a:avLst/>
              </a:prstGeom>
              <a:noFill/>
            </p:spPr>
            <p:txBody>
              <a:bodyPr wrap="square" rtlCol="0">
                <a:spAutoFit/>
              </a:bodyPr>
              <a:lstStyle/>
              <a:p>
                <a:r>
                  <a:rPr lang="it-IT" dirty="0"/>
                  <a:t>P</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3D284346-58EF-465A-8B40-7D6845AE0641}"/>
                      </a:ext>
                    </a:extLst>
                  </p:cNvPr>
                  <p:cNvSpPr txBox="1"/>
                  <p:nvPr/>
                </p:nvSpPr>
                <p:spPr>
                  <a:xfrm>
                    <a:off x="10299699" y="3039070"/>
                    <a:ext cx="20710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𝑅</m:t>
                              </m:r>
                            </m:e>
                          </m:acc>
                        </m:oMath>
                      </m:oMathPara>
                    </a14:m>
                    <a:endParaRPr lang="it-IT" dirty="0"/>
                  </a:p>
                </p:txBody>
              </p:sp>
            </mc:Choice>
            <mc:Fallback xmlns="">
              <p:sp>
                <p:nvSpPr>
                  <p:cNvPr id="5" name="CasellaDiTesto 4">
                    <a:extLst>
                      <a:ext uri="{FF2B5EF4-FFF2-40B4-BE49-F238E27FC236}">
                        <a16:creationId xmlns:a16="http://schemas.microsoft.com/office/drawing/2014/main" id="{3D284346-58EF-465A-8B40-7D6845AE0641}"/>
                      </a:ext>
                    </a:extLst>
                  </p:cNvPr>
                  <p:cNvSpPr txBox="1">
                    <a:spLocks noRot="1" noChangeAspect="1" noMove="1" noResize="1" noEditPoints="1" noAdjustHandles="1" noChangeArrowheads="1" noChangeShapeType="1" noTextEdit="1"/>
                  </p:cNvSpPr>
                  <p:nvPr/>
                </p:nvSpPr>
                <p:spPr>
                  <a:xfrm>
                    <a:off x="10299699" y="3039070"/>
                    <a:ext cx="207108" cy="310598"/>
                  </a:xfrm>
                  <a:prstGeom prst="rect">
                    <a:avLst/>
                  </a:prstGeom>
                  <a:blipFill>
                    <a:blip r:embed="rId7"/>
                    <a:stretch>
                      <a:fillRect l="-29412" r="-20588" b="-8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9B2EB6BA-66A4-4103-9E1D-347DA5E8CBE7}"/>
                      </a:ext>
                    </a:extLst>
                  </p:cNvPr>
                  <p:cNvSpPr txBox="1"/>
                  <p:nvPr/>
                </p:nvSpPr>
                <p:spPr>
                  <a:xfrm>
                    <a:off x="11110487" y="3272246"/>
                    <a:ext cx="26539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𝑑𝑙</m:t>
                          </m:r>
                        </m:oMath>
                      </m:oMathPara>
                    </a14:m>
                    <a:endParaRPr lang="it-IT" dirty="0"/>
                  </a:p>
                </p:txBody>
              </p:sp>
            </mc:Choice>
            <mc:Fallback xmlns="">
              <p:sp>
                <p:nvSpPr>
                  <p:cNvPr id="23" name="CasellaDiTesto 22">
                    <a:extLst>
                      <a:ext uri="{FF2B5EF4-FFF2-40B4-BE49-F238E27FC236}">
                        <a16:creationId xmlns:a16="http://schemas.microsoft.com/office/drawing/2014/main" id="{9B2EB6BA-66A4-4103-9E1D-347DA5E8CBE7}"/>
                      </a:ext>
                    </a:extLst>
                  </p:cNvPr>
                  <p:cNvSpPr txBox="1">
                    <a:spLocks noRot="1" noChangeAspect="1" noMove="1" noResize="1" noEditPoints="1" noAdjustHandles="1" noChangeArrowheads="1" noChangeShapeType="1" noTextEdit="1"/>
                  </p:cNvSpPr>
                  <p:nvPr/>
                </p:nvSpPr>
                <p:spPr>
                  <a:xfrm>
                    <a:off x="11110487" y="3272246"/>
                    <a:ext cx="265394" cy="276999"/>
                  </a:xfrm>
                  <a:prstGeom prst="rect">
                    <a:avLst/>
                  </a:prstGeom>
                  <a:blipFill>
                    <a:blip r:embed="rId8"/>
                    <a:stretch>
                      <a:fillRect l="-23256" r="-20930"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Rettangolo 24">
                    <a:extLst>
                      <a:ext uri="{FF2B5EF4-FFF2-40B4-BE49-F238E27FC236}">
                        <a16:creationId xmlns:a16="http://schemas.microsoft.com/office/drawing/2014/main" id="{7B8321DE-52B1-4C43-9630-0E98626A4800}"/>
                      </a:ext>
                    </a:extLst>
                  </p:cNvPr>
                  <p:cNvSpPr/>
                  <p:nvPr/>
                </p:nvSpPr>
                <p:spPr>
                  <a:xfrm>
                    <a:off x="9237580" y="3233990"/>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ea typeface="Cambria Math" panose="02040503050406030204" pitchFamily="18" charset="0"/>
                            </a:rPr>
                            <m:t>𝑖</m:t>
                          </m:r>
                        </m:oMath>
                      </m:oMathPara>
                    </a14:m>
                    <a:endParaRPr lang="it-IT" dirty="0"/>
                  </a:p>
                </p:txBody>
              </p:sp>
            </mc:Choice>
            <mc:Fallback xmlns="">
              <p:sp>
                <p:nvSpPr>
                  <p:cNvPr id="25" name="Rettangolo 24">
                    <a:extLst>
                      <a:ext uri="{FF2B5EF4-FFF2-40B4-BE49-F238E27FC236}">
                        <a16:creationId xmlns:a16="http://schemas.microsoft.com/office/drawing/2014/main" id="{7B8321DE-52B1-4C43-9630-0E98626A4800}"/>
                      </a:ext>
                    </a:extLst>
                  </p:cNvPr>
                  <p:cNvSpPr>
                    <a:spLocks noRot="1" noChangeAspect="1" noMove="1" noResize="1" noEditPoints="1" noAdjustHandles="1" noChangeArrowheads="1" noChangeShapeType="1" noTextEdit="1"/>
                  </p:cNvSpPr>
                  <p:nvPr/>
                </p:nvSpPr>
                <p:spPr>
                  <a:xfrm>
                    <a:off x="9237580" y="3233990"/>
                    <a:ext cx="318613" cy="369332"/>
                  </a:xfrm>
                  <a:prstGeom prst="rect">
                    <a:avLst/>
                  </a:prstGeom>
                  <a:blipFill>
                    <a:blip r:embed="rId9"/>
                    <a:stretch>
                      <a:fillRect/>
                    </a:stretch>
                  </a:blipFill>
                </p:spPr>
                <p:txBody>
                  <a:bodyPr/>
                  <a:lstStyle/>
                  <a:p>
                    <a:r>
                      <a:rPr lang="it-IT">
                        <a:noFill/>
                      </a:rPr>
                      <a:t> </a:t>
                    </a:r>
                  </a:p>
                </p:txBody>
              </p:sp>
            </mc:Fallback>
          </mc:AlternateContent>
          <p:sp>
            <p:nvSpPr>
              <p:cNvPr id="28" name="Arco 27">
                <a:extLst>
                  <a:ext uri="{FF2B5EF4-FFF2-40B4-BE49-F238E27FC236}">
                    <a16:creationId xmlns:a16="http://schemas.microsoft.com/office/drawing/2014/main" id="{7FA08FE3-1022-4030-9D3D-90ADC140C03D}"/>
                  </a:ext>
                </a:extLst>
              </p:cNvPr>
              <p:cNvSpPr/>
              <p:nvPr/>
            </p:nvSpPr>
            <p:spPr>
              <a:xfrm rot="12182375">
                <a:off x="8941806" y="3099095"/>
                <a:ext cx="596892" cy="310597"/>
              </a:xfrm>
              <a:prstGeom prst="arc">
                <a:avLst>
                  <a:gd name="adj1" fmla="val 14777480"/>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9" name="CasellaDiTesto 28">
                <a:extLst>
                  <a:ext uri="{FF2B5EF4-FFF2-40B4-BE49-F238E27FC236}">
                    <a16:creationId xmlns:a16="http://schemas.microsoft.com/office/drawing/2014/main" id="{DEF993C6-4328-48EB-9DE3-3C6C36109B53}"/>
                  </a:ext>
                </a:extLst>
              </p:cNvPr>
              <p:cNvSpPr txBox="1"/>
              <p:nvPr/>
            </p:nvSpPr>
            <p:spPr>
              <a:xfrm rot="837551">
                <a:off x="9053717" y="3206323"/>
                <a:ext cx="274591" cy="369332"/>
              </a:xfrm>
              <a:prstGeom prst="rect">
                <a:avLst/>
              </a:prstGeom>
              <a:noFill/>
            </p:spPr>
            <p:txBody>
              <a:bodyPr wrap="square" rtlCol="0">
                <a:spAutoFit/>
              </a:bodyPr>
              <a:lstStyle/>
              <a:p>
                <a:r>
                  <a:rPr lang="it-IT" dirty="0"/>
                  <a:t>&gt;</a:t>
                </a:r>
              </a:p>
            </p:txBody>
          </p:sp>
          <p:cxnSp>
            <p:nvCxnSpPr>
              <p:cNvPr id="12" name="Connettore 2 11">
                <a:extLst>
                  <a:ext uri="{FF2B5EF4-FFF2-40B4-BE49-F238E27FC236}">
                    <a16:creationId xmlns:a16="http://schemas.microsoft.com/office/drawing/2014/main" id="{626407C6-C852-4754-9B08-FCC1229B390E}"/>
                  </a:ext>
                </a:extLst>
              </p:cNvPr>
              <p:cNvCxnSpPr>
                <a:stCxn id="9" idx="5"/>
              </p:cNvCxnSpPr>
              <p:nvPr/>
            </p:nvCxnSpPr>
            <p:spPr>
              <a:xfrm flipH="1" flipV="1">
                <a:off x="10285319" y="2947578"/>
                <a:ext cx="840565" cy="33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7" name="Connettore diritto 26">
              <a:extLst>
                <a:ext uri="{FF2B5EF4-FFF2-40B4-BE49-F238E27FC236}">
                  <a16:creationId xmlns:a16="http://schemas.microsoft.com/office/drawing/2014/main" id="{E94E5D46-F283-4882-AE4F-47068D4E19C2}"/>
                </a:ext>
              </a:extLst>
            </p:cNvPr>
            <p:cNvCxnSpPr/>
            <p:nvPr/>
          </p:nvCxnSpPr>
          <p:spPr>
            <a:xfrm>
              <a:off x="11155808" y="3158494"/>
              <a:ext cx="225870" cy="10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D379B65D-D9E3-48CA-A454-95F6FDC252FF}"/>
                </a:ext>
              </a:extLst>
            </p:cNvPr>
            <p:cNvCxnSpPr/>
            <p:nvPr/>
          </p:nvCxnSpPr>
          <p:spPr>
            <a:xfrm>
              <a:off x="10860049" y="3277179"/>
              <a:ext cx="225870" cy="1013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6" name="Connettore 2 35">
            <a:extLst>
              <a:ext uri="{FF2B5EF4-FFF2-40B4-BE49-F238E27FC236}">
                <a16:creationId xmlns:a16="http://schemas.microsoft.com/office/drawing/2014/main" id="{3EE279F3-D1F0-4A20-A7A1-7753260F8046}"/>
              </a:ext>
            </a:extLst>
          </p:cNvPr>
          <p:cNvCxnSpPr/>
          <p:nvPr/>
        </p:nvCxnSpPr>
        <p:spPr>
          <a:xfrm flipH="1">
            <a:off x="7727938" y="4703302"/>
            <a:ext cx="30522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7762CEA7-169B-4CFF-9A0F-EFD8110C7B83}"/>
                  </a:ext>
                </a:extLst>
              </p:cNvPr>
              <p:cNvSpPr txBox="1"/>
              <p:nvPr/>
            </p:nvSpPr>
            <p:spPr>
              <a:xfrm>
                <a:off x="7903746" y="4333970"/>
                <a:ext cx="620811" cy="369332"/>
              </a:xfrm>
              <a:prstGeom prst="rect">
                <a:avLst/>
              </a:prstGeom>
              <a:noFill/>
            </p:spPr>
            <p:txBody>
              <a:bodyPr wrap="none" rtlCol="0">
                <a:spAutoFit/>
              </a:bodyPr>
              <a:lstStyle/>
              <a:p>
                <a:r>
                  <a:rPr lang="it-IT" dirty="0"/>
                  <a:t>2</a:t>
                </a:r>
                <a:r>
                  <a:rPr lang="it-IT" sz="1800" b="0" dirty="0">
                    <a:ea typeface="Cambria Math" panose="02040503050406030204" pitchFamily="18" charset="0"/>
                  </a:rPr>
                  <a:t> </a:t>
                </a:r>
                <a14:m>
                  <m:oMath xmlns:m="http://schemas.openxmlformats.org/officeDocument/2006/math">
                    <m:r>
                      <a:rPr lang="it-IT" sz="1800" b="0" i="1" smtClean="0">
                        <a:latin typeface="Cambria Math" panose="02040503050406030204" pitchFamily="18" charset="0"/>
                        <a:ea typeface="Cambria Math" panose="02040503050406030204" pitchFamily="18" charset="0"/>
                      </a:rPr>
                      <m:t>𝜋</m:t>
                    </m:r>
                  </m:oMath>
                </a14:m>
                <a:r>
                  <a:rPr lang="it-IT" dirty="0"/>
                  <a:t>R</a:t>
                </a:r>
              </a:p>
            </p:txBody>
          </p:sp>
        </mc:Choice>
        <mc:Fallback xmlns="">
          <p:sp>
            <p:nvSpPr>
              <p:cNvPr id="37" name="CasellaDiTesto 36">
                <a:extLst>
                  <a:ext uri="{FF2B5EF4-FFF2-40B4-BE49-F238E27FC236}">
                    <a16:creationId xmlns:a16="http://schemas.microsoft.com/office/drawing/2014/main" id="{7762CEA7-169B-4CFF-9A0F-EFD8110C7B83}"/>
                  </a:ext>
                </a:extLst>
              </p:cNvPr>
              <p:cNvSpPr txBox="1">
                <a:spLocks noRot="1" noChangeAspect="1" noMove="1" noResize="1" noEditPoints="1" noAdjustHandles="1" noChangeArrowheads="1" noChangeShapeType="1" noTextEdit="1"/>
              </p:cNvSpPr>
              <p:nvPr/>
            </p:nvSpPr>
            <p:spPr>
              <a:xfrm>
                <a:off x="7903746" y="4333970"/>
                <a:ext cx="620811" cy="369332"/>
              </a:xfrm>
              <a:prstGeom prst="rect">
                <a:avLst/>
              </a:prstGeom>
              <a:blipFill>
                <a:blip r:embed="rId10"/>
                <a:stretch>
                  <a:fillRect l="-8911" t="-9836" r="-8911" b="-24590"/>
                </a:stretch>
              </a:blipFill>
            </p:spPr>
            <p:txBody>
              <a:bodyPr/>
              <a:lstStyle/>
              <a:p>
                <a:r>
                  <a:rPr lang="it-IT">
                    <a:noFill/>
                  </a:rPr>
                  <a:t> </a:t>
                </a:r>
              </a:p>
            </p:txBody>
          </p:sp>
        </mc:Fallback>
      </mc:AlternateContent>
      <p:sp>
        <p:nvSpPr>
          <p:cNvPr id="38" name="Ovale 37">
            <a:extLst>
              <a:ext uri="{FF2B5EF4-FFF2-40B4-BE49-F238E27FC236}">
                <a16:creationId xmlns:a16="http://schemas.microsoft.com/office/drawing/2014/main" id="{6A91B1B5-5284-4371-8D29-FB749A447B92}"/>
              </a:ext>
            </a:extLst>
          </p:cNvPr>
          <p:cNvSpPr/>
          <p:nvPr/>
        </p:nvSpPr>
        <p:spPr>
          <a:xfrm>
            <a:off x="6951133" y="4927600"/>
            <a:ext cx="880534" cy="9963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480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heel(1)">
                                      <p:cBhvr>
                                        <p:cTn id="45" dur="20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2" grpId="0" animBg="1"/>
      <p:bldP spid="37" grpId="0"/>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CAC4F4C5-2E02-40E9-9FFE-A8AB77257FC7}"/>
                  </a:ext>
                </a:extLst>
              </p:cNvPr>
              <p:cNvSpPr txBox="1"/>
              <p:nvPr/>
            </p:nvSpPr>
            <p:spPr>
              <a:xfrm>
                <a:off x="3834018" y="250464"/>
                <a:ext cx="3681521" cy="103259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𝑖</m:t>
                          </m:r>
                        </m:num>
                        <m:den>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2</m:t>
                          </m:r>
                        </m:den>
                      </m:f>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 </m:t>
                      </m:r>
                      <m:f>
                        <m:f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fPr>
                        <m:num>
                          <m:sSup>
                            <m:sSup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𝑅</m:t>
                              </m:r>
                            </m:e>
                            <m:sup>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2</m:t>
                              </m:r>
                            </m:sup>
                          </m:sSup>
                        </m:num>
                        <m:den>
                          <m:sSup>
                            <m:sSup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sSupPr>
                            <m:e>
                              <m:d>
                                <m:d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dPr>
                                <m:e>
                                  <m:sSup>
                                    <m:sSup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𝑅</m:t>
                                      </m:r>
                                    </m:e>
                                    <m:sup>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2</m:t>
                                      </m:r>
                                    </m:sup>
                                  </m:sSup>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m:t>
                                  </m:r>
                                  <m:sSup>
                                    <m:sSup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𝑧</m:t>
                                      </m:r>
                                    </m:e>
                                    <m:sup>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2</m:t>
                                      </m:r>
                                    </m:sup>
                                  </m:sSup>
                                </m:e>
                              </m:d>
                            </m:e>
                            <m:sup>
                              <m:f>
                                <m:fPr>
                                  <m:type m:val="skw"/>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fPr>
                                <m:num>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3</m:t>
                                  </m:r>
                                </m:num>
                                <m:den>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2</m:t>
                                  </m:r>
                                </m:den>
                              </m:f>
                            </m:sup>
                          </m:sSup>
                        </m:den>
                      </m:f>
                      <m:acc>
                        <m:accPr>
                          <m:chr m:val="̂"/>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𝑘</m:t>
                          </m:r>
                        </m:e>
                      </m:acc>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CAC4F4C5-2E02-40E9-9FFE-A8AB77257FC7}"/>
                  </a:ext>
                </a:extLst>
              </p:cNvPr>
              <p:cNvSpPr txBox="1">
                <a:spLocks noRot="1" noChangeAspect="1" noMove="1" noResize="1" noEditPoints="1" noAdjustHandles="1" noChangeArrowheads="1" noChangeShapeType="1" noTextEdit="1"/>
              </p:cNvSpPr>
              <p:nvPr/>
            </p:nvSpPr>
            <p:spPr>
              <a:xfrm>
                <a:off x="3834018" y="250464"/>
                <a:ext cx="3681521" cy="1032590"/>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8A50431F-D863-49C7-9C21-4FD750B2C0F0}"/>
              </a:ext>
            </a:extLst>
          </p:cNvPr>
          <p:cNvSpPr txBox="1"/>
          <p:nvPr/>
        </p:nvSpPr>
        <p:spPr>
          <a:xfrm>
            <a:off x="3744010" y="5287509"/>
            <a:ext cx="4703980"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rPr>
              <a:t>MOMENTO MAGNETICO DELLA SPIRA</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9D3DFF3-BE5B-4863-AAA0-BFE19B0A3D51}"/>
                  </a:ext>
                </a:extLst>
              </p:cNvPr>
              <p:cNvSpPr txBox="1"/>
              <p:nvPr/>
            </p:nvSpPr>
            <p:spPr>
              <a:xfrm>
                <a:off x="5475626" y="2243368"/>
                <a:ext cx="1099467"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𝑧</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6" name="CasellaDiTesto 5">
                <a:extLst>
                  <a:ext uri="{FF2B5EF4-FFF2-40B4-BE49-F238E27FC236}">
                    <a16:creationId xmlns:a16="http://schemas.microsoft.com/office/drawing/2014/main" id="{C9D3DFF3-BE5B-4863-AAA0-BFE19B0A3D51}"/>
                  </a:ext>
                </a:extLst>
              </p:cNvPr>
              <p:cNvSpPr txBox="1">
                <a:spLocks noRot="1" noChangeAspect="1" noMove="1" noResize="1" noEditPoints="1" noAdjustHandles="1" noChangeArrowheads="1" noChangeShapeType="1" noTextEdit="1"/>
              </p:cNvSpPr>
              <p:nvPr/>
            </p:nvSpPr>
            <p:spPr>
              <a:xfrm>
                <a:off x="5475626" y="2243368"/>
                <a:ext cx="1099467" cy="43088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F901E100-5268-4188-84F5-F5D3A341B68A}"/>
                  </a:ext>
                </a:extLst>
              </p:cNvPr>
              <p:cNvSpPr/>
              <p:nvPr/>
            </p:nvSpPr>
            <p:spPr>
              <a:xfrm>
                <a:off x="4254567" y="2866159"/>
                <a:ext cx="3741344" cy="95692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den>
                      </m:f>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𝑅</m:t>
                              </m:r>
                            </m:e>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num>
                        <m:den>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𝑧</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den>
                      </m:f>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𝑘</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den>
                      </m:f>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acc>
                        </m:num>
                        <m:den>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𝑧</m:t>
                              </m:r>
                            </m:e>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3</m:t>
                              </m:r>
                            </m:sup>
                          </m:sSup>
                        </m:den>
                      </m:f>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8" name="Rettangolo 7">
                <a:extLst>
                  <a:ext uri="{FF2B5EF4-FFF2-40B4-BE49-F238E27FC236}">
                    <a16:creationId xmlns:a16="http://schemas.microsoft.com/office/drawing/2014/main" id="{F901E100-5268-4188-84F5-F5D3A341B68A}"/>
                  </a:ext>
                </a:extLst>
              </p:cNvPr>
              <p:cNvSpPr>
                <a:spLocks noRot="1" noChangeAspect="1" noMove="1" noResize="1" noEditPoints="1" noAdjustHandles="1" noChangeArrowheads="1" noChangeShapeType="1" noTextEdit="1"/>
              </p:cNvSpPr>
              <p:nvPr/>
            </p:nvSpPr>
            <p:spPr>
              <a:xfrm>
                <a:off x="4254567" y="2866159"/>
                <a:ext cx="3741344" cy="95692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F96C0C66-B117-4C39-B184-6EA41B5C9422}"/>
                  </a:ext>
                </a:extLst>
              </p:cNvPr>
              <p:cNvSpPr/>
              <p:nvPr/>
            </p:nvSpPr>
            <p:spPr>
              <a:xfrm>
                <a:off x="4566318" y="4358651"/>
                <a:ext cx="3059364" cy="54617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acc>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𝑖</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𝜋</m:t>
                      </m:r>
                      <m:sSup>
                        <m:sSup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𝑅</m:t>
                          </m:r>
                        </m:e>
                        <m:sup>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2</m:t>
                          </m:r>
                        </m:sup>
                      </m:sSup>
                      <m:acc>
                        <m:accPr>
                          <m:chr m:val="̂"/>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𝑘</m:t>
                          </m:r>
                        </m:e>
                      </m:acc>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𝑖</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𝑆</m:t>
                      </m:r>
                      <m:acc>
                        <m:accPr>
                          <m:chr m:val="̂"/>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𝑘</m:t>
                          </m:r>
                        </m:e>
                      </m:acc>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0" name="Rettangolo 9">
                <a:extLst>
                  <a:ext uri="{FF2B5EF4-FFF2-40B4-BE49-F238E27FC236}">
                    <a16:creationId xmlns:a16="http://schemas.microsoft.com/office/drawing/2014/main" id="{F96C0C66-B117-4C39-B184-6EA41B5C9422}"/>
                  </a:ext>
                </a:extLst>
              </p:cNvPr>
              <p:cNvSpPr>
                <a:spLocks noRot="1" noChangeAspect="1" noMove="1" noResize="1" noEditPoints="1" noAdjustHandles="1" noChangeArrowheads="1" noChangeShapeType="1" noTextEdit="1"/>
              </p:cNvSpPr>
              <p:nvPr/>
            </p:nvSpPr>
            <p:spPr>
              <a:xfrm>
                <a:off x="4566318" y="4358651"/>
                <a:ext cx="3059364" cy="546175"/>
              </a:xfrm>
              <a:prstGeom prst="rect">
                <a:avLst/>
              </a:prstGeom>
              <a:blipFill>
                <a:blip r:embed="rId5"/>
                <a:stretch>
                  <a:fillRect/>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DAE064FE-1377-4F59-AA65-79EC44E3F11E}"/>
              </a:ext>
            </a:extLst>
          </p:cNvPr>
          <p:cNvSpPr txBox="1"/>
          <p:nvPr/>
        </p:nvSpPr>
        <p:spPr>
          <a:xfrm>
            <a:off x="1515533" y="582093"/>
            <a:ext cx="1319592" cy="369332"/>
          </a:xfrm>
          <a:prstGeom prst="rect">
            <a:avLst/>
          </a:prstGeom>
          <a:noFill/>
        </p:spPr>
        <p:txBody>
          <a:bodyPr wrap="none" rtlCol="0">
            <a:spAutoFit/>
          </a:bodyPr>
          <a:lstStyle/>
          <a:p>
            <a:r>
              <a:rPr lang="it-IT" dirty="0"/>
              <a:t>Riscriviamo:</a:t>
            </a:r>
          </a:p>
        </p:txBody>
      </p:sp>
      <p:sp>
        <p:nvSpPr>
          <p:cNvPr id="7" name="CasellaDiTesto 6">
            <a:extLst>
              <a:ext uri="{FF2B5EF4-FFF2-40B4-BE49-F238E27FC236}">
                <a16:creationId xmlns:a16="http://schemas.microsoft.com/office/drawing/2014/main" id="{04031F23-08E9-475C-98FC-97A1507F7017}"/>
              </a:ext>
            </a:extLst>
          </p:cNvPr>
          <p:cNvSpPr txBox="1"/>
          <p:nvPr/>
        </p:nvSpPr>
        <p:spPr>
          <a:xfrm>
            <a:off x="275753" y="1727073"/>
            <a:ext cx="11640494" cy="369332"/>
          </a:xfrm>
          <a:prstGeom prst="rect">
            <a:avLst/>
          </a:prstGeom>
          <a:noFill/>
        </p:spPr>
        <p:txBody>
          <a:bodyPr wrap="none" rtlCol="0">
            <a:spAutoFit/>
          </a:bodyPr>
          <a:lstStyle/>
          <a:p>
            <a:r>
              <a:rPr lang="it-IT" dirty="0"/>
              <a:t>Vediamo cosa succede quando il raggio della spira è molto più piccolo della distanza del punto P dalla spira ovvero quando:</a:t>
            </a:r>
          </a:p>
        </p:txBody>
      </p:sp>
      <p:sp>
        <p:nvSpPr>
          <p:cNvPr id="9" name="Freccia a destra 8">
            <a:extLst>
              <a:ext uri="{FF2B5EF4-FFF2-40B4-BE49-F238E27FC236}">
                <a16:creationId xmlns:a16="http://schemas.microsoft.com/office/drawing/2014/main" id="{3736F1C9-1EFA-4569-935B-5ED3FCCDDF67}"/>
              </a:ext>
            </a:extLst>
          </p:cNvPr>
          <p:cNvSpPr/>
          <p:nvPr/>
        </p:nvSpPr>
        <p:spPr>
          <a:xfrm>
            <a:off x="3217333" y="3235915"/>
            <a:ext cx="70273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E319A0BD-1530-489A-80EA-F1F1A2803152}"/>
              </a:ext>
            </a:extLst>
          </p:cNvPr>
          <p:cNvSpPr txBox="1"/>
          <p:nvPr/>
        </p:nvSpPr>
        <p:spPr>
          <a:xfrm>
            <a:off x="8559799" y="3235915"/>
            <a:ext cx="2387641" cy="369332"/>
          </a:xfrm>
          <a:prstGeom prst="rect">
            <a:avLst/>
          </a:prstGeom>
          <a:noFill/>
        </p:spPr>
        <p:txBody>
          <a:bodyPr wrap="none" rtlCol="0">
            <a:spAutoFit/>
          </a:bodyPr>
          <a:lstStyle/>
          <a:p>
            <a:r>
              <a:rPr lang="it-IT" dirty="0"/>
              <a:t>Dove abbiamo definito:</a:t>
            </a:r>
          </a:p>
        </p:txBody>
      </p:sp>
    </p:spTree>
    <p:extLst>
      <p:ext uri="{BB962C8B-B14F-4D97-AF65-F5344CB8AC3E}">
        <p14:creationId xmlns:p14="http://schemas.microsoft.com/office/powerpoint/2010/main" val="243265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10" grpId="0" animBg="1"/>
      <p:bldP spid="3" grpId="0"/>
      <p:bldP spid="7" grpId="0"/>
      <p:bldP spid="9"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F1E03FB-AAAE-425D-A93F-2AD4B2327CEB}"/>
                  </a:ext>
                </a:extLst>
              </p:cNvPr>
              <p:cNvSpPr txBox="1"/>
              <p:nvPr/>
            </p:nvSpPr>
            <p:spPr>
              <a:xfrm>
                <a:off x="569651" y="3429000"/>
                <a:ext cx="1233351" cy="1411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𝑛</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𝑁</m:t>
                          </m:r>
                        </m:num>
                        <m:den>
                          <m:r>
                            <a:rPr lang="it-IT" sz="3200" b="0" i="1" smtClean="0">
                              <a:latin typeface="Cambria Math" panose="02040503050406030204" pitchFamily="18" charset="0"/>
                            </a:rPr>
                            <m:t>𝐿</m:t>
                          </m:r>
                        </m:den>
                      </m:f>
                    </m:oMath>
                  </m:oMathPara>
                </a14:m>
                <a:endParaRPr lang="it-IT" sz="3200" b="0" dirty="0"/>
              </a:p>
              <a:p>
                <a:endParaRPr lang="it-IT" sz="3200" dirty="0"/>
              </a:p>
            </p:txBody>
          </p:sp>
        </mc:Choice>
        <mc:Fallback xmlns="">
          <p:sp>
            <p:nvSpPr>
              <p:cNvPr id="3" name="CasellaDiTesto 2">
                <a:extLst>
                  <a:ext uri="{FF2B5EF4-FFF2-40B4-BE49-F238E27FC236}">
                    <a16:creationId xmlns:a16="http://schemas.microsoft.com/office/drawing/2014/main" id="{3F1E03FB-AAAE-425D-A93F-2AD4B2327CEB}"/>
                  </a:ext>
                </a:extLst>
              </p:cNvPr>
              <p:cNvSpPr txBox="1">
                <a:spLocks noRot="1" noChangeAspect="1" noMove="1" noResize="1" noEditPoints="1" noAdjustHandles="1" noChangeArrowheads="1" noChangeShapeType="1" noTextEdit="1"/>
              </p:cNvSpPr>
              <p:nvPr/>
            </p:nvSpPr>
            <p:spPr>
              <a:xfrm>
                <a:off x="569651" y="3429000"/>
                <a:ext cx="1233351" cy="1411220"/>
              </a:xfrm>
              <a:prstGeom prst="rect">
                <a:avLst/>
              </a:prstGeom>
              <a:blipFill>
                <a:blip r:embed="rId2"/>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C956CC6-35E0-4762-BD35-2D552CE40D22}"/>
              </a:ext>
            </a:extLst>
          </p:cNvPr>
          <p:cNvSpPr txBox="1"/>
          <p:nvPr/>
        </p:nvSpPr>
        <p:spPr>
          <a:xfrm>
            <a:off x="20422" y="0"/>
            <a:ext cx="4975412" cy="523220"/>
          </a:xfrm>
          <a:prstGeom prst="rect">
            <a:avLst/>
          </a:prstGeom>
          <a:noFill/>
        </p:spPr>
        <p:txBody>
          <a:bodyPr wrap="square" rtlCol="0">
            <a:spAutoFit/>
          </a:bodyPr>
          <a:lstStyle/>
          <a:p>
            <a:r>
              <a:rPr lang="it-IT" sz="2800" dirty="0">
                <a:solidFill>
                  <a:schemeClr val="accent1"/>
                </a:solidFill>
              </a:rPr>
              <a:t>3) Solenoide cilindrico</a:t>
            </a:r>
          </a:p>
        </p:txBody>
      </p:sp>
      <p:pic>
        <p:nvPicPr>
          <p:cNvPr id="4" name="Immagine 3">
            <a:extLst>
              <a:ext uri="{FF2B5EF4-FFF2-40B4-BE49-F238E27FC236}">
                <a16:creationId xmlns:a16="http://schemas.microsoft.com/office/drawing/2014/main" id="{2AACEB33-7A2A-4970-88BA-5AF522346361}"/>
              </a:ext>
            </a:extLst>
          </p:cNvPr>
          <p:cNvPicPr>
            <a:picLocks noChangeAspect="1"/>
          </p:cNvPicPr>
          <p:nvPr/>
        </p:nvPicPr>
        <p:blipFill>
          <a:blip r:embed="rId3"/>
          <a:stretch>
            <a:fillRect/>
          </a:stretch>
        </p:blipFill>
        <p:spPr>
          <a:xfrm>
            <a:off x="3351803" y="665098"/>
            <a:ext cx="4880373" cy="22585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CasellaDiTesto 7">
            <a:extLst>
              <a:ext uri="{FF2B5EF4-FFF2-40B4-BE49-F238E27FC236}">
                <a16:creationId xmlns:a16="http://schemas.microsoft.com/office/drawing/2014/main" id="{40521BDA-3757-4E13-B9CC-532B93C5F82E}"/>
              </a:ext>
            </a:extLst>
          </p:cNvPr>
          <p:cNvSpPr txBox="1"/>
          <p:nvPr/>
        </p:nvSpPr>
        <p:spPr>
          <a:xfrm>
            <a:off x="1891652" y="3970547"/>
            <a:ext cx="3100849" cy="369332"/>
          </a:xfrm>
          <a:prstGeom prst="rect">
            <a:avLst/>
          </a:prstGeom>
          <a:noFill/>
        </p:spPr>
        <p:txBody>
          <a:bodyPr wrap="none" rtlCol="0">
            <a:spAutoFit/>
          </a:bodyPr>
          <a:lstStyle/>
          <a:p>
            <a:r>
              <a:rPr lang="it-IT" dirty="0"/>
              <a:t>(L è la lunghezza del solenoide)</a:t>
            </a:r>
          </a:p>
        </p:txBody>
      </p:sp>
      <p:sp>
        <p:nvSpPr>
          <p:cNvPr id="13" name="CasellaDiTesto 12">
            <a:extLst>
              <a:ext uri="{FF2B5EF4-FFF2-40B4-BE49-F238E27FC236}">
                <a16:creationId xmlns:a16="http://schemas.microsoft.com/office/drawing/2014/main" id="{C32F4BE8-3BCD-44E9-8DE1-6A9820E025EC}"/>
              </a:ext>
            </a:extLst>
          </p:cNvPr>
          <p:cNvSpPr txBox="1"/>
          <p:nvPr/>
        </p:nvSpPr>
        <p:spPr>
          <a:xfrm>
            <a:off x="1959385" y="3467033"/>
            <a:ext cx="2936445" cy="369332"/>
          </a:xfrm>
          <a:prstGeom prst="rect">
            <a:avLst/>
          </a:prstGeom>
          <a:noFill/>
        </p:spPr>
        <p:txBody>
          <a:bodyPr wrap="none" rtlCol="0">
            <a:spAutoFit/>
          </a:bodyPr>
          <a:lstStyle/>
          <a:p>
            <a:r>
              <a:rPr lang="it-IT" dirty="0"/>
              <a:t>(N è il numero totale di spire)</a:t>
            </a:r>
          </a:p>
        </p:txBody>
      </p:sp>
      <p:sp>
        <p:nvSpPr>
          <p:cNvPr id="2" name="Parentesi graffa chiusa 1">
            <a:extLst>
              <a:ext uri="{FF2B5EF4-FFF2-40B4-BE49-F238E27FC236}">
                <a16:creationId xmlns:a16="http://schemas.microsoft.com/office/drawing/2014/main" id="{BB1B56DE-362E-493E-BE6D-97FFAC05209E}"/>
              </a:ext>
            </a:extLst>
          </p:cNvPr>
          <p:cNvSpPr/>
          <p:nvPr/>
        </p:nvSpPr>
        <p:spPr>
          <a:xfrm>
            <a:off x="5169800" y="3467033"/>
            <a:ext cx="448734" cy="9752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9" name="CasellaDiTesto 8">
            <a:extLst>
              <a:ext uri="{FF2B5EF4-FFF2-40B4-BE49-F238E27FC236}">
                <a16:creationId xmlns:a16="http://schemas.microsoft.com/office/drawing/2014/main" id="{572F232A-D191-460A-AE95-EF1946FB993B}"/>
              </a:ext>
            </a:extLst>
          </p:cNvPr>
          <p:cNvSpPr txBox="1"/>
          <p:nvPr/>
        </p:nvSpPr>
        <p:spPr>
          <a:xfrm>
            <a:off x="6835317" y="3699479"/>
            <a:ext cx="4096378" cy="369332"/>
          </a:xfrm>
          <a:prstGeom prst="rect">
            <a:avLst/>
          </a:prstGeom>
          <a:noFill/>
        </p:spPr>
        <p:txBody>
          <a:bodyPr wrap="none" rtlCol="0">
            <a:spAutoFit/>
          </a:bodyPr>
          <a:lstStyle/>
          <a:p>
            <a:r>
              <a:rPr lang="it-IT" dirty="0"/>
              <a:t>n= Numero di spire per unità di lunghezza</a:t>
            </a:r>
          </a:p>
        </p:txBody>
      </p:sp>
      <p:sp>
        <p:nvSpPr>
          <p:cNvPr id="10" name="Freccia a destra 9">
            <a:extLst>
              <a:ext uri="{FF2B5EF4-FFF2-40B4-BE49-F238E27FC236}">
                <a16:creationId xmlns:a16="http://schemas.microsoft.com/office/drawing/2014/main" id="{5E595DAE-18C5-4836-B4F7-06BEED96FEC0}"/>
              </a:ext>
            </a:extLst>
          </p:cNvPr>
          <p:cNvSpPr/>
          <p:nvPr/>
        </p:nvSpPr>
        <p:spPr>
          <a:xfrm>
            <a:off x="5892504" y="3836365"/>
            <a:ext cx="448734" cy="224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F67AA11A-1945-4ADD-A833-24AA07139AD3}"/>
                  </a:ext>
                </a:extLst>
              </p:cNvPr>
              <p:cNvSpPr txBox="1"/>
              <p:nvPr/>
            </p:nvSpPr>
            <p:spPr>
              <a:xfrm>
                <a:off x="482601" y="4964799"/>
                <a:ext cx="11404600" cy="646331"/>
              </a:xfrm>
              <a:prstGeom prst="rect">
                <a:avLst/>
              </a:prstGeom>
              <a:noFill/>
            </p:spPr>
            <p:txBody>
              <a:bodyPr wrap="square" rtlCol="0">
                <a:spAutoFit/>
              </a:bodyPr>
              <a:lstStyle/>
              <a:p>
                <a:r>
                  <a:rPr lang="it-IT" dirty="0"/>
                  <a:t>Un tratto di solenoide di lunghezza </a:t>
                </a:r>
                <a:r>
                  <a:rPr lang="it-IT" i="1" dirty="0" err="1"/>
                  <a:t>dz</a:t>
                </a:r>
                <a:r>
                  <a:rPr lang="it-IT" dirty="0"/>
                  <a:t> contiene dunque: </a:t>
                </a:r>
                <a14:m>
                  <m:oMath xmlns:m="http://schemas.openxmlformats.org/officeDocument/2006/math">
                    <m:r>
                      <a:rPr lang="it-IT" sz="1800" b="0" i="1" smtClean="0">
                        <a:latin typeface="Cambria Math" panose="02040503050406030204" pitchFamily="18" charset="0"/>
                      </a:rPr>
                      <m:t>𝑛</m:t>
                    </m:r>
                    <m:r>
                      <a:rPr lang="it-IT" sz="1800" b="0" i="1" smtClean="0">
                        <a:latin typeface="Cambria Math" panose="02040503050406030204" pitchFamily="18" charset="0"/>
                      </a:rPr>
                      <m:t> </m:t>
                    </m:r>
                    <m:r>
                      <a:rPr lang="it-IT" sz="1800" b="0" i="1" smtClean="0">
                        <a:latin typeface="Cambria Math" panose="02040503050406030204" pitchFamily="18" charset="0"/>
                      </a:rPr>
                      <m:t>𝑑𝑧</m:t>
                    </m:r>
                  </m:oMath>
                </a14:m>
                <a:r>
                  <a:rPr lang="it-IT" dirty="0"/>
                  <a:t> spire equivalenti, ai fini del campo generato, ad un’unica spira percorsa da una corrente pari a: </a:t>
                </a:r>
                <a14:m>
                  <m:oMath xmlns:m="http://schemas.openxmlformats.org/officeDocument/2006/math">
                    <m:r>
                      <a:rPr lang="it-IT" i="1">
                        <a:latin typeface="Cambria Math" panose="02040503050406030204" pitchFamily="18" charset="0"/>
                      </a:rPr>
                      <m:t>𝑖</m:t>
                    </m:r>
                    <m:r>
                      <a:rPr lang="it-IT" i="1">
                        <a:latin typeface="Cambria Math" panose="02040503050406030204" pitchFamily="18" charset="0"/>
                      </a:rPr>
                      <m:t> </m:t>
                    </m:r>
                    <m:r>
                      <a:rPr lang="it-IT" i="1">
                        <a:latin typeface="Cambria Math" panose="02040503050406030204" pitchFamily="18" charset="0"/>
                      </a:rPr>
                      <m:t>𝑛</m:t>
                    </m:r>
                    <m:r>
                      <a:rPr lang="it-IT" i="1">
                        <a:latin typeface="Cambria Math" panose="02040503050406030204" pitchFamily="18" charset="0"/>
                      </a:rPr>
                      <m:t> </m:t>
                    </m:r>
                    <m:r>
                      <a:rPr lang="it-IT" i="1">
                        <a:latin typeface="Cambria Math" panose="02040503050406030204" pitchFamily="18" charset="0"/>
                      </a:rPr>
                      <m:t>𝑑𝑧</m:t>
                    </m:r>
                  </m:oMath>
                </a14:m>
                <a:r>
                  <a:rPr lang="it-IT" dirty="0"/>
                  <a:t> </a:t>
                </a:r>
              </a:p>
            </p:txBody>
          </p:sp>
        </mc:Choice>
        <mc:Fallback xmlns="">
          <p:sp>
            <p:nvSpPr>
              <p:cNvPr id="12" name="CasellaDiTesto 11">
                <a:extLst>
                  <a:ext uri="{FF2B5EF4-FFF2-40B4-BE49-F238E27FC236}">
                    <a16:creationId xmlns:a16="http://schemas.microsoft.com/office/drawing/2014/main" id="{F67AA11A-1945-4ADD-A833-24AA07139AD3}"/>
                  </a:ext>
                </a:extLst>
              </p:cNvPr>
              <p:cNvSpPr txBox="1">
                <a:spLocks noRot="1" noChangeAspect="1" noMove="1" noResize="1" noEditPoints="1" noAdjustHandles="1" noChangeArrowheads="1" noChangeShapeType="1" noTextEdit="1"/>
              </p:cNvSpPr>
              <p:nvPr/>
            </p:nvSpPr>
            <p:spPr>
              <a:xfrm>
                <a:off x="482601" y="4964799"/>
                <a:ext cx="11404600" cy="646331"/>
              </a:xfrm>
              <a:prstGeom prst="rect">
                <a:avLst/>
              </a:prstGeom>
              <a:blipFill>
                <a:blip r:embed="rId4"/>
                <a:stretch>
                  <a:fillRect l="-428" t="-4717"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20716DE6-0F74-4BC4-8C7F-77B4EC6D5920}"/>
                  </a:ext>
                </a:extLst>
              </p:cNvPr>
              <p:cNvSpPr txBox="1"/>
              <p:nvPr/>
            </p:nvSpPr>
            <p:spPr>
              <a:xfrm>
                <a:off x="482601" y="5787214"/>
                <a:ext cx="7419916" cy="405688"/>
              </a:xfrm>
              <a:prstGeom prst="rect">
                <a:avLst/>
              </a:prstGeom>
              <a:noFill/>
            </p:spPr>
            <p:txBody>
              <a:bodyPr wrap="none" rtlCol="0">
                <a:spAutoFit/>
              </a:bodyPr>
              <a:lstStyle/>
              <a:p>
                <a:r>
                  <a:rPr lang="it-IT" dirty="0"/>
                  <a:t>Calcoliamo il contributo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nor/>
                          </m:rPr>
                          <a:rPr lang="it-IT" i="1" dirty="0"/>
                          <m:t>d</m:t>
                        </m:r>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oMath>
                </a14:m>
                <a:r>
                  <a:rPr lang="it-IT" dirty="0"/>
                  <a:t> portato da questa spira all’induzione magnetica</a:t>
                </a:r>
              </a:p>
            </p:txBody>
          </p:sp>
        </mc:Choice>
        <mc:Fallback xmlns="">
          <p:sp>
            <p:nvSpPr>
              <p:cNvPr id="14" name="CasellaDiTesto 13">
                <a:extLst>
                  <a:ext uri="{FF2B5EF4-FFF2-40B4-BE49-F238E27FC236}">
                    <a16:creationId xmlns:a16="http://schemas.microsoft.com/office/drawing/2014/main" id="{20716DE6-0F74-4BC4-8C7F-77B4EC6D5920}"/>
                  </a:ext>
                </a:extLst>
              </p:cNvPr>
              <p:cNvSpPr txBox="1">
                <a:spLocks noRot="1" noChangeAspect="1" noMove="1" noResize="1" noEditPoints="1" noAdjustHandles="1" noChangeArrowheads="1" noChangeShapeType="1" noTextEdit="1"/>
              </p:cNvSpPr>
              <p:nvPr/>
            </p:nvSpPr>
            <p:spPr>
              <a:xfrm>
                <a:off x="482601" y="5787214"/>
                <a:ext cx="7419916" cy="405688"/>
              </a:xfrm>
              <a:prstGeom prst="rect">
                <a:avLst/>
              </a:prstGeom>
              <a:blipFill>
                <a:blip r:embed="rId5"/>
                <a:stretch>
                  <a:fillRect l="-657" b="-22388"/>
                </a:stretch>
              </a:blipFill>
            </p:spPr>
            <p:txBody>
              <a:bodyPr/>
              <a:lstStyle/>
              <a:p>
                <a:r>
                  <a:rPr lang="it-IT">
                    <a:noFill/>
                  </a:rPr>
                  <a:t> </a:t>
                </a:r>
              </a:p>
            </p:txBody>
          </p:sp>
        </mc:Fallback>
      </mc:AlternateContent>
    </p:spTree>
    <p:extLst>
      <p:ext uri="{BB962C8B-B14F-4D97-AF65-F5344CB8AC3E}">
        <p14:creationId xmlns:p14="http://schemas.microsoft.com/office/powerpoint/2010/main" val="7419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outHorizontal)">
                                      <p:cBhvr>
                                        <p:cTn id="23" dur="500"/>
                                        <p:tgtEl>
                                          <p:spTgt spid="2"/>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2" grpId="0" animBg="1"/>
      <p:bldP spid="9" grpId="0"/>
      <p:bldP spid="10" grpId="0" animBg="1"/>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6AE698A-DEA6-4ACE-8A90-D2D50ADD7780}"/>
                  </a:ext>
                </a:extLst>
              </p:cNvPr>
              <p:cNvSpPr txBox="1"/>
              <p:nvPr/>
            </p:nvSpPr>
            <p:spPr>
              <a:xfrm>
                <a:off x="3351803" y="3163845"/>
                <a:ext cx="4596002" cy="12949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𝑑𝐵</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2</m:t>
                          </m:r>
                        </m:den>
                      </m:f>
                      <m:r>
                        <a:rPr lang="it-IT" sz="3200" b="0" i="1" smtClean="0">
                          <a:latin typeface="Cambria Math" panose="02040503050406030204" pitchFamily="18" charset="0"/>
                        </a:rPr>
                        <m:t>𝑛</m:t>
                      </m:r>
                      <m:r>
                        <a:rPr lang="it-IT" sz="3200" b="0" i="1" smtClean="0">
                          <a:latin typeface="Cambria Math" panose="02040503050406030204" pitchFamily="18" charset="0"/>
                        </a:rPr>
                        <m:t> </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i="1">
                          <a:latin typeface="Cambria Math" panose="02040503050406030204" pitchFamily="18" charset="0"/>
                        </a:rPr>
                        <m:t>𝑑𝑧</m:t>
                      </m:r>
                      <m:f>
                        <m:fPr>
                          <m:ctrlPr>
                            <a:rPr lang="it-IT" sz="3200" b="0" i="1" smtClean="0">
                              <a:latin typeface="Cambria Math" panose="02040503050406030204" pitchFamily="18" charset="0"/>
                            </a:rPr>
                          </m:ctrlPr>
                        </m:fPr>
                        <m:num>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  </m:t>
                              </m:r>
                              <m:r>
                                <a:rPr lang="it-IT" sz="3200" b="0" i="1" smtClean="0">
                                  <a:latin typeface="Cambria Math" panose="02040503050406030204" pitchFamily="18" charset="0"/>
                                </a:rPr>
                                <m:t>𝑅</m:t>
                              </m:r>
                            </m:e>
                            <m:sup>
                              <m:r>
                                <a:rPr lang="it-IT" sz="3200" b="0" i="1" smtClean="0">
                                  <a:latin typeface="Cambria Math" panose="02040503050406030204" pitchFamily="18" charset="0"/>
                                </a:rPr>
                                <m:t>2</m:t>
                              </m:r>
                            </m:sup>
                          </m:sSup>
                        </m:num>
                        <m:den>
                          <m:sSup>
                            <m:sSupPr>
                              <m:ctrlPr>
                                <a:rPr lang="it-IT" sz="3200" b="0" i="1" smtClean="0">
                                  <a:latin typeface="Cambria Math" panose="02040503050406030204" pitchFamily="18" charset="0"/>
                                </a:rPr>
                              </m:ctrlPr>
                            </m:sSupPr>
                            <m:e>
                              <m:d>
                                <m:dPr>
                                  <m:ctrlPr>
                                    <a:rPr lang="it-IT" sz="3200" b="0" i="1" smtClean="0">
                                      <a:latin typeface="Cambria Math" panose="02040503050406030204" pitchFamily="18" charset="0"/>
                                    </a:rPr>
                                  </m:ctrlPr>
                                </m:dPr>
                                <m:e>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𝑅</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𝑧</m:t>
                                      </m:r>
                                    </m:e>
                                    <m:sup>
                                      <m:r>
                                        <a:rPr lang="it-IT" sz="3200" b="0" i="1" smtClean="0">
                                          <a:latin typeface="Cambria Math" panose="02040503050406030204" pitchFamily="18" charset="0"/>
                                        </a:rPr>
                                        <m:t>2</m:t>
                                      </m:r>
                                    </m:sup>
                                  </m:sSup>
                                </m:e>
                              </m:d>
                            </m:e>
                            <m:sup>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3</m:t>
                                  </m:r>
                                </m:num>
                                <m:den>
                                  <m:r>
                                    <a:rPr lang="it-IT" sz="3200" b="0" i="1" smtClean="0">
                                      <a:latin typeface="Cambria Math" panose="02040503050406030204" pitchFamily="18" charset="0"/>
                                    </a:rPr>
                                    <m:t>2</m:t>
                                  </m:r>
                                </m:den>
                              </m:f>
                            </m:sup>
                          </m:sSup>
                        </m:den>
                      </m:f>
                    </m:oMath>
                  </m:oMathPara>
                </a14:m>
                <a:endParaRPr lang="it-IT" sz="3200" dirty="0"/>
              </a:p>
            </p:txBody>
          </p:sp>
        </mc:Choice>
        <mc:Fallback xmlns="">
          <p:sp>
            <p:nvSpPr>
              <p:cNvPr id="6" name="CasellaDiTesto 5">
                <a:extLst>
                  <a:ext uri="{FF2B5EF4-FFF2-40B4-BE49-F238E27FC236}">
                    <a16:creationId xmlns:a16="http://schemas.microsoft.com/office/drawing/2014/main" id="{F6AE698A-DEA6-4ACE-8A90-D2D50ADD7780}"/>
                  </a:ext>
                </a:extLst>
              </p:cNvPr>
              <p:cNvSpPr txBox="1">
                <a:spLocks noRot="1" noChangeAspect="1" noMove="1" noResize="1" noEditPoints="1" noAdjustHandles="1" noChangeArrowheads="1" noChangeShapeType="1" noTextEdit="1"/>
              </p:cNvSpPr>
              <p:nvPr/>
            </p:nvSpPr>
            <p:spPr>
              <a:xfrm>
                <a:off x="3351803" y="3163845"/>
                <a:ext cx="4596002" cy="1294906"/>
              </a:xfrm>
              <a:prstGeom prst="rect">
                <a:avLst/>
              </a:prstGeom>
              <a:blipFill>
                <a:blip r:embed="rId2"/>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C956CC6-35E0-4762-BD35-2D552CE40D22}"/>
              </a:ext>
            </a:extLst>
          </p:cNvPr>
          <p:cNvSpPr txBox="1"/>
          <p:nvPr/>
        </p:nvSpPr>
        <p:spPr>
          <a:xfrm>
            <a:off x="3830459" y="-37811"/>
            <a:ext cx="4975412" cy="584775"/>
          </a:xfrm>
          <a:prstGeom prst="rect">
            <a:avLst/>
          </a:prstGeom>
          <a:noFill/>
        </p:spPr>
        <p:txBody>
          <a:bodyPr wrap="square" rtlCol="0">
            <a:spAutoFit/>
          </a:bodyPr>
          <a:lstStyle/>
          <a:p>
            <a:r>
              <a:rPr lang="it-IT" sz="3200" dirty="0"/>
              <a:t>Solenoide cilindrico</a:t>
            </a:r>
          </a:p>
        </p:txBody>
      </p:sp>
      <mc:AlternateContent xmlns:mc="http://schemas.openxmlformats.org/markup-compatibility/2006" xmlns:a14="http://schemas.microsoft.com/office/drawing/2010/main">
        <mc:Choice Requires="a14">
          <p:sp>
            <p:nvSpPr>
              <p:cNvPr id="74" name="CasellaDiTesto 73">
                <a:extLst>
                  <a:ext uri="{FF2B5EF4-FFF2-40B4-BE49-F238E27FC236}">
                    <a16:creationId xmlns:a16="http://schemas.microsoft.com/office/drawing/2014/main" id="{D53F2489-2FAE-4921-B982-5B0DAC1D915D}"/>
                  </a:ext>
                </a:extLst>
              </p:cNvPr>
              <p:cNvSpPr txBox="1"/>
              <p:nvPr/>
            </p:nvSpPr>
            <p:spPr>
              <a:xfrm>
                <a:off x="3190026" y="4614324"/>
                <a:ext cx="5042150" cy="1505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𝐵</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2</m:t>
                          </m:r>
                        </m:den>
                      </m:f>
                      <m:r>
                        <a:rPr lang="it-IT" sz="3200" b="0" i="1" smtClean="0">
                          <a:latin typeface="Cambria Math" panose="02040503050406030204" pitchFamily="18" charset="0"/>
                        </a:rPr>
                        <m:t>𝑛</m:t>
                      </m:r>
                      <m:r>
                        <a:rPr lang="it-IT" sz="3200" b="0" i="1" smtClean="0">
                          <a:latin typeface="Cambria Math" panose="02040503050406030204" pitchFamily="18" charset="0"/>
                        </a:rPr>
                        <m:t> </m:t>
                      </m:r>
                      <m:r>
                        <a:rPr lang="it-IT" sz="3200" b="0" i="1" smtClean="0">
                          <a:latin typeface="Cambria Math" panose="02040503050406030204" pitchFamily="18" charset="0"/>
                        </a:rPr>
                        <m:t>𝑖</m:t>
                      </m:r>
                      <m:sSup>
                        <m:sSupPr>
                          <m:ctrlPr>
                            <a:rPr lang="it-IT" sz="3200" i="1">
                              <a:latin typeface="Cambria Math" panose="02040503050406030204" pitchFamily="18" charset="0"/>
                            </a:rPr>
                          </m:ctrlPr>
                        </m:sSupPr>
                        <m:e>
                          <m:r>
                            <a:rPr lang="it-IT" sz="3200" i="1">
                              <a:latin typeface="Cambria Math" panose="02040503050406030204" pitchFamily="18" charset="0"/>
                            </a:rPr>
                            <m:t>  </m:t>
                          </m:r>
                          <m:r>
                            <a:rPr lang="it-IT" sz="3200" i="1">
                              <a:latin typeface="Cambria Math" panose="02040503050406030204" pitchFamily="18" charset="0"/>
                            </a:rPr>
                            <m:t>𝑅</m:t>
                          </m:r>
                        </m:e>
                        <m:sup>
                          <m:r>
                            <a:rPr lang="it-IT" sz="3200" i="1">
                              <a:latin typeface="Cambria Math" panose="02040503050406030204" pitchFamily="18" charset="0"/>
                            </a:rPr>
                            <m:t>2</m:t>
                          </m:r>
                        </m:sup>
                      </m:sSup>
                      <m:nary>
                        <m:naryPr>
                          <m:limLoc m:val="undOvr"/>
                          <m:ctrlPr>
                            <a:rPr lang="it-IT" sz="3200" i="1" smtClean="0">
                              <a:latin typeface="Cambria Math" panose="02040503050406030204" pitchFamily="18" charset="0"/>
                            </a:rPr>
                          </m:ctrlPr>
                        </m:naryPr>
                        <m:sub>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𝑧</m:t>
                              </m:r>
                            </m:e>
                            <m:sub>
                              <m:r>
                                <a:rPr lang="it-IT" sz="3200" b="0" i="1" smtClean="0">
                                  <a:latin typeface="Cambria Math" panose="02040503050406030204" pitchFamily="18" charset="0"/>
                                </a:rPr>
                                <m:t>1</m:t>
                              </m:r>
                            </m:sub>
                          </m:sSub>
                        </m:sub>
                        <m:sup>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𝑧</m:t>
                              </m:r>
                            </m:e>
                            <m:sub>
                              <m:r>
                                <a:rPr lang="it-IT" sz="3200" b="0" i="1" smtClean="0">
                                  <a:latin typeface="Cambria Math" panose="02040503050406030204" pitchFamily="18" charset="0"/>
                                </a:rPr>
                                <m:t>2</m:t>
                              </m:r>
                            </m:sub>
                          </m:sSub>
                        </m:sup>
                        <m:e>
                          <m:f>
                            <m:fPr>
                              <m:ctrlPr>
                                <a:rPr lang="it-IT" sz="3200" i="1">
                                  <a:latin typeface="Cambria Math" panose="02040503050406030204" pitchFamily="18" charset="0"/>
                                </a:rPr>
                              </m:ctrlPr>
                            </m:fPr>
                            <m:num>
                              <m:r>
                                <a:rPr lang="it-IT" sz="3200" b="0" i="1" smtClean="0">
                                  <a:latin typeface="Cambria Math" panose="02040503050406030204" pitchFamily="18" charset="0"/>
                                </a:rPr>
                                <m:t>𝑑𝑧</m:t>
                              </m:r>
                            </m:num>
                            <m:den>
                              <m:sSup>
                                <m:sSupPr>
                                  <m:ctrlPr>
                                    <a:rPr lang="it-IT" sz="3200" i="1">
                                      <a:latin typeface="Cambria Math" panose="02040503050406030204" pitchFamily="18" charset="0"/>
                                    </a:rPr>
                                  </m:ctrlPr>
                                </m:sSupPr>
                                <m:e>
                                  <m:d>
                                    <m:dPr>
                                      <m:ctrlPr>
                                        <a:rPr lang="it-IT" sz="3200" i="1">
                                          <a:latin typeface="Cambria Math" panose="02040503050406030204" pitchFamily="18" charset="0"/>
                                        </a:rPr>
                                      </m:ctrlPr>
                                    </m:dPr>
                                    <m:e>
                                      <m:sSup>
                                        <m:sSupPr>
                                          <m:ctrlPr>
                                            <a:rPr lang="it-IT" sz="3200" i="1">
                                              <a:latin typeface="Cambria Math" panose="02040503050406030204" pitchFamily="18" charset="0"/>
                                            </a:rPr>
                                          </m:ctrlPr>
                                        </m:sSupPr>
                                        <m:e>
                                          <m:r>
                                            <a:rPr lang="it-IT" sz="3200" i="1">
                                              <a:latin typeface="Cambria Math" panose="02040503050406030204" pitchFamily="18" charset="0"/>
                                            </a:rPr>
                                            <m:t>𝑅</m:t>
                                          </m:r>
                                        </m:e>
                                        <m:sup>
                                          <m:r>
                                            <a:rPr lang="it-IT" sz="3200" i="1">
                                              <a:latin typeface="Cambria Math" panose="02040503050406030204" pitchFamily="18" charset="0"/>
                                            </a:rPr>
                                            <m:t>2</m:t>
                                          </m:r>
                                        </m:sup>
                                      </m:sSup>
                                      <m:r>
                                        <a:rPr lang="it-IT" sz="3200" i="1">
                                          <a:latin typeface="Cambria Math" panose="02040503050406030204" pitchFamily="18" charset="0"/>
                                        </a:rPr>
                                        <m:t>+</m:t>
                                      </m:r>
                                      <m:sSup>
                                        <m:sSupPr>
                                          <m:ctrlPr>
                                            <a:rPr lang="it-IT" sz="3200" i="1">
                                              <a:latin typeface="Cambria Math" panose="02040503050406030204" pitchFamily="18" charset="0"/>
                                            </a:rPr>
                                          </m:ctrlPr>
                                        </m:sSupPr>
                                        <m:e>
                                          <m:r>
                                            <a:rPr lang="it-IT" sz="3200" i="1">
                                              <a:latin typeface="Cambria Math" panose="02040503050406030204" pitchFamily="18" charset="0"/>
                                            </a:rPr>
                                            <m:t>𝑧</m:t>
                                          </m:r>
                                        </m:e>
                                        <m:sup>
                                          <m:r>
                                            <a:rPr lang="it-IT" sz="3200" i="1">
                                              <a:latin typeface="Cambria Math" panose="02040503050406030204" pitchFamily="18" charset="0"/>
                                            </a:rPr>
                                            <m:t>2</m:t>
                                          </m:r>
                                        </m:sup>
                                      </m:sSup>
                                    </m:e>
                                  </m:d>
                                </m:e>
                                <m:sup>
                                  <m:f>
                                    <m:fPr>
                                      <m:ctrlPr>
                                        <a:rPr lang="it-IT" sz="3200" i="1">
                                          <a:latin typeface="Cambria Math" panose="02040503050406030204" pitchFamily="18" charset="0"/>
                                        </a:rPr>
                                      </m:ctrlPr>
                                    </m:fPr>
                                    <m:num>
                                      <m:r>
                                        <a:rPr lang="it-IT" sz="3200" i="1">
                                          <a:latin typeface="Cambria Math" panose="02040503050406030204" pitchFamily="18" charset="0"/>
                                        </a:rPr>
                                        <m:t>3</m:t>
                                      </m:r>
                                    </m:num>
                                    <m:den>
                                      <m:r>
                                        <a:rPr lang="it-IT" sz="3200" i="1">
                                          <a:latin typeface="Cambria Math" panose="02040503050406030204" pitchFamily="18" charset="0"/>
                                        </a:rPr>
                                        <m:t>2</m:t>
                                      </m:r>
                                    </m:den>
                                  </m:f>
                                </m:sup>
                              </m:sSup>
                            </m:den>
                          </m:f>
                        </m:e>
                      </m:nary>
                    </m:oMath>
                  </m:oMathPara>
                </a14:m>
                <a:endParaRPr lang="it-IT" sz="3200" dirty="0"/>
              </a:p>
            </p:txBody>
          </p:sp>
        </mc:Choice>
        <mc:Fallback xmlns="">
          <p:sp>
            <p:nvSpPr>
              <p:cNvPr id="74" name="CasellaDiTesto 73">
                <a:extLst>
                  <a:ext uri="{FF2B5EF4-FFF2-40B4-BE49-F238E27FC236}">
                    <a16:creationId xmlns:a16="http://schemas.microsoft.com/office/drawing/2014/main" id="{D53F2489-2FAE-4921-B982-5B0DAC1D915D}"/>
                  </a:ext>
                </a:extLst>
              </p:cNvPr>
              <p:cNvSpPr txBox="1">
                <a:spLocks noRot="1" noChangeAspect="1" noMove="1" noResize="1" noEditPoints="1" noAdjustHandles="1" noChangeArrowheads="1" noChangeShapeType="1" noTextEdit="1"/>
              </p:cNvSpPr>
              <p:nvPr/>
            </p:nvSpPr>
            <p:spPr>
              <a:xfrm>
                <a:off x="3190026" y="4614324"/>
                <a:ext cx="5042150" cy="1505733"/>
              </a:xfrm>
              <a:prstGeom prst="rect">
                <a:avLst/>
              </a:prstGeom>
              <a:blipFill>
                <a:blip r:embed="rId3"/>
                <a:stretch>
                  <a:fillRect/>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2AACEB33-7A2A-4970-88BA-5AF522346361}"/>
              </a:ext>
            </a:extLst>
          </p:cNvPr>
          <p:cNvPicPr>
            <a:picLocks noChangeAspect="1"/>
          </p:cNvPicPr>
          <p:nvPr/>
        </p:nvPicPr>
        <p:blipFill>
          <a:blip r:embed="rId4"/>
          <a:stretch>
            <a:fillRect/>
          </a:stretch>
        </p:blipFill>
        <p:spPr>
          <a:xfrm>
            <a:off x="3351803" y="665098"/>
            <a:ext cx="4880373" cy="22585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Freccia a destra 8">
            <a:extLst>
              <a:ext uri="{FF2B5EF4-FFF2-40B4-BE49-F238E27FC236}">
                <a16:creationId xmlns:a16="http://schemas.microsoft.com/office/drawing/2014/main" id="{5B3415B4-157E-453B-8C32-1E6092B24166}"/>
              </a:ext>
            </a:extLst>
          </p:cNvPr>
          <p:cNvSpPr/>
          <p:nvPr/>
        </p:nvSpPr>
        <p:spPr>
          <a:xfrm>
            <a:off x="1283698" y="5069632"/>
            <a:ext cx="1193800" cy="567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asellaDiTesto 10">
            <a:extLst>
              <a:ext uri="{FF2B5EF4-FFF2-40B4-BE49-F238E27FC236}">
                <a16:creationId xmlns:a16="http://schemas.microsoft.com/office/drawing/2014/main" id="{CAC5976A-12CB-4668-BB19-E8D08726727C}"/>
              </a:ext>
            </a:extLst>
          </p:cNvPr>
          <p:cNvSpPr txBox="1"/>
          <p:nvPr/>
        </p:nvSpPr>
        <p:spPr>
          <a:xfrm>
            <a:off x="8585200" y="3163845"/>
            <a:ext cx="3371669" cy="1477328"/>
          </a:xfrm>
          <a:prstGeom prst="rect">
            <a:avLst/>
          </a:prstGeom>
          <a:noFill/>
        </p:spPr>
        <p:txBody>
          <a:bodyPr wrap="square" rtlCol="0">
            <a:spAutoFit/>
          </a:bodyPr>
          <a:lstStyle/>
          <a:p>
            <a:r>
              <a:rPr lang="it-IT" dirty="0"/>
              <a:t>Per ragioni di simmetria il campo risultante sarà diretto secondo l’asse del solenoide dunque facciamo solo i calcoli relativi al modulo </a:t>
            </a:r>
          </a:p>
        </p:txBody>
      </p:sp>
      <p:sp>
        <p:nvSpPr>
          <p:cNvPr id="12" name="CasellaDiTesto 11">
            <a:extLst>
              <a:ext uri="{FF2B5EF4-FFF2-40B4-BE49-F238E27FC236}">
                <a16:creationId xmlns:a16="http://schemas.microsoft.com/office/drawing/2014/main" id="{01C4D086-E93C-4126-933D-D348C1FF55AD}"/>
              </a:ext>
            </a:extLst>
          </p:cNvPr>
          <p:cNvSpPr txBox="1"/>
          <p:nvPr/>
        </p:nvSpPr>
        <p:spPr>
          <a:xfrm>
            <a:off x="8585200" y="5182524"/>
            <a:ext cx="2191177" cy="369332"/>
          </a:xfrm>
          <a:prstGeom prst="rect">
            <a:avLst/>
          </a:prstGeom>
          <a:noFill/>
        </p:spPr>
        <p:txBody>
          <a:bodyPr wrap="none" rtlCol="0">
            <a:spAutoFit/>
          </a:bodyPr>
          <a:lstStyle/>
          <a:p>
            <a:r>
              <a:rPr lang="it-IT" dirty="0"/>
              <a:t>Risolviamo l’integrale</a:t>
            </a:r>
          </a:p>
        </p:txBody>
      </p:sp>
      <p:sp>
        <p:nvSpPr>
          <p:cNvPr id="13" name="Freccia a destra 12">
            <a:extLst>
              <a:ext uri="{FF2B5EF4-FFF2-40B4-BE49-F238E27FC236}">
                <a16:creationId xmlns:a16="http://schemas.microsoft.com/office/drawing/2014/main" id="{73BCFD36-F53F-4878-A42F-4D3280EA171E}"/>
              </a:ext>
            </a:extLst>
          </p:cNvPr>
          <p:cNvSpPr/>
          <p:nvPr/>
        </p:nvSpPr>
        <p:spPr>
          <a:xfrm>
            <a:off x="11007633" y="5183448"/>
            <a:ext cx="949235" cy="33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2293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4" grpId="0"/>
      <p:bldP spid="9" grpId="0" animBg="1"/>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2" name="CasellaDiTesto 171">
                <a:extLst>
                  <a:ext uri="{FF2B5EF4-FFF2-40B4-BE49-F238E27FC236}">
                    <a16:creationId xmlns:a16="http://schemas.microsoft.com/office/drawing/2014/main" id="{F3579EDC-03C3-46BB-9839-3361D8DA36EB}"/>
                  </a:ext>
                </a:extLst>
              </p:cNvPr>
              <p:cNvSpPr txBox="1"/>
              <p:nvPr/>
            </p:nvSpPr>
            <p:spPr>
              <a:xfrm>
                <a:off x="3886086" y="4939407"/>
                <a:ext cx="5778761" cy="1132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𝑑𝐵</m:t>
                      </m:r>
                      <m:r>
                        <a:rPr lang="it-IT" sz="2800" b="0" i="1" smtClean="0">
                          <a:latin typeface="Cambria Math" panose="02040503050406030204" pitchFamily="18" charset="0"/>
                        </a:rPr>
                        <m:t>=</m:t>
                      </m:r>
                      <m:f>
                        <m:fPr>
                          <m:ctrlPr>
                            <a:rPr lang="it-IT" sz="2800" i="1">
                              <a:latin typeface="Cambria Math" panose="02040503050406030204" pitchFamily="18" charset="0"/>
                            </a:rPr>
                          </m:ctrlPr>
                        </m:fPr>
                        <m:num>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0</m:t>
                              </m:r>
                            </m:sub>
                          </m:sSub>
                        </m:num>
                        <m:den>
                          <m:r>
                            <a:rPr lang="it-IT" sz="2800" i="1">
                              <a:latin typeface="Cambria Math" panose="02040503050406030204" pitchFamily="18" charset="0"/>
                            </a:rPr>
                            <m:t>2</m:t>
                          </m:r>
                        </m:den>
                      </m:f>
                      <m:r>
                        <a:rPr lang="it-IT" sz="2800" i="1">
                          <a:latin typeface="Cambria Math" panose="02040503050406030204" pitchFamily="18" charset="0"/>
                        </a:rPr>
                        <m:t>𝑖</m:t>
                      </m:r>
                      <m:r>
                        <a:rPr lang="it-IT" sz="2800" b="0" i="1" smtClean="0">
                          <a:latin typeface="Cambria Math" panose="02040503050406030204" pitchFamily="18" charset="0"/>
                        </a:rPr>
                        <m:t>𝑛</m:t>
                      </m:r>
                      <m:r>
                        <a:rPr lang="it-IT" sz="2800" i="1">
                          <a:latin typeface="Cambria Math" panose="02040503050406030204" pitchFamily="18" charset="0"/>
                        </a:rPr>
                        <m:t> </m:t>
                      </m:r>
                      <m:f>
                        <m:fPr>
                          <m:ctrlPr>
                            <a:rPr lang="it-IT" sz="2800" i="1" smtClean="0">
                              <a:latin typeface="Cambria Math" panose="02040503050406030204" pitchFamily="18" charset="0"/>
                            </a:rPr>
                          </m:ctrlPr>
                        </m:fPr>
                        <m:num>
                          <m:sSup>
                            <m:sSupPr>
                              <m:ctrlPr>
                                <a:rPr lang="it-IT" sz="2800" i="1">
                                  <a:latin typeface="Cambria Math" panose="02040503050406030204" pitchFamily="18" charset="0"/>
                                </a:rPr>
                              </m:ctrlPr>
                            </m:sSupPr>
                            <m:e>
                              <m:r>
                                <a:rPr lang="it-IT" sz="2800" i="1">
                                  <a:latin typeface="Cambria Math" panose="02040503050406030204" pitchFamily="18" charset="0"/>
                                </a:rPr>
                                <m:t>  </m:t>
                              </m:r>
                              <m:r>
                                <a:rPr lang="it-IT" sz="2800" i="1">
                                  <a:latin typeface="Cambria Math" panose="02040503050406030204" pitchFamily="18" charset="0"/>
                                </a:rPr>
                                <m:t>𝑅</m:t>
                              </m:r>
                            </m:e>
                            <m:sup>
                              <m:r>
                                <a:rPr lang="it-IT" sz="2800" i="1">
                                  <a:latin typeface="Cambria Math" panose="02040503050406030204" pitchFamily="18" charset="0"/>
                                </a:rPr>
                                <m:t>2</m:t>
                              </m:r>
                            </m:sup>
                          </m:sSup>
                          <m:r>
                            <a:rPr lang="it-IT" sz="2800" i="1">
                              <a:latin typeface="Cambria Math" panose="02040503050406030204" pitchFamily="18" charset="0"/>
                            </a:rPr>
                            <m:t>𝑑𝑧</m:t>
                          </m:r>
                        </m:num>
                        <m:den>
                          <m:sSup>
                            <m:sSupPr>
                              <m:ctrlPr>
                                <a:rPr lang="it-IT" sz="2800" i="1">
                                  <a:latin typeface="Cambria Math" panose="02040503050406030204" pitchFamily="18" charset="0"/>
                                </a:rPr>
                              </m:ctrlPr>
                            </m:sSupPr>
                            <m:e>
                              <m:r>
                                <a:rPr lang="it-IT" sz="2800" i="1">
                                  <a:latin typeface="Cambria Math" panose="02040503050406030204" pitchFamily="18" charset="0"/>
                                </a:rPr>
                                <m:t>𝑟</m:t>
                              </m:r>
                            </m:e>
                            <m:sup>
                              <m:r>
                                <a:rPr lang="it-IT" sz="2800" i="1">
                                  <a:latin typeface="Cambria Math" panose="02040503050406030204" pitchFamily="18" charset="0"/>
                                </a:rPr>
                                <m:t>3</m:t>
                              </m:r>
                            </m:sup>
                          </m:sSup>
                        </m:den>
                      </m:f>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𝜇</m:t>
                              </m:r>
                            </m:e>
                            <m:sub>
                              <m:r>
                                <a:rPr lang="it-IT" sz="2800" b="0" i="1" smtClean="0">
                                  <a:latin typeface="Cambria Math" panose="02040503050406030204" pitchFamily="18" charset="0"/>
                                </a:rPr>
                                <m:t>0</m:t>
                              </m:r>
                            </m:sub>
                          </m:sSub>
                        </m:num>
                        <m:den>
                          <m:r>
                            <a:rPr lang="it-IT" sz="2800" b="0" i="1" smtClean="0">
                              <a:latin typeface="Cambria Math" panose="02040503050406030204" pitchFamily="18" charset="0"/>
                            </a:rPr>
                            <m:t>2</m:t>
                          </m:r>
                        </m:den>
                      </m:f>
                      <m:r>
                        <a:rPr lang="it-IT" sz="2800" i="1">
                          <a:latin typeface="Cambria Math" panose="02040503050406030204" pitchFamily="18" charset="0"/>
                        </a:rPr>
                        <m:t>𝑖</m:t>
                      </m:r>
                      <m:r>
                        <a:rPr lang="it-IT" sz="2800" b="0" i="1" smtClean="0">
                          <a:latin typeface="Cambria Math" panose="02040503050406030204" pitchFamily="18" charset="0"/>
                        </a:rPr>
                        <m:t>𝑛</m:t>
                      </m:r>
                      <m:f>
                        <m:fPr>
                          <m:ctrlPr>
                            <a:rPr lang="it-IT" sz="2800" b="0" i="1" smtClean="0">
                              <a:latin typeface="Cambria Math" panose="02040503050406030204" pitchFamily="18" charset="0"/>
                            </a:rPr>
                          </m:ctrlPr>
                        </m:fPr>
                        <m:num>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  </m:t>
                              </m:r>
                              <m:r>
                                <a:rPr lang="it-IT" sz="2800" b="0" i="1" smtClean="0">
                                  <a:latin typeface="Cambria Math" panose="02040503050406030204" pitchFamily="18" charset="0"/>
                                </a:rPr>
                                <m:t>𝑅</m:t>
                              </m:r>
                            </m:e>
                            <m:sup>
                              <m:r>
                                <a:rPr lang="it-IT" sz="2800" b="0" i="1" smtClean="0">
                                  <a:latin typeface="Cambria Math" panose="02040503050406030204" pitchFamily="18" charset="0"/>
                                </a:rPr>
                                <m:t>2</m:t>
                              </m:r>
                            </m:sup>
                          </m:sSup>
                          <m:r>
                            <a:rPr lang="it-IT" sz="2800" i="1">
                              <a:latin typeface="Cambria Math" panose="02040503050406030204" pitchFamily="18" charset="0"/>
                            </a:rPr>
                            <m:t>𝑑𝑧</m:t>
                          </m:r>
                        </m:num>
                        <m:den>
                          <m:sSup>
                            <m:sSupPr>
                              <m:ctrlPr>
                                <a:rPr lang="it-IT" sz="2800" b="0" i="1" smtClean="0">
                                  <a:latin typeface="Cambria Math" panose="02040503050406030204" pitchFamily="18" charset="0"/>
                                </a:rPr>
                              </m:ctrlPr>
                            </m:sSupPr>
                            <m:e>
                              <m:d>
                                <m:dPr>
                                  <m:ctrlPr>
                                    <a:rPr lang="it-IT" sz="2800" b="0" i="1" smtClean="0">
                                      <a:latin typeface="Cambria Math" panose="02040503050406030204" pitchFamily="18" charset="0"/>
                                    </a:rPr>
                                  </m:ctrlPr>
                                </m:dPr>
                                <m:e>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𝑅</m:t>
                                      </m:r>
                                    </m:e>
                                    <m:sup>
                                      <m:r>
                                        <a:rPr lang="it-IT" sz="2800" b="0" i="1" smtClean="0">
                                          <a:latin typeface="Cambria Math" panose="02040503050406030204" pitchFamily="18" charset="0"/>
                                        </a:rPr>
                                        <m:t>2</m:t>
                                      </m:r>
                                    </m:sup>
                                  </m:sSup>
                                  <m:r>
                                    <a:rPr lang="it-IT" sz="2800" b="0" i="1" smtClean="0">
                                      <a:latin typeface="Cambria Math" panose="02040503050406030204" pitchFamily="18" charset="0"/>
                                    </a:rPr>
                                    <m:t>+</m:t>
                                  </m:r>
                                  <m:sSup>
                                    <m:sSupPr>
                                      <m:ctrlPr>
                                        <a:rPr lang="it-IT" sz="2800" b="0" i="1" smtClean="0">
                                          <a:latin typeface="Cambria Math" panose="02040503050406030204" pitchFamily="18" charset="0"/>
                                        </a:rPr>
                                      </m:ctrlPr>
                                    </m:sSupPr>
                                    <m:e>
                                      <m:r>
                                        <a:rPr lang="it-IT" sz="2800" b="0" i="1" smtClean="0">
                                          <a:latin typeface="Cambria Math" panose="02040503050406030204" pitchFamily="18" charset="0"/>
                                        </a:rPr>
                                        <m:t>𝑧</m:t>
                                      </m:r>
                                    </m:e>
                                    <m:sup>
                                      <m:r>
                                        <a:rPr lang="it-IT" sz="2800" b="0" i="1" smtClean="0">
                                          <a:latin typeface="Cambria Math" panose="02040503050406030204" pitchFamily="18" charset="0"/>
                                        </a:rPr>
                                        <m:t>2</m:t>
                                      </m:r>
                                    </m:sup>
                                  </m:sSup>
                                </m:e>
                              </m:d>
                            </m:e>
                            <m:sup>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3</m:t>
                                  </m:r>
                                </m:num>
                                <m:den>
                                  <m:r>
                                    <a:rPr lang="it-IT" sz="2800" b="0" i="1" smtClean="0">
                                      <a:latin typeface="Cambria Math" panose="02040503050406030204" pitchFamily="18" charset="0"/>
                                    </a:rPr>
                                    <m:t>2</m:t>
                                  </m:r>
                                </m:den>
                              </m:f>
                            </m:sup>
                          </m:sSup>
                        </m:den>
                      </m:f>
                    </m:oMath>
                  </m:oMathPara>
                </a14:m>
                <a:endParaRPr lang="it-IT" sz="2800" dirty="0"/>
              </a:p>
            </p:txBody>
          </p:sp>
        </mc:Choice>
        <mc:Fallback xmlns="">
          <p:sp>
            <p:nvSpPr>
              <p:cNvPr id="172" name="CasellaDiTesto 171">
                <a:extLst>
                  <a:ext uri="{FF2B5EF4-FFF2-40B4-BE49-F238E27FC236}">
                    <a16:creationId xmlns:a16="http://schemas.microsoft.com/office/drawing/2014/main" id="{F3579EDC-03C3-46BB-9839-3361D8DA36EB}"/>
                  </a:ext>
                </a:extLst>
              </p:cNvPr>
              <p:cNvSpPr txBox="1">
                <a:spLocks noRot="1" noChangeAspect="1" noMove="1" noResize="1" noEditPoints="1" noAdjustHandles="1" noChangeArrowheads="1" noChangeShapeType="1" noTextEdit="1"/>
              </p:cNvSpPr>
              <p:nvPr/>
            </p:nvSpPr>
            <p:spPr>
              <a:xfrm>
                <a:off x="3886086" y="4939407"/>
                <a:ext cx="5778761" cy="1132554"/>
              </a:xfrm>
              <a:prstGeom prst="rect">
                <a:avLst/>
              </a:prstGeom>
              <a:blipFill>
                <a:blip r:embed="rId2"/>
                <a:stretch>
                  <a:fillRect/>
                </a:stretch>
              </a:blipFill>
            </p:spPr>
            <p:txBody>
              <a:bodyPr/>
              <a:lstStyle/>
              <a:p>
                <a:r>
                  <a:rPr lang="it-IT">
                    <a:noFill/>
                  </a:rPr>
                  <a:t> </a:t>
                </a:r>
              </a:p>
            </p:txBody>
          </p:sp>
        </mc:Fallback>
      </mc:AlternateContent>
      <p:sp>
        <p:nvSpPr>
          <p:cNvPr id="173" name="CasellaDiTesto 172">
            <a:extLst>
              <a:ext uri="{FF2B5EF4-FFF2-40B4-BE49-F238E27FC236}">
                <a16:creationId xmlns:a16="http://schemas.microsoft.com/office/drawing/2014/main" id="{088A1693-C703-4345-B988-B7C4334E78D4}"/>
              </a:ext>
            </a:extLst>
          </p:cNvPr>
          <p:cNvSpPr txBox="1"/>
          <p:nvPr/>
        </p:nvSpPr>
        <p:spPr>
          <a:xfrm>
            <a:off x="1461469" y="4547865"/>
            <a:ext cx="9154494" cy="369332"/>
          </a:xfrm>
          <a:prstGeom prst="rect">
            <a:avLst/>
          </a:prstGeom>
          <a:noFill/>
        </p:spPr>
        <p:txBody>
          <a:bodyPr wrap="none" rtlCol="0">
            <a:spAutoFit/>
          </a:bodyPr>
          <a:lstStyle/>
          <a:p>
            <a:r>
              <a:rPr lang="it-IT" dirty="0"/>
              <a:t>Partiamo per semplicità dal campo prodotto da ciascuna spira in un generico punto P sull’asse z </a:t>
            </a:r>
          </a:p>
        </p:txBody>
      </p:sp>
      <p:grpSp>
        <p:nvGrpSpPr>
          <p:cNvPr id="177" name="Gruppo 176">
            <a:extLst>
              <a:ext uri="{FF2B5EF4-FFF2-40B4-BE49-F238E27FC236}">
                <a16:creationId xmlns:a16="http://schemas.microsoft.com/office/drawing/2014/main" id="{98EFCEFC-EE41-4F58-8CE9-CFB15B597C7E}"/>
              </a:ext>
            </a:extLst>
          </p:cNvPr>
          <p:cNvGrpSpPr/>
          <p:nvPr/>
        </p:nvGrpSpPr>
        <p:grpSpPr>
          <a:xfrm>
            <a:off x="243840" y="-25733"/>
            <a:ext cx="10997608" cy="4275516"/>
            <a:chOff x="243840" y="-25733"/>
            <a:chExt cx="10997608" cy="4275516"/>
          </a:xfrm>
        </p:grpSpPr>
        <p:grpSp>
          <p:nvGrpSpPr>
            <p:cNvPr id="4" name="Gruppo 3">
              <a:extLst>
                <a:ext uri="{FF2B5EF4-FFF2-40B4-BE49-F238E27FC236}">
                  <a16:creationId xmlns:a16="http://schemas.microsoft.com/office/drawing/2014/main" id="{7E28A472-2726-4266-8077-12B893690C23}"/>
                </a:ext>
              </a:extLst>
            </p:cNvPr>
            <p:cNvGrpSpPr/>
            <p:nvPr/>
          </p:nvGrpSpPr>
          <p:grpSpPr>
            <a:xfrm>
              <a:off x="3692433" y="461553"/>
              <a:ext cx="261258" cy="261258"/>
              <a:chOff x="2002970" y="548639"/>
              <a:chExt cx="539932" cy="539932"/>
            </a:xfrm>
          </p:grpSpPr>
          <p:sp>
            <p:nvSpPr>
              <p:cNvPr id="3" name="Ovale 2">
                <a:extLst>
                  <a:ext uri="{FF2B5EF4-FFF2-40B4-BE49-F238E27FC236}">
                    <a16:creationId xmlns:a16="http://schemas.microsoft.com/office/drawing/2014/main" id="{1EC10F7A-C082-4D2E-8C8F-197903298A0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Ovale 1">
                <a:extLst>
                  <a:ext uri="{FF2B5EF4-FFF2-40B4-BE49-F238E27FC236}">
                    <a16:creationId xmlns:a16="http://schemas.microsoft.com/office/drawing/2014/main" id="{9F055ECD-436A-45AA-B843-24346016893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 name="Gruppo 4">
              <a:extLst>
                <a:ext uri="{FF2B5EF4-FFF2-40B4-BE49-F238E27FC236}">
                  <a16:creationId xmlns:a16="http://schemas.microsoft.com/office/drawing/2014/main" id="{F8C60A17-CE03-4FD2-B482-5C1772584FCD}"/>
                </a:ext>
              </a:extLst>
            </p:cNvPr>
            <p:cNvGrpSpPr/>
            <p:nvPr/>
          </p:nvGrpSpPr>
          <p:grpSpPr>
            <a:xfrm>
              <a:off x="3953691" y="461553"/>
              <a:ext cx="261258" cy="261258"/>
              <a:chOff x="2002970" y="548639"/>
              <a:chExt cx="539932" cy="539932"/>
            </a:xfrm>
          </p:grpSpPr>
          <p:sp>
            <p:nvSpPr>
              <p:cNvPr id="6" name="Ovale 5">
                <a:extLst>
                  <a:ext uri="{FF2B5EF4-FFF2-40B4-BE49-F238E27FC236}">
                    <a16:creationId xmlns:a16="http://schemas.microsoft.com/office/drawing/2014/main" id="{EFCDAA9F-81FF-4D9F-9B6A-296E8922325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Ovale 6">
                <a:extLst>
                  <a:ext uri="{FF2B5EF4-FFF2-40B4-BE49-F238E27FC236}">
                    <a16:creationId xmlns:a16="http://schemas.microsoft.com/office/drawing/2014/main" id="{FBEDA87B-E83B-4AB1-970E-A25F042A2AE7}"/>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8" name="Gruppo 7">
              <a:extLst>
                <a:ext uri="{FF2B5EF4-FFF2-40B4-BE49-F238E27FC236}">
                  <a16:creationId xmlns:a16="http://schemas.microsoft.com/office/drawing/2014/main" id="{C0EF35B3-E9A3-4831-B506-F50D13A5EA2B}"/>
                </a:ext>
              </a:extLst>
            </p:cNvPr>
            <p:cNvGrpSpPr/>
            <p:nvPr/>
          </p:nvGrpSpPr>
          <p:grpSpPr>
            <a:xfrm>
              <a:off x="4214949" y="461553"/>
              <a:ext cx="261258" cy="261258"/>
              <a:chOff x="2002970" y="548639"/>
              <a:chExt cx="539932" cy="539932"/>
            </a:xfrm>
          </p:grpSpPr>
          <p:sp>
            <p:nvSpPr>
              <p:cNvPr id="9" name="Ovale 8">
                <a:extLst>
                  <a:ext uri="{FF2B5EF4-FFF2-40B4-BE49-F238E27FC236}">
                    <a16:creationId xmlns:a16="http://schemas.microsoft.com/office/drawing/2014/main" id="{D70B91D8-D460-4BE5-8F53-0C0FF3A920AE}"/>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0" name="Ovale 9">
                <a:extLst>
                  <a:ext uri="{FF2B5EF4-FFF2-40B4-BE49-F238E27FC236}">
                    <a16:creationId xmlns:a16="http://schemas.microsoft.com/office/drawing/2014/main" id="{D504DB8D-1BB1-4E25-875D-24CAD47B4D0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EB5FA904-416A-4BA2-A691-30BC54FBFDBA}"/>
                </a:ext>
              </a:extLst>
            </p:cNvPr>
            <p:cNvGrpSpPr/>
            <p:nvPr/>
          </p:nvGrpSpPr>
          <p:grpSpPr>
            <a:xfrm>
              <a:off x="4476207" y="461553"/>
              <a:ext cx="261258" cy="261258"/>
              <a:chOff x="2002970" y="548639"/>
              <a:chExt cx="539932" cy="539932"/>
            </a:xfrm>
          </p:grpSpPr>
          <p:sp>
            <p:nvSpPr>
              <p:cNvPr id="12" name="Ovale 11">
                <a:extLst>
                  <a:ext uri="{FF2B5EF4-FFF2-40B4-BE49-F238E27FC236}">
                    <a16:creationId xmlns:a16="http://schemas.microsoft.com/office/drawing/2014/main" id="{69651A3B-CB4F-4815-95C3-F9D2902549C9}"/>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3" name="Ovale 12">
                <a:extLst>
                  <a:ext uri="{FF2B5EF4-FFF2-40B4-BE49-F238E27FC236}">
                    <a16:creationId xmlns:a16="http://schemas.microsoft.com/office/drawing/2014/main" id="{E544FFAF-B184-4D2A-BC71-D0DFB3E12140}"/>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E1A873-172D-4021-AA42-9A0E8321F06B}"/>
                </a:ext>
              </a:extLst>
            </p:cNvPr>
            <p:cNvGrpSpPr/>
            <p:nvPr/>
          </p:nvGrpSpPr>
          <p:grpSpPr>
            <a:xfrm>
              <a:off x="4737465" y="461553"/>
              <a:ext cx="261258" cy="261258"/>
              <a:chOff x="2002970" y="548639"/>
              <a:chExt cx="539932" cy="539932"/>
            </a:xfrm>
          </p:grpSpPr>
          <p:sp>
            <p:nvSpPr>
              <p:cNvPr id="15" name="Ovale 14">
                <a:extLst>
                  <a:ext uri="{FF2B5EF4-FFF2-40B4-BE49-F238E27FC236}">
                    <a16:creationId xmlns:a16="http://schemas.microsoft.com/office/drawing/2014/main" id="{5FBA11C7-9F28-452B-A2FF-571CFBAD08CA}"/>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Ovale 15">
                <a:extLst>
                  <a:ext uri="{FF2B5EF4-FFF2-40B4-BE49-F238E27FC236}">
                    <a16:creationId xmlns:a16="http://schemas.microsoft.com/office/drawing/2014/main" id="{06EEB117-809E-45E6-9933-92C618A28DB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A63557CE-918D-4D48-9F74-98B6DEBC29D8}"/>
                </a:ext>
              </a:extLst>
            </p:cNvPr>
            <p:cNvGrpSpPr/>
            <p:nvPr/>
          </p:nvGrpSpPr>
          <p:grpSpPr>
            <a:xfrm>
              <a:off x="4998723" y="461553"/>
              <a:ext cx="261258" cy="261258"/>
              <a:chOff x="2002970" y="548639"/>
              <a:chExt cx="539932" cy="539932"/>
            </a:xfrm>
          </p:grpSpPr>
          <p:sp>
            <p:nvSpPr>
              <p:cNvPr id="18" name="Ovale 17">
                <a:extLst>
                  <a:ext uri="{FF2B5EF4-FFF2-40B4-BE49-F238E27FC236}">
                    <a16:creationId xmlns:a16="http://schemas.microsoft.com/office/drawing/2014/main" id="{792FD212-0784-4884-B266-BB446D508190}"/>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9" name="Ovale 18">
                <a:extLst>
                  <a:ext uri="{FF2B5EF4-FFF2-40B4-BE49-F238E27FC236}">
                    <a16:creationId xmlns:a16="http://schemas.microsoft.com/office/drawing/2014/main" id="{026E1E8D-31F4-453E-A94F-389729295FE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34959924-9D5E-4492-A514-8BAE57D76305}"/>
                </a:ext>
              </a:extLst>
            </p:cNvPr>
            <p:cNvGrpSpPr/>
            <p:nvPr/>
          </p:nvGrpSpPr>
          <p:grpSpPr>
            <a:xfrm>
              <a:off x="5259981" y="461553"/>
              <a:ext cx="261258" cy="261258"/>
              <a:chOff x="2002970" y="548639"/>
              <a:chExt cx="539932" cy="539932"/>
            </a:xfrm>
          </p:grpSpPr>
          <p:sp>
            <p:nvSpPr>
              <p:cNvPr id="21" name="Ovale 20">
                <a:extLst>
                  <a:ext uri="{FF2B5EF4-FFF2-40B4-BE49-F238E27FC236}">
                    <a16:creationId xmlns:a16="http://schemas.microsoft.com/office/drawing/2014/main" id="{7F9C24C4-7912-489B-BF72-7F06B915C771}"/>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2" name="Ovale 21">
                <a:extLst>
                  <a:ext uri="{FF2B5EF4-FFF2-40B4-BE49-F238E27FC236}">
                    <a16:creationId xmlns:a16="http://schemas.microsoft.com/office/drawing/2014/main" id="{01A38FB8-AFCD-46C9-A51C-69DD47CFC38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3" name="Gruppo 22">
              <a:extLst>
                <a:ext uri="{FF2B5EF4-FFF2-40B4-BE49-F238E27FC236}">
                  <a16:creationId xmlns:a16="http://schemas.microsoft.com/office/drawing/2014/main" id="{A2770052-4118-41FA-911D-59B4BE978BE9}"/>
                </a:ext>
              </a:extLst>
            </p:cNvPr>
            <p:cNvGrpSpPr/>
            <p:nvPr/>
          </p:nvGrpSpPr>
          <p:grpSpPr>
            <a:xfrm>
              <a:off x="5521239" y="461553"/>
              <a:ext cx="261258" cy="261258"/>
              <a:chOff x="2002970" y="548639"/>
              <a:chExt cx="539932" cy="539932"/>
            </a:xfrm>
          </p:grpSpPr>
          <p:sp>
            <p:nvSpPr>
              <p:cNvPr id="24" name="Ovale 23">
                <a:extLst>
                  <a:ext uri="{FF2B5EF4-FFF2-40B4-BE49-F238E27FC236}">
                    <a16:creationId xmlns:a16="http://schemas.microsoft.com/office/drawing/2014/main" id="{EC0D5F33-9024-4E2A-B67C-B7F37D37A01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5" name="Ovale 24">
                <a:extLst>
                  <a:ext uri="{FF2B5EF4-FFF2-40B4-BE49-F238E27FC236}">
                    <a16:creationId xmlns:a16="http://schemas.microsoft.com/office/drawing/2014/main" id="{A071B348-DDEC-489A-A98D-E9DE4B8958AB}"/>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519C86D-4AC8-4A19-8BA3-65EAE2E22E7A}"/>
                </a:ext>
              </a:extLst>
            </p:cNvPr>
            <p:cNvGrpSpPr/>
            <p:nvPr/>
          </p:nvGrpSpPr>
          <p:grpSpPr>
            <a:xfrm>
              <a:off x="5782497" y="461553"/>
              <a:ext cx="261258" cy="261258"/>
              <a:chOff x="2002970" y="548639"/>
              <a:chExt cx="539932" cy="539932"/>
            </a:xfrm>
          </p:grpSpPr>
          <p:sp>
            <p:nvSpPr>
              <p:cNvPr id="27" name="Ovale 26">
                <a:extLst>
                  <a:ext uri="{FF2B5EF4-FFF2-40B4-BE49-F238E27FC236}">
                    <a16:creationId xmlns:a16="http://schemas.microsoft.com/office/drawing/2014/main" id="{25BD6911-E44E-49D2-960D-6AF1516F0C7E}"/>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8" name="Ovale 27">
                <a:extLst>
                  <a:ext uri="{FF2B5EF4-FFF2-40B4-BE49-F238E27FC236}">
                    <a16:creationId xmlns:a16="http://schemas.microsoft.com/office/drawing/2014/main" id="{A880F07D-F1F1-49B0-941B-4D4314840D91}"/>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4D7C894C-E2B5-4DC4-B9E1-966153BBA2DC}"/>
                </a:ext>
              </a:extLst>
            </p:cNvPr>
            <p:cNvGrpSpPr/>
            <p:nvPr/>
          </p:nvGrpSpPr>
          <p:grpSpPr>
            <a:xfrm>
              <a:off x="6043755" y="461553"/>
              <a:ext cx="261258" cy="261258"/>
              <a:chOff x="2002970" y="548639"/>
              <a:chExt cx="539932" cy="539932"/>
            </a:xfrm>
          </p:grpSpPr>
          <p:sp>
            <p:nvSpPr>
              <p:cNvPr id="30" name="Ovale 29">
                <a:extLst>
                  <a:ext uri="{FF2B5EF4-FFF2-40B4-BE49-F238E27FC236}">
                    <a16:creationId xmlns:a16="http://schemas.microsoft.com/office/drawing/2014/main" id="{AB942CEE-76E4-4211-A780-48F0F031706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1" name="Ovale 30">
                <a:extLst>
                  <a:ext uri="{FF2B5EF4-FFF2-40B4-BE49-F238E27FC236}">
                    <a16:creationId xmlns:a16="http://schemas.microsoft.com/office/drawing/2014/main" id="{6FCBC901-4FF6-4AC9-9752-AFBAB86D291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4BB2015F-3A3C-46C5-80EC-60A6F92B24D3}"/>
                </a:ext>
              </a:extLst>
            </p:cNvPr>
            <p:cNvGrpSpPr/>
            <p:nvPr/>
          </p:nvGrpSpPr>
          <p:grpSpPr>
            <a:xfrm>
              <a:off x="6305013" y="461553"/>
              <a:ext cx="261258" cy="261258"/>
              <a:chOff x="2002970" y="548639"/>
              <a:chExt cx="539932" cy="539932"/>
            </a:xfrm>
          </p:grpSpPr>
          <p:sp>
            <p:nvSpPr>
              <p:cNvPr id="33" name="Ovale 32">
                <a:extLst>
                  <a:ext uri="{FF2B5EF4-FFF2-40B4-BE49-F238E27FC236}">
                    <a16:creationId xmlns:a16="http://schemas.microsoft.com/office/drawing/2014/main" id="{9CFF63F2-0471-4C2C-85C6-6BDFD83D3EC2}"/>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4" name="Ovale 33">
                <a:extLst>
                  <a:ext uri="{FF2B5EF4-FFF2-40B4-BE49-F238E27FC236}">
                    <a16:creationId xmlns:a16="http://schemas.microsoft.com/office/drawing/2014/main" id="{1286960B-D593-46A5-BE74-2534280B76FD}"/>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261C409F-1DAA-403E-AAE1-6383D4F8153F}"/>
                </a:ext>
              </a:extLst>
            </p:cNvPr>
            <p:cNvGrpSpPr/>
            <p:nvPr/>
          </p:nvGrpSpPr>
          <p:grpSpPr>
            <a:xfrm>
              <a:off x="6566271" y="461553"/>
              <a:ext cx="261258" cy="261258"/>
              <a:chOff x="2002970" y="548639"/>
              <a:chExt cx="539932" cy="539932"/>
            </a:xfrm>
          </p:grpSpPr>
          <p:sp>
            <p:nvSpPr>
              <p:cNvPr id="36" name="Ovale 35">
                <a:extLst>
                  <a:ext uri="{FF2B5EF4-FFF2-40B4-BE49-F238E27FC236}">
                    <a16:creationId xmlns:a16="http://schemas.microsoft.com/office/drawing/2014/main" id="{838CDAC6-EFAF-4D1F-A2FA-2235557AD2AF}"/>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7" name="Ovale 36">
                <a:extLst>
                  <a:ext uri="{FF2B5EF4-FFF2-40B4-BE49-F238E27FC236}">
                    <a16:creationId xmlns:a16="http://schemas.microsoft.com/office/drawing/2014/main" id="{CD104EDB-9100-4DDD-8AC1-A09AB8B2E505}"/>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331C39AA-4A2E-473A-B1F0-82F8D5255305}"/>
                </a:ext>
              </a:extLst>
            </p:cNvPr>
            <p:cNvGrpSpPr/>
            <p:nvPr/>
          </p:nvGrpSpPr>
          <p:grpSpPr>
            <a:xfrm>
              <a:off x="6827529" y="461553"/>
              <a:ext cx="261258" cy="261258"/>
              <a:chOff x="2002970" y="548639"/>
              <a:chExt cx="539932" cy="539932"/>
            </a:xfrm>
          </p:grpSpPr>
          <p:sp>
            <p:nvSpPr>
              <p:cNvPr id="39" name="Ovale 38">
                <a:extLst>
                  <a:ext uri="{FF2B5EF4-FFF2-40B4-BE49-F238E27FC236}">
                    <a16:creationId xmlns:a16="http://schemas.microsoft.com/office/drawing/2014/main" id="{C3387EF4-81CD-4FB7-8227-7D54122EA641}"/>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0" name="Ovale 39">
                <a:extLst>
                  <a:ext uri="{FF2B5EF4-FFF2-40B4-BE49-F238E27FC236}">
                    <a16:creationId xmlns:a16="http://schemas.microsoft.com/office/drawing/2014/main" id="{D215EF6E-B8A2-407C-BF17-0A8A6C5740A6}"/>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DA9F830B-769B-441F-A098-6B2D506F05FC}"/>
                </a:ext>
              </a:extLst>
            </p:cNvPr>
            <p:cNvGrpSpPr/>
            <p:nvPr/>
          </p:nvGrpSpPr>
          <p:grpSpPr>
            <a:xfrm>
              <a:off x="7080086" y="461553"/>
              <a:ext cx="261258" cy="261258"/>
              <a:chOff x="2002970" y="548639"/>
              <a:chExt cx="539932" cy="539932"/>
            </a:xfrm>
          </p:grpSpPr>
          <p:sp>
            <p:nvSpPr>
              <p:cNvPr id="42" name="Ovale 41">
                <a:extLst>
                  <a:ext uri="{FF2B5EF4-FFF2-40B4-BE49-F238E27FC236}">
                    <a16:creationId xmlns:a16="http://schemas.microsoft.com/office/drawing/2014/main" id="{8FCC2216-7334-489B-BAA9-ACBF29CC10BD}"/>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3" name="Ovale 42">
                <a:extLst>
                  <a:ext uri="{FF2B5EF4-FFF2-40B4-BE49-F238E27FC236}">
                    <a16:creationId xmlns:a16="http://schemas.microsoft.com/office/drawing/2014/main" id="{E7E1E250-0701-457A-880B-FC4C931A639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4" name="Gruppo 43">
              <a:extLst>
                <a:ext uri="{FF2B5EF4-FFF2-40B4-BE49-F238E27FC236}">
                  <a16:creationId xmlns:a16="http://schemas.microsoft.com/office/drawing/2014/main" id="{1BFC92C7-C26D-4C66-928F-8B10B843ED7A}"/>
                </a:ext>
              </a:extLst>
            </p:cNvPr>
            <p:cNvGrpSpPr/>
            <p:nvPr/>
          </p:nvGrpSpPr>
          <p:grpSpPr>
            <a:xfrm>
              <a:off x="7341344" y="461553"/>
              <a:ext cx="261258" cy="261258"/>
              <a:chOff x="2002970" y="548639"/>
              <a:chExt cx="539932" cy="539932"/>
            </a:xfrm>
          </p:grpSpPr>
          <p:sp>
            <p:nvSpPr>
              <p:cNvPr id="45" name="Ovale 44">
                <a:extLst>
                  <a:ext uri="{FF2B5EF4-FFF2-40B4-BE49-F238E27FC236}">
                    <a16:creationId xmlns:a16="http://schemas.microsoft.com/office/drawing/2014/main" id="{B457F6E6-1862-43F9-B0D4-F145B9FD02E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6" name="Ovale 45">
                <a:extLst>
                  <a:ext uri="{FF2B5EF4-FFF2-40B4-BE49-F238E27FC236}">
                    <a16:creationId xmlns:a16="http://schemas.microsoft.com/office/drawing/2014/main" id="{D8541C85-1CD6-4170-8B12-B282733AEC8F}"/>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7" name="Gruppo 46">
              <a:extLst>
                <a:ext uri="{FF2B5EF4-FFF2-40B4-BE49-F238E27FC236}">
                  <a16:creationId xmlns:a16="http://schemas.microsoft.com/office/drawing/2014/main" id="{F54F42C3-7EA2-4DB5-BDF6-A06E747AD9FF}"/>
                </a:ext>
              </a:extLst>
            </p:cNvPr>
            <p:cNvGrpSpPr/>
            <p:nvPr/>
          </p:nvGrpSpPr>
          <p:grpSpPr>
            <a:xfrm>
              <a:off x="7602602" y="461553"/>
              <a:ext cx="261258" cy="261258"/>
              <a:chOff x="2002970" y="548639"/>
              <a:chExt cx="539932" cy="539932"/>
            </a:xfrm>
          </p:grpSpPr>
          <p:sp>
            <p:nvSpPr>
              <p:cNvPr id="48" name="Ovale 47">
                <a:extLst>
                  <a:ext uri="{FF2B5EF4-FFF2-40B4-BE49-F238E27FC236}">
                    <a16:creationId xmlns:a16="http://schemas.microsoft.com/office/drawing/2014/main" id="{84779419-4BAE-4EB4-8356-31184B5EEE5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9" name="Ovale 48">
                <a:extLst>
                  <a:ext uri="{FF2B5EF4-FFF2-40B4-BE49-F238E27FC236}">
                    <a16:creationId xmlns:a16="http://schemas.microsoft.com/office/drawing/2014/main" id="{4D311841-81A0-4116-B2D1-03965080B5CF}"/>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0" name="Gruppo 49">
              <a:extLst>
                <a:ext uri="{FF2B5EF4-FFF2-40B4-BE49-F238E27FC236}">
                  <a16:creationId xmlns:a16="http://schemas.microsoft.com/office/drawing/2014/main" id="{43E630F5-4B4F-46F8-847F-8D0559795F43}"/>
                </a:ext>
              </a:extLst>
            </p:cNvPr>
            <p:cNvGrpSpPr/>
            <p:nvPr/>
          </p:nvGrpSpPr>
          <p:grpSpPr>
            <a:xfrm>
              <a:off x="7863860" y="461553"/>
              <a:ext cx="261258" cy="261258"/>
              <a:chOff x="2002970" y="548639"/>
              <a:chExt cx="539932" cy="539932"/>
            </a:xfrm>
          </p:grpSpPr>
          <p:sp>
            <p:nvSpPr>
              <p:cNvPr id="51" name="Ovale 50">
                <a:extLst>
                  <a:ext uri="{FF2B5EF4-FFF2-40B4-BE49-F238E27FC236}">
                    <a16:creationId xmlns:a16="http://schemas.microsoft.com/office/drawing/2014/main" id="{AD76E77C-648A-461D-B745-2DFF58B15755}"/>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2" name="Ovale 51">
                <a:extLst>
                  <a:ext uri="{FF2B5EF4-FFF2-40B4-BE49-F238E27FC236}">
                    <a16:creationId xmlns:a16="http://schemas.microsoft.com/office/drawing/2014/main" id="{DB8EA57B-3AB3-4AC5-8130-B8B2C61B3CE4}"/>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4331D52-11C5-4EAE-B8C6-501AB67E32DB}"/>
                </a:ext>
              </a:extLst>
            </p:cNvPr>
            <p:cNvGrpSpPr/>
            <p:nvPr/>
          </p:nvGrpSpPr>
          <p:grpSpPr>
            <a:xfrm>
              <a:off x="8125118" y="461553"/>
              <a:ext cx="261258" cy="261258"/>
              <a:chOff x="2002970" y="548639"/>
              <a:chExt cx="539932" cy="539932"/>
            </a:xfrm>
          </p:grpSpPr>
          <p:sp>
            <p:nvSpPr>
              <p:cNvPr id="54" name="Ovale 53">
                <a:extLst>
                  <a:ext uri="{FF2B5EF4-FFF2-40B4-BE49-F238E27FC236}">
                    <a16:creationId xmlns:a16="http://schemas.microsoft.com/office/drawing/2014/main" id="{14A60E55-AC61-47C7-BEAB-4F9546F725DB}"/>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5" name="Ovale 54">
                <a:extLst>
                  <a:ext uri="{FF2B5EF4-FFF2-40B4-BE49-F238E27FC236}">
                    <a16:creationId xmlns:a16="http://schemas.microsoft.com/office/drawing/2014/main" id="{5F8219EA-72AD-4E86-A06D-4A8CBB43C4D4}"/>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sp>
          <p:nvSpPr>
            <p:cNvPr id="81" name="Ovale 80">
              <a:extLst>
                <a:ext uri="{FF2B5EF4-FFF2-40B4-BE49-F238E27FC236}">
                  <a16:creationId xmlns:a16="http://schemas.microsoft.com/office/drawing/2014/main" id="{DB75016A-C05A-4749-8FCD-AF820B30F457}"/>
                </a:ext>
              </a:extLst>
            </p:cNvPr>
            <p:cNvSpPr/>
            <p:nvPr/>
          </p:nvSpPr>
          <p:spPr>
            <a:xfrm>
              <a:off x="369105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84" name="Connettore diritto 83">
              <a:extLst>
                <a:ext uri="{FF2B5EF4-FFF2-40B4-BE49-F238E27FC236}">
                  <a16:creationId xmlns:a16="http://schemas.microsoft.com/office/drawing/2014/main" id="{1DBCA007-408E-4C99-AB82-65CCCB27B81C}"/>
                </a:ext>
              </a:extLst>
            </p:cNvPr>
            <p:cNvCxnSpPr>
              <a:stCxn id="81" idx="1"/>
              <a:endCxn id="81" idx="5"/>
            </p:cNvCxnSpPr>
            <p:nvPr/>
          </p:nvCxnSpPr>
          <p:spPr>
            <a:xfrm>
              <a:off x="372931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85" name="Connettore diritto 84">
              <a:extLst>
                <a:ext uri="{FF2B5EF4-FFF2-40B4-BE49-F238E27FC236}">
                  <a16:creationId xmlns:a16="http://schemas.microsoft.com/office/drawing/2014/main" id="{D2013BCB-81BF-475C-94F7-80D92A14918C}"/>
                </a:ext>
              </a:extLst>
            </p:cNvPr>
            <p:cNvCxnSpPr>
              <a:cxnSpLocks/>
              <a:stCxn id="81" idx="3"/>
              <a:endCxn id="81" idx="7"/>
            </p:cNvCxnSpPr>
            <p:nvPr/>
          </p:nvCxnSpPr>
          <p:spPr>
            <a:xfrm flipV="1">
              <a:off x="372931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88" name="Ovale 87">
              <a:extLst>
                <a:ext uri="{FF2B5EF4-FFF2-40B4-BE49-F238E27FC236}">
                  <a16:creationId xmlns:a16="http://schemas.microsoft.com/office/drawing/2014/main" id="{98F0612C-53D1-4785-A765-CCC6C9745A6C}"/>
                </a:ext>
              </a:extLst>
            </p:cNvPr>
            <p:cNvSpPr/>
            <p:nvPr/>
          </p:nvSpPr>
          <p:spPr>
            <a:xfrm>
              <a:off x="395231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89" name="Connettore diritto 88">
              <a:extLst>
                <a:ext uri="{FF2B5EF4-FFF2-40B4-BE49-F238E27FC236}">
                  <a16:creationId xmlns:a16="http://schemas.microsoft.com/office/drawing/2014/main" id="{C66E1C73-1921-4022-A073-99D077E27A18}"/>
                </a:ext>
              </a:extLst>
            </p:cNvPr>
            <p:cNvCxnSpPr>
              <a:stCxn id="88" idx="1"/>
              <a:endCxn id="88" idx="5"/>
            </p:cNvCxnSpPr>
            <p:nvPr/>
          </p:nvCxnSpPr>
          <p:spPr>
            <a:xfrm>
              <a:off x="399057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0" name="Connettore diritto 89">
              <a:extLst>
                <a:ext uri="{FF2B5EF4-FFF2-40B4-BE49-F238E27FC236}">
                  <a16:creationId xmlns:a16="http://schemas.microsoft.com/office/drawing/2014/main" id="{55925EA2-8E24-453C-9579-ADD3A13D1A5D}"/>
                </a:ext>
              </a:extLst>
            </p:cNvPr>
            <p:cNvCxnSpPr>
              <a:cxnSpLocks/>
              <a:stCxn id="88" idx="3"/>
              <a:endCxn id="88" idx="7"/>
            </p:cNvCxnSpPr>
            <p:nvPr/>
          </p:nvCxnSpPr>
          <p:spPr>
            <a:xfrm flipV="1">
              <a:off x="399057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1" name="Ovale 90">
              <a:extLst>
                <a:ext uri="{FF2B5EF4-FFF2-40B4-BE49-F238E27FC236}">
                  <a16:creationId xmlns:a16="http://schemas.microsoft.com/office/drawing/2014/main" id="{C0CB7E4E-DFBB-455E-AE26-910D7DA7C0F6}"/>
                </a:ext>
              </a:extLst>
            </p:cNvPr>
            <p:cNvSpPr/>
            <p:nvPr/>
          </p:nvSpPr>
          <p:spPr>
            <a:xfrm>
              <a:off x="421357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2" name="Connettore diritto 91">
              <a:extLst>
                <a:ext uri="{FF2B5EF4-FFF2-40B4-BE49-F238E27FC236}">
                  <a16:creationId xmlns:a16="http://schemas.microsoft.com/office/drawing/2014/main" id="{F5046BBE-B287-4C65-A25C-FD8553F62C95}"/>
                </a:ext>
              </a:extLst>
            </p:cNvPr>
            <p:cNvCxnSpPr>
              <a:stCxn id="91" idx="1"/>
              <a:endCxn id="91" idx="5"/>
            </p:cNvCxnSpPr>
            <p:nvPr/>
          </p:nvCxnSpPr>
          <p:spPr>
            <a:xfrm>
              <a:off x="425183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3" name="Connettore diritto 92">
              <a:extLst>
                <a:ext uri="{FF2B5EF4-FFF2-40B4-BE49-F238E27FC236}">
                  <a16:creationId xmlns:a16="http://schemas.microsoft.com/office/drawing/2014/main" id="{ED82C864-AC17-48F3-BD91-376783B3FFC4}"/>
                </a:ext>
              </a:extLst>
            </p:cNvPr>
            <p:cNvCxnSpPr>
              <a:cxnSpLocks/>
              <a:stCxn id="91" idx="3"/>
              <a:endCxn id="91" idx="7"/>
            </p:cNvCxnSpPr>
            <p:nvPr/>
          </p:nvCxnSpPr>
          <p:spPr>
            <a:xfrm flipV="1">
              <a:off x="425183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4" name="Ovale 93">
              <a:extLst>
                <a:ext uri="{FF2B5EF4-FFF2-40B4-BE49-F238E27FC236}">
                  <a16:creationId xmlns:a16="http://schemas.microsoft.com/office/drawing/2014/main" id="{BD088C6D-6218-48AB-BADD-F08408C5D9C5}"/>
                </a:ext>
              </a:extLst>
            </p:cNvPr>
            <p:cNvSpPr/>
            <p:nvPr/>
          </p:nvSpPr>
          <p:spPr>
            <a:xfrm>
              <a:off x="447483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5" name="Connettore diritto 94">
              <a:extLst>
                <a:ext uri="{FF2B5EF4-FFF2-40B4-BE49-F238E27FC236}">
                  <a16:creationId xmlns:a16="http://schemas.microsoft.com/office/drawing/2014/main" id="{820A4F37-B689-40A5-8C51-D841ACA2D9F3}"/>
                </a:ext>
              </a:extLst>
            </p:cNvPr>
            <p:cNvCxnSpPr>
              <a:stCxn id="94" idx="1"/>
              <a:endCxn id="94" idx="5"/>
            </p:cNvCxnSpPr>
            <p:nvPr/>
          </p:nvCxnSpPr>
          <p:spPr>
            <a:xfrm>
              <a:off x="451309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CC480364-4BDE-448E-B267-B6FE6AAEC2C6}"/>
                </a:ext>
              </a:extLst>
            </p:cNvPr>
            <p:cNvCxnSpPr>
              <a:cxnSpLocks/>
              <a:stCxn id="94" idx="3"/>
              <a:endCxn id="94" idx="7"/>
            </p:cNvCxnSpPr>
            <p:nvPr/>
          </p:nvCxnSpPr>
          <p:spPr>
            <a:xfrm flipV="1">
              <a:off x="451309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7" name="Ovale 96">
              <a:extLst>
                <a:ext uri="{FF2B5EF4-FFF2-40B4-BE49-F238E27FC236}">
                  <a16:creationId xmlns:a16="http://schemas.microsoft.com/office/drawing/2014/main" id="{726BCD73-2782-4B7F-A9B1-D4F32B7D6BE3}"/>
                </a:ext>
              </a:extLst>
            </p:cNvPr>
            <p:cNvSpPr/>
            <p:nvPr/>
          </p:nvSpPr>
          <p:spPr>
            <a:xfrm>
              <a:off x="473608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8" name="Connettore diritto 97">
              <a:extLst>
                <a:ext uri="{FF2B5EF4-FFF2-40B4-BE49-F238E27FC236}">
                  <a16:creationId xmlns:a16="http://schemas.microsoft.com/office/drawing/2014/main" id="{454D3274-28E8-4574-8994-B8D4F1F91714}"/>
                </a:ext>
              </a:extLst>
            </p:cNvPr>
            <p:cNvCxnSpPr>
              <a:stCxn id="97" idx="1"/>
              <a:endCxn id="97" idx="5"/>
            </p:cNvCxnSpPr>
            <p:nvPr/>
          </p:nvCxnSpPr>
          <p:spPr>
            <a:xfrm>
              <a:off x="477434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9" name="Connettore diritto 98">
              <a:extLst>
                <a:ext uri="{FF2B5EF4-FFF2-40B4-BE49-F238E27FC236}">
                  <a16:creationId xmlns:a16="http://schemas.microsoft.com/office/drawing/2014/main" id="{FC8177D3-9F65-4283-8CA5-5EA0C724C433}"/>
                </a:ext>
              </a:extLst>
            </p:cNvPr>
            <p:cNvCxnSpPr>
              <a:cxnSpLocks/>
              <a:stCxn id="97" idx="3"/>
              <a:endCxn id="97" idx="7"/>
            </p:cNvCxnSpPr>
            <p:nvPr/>
          </p:nvCxnSpPr>
          <p:spPr>
            <a:xfrm flipV="1">
              <a:off x="477434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0" name="Ovale 99">
              <a:extLst>
                <a:ext uri="{FF2B5EF4-FFF2-40B4-BE49-F238E27FC236}">
                  <a16:creationId xmlns:a16="http://schemas.microsoft.com/office/drawing/2014/main" id="{AAB7579E-48F2-4198-9BFA-23B8C24FD7F2}"/>
                </a:ext>
              </a:extLst>
            </p:cNvPr>
            <p:cNvSpPr/>
            <p:nvPr/>
          </p:nvSpPr>
          <p:spPr>
            <a:xfrm>
              <a:off x="499734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1" name="Connettore diritto 100">
              <a:extLst>
                <a:ext uri="{FF2B5EF4-FFF2-40B4-BE49-F238E27FC236}">
                  <a16:creationId xmlns:a16="http://schemas.microsoft.com/office/drawing/2014/main" id="{BDFCB3EE-9695-4ABE-B6CC-102A340AD3E2}"/>
                </a:ext>
              </a:extLst>
            </p:cNvPr>
            <p:cNvCxnSpPr>
              <a:stCxn id="100" idx="1"/>
              <a:endCxn id="100" idx="5"/>
            </p:cNvCxnSpPr>
            <p:nvPr/>
          </p:nvCxnSpPr>
          <p:spPr>
            <a:xfrm>
              <a:off x="503560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2" name="Connettore diritto 101">
              <a:extLst>
                <a:ext uri="{FF2B5EF4-FFF2-40B4-BE49-F238E27FC236}">
                  <a16:creationId xmlns:a16="http://schemas.microsoft.com/office/drawing/2014/main" id="{B92558A4-12A9-4E12-AE75-0AF47D0F7AC8}"/>
                </a:ext>
              </a:extLst>
            </p:cNvPr>
            <p:cNvCxnSpPr>
              <a:cxnSpLocks/>
              <a:stCxn id="100" idx="3"/>
              <a:endCxn id="100" idx="7"/>
            </p:cNvCxnSpPr>
            <p:nvPr/>
          </p:nvCxnSpPr>
          <p:spPr>
            <a:xfrm flipV="1">
              <a:off x="503560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3" name="Ovale 102">
              <a:extLst>
                <a:ext uri="{FF2B5EF4-FFF2-40B4-BE49-F238E27FC236}">
                  <a16:creationId xmlns:a16="http://schemas.microsoft.com/office/drawing/2014/main" id="{77D966DC-715E-4BF8-B1A5-DE8936B8DD80}"/>
                </a:ext>
              </a:extLst>
            </p:cNvPr>
            <p:cNvSpPr/>
            <p:nvPr/>
          </p:nvSpPr>
          <p:spPr>
            <a:xfrm>
              <a:off x="525860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4" name="Connettore diritto 103">
              <a:extLst>
                <a:ext uri="{FF2B5EF4-FFF2-40B4-BE49-F238E27FC236}">
                  <a16:creationId xmlns:a16="http://schemas.microsoft.com/office/drawing/2014/main" id="{B64CA183-5F94-49D3-B220-CB769A392AFD}"/>
                </a:ext>
              </a:extLst>
            </p:cNvPr>
            <p:cNvCxnSpPr>
              <a:stCxn id="103" idx="1"/>
              <a:endCxn id="103" idx="5"/>
            </p:cNvCxnSpPr>
            <p:nvPr/>
          </p:nvCxnSpPr>
          <p:spPr>
            <a:xfrm>
              <a:off x="529686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5" name="Connettore diritto 104">
              <a:extLst>
                <a:ext uri="{FF2B5EF4-FFF2-40B4-BE49-F238E27FC236}">
                  <a16:creationId xmlns:a16="http://schemas.microsoft.com/office/drawing/2014/main" id="{6B2A8B66-2392-40BE-A310-A5917460D4D7}"/>
                </a:ext>
              </a:extLst>
            </p:cNvPr>
            <p:cNvCxnSpPr>
              <a:cxnSpLocks/>
              <a:stCxn id="103" idx="3"/>
              <a:endCxn id="103" idx="7"/>
            </p:cNvCxnSpPr>
            <p:nvPr/>
          </p:nvCxnSpPr>
          <p:spPr>
            <a:xfrm flipV="1">
              <a:off x="529686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6" name="Ovale 105">
              <a:extLst>
                <a:ext uri="{FF2B5EF4-FFF2-40B4-BE49-F238E27FC236}">
                  <a16:creationId xmlns:a16="http://schemas.microsoft.com/office/drawing/2014/main" id="{3EE0DDBB-BE2C-4C57-9E24-190837BE8386}"/>
                </a:ext>
              </a:extLst>
            </p:cNvPr>
            <p:cNvSpPr/>
            <p:nvPr/>
          </p:nvSpPr>
          <p:spPr>
            <a:xfrm>
              <a:off x="551986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7" name="Connettore diritto 106">
              <a:extLst>
                <a:ext uri="{FF2B5EF4-FFF2-40B4-BE49-F238E27FC236}">
                  <a16:creationId xmlns:a16="http://schemas.microsoft.com/office/drawing/2014/main" id="{9DD35CAB-ACAE-48DD-AACA-ECE2E4833C55}"/>
                </a:ext>
              </a:extLst>
            </p:cNvPr>
            <p:cNvCxnSpPr>
              <a:stCxn id="106" idx="1"/>
              <a:endCxn id="106" idx="5"/>
            </p:cNvCxnSpPr>
            <p:nvPr/>
          </p:nvCxnSpPr>
          <p:spPr>
            <a:xfrm>
              <a:off x="555812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8" name="Connettore diritto 107">
              <a:extLst>
                <a:ext uri="{FF2B5EF4-FFF2-40B4-BE49-F238E27FC236}">
                  <a16:creationId xmlns:a16="http://schemas.microsoft.com/office/drawing/2014/main" id="{40B67ECB-4074-49F0-98E6-C784FEEAFFF1}"/>
                </a:ext>
              </a:extLst>
            </p:cNvPr>
            <p:cNvCxnSpPr>
              <a:cxnSpLocks/>
              <a:stCxn id="106" idx="3"/>
              <a:endCxn id="106" idx="7"/>
            </p:cNvCxnSpPr>
            <p:nvPr/>
          </p:nvCxnSpPr>
          <p:spPr>
            <a:xfrm flipV="1">
              <a:off x="555812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9" name="Ovale 108">
              <a:extLst>
                <a:ext uri="{FF2B5EF4-FFF2-40B4-BE49-F238E27FC236}">
                  <a16:creationId xmlns:a16="http://schemas.microsoft.com/office/drawing/2014/main" id="{18248A5C-7505-45A8-A571-9788DA914736}"/>
                </a:ext>
              </a:extLst>
            </p:cNvPr>
            <p:cNvSpPr/>
            <p:nvPr/>
          </p:nvSpPr>
          <p:spPr>
            <a:xfrm>
              <a:off x="578112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0" name="Connettore diritto 109">
              <a:extLst>
                <a:ext uri="{FF2B5EF4-FFF2-40B4-BE49-F238E27FC236}">
                  <a16:creationId xmlns:a16="http://schemas.microsoft.com/office/drawing/2014/main" id="{A915AB47-F25D-4533-AC45-377B99E7109B}"/>
                </a:ext>
              </a:extLst>
            </p:cNvPr>
            <p:cNvCxnSpPr>
              <a:stCxn id="109" idx="1"/>
              <a:endCxn id="109" idx="5"/>
            </p:cNvCxnSpPr>
            <p:nvPr/>
          </p:nvCxnSpPr>
          <p:spPr>
            <a:xfrm>
              <a:off x="581938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1" name="Connettore diritto 110">
              <a:extLst>
                <a:ext uri="{FF2B5EF4-FFF2-40B4-BE49-F238E27FC236}">
                  <a16:creationId xmlns:a16="http://schemas.microsoft.com/office/drawing/2014/main" id="{6BA6B347-F643-4314-8D0D-804CC564B9B1}"/>
                </a:ext>
              </a:extLst>
            </p:cNvPr>
            <p:cNvCxnSpPr>
              <a:cxnSpLocks/>
              <a:stCxn id="109" idx="3"/>
              <a:endCxn id="109" idx="7"/>
            </p:cNvCxnSpPr>
            <p:nvPr/>
          </p:nvCxnSpPr>
          <p:spPr>
            <a:xfrm flipV="1">
              <a:off x="581938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2" name="Ovale 111">
              <a:extLst>
                <a:ext uri="{FF2B5EF4-FFF2-40B4-BE49-F238E27FC236}">
                  <a16:creationId xmlns:a16="http://schemas.microsoft.com/office/drawing/2014/main" id="{2E9334E9-50E7-441B-A9A0-4ABF2377D456}"/>
                </a:ext>
              </a:extLst>
            </p:cNvPr>
            <p:cNvSpPr/>
            <p:nvPr/>
          </p:nvSpPr>
          <p:spPr>
            <a:xfrm>
              <a:off x="604237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3" name="Connettore diritto 112">
              <a:extLst>
                <a:ext uri="{FF2B5EF4-FFF2-40B4-BE49-F238E27FC236}">
                  <a16:creationId xmlns:a16="http://schemas.microsoft.com/office/drawing/2014/main" id="{0B6BD3D7-4A43-4D95-8DEE-0B2EB7C51101}"/>
                </a:ext>
              </a:extLst>
            </p:cNvPr>
            <p:cNvCxnSpPr>
              <a:stCxn id="112" idx="1"/>
              <a:endCxn id="112" idx="5"/>
            </p:cNvCxnSpPr>
            <p:nvPr/>
          </p:nvCxnSpPr>
          <p:spPr>
            <a:xfrm>
              <a:off x="608063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101A175F-760C-406E-A91E-FCA790C37CF7}"/>
                </a:ext>
              </a:extLst>
            </p:cNvPr>
            <p:cNvCxnSpPr>
              <a:cxnSpLocks/>
              <a:stCxn id="112" idx="3"/>
              <a:endCxn id="112" idx="7"/>
            </p:cNvCxnSpPr>
            <p:nvPr/>
          </p:nvCxnSpPr>
          <p:spPr>
            <a:xfrm flipV="1">
              <a:off x="608063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5" name="Ovale 114">
              <a:extLst>
                <a:ext uri="{FF2B5EF4-FFF2-40B4-BE49-F238E27FC236}">
                  <a16:creationId xmlns:a16="http://schemas.microsoft.com/office/drawing/2014/main" id="{8E608050-AA59-40EC-9D13-B68064E356D2}"/>
                </a:ext>
              </a:extLst>
            </p:cNvPr>
            <p:cNvSpPr/>
            <p:nvPr/>
          </p:nvSpPr>
          <p:spPr>
            <a:xfrm>
              <a:off x="630363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6" name="Connettore diritto 115">
              <a:extLst>
                <a:ext uri="{FF2B5EF4-FFF2-40B4-BE49-F238E27FC236}">
                  <a16:creationId xmlns:a16="http://schemas.microsoft.com/office/drawing/2014/main" id="{45C27F8B-D69B-4814-9E13-1F40D930D8A3}"/>
                </a:ext>
              </a:extLst>
            </p:cNvPr>
            <p:cNvCxnSpPr>
              <a:stCxn id="115" idx="1"/>
              <a:endCxn id="115" idx="5"/>
            </p:cNvCxnSpPr>
            <p:nvPr/>
          </p:nvCxnSpPr>
          <p:spPr>
            <a:xfrm>
              <a:off x="634189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7" name="Connettore diritto 116">
              <a:extLst>
                <a:ext uri="{FF2B5EF4-FFF2-40B4-BE49-F238E27FC236}">
                  <a16:creationId xmlns:a16="http://schemas.microsoft.com/office/drawing/2014/main" id="{1016F4BA-AAB1-4197-9517-9459A15E3252}"/>
                </a:ext>
              </a:extLst>
            </p:cNvPr>
            <p:cNvCxnSpPr>
              <a:cxnSpLocks/>
              <a:stCxn id="115" idx="3"/>
              <a:endCxn id="115" idx="7"/>
            </p:cNvCxnSpPr>
            <p:nvPr/>
          </p:nvCxnSpPr>
          <p:spPr>
            <a:xfrm flipV="1">
              <a:off x="634189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8" name="Ovale 117">
              <a:extLst>
                <a:ext uri="{FF2B5EF4-FFF2-40B4-BE49-F238E27FC236}">
                  <a16:creationId xmlns:a16="http://schemas.microsoft.com/office/drawing/2014/main" id="{8FC5E884-BAB4-41B7-B901-659DCD1F88B8}"/>
                </a:ext>
              </a:extLst>
            </p:cNvPr>
            <p:cNvSpPr/>
            <p:nvPr/>
          </p:nvSpPr>
          <p:spPr>
            <a:xfrm>
              <a:off x="656489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9" name="Connettore diritto 118">
              <a:extLst>
                <a:ext uri="{FF2B5EF4-FFF2-40B4-BE49-F238E27FC236}">
                  <a16:creationId xmlns:a16="http://schemas.microsoft.com/office/drawing/2014/main" id="{7360DF71-C16C-4EFA-98F2-2EB807BF1115}"/>
                </a:ext>
              </a:extLst>
            </p:cNvPr>
            <p:cNvCxnSpPr>
              <a:stCxn id="118" idx="1"/>
              <a:endCxn id="118" idx="5"/>
            </p:cNvCxnSpPr>
            <p:nvPr/>
          </p:nvCxnSpPr>
          <p:spPr>
            <a:xfrm>
              <a:off x="660315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0" name="Connettore diritto 119">
              <a:extLst>
                <a:ext uri="{FF2B5EF4-FFF2-40B4-BE49-F238E27FC236}">
                  <a16:creationId xmlns:a16="http://schemas.microsoft.com/office/drawing/2014/main" id="{95681513-3AC1-4AF3-9458-3AEB05A69225}"/>
                </a:ext>
              </a:extLst>
            </p:cNvPr>
            <p:cNvCxnSpPr>
              <a:cxnSpLocks/>
              <a:stCxn id="118" idx="3"/>
              <a:endCxn id="118" idx="7"/>
            </p:cNvCxnSpPr>
            <p:nvPr/>
          </p:nvCxnSpPr>
          <p:spPr>
            <a:xfrm flipV="1">
              <a:off x="660315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1" name="Ovale 120">
              <a:extLst>
                <a:ext uri="{FF2B5EF4-FFF2-40B4-BE49-F238E27FC236}">
                  <a16:creationId xmlns:a16="http://schemas.microsoft.com/office/drawing/2014/main" id="{DD566102-A37B-4009-B1CD-7AE154484E0E}"/>
                </a:ext>
              </a:extLst>
            </p:cNvPr>
            <p:cNvSpPr/>
            <p:nvPr/>
          </p:nvSpPr>
          <p:spPr>
            <a:xfrm>
              <a:off x="682615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2" name="Connettore diritto 121">
              <a:extLst>
                <a:ext uri="{FF2B5EF4-FFF2-40B4-BE49-F238E27FC236}">
                  <a16:creationId xmlns:a16="http://schemas.microsoft.com/office/drawing/2014/main" id="{63C1FBE3-86AE-4A02-83A1-38CDF008E66B}"/>
                </a:ext>
              </a:extLst>
            </p:cNvPr>
            <p:cNvCxnSpPr>
              <a:stCxn id="121" idx="1"/>
              <a:endCxn id="121" idx="5"/>
            </p:cNvCxnSpPr>
            <p:nvPr/>
          </p:nvCxnSpPr>
          <p:spPr>
            <a:xfrm>
              <a:off x="686441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4A65C05D-96B7-4A7A-AF22-E7F8418C4CDF}"/>
                </a:ext>
              </a:extLst>
            </p:cNvPr>
            <p:cNvCxnSpPr>
              <a:cxnSpLocks/>
              <a:stCxn id="121" idx="3"/>
              <a:endCxn id="121" idx="7"/>
            </p:cNvCxnSpPr>
            <p:nvPr/>
          </p:nvCxnSpPr>
          <p:spPr>
            <a:xfrm flipV="1">
              <a:off x="686441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4" name="Ovale 123">
              <a:extLst>
                <a:ext uri="{FF2B5EF4-FFF2-40B4-BE49-F238E27FC236}">
                  <a16:creationId xmlns:a16="http://schemas.microsoft.com/office/drawing/2014/main" id="{4DEB4134-D93D-414B-936D-AB16BE742EF3}"/>
                </a:ext>
              </a:extLst>
            </p:cNvPr>
            <p:cNvSpPr/>
            <p:nvPr/>
          </p:nvSpPr>
          <p:spPr>
            <a:xfrm>
              <a:off x="708741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5" name="Connettore diritto 124">
              <a:extLst>
                <a:ext uri="{FF2B5EF4-FFF2-40B4-BE49-F238E27FC236}">
                  <a16:creationId xmlns:a16="http://schemas.microsoft.com/office/drawing/2014/main" id="{65925F52-24F4-4895-BA62-6A50CAFC055F}"/>
                </a:ext>
              </a:extLst>
            </p:cNvPr>
            <p:cNvCxnSpPr>
              <a:stCxn id="124" idx="1"/>
              <a:endCxn id="124" idx="5"/>
            </p:cNvCxnSpPr>
            <p:nvPr/>
          </p:nvCxnSpPr>
          <p:spPr>
            <a:xfrm>
              <a:off x="712567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6" name="Connettore diritto 125">
              <a:extLst>
                <a:ext uri="{FF2B5EF4-FFF2-40B4-BE49-F238E27FC236}">
                  <a16:creationId xmlns:a16="http://schemas.microsoft.com/office/drawing/2014/main" id="{F8C614C0-3863-4F0D-A650-041D5D1BAC0B}"/>
                </a:ext>
              </a:extLst>
            </p:cNvPr>
            <p:cNvCxnSpPr>
              <a:cxnSpLocks/>
              <a:stCxn id="124" idx="3"/>
              <a:endCxn id="124" idx="7"/>
            </p:cNvCxnSpPr>
            <p:nvPr/>
          </p:nvCxnSpPr>
          <p:spPr>
            <a:xfrm flipV="1">
              <a:off x="712567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7" name="Ovale 126">
              <a:extLst>
                <a:ext uri="{FF2B5EF4-FFF2-40B4-BE49-F238E27FC236}">
                  <a16:creationId xmlns:a16="http://schemas.microsoft.com/office/drawing/2014/main" id="{3F0CF8BE-6670-4ABF-85B2-A4E7BD95C412}"/>
                </a:ext>
              </a:extLst>
            </p:cNvPr>
            <p:cNvSpPr/>
            <p:nvPr/>
          </p:nvSpPr>
          <p:spPr>
            <a:xfrm>
              <a:off x="734866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8" name="Connettore diritto 127">
              <a:extLst>
                <a:ext uri="{FF2B5EF4-FFF2-40B4-BE49-F238E27FC236}">
                  <a16:creationId xmlns:a16="http://schemas.microsoft.com/office/drawing/2014/main" id="{CB4DA8F7-85ED-46D1-9E87-8BECC63B8269}"/>
                </a:ext>
              </a:extLst>
            </p:cNvPr>
            <p:cNvCxnSpPr>
              <a:stCxn id="127" idx="1"/>
              <a:endCxn id="127" idx="5"/>
            </p:cNvCxnSpPr>
            <p:nvPr/>
          </p:nvCxnSpPr>
          <p:spPr>
            <a:xfrm>
              <a:off x="738692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9" name="Connettore diritto 128">
              <a:extLst>
                <a:ext uri="{FF2B5EF4-FFF2-40B4-BE49-F238E27FC236}">
                  <a16:creationId xmlns:a16="http://schemas.microsoft.com/office/drawing/2014/main" id="{A18ED8D3-11C5-41B7-9DF5-DBF3F301106D}"/>
                </a:ext>
              </a:extLst>
            </p:cNvPr>
            <p:cNvCxnSpPr>
              <a:cxnSpLocks/>
              <a:stCxn id="127" idx="3"/>
              <a:endCxn id="127" idx="7"/>
            </p:cNvCxnSpPr>
            <p:nvPr/>
          </p:nvCxnSpPr>
          <p:spPr>
            <a:xfrm flipV="1">
              <a:off x="738692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0" name="Ovale 129">
              <a:extLst>
                <a:ext uri="{FF2B5EF4-FFF2-40B4-BE49-F238E27FC236}">
                  <a16:creationId xmlns:a16="http://schemas.microsoft.com/office/drawing/2014/main" id="{C7401800-5AED-4419-A33D-8C5168528C14}"/>
                </a:ext>
              </a:extLst>
            </p:cNvPr>
            <p:cNvSpPr/>
            <p:nvPr/>
          </p:nvSpPr>
          <p:spPr>
            <a:xfrm>
              <a:off x="760992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1" name="Connettore diritto 130">
              <a:extLst>
                <a:ext uri="{FF2B5EF4-FFF2-40B4-BE49-F238E27FC236}">
                  <a16:creationId xmlns:a16="http://schemas.microsoft.com/office/drawing/2014/main" id="{EE78B032-FD69-48E3-B5EE-02CB33A9A14F}"/>
                </a:ext>
              </a:extLst>
            </p:cNvPr>
            <p:cNvCxnSpPr>
              <a:stCxn id="130" idx="1"/>
              <a:endCxn id="130" idx="5"/>
            </p:cNvCxnSpPr>
            <p:nvPr/>
          </p:nvCxnSpPr>
          <p:spPr>
            <a:xfrm>
              <a:off x="764818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2" name="Connettore diritto 131">
              <a:extLst>
                <a:ext uri="{FF2B5EF4-FFF2-40B4-BE49-F238E27FC236}">
                  <a16:creationId xmlns:a16="http://schemas.microsoft.com/office/drawing/2014/main" id="{CE0AF658-5C50-4076-9045-C4B6EC0D9347}"/>
                </a:ext>
              </a:extLst>
            </p:cNvPr>
            <p:cNvCxnSpPr>
              <a:cxnSpLocks/>
              <a:stCxn id="130" idx="3"/>
              <a:endCxn id="130" idx="7"/>
            </p:cNvCxnSpPr>
            <p:nvPr/>
          </p:nvCxnSpPr>
          <p:spPr>
            <a:xfrm flipV="1">
              <a:off x="764818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3" name="Ovale 132">
              <a:extLst>
                <a:ext uri="{FF2B5EF4-FFF2-40B4-BE49-F238E27FC236}">
                  <a16:creationId xmlns:a16="http://schemas.microsoft.com/office/drawing/2014/main" id="{E5DE446F-1508-4C7A-A504-FF62F8A6A51E}"/>
                </a:ext>
              </a:extLst>
            </p:cNvPr>
            <p:cNvSpPr/>
            <p:nvPr/>
          </p:nvSpPr>
          <p:spPr>
            <a:xfrm>
              <a:off x="787118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4" name="Connettore diritto 133">
              <a:extLst>
                <a:ext uri="{FF2B5EF4-FFF2-40B4-BE49-F238E27FC236}">
                  <a16:creationId xmlns:a16="http://schemas.microsoft.com/office/drawing/2014/main" id="{85CC4C2B-EEE0-471B-9094-FF42E8B4161B}"/>
                </a:ext>
              </a:extLst>
            </p:cNvPr>
            <p:cNvCxnSpPr>
              <a:stCxn id="133" idx="1"/>
              <a:endCxn id="133" idx="5"/>
            </p:cNvCxnSpPr>
            <p:nvPr/>
          </p:nvCxnSpPr>
          <p:spPr>
            <a:xfrm>
              <a:off x="790944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5" name="Connettore diritto 134">
              <a:extLst>
                <a:ext uri="{FF2B5EF4-FFF2-40B4-BE49-F238E27FC236}">
                  <a16:creationId xmlns:a16="http://schemas.microsoft.com/office/drawing/2014/main" id="{66EE3B1E-0590-4AE1-A39F-FB05A4A154D7}"/>
                </a:ext>
              </a:extLst>
            </p:cNvPr>
            <p:cNvCxnSpPr>
              <a:cxnSpLocks/>
              <a:stCxn id="133" idx="3"/>
              <a:endCxn id="133" idx="7"/>
            </p:cNvCxnSpPr>
            <p:nvPr/>
          </p:nvCxnSpPr>
          <p:spPr>
            <a:xfrm flipV="1">
              <a:off x="790944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6" name="Ovale 135">
              <a:extLst>
                <a:ext uri="{FF2B5EF4-FFF2-40B4-BE49-F238E27FC236}">
                  <a16:creationId xmlns:a16="http://schemas.microsoft.com/office/drawing/2014/main" id="{E67A3C1C-57F6-4124-9B1D-639768E3C0FD}"/>
                </a:ext>
              </a:extLst>
            </p:cNvPr>
            <p:cNvSpPr/>
            <p:nvPr/>
          </p:nvSpPr>
          <p:spPr>
            <a:xfrm>
              <a:off x="813244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7" name="Connettore diritto 136">
              <a:extLst>
                <a:ext uri="{FF2B5EF4-FFF2-40B4-BE49-F238E27FC236}">
                  <a16:creationId xmlns:a16="http://schemas.microsoft.com/office/drawing/2014/main" id="{C0A0DAD3-591C-4B4C-BF18-3E14B9457B9D}"/>
                </a:ext>
              </a:extLst>
            </p:cNvPr>
            <p:cNvCxnSpPr>
              <a:stCxn id="136" idx="1"/>
              <a:endCxn id="136" idx="5"/>
            </p:cNvCxnSpPr>
            <p:nvPr/>
          </p:nvCxnSpPr>
          <p:spPr>
            <a:xfrm>
              <a:off x="817070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B70BEC79-241B-49C1-B37F-96F12B21C9D9}"/>
                </a:ext>
              </a:extLst>
            </p:cNvPr>
            <p:cNvCxnSpPr>
              <a:cxnSpLocks/>
              <a:stCxn id="136" idx="3"/>
              <a:endCxn id="136" idx="7"/>
            </p:cNvCxnSpPr>
            <p:nvPr/>
          </p:nvCxnSpPr>
          <p:spPr>
            <a:xfrm flipV="1">
              <a:off x="817070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42" name="Connettore 2 141">
              <a:extLst>
                <a:ext uri="{FF2B5EF4-FFF2-40B4-BE49-F238E27FC236}">
                  <a16:creationId xmlns:a16="http://schemas.microsoft.com/office/drawing/2014/main" id="{1DD5D5C1-71A6-4CB6-9C1B-19A3FAED9701}"/>
                </a:ext>
              </a:extLst>
            </p:cNvPr>
            <p:cNvCxnSpPr>
              <a:cxnSpLocks/>
            </p:cNvCxnSpPr>
            <p:nvPr/>
          </p:nvCxnSpPr>
          <p:spPr>
            <a:xfrm>
              <a:off x="243840" y="1715589"/>
              <a:ext cx="108595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9938CF1B-A686-46E2-866E-2C78A714D249}"/>
                </a:ext>
              </a:extLst>
            </p:cNvPr>
            <p:cNvSpPr txBox="1"/>
            <p:nvPr/>
          </p:nvSpPr>
          <p:spPr>
            <a:xfrm>
              <a:off x="10965410" y="1805633"/>
              <a:ext cx="276038" cy="369332"/>
            </a:xfrm>
            <a:prstGeom prst="rect">
              <a:avLst/>
            </a:prstGeom>
            <a:noFill/>
          </p:spPr>
          <p:txBody>
            <a:bodyPr wrap="none" rtlCol="0">
              <a:spAutoFit/>
            </a:bodyPr>
            <a:lstStyle/>
            <a:p>
              <a:r>
                <a:rPr lang="it-IT" dirty="0"/>
                <a:t>z</a:t>
              </a:r>
            </a:p>
          </p:txBody>
        </p:sp>
        <p:sp>
          <p:nvSpPr>
            <p:cNvPr id="145" name="CasellaDiTesto 144">
              <a:extLst>
                <a:ext uri="{FF2B5EF4-FFF2-40B4-BE49-F238E27FC236}">
                  <a16:creationId xmlns:a16="http://schemas.microsoft.com/office/drawing/2014/main" id="{EA902048-4EA6-40CD-BD96-D9D5C55485E9}"/>
                </a:ext>
              </a:extLst>
            </p:cNvPr>
            <p:cNvSpPr txBox="1"/>
            <p:nvPr/>
          </p:nvSpPr>
          <p:spPr>
            <a:xfrm>
              <a:off x="487680" y="1256214"/>
              <a:ext cx="303288" cy="369332"/>
            </a:xfrm>
            <a:prstGeom prst="rect">
              <a:avLst/>
            </a:prstGeom>
            <a:noFill/>
          </p:spPr>
          <p:txBody>
            <a:bodyPr wrap="none" rtlCol="0">
              <a:spAutoFit/>
            </a:bodyPr>
            <a:lstStyle/>
            <a:p>
              <a:r>
                <a:rPr lang="it-IT" dirty="0"/>
                <a:t>P</a:t>
              </a:r>
            </a:p>
          </p:txBody>
        </p:sp>
        <p:sp>
          <p:nvSpPr>
            <p:cNvPr id="146" name="Ovale 145">
              <a:extLst>
                <a:ext uri="{FF2B5EF4-FFF2-40B4-BE49-F238E27FC236}">
                  <a16:creationId xmlns:a16="http://schemas.microsoft.com/office/drawing/2014/main" id="{F4022023-B3DE-4409-9876-00A4688363FC}"/>
                </a:ext>
              </a:extLst>
            </p:cNvPr>
            <p:cNvSpPr/>
            <p:nvPr/>
          </p:nvSpPr>
          <p:spPr>
            <a:xfrm>
              <a:off x="600892" y="1687285"/>
              <a:ext cx="52251" cy="52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48" name="Connettore diritto 147">
              <a:extLst>
                <a:ext uri="{FF2B5EF4-FFF2-40B4-BE49-F238E27FC236}">
                  <a16:creationId xmlns:a16="http://schemas.microsoft.com/office/drawing/2014/main" id="{F7FB7E6C-DECA-49AF-AEDE-EBEF60710C51}"/>
                </a:ext>
              </a:extLst>
            </p:cNvPr>
            <p:cNvCxnSpPr>
              <a:stCxn id="146" idx="0"/>
              <a:endCxn id="28" idx="7"/>
            </p:cNvCxnSpPr>
            <p:nvPr/>
          </p:nvCxnSpPr>
          <p:spPr>
            <a:xfrm flipV="1">
              <a:off x="627018" y="562386"/>
              <a:ext cx="5315904" cy="1124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Connettore 2 154">
              <a:extLst>
                <a:ext uri="{FF2B5EF4-FFF2-40B4-BE49-F238E27FC236}">
                  <a16:creationId xmlns:a16="http://schemas.microsoft.com/office/drawing/2014/main" id="{E01B917B-D0A8-45FD-A6B2-89128B297B4B}"/>
                </a:ext>
              </a:extLst>
            </p:cNvPr>
            <p:cNvCxnSpPr>
              <a:cxnSpLocks/>
            </p:cNvCxnSpPr>
            <p:nvPr/>
          </p:nvCxnSpPr>
          <p:spPr>
            <a:xfrm>
              <a:off x="5911362" y="722811"/>
              <a:ext cx="10205" cy="9753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6" name="CasellaDiTesto 155">
              <a:extLst>
                <a:ext uri="{FF2B5EF4-FFF2-40B4-BE49-F238E27FC236}">
                  <a16:creationId xmlns:a16="http://schemas.microsoft.com/office/drawing/2014/main" id="{DDCCE64B-8C5E-4BED-AE5B-86076266E867}"/>
                </a:ext>
              </a:extLst>
            </p:cNvPr>
            <p:cNvSpPr txBox="1"/>
            <p:nvPr/>
          </p:nvSpPr>
          <p:spPr>
            <a:xfrm>
              <a:off x="5930651" y="967045"/>
              <a:ext cx="309700" cy="369332"/>
            </a:xfrm>
            <a:prstGeom prst="rect">
              <a:avLst/>
            </a:prstGeom>
            <a:noFill/>
          </p:spPr>
          <p:txBody>
            <a:bodyPr wrap="none" rtlCol="0">
              <a:spAutoFit/>
            </a:bodyPr>
            <a:lstStyle/>
            <a:p>
              <a:r>
                <a:rPr lang="it-IT" dirty="0"/>
                <a:t>R</a:t>
              </a:r>
            </a:p>
          </p:txBody>
        </p:sp>
        <p:cxnSp>
          <p:nvCxnSpPr>
            <p:cNvPr id="159" name="Connettore 2 158">
              <a:extLst>
                <a:ext uri="{FF2B5EF4-FFF2-40B4-BE49-F238E27FC236}">
                  <a16:creationId xmlns:a16="http://schemas.microsoft.com/office/drawing/2014/main" id="{64D54DDA-16C4-4E39-84D0-44F56729FDF8}"/>
                </a:ext>
              </a:extLst>
            </p:cNvPr>
            <p:cNvCxnSpPr>
              <a:cxnSpLocks/>
            </p:cNvCxnSpPr>
            <p:nvPr/>
          </p:nvCxnSpPr>
          <p:spPr>
            <a:xfrm flipV="1">
              <a:off x="672432" y="3878201"/>
              <a:ext cx="525821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CasellaDiTesto 160">
              <a:extLst>
                <a:ext uri="{FF2B5EF4-FFF2-40B4-BE49-F238E27FC236}">
                  <a16:creationId xmlns:a16="http://schemas.microsoft.com/office/drawing/2014/main" id="{D1379348-3443-412F-B4EA-1ABD452FD72C}"/>
                </a:ext>
              </a:extLst>
            </p:cNvPr>
            <p:cNvSpPr txBox="1"/>
            <p:nvPr/>
          </p:nvSpPr>
          <p:spPr>
            <a:xfrm>
              <a:off x="3010771" y="3880451"/>
              <a:ext cx="276038" cy="369332"/>
            </a:xfrm>
            <a:prstGeom prst="rect">
              <a:avLst/>
            </a:prstGeom>
            <a:noFill/>
          </p:spPr>
          <p:txBody>
            <a:bodyPr wrap="none" rtlCol="0">
              <a:spAutoFit/>
            </a:bodyPr>
            <a:lstStyle/>
            <a:p>
              <a:r>
                <a:rPr lang="it-IT" dirty="0"/>
                <a:t>z</a:t>
              </a:r>
            </a:p>
          </p:txBody>
        </p:sp>
        <p:cxnSp>
          <p:nvCxnSpPr>
            <p:cNvPr id="163" name="Connettore diritto 162">
              <a:extLst>
                <a:ext uri="{FF2B5EF4-FFF2-40B4-BE49-F238E27FC236}">
                  <a16:creationId xmlns:a16="http://schemas.microsoft.com/office/drawing/2014/main" id="{71F77523-69AD-456D-BEEB-3BDAB5C525D9}"/>
                </a:ext>
              </a:extLst>
            </p:cNvPr>
            <p:cNvCxnSpPr>
              <a:cxnSpLocks/>
            </p:cNvCxnSpPr>
            <p:nvPr/>
          </p:nvCxnSpPr>
          <p:spPr>
            <a:xfrm>
              <a:off x="627018" y="1805633"/>
              <a:ext cx="12306" cy="2444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Connettore diritto 163">
              <a:extLst>
                <a:ext uri="{FF2B5EF4-FFF2-40B4-BE49-F238E27FC236}">
                  <a16:creationId xmlns:a16="http://schemas.microsoft.com/office/drawing/2014/main" id="{58DF1425-0ED3-4CE7-9CDE-A09A6354DA6C}"/>
                </a:ext>
              </a:extLst>
            </p:cNvPr>
            <p:cNvCxnSpPr>
              <a:cxnSpLocks/>
            </p:cNvCxnSpPr>
            <p:nvPr/>
          </p:nvCxnSpPr>
          <p:spPr>
            <a:xfrm>
              <a:off x="5933493" y="1805633"/>
              <a:ext cx="21771" cy="2444150"/>
            </a:xfrm>
            <a:prstGeom prst="line">
              <a:avLst/>
            </a:prstGeom>
          </p:spPr>
          <p:style>
            <a:lnRef idx="1">
              <a:schemeClr val="accent1"/>
            </a:lnRef>
            <a:fillRef idx="0">
              <a:schemeClr val="accent1"/>
            </a:fillRef>
            <a:effectRef idx="0">
              <a:schemeClr val="accent1"/>
            </a:effectRef>
            <a:fontRef idx="minor">
              <a:schemeClr val="tx1"/>
            </a:fontRef>
          </p:style>
        </p:cxnSp>
        <p:sp>
          <p:nvSpPr>
            <p:cNvPr id="169" name="CasellaDiTesto 168">
              <a:extLst>
                <a:ext uri="{FF2B5EF4-FFF2-40B4-BE49-F238E27FC236}">
                  <a16:creationId xmlns:a16="http://schemas.microsoft.com/office/drawing/2014/main" id="{79163BB4-1BF4-4F60-97AF-D614D7F3B977}"/>
                </a:ext>
              </a:extLst>
            </p:cNvPr>
            <p:cNvSpPr txBox="1"/>
            <p:nvPr/>
          </p:nvSpPr>
          <p:spPr>
            <a:xfrm>
              <a:off x="5793743" y="-25733"/>
              <a:ext cx="254566" cy="369332"/>
            </a:xfrm>
            <a:prstGeom prst="rect">
              <a:avLst/>
            </a:prstGeom>
            <a:noFill/>
          </p:spPr>
          <p:txBody>
            <a:bodyPr wrap="square" rtlCol="0">
              <a:spAutoFit/>
            </a:bodyPr>
            <a:lstStyle/>
            <a:p>
              <a:r>
                <a:rPr lang="it-IT" dirty="0"/>
                <a:t>L</a:t>
              </a:r>
            </a:p>
          </p:txBody>
        </p:sp>
        <p:cxnSp>
          <p:nvCxnSpPr>
            <p:cNvPr id="171" name="Connettore 2 170">
              <a:extLst>
                <a:ext uri="{FF2B5EF4-FFF2-40B4-BE49-F238E27FC236}">
                  <a16:creationId xmlns:a16="http://schemas.microsoft.com/office/drawing/2014/main" id="{2606FDE5-D9AB-4763-B29A-A929D4805BE4}"/>
                </a:ext>
              </a:extLst>
            </p:cNvPr>
            <p:cNvCxnSpPr/>
            <p:nvPr/>
          </p:nvCxnSpPr>
          <p:spPr>
            <a:xfrm>
              <a:off x="3821686" y="327304"/>
              <a:ext cx="44340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 name="Arco 173">
              <a:extLst>
                <a:ext uri="{FF2B5EF4-FFF2-40B4-BE49-F238E27FC236}">
                  <a16:creationId xmlns:a16="http://schemas.microsoft.com/office/drawing/2014/main" id="{C3CFBD42-835C-49F1-A99E-3BC70155E69F}"/>
                </a:ext>
              </a:extLst>
            </p:cNvPr>
            <p:cNvSpPr/>
            <p:nvPr/>
          </p:nvSpPr>
          <p:spPr>
            <a:xfrm rot="8628543">
              <a:off x="5329148" y="414022"/>
              <a:ext cx="668976" cy="613078"/>
            </a:xfrm>
            <a:prstGeom prst="arc">
              <a:avLst>
                <a:gd name="adj1" fmla="val 15669067"/>
                <a:gd name="adj2" fmla="val 22389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75" name="CasellaDiTesto 174">
              <a:extLst>
                <a:ext uri="{FF2B5EF4-FFF2-40B4-BE49-F238E27FC236}">
                  <a16:creationId xmlns:a16="http://schemas.microsoft.com/office/drawing/2014/main" id="{E6E4AF82-2173-4E20-BD84-92B72D7DD506}"/>
                </a:ext>
              </a:extLst>
            </p:cNvPr>
            <p:cNvSpPr txBox="1"/>
            <p:nvPr/>
          </p:nvSpPr>
          <p:spPr>
            <a:xfrm>
              <a:off x="5162668" y="911472"/>
              <a:ext cx="371608" cy="369332"/>
            </a:xfrm>
            <a:prstGeom prst="rect">
              <a:avLst/>
            </a:prstGeom>
            <a:noFill/>
          </p:spPr>
          <p:txBody>
            <a:bodyPr wrap="square" rtlCol="0">
              <a:spAutoFit/>
            </a:bodyPr>
            <a:lstStyle/>
            <a:p>
              <a:r>
                <a:rPr lang="it-IT" dirty="0">
                  <a:latin typeface="Symbol" panose="05050102010706020507" pitchFamily="18" charset="2"/>
                </a:rPr>
                <a:t>q</a:t>
              </a:r>
            </a:p>
          </p:txBody>
        </p:sp>
        <p:sp>
          <p:nvSpPr>
            <p:cNvPr id="176" name="CasellaDiTesto 175">
              <a:extLst>
                <a:ext uri="{FF2B5EF4-FFF2-40B4-BE49-F238E27FC236}">
                  <a16:creationId xmlns:a16="http://schemas.microsoft.com/office/drawing/2014/main" id="{D95C0A6D-6100-4679-A91E-4350D1394047}"/>
                </a:ext>
              </a:extLst>
            </p:cNvPr>
            <p:cNvSpPr txBox="1"/>
            <p:nvPr/>
          </p:nvSpPr>
          <p:spPr>
            <a:xfrm>
              <a:off x="2579594" y="782379"/>
              <a:ext cx="264816" cy="369332"/>
            </a:xfrm>
            <a:prstGeom prst="rect">
              <a:avLst/>
            </a:prstGeom>
            <a:noFill/>
          </p:spPr>
          <p:txBody>
            <a:bodyPr wrap="none" rtlCol="0">
              <a:spAutoFit/>
            </a:bodyPr>
            <a:lstStyle/>
            <a:p>
              <a:r>
                <a:rPr lang="it-IT" dirty="0"/>
                <a:t>r</a:t>
              </a:r>
            </a:p>
          </p:txBody>
        </p:sp>
      </p:grpSp>
    </p:spTree>
    <p:extLst>
      <p:ext uri="{BB962C8B-B14F-4D97-AF65-F5344CB8AC3E}">
        <p14:creationId xmlns:p14="http://schemas.microsoft.com/office/powerpoint/2010/main" val="92257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0" end="0"/>
                                            </p:txEl>
                                          </p:spTgt>
                                        </p:tgtEl>
                                        <p:attrNameLst>
                                          <p:attrName>style.visibility</p:attrName>
                                        </p:attrNameLst>
                                      </p:cBhvr>
                                      <p:to>
                                        <p:strVal val="visible"/>
                                      </p:to>
                                    </p:set>
                                    <p:animEffect transition="in" filter="fade">
                                      <p:cBhvr>
                                        <p:cTn id="12" dur="500"/>
                                        <p:tgtEl>
                                          <p:spTgt spid="1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0" end="0"/>
                                            </p:txEl>
                                          </p:spTgt>
                                        </p:tgtEl>
                                        <p:attrNameLst>
                                          <p:attrName>style.visibility</p:attrName>
                                        </p:attrNameLst>
                                      </p:cBhvr>
                                      <p:to>
                                        <p:strVal val="visible"/>
                                      </p:to>
                                    </p:set>
                                    <p:animEffect transition="in" filter="fade">
                                      <p:cBhvr>
                                        <p:cTn id="17" dur="500"/>
                                        <p:tgtEl>
                                          <p:spTgt spid="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CasellaDiTesto 56">
                <a:extLst>
                  <a:ext uri="{FF2B5EF4-FFF2-40B4-BE49-F238E27FC236}">
                    <a16:creationId xmlns:a16="http://schemas.microsoft.com/office/drawing/2014/main" id="{FC8E95F1-7C05-4C6B-8415-99BAD216AC50}"/>
                  </a:ext>
                </a:extLst>
              </p:cNvPr>
              <p:cNvSpPr txBox="1"/>
              <p:nvPr/>
            </p:nvSpPr>
            <p:spPr>
              <a:xfrm>
                <a:off x="306980" y="3952998"/>
                <a:ext cx="5030599" cy="646331"/>
              </a:xfrm>
              <a:prstGeom prst="rect">
                <a:avLst/>
              </a:prstGeom>
              <a:noFill/>
            </p:spPr>
            <p:txBody>
              <a:bodyPr wrap="square" rtlCol="0">
                <a:spAutoFit/>
              </a:bodyPr>
              <a:lstStyle/>
              <a:p>
                <a:r>
                  <a:rPr lang="it-IT" dirty="0"/>
                  <a:t>Dalla figura si deduce immediatamente: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m:t>
                    </m:r>
                    <m:r>
                      <a:rPr lang="it-IT" b="0" i="1" smtClean="0">
                        <a:latin typeface="Cambria Math" panose="02040503050406030204" pitchFamily="18" charset="0"/>
                      </a:rPr>
                      <m:t>𝑅𝑡𝑎𝑛</m:t>
                    </m:r>
                    <m:r>
                      <a:rPr lang="it-IT" b="0" i="1" smtClean="0">
                        <a:latin typeface="Cambria Math" panose="02040503050406030204" pitchFamily="18" charset="0"/>
                        <a:ea typeface="Cambria Math" panose="02040503050406030204" pitchFamily="18" charset="0"/>
                      </a:rPr>
                      <m:t>𝜃</m:t>
                    </m:r>
                  </m:oMath>
                </a14:m>
                <a:endParaRPr lang="it-IT" dirty="0">
                  <a:latin typeface="Symbol" panose="05050102010706020507" pitchFamily="18" charset="2"/>
                </a:endParaRPr>
              </a:p>
              <a:p>
                <a:endParaRPr lang="it-IT" dirty="0"/>
              </a:p>
            </p:txBody>
          </p:sp>
        </mc:Choice>
        <mc:Fallback xmlns="">
          <p:sp>
            <p:nvSpPr>
              <p:cNvPr id="57" name="CasellaDiTesto 56">
                <a:extLst>
                  <a:ext uri="{FF2B5EF4-FFF2-40B4-BE49-F238E27FC236}">
                    <a16:creationId xmlns:a16="http://schemas.microsoft.com/office/drawing/2014/main" id="{FC8E95F1-7C05-4C6B-8415-99BAD216AC50}"/>
                  </a:ext>
                </a:extLst>
              </p:cNvPr>
              <p:cNvSpPr txBox="1">
                <a:spLocks noRot="1" noChangeAspect="1" noMove="1" noResize="1" noEditPoints="1" noAdjustHandles="1" noChangeArrowheads="1" noChangeShapeType="1" noTextEdit="1"/>
              </p:cNvSpPr>
              <p:nvPr/>
            </p:nvSpPr>
            <p:spPr>
              <a:xfrm>
                <a:off x="306980" y="3952998"/>
                <a:ext cx="5030599" cy="646331"/>
              </a:xfrm>
              <a:prstGeom prst="rect">
                <a:avLst/>
              </a:prstGeom>
              <a:blipFill>
                <a:blip r:embed="rId2"/>
                <a:stretch>
                  <a:fillRect l="-969" t="-4717"/>
                </a:stretch>
              </a:blipFill>
            </p:spPr>
            <p:txBody>
              <a:bodyPr/>
              <a:lstStyle/>
              <a:p>
                <a:r>
                  <a:rPr lang="it-IT">
                    <a:noFill/>
                  </a:rPr>
                  <a:t> </a:t>
                </a:r>
              </a:p>
            </p:txBody>
          </p:sp>
        </mc:Fallback>
      </mc:AlternateContent>
      <p:grpSp>
        <p:nvGrpSpPr>
          <p:cNvPr id="82" name="Gruppo 81">
            <a:extLst>
              <a:ext uri="{FF2B5EF4-FFF2-40B4-BE49-F238E27FC236}">
                <a16:creationId xmlns:a16="http://schemas.microsoft.com/office/drawing/2014/main" id="{8AAB3C7C-2AB9-4EAE-87D3-5F7F2EAC200A}"/>
              </a:ext>
            </a:extLst>
          </p:cNvPr>
          <p:cNvGrpSpPr/>
          <p:nvPr/>
        </p:nvGrpSpPr>
        <p:grpSpPr>
          <a:xfrm>
            <a:off x="1724281" y="185934"/>
            <a:ext cx="8002693" cy="3243066"/>
            <a:chOff x="1724281" y="185934"/>
            <a:chExt cx="8002693" cy="3243066"/>
          </a:xfrm>
        </p:grpSpPr>
        <p:grpSp>
          <p:nvGrpSpPr>
            <p:cNvPr id="56" name="Gruppo 55">
              <a:extLst>
                <a:ext uri="{FF2B5EF4-FFF2-40B4-BE49-F238E27FC236}">
                  <a16:creationId xmlns:a16="http://schemas.microsoft.com/office/drawing/2014/main" id="{150B322F-FD33-41F5-8E7A-C2DAD9D2677D}"/>
                </a:ext>
              </a:extLst>
            </p:cNvPr>
            <p:cNvGrpSpPr/>
            <p:nvPr/>
          </p:nvGrpSpPr>
          <p:grpSpPr>
            <a:xfrm>
              <a:off x="1724281" y="185934"/>
              <a:ext cx="8002693" cy="3243066"/>
              <a:chOff x="243840" y="-25733"/>
              <a:chExt cx="10997608" cy="4275516"/>
            </a:xfrm>
          </p:grpSpPr>
          <p:grpSp>
            <p:nvGrpSpPr>
              <p:cNvPr id="4" name="Gruppo 3">
                <a:extLst>
                  <a:ext uri="{FF2B5EF4-FFF2-40B4-BE49-F238E27FC236}">
                    <a16:creationId xmlns:a16="http://schemas.microsoft.com/office/drawing/2014/main" id="{7E28A472-2726-4266-8077-12B893690C23}"/>
                  </a:ext>
                </a:extLst>
              </p:cNvPr>
              <p:cNvGrpSpPr/>
              <p:nvPr/>
            </p:nvGrpSpPr>
            <p:grpSpPr>
              <a:xfrm>
                <a:off x="3692433" y="461553"/>
                <a:ext cx="261258" cy="261258"/>
                <a:chOff x="2002970" y="548639"/>
                <a:chExt cx="539932" cy="539932"/>
              </a:xfrm>
            </p:grpSpPr>
            <p:sp>
              <p:nvSpPr>
                <p:cNvPr id="3" name="Ovale 2">
                  <a:extLst>
                    <a:ext uri="{FF2B5EF4-FFF2-40B4-BE49-F238E27FC236}">
                      <a16:creationId xmlns:a16="http://schemas.microsoft.com/office/drawing/2014/main" id="{1EC10F7A-C082-4D2E-8C8F-197903298A0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Ovale 1">
                  <a:extLst>
                    <a:ext uri="{FF2B5EF4-FFF2-40B4-BE49-F238E27FC236}">
                      <a16:creationId xmlns:a16="http://schemas.microsoft.com/office/drawing/2014/main" id="{9F055ECD-436A-45AA-B843-24346016893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 name="Gruppo 4">
                <a:extLst>
                  <a:ext uri="{FF2B5EF4-FFF2-40B4-BE49-F238E27FC236}">
                    <a16:creationId xmlns:a16="http://schemas.microsoft.com/office/drawing/2014/main" id="{F8C60A17-CE03-4FD2-B482-5C1772584FCD}"/>
                  </a:ext>
                </a:extLst>
              </p:cNvPr>
              <p:cNvGrpSpPr/>
              <p:nvPr/>
            </p:nvGrpSpPr>
            <p:grpSpPr>
              <a:xfrm>
                <a:off x="3953691" y="461553"/>
                <a:ext cx="261258" cy="261258"/>
                <a:chOff x="2002970" y="548639"/>
                <a:chExt cx="539932" cy="539932"/>
              </a:xfrm>
            </p:grpSpPr>
            <p:sp>
              <p:nvSpPr>
                <p:cNvPr id="6" name="Ovale 5">
                  <a:extLst>
                    <a:ext uri="{FF2B5EF4-FFF2-40B4-BE49-F238E27FC236}">
                      <a16:creationId xmlns:a16="http://schemas.microsoft.com/office/drawing/2014/main" id="{EFCDAA9F-81FF-4D9F-9B6A-296E8922325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Ovale 6">
                  <a:extLst>
                    <a:ext uri="{FF2B5EF4-FFF2-40B4-BE49-F238E27FC236}">
                      <a16:creationId xmlns:a16="http://schemas.microsoft.com/office/drawing/2014/main" id="{FBEDA87B-E83B-4AB1-970E-A25F042A2AE7}"/>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8" name="Gruppo 7">
                <a:extLst>
                  <a:ext uri="{FF2B5EF4-FFF2-40B4-BE49-F238E27FC236}">
                    <a16:creationId xmlns:a16="http://schemas.microsoft.com/office/drawing/2014/main" id="{C0EF35B3-E9A3-4831-B506-F50D13A5EA2B}"/>
                  </a:ext>
                </a:extLst>
              </p:cNvPr>
              <p:cNvGrpSpPr/>
              <p:nvPr/>
            </p:nvGrpSpPr>
            <p:grpSpPr>
              <a:xfrm>
                <a:off x="4214949" y="461553"/>
                <a:ext cx="261258" cy="261258"/>
                <a:chOff x="2002970" y="548639"/>
                <a:chExt cx="539932" cy="539932"/>
              </a:xfrm>
            </p:grpSpPr>
            <p:sp>
              <p:nvSpPr>
                <p:cNvPr id="9" name="Ovale 8">
                  <a:extLst>
                    <a:ext uri="{FF2B5EF4-FFF2-40B4-BE49-F238E27FC236}">
                      <a16:creationId xmlns:a16="http://schemas.microsoft.com/office/drawing/2014/main" id="{D70B91D8-D460-4BE5-8F53-0C0FF3A920AE}"/>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0" name="Ovale 9">
                  <a:extLst>
                    <a:ext uri="{FF2B5EF4-FFF2-40B4-BE49-F238E27FC236}">
                      <a16:creationId xmlns:a16="http://schemas.microsoft.com/office/drawing/2014/main" id="{D504DB8D-1BB1-4E25-875D-24CAD47B4D0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EB5FA904-416A-4BA2-A691-30BC54FBFDBA}"/>
                  </a:ext>
                </a:extLst>
              </p:cNvPr>
              <p:cNvGrpSpPr/>
              <p:nvPr/>
            </p:nvGrpSpPr>
            <p:grpSpPr>
              <a:xfrm>
                <a:off x="4476207" y="461553"/>
                <a:ext cx="261258" cy="261258"/>
                <a:chOff x="2002970" y="548639"/>
                <a:chExt cx="539932" cy="539932"/>
              </a:xfrm>
            </p:grpSpPr>
            <p:sp>
              <p:nvSpPr>
                <p:cNvPr id="12" name="Ovale 11">
                  <a:extLst>
                    <a:ext uri="{FF2B5EF4-FFF2-40B4-BE49-F238E27FC236}">
                      <a16:creationId xmlns:a16="http://schemas.microsoft.com/office/drawing/2014/main" id="{69651A3B-CB4F-4815-95C3-F9D2902549C9}"/>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3" name="Ovale 12">
                  <a:extLst>
                    <a:ext uri="{FF2B5EF4-FFF2-40B4-BE49-F238E27FC236}">
                      <a16:creationId xmlns:a16="http://schemas.microsoft.com/office/drawing/2014/main" id="{E544FFAF-B184-4D2A-BC71-D0DFB3E12140}"/>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E1A873-172D-4021-AA42-9A0E8321F06B}"/>
                  </a:ext>
                </a:extLst>
              </p:cNvPr>
              <p:cNvGrpSpPr/>
              <p:nvPr/>
            </p:nvGrpSpPr>
            <p:grpSpPr>
              <a:xfrm>
                <a:off x="4737465" y="461553"/>
                <a:ext cx="261258" cy="261258"/>
                <a:chOff x="2002970" y="548639"/>
                <a:chExt cx="539932" cy="539932"/>
              </a:xfrm>
            </p:grpSpPr>
            <p:sp>
              <p:nvSpPr>
                <p:cNvPr id="15" name="Ovale 14">
                  <a:extLst>
                    <a:ext uri="{FF2B5EF4-FFF2-40B4-BE49-F238E27FC236}">
                      <a16:creationId xmlns:a16="http://schemas.microsoft.com/office/drawing/2014/main" id="{5FBA11C7-9F28-452B-A2FF-571CFBAD08CA}"/>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Ovale 15">
                  <a:extLst>
                    <a:ext uri="{FF2B5EF4-FFF2-40B4-BE49-F238E27FC236}">
                      <a16:creationId xmlns:a16="http://schemas.microsoft.com/office/drawing/2014/main" id="{06EEB117-809E-45E6-9933-92C618A28DB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A63557CE-918D-4D48-9F74-98B6DEBC29D8}"/>
                  </a:ext>
                </a:extLst>
              </p:cNvPr>
              <p:cNvGrpSpPr/>
              <p:nvPr/>
            </p:nvGrpSpPr>
            <p:grpSpPr>
              <a:xfrm>
                <a:off x="4998723" y="461553"/>
                <a:ext cx="261258" cy="261258"/>
                <a:chOff x="2002970" y="548639"/>
                <a:chExt cx="539932" cy="539932"/>
              </a:xfrm>
            </p:grpSpPr>
            <p:sp>
              <p:nvSpPr>
                <p:cNvPr id="18" name="Ovale 17">
                  <a:extLst>
                    <a:ext uri="{FF2B5EF4-FFF2-40B4-BE49-F238E27FC236}">
                      <a16:creationId xmlns:a16="http://schemas.microsoft.com/office/drawing/2014/main" id="{792FD212-0784-4884-B266-BB446D508190}"/>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9" name="Ovale 18">
                  <a:extLst>
                    <a:ext uri="{FF2B5EF4-FFF2-40B4-BE49-F238E27FC236}">
                      <a16:creationId xmlns:a16="http://schemas.microsoft.com/office/drawing/2014/main" id="{026E1E8D-31F4-453E-A94F-389729295FE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34959924-9D5E-4492-A514-8BAE57D76305}"/>
                  </a:ext>
                </a:extLst>
              </p:cNvPr>
              <p:cNvGrpSpPr/>
              <p:nvPr/>
            </p:nvGrpSpPr>
            <p:grpSpPr>
              <a:xfrm>
                <a:off x="5259981" y="461553"/>
                <a:ext cx="261258" cy="261258"/>
                <a:chOff x="2002970" y="548639"/>
                <a:chExt cx="539932" cy="539932"/>
              </a:xfrm>
            </p:grpSpPr>
            <p:sp>
              <p:nvSpPr>
                <p:cNvPr id="21" name="Ovale 20">
                  <a:extLst>
                    <a:ext uri="{FF2B5EF4-FFF2-40B4-BE49-F238E27FC236}">
                      <a16:creationId xmlns:a16="http://schemas.microsoft.com/office/drawing/2014/main" id="{7F9C24C4-7912-489B-BF72-7F06B915C771}"/>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2" name="Ovale 21">
                  <a:extLst>
                    <a:ext uri="{FF2B5EF4-FFF2-40B4-BE49-F238E27FC236}">
                      <a16:creationId xmlns:a16="http://schemas.microsoft.com/office/drawing/2014/main" id="{01A38FB8-AFCD-46C9-A51C-69DD47CFC38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3" name="Gruppo 22">
                <a:extLst>
                  <a:ext uri="{FF2B5EF4-FFF2-40B4-BE49-F238E27FC236}">
                    <a16:creationId xmlns:a16="http://schemas.microsoft.com/office/drawing/2014/main" id="{A2770052-4118-41FA-911D-59B4BE978BE9}"/>
                  </a:ext>
                </a:extLst>
              </p:cNvPr>
              <p:cNvGrpSpPr/>
              <p:nvPr/>
            </p:nvGrpSpPr>
            <p:grpSpPr>
              <a:xfrm>
                <a:off x="5521239" y="461553"/>
                <a:ext cx="261258" cy="261258"/>
                <a:chOff x="2002970" y="548639"/>
                <a:chExt cx="539932" cy="539932"/>
              </a:xfrm>
            </p:grpSpPr>
            <p:sp>
              <p:nvSpPr>
                <p:cNvPr id="24" name="Ovale 23">
                  <a:extLst>
                    <a:ext uri="{FF2B5EF4-FFF2-40B4-BE49-F238E27FC236}">
                      <a16:creationId xmlns:a16="http://schemas.microsoft.com/office/drawing/2014/main" id="{EC0D5F33-9024-4E2A-B67C-B7F37D37A01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5" name="Ovale 24">
                  <a:extLst>
                    <a:ext uri="{FF2B5EF4-FFF2-40B4-BE49-F238E27FC236}">
                      <a16:creationId xmlns:a16="http://schemas.microsoft.com/office/drawing/2014/main" id="{A071B348-DDEC-489A-A98D-E9DE4B8958AB}"/>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519C86D-4AC8-4A19-8BA3-65EAE2E22E7A}"/>
                  </a:ext>
                </a:extLst>
              </p:cNvPr>
              <p:cNvGrpSpPr/>
              <p:nvPr/>
            </p:nvGrpSpPr>
            <p:grpSpPr>
              <a:xfrm>
                <a:off x="5782497" y="461553"/>
                <a:ext cx="261258" cy="261258"/>
                <a:chOff x="2002970" y="548639"/>
                <a:chExt cx="539932" cy="539932"/>
              </a:xfrm>
            </p:grpSpPr>
            <p:sp>
              <p:nvSpPr>
                <p:cNvPr id="27" name="Ovale 26">
                  <a:extLst>
                    <a:ext uri="{FF2B5EF4-FFF2-40B4-BE49-F238E27FC236}">
                      <a16:creationId xmlns:a16="http://schemas.microsoft.com/office/drawing/2014/main" id="{25BD6911-E44E-49D2-960D-6AF1516F0C7E}"/>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8" name="Ovale 27">
                  <a:extLst>
                    <a:ext uri="{FF2B5EF4-FFF2-40B4-BE49-F238E27FC236}">
                      <a16:creationId xmlns:a16="http://schemas.microsoft.com/office/drawing/2014/main" id="{A880F07D-F1F1-49B0-941B-4D4314840D91}"/>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4D7C894C-E2B5-4DC4-B9E1-966153BBA2DC}"/>
                  </a:ext>
                </a:extLst>
              </p:cNvPr>
              <p:cNvGrpSpPr/>
              <p:nvPr/>
            </p:nvGrpSpPr>
            <p:grpSpPr>
              <a:xfrm>
                <a:off x="6043755" y="461553"/>
                <a:ext cx="261258" cy="261258"/>
                <a:chOff x="2002970" y="548639"/>
                <a:chExt cx="539932" cy="539932"/>
              </a:xfrm>
            </p:grpSpPr>
            <p:sp>
              <p:nvSpPr>
                <p:cNvPr id="30" name="Ovale 29">
                  <a:extLst>
                    <a:ext uri="{FF2B5EF4-FFF2-40B4-BE49-F238E27FC236}">
                      <a16:creationId xmlns:a16="http://schemas.microsoft.com/office/drawing/2014/main" id="{AB942CEE-76E4-4211-A780-48F0F031706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1" name="Ovale 30">
                  <a:extLst>
                    <a:ext uri="{FF2B5EF4-FFF2-40B4-BE49-F238E27FC236}">
                      <a16:creationId xmlns:a16="http://schemas.microsoft.com/office/drawing/2014/main" id="{6FCBC901-4FF6-4AC9-9752-AFBAB86D2919}"/>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4BB2015F-3A3C-46C5-80EC-60A6F92B24D3}"/>
                  </a:ext>
                </a:extLst>
              </p:cNvPr>
              <p:cNvGrpSpPr/>
              <p:nvPr/>
            </p:nvGrpSpPr>
            <p:grpSpPr>
              <a:xfrm>
                <a:off x="6305013" y="461553"/>
                <a:ext cx="261258" cy="261258"/>
                <a:chOff x="2002970" y="548639"/>
                <a:chExt cx="539932" cy="539932"/>
              </a:xfrm>
            </p:grpSpPr>
            <p:sp>
              <p:nvSpPr>
                <p:cNvPr id="33" name="Ovale 32">
                  <a:extLst>
                    <a:ext uri="{FF2B5EF4-FFF2-40B4-BE49-F238E27FC236}">
                      <a16:creationId xmlns:a16="http://schemas.microsoft.com/office/drawing/2014/main" id="{9CFF63F2-0471-4C2C-85C6-6BDFD83D3EC2}"/>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4" name="Ovale 33">
                  <a:extLst>
                    <a:ext uri="{FF2B5EF4-FFF2-40B4-BE49-F238E27FC236}">
                      <a16:creationId xmlns:a16="http://schemas.microsoft.com/office/drawing/2014/main" id="{1286960B-D593-46A5-BE74-2534280B76FD}"/>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261C409F-1DAA-403E-AAE1-6383D4F8153F}"/>
                  </a:ext>
                </a:extLst>
              </p:cNvPr>
              <p:cNvGrpSpPr/>
              <p:nvPr/>
            </p:nvGrpSpPr>
            <p:grpSpPr>
              <a:xfrm>
                <a:off x="6566271" y="461553"/>
                <a:ext cx="261258" cy="261258"/>
                <a:chOff x="2002970" y="548639"/>
                <a:chExt cx="539932" cy="539932"/>
              </a:xfrm>
            </p:grpSpPr>
            <p:sp>
              <p:nvSpPr>
                <p:cNvPr id="36" name="Ovale 35">
                  <a:extLst>
                    <a:ext uri="{FF2B5EF4-FFF2-40B4-BE49-F238E27FC236}">
                      <a16:creationId xmlns:a16="http://schemas.microsoft.com/office/drawing/2014/main" id="{838CDAC6-EFAF-4D1F-A2FA-2235557AD2AF}"/>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7" name="Ovale 36">
                  <a:extLst>
                    <a:ext uri="{FF2B5EF4-FFF2-40B4-BE49-F238E27FC236}">
                      <a16:creationId xmlns:a16="http://schemas.microsoft.com/office/drawing/2014/main" id="{CD104EDB-9100-4DDD-8AC1-A09AB8B2E505}"/>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331C39AA-4A2E-473A-B1F0-82F8D5255305}"/>
                  </a:ext>
                </a:extLst>
              </p:cNvPr>
              <p:cNvGrpSpPr/>
              <p:nvPr/>
            </p:nvGrpSpPr>
            <p:grpSpPr>
              <a:xfrm>
                <a:off x="6827529" y="461553"/>
                <a:ext cx="261258" cy="261258"/>
                <a:chOff x="2002970" y="548639"/>
                <a:chExt cx="539932" cy="539932"/>
              </a:xfrm>
            </p:grpSpPr>
            <p:sp>
              <p:nvSpPr>
                <p:cNvPr id="39" name="Ovale 38">
                  <a:extLst>
                    <a:ext uri="{FF2B5EF4-FFF2-40B4-BE49-F238E27FC236}">
                      <a16:creationId xmlns:a16="http://schemas.microsoft.com/office/drawing/2014/main" id="{C3387EF4-81CD-4FB7-8227-7D54122EA641}"/>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0" name="Ovale 39">
                  <a:extLst>
                    <a:ext uri="{FF2B5EF4-FFF2-40B4-BE49-F238E27FC236}">
                      <a16:creationId xmlns:a16="http://schemas.microsoft.com/office/drawing/2014/main" id="{D215EF6E-B8A2-407C-BF17-0A8A6C5740A6}"/>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DA9F830B-769B-441F-A098-6B2D506F05FC}"/>
                  </a:ext>
                </a:extLst>
              </p:cNvPr>
              <p:cNvGrpSpPr/>
              <p:nvPr/>
            </p:nvGrpSpPr>
            <p:grpSpPr>
              <a:xfrm>
                <a:off x="7080086" y="461553"/>
                <a:ext cx="261258" cy="261258"/>
                <a:chOff x="2002970" y="548639"/>
                <a:chExt cx="539932" cy="539932"/>
              </a:xfrm>
            </p:grpSpPr>
            <p:sp>
              <p:nvSpPr>
                <p:cNvPr id="42" name="Ovale 41">
                  <a:extLst>
                    <a:ext uri="{FF2B5EF4-FFF2-40B4-BE49-F238E27FC236}">
                      <a16:creationId xmlns:a16="http://schemas.microsoft.com/office/drawing/2014/main" id="{8FCC2216-7334-489B-BAA9-ACBF29CC10BD}"/>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3" name="Ovale 42">
                  <a:extLst>
                    <a:ext uri="{FF2B5EF4-FFF2-40B4-BE49-F238E27FC236}">
                      <a16:creationId xmlns:a16="http://schemas.microsoft.com/office/drawing/2014/main" id="{E7E1E250-0701-457A-880B-FC4C931A639C}"/>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4" name="Gruppo 43">
                <a:extLst>
                  <a:ext uri="{FF2B5EF4-FFF2-40B4-BE49-F238E27FC236}">
                    <a16:creationId xmlns:a16="http://schemas.microsoft.com/office/drawing/2014/main" id="{1BFC92C7-C26D-4C66-928F-8B10B843ED7A}"/>
                  </a:ext>
                </a:extLst>
              </p:cNvPr>
              <p:cNvGrpSpPr/>
              <p:nvPr/>
            </p:nvGrpSpPr>
            <p:grpSpPr>
              <a:xfrm>
                <a:off x="7341344" y="461553"/>
                <a:ext cx="261258" cy="261258"/>
                <a:chOff x="2002970" y="548639"/>
                <a:chExt cx="539932" cy="539932"/>
              </a:xfrm>
            </p:grpSpPr>
            <p:sp>
              <p:nvSpPr>
                <p:cNvPr id="45" name="Ovale 44">
                  <a:extLst>
                    <a:ext uri="{FF2B5EF4-FFF2-40B4-BE49-F238E27FC236}">
                      <a16:creationId xmlns:a16="http://schemas.microsoft.com/office/drawing/2014/main" id="{B457F6E6-1862-43F9-B0D4-F145B9FD02E4}"/>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6" name="Ovale 45">
                  <a:extLst>
                    <a:ext uri="{FF2B5EF4-FFF2-40B4-BE49-F238E27FC236}">
                      <a16:creationId xmlns:a16="http://schemas.microsoft.com/office/drawing/2014/main" id="{D8541C85-1CD6-4170-8B12-B282733AEC8F}"/>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47" name="Gruppo 46">
                <a:extLst>
                  <a:ext uri="{FF2B5EF4-FFF2-40B4-BE49-F238E27FC236}">
                    <a16:creationId xmlns:a16="http://schemas.microsoft.com/office/drawing/2014/main" id="{F54F42C3-7EA2-4DB5-BDF6-A06E747AD9FF}"/>
                  </a:ext>
                </a:extLst>
              </p:cNvPr>
              <p:cNvGrpSpPr/>
              <p:nvPr/>
            </p:nvGrpSpPr>
            <p:grpSpPr>
              <a:xfrm>
                <a:off x="7602602" y="461553"/>
                <a:ext cx="261258" cy="261258"/>
                <a:chOff x="2002970" y="548639"/>
                <a:chExt cx="539932" cy="539932"/>
              </a:xfrm>
            </p:grpSpPr>
            <p:sp>
              <p:nvSpPr>
                <p:cNvPr id="48" name="Ovale 47">
                  <a:extLst>
                    <a:ext uri="{FF2B5EF4-FFF2-40B4-BE49-F238E27FC236}">
                      <a16:creationId xmlns:a16="http://schemas.microsoft.com/office/drawing/2014/main" id="{84779419-4BAE-4EB4-8356-31184B5EEE57}"/>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9" name="Ovale 48">
                  <a:extLst>
                    <a:ext uri="{FF2B5EF4-FFF2-40B4-BE49-F238E27FC236}">
                      <a16:creationId xmlns:a16="http://schemas.microsoft.com/office/drawing/2014/main" id="{4D311841-81A0-4116-B2D1-03965080B5CF}"/>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0" name="Gruppo 49">
                <a:extLst>
                  <a:ext uri="{FF2B5EF4-FFF2-40B4-BE49-F238E27FC236}">
                    <a16:creationId xmlns:a16="http://schemas.microsoft.com/office/drawing/2014/main" id="{43E630F5-4B4F-46F8-847F-8D0559795F43}"/>
                  </a:ext>
                </a:extLst>
              </p:cNvPr>
              <p:cNvGrpSpPr/>
              <p:nvPr/>
            </p:nvGrpSpPr>
            <p:grpSpPr>
              <a:xfrm>
                <a:off x="7863860" y="461553"/>
                <a:ext cx="261258" cy="261258"/>
                <a:chOff x="2002970" y="548639"/>
                <a:chExt cx="539932" cy="539932"/>
              </a:xfrm>
            </p:grpSpPr>
            <p:sp>
              <p:nvSpPr>
                <p:cNvPr id="51" name="Ovale 50">
                  <a:extLst>
                    <a:ext uri="{FF2B5EF4-FFF2-40B4-BE49-F238E27FC236}">
                      <a16:creationId xmlns:a16="http://schemas.microsoft.com/office/drawing/2014/main" id="{AD76E77C-648A-461D-B745-2DFF58B15755}"/>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2" name="Ovale 51">
                  <a:extLst>
                    <a:ext uri="{FF2B5EF4-FFF2-40B4-BE49-F238E27FC236}">
                      <a16:creationId xmlns:a16="http://schemas.microsoft.com/office/drawing/2014/main" id="{DB8EA57B-3AB3-4AC5-8130-B8B2C61B3CE4}"/>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4331D52-11C5-4EAE-B8C6-501AB67E32DB}"/>
                  </a:ext>
                </a:extLst>
              </p:cNvPr>
              <p:cNvGrpSpPr/>
              <p:nvPr/>
            </p:nvGrpSpPr>
            <p:grpSpPr>
              <a:xfrm>
                <a:off x="8125118" y="461553"/>
                <a:ext cx="261258" cy="261258"/>
                <a:chOff x="2002970" y="548639"/>
                <a:chExt cx="539932" cy="539932"/>
              </a:xfrm>
            </p:grpSpPr>
            <p:sp>
              <p:nvSpPr>
                <p:cNvPr id="54" name="Ovale 53">
                  <a:extLst>
                    <a:ext uri="{FF2B5EF4-FFF2-40B4-BE49-F238E27FC236}">
                      <a16:creationId xmlns:a16="http://schemas.microsoft.com/office/drawing/2014/main" id="{14A60E55-AC61-47C7-BEAB-4F9546F725DB}"/>
                    </a:ext>
                  </a:extLst>
                </p:cNvPr>
                <p:cNvSpPr/>
                <p:nvPr/>
              </p:nvSpPr>
              <p:spPr>
                <a:xfrm>
                  <a:off x="2002970" y="548639"/>
                  <a:ext cx="539932" cy="5399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5" name="Ovale 54">
                  <a:extLst>
                    <a:ext uri="{FF2B5EF4-FFF2-40B4-BE49-F238E27FC236}">
                      <a16:creationId xmlns:a16="http://schemas.microsoft.com/office/drawing/2014/main" id="{5F8219EA-72AD-4E86-A06D-4A8CBB43C4D4}"/>
                    </a:ext>
                  </a:extLst>
                </p:cNvPr>
                <p:cNvSpPr/>
                <p:nvPr/>
              </p:nvSpPr>
              <p:spPr>
                <a:xfrm>
                  <a:off x="2185851" y="731520"/>
                  <a:ext cx="174171" cy="1741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sp>
            <p:nvSpPr>
              <p:cNvPr id="81" name="Ovale 80">
                <a:extLst>
                  <a:ext uri="{FF2B5EF4-FFF2-40B4-BE49-F238E27FC236}">
                    <a16:creationId xmlns:a16="http://schemas.microsoft.com/office/drawing/2014/main" id="{DB75016A-C05A-4749-8FCD-AF820B30F457}"/>
                  </a:ext>
                </a:extLst>
              </p:cNvPr>
              <p:cNvSpPr/>
              <p:nvPr/>
            </p:nvSpPr>
            <p:spPr>
              <a:xfrm>
                <a:off x="369105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84" name="Connettore diritto 83">
                <a:extLst>
                  <a:ext uri="{FF2B5EF4-FFF2-40B4-BE49-F238E27FC236}">
                    <a16:creationId xmlns:a16="http://schemas.microsoft.com/office/drawing/2014/main" id="{1DBCA007-408E-4C99-AB82-65CCCB27B81C}"/>
                  </a:ext>
                </a:extLst>
              </p:cNvPr>
              <p:cNvCxnSpPr>
                <a:stCxn id="81" idx="1"/>
                <a:endCxn id="81" idx="5"/>
              </p:cNvCxnSpPr>
              <p:nvPr/>
            </p:nvCxnSpPr>
            <p:spPr>
              <a:xfrm>
                <a:off x="372931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85" name="Connettore diritto 84">
                <a:extLst>
                  <a:ext uri="{FF2B5EF4-FFF2-40B4-BE49-F238E27FC236}">
                    <a16:creationId xmlns:a16="http://schemas.microsoft.com/office/drawing/2014/main" id="{D2013BCB-81BF-475C-94F7-80D92A14918C}"/>
                  </a:ext>
                </a:extLst>
              </p:cNvPr>
              <p:cNvCxnSpPr>
                <a:cxnSpLocks/>
                <a:stCxn id="81" idx="3"/>
                <a:endCxn id="81" idx="7"/>
              </p:cNvCxnSpPr>
              <p:nvPr/>
            </p:nvCxnSpPr>
            <p:spPr>
              <a:xfrm flipV="1">
                <a:off x="372931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88" name="Ovale 87">
                <a:extLst>
                  <a:ext uri="{FF2B5EF4-FFF2-40B4-BE49-F238E27FC236}">
                    <a16:creationId xmlns:a16="http://schemas.microsoft.com/office/drawing/2014/main" id="{98F0612C-53D1-4785-A765-CCC6C9745A6C}"/>
                  </a:ext>
                </a:extLst>
              </p:cNvPr>
              <p:cNvSpPr/>
              <p:nvPr/>
            </p:nvSpPr>
            <p:spPr>
              <a:xfrm>
                <a:off x="395231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89" name="Connettore diritto 88">
                <a:extLst>
                  <a:ext uri="{FF2B5EF4-FFF2-40B4-BE49-F238E27FC236}">
                    <a16:creationId xmlns:a16="http://schemas.microsoft.com/office/drawing/2014/main" id="{C66E1C73-1921-4022-A073-99D077E27A18}"/>
                  </a:ext>
                </a:extLst>
              </p:cNvPr>
              <p:cNvCxnSpPr>
                <a:stCxn id="88" idx="1"/>
                <a:endCxn id="88" idx="5"/>
              </p:cNvCxnSpPr>
              <p:nvPr/>
            </p:nvCxnSpPr>
            <p:spPr>
              <a:xfrm>
                <a:off x="399057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0" name="Connettore diritto 89">
                <a:extLst>
                  <a:ext uri="{FF2B5EF4-FFF2-40B4-BE49-F238E27FC236}">
                    <a16:creationId xmlns:a16="http://schemas.microsoft.com/office/drawing/2014/main" id="{55925EA2-8E24-453C-9579-ADD3A13D1A5D}"/>
                  </a:ext>
                </a:extLst>
              </p:cNvPr>
              <p:cNvCxnSpPr>
                <a:cxnSpLocks/>
                <a:stCxn id="88" idx="3"/>
                <a:endCxn id="88" idx="7"/>
              </p:cNvCxnSpPr>
              <p:nvPr/>
            </p:nvCxnSpPr>
            <p:spPr>
              <a:xfrm flipV="1">
                <a:off x="399057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1" name="Ovale 90">
                <a:extLst>
                  <a:ext uri="{FF2B5EF4-FFF2-40B4-BE49-F238E27FC236}">
                    <a16:creationId xmlns:a16="http://schemas.microsoft.com/office/drawing/2014/main" id="{C0CB7E4E-DFBB-455E-AE26-910D7DA7C0F6}"/>
                  </a:ext>
                </a:extLst>
              </p:cNvPr>
              <p:cNvSpPr/>
              <p:nvPr/>
            </p:nvSpPr>
            <p:spPr>
              <a:xfrm>
                <a:off x="421357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2" name="Connettore diritto 91">
                <a:extLst>
                  <a:ext uri="{FF2B5EF4-FFF2-40B4-BE49-F238E27FC236}">
                    <a16:creationId xmlns:a16="http://schemas.microsoft.com/office/drawing/2014/main" id="{F5046BBE-B287-4C65-A25C-FD8553F62C95}"/>
                  </a:ext>
                </a:extLst>
              </p:cNvPr>
              <p:cNvCxnSpPr>
                <a:stCxn id="91" idx="1"/>
                <a:endCxn id="91" idx="5"/>
              </p:cNvCxnSpPr>
              <p:nvPr/>
            </p:nvCxnSpPr>
            <p:spPr>
              <a:xfrm>
                <a:off x="425183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3" name="Connettore diritto 92">
                <a:extLst>
                  <a:ext uri="{FF2B5EF4-FFF2-40B4-BE49-F238E27FC236}">
                    <a16:creationId xmlns:a16="http://schemas.microsoft.com/office/drawing/2014/main" id="{ED82C864-AC17-48F3-BD91-376783B3FFC4}"/>
                  </a:ext>
                </a:extLst>
              </p:cNvPr>
              <p:cNvCxnSpPr>
                <a:cxnSpLocks/>
                <a:stCxn id="91" idx="3"/>
                <a:endCxn id="91" idx="7"/>
              </p:cNvCxnSpPr>
              <p:nvPr/>
            </p:nvCxnSpPr>
            <p:spPr>
              <a:xfrm flipV="1">
                <a:off x="425183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4" name="Ovale 93">
                <a:extLst>
                  <a:ext uri="{FF2B5EF4-FFF2-40B4-BE49-F238E27FC236}">
                    <a16:creationId xmlns:a16="http://schemas.microsoft.com/office/drawing/2014/main" id="{BD088C6D-6218-48AB-BADD-F08408C5D9C5}"/>
                  </a:ext>
                </a:extLst>
              </p:cNvPr>
              <p:cNvSpPr/>
              <p:nvPr/>
            </p:nvSpPr>
            <p:spPr>
              <a:xfrm>
                <a:off x="447483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5" name="Connettore diritto 94">
                <a:extLst>
                  <a:ext uri="{FF2B5EF4-FFF2-40B4-BE49-F238E27FC236}">
                    <a16:creationId xmlns:a16="http://schemas.microsoft.com/office/drawing/2014/main" id="{820A4F37-B689-40A5-8C51-D841ACA2D9F3}"/>
                  </a:ext>
                </a:extLst>
              </p:cNvPr>
              <p:cNvCxnSpPr>
                <a:stCxn id="94" idx="1"/>
                <a:endCxn id="94" idx="5"/>
              </p:cNvCxnSpPr>
              <p:nvPr/>
            </p:nvCxnSpPr>
            <p:spPr>
              <a:xfrm>
                <a:off x="451309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CC480364-4BDE-448E-B267-B6FE6AAEC2C6}"/>
                  </a:ext>
                </a:extLst>
              </p:cNvPr>
              <p:cNvCxnSpPr>
                <a:cxnSpLocks/>
                <a:stCxn id="94" idx="3"/>
                <a:endCxn id="94" idx="7"/>
              </p:cNvCxnSpPr>
              <p:nvPr/>
            </p:nvCxnSpPr>
            <p:spPr>
              <a:xfrm flipV="1">
                <a:off x="451309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97" name="Ovale 96">
                <a:extLst>
                  <a:ext uri="{FF2B5EF4-FFF2-40B4-BE49-F238E27FC236}">
                    <a16:creationId xmlns:a16="http://schemas.microsoft.com/office/drawing/2014/main" id="{726BCD73-2782-4B7F-A9B1-D4F32B7D6BE3}"/>
                  </a:ext>
                </a:extLst>
              </p:cNvPr>
              <p:cNvSpPr/>
              <p:nvPr/>
            </p:nvSpPr>
            <p:spPr>
              <a:xfrm>
                <a:off x="473608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98" name="Connettore diritto 97">
                <a:extLst>
                  <a:ext uri="{FF2B5EF4-FFF2-40B4-BE49-F238E27FC236}">
                    <a16:creationId xmlns:a16="http://schemas.microsoft.com/office/drawing/2014/main" id="{454D3274-28E8-4574-8994-B8D4F1F91714}"/>
                  </a:ext>
                </a:extLst>
              </p:cNvPr>
              <p:cNvCxnSpPr>
                <a:stCxn id="97" idx="1"/>
                <a:endCxn id="97" idx="5"/>
              </p:cNvCxnSpPr>
              <p:nvPr/>
            </p:nvCxnSpPr>
            <p:spPr>
              <a:xfrm>
                <a:off x="477434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99" name="Connettore diritto 98">
                <a:extLst>
                  <a:ext uri="{FF2B5EF4-FFF2-40B4-BE49-F238E27FC236}">
                    <a16:creationId xmlns:a16="http://schemas.microsoft.com/office/drawing/2014/main" id="{FC8177D3-9F65-4283-8CA5-5EA0C724C433}"/>
                  </a:ext>
                </a:extLst>
              </p:cNvPr>
              <p:cNvCxnSpPr>
                <a:cxnSpLocks/>
                <a:stCxn id="97" idx="3"/>
                <a:endCxn id="97" idx="7"/>
              </p:cNvCxnSpPr>
              <p:nvPr/>
            </p:nvCxnSpPr>
            <p:spPr>
              <a:xfrm flipV="1">
                <a:off x="477434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0" name="Ovale 99">
                <a:extLst>
                  <a:ext uri="{FF2B5EF4-FFF2-40B4-BE49-F238E27FC236}">
                    <a16:creationId xmlns:a16="http://schemas.microsoft.com/office/drawing/2014/main" id="{AAB7579E-48F2-4198-9BFA-23B8C24FD7F2}"/>
                  </a:ext>
                </a:extLst>
              </p:cNvPr>
              <p:cNvSpPr/>
              <p:nvPr/>
            </p:nvSpPr>
            <p:spPr>
              <a:xfrm>
                <a:off x="499734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1" name="Connettore diritto 100">
                <a:extLst>
                  <a:ext uri="{FF2B5EF4-FFF2-40B4-BE49-F238E27FC236}">
                    <a16:creationId xmlns:a16="http://schemas.microsoft.com/office/drawing/2014/main" id="{BDFCB3EE-9695-4ABE-B6CC-102A340AD3E2}"/>
                  </a:ext>
                </a:extLst>
              </p:cNvPr>
              <p:cNvCxnSpPr>
                <a:stCxn id="100" idx="1"/>
                <a:endCxn id="100" idx="5"/>
              </p:cNvCxnSpPr>
              <p:nvPr/>
            </p:nvCxnSpPr>
            <p:spPr>
              <a:xfrm>
                <a:off x="503560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2" name="Connettore diritto 101">
                <a:extLst>
                  <a:ext uri="{FF2B5EF4-FFF2-40B4-BE49-F238E27FC236}">
                    <a16:creationId xmlns:a16="http://schemas.microsoft.com/office/drawing/2014/main" id="{B92558A4-12A9-4E12-AE75-0AF47D0F7AC8}"/>
                  </a:ext>
                </a:extLst>
              </p:cNvPr>
              <p:cNvCxnSpPr>
                <a:cxnSpLocks/>
                <a:stCxn id="100" idx="3"/>
                <a:endCxn id="100" idx="7"/>
              </p:cNvCxnSpPr>
              <p:nvPr/>
            </p:nvCxnSpPr>
            <p:spPr>
              <a:xfrm flipV="1">
                <a:off x="503560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3" name="Ovale 102">
                <a:extLst>
                  <a:ext uri="{FF2B5EF4-FFF2-40B4-BE49-F238E27FC236}">
                    <a16:creationId xmlns:a16="http://schemas.microsoft.com/office/drawing/2014/main" id="{77D966DC-715E-4BF8-B1A5-DE8936B8DD80}"/>
                  </a:ext>
                </a:extLst>
              </p:cNvPr>
              <p:cNvSpPr/>
              <p:nvPr/>
            </p:nvSpPr>
            <p:spPr>
              <a:xfrm>
                <a:off x="525860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4" name="Connettore diritto 103">
                <a:extLst>
                  <a:ext uri="{FF2B5EF4-FFF2-40B4-BE49-F238E27FC236}">
                    <a16:creationId xmlns:a16="http://schemas.microsoft.com/office/drawing/2014/main" id="{B64CA183-5F94-49D3-B220-CB769A392AFD}"/>
                  </a:ext>
                </a:extLst>
              </p:cNvPr>
              <p:cNvCxnSpPr>
                <a:stCxn id="103" idx="1"/>
                <a:endCxn id="103" idx="5"/>
              </p:cNvCxnSpPr>
              <p:nvPr/>
            </p:nvCxnSpPr>
            <p:spPr>
              <a:xfrm>
                <a:off x="529686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5" name="Connettore diritto 104">
                <a:extLst>
                  <a:ext uri="{FF2B5EF4-FFF2-40B4-BE49-F238E27FC236}">
                    <a16:creationId xmlns:a16="http://schemas.microsoft.com/office/drawing/2014/main" id="{6B2A8B66-2392-40BE-A310-A5917460D4D7}"/>
                  </a:ext>
                </a:extLst>
              </p:cNvPr>
              <p:cNvCxnSpPr>
                <a:cxnSpLocks/>
                <a:stCxn id="103" idx="3"/>
                <a:endCxn id="103" idx="7"/>
              </p:cNvCxnSpPr>
              <p:nvPr/>
            </p:nvCxnSpPr>
            <p:spPr>
              <a:xfrm flipV="1">
                <a:off x="529686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6" name="Ovale 105">
                <a:extLst>
                  <a:ext uri="{FF2B5EF4-FFF2-40B4-BE49-F238E27FC236}">
                    <a16:creationId xmlns:a16="http://schemas.microsoft.com/office/drawing/2014/main" id="{3EE0DDBB-BE2C-4C57-9E24-190837BE8386}"/>
                  </a:ext>
                </a:extLst>
              </p:cNvPr>
              <p:cNvSpPr/>
              <p:nvPr/>
            </p:nvSpPr>
            <p:spPr>
              <a:xfrm>
                <a:off x="551986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07" name="Connettore diritto 106">
                <a:extLst>
                  <a:ext uri="{FF2B5EF4-FFF2-40B4-BE49-F238E27FC236}">
                    <a16:creationId xmlns:a16="http://schemas.microsoft.com/office/drawing/2014/main" id="{9DD35CAB-ACAE-48DD-AACA-ECE2E4833C55}"/>
                  </a:ext>
                </a:extLst>
              </p:cNvPr>
              <p:cNvCxnSpPr>
                <a:stCxn id="106" idx="1"/>
                <a:endCxn id="106" idx="5"/>
              </p:cNvCxnSpPr>
              <p:nvPr/>
            </p:nvCxnSpPr>
            <p:spPr>
              <a:xfrm>
                <a:off x="555812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08" name="Connettore diritto 107">
                <a:extLst>
                  <a:ext uri="{FF2B5EF4-FFF2-40B4-BE49-F238E27FC236}">
                    <a16:creationId xmlns:a16="http://schemas.microsoft.com/office/drawing/2014/main" id="{40B67ECB-4074-49F0-98E6-C784FEEAFFF1}"/>
                  </a:ext>
                </a:extLst>
              </p:cNvPr>
              <p:cNvCxnSpPr>
                <a:cxnSpLocks/>
                <a:stCxn id="106" idx="3"/>
                <a:endCxn id="106" idx="7"/>
              </p:cNvCxnSpPr>
              <p:nvPr/>
            </p:nvCxnSpPr>
            <p:spPr>
              <a:xfrm flipV="1">
                <a:off x="555812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09" name="Ovale 108">
                <a:extLst>
                  <a:ext uri="{FF2B5EF4-FFF2-40B4-BE49-F238E27FC236}">
                    <a16:creationId xmlns:a16="http://schemas.microsoft.com/office/drawing/2014/main" id="{18248A5C-7505-45A8-A571-9788DA914736}"/>
                  </a:ext>
                </a:extLst>
              </p:cNvPr>
              <p:cNvSpPr/>
              <p:nvPr/>
            </p:nvSpPr>
            <p:spPr>
              <a:xfrm>
                <a:off x="578112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0" name="Connettore diritto 109">
                <a:extLst>
                  <a:ext uri="{FF2B5EF4-FFF2-40B4-BE49-F238E27FC236}">
                    <a16:creationId xmlns:a16="http://schemas.microsoft.com/office/drawing/2014/main" id="{A915AB47-F25D-4533-AC45-377B99E7109B}"/>
                  </a:ext>
                </a:extLst>
              </p:cNvPr>
              <p:cNvCxnSpPr>
                <a:stCxn id="109" idx="1"/>
                <a:endCxn id="109" idx="5"/>
              </p:cNvCxnSpPr>
              <p:nvPr/>
            </p:nvCxnSpPr>
            <p:spPr>
              <a:xfrm>
                <a:off x="581938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1" name="Connettore diritto 110">
                <a:extLst>
                  <a:ext uri="{FF2B5EF4-FFF2-40B4-BE49-F238E27FC236}">
                    <a16:creationId xmlns:a16="http://schemas.microsoft.com/office/drawing/2014/main" id="{6BA6B347-F643-4314-8D0D-804CC564B9B1}"/>
                  </a:ext>
                </a:extLst>
              </p:cNvPr>
              <p:cNvCxnSpPr>
                <a:cxnSpLocks/>
                <a:stCxn id="109" idx="3"/>
                <a:endCxn id="109" idx="7"/>
              </p:cNvCxnSpPr>
              <p:nvPr/>
            </p:nvCxnSpPr>
            <p:spPr>
              <a:xfrm flipV="1">
                <a:off x="581938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2" name="Ovale 111">
                <a:extLst>
                  <a:ext uri="{FF2B5EF4-FFF2-40B4-BE49-F238E27FC236}">
                    <a16:creationId xmlns:a16="http://schemas.microsoft.com/office/drawing/2014/main" id="{2E9334E9-50E7-441B-A9A0-4ABF2377D456}"/>
                  </a:ext>
                </a:extLst>
              </p:cNvPr>
              <p:cNvSpPr/>
              <p:nvPr/>
            </p:nvSpPr>
            <p:spPr>
              <a:xfrm>
                <a:off x="604237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3" name="Connettore diritto 112">
                <a:extLst>
                  <a:ext uri="{FF2B5EF4-FFF2-40B4-BE49-F238E27FC236}">
                    <a16:creationId xmlns:a16="http://schemas.microsoft.com/office/drawing/2014/main" id="{0B6BD3D7-4A43-4D95-8DEE-0B2EB7C51101}"/>
                  </a:ext>
                </a:extLst>
              </p:cNvPr>
              <p:cNvCxnSpPr>
                <a:stCxn id="112" idx="1"/>
                <a:endCxn id="112" idx="5"/>
              </p:cNvCxnSpPr>
              <p:nvPr/>
            </p:nvCxnSpPr>
            <p:spPr>
              <a:xfrm>
                <a:off x="608063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101A175F-760C-406E-A91E-FCA790C37CF7}"/>
                  </a:ext>
                </a:extLst>
              </p:cNvPr>
              <p:cNvCxnSpPr>
                <a:cxnSpLocks/>
                <a:stCxn id="112" idx="3"/>
                <a:endCxn id="112" idx="7"/>
              </p:cNvCxnSpPr>
              <p:nvPr/>
            </p:nvCxnSpPr>
            <p:spPr>
              <a:xfrm flipV="1">
                <a:off x="608063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5" name="Ovale 114">
                <a:extLst>
                  <a:ext uri="{FF2B5EF4-FFF2-40B4-BE49-F238E27FC236}">
                    <a16:creationId xmlns:a16="http://schemas.microsoft.com/office/drawing/2014/main" id="{8E608050-AA59-40EC-9D13-B68064E356D2}"/>
                  </a:ext>
                </a:extLst>
              </p:cNvPr>
              <p:cNvSpPr/>
              <p:nvPr/>
            </p:nvSpPr>
            <p:spPr>
              <a:xfrm>
                <a:off x="630363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6" name="Connettore diritto 115">
                <a:extLst>
                  <a:ext uri="{FF2B5EF4-FFF2-40B4-BE49-F238E27FC236}">
                    <a16:creationId xmlns:a16="http://schemas.microsoft.com/office/drawing/2014/main" id="{45C27F8B-D69B-4814-9E13-1F40D930D8A3}"/>
                  </a:ext>
                </a:extLst>
              </p:cNvPr>
              <p:cNvCxnSpPr>
                <a:stCxn id="115" idx="1"/>
                <a:endCxn id="115" idx="5"/>
              </p:cNvCxnSpPr>
              <p:nvPr/>
            </p:nvCxnSpPr>
            <p:spPr>
              <a:xfrm>
                <a:off x="634189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17" name="Connettore diritto 116">
                <a:extLst>
                  <a:ext uri="{FF2B5EF4-FFF2-40B4-BE49-F238E27FC236}">
                    <a16:creationId xmlns:a16="http://schemas.microsoft.com/office/drawing/2014/main" id="{1016F4BA-AAB1-4197-9517-9459A15E3252}"/>
                  </a:ext>
                </a:extLst>
              </p:cNvPr>
              <p:cNvCxnSpPr>
                <a:cxnSpLocks/>
                <a:stCxn id="115" idx="3"/>
                <a:endCxn id="115" idx="7"/>
              </p:cNvCxnSpPr>
              <p:nvPr/>
            </p:nvCxnSpPr>
            <p:spPr>
              <a:xfrm flipV="1">
                <a:off x="634189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18" name="Ovale 117">
                <a:extLst>
                  <a:ext uri="{FF2B5EF4-FFF2-40B4-BE49-F238E27FC236}">
                    <a16:creationId xmlns:a16="http://schemas.microsoft.com/office/drawing/2014/main" id="{8FC5E884-BAB4-41B7-B901-659DCD1F88B8}"/>
                  </a:ext>
                </a:extLst>
              </p:cNvPr>
              <p:cNvSpPr/>
              <p:nvPr/>
            </p:nvSpPr>
            <p:spPr>
              <a:xfrm>
                <a:off x="656489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19" name="Connettore diritto 118">
                <a:extLst>
                  <a:ext uri="{FF2B5EF4-FFF2-40B4-BE49-F238E27FC236}">
                    <a16:creationId xmlns:a16="http://schemas.microsoft.com/office/drawing/2014/main" id="{7360DF71-C16C-4EFA-98F2-2EB807BF1115}"/>
                  </a:ext>
                </a:extLst>
              </p:cNvPr>
              <p:cNvCxnSpPr>
                <a:stCxn id="118" idx="1"/>
                <a:endCxn id="118" idx="5"/>
              </p:cNvCxnSpPr>
              <p:nvPr/>
            </p:nvCxnSpPr>
            <p:spPr>
              <a:xfrm>
                <a:off x="660315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0" name="Connettore diritto 119">
                <a:extLst>
                  <a:ext uri="{FF2B5EF4-FFF2-40B4-BE49-F238E27FC236}">
                    <a16:creationId xmlns:a16="http://schemas.microsoft.com/office/drawing/2014/main" id="{95681513-3AC1-4AF3-9458-3AEB05A69225}"/>
                  </a:ext>
                </a:extLst>
              </p:cNvPr>
              <p:cNvCxnSpPr>
                <a:cxnSpLocks/>
                <a:stCxn id="118" idx="3"/>
                <a:endCxn id="118" idx="7"/>
              </p:cNvCxnSpPr>
              <p:nvPr/>
            </p:nvCxnSpPr>
            <p:spPr>
              <a:xfrm flipV="1">
                <a:off x="660315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1" name="Ovale 120">
                <a:extLst>
                  <a:ext uri="{FF2B5EF4-FFF2-40B4-BE49-F238E27FC236}">
                    <a16:creationId xmlns:a16="http://schemas.microsoft.com/office/drawing/2014/main" id="{DD566102-A37B-4009-B1CD-7AE154484E0E}"/>
                  </a:ext>
                </a:extLst>
              </p:cNvPr>
              <p:cNvSpPr/>
              <p:nvPr/>
            </p:nvSpPr>
            <p:spPr>
              <a:xfrm>
                <a:off x="682615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2" name="Connettore diritto 121">
                <a:extLst>
                  <a:ext uri="{FF2B5EF4-FFF2-40B4-BE49-F238E27FC236}">
                    <a16:creationId xmlns:a16="http://schemas.microsoft.com/office/drawing/2014/main" id="{63C1FBE3-86AE-4A02-83A1-38CDF008E66B}"/>
                  </a:ext>
                </a:extLst>
              </p:cNvPr>
              <p:cNvCxnSpPr>
                <a:stCxn id="121" idx="1"/>
                <a:endCxn id="121" idx="5"/>
              </p:cNvCxnSpPr>
              <p:nvPr/>
            </p:nvCxnSpPr>
            <p:spPr>
              <a:xfrm>
                <a:off x="686441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4A65C05D-96B7-4A7A-AF22-E7F8418C4CDF}"/>
                  </a:ext>
                </a:extLst>
              </p:cNvPr>
              <p:cNvCxnSpPr>
                <a:cxnSpLocks/>
                <a:stCxn id="121" idx="3"/>
                <a:endCxn id="121" idx="7"/>
              </p:cNvCxnSpPr>
              <p:nvPr/>
            </p:nvCxnSpPr>
            <p:spPr>
              <a:xfrm flipV="1">
                <a:off x="6864413"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4" name="Ovale 123">
                <a:extLst>
                  <a:ext uri="{FF2B5EF4-FFF2-40B4-BE49-F238E27FC236}">
                    <a16:creationId xmlns:a16="http://schemas.microsoft.com/office/drawing/2014/main" id="{4DEB4134-D93D-414B-936D-AB16BE742EF3}"/>
                  </a:ext>
                </a:extLst>
              </p:cNvPr>
              <p:cNvSpPr/>
              <p:nvPr/>
            </p:nvSpPr>
            <p:spPr>
              <a:xfrm>
                <a:off x="7087411"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5" name="Connettore diritto 124">
                <a:extLst>
                  <a:ext uri="{FF2B5EF4-FFF2-40B4-BE49-F238E27FC236}">
                    <a16:creationId xmlns:a16="http://schemas.microsoft.com/office/drawing/2014/main" id="{65925F52-24F4-4895-BA62-6A50CAFC055F}"/>
                  </a:ext>
                </a:extLst>
              </p:cNvPr>
              <p:cNvCxnSpPr>
                <a:stCxn id="124" idx="1"/>
                <a:endCxn id="124" idx="5"/>
              </p:cNvCxnSpPr>
              <p:nvPr/>
            </p:nvCxnSpPr>
            <p:spPr>
              <a:xfrm>
                <a:off x="7125671"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6" name="Connettore diritto 125">
                <a:extLst>
                  <a:ext uri="{FF2B5EF4-FFF2-40B4-BE49-F238E27FC236}">
                    <a16:creationId xmlns:a16="http://schemas.microsoft.com/office/drawing/2014/main" id="{F8C614C0-3863-4F0D-A650-041D5D1BAC0B}"/>
                  </a:ext>
                </a:extLst>
              </p:cNvPr>
              <p:cNvCxnSpPr>
                <a:cxnSpLocks/>
                <a:stCxn id="124" idx="3"/>
                <a:endCxn id="124" idx="7"/>
              </p:cNvCxnSpPr>
              <p:nvPr/>
            </p:nvCxnSpPr>
            <p:spPr>
              <a:xfrm flipV="1">
                <a:off x="7125671"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27" name="Ovale 126">
                <a:extLst>
                  <a:ext uri="{FF2B5EF4-FFF2-40B4-BE49-F238E27FC236}">
                    <a16:creationId xmlns:a16="http://schemas.microsoft.com/office/drawing/2014/main" id="{3F0CF8BE-6670-4ABF-85B2-A4E7BD95C412}"/>
                  </a:ext>
                </a:extLst>
              </p:cNvPr>
              <p:cNvSpPr/>
              <p:nvPr/>
            </p:nvSpPr>
            <p:spPr>
              <a:xfrm>
                <a:off x="7348669"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8" name="Connettore diritto 127">
                <a:extLst>
                  <a:ext uri="{FF2B5EF4-FFF2-40B4-BE49-F238E27FC236}">
                    <a16:creationId xmlns:a16="http://schemas.microsoft.com/office/drawing/2014/main" id="{CB4DA8F7-85ED-46D1-9E87-8BECC63B8269}"/>
                  </a:ext>
                </a:extLst>
              </p:cNvPr>
              <p:cNvCxnSpPr>
                <a:stCxn id="127" idx="1"/>
                <a:endCxn id="127" idx="5"/>
              </p:cNvCxnSpPr>
              <p:nvPr/>
            </p:nvCxnSpPr>
            <p:spPr>
              <a:xfrm>
                <a:off x="7386929"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29" name="Connettore diritto 128">
                <a:extLst>
                  <a:ext uri="{FF2B5EF4-FFF2-40B4-BE49-F238E27FC236}">
                    <a16:creationId xmlns:a16="http://schemas.microsoft.com/office/drawing/2014/main" id="{A18ED8D3-11C5-41B7-9DF5-DBF3F301106D}"/>
                  </a:ext>
                </a:extLst>
              </p:cNvPr>
              <p:cNvCxnSpPr>
                <a:cxnSpLocks/>
                <a:stCxn id="127" idx="3"/>
                <a:endCxn id="127" idx="7"/>
              </p:cNvCxnSpPr>
              <p:nvPr/>
            </p:nvCxnSpPr>
            <p:spPr>
              <a:xfrm flipV="1">
                <a:off x="7386929"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0" name="Ovale 129">
                <a:extLst>
                  <a:ext uri="{FF2B5EF4-FFF2-40B4-BE49-F238E27FC236}">
                    <a16:creationId xmlns:a16="http://schemas.microsoft.com/office/drawing/2014/main" id="{C7401800-5AED-4419-A33D-8C5168528C14}"/>
                  </a:ext>
                </a:extLst>
              </p:cNvPr>
              <p:cNvSpPr/>
              <p:nvPr/>
            </p:nvSpPr>
            <p:spPr>
              <a:xfrm>
                <a:off x="7609927"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1" name="Connettore diritto 130">
                <a:extLst>
                  <a:ext uri="{FF2B5EF4-FFF2-40B4-BE49-F238E27FC236}">
                    <a16:creationId xmlns:a16="http://schemas.microsoft.com/office/drawing/2014/main" id="{EE78B032-FD69-48E3-B5EE-02CB33A9A14F}"/>
                  </a:ext>
                </a:extLst>
              </p:cNvPr>
              <p:cNvCxnSpPr>
                <a:stCxn id="130" idx="1"/>
                <a:endCxn id="130" idx="5"/>
              </p:cNvCxnSpPr>
              <p:nvPr/>
            </p:nvCxnSpPr>
            <p:spPr>
              <a:xfrm>
                <a:off x="7648187"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2" name="Connettore diritto 131">
                <a:extLst>
                  <a:ext uri="{FF2B5EF4-FFF2-40B4-BE49-F238E27FC236}">
                    <a16:creationId xmlns:a16="http://schemas.microsoft.com/office/drawing/2014/main" id="{CE0AF658-5C50-4076-9045-C4B6EC0D9347}"/>
                  </a:ext>
                </a:extLst>
              </p:cNvPr>
              <p:cNvCxnSpPr>
                <a:cxnSpLocks/>
                <a:stCxn id="130" idx="3"/>
                <a:endCxn id="130" idx="7"/>
              </p:cNvCxnSpPr>
              <p:nvPr/>
            </p:nvCxnSpPr>
            <p:spPr>
              <a:xfrm flipV="1">
                <a:off x="7648187"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3" name="Ovale 132">
                <a:extLst>
                  <a:ext uri="{FF2B5EF4-FFF2-40B4-BE49-F238E27FC236}">
                    <a16:creationId xmlns:a16="http://schemas.microsoft.com/office/drawing/2014/main" id="{E5DE446F-1508-4C7A-A504-FF62F8A6A51E}"/>
                  </a:ext>
                </a:extLst>
              </p:cNvPr>
              <p:cNvSpPr/>
              <p:nvPr/>
            </p:nvSpPr>
            <p:spPr>
              <a:xfrm>
                <a:off x="7871185"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4" name="Connettore diritto 133">
                <a:extLst>
                  <a:ext uri="{FF2B5EF4-FFF2-40B4-BE49-F238E27FC236}">
                    <a16:creationId xmlns:a16="http://schemas.microsoft.com/office/drawing/2014/main" id="{85CC4C2B-EEE0-471B-9094-FF42E8B4161B}"/>
                  </a:ext>
                </a:extLst>
              </p:cNvPr>
              <p:cNvCxnSpPr>
                <a:stCxn id="133" idx="1"/>
                <a:endCxn id="133" idx="5"/>
              </p:cNvCxnSpPr>
              <p:nvPr/>
            </p:nvCxnSpPr>
            <p:spPr>
              <a:xfrm>
                <a:off x="7909445"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5" name="Connettore diritto 134">
                <a:extLst>
                  <a:ext uri="{FF2B5EF4-FFF2-40B4-BE49-F238E27FC236}">
                    <a16:creationId xmlns:a16="http://schemas.microsoft.com/office/drawing/2014/main" id="{66EE3B1E-0590-4AE1-A39F-FB05A4A154D7}"/>
                  </a:ext>
                </a:extLst>
              </p:cNvPr>
              <p:cNvCxnSpPr>
                <a:cxnSpLocks/>
                <a:stCxn id="133" idx="3"/>
                <a:endCxn id="133" idx="7"/>
              </p:cNvCxnSpPr>
              <p:nvPr/>
            </p:nvCxnSpPr>
            <p:spPr>
              <a:xfrm flipV="1">
                <a:off x="7909445" y="2881607"/>
                <a:ext cx="184738" cy="184738"/>
              </a:xfrm>
              <a:prstGeom prst="line">
                <a:avLst/>
              </a:prstGeom>
            </p:spPr>
            <p:style>
              <a:lnRef idx="1">
                <a:schemeClr val="dk1"/>
              </a:lnRef>
              <a:fillRef idx="0">
                <a:schemeClr val="dk1"/>
              </a:fillRef>
              <a:effectRef idx="0">
                <a:schemeClr val="dk1"/>
              </a:effectRef>
              <a:fontRef idx="minor">
                <a:schemeClr val="tx1"/>
              </a:fontRef>
            </p:style>
          </p:cxnSp>
          <p:sp>
            <p:nvSpPr>
              <p:cNvPr id="136" name="Ovale 135">
                <a:extLst>
                  <a:ext uri="{FF2B5EF4-FFF2-40B4-BE49-F238E27FC236}">
                    <a16:creationId xmlns:a16="http://schemas.microsoft.com/office/drawing/2014/main" id="{E67A3C1C-57F6-4124-9B1D-639768E3C0FD}"/>
                  </a:ext>
                </a:extLst>
              </p:cNvPr>
              <p:cNvSpPr/>
              <p:nvPr/>
            </p:nvSpPr>
            <p:spPr>
              <a:xfrm>
                <a:off x="8132443" y="2843347"/>
                <a:ext cx="261258" cy="2612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37" name="Connettore diritto 136">
                <a:extLst>
                  <a:ext uri="{FF2B5EF4-FFF2-40B4-BE49-F238E27FC236}">
                    <a16:creationId xmlns:a16="http://schemas.microsoft.com/office/drawing/2014/main" id="{C0A0DAD3-591C-4B4C-BF18-3E14B9457B9D}"/>
                  </a:ext>
                </a:extLst>
              </p:cNvPr>
              <p:cNvCxnSpPr>
                <a:stCxn id="136" idx="1"/>
                <a:endCxn id="136" idx="5"/>
              </p:cNvCxnSpPr>
              <p:nvPr/>
            </p:nvCxnSpPr>
            <p:spPr>
              <a:xfrm>
                <a:off x="817070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B70BEC79-241B-49C1-B37F-96F12B21C9D9}"/>
                  </a:ext>
                </a:extLst>
              </p:cNvPr>
              <p:cNvCxnSpPr>
                <a:cxnSpLocks/>
                <a:stCxn id="136" idx="3"/>
                <a:endCxn id="136" idx="7"/>
              </p:cNvCxnSpPr>
              <p:nvPr/>
            </p:nvCxnSpPr>
            <p:spPr>
              <a:xfrm flipV="1">
                <a:off x="8170703" y="2881607"/>
                <a:ext cx="184738" cy="184738"/>
              </a:xfrm>
              <a:prstGeom prst="line">
                <a:avLst/>
              </a:prstGeom>
            </p:spPr>
            <p:style>
              <a:lnRef idx="1">
                <a:schemeClr val="dk1"/>
              </a:lnRef>
              <a:fillRef idx="0">
                <a:schemeClr val="dk1"/>
              </a:fillRef>
              <a:effectRef idx="0">
                <a:schemeClr val="dk1"/>
              </a:effectRef>
              <a:fontRef idx="minor">
                <a:schemeClr val="tx1"/>
              </a:fontRef>
            </p:style>
          </p:cxnSp>
          <p:cxnSp>
            <p:nvCxnSpPr>
              <p:cNvPr id="142" name="Connettore 2 141">
                <a:extLst>
                  <a:ext uri="{FF2B5EF4-FFF2-40B4-BE49-F238E27FC236}">
                    <a16:creationId xmlns:a16="http://schemas.microsoft.com/office/drawing/2014/main" id="{1DD5D5C1-71A6-4CB6-9C1B-19A3FAED9701}"/>
                  </a:ext>
                </a:extLst>
              </p:cNvPr>
              <p:cNvCxnSpPr>
                <a:cxnSpLocks/>
              </p:cNvCxnSpPr>
              <p:nvPr/>
            </p:nvCxnSpPr>
            <p:spPr>
              <a:xfrm>
                <a:off x="243840" y="1715589"/>
                <a:ext cx="108595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9938CF1B-A686-46E2-866E-2C78A714D249}"/>
                  </a:ext>
                </a:extLst>
              </p:cNvPr>
              <p:cNvSpPr txBox="1"/>
              <p:nvPr/>
            </p:nvSpPr>
            <p:spPr>
              <a:xfrm>
                <a:off x="10965410" y="1805633"/>
                <a:ext cx="276038" cy="369332"/>
              </a:xfrm>
              <a:prstGeom prst="rect">
                <a:avLst/>
              </a:prstGeom>
              <a:noFill/>
            </p:spPr>
            <p:txBody>
              <a:bodyPr wrap="none" rtlCol="0">
                <a:spAutoFit/>
              </a:bodyPr>
              <a:lstStyle/>
              <a:p>
                <a:r>
                  <a:rPr lang="it-IT" dirty="0"/>
                  <a:t>z</a:t>
                </a:r>
              </a:p>
            </p:txBody>
          </p:sp>
          <p:sp>
            <p:nvSpPr>
              <p:cNvPr id="145" name="CasellaDiTesto 144">
                <a:extLst>
                  <a:ext uri="{FF2B5EF4-FFF2-40B4-BE49-F238E27FC236}">
                    <a16:creationId xmlns:a16="http://schemas.microsoft.com/office/drawing/2014/main" id="{EA902048-4EA6-40CD-BD96-D9D5C55485E9}"/>
                  </a:ext>
                </a:extLst>
              </p:cNvPr>
              <p:cNvSpPr txBox="1"/>
              <p:nvPr/>
            </p:nvSpPr>
            <p:spPr>
              <a:xfrm>
                <a:off x="487680" y="1256214"/>
                <a:ext cx="303288" cy="369332"/>
              </a:xfrm>
              <a:prstGeom prst="rect">
                <a:avLst/>
              </a:prstGeom>
              <a:noFill/>
            </p:spPr>
            <p:txBody>
              <a:bodyPr wrap="none" rtlCol="0">
                <a:spAutoFit/>
              </a:bodyPr>
              <a:lstStyle/>
              <a:p>
                <a:r>
                  <a:rPr lang="it-IT" dirty="0"/>
                  <a:t>P</a:t>
                </a:r>
              </a:p>
            </p:txBody>
          </p:sp>
          <p:sp>
            <p:nvSpPr>
              <p:cNvPr id="146" name="Ovale 145">
                <a:extLst>
                  <a:ext uri="{FF2B5EF4-FFF2-40B4-BE49-F238E27FC236}">
                    <a16:creationId xmlns:a16="http://schemas.microsoft.com/office/drawing/2014/main" id="{F4022023-B3DE-4409-9876-00A4688363FC}"/>
                  </a:ext>
                </a:extLst>
              </p:cNvPr>
              <p:cNvSpPr/>
              <p:nvPr/>
            </p:nvSpPr>
            <p:spPr>
              <a:xfrm>
                <a:off x="600892" y="1687285"/>
                <a:ext cx="52251" cy="52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48" name="Connettore diritto 147">
                <a:extLst>
                  <a:ext uri="{FF2B5EF4-FFF2-40B4-BE49-F238E27FC236}">
                    <a16:creationId xmlns:a16="http://schemas.microsoft.com/office/drawing/2014/main" id="{F7FB7E6C-DECA-49AF-AEDE-EBEF60710C51}"/>
                  </a:ext>
                </a:extLst>
              </p:cNvPr>
              <p:cNvCxnSpPr>
                <a:stCxn id="146" idx="0"/>
                <a:endCxn id="28" idx="7"/>
              </p:cNvCxnSpPr>
              <p:nvPr/>
            </p:nvCxnSpPr>
            <p:spPr>
              <a:xfrm flipV="1">
                <a:off x="627018" y="562386"/>
                <a:ext cx="5315904" cy="1124899"/>
              </a:xfrm>
              <a:prstGeom prst="line">
                <a:avLst/>
              </a:prstGeom>
            </p:spPr>
            <p:style>
              <a:lnRef idx="1">
                <a:schemeClr val="accent1"/>
              </a:lnRef>
              <a:fillRef idx="0">
                <a:schemeClr val="accent1"/>
              </a:fillRef>
              <a:effectRef idx="0">
                <a:schemeClr val="accent1"/>
              </a:effectRef>
              <a:fontRef idx="minor">
                <a:schemeClr val="tx1"/>
              </a:fontRef>
            </p:style>
          </p:cxnSp>
          <p:sp>
            <p:nvSpPr>
              <p:cNvPr id="149" name="Arco 148">
                <a:extLst>
                  <a:ext uri="{FF2B5EF4-FFF2-40B4-BE49-F238E27FC236}">
                    <a16:creationId xmlns:a16="http://schemas.microsoft.com/office/drawing/2014/main" id="{D03866D3-3887-413C-B044-4CC9671E7100}"/>
                  </a:ext>
                </a:extLst>
              </p:cNvPr>
              <p:cNvSpPr/>
              <p:nvPr/>
            </p:nvSpPr>
            <p:spPr>
              <a:xfrm rot="8628543">
                <a:off x="5276961" y="383381"/>
                <a:ext cx="693479" cy="716256"/>
              </a:xfrm>
              <a:prstGeom prst="arc">
                <a:avLst>
                  <a:gd name="adj1" fmla="val 16200000"/>
                  <a:gd name="adj2" fmla="val 22389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0" name="CasellaDiTesto 149">
                <a:extLst>
                  <a:ext uri="{FF2B5EF4-FFF2-40B4-BE49-F238E27FC236}">
                    <a16:creationId xmlns:a16="http://schemas.microsoft.com/office/drawing/2014/main" id="{10EBE76D-626E-440E-BD9A-6D2D89AB33A9}"/>
                  </a:ext>
                </a:extLst>
              </p:cNvPr>
              <p:cNvSpPr txBox="1"/>
              <p:nvPr/>
            </p:nvSpPr>
            <p:spPr>
              <a:xfrm>
                <a:off x="4921693" y="886124"/>
                <a:ext cx="510678" cy="486911"/>
              </a:xfrm>
              <a:prstGeom prst="rect">
                <a:avLst/>
              </a:prstGeom>
              <a:noFill/>
            </p:spPr>
            <p:txBody>
              <a:bodyPr wrap="square" rtlCol="0">
                <a:spAutoFit/>
              </a:bodyPr>
              <a:lstStyle/>
              <a:p>
                <a:r>
                  <a:rPr lang="it-IT" dirty="0">
                    <a:latin typeface="Symbol" panose="05050102010706020507" pitchFamily="18" charset="2"/>
                  </a:rPr>
                  <a:t>q</a:t>
                </a:r>
              </a:p>
            </p:txBody>
          </p:sp>
          <p:cxnSp>
            <p:nvCxnSpPr>
              <p:cNvPr id="155" name="Connettore 2 154">
                <a:extLst>
                  <a:ext uri="{FF2B5EF4-FFF2-40B4-BE49-F238E27FC236}">
                    <a16:creationId xmlns:a16="http://schemas.microsoft.com/office/drawing/2014/main" id="{E01B917B-D0A8-45FD-A6B2-89128B297B4B}"/>
                  </a:ext>
                </a:extLst>
              </p:cNvPr>
              <p:cNvCxnSpPr>
                <a:cxnSpLocks/>
              </p:cNvCxnSpPr>
              <p:nvPr/>
            </p:nvCxnSpPr>
            <p:spPr>
              <a:xfrm>
                <a:off x="5911362" y="722811"/>
                <a:ext cx="10205" cy="9753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6" name="CasellaDiTesto 155">
                <a:extLst>
                  <a:ext uri="{FF2B5EF4-FFF2-40B4-BE49-F238E27FC236}">
                    <a16:creationId xmlns:a16="http://schemas.microsoft.com/office/drawing/2014/main" id="{DDCCE64B-8C5E-4BED-AE5B-86076266E867}"/>
                  </a:ext>
                </a:extLst>
              </p:cNvPr>
              <p:cNvSpPr txBox="1"/>
              <p:nvPr/>
            </p:nvSpPr>
            <p:spPr>
              <a:xfrm>
                <a:off x="5930651" y="967045"/>
                <a:ext cx="309700" cy="369332"/>
              </a:xfrm>
              <a:prstGeom prst="rect">
                <a:avLst/>
              </a:prstGeom>
              <a:noFill/>
            </p:spPr>
            <p:txBody>
              <a:bodyPr wrap="none" rtlCol="0">
                <a:spAutoFit/>
              </a:bodyPr>
              <a:lstStyle/>
              <a:p>
                <a:r>
                  <a:rPr lang="it-IT" dirty="0"/>
                  <a:t>R</a:t>
                </a:r>
              </a:p>
            </p:txBody>
          </p:sp>
          <p:cxnSp>
            <p:nvCxnSpPr>
              <p:cNvPr id="159" name="Connettore 2 158">
                <a:extLst>
                  <a:ext uri="{FF2B5EF4-FFF2-40B4-BE49-F238E27FC236}">
                    <a16:creationId xmlns:a16="http://schemas.microsoft.com/office/drawing/2014/main" id="{64D54DDA-16C4-4E39-84D0-44F56729FDF8}"/>
                  </a:ext>
                </a:extLst>
              </p:cNvPr>
              <p:cNvCxnSpPr>
                <a:cxnSpLocks/>
              </p:cNvCxnSpPr>
              <p:nvPr/>
            </p:nvCxnSpPr>
            <p:spPr>
              <a:xfrm flipV="1">
                <a:off x="672432" y="3878201"/>
                <a:ext cx="525821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CasellaDiTesto 160">
                <a:extLst>
                  <a:ext uri="{FF2B5EF4-FFF2-40B4-BE49-F238E27FC236}">
                    <a16:creationId xmlns:a16="http://schemas.microsoft.com/office/drawing/2014/main" id="{D1379348-3443-412F-B4EA-1ABD452FD72C}"/>
                  </a:ext>
                </a:extLst>
              </p:cNvPr>
              <p:cNvSpPr txBox="1"/>
              <p:nvPr/>
            </p:nvSpPr>
            <p:spPr>
              <a:xfrm>
                <a:off x="3010771" y="3880451"/>
                <a:ext cx="276038" cy="369332"/>
              </a:xfrm>
              <a:prstGeom prst="rect">
                <a:avLst/>
              </a:prstGeom>
              <a:noFill/>
            </p:spPr>
            <p:txBody>
              <a:bodyPr wrap="none" rtlCol="0">
                <a:spAutoFit/>
              </a:bodyPr>
              <a:lstStyle/>
              <a:p>
                <a:r>
                  <a:rPr lang="it-IT" dirty="0"/>
                  <a:t>z</a:t>
                </a:r>
              </a:p>
            </p:txBody>
          </p:sp>
          <p:cxnSp>
            <p:nvCxnSpPr>
              <p:cNvPr id="163" name="Connettore diritto 162">
                <a:extLst>
                  <a:ext uri="{FF2B5EF4-FFF2-40B4-BE49-F238E27FC236}">
                    <a16:creationId xmlns:a16="http://schemas.microsoft.com/office/drawing/2014/main" id="{71F77523-69AD-456D-BEEB-3BDAB5C525D9}"/>
                  </a:ext>
                </a:extLst>
              </p:cNvPr>
              <p:cNvCxnSpPr>
                <a:cxnSpLocks/>
              </p:cNvCxnSpPr>
              <p:nvPr/>
            </p:nvCxnSpPr>
            <p:spPr>
              <a:xfrm>
                <a:off x="627018" y="1805633"/>
                <a:ext cx="12306" cy="2444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Connettore diritto 163">
                <a:extLst>
                  <a:ext uri="{FF2B5EF4-FFF2-40B4-BE49-F238E27FC236}">
                    <a16:creationId xmlns:a16="http://schemas.microsoft.com/office/drawing/2014/main" id="{58DF1425-0ED3-4CE7-9CDE-A09A6354DA6C}"/>
                  </a:ext>
                </a:extLst>
              </p:cNvPr>
              <p:cNvCxnSpPr>
                <a:cxnSpLocks/>
              </p:cNvCxnSpPr>
              <p:nvPr/>
            </p:nvCxnSpPr>
            <p:spPr>
              <a:xfrm>
                <a:off x="5933493" y="1805633"/>
                <a:ext cx="21771" cy="2444150"/>
              </a:xfrm>
              <a:prstGeom prst="line">
                <a:avLst/>
              </a:prstGeom>
            </p:spPr>
            <p:style>
              <a:lnRef idx="1">
                <a:schemeClr val="accent1"/>
              </a:lnRef>
              <a:fillRef idx="0">
                <a:schemeClr val="accent1"/>
              </a:fillRef>
              <a:effectRef idx="0">
                <a:schemeClr val="accent1"/>
              </a:effectRef>
              <a:fontRef idx="minor">
                <a:schemeClr val="tx1"/>
              </a:fontRef>
            </p:style>
          </p:cxnSp>
          <p:sp>
            <p:nvSpPr>
              <p:cNvPr id="169" name="CasellaDiTesto 168">
                <a:extLst>
                  <a:ext uri="{FF2B5EF4-FFF2-40B4-BE49-F238E27FC236}">
                    <a16:creationId xmlns:a16="http://schemas.microsoft.com/office/drawing/2014/main" id="{79163BB4-1BF4-4F60-97AF-D614D7F3B977}"/>
                  </a:ext>
                </a:extLst>
              </p:cNvPr>
              <p:cNvSpPr txBox="1"/>
              <p:nvPr/>
            </p:nvSpPr>
            <p:spPr>
              <a:xfrm>
                <a:off x="5793743" y="-25733"/>
                <a:ext cx="254566" cy="369332"/>
              </a:xfrm>
              <a:prstGeom prst="rect">
                <a:avLst/>
              </a:prstGeom>
              <a:noFill/>
            </p:spPr>
            <p:txBody>
              <a:bodyPr wrap="square" rtlCol="0">
                <a:spAutoFit/>
              </a:bodyPr>
              <a:lstStyle/>
              <a:p>
                <a:r>
                  <a:rPr lang="it-IT" dirty="0"/>
                  <a:t>L</a:t>
                </a:r>
              </a:p>
            </p:txBody>
          </p:sp>
          <p:cxnSp>
            <p:nvCxnSpPr>
              <p:cNvPr id="171" name="Connettore 2 170">
                <a:extLst>
                  <a:ext uri="{FF2B5EF4-FFF2-40B4-BE49-F238E27FC236}">
                    <a16:creationId xmlns:a16="http://schemas.microsoft.com/office/drawing/2014/main" id="{2606FDE5-D9AB-4763-B29A-A929D4805BE4}"/>
                  </a:ext>
                </a:extLst>
              </p:cNvPr>
              <p:cNvCxnSpPr/>
              <p:nvPr/>
            </p:nvCxnSpPr>
            <p:spPr>
              <a:xfrm>
                <a:off x="3821686" y="327304"/>
                <a:ext cx="44340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8" name="CasellaDiTesto 57">
              <a:extLst>
                <a:ext uri="{FF2B5EF4-FFF2-40B4-BE49-F238E27FC236}">
                  <a16:creationId xmlns:a16="http://schemas.microsoft.com/office/drawing/2014/main" id="{9683E6E6-0328-4341-9A03-7F576F71D5F9}"/>
                </a:ext>
              </a:extLst>
            </p:cNvPr>
            <p:cNvSpPr txBox="1"/>
            <p:nvPr/>
          </p:nvSpPr>
          <p:spPr>
            <a:xfrm>
              <a:off x="3551748" y="778251"/>
              <a:ext cx="264816" cy="369332"/>
            </a:xfrm>
            <a:prstGeom prst="rect">
              <a:avLst/>
            </a:prstGeom>
            <a:noFill/>
          </p:spPr>
          <p:txBody>
            <a:bodyPr wrap="none" rtlCol="0">
              <a:spAutoFit/>
            </a:bodyPr>
            <a:lstStyle/>
            <a:p>
              <a:r>
                <a:rPr lang="it-IT" dirty="0"/>
                <a:t>r</a:t>
              </a:r>
            </a:p>
          </p:txBody>
        </p:sp>
      </p:grpSp>
      <p:sp>
        <p:nvSpPr>
          <p:cNvPr id="59" name="Freccia a destra 58">
            <a:extLst>
              <a:ext uri="{FF2B5EF4-FFF2-40B4-BE49-F238E27FC236}">
                <a16:creationId xmlns:a16="http://schemas.microsoft.com/office/drawing/2014/main" id="{25096C51-B388-4784-BD74-B0C7C299A973}"/>
              </a:ext>
            </a:extLst>
          </p:cNvPr>
          <p:cNvSpPr/>
          <p:nvPr/>
        </p:nvSpPr>
        <p:spPr>
          <a:xfrm>
            <a:off x="5457458" y="3952998"/>
            <a:ext cx="669213" cy="35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39" name="CasellaDiTesto 138">
                <a:extLst>
                  <a:ext uri="{FF2B5EF4-FFF2-40B4-BE49-F238E27FC236}">
                    <a16:creationId xmlns:a16="http://schemas.microsoft.com/office/drawing/2014/main" id="{89F604E8-82F0-43F4-8687-F285F670C7E2}"/>
                  </a:ext>
                </a:extLst>
              </p:cNvPr>
              <p:cNvSpPr txBox="1"/>
              <p:nvPr/>
            </p:nvSpPr>
            <p:spPr>
              <a:xfrm>
                <a:off x="6296118" y="3826328"/>
                <a:ext cx="3434897"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𝑑𝑧</m:t>
                      </m:r>
                      <m:r>
                        <a:rPr lang="it-IT" b="0" i="1" smtClean="0">
                          <a:latin typeface="Cambria Math" panose="02040503050406030204" pitchFamily="18" charset="0"/>
                        </a:rPr>
                        <m:t>=</m:t>
                      </m:r>
                      <m:r>
                        <a:rPr lang="it-IT" b="0" i="1" smtClean="0">
                          <a:latin typeface="Cambria Math" panose="02040503050406030204" pitchFamily="18" charset="0"/>
                        </a:rPr>
                        <m:t>𝑅</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p>
                            <m:sSupPr>
                              <m:ctrlPr>
                                <a:rPr lang="it-IT" b="0" i="1" smtClean="0">
                                  <a:latin typeface="Cambria Math" panose="02040503050406030204" pitchFamily="18" charset="0"/>
                                </a:rPr>
                              </m:ctrlPr>
                            </m:sSupPr>
                            <m:e>
                              <m:r>
                                <a:rPr lang="it-IT" i="1">
                                  <a:latin typeface="Cambria Math" panose="02040503050406030204" pitchFamily="18" charset="0"/>
                                </a:rPr>
                                <m:t>𝑐𝑜𝑠</m:t>
                              </m:r>
                            </m:e>
                            <m:sup>
                              <m:r>
                                <a:rPr lang="it-IT" b="0" i="1" smtClean="0">
                                  <a:latin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𝜃</m:t>
                          </m:r>
                        </m:den>
                      </m:f>
                      <m:r>
                        <a:rPr lang="it-IT" b="0" i="1" smtClean="0">
                          <a:latin typeface="Cambria Math" panose="02040503050406030204" pitchFamily="18" charset="0"/>
                        </a:rPr>
                        <m:t>𝑑</m:t>
                      </m:r>
                      <m:r>
                        <a:rPr lang="it-IT" b="0"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𝑅</m:t>
                      </m:r>
                      <m:sSup>
                        <m:sSupPr>
                          <m:ctrlPr>
                            <a:rPr lang="it-IT" b="0" i="1" smtClean="0">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𝑠𝑒𝑐</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𝑑</m:t>
                      </m:r>
                      <m:r>
                        <a:rPr lang="it-IT" b="0" i="1" smtClean="0">
                          <a:latin typeface="Cambria Math" panose="02040503050406030204" pitchFamily="18" charset="0"/>
                          <a:ea typeface="Cambria Math" panose="02040503050406030204" pitchFamily="18" charset="0"/>
                        </a:rPr>
                        <m:t>𝜃</m:t>
                      </m:r>
                    </m:oMath>
                  </m:oMathPara>
                </a14:m>
                <a:endParaRPr lang="it-IT" dirty="0">
                  <a:latin typeface="Symbol" panose="05050102010706020507" pitchFamily="18" charset="2"/>
                </a:endParaRPr>
              </a:p>
            </p:txBody>
          </p:sp>
        </mc:Choice>
        <mc:Fallback xmlns="">
          <p:sp>
            <p:nvSpPr>
              <p:cNvPr id="139" name="CasellaDiTesto 138">
                <a:extLst>
                  <a:ext uri="{FF2B5EF4-FFF2-40B4-BE49-F238E27FC236}">
                    <a16:creationId xmlns:a16="http://schemas.microsoft.com/office/drawing/2014/main" id="{89F604E8-82F0-43F4-8687-F285F670C7E2}"/>
                  </a:ext>
                </a:extLst>
              </p:cNvPr>
              <p:cNvSpPr txBox="1">
                <a:spLocks noRot="1" noChangeAspect="1" noMove="1" noResize="1" noEditPoints="1" noAdjustHandles="1" noChangeArrowheads="1" noChangeShapeType="1" noTextEdit="1"/>
              </p:cNvSpPr>
              <p:nvPr/>
            </p:nvSpPr>
            <p:spPr>
              <a:xfrm>
                <a:off x="6296118" y="3826328"/>
                <a:ext cx="3434897" cy="612796"/>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a:extLst>
                  <a:ext uri="{FF2B5EF4-FFF2-40B4-BE49-F238E27FC236}">
                    <a16:creationId xmlns:a16="http://schemas.microsoft.com/office/drawing/2014/main" id="{1B2B30F7-9D81-41DD-AE54-ED0E8833ED49}"/>
                  </a:ext>
                </a:extLst>
              </p:cNvPr>
              <p:cNvSpPr txBox="1"/>
              <p:nvPr/>
            </p:nvSpPr>
            <p:spPr>
              <a:xfrm>
                <a:off x="479500" y="5061545"/>
                <a:ext cx="10206127" cy="1173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𝐵</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num>
                        <m:den>
                          <m:r>
                            <a:rPr lang="it-IT" sz="2400" b="0" i="1" smtClean="0">
                              <a:latin typeface="Cambria Math" panose="02040503050406030204" pitchFamily="18" charset="0"/>
                            </a:rPr>
                            <m:t>2</m:t>
                          </m:r>
                        </m:den>
                      </m:f>
                      <m:r>
                        <a:rPr lang="it-IT" sz="2400" b="0" i="1" smtClean="0">
                          <a:latin typeface="Cambria Math" panose="02040503050406030204" pitchFamily="18" charset="0"/>
                        </a:rPr>
                        <m:t>𝑛</m:t>
                      </m:r>
                      <m:r>
                        <a:rPr lang="it-IT" sz="2400" b="0" i="1" smtClean="0">
                          <a:latin typeface="Cambria Math" panose="02040503050406030204" pitchFamily="18" charset="0"/>
                        </a:rPr>
                        <m:t> </m:t>
                      </m:r>
                      <m:r>
                        <a:rPr lang="it-IT" sz="2400" b="0" i="1" smtClean="0">
                          <a:latin typeface="Cambria Math" panose="02040503050406030204" pitchFamily="18" charset="0"/>
                        </a:rPr>
                        <m:t>𝑖</m:t>
                      </m:r>
                      <m:sSup>
                        <m:sSupPr>
                          <m:ctrlPr>
                            <a:rPr lang="it-IT" sz="2400" i="1">
                              <a:latin typeface="Cambria Math" panose="02040503050406030204" pitchFamily="18" charset="0"/>
                            </a:rPr>
                          </m:ctrlPr>
                        </m:sSupPr>
                        <m:e>
                          <m:r>
                            <a:rPr lang="it-IT" sz="2400" i="1">
                              <a:latin typeface="Cambria Math" panose="02040503050406030204" pitchFamily="18" charset="0"/>
                            </a:rPr>
                            <m:t>  </m:t>
                          </m:r>
                          <m:r>
                            <a:rPr lang="it-IT" sz="2400" i="1">
                              <a:latin typeface="Cambria Math" panose="02040503050406030204" pitchFamily="18" charset="0"/>
                            </a:rPr>
                            <m:t>𝑅</m:t>
                          </m:r>
                        </m:e>
                        <m:sup>
                          <m:r>
                            <a:rPr lang="it-IT" sz="2400" i="1">
                              <a:latin typeface="Cambria Math" panose="02040503050406030204" pitchFamily="18" charset="0"/>
                            </a:rPr>
                            <m:t>2</m:t>
                          </m:r>
                        </m:sup>
                      </m:sSup>
                      <m:nary>
                        <m:naryPr>
                          <m:limLoc m:val="undOvr"/>
                          <m:ctrlPr>
                            <a:rPr lang="it-IT" sz="2400" i="1" smtClean="0">
                              <a:latin typeface="Cambria Math" panose="02040503050406030204" pitchFamily="18" charset="0"/>
                            </a:rPr>
                          </m:ctrlPr>
                        </m:naryPr>
                        <m: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1</m:t>
                              </m:r>
                            </m:sub>
                          </m:sSub>
                        </m:sub>
                        <m:sup>
                          <m:sSub>
                            <m:sSubPr>
                              <m:ctrlPr>
                                <a:rPr lang="it-IT" sz="240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2</m:t>
                              </m:r>
                            </m:sub>
                          </m:sSub>
                        </m:sup>
                        <m:e>
                          <m:f>
                            <m:fPr>
                              <m:ctrlPr>
                                <a:rPr lang="it-IT" sz="2400" i="1">
                                  <a:latin typeface="Cambria Math" panose="02040503050406030204" pitchFamily="18" charset="0"/>
                                </a:rPr>
                              </m:ctrlPr>
                            </m:fPr>
                            <m:num>
                              <m:r>
                                <a:rPr lang="it-IT" sz="2400" i="1">
                                  <a:latin typeface="Cambria Math" panose="02040503050406030204" pitchFamily="18" charset="0"/>
                                  <a:ea typeface="Cambria Math" panose="02040503050406030204" pitchFamily="18" charset="0"/>
                                </a:rPr>
                                <m:t>𝑅</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𝑠𝑒𝑐</m:t>
                                  </m:r>
                                </m:e>
                                <m:sup>
                                  <m:r>
                                    <a:rPr lang="it-IT" sz="2400" i="1">
                                      <a:latin typeface="Cambria Math" panose="02040503050406030204" pitchFamily="18" charset="0"/>
                                      <a:ea typeface="Cambria Math" panose="02040503050406030204" pitchFamily="18" charset="0"/>
                                    </a:rPr>
                                    <m:t>2</m:t>
                                  </m:r>
                                </m:sup>
                              </m:sSup>
                              <m:r>
                                <a:rPr lang="it-IT" sz="2400" i="1">
                                  <a:latin typeface="Cambria Math" panose="02040503050406030204" pitchFamily="18" charset="0"/>
                                  <a:ea typeface="Cambria Math" panose="02040503050406030204" pitchFamily="18" charset="0"/>
                                </a:rPr>
                                <m:t>𝜃</m:t>
                              </m:r>
                            </m:num>
                            <m:den>
                              <m:sSup>
                                <m:sSupPr>
                                  <m:ctrlPr>
                                    <a:rPr lang="it-IT" sz="240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𝑅</m:t>
                                  </m:r>
                                </m:e>
                                <m:sup>
                                  <m:r>
                                    <a:rPr lang="it-IT" sz="2400" b="0" i="1" smtClean="0">
                                      <a:latin typeface="Cambria Math" panose="02040503050406030204" pitchFamily="18" charset="0"/>
                                      <a:ea typeface="Cambria Math" panose="02040503050406030204" pitchFamily="18" charset="0"/>
                                    </a:rPr>
                                    <m:t>3</m:t>
                                  </m:r>
                                </m:sup>
                              </m:sSup>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𝑠𝑒𝑐</m:t>
                                  </m:r>
                                </m:e>
                                <m:sup>
                                  <m:r>
                                    <a:rPr lang="it-IT" sz="2400" b="0" i="1" smtClean="0">
                                      <a:latin typeface="Cambria Math" panose="02040503050406030204" pitchFamily="18" charset="0"/>
                                      <a:ea typeface="Cambria Math" panose="02040503050406030204" pitchFamily="18" charset="0"/>
                                    </a:rPr>
                                    <m:t>3</m:t>
                                  </m:r>
                                </m:sup>
                              </m:sSup>
                              <m:r>
                                <a:rPr lang="it-IT" sz="2400" i="1">
                                  <a:latin typeface="Cambria Math" panose="02040503050406030204" pitchFamily="18" charset="0"/>
                                  <a:ea typeface="Cambria Math" panose="02040503050406030204" pitchFamily="18" charset="0"/>
                                </a:rPr>
                                <m:t>𝜃</m:t>
                              </m:r>
                            </m:den>
                          </m:f>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r>
                            <a:rPr lang="it-IT" sz="2400" b="0" i="1" smtClean="0">
                              <a:latin typeface="Cambria Math" panose="02040503050406030204" pitchFamily="18" charset="0"/>
                              <a:ea typeface="Cambria Math" panose="02040503050406030204" pitchFamily="18" charset="0"/>
                            </a:rPr>
                            <m:t>=</m:t>
                          </m:r>
                          <m:f>
                            <m:fPr>
                              <m:ctrlPr>
                                <a:rPr lang="it-IT" sz="2400" i="1">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𝑖</m:t>
                          </m:r>
                          <m:sSup>
                            <m:sSupPr>
                              <m:ctrlPr>
                                <a:rPr lang="it-IT" sz="2400" i="1">
                                  <a:latin typeface="Cambria Math" panose="02040503050406030204" pitchFamily="18" charset="0"/>
                                </a:rPr>
                              </m:ctrlPr>
                            </m:sSupPr>
                            <m:e>
                              <m:r>
                                <a:rPr lang="it-IT" sz="2400" i="1">
                                  <a:latin typeface="Cambria Math" panose="02040503050406030204" pitchFamily="18" charset="0"/>
                                </a:rPr>
                                <m:t>  </m:t>
                              </m:r>
                              <m:r>
                                <a:rPr lang="it-IT" sz="2400" i="1">
                                  <a:latin typeface="Cambria Math" panose="02040503050406030204" pitchFamily="18" charset="0"/>
                                </a:rPr>
                                <m:t>𝑅</m:t>
                              </m:r>
                            </m:e>
                            <m:sup>
                              <m:r>
                                <a:rPr lang="it-IT" sz="2400" i="1">
                                  <a:latin typeface="Cambria Math" panose="02040503050406030204" pitchFamily="18" charset="0"/>
                                </a:rPr>
                                <m:t>2</m:t>
                              </m:r>
                            </m:sup>
                          </m:sSup>
                          <m:nary>
                            <m:naryPr>
                              <m:limLoc m:val="undOvr"/>
                              <m:ctrlPr>
                                <a:rPr lang="it-IT" sz="2400" i="1">
                                  <a:latin typeface="Cambria Math" panose="02040503050406030204" pitchFamily="18" charset="0"/>
                                </a:rPr>
                              </m:ctrlPr>
                            </m:naryPr>
                            <m:sub>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1</m:t>
                                  </m:r>
                                </m:sub>
                              </m:sSub>
                            </m:sub>
                            <m:sup>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2</m:t>
                                  </m:r>
                                </m:sub>
                              </m:sSub>
                            </m:sup>
                            <m:e>
                              <m:f>
                                <m:fPr>
                                  <m:ctrlPr>
                                    <a:rPr lang="it-IT" sz="2400" i="1">
                                      <a:latin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𝑅</m:t>
                                      </m:r>
                                    </m:e>
                                    <m:sup>
                                      <m:r>
                                        <a:rPr lang="it-IT" sz="2400" b="0" i="1" smtClean="0">
                                          <a:latin typeface="Cambria Math" panose="02040503050406030204" pitchFamily="18" charset="0"/>
                                          <a:ea typeface="Cambria Math" panose="02040503050406030204" pitchFamily="18" charset="0"/>
                                        </a:rPr>
                                        <m:t>2</m:t>
                                      </m:r>
                                    </m:sup>
                                  </m:sSup>
                                  <m:r>
                                    <a:rPr lang="it-IT" sz="2400" b="0" i="1" smtClean="0">
                                      <a:latin typeface="Cambria Math" panose="02040503050406030204" pitchFamily="18" charset="0"/>
                                      <a:ea typeface="Cambria Math" panose="02040503050406030204" pitchFamily="18" charset="0"/>
                                    </a:rPr>
                                    <m:t>𝑠𝑒𝑐</m:t>
                                  </m:r>
                                  <m:r>
                                    <a:rPr lang="it-IT" sz="2400" i="1">
                                      <a:latin typeface="Cambria Math" panose="02040503050406030204" pitchFamily="18" charset="0"/>
                                      <a:ea typeface="Cambria Math" panose="02040503050406030204" pitchFamily="18" charset="0"/>
                                    </a:rPr>
                                    <m:t>𝜃</m:t>
                                  </m:r>
                                </m:den>
                              </m:f>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r>
                                <a:rPr lang="it-IT" sz="2400" i="1">
                                  <a:latin typeface="Cambria Math" panose="02040503050406030204" pitchFamily="18" charset="0"/>
                                  <a:ea typeface="Cambria Math" panose="02040503050406030204" pitchFamily="18" charset="0"/>
                                </a:rPr>
                                <m:t>=</m:t>
                              </m:r>
                              <m:f>
                                <m:fPr>
                                  <m:ctrlPr>
                                    <a:rPr lang="it-IT" sz="2400" i="1">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𝑖</m:t>
                              </m:r>
                              <m:nary>
                                <m:naryPr>
                                  <m:limLoc m:val="undOvr"/>
                                  <m:ctrlPr>
                                    <a:rPr lang="it-IT" sz="2400" i="1">
                                      <a:latin typeface="Cambria Math" panose="02040503050406030204" pitchFamily="18" charset="0"/>
                                    </a:rPr>
                                  </m:ctrlPr>
                                </m:naryPr>
                                <m:sub>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1</m:t>
                                      </m:r>
                                    </m:sub>
                                  </m:sSub>
                                </m:sub>
                                <m:sup>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2</m:t>
                                      </m:r>
                                    </m:sub>
                                  </m:sSub>
                                </m:sup>
                                <m:e>
                                  <m:r>
                                    <a:rPr lang="it-IT" sz="2400" b="0" i="1" smtClean="0">
                                      <a:latin typeface="Cambria Math" panose="02040503050406030204" pitchFamily="18" charset="0"/>
                                    </a:rPr>
                                    <m:t>𝑐𝑜𝑠</m:t>
                                  </m:r>
                                  <m:r>
                                    <a:rPr lang="it-IT" sz="2400" b="0" i="1" smtClean="0">
                                      <a:latin typeface="Cambria Math" panose="02040503050406030204" pitchFamily="18" charset="0"/>
                                      <a:ea typeface="Cambria Math" panose="02040503050406030204" pitchFamily="18" charset="0"/>
                                    </a:rPr>
                                    <m:t>𝜃</m:t>
                                  </m:r>
                                  <m:r>
                                    <a:rPr lang="it-IT" sz="2400" b="0" i="1" smtClean="0">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e>
                              </m:nary>
                            </m:e>
                          </m:nary>
                        </m:e>
                      </m:nary>
                    </m:oMath>
                  </m:oMathPara>
                </a14:m>
                <a:endParaRPr lang="it-IT" sz="2400" dirty="0"/>
              </a:p>
            </p:txBody>
          </p:sp>
        </mc:Choice>
        <mc:Fallback xmlns="">
          <p:sp>
            <p:nvSpPr>
              <p:cNvPr id="141" name="CasellaDiTesto 140">
                <a:extLst>
                  <a:ext uri="{FF2B5EF4-FFF2-40B4-BE49-F238E27FC236}">
                    <a16:creationId xmlns:a16="http://schemas.microsoft.com/office/drawing/2014/main" id="{1B2B30F7-9D81-41DD-AE54-ED0E8833ED49}"/>
                  </a:ext>
                </a:extLst>
              </p:cNvPr>
              <p:cNvSpPr txBox="1">
                <a:spLocks noRot="1" noChangeAspect="1" noMove="1" noResize="1" noEditPoints="1" noAdjustHandles="1" noChangeArrowheads="1" noChangeShapeType="1" noTextEdit="1"/>
              </p:cNvSpPr>
              <p:nvPr/>
            </p:nvSpPr>
            <p:spPr>
              <a:xfrm>
                <a:off x="479500" y="5061545"/>
                <a:ext cx="10206127" cy="1173783"/>
              </a:xfrm>
              <a:prstGeom prst="rect">
                <a:avLst/>
              </a:prstGeom>
              <a:blipFill>
                <a:blip r:embed="rId4"/>
                <a:stretch>
                  <a:fillRect/>
                </a:stretch>
              </a:blipFill>
            </p:spPr>
            <p:txBody>
              <a:bodyPr/>
              <a:lstStyle/>
              <a:p>
                <a:r>
                  <a:rPr lang="it-IT">
                    <a:noFill/>
                  </a:rPr>
                  <a:t> </a:t>
                </a:r>
              </a:p>
            </p:txBody>
          </p:sp>
        </mc:Fallback>
      </mc:AlternateContent>
      <p:cxnSp>
        <p:nvCxnSpPr>
          <p:cNvPr id="62" name="Connettore diritto 61">
            <a:extLst>
              <a:ext uri="{FF2B5EF4-FFF2-40B4-BE49-F238E27FC236}">
                <a16:creationId xmlns:a16="http://schemas.microsoft.com/office/drawing/2014/main" id="{301D06BA-94B4-43A8-A1B5-81DFF1E64FC0}"/>
              </a:ext>
            </a:extLst>
          </p:cNvPr>
          <p:cNvCxnSpPr/>
          <p:nvPr/>
        </p:nvCxnSpPr>
        <p:spPr>
          <a:xfrm flipV="1">
            <a:off x="5563515" y="5462301"/>
            <a:ext cx="352381" cy="37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ADB26F6B-964A-4080-BF59-5C6B62B91CF4}"/>
              </a:ext>
            </a:extLst>
          </p:cNvPr>
          <p:cNvCxnSpPr/>
          <p:nvPr/>
        </p:nvCxnSpPr>
        <p:spPr>
          <a:xfrm flipV="1">
            <a:off x="6389354" y="5665501"/>
            <a:ext cx="342669"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62F1FBF6-0DC1-4198-9661-72CF016A56AA}"/>
              </a:ext>
            </a:extLst>
          </p:cNvPr>
          <p:cNvCxnSpPr/>
          <p:nvPr/>
        </p:nvCxnSpPr>
        <p:spPr>
          <a:xfrm flipV="1">
            <a:off x="2878667" y="5199834"/>
            <a:ext cx="313266"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nettore diritto 67">
            <a:extLst>
              <a:ext uri="{FF2B5EF4-FFF2-40B4-BE49-F238E27FC236}">
                <a16:creationId xmlns:a16="http://schemas.microsoft.com/office/drawing/2014/main" id="{76CCE764-2879-4B26-9582-824517D6096D}"/>
              </a:ext>
            </a:extLst>
          </p:cNvPr>
          <p:cNvCxnSpPr/>
          <p:nvPr/>
        </p:nvCxnSpPr>
        <p:spPr>
          <a:xfrm flipV="1">
            <a:off x="2997200" y="5665501"/>
            <a:ext cx="203200" cy="220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ttore diritto 69">
            <a:extLst>
              <a:ext uri="{FF2B5EF4-FFF2-40B4-BE49-F238E27FC236}">
                <a16:creationId xmlns:a16="http://schemas.microsoft.com/office/drawing/2014/main" id="{D2F063FB-B09A-45E8-9596-B08F2A5B489C}"/>
              </a:ext>
            </a:extLst>
          </p:cNvPr>
          <p:cNvCxnSpPr/>
          <p:nvPr/>
        </p:nvCxnSpPr>
        <p:spPr>
          <a:xfrm flipV="1">
            <a:off x="3259667" y="5199834"/>
            <a:ext cx="678909"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ttore diritto 71">
            <a:extLst>
              <a:ext uri="{FF2B5EF4-FFF2-40B4-BE49-F238E27FC236}">
                <a16:creationId xmlns:a16="http://schemas.microsoft.com/office/drawing/2014/main" id="{D78753C0-5206-4787-8B77-5EFBF9B86981}"/>
              </a:ext>
            </a:extLst>
          </p:cNvPr>
          <p:cNvCxnSpPr/>
          <p:nvPr/>
        </p:nvCxnSpPr>
        <p:spPr>
          <a:xfrm flipV="1">
            <a:off x="3551748" y="5724768"/>
            <a:ext cx="185962" cy="110066"/>
          </a:xfrm>
          <a:prstGeom prst="line">
            <a:avLst/>
          </a:prstGeom>
        </p:spPr>
        <p:style>
          <a:lnRef idx="1">
            <a:schemeClr val="accent1"/>
          </a:lnRef>
          <a:fillRef idx="0">
            <a:schemeClr val="accent1"/>
          </a:fillRef>
          <a:effectRef idx="0">
            <a:schemeClr val="accent1"/>
          </a:effectRef>
          <a:fontRef idx="minor">
            <a:schemeClr val="tx1"/>
          </a:fontRef>
        </p:style>
      </p:cxnSp>
      <p:sp>
        <p:nvSpPr>
          <p:cNvPr id="73" name="Freccia a destra 72">
            <a:extLst>
              <a:ext uri="{FF2B5EF4-FFF2-40B4-BE49-F238E27FC236}">
                <a16:creationId xmlns:a16="http://schemas.microsoft.com/office/drawing/2014/main" id="{CD68D424-5A25-4B77-A220-8F6571AD9B6D}"/>
              </a:ext>
            </a:extLst>
          </p:cNvPr>
          <p:cNvSpPr/>
          <p:nvPr/>
        </p:nvSpPr>
        <p:spPr>
          <a:xfrm>
            <a:off x="10820400" y="5470767"/>
            <a:ext cx="892100" cy="397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5523DB11-599F-40EB-B69D-2826AB017BBF}"/>
              </a:ext>
            </a:extLst>
          </p:cNvPr>
          <p:cNvSpPr txBox="1"/>
          <p:nvPr/>
        </p:nvSpPr>
        <p:spPr>
          <a:xfrm>
            <a:off x="351799" y="4539921"/>
            <a:ext cx="5697201" cy="369332"/>
          </a:xfrm>
          <a:prstGeom prst="rect">
            <a:avLst/>
          </a:prstGeom>
          <a:noFill/>
        </p:spPr>
        <p:txBody>
          <a:bodyPr wrap="none" rtlCol="0">
            <a:spAutoFit/>
          </a:bodyPr>
          <a:lstStyle/>
          <a:p>
            <a:r>
              <a:rPr lang="it-IT" dirty="0"/>
              <a:t>Se integriamo tra z</a:t>
            </a:r>
            <a:r>
              <a:rPr lang="it-IT" baseline="-25000" dirty="0"/>
              <a:t>2</a:t>
            </a:r>
            <a:r>
              <a:rPr lang="it-IT" dirty="0"/>
              <a:t> e z</a:t>
            </a:r>
            <a:r>
              <a:rPr lang="it-IT" baseline="-25000" dirty="0"/>
              <a:t>1</a:t>
            </a:r>
            <a:r>
              <a:rPr lang="it-IT" dirty="0"/>
              <a:t> ovvero tra i rispettivi angoli, si ha:</a:t>
            </a:r>
          </a:p>
        </p:txBody>
      </p:sp>
    </p:spTree>
    <p:extLst>
      <p:ext uri="{BB962C8B-B14F-4D97-AF65-F5344CB8AC3E}">
        <p14:creationId xmlns:p14="http://schemas.microsoft.com/office/powerpoint/2010/main" val="375618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fade">
                                      <p:cBhvr>
                                        <p:cTn id="32" dur="500"/>
                                        <p:tgtEl>
                                          <p:spTgt spid="14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left)">
                                      <p:cBhvr>
                                        <p:cTn id="40" dur="500"/>
                                        <p:tgtEl>
                                          <p:spTgt spid="70"/>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500"/>
                                        <p:tgtEl>
                                          <p:spTgt spid="68"/>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wipe(left)">
                                      <p:cBhvr>
                                        <p:cTn id="48" dur="500"/>
                                        <p:tgtEl>
                                          <p:spTgt spid="72"/>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left)">
                                      <p:cBhvr>
                                        <p:cTn id="52" dur="500"/>
                                        <p:tgtEl>
                                          <p:spTgt spid="62"/>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left)">
                                      <p:cBhvr>
                                        <p:cTn id="56" dur="500"/>
                                        <p:tgtEl>
                                          <p:spTgt spid="6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animBg="1"/>
      <p:bldP spid="139" grpId="0"/>
      <p:bldP spid="141" grpId="0"/>
      <p:bldP spid="73" grpId="0" animBg="1"/>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FEA96A17-1A5A-4D38-BF35-19950496F65B}"/>
              </a:ext>
            </a:extLst>
          </p:cNvPr>
          <p:cNvPicPr>
            <a:picLocks noChangeAspect="1"/>
          </p:cNvPicPr>
          <p:nvPr/>
        </p:nvPicPr>
        <p:blipFill>
          <a:blip r:embed="rId2"/>
          <a:stretch>
            <a:fillRect/>
          </a:stretch>
        </p:blipFill>
        <p:spPr>
          <a:xfrm>
            <a:off x="462138" y="541866"/>
            <a:ext cx="4236862" cy="5146498"/>
          </a:xfrm>
          <a:prstGeom prst="rect">
            <a:avLst/>
          </a:prstGeom>
        </p:spPr>
      </p:pic>
      <p:sp>
        <p:nvSpPr>
          <p:cNvPr id="15" name="CasellaDiTesto 14">
            <a:extLst>
              <a:ext uri="{FF2B5EF4-FFF2-40B4-BE49-F238E27FC236}">
                <a16:creationId xmlns:a16="http://schemas.microsoft.com/office/drawing/2014/main" id="{370F918F-22AD-4488-A5E6-A2CF223C2491}"/>
              </a:ext>
            </a:extLst>
          </p:cNvPr>
          <p:cNvSpPr txBox="1"/>
          <p:nvPr/>
        </p:nvSpPr>
        <p:spPr>
          <a:xfrm>
            <a:off x="5147733" y="541866"/>
            <a:ext cx="6925734" cy="4247317"/>
          </a:xfrm>
          <a:prstGeom prst="rect">
            <a:avLst/>
          </a:prstGeom>
          <a:noFill/>
        </p:spPr>
        <p:txBody>
          <a:bodyPr wrap="square">
            <a:spAutoFit/>
          </a:bodyPr>
          <a:lstStyle/>
          <a:p>
            <a:pPr algn="just"/>
            <a:r>
              <a:rPr lang="it-IT" dirty="0"/>
              <a:t>I poli geografici rappresentano i punti di intersezione dell’asse di rotazione terrestre con la superficie più o meno sferica del pianeta. </a:t>
            </a:r>
          </a:p>
          <a:p>
            <a:pPr algn="just"/>
            <a:r>
              <a:rPr lang="it-IT" dirty="0"/>
              <a:t>I poli magnetici sono invece generati dal campo magnetico terrestre. Possiamo immaginare un’enorme calamita a forma di barra disposta in posizione quasi coincidente con l’asse di rotazione. In effetti la coincidenza non è perfetta e l’ago di una bussola, che indica il polo nord magnetico, forma un piccolo angolo rispetto al polo nord geografico.</a:t>
            </a:r>
          </a:p>
          <a:p>
            <a:endParaRPr lang="it-IT" dirty="0"/>
          </a:p>
          <a:p>
            <a:pPr algn="just"/>
            <a:r>
              <a:rPr lang="it-IT" dirty="0"/>
              <a:t>Questo angolo si chiama </a:t>
            </a:r>
            <a:r>
              <a:rPr lang="it-IT" b="1" dirty="0"/>
              <a:t>declinazione magnetica</a:t>
            </a:r>
            <a:r>
              <a:rPr lang="it-IT" dirty="0"/>
              <a:t>. La posizione dei due poli magnetici varia nel tempo: il polo nord magnetico nel 1831 era a circa 70 gradi di latitudine nord e 97 gradi di longitudine ovest, oggi si trova a circa 75 gradi di latitudine nord e 100 gradi di longitudine ovest, nell’arcipelago canadese. </a:t>
            </a:r>
            <a:r>
              <a:rPr lang="it-IT" b="1" dirty="0"/>
              <a:t>Si ritiene che il campo magnetico terrestre sia originato dalle correnti elettriche che si muovono all’interno del pianeta</a:t>
            </a:r>
          </a:p>
        </p:txBody>
      </p:sp>
      <p:cxnSp>
        <p:nvCxnSpPr>
          <p:cNvPr id="14" name="Connettore a gomito 13">
            <a:extLst>
              <a:ext uri="{FF2B5EF4-FFF2-40B4-BE49-F238E27FC236}">
                <a16:creationId xmlns:a16="http://schemas.microsoft.com/office/drawing/2014/main" id="{8332ABF0-C584-44DE-AC26-39216871387E}"/>
              </a:ext>
            </a:extLst>
          </p:cNvPr>
          <p:cNvCxnSpPr>
            <a:cxnSpLocks/>
          </p:cNvCxnSpPr>
          <p:nvPr/>
        </p:nvCxnSpPr>
        <p:spPr>
          <a:xfrm rot="10800000" flipV="1">
            <a:off x="2819401" y="3031067"/>
            <a:ext cx="6982863" cy="2082800"/>
          </a:xfrm>
          <a:prstGeom prst="bentConnector3">
            <a:avLst>
              <a:gd name="adj1" fmla="val 6952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Arco 17">
            <a:extLst>
              <a:ext uri="{FF2B5EF4-FFF2-40B4-BE49-F238E27FC236}">
                <a16:creationId xmlns:a16="http://schemas.microsoft.com/office/drawing/2014/main" id="{64C3F673-D8C5-4C05-97F8-4AC8BAB24D3B}"/>
              </a:ext>
            </a:extLst>
          </p:cNvPr>
          <p:cNvSpPr/>
          <p:nvPr/>
        </p:nvSpPr>
        <p:spPr>
          <a:xfrm rot="7753189">
            <a:off x="2446864" y="4299212"/>
            <a:ext cx="973669" cy="609600"/>
          </a:xfrm>
          <a:prstGeom prst="arc">
            <a:avLst>
              <a:gd name="adj1" fmla="val 1880434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39181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20AA3D45-3F6C-40E2-A7B2-8E3D6574FD03}"/>
                  </a:ext>
                </a:extLst>
              </p:cNvPr>
              <p:cNvSpPr txBox="1"/>
              <p:nvPr/>
            </p:nvSpPr>
            <p:spPr>
              <a:xfrm>
                <a:off x="3458343" y="3791371"/>
                <a:ext cx="6239850" cy="101572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den>
                      </m:f>
                      <m:d>
                        <m:dPr>
                          <m:begChr m:val="["/>
                          <m:end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𝑧</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num>
                            <m:den>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d>
                                    <m:d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Sup>
                                        <m:sSub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𝑧</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b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e>
                                  </m:d>
                                </m:e>
                                <m:sup>
                                  <m:f>
                                    <m:fPr>
                                      <m:type m:val="skw"/>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den>
                                  </m:f>
                                </m:sup>
                              </m:sSup>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𝑧</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num>
                            <m:den>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d>
                                    <m:d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Sup>
                                        <m:sSub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𝑧</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𝑅</m:t>
                                          </m:r>
                                        </m:e>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e>
                                  </m:d>
                                </m:e>
                                <m:sup>
                                  <m:f>
                                    <m:fPr>
                                      <m:type m:val="skw"/>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den>
                                  </m:f>
                                </m:sup>
                              </m:sSup>
                            </m:den>
                          </m:f>
                        </m:e>
                      </m:d>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20AA3D45-3F6C-40E2-A7B2-8E3D6574FD03}"/>
                  </a:ext>
                </a:extLst>
              </p:cNvPr>
              <p:cNvSpPr txBox="1">
                <a:spLocks noRot="1" noChangeAspect="1" noMove="1" noResize="1" noEditPoints="1" noAdjustHandles="1" noChangeArrowheads="1" noChangeShapeType="1" noTextEdit="1"/>
              </p:cNvSpPr>
              <p:nvPr/>
            </p:nvSpPr>
            <p:spPr>
              <a:xfrm>
                <a:off x="3458343" y="3791371"/>
                <a:ext cx="6239850" cy="101572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12ACE22-B9DE-451A-95E1-FEEFD31753AF}"/>
                  </a:ext>
                </a:extLst>
              </p:cNvPr>
              <p:cNvSpPr txBox="1"/>
              <p:nvPr/>
            </p:nvSpPr>
            <p:spPr>
              <a:xfrm>
                <a:off x="1021368" y="855703"/>
                <a:ext cx="10390280" cy="2210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𝐵</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num>
                        <m:den>
                          <m:r>
                            <a:rPr lang="it-IT" sz="2400" b="0" i="1" smtClean="0">
                              <a:latin typeface="Cambria Math" panose="02040503050406030204" pitchFamily="18" charset="0"/>
                            </a:rPr>
                            <m:t>2</m:t>
                          </m:r>
                        </m:den>
                      </m:f>
                      <m:r>
                        <a:rPr lang="it-IT" sz="2400" b="0" i="1" smtClean="0">
                          <a:latin typeface="Cambria Math" panose="02040503050406030204" pitchFamily="18" charset="0"/>
                        </a:rPr>
                        <m:t>𝑛</m:t>
                      </m:r>
                      <m:r>
                        <a:rPr lang="it-IT" sz="2400" b="0" i="1" smtClean="0">
                          <a:latin typeface="Cambria Math" panose="02040503050406030204" pitchFamily="18" charset="0"/>
                        </a:rPr>
                        <m:t> </m:t>
                      </m:r>
                      <m:r>
                        <a:rPr lang="it-IT" sz="2400" b="0" i="1" smtClean="0">
                          <a:latin typeface="Cambria Math" panose="02040503050406030204" pitchFamily="18" charset="0"/>
                        </a:rPr>
                        <m:t>𝑖</m:t>
                      </m:r>
                      <m:sSup>
                        <m:sSupPr>
                          <m:ctrlPr>
                            <a:rPr lang="it-IT" sz="2400" i="1" smtClean="0">
                              <a:latin typeface="Cambria Math" panose="02040503050406030204" pitchFamily="18" charset="0"/>
                            </a:rPr>
                          </m:ctrlPr>
                        </m:sSupPr>
                        <m:e>
                          <m:r>
                            <a:rPr lang="it-IT" sz="2400" i="1">
                              <a:latin typeface="Cambria Math" panose="02040503050406030204" pitchFamily="18" charset="0"/>
                            </a:rPr>
                            <m:t>  </m:t>
                          </m:r>
                          <m:r>
                            <a:rPr lang="it-IT" sz="2400" i="1">
                              <a:latin typeface="Cambria Math" panose="02040503050406030204" pitchFamily="18" charset="0"/>
                            </a:rPr>
                            <m:t>𝑅</m:t>
                          </m:r>
                        </m:e>
                        <m:sup>
                          <m:r>
                            <a:rPr lang="it-IT" sz="2400" i="1">
                              <a:latin typeface="Cambria Math" panose="02040503050406030204" pitchFamily="18" charset="0"/>
                            </a:rPr>
                            <m:t>2</m:t>
                          </m:r>
                        </m:sup>
                      </m:sSup>
                      <m:nary>
                        <m:naryPr>
                          <m:limLoc m:val="undOvr"/>
                          <m:ctrlPr>
                            <a:rPr lang="it-IT" sz="2400" i="1" smtClean="0">
                              <a:latin typeface="Cambria Math" panose="02040503050406030204" pitchFamily="18" charset="0"/>
                            </a:rPr>
                          </m:ctrlPr>
                        </m:naryPr>
                        <m: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1</m:t>
                              </m:r>
                            </m:sub>
                          </m:sSub>
                        </m:sub>
                        <m:sup>
                          <m:sSub>
                            <m:sSubPr>
                              <m:ctrlPr>
                                <a:rPr lang="it-IT" sz="240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2</m:t>
                              </m:r>
                            </m:sub>
                          </m:sSub>
                        </m:sup>
                        <m:e>
                          <m:f>
                            <m:fPr>
                              <m:ctrlPr>
                                <a:rPr lang="it-IT" sz="2400" i="1">
                                  <a:latin typeface="Cambria Math" panose="02040503050406030204" pitchFamily="18" charset="0"/>
                                </a:rPr>
                              </m:ctrlPr>
                            </m:fPr>
                            <m:num>
                              <m:r>
                                <a:rPr lang="it-IT" sz="2400" i="1">
                                  <a:latin typeface="Cambria Math" panose="02040503050406030204" pitchFamily="18" charset="0"/>
                                  <a:ea typeface="Cambria Math" panose="02040503050406030204" pitchFamily="18" charset="0"/>
                                </a:rPr>
                                <m:t>𝑅</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𝑠𝑒𝑐</m:t>
                                  </m:r>
                                </m:e>
                                <m:sup>
                                  <m:r>
                                    <a:rPr lang="it-IT" sz="2400" i="1">
                                      <a:latin typeface="Cambria Math" panose="02040503050406030204" pitchFamily="18" charset="0"/>
                                      <a:ea typeface="Cambria Math" panose="02040503050406030204" pitchFamily="18" charset="0"/>
                                    </a:rPr>
                                    <m:t>2</m:t>
                                  </m:r>
                                </m:sup>
                              </m:sSup>
                              <m:r>
                                <a:rPr lang="it-IT" sz="2400" i="1">
                                  <a:latin typeface="Cambria Math" panose="02040503050406030204" pitchFamily="18" charset="0"/>
                                  <a:ea typeface="Cambria Math" panose="02040503050406030204" pitchFamily="18" charset="0"/>
                                </a:rPr>
                                <m:t>𝜃</m:t>
                              </m:r>
                            </m:num>
                            <m:den>
                              <m:sSup>
                                <m:sSupPr>
                                  <m:ctrlPr>
                                    <a:rPr lang="it-IT" sz="240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𝑅</m:t>
                                  </m:r>
                                </m:e>
                                <m:sup>
                                  <m:r>
                                    <a:rPr lang="it-IT" sz="2400" b="0" i="1" smtClean="0">
                                      <a:latin typeface="Cambria Math" panose="02040503050406030204" pitchFamily="18" charset="0"/>
                                      <a:ea typeface="Cambria Math" panose="02040503050406030204" pitchFamily="18" charset="0"/>
                                    </a:rPr>
                                    <m:t>3</m:t>
                                  </m:r>
                                </m:sup>
                              </m:sSup>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𝑠𝑒𝑐</m:t>
                                  </m:r>
                                </m:e>
                                <m:sup>
                                  <m:r>
                                    <a:rPr lang="it-IT" sz="2400" b="0" i="1" smtClean="0">
                                      <a:latin typeface="Cambria Math" panose="02040503050406030204" pitchFamily="18" charset="0"/>
                                      <a:ea typeface="Cambria Math" panose="02040503050406030204" pitchFamily="18" charset="0"/>
                                    </a:rPr>
                                    <m:t>3</m:t>
                                  </m:r>
                                </m:sup>
                              </m:sSup>
                              <m:r>
                                <a:rPr lang="it-IT" sz="2400" i="1">
                                  <a:latin typeface="Cambria Math" panose="02040503050406030204" pitchFamily="18" charset="0"/>
                                  <a:ea typeface="Cambria Math" panose="02040503050406030204" pitchFamily="18" charset="0"/>
                                </a:rPr>
                                <m:t>𝜃</m:t>
                              </m:r>
                            </m:den>
                          </m:f>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r>
                            <a:rPr lang="it-IT" sz="2400" b="0" i="1" smtClean="0">
                              <a:latin typeface="Cambria Math" panose="02040503050406030204" pitchFamily="18" charset="0"/>
                              <a:ea typeface="Cambria Math" panose="02040503050406030204" pitchFamily="18" charset="0"/>
                            </a:rPr>
                            <m:t>=</m:t>
                          </m:r>
                          <m:f>
                            <m:fPr>
                              <m:ctrlPr>
                                <a:rPr lang="it-IT" sz="2400" i="1">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𝑖</m:t>
                          </m:r>
                          <m:sSup>
                            <m:sSupPr>
                              <m:ctrlPr>
                                <a:rPr lang="it-IT" sz="2400" i="1">
                                  <a:latin typeface="Cambria Math" panose="02040503050406030204" pitchFamily="18" charset="0"/>
                                </a:rPr>
                              </m:ctrlPr>
                            </m:sSupPr>
                            <m:e>
                              <m:r>
                                <a:rPr lang="it-IT" sz="2400" i="1">
                                  <a:latin typeface="Cambria Math" panose="02040503050406030204" pitchFamily="18" charset="0"/>
                                </a:rPr>
                                <m:t>  </m:t>
                              </m:r>
                              <m:r>
                                <a:rPr lang="it-IT" sz="2400" i="1">
                                  <a:latin typeface="Cambria Math" panose="02040503050406030204" pitchFamily="18" charset="0"/>
                                </a:rPr>
                                <m:t>𝑅</m:t>
                              </m:r>
                            </m:e>
                            <m:sup>
                              <m:r>
                                <a:rPr lang="it-IT" sz="2400" i="1">
                                  <a:latin typeface="Cambria Math" panose="02040503050406030204" pitchFamily="18" charset="0"/>
                                </a:rPr>
                                <m:t>2</m:t>
                              </m:r>
                            </m:sup>
                          </m:sSup>
                          <m:nary>
                            <m:naryPr>
                              <m:limLoc m:val="undOvr"/>
                              <m:ctrlPr>
                                <a:rPr lang="it-IT" sz="2400" i="1">
                                  <a:latin typeface="Cambria Math" panose="02040503050406030204" pitchFamily="18" charset="0"/>
                                </a:rPr>
                              </m:ctrlPr>
                            </m:naryPr>
                            <m:sub>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1</m:t>
                                  </m:r>
                                </m:sub>
                              </m:sSub>
                            </m:sub>
                            <m:sup>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2</m:t>
                                  </m:r>
                                </m:sub>
                              </m:sSub>
                            </m:sup>
                            <m:e>
                              <m:f>
                                <m:fPr>
                                  <m:ctrlPr>
                                    <a:rPr lang="it-IT" sz="2400" i="1">
                                      <a:latin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𝑅</m:t>
                                      </m:r>
                                    </m:e>
                                    <m:sup>
                                      <m:r>
                                        <a:rPr lang="it-IT" sz="2400" b="0" i="1" smtClean="0">
                                          <a:latin typeface="Cambria Math" panose="02040503050406030204" pitchFamily="18" charset="0"/>
                                          <a:ea typeface="Cambria Math" panose="02040503050406030204" pitchFamily="18" charset="0"/>
                                        </a:rPr>
                                        <m:t>2</m:t>
                                      </m:r>
                                    </m:sup>
                                  </m:sSup>
                                  <m:r>
                                    <a:rPr lang="it-IT" sz="2400" b="0" i="1" smtClean="0">
                                      <a:latin typeface="Cambria Math" panose="02040503050406030204" pitchFamily="18" charset="0"/>
                                      <a:ea typeface="Cambria Math" panose="02040503050406030204" pitchFamily="18" charset="0"/>
                                    </a:rPr>
                                    <m:t>𝑠𝑒𝑐</m:t>
                                  </m:r>
                                  <m:r>
                                    <a:rPr lang="it-IT" sz="2400" i="1">
                                      <a:latin typeface="Cambria Math" panose="02040503050406030204" pitchFamily="18" charset="0"/>
                                      <a:ea typeface="Cambria Math" panose="02040503050406030204" pitchFamily="18" charset="0"/>
                                    </a:rPr>
                                    <m:t>𝜃</m:t>
                                  </m:r>
                                </m:den>
                              </m:f>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r>
                                <a:rPr lang="it-IT" sz="2400" i="1">
                                  <a:latin typeface="Cambria Math" panose="02040503050406030204" pitchFamily="18" charset="0"/>
                                  <a:ea typeface="Cambria Math" panose="02040503050406030204" pitchFamily="18" charset="0"/>
                                </a:rPr>
                                <m:t>=</m:t>
                              </m:r>
                              <m:f>
                                <m:fPr>
                                  <m:ctrlPr>
                                    <a:rPr lang="it-IT" sz="2400" i="1">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𝑖</m:t>
                              </m:r>
                              <m:nary>
                                <m:naryPr>
                                  <m:limLoc m:val="undOvr"/>
                                  <m:ctrlPr>
                                    <a:rPr lang="it-IT" sz="2400" i="1">
                                      <a:latin typeface="Cambria Math" panose="02040503050406030204" pitchFamily="18" charset="0"/>
                                    </a:rPr>
                                  </m:ctrlPr>
                                </m:naryPr>
                                <m:sub>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1</m:t>
                                      </m:r>
                                    </m:sub>
                                  </m:sSub>
                                </m:sub>
                                <m:sup>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i="1">
                                          <a:latin typeface="Cambria Math" panose="02040503050406030204" pitchFamily="18" charset="0"/>
                                        </a:rPr>
                                        <m:t>2</m:t>
                                      </m:r>
                                    </m:sub>
                                  </m:sSub>
                                </m:sup>
                                <m:e>
                                  <m:r>
                                    <a:rPr lang="it-IT" sz="2400" b="0" i="1" smtClean="0">
                                      <a:latin typeface="Cambria Math" panose="02040503050406030204" pitchFamily="18" charset="0"/>
                                    </a:rPr>
                                    <m:t>𝑐𝑜𝑠</m:t>
                                  </m:r>
                                  <m:r>
                                    <a:rPr lang="it-IT" sz="2400" b="0" i="1" smtClean="0">
                                      <a:latin typeface="Cambria Math" panose="02040503050406030204" pitchFamily="18" charset="0"/>
                                      <a:ea typeface="Cambria Math" panose="02040503050406030204" pitchFamily="18" charset="0"/>
                                    </a:rPr>
                                    <m:t>𝜃</m:t>
                                  </m:r>
                                  <m:r>
                                    <a:rPr lang="it-IT" sz="2400" b="0" i="1" smtClean="0">
                                      <a:latin typeface="Cambria Math" panose="02040503050406030204" pitchFamily="18" charset="0"/>
                                      <a:ea typeface="Cambria Math" panose="02040503050406030204" pitchFamily="18" charset="0"/>
                                    </a:rPr>
                                    <m:t> </m:t>
                                  </m:r>
                                  <m:r>
                                    <a:rPr lang="it-IT" sz="2400" i="1">
                                      <a:latin typeface="Cambria Math" panose="02040503050406030204" pitchFamily="18" charset="0"/>
                                      <a:ea typeface="Cambria Math" panose="02040503050406030204" pitchFamily="18" charset="0"/>
                                    </a:rPr>
                                    <m:t>𝑑</m:t>
                                  </m:r>
                                  <m:r>
                                    <a:rPr lang="it-IT" sz="2400" i="1">
                                      <a:latin typeface="Cambria Math" panose="02040503050406030204" pitchFamily="18" charset="0"/>
                                      <a:ea typeface="Cambria Math" panose="02040503050406030204" pitchFamily="18" charset="0"/>
                                    </a:rPr>
                                    <m:t>𝜃</m:t>
                                  </m:r>
                                  <m:r>
                                    <a:rPr lang="it-IT" sz="2400" b="0" i="1" smtClean="0">
                                      <a:latin typeface="Cambria Math" panose="02040503050406030204" pitchFamily="18" charset="0"/>
                                      <a:ea typeface="Cambria Math" panose="02040503050406030204" pitchFamily="18" charset="0"/>
                                    </a:rPr>
                                    <m:t>=</m:t>
                                  </m:r>
                                </m:e>
                              </m:nary>
                            </m:e>
                          </m:nary>
                        </m:e>
                      </m:nary>
                    </m:oMath>
                  </m:oMathPara>
                </a14:m>
                <a:endParaRPr lang="it-IT" sz="2400" dirty="0"/>
              </a:p>
              <a:p>
                <a14:m>
                  <m:oMath xmlns:m="http://schemas.openxmlformats.org/officeDocument/2006/math">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num>
                      <m:den>
                        <m:r>
                          <a:rPr lang="it-IT" sz="2400" b="0" i="1" smtClean="0">
                            <a:latin typeface="Cambria Math" panose="02040503050406030204" pitchFamily="18" charset="0"/>
                          </a:rPr>
                          <m:t>2</m:t>
                        </m:r>
                      </m:den>
                    </m:f>
                    <m:r>
                      <a:rPr lang="it-IT" sz="2400" b="0" i="1" smtClean="0">
                        <a:latin typeface="Cambria Math" panose="02040503050406030204" pitchFamily="18" charset="0"/>
                      </a:rPr>
                      <m:t>𝑛</m:t>
                    </m:r>
                    <m:r>
                      <a:rPr lang="it-IT" sz="2400" b="0" i="1" smtClean="0">
                        <a:latin typeface="Cambria Math" panose="02040503050406030204" pitchFamily="18" charset="0"/>
                      </a:rPr>
                      <m:t> </m:t>
                    </m:r>
                    <m:r>
                      <a:rPr lang="it-IT" sz="2400" b="0" i="1" smtClean="0">
                        <a:latin typeface="Cambria Math" panose="02040503050406030204" pitchFamily="18" charset="0"/>
                      </a:rPr>
                      <m:t>𝑖</m:t>
                    </m:r>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𝑠𝑖𝑛</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𝑠𝑖𝑛</m:t>
                        </m:r>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𝜃</m:t>
                            </m:r>
                          </m:e>
                          <m:sub>
                            <m:r>
                              <a:rPr lang="it-IT" sz="2400" b="0" i="1" smtClean="0">
                                <a:latin typeface="Cambria Math" panose="02040503050406030204" pitchFamily="18" charset="0"/>
                                <a:ea typeface="Cambria Math" panose="02040503050406030204" pitchFamily="18" charset="0"/>
                              </a:rPr>
                              <m:t>1</m:t>
                            </m:r>
                          </m:sub>
                        </m:sSub>
                      </m:e>
                    </m:d>
                  </m:oMath>
                </a14:m>
                <a:r>
                  <a:rPr lang="it-IT" sz="2400" dirty="0"/>
                  <a:t>= </a:t>
                </a:r>
                <a14:m>
                  <m:oMath xmlns:m="http://schemas.openxmlformats.org/officeDocument/2006/math">
                    <m:f>
                      <m:fPr>
                        <m:ctrlPr>
                          <a:rPr lang="it-IT" sz="2400" i="1" smtClean="0">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smtClean="0">
                        <a:latin typeface="Cambria Math" panose="02040503050406030204" pitchFamily="18" charset="0"/>
                      </a:rPr>
                      <m:t>𝑛</m:t>
                    </m:r>
                    <m:r>
                      <a:rPr lang="it-IT" sz="2400" i="1" smtClean="0">
                        <a:latin typeface="Cambria Math" panose="02040503050406030204" pitchFamily="18" charset="0"/>
                      </a:rPr>
                      <m:t> </m:t>
                    </m:r>
                    <m:r>
                      <a:rPr lang="it-IT" sz="2400" i="1" smtClean="0">
                        <a:latin typeface="Cambria Math" panose="02040503050406030204" pitchFamily="18" charset="0"/>
                      </a:rPr>
                      <m:t>𝑖</m:t>
                    </m:r>
                    <m:r>
                      <a:rPr lang="it-IT" sz="2400" b="0" i="0" smtClean="0">
                        <a:latin typeface="Cambria Math" panose="02040503050406030204" pitchFamily="18" charset="0"/>
                      </a:rPr>
                      <m:t>[</m:t>
                    </m:r>
                    <m:f>
                      <m:fPr>
                        <m:ctrlPr>
                          <a:rPr lang="it-IT" sz="2400" i="1" dirty="0" smtClean="0">
                            <a:latin typeface="Cambria Math" panose="02040503050406030204" pitchFamily="18" charset="0"/>
                          </a:rPr>
                        </m:ctrlPr>
                      </m:fPr>
                      <m:num>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𝑧</m:t>
                            </m:r>
                          </m:e>
                          <m:sub>
                            <m:r>
                              <a:rPr lang="it-IT" sz="2400" b="0" i="1" dirty="0" smtClean="0">
                                <a:latin typeface="Cambria Math" panose="02040503050406030204" pitchFamily="18" charset="0"/>
                              </a:rPr>
                              <m:t>2</m:t>
                            </m:r>
                          </m:sub>
                        </m:sSub>
                      </m:num>
                      <m:den>
                        <m:r>
                          <a:rPr lang="it-IT" sz="2400" b="0" i="1" dirty="0" smtClean="0">
                            <a:latin typeface="Cambria Math" panose="02040503050406030204" pitchFamily="18" charset="0"/>
                          </a:rPr>
                          <m:t>𝑟</m:t>
                        </m:r>
                      </m:den>
                    </m:f>
                    <m:r>
                      <a:rPr lang="it-IT" sz="2400" b="0" i="1" dirty="0" smtClean="0">
                        <a:latin typeface="Cambria Math" panose="02040503050406030204" pitchFamily="18" charset="0"/>
                      </a:rPr>
                      <m:t>−</m:t>
                    </m:r>
                  </m:oMath>
                </a14:m>
                <a:r>
                  <a:rPr lang="it-IT" sz="2400" dirty="0"/>
                  <a:t> </a:t>
                </a:r>
                <a14:m>
                  <m:oMath xmlns:m="http://schemas.openxmlformats.org/officeDocument/2006/math">
                    <m:f>
                      <m:fPr>
                        <m:ctrlPr>
                          <a:rPr lang="it-IT" sz="2400" i="1" dirty="0" smtClean="0">
                            <a:latin typeface="Cambria Math" panose="02040503050406030204" pitchFamily="18" charset="0"/>
                          </a:rPr>
                        </m:ctrlPr>
                      </m:fPr>
                      <m:num>
                        <m:sSub>
                          <m:sSubPr>
                            <m:ctrlPr>
                              <a:rPr lang="it-IT" sz="2400" i="1" dirty="0">
                                <a:latin typeface="Cambria Math" panose="02040503050406030204" pitchFamily="18" charset="0"/>
                              </a:rPr>
                            </m:ctrlPr>
                          </m:sSubPr>
                          <m:e>
                            <m:r>
                              <a:rPr lang="it-IT" sz="2400" i="1" dirty="0">
                                <a:latin typeface="Cambria Math" panose="02040503050406030204" pitchFamily="18" charset="0"/>
                              </a:rPr>
                              <m:t>𝑧</m:t>
                            </m:r>
                          </m:e>
                          <m:sub>
                            <m:r>
                              <a:rPr lang="it-IT" sz="2400" b="0" i="1" dirty="0" smtClean="0">
                                <a:latin typeface="Cambria Math" panose="02040503050406030204" pitchFamily="18" charset="0"/>
                              </a:rPr>
                              <m:t>1</m:t>
                            </m:r>
                          </m:sub>
                        </m:sSub>
                      </m:num>
                      <m:den>
                        <m:r>
                          <a:rPr lang="it-IT" sz="2400" i="1" dirty="0">
                            <a:latin typeface="Cambria Math" panose="02040503050406030204" pitchFamily="18" charset="0"/>
                          </a:rPr>
                          <m:t>𝑟</m:t>
                        </m:r>
                      </m:den>
                    </m:f>
                    <m:r>
                      <a:rPr lang="it-IT" sz="2400" b="0" i="1" dirty="0" smtClean="0">
                        <a:latin typeface="Cambria Math" panose="02040503050406030204" pitchFamily="18" charset="0"/>
                      </a:rPr>
                      <m:t>]=</m:t>
                    </m:r>
                  </m:oMath>
                </a14:m>
                <a:r>
                  <a:rPr lang="it-IT" sz="2400" dirty="0"/>
                  <a:t> </a:t>
                </a:r>
                <a14:m>
                  <m:oMath xmlns:m="http://schemas.openxmlformats.org/officeDocument/2006/math">
                    <m:f>
                      <m:fPr>
                        <m:ctrlPr>
                          <a:rPr lang="it-IT" sz="2400" i="1" smtClean="0">
                            <a:latin typeface="Cambria Math" panose="02040503050406030204" pitchFamily="18" charset="0"/>
                          </a:rPr>
                        </m:ctrlPr>
                      </m:fPr>
                      <m:num>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num>
                      <m:den>
                        <m:r>
                          <a:rPr lang="it-IT" sz="2400" i="1">
                            <a:latin typeface="Cambria Math" panose="02040503050406030204" pitchFamily="18" charset="0"/>
                          </a:rPr>
                          <m:t>2</m:t>
                        </m:r>
                      </m:den>
                    </m:f>
                    <m:r>
                      <a:rPr lang="it-IT" sz="2400" i="1" smtClean="0">
                        <a:latin typeface="Cambria Math" panose="02040503050406030204" pitchFamily="18" charset="0"/>
                      </a:rPr>
                      <m:t>𝑛</m:t>
                    </m:r>
                    <m:r>
                      <a:rPr lang="it-IT" sz="2400" i="1" smtClean="0">
                        <a:latin typeface="Cambria Math" panose="02040503050406030204" pitchFamily="18" charset="0"/>
                      </a:rPr>
                      <m:t> </m:t>
                    </m:r>
                    <m:r>
                      <a:rPr lang="it-IT" sz="2400" i="1" smtClean="0">
                        <a:latin typeface="Cambria Math" panose="02040503050406030204" pitchFamily="18" charset="0"/>
                      </a:rPr>
                      <m:t>𝑖</m:t>
                    </m:r>
                    <m:r>
                      <a:rPr lang="it-IT" sz="2400" smtClean="0">
                        <a:latin typeface="Cambria Math" panose="02040503050406030204" pitchFamily="18" charset="0"/>
                      </a:rPr>
                      <m:t>[</m:t>
                    </m:r>
                    <m:f>
                      <m:fPr>
                        <m:ctrlPr>
                          <a:rPr lang="it-IT" sz="2400" i="1" dirty="0" smtClean="0">
                            <a:latin typeface="Cambria Math" panose="02040503050406030204" pitchFamily="18" charset="0"/>
                          </a:rPr>
                        </m:ctrlPr>
                      </m:fPr>
                      <m:num>
                        <m:sSub>
                          <m:sSubPr>
                            <m:ctrlPr>
                              <a:rPr lang="it-IT" sz="2400" i="1" dirty="0">
                                <a:latin typeface="Cambria Math" panose="02040503050406030204" pitchFamily="18" charset="0"/>
                              </a:rPr>
                            </m:ctrlPr>
                          </m:sSubPr>
                          <m:e>
                            <m:r>
                              <a:rPr lang="it-IT" sz="2400" i="1" dirty="0">
                                <a:latin typeface="Cambria Math" panose="02040503050406030204" pitchFamily="18" charset="0"/>
                              </a:rPr>
                              <m:t>𝑧</m:t>
                            </m:r>
                          </m:e>
                          <m:sub>
                            <m:r>
                              <a:rPr lang="it-IT" sz="2400" i="1" dirty="0">
                                <a:latin typeface="Cambria Math" panose="02040503050406030204" pitchFamily="18" charset="0"/>
                              </a:rPr>
                              <m:t>2</m:t>
                            </m:r>
                          </m:sub>
                        </m:sSub>
                      </m:num>
                      <m:den>
                        <m:sSup>
                          <m:sSupPr>
                            <m:ctrlPr>
                              <a:rPr lang="it-IT" sz="2400" i="1">
                                <a:solidFill>
                                  <a:srgbClr val="000000"/>
                                </a:solidFill>
                                <a:latin typeface="Cambria Math" panose="02040503050406030204" pitchFamily="18" charset="0"/>
                              </a:rPr>
                            </m:ctrlPr>
                          </m:sSupPr>
                          <m:e>
                            <m:d>
                              <m:dPr>
                                <m:ctrlPr>
                                  <a:rPr lang="it-IT" sz="2400" i="1">
                                    <a:solidFill>
                                      <a:srgbClr val="000000"/>
                                    </a:solidFill>
                                    <a:latin typeface="Cambria Math" panose="02040503050406030204" pitchFamily="18" charset="0"/>
                                  </a:rPr>
                                </m:ctrlPr>
                              </m:dPr>
                              <m:e>
                                <m:sSubSup>
                                  <m:sSubSupPr>
                                    <m:ctrlPr>
                                      <a:rPr lang="it-IT" sz="2400" i="1">
                                        <a:solidFill>
                                          <a:srgbClr val="000000"/>
                                        </a:solidFill>
                                        <a:latin typeface="Cambria Math" panose="02040503050406030204" pitchFamily="18" charset="0"/>
                                      </a:rPr>
                                    </m:ctrlPr>
                                  </m:sSubSupPr>
                                  <m:e>
                                    <m:r>
                                      <a:rPr lang="it-IT" sz="2400" i="1">
                                        <a:solidFill>
                                          <a:srgbClr val="000000"/>
                                        </a:solidFill>
                                        <a:latin typeface="Cambria Math" panose="02040503050406030204" pitchFamily="18" charset="0"/>
                                      </a:rPr>
                                      <m:t>𝑧</m:t>
                                    </m:r>
                                  </m:e>
                                  <m:sub>
                                    <m:r>
                                      <a:rPr lang="it-IT" sz="2400" i="1">
                                        <a:solidFill>
                                          <a:srgbClr val="000000"/>
                                        </a:solidFill>
                                        <a:latin typeface="Cambria Math" panose="02040503050406030204" pitchFamily="18" charset="0"/>
                                      </a:rPr>
                                      <m:t>2</m:t>
                                    </m:r>
                                  </m:sub>
                                  <m:sup>
                                    <m:r>
                                      <a:rPr lang="it-IT" sz="2400" i="1">
                                        <a:solidFill>
                                          <a:srgbClr val="000000"/>
                                        </a:solidFill>
                                        <a:latin typeface="Cambria Math" panose="02040503050406030204" pitchFamily="18" charset="0"/>
                                      </a:rPr>
                                      <m:t>2</m:t>
                                    </m:r>
                                  </m:sup>
                                </m:sSubSup>
                                <m:r>
                                  <a:rPr lang="it-IT" sz="2400" i="1">
                                    <a:solidFill>
                                      <a:srgbClr val="000000"/>
                                    </a:solidFill>
                                    <a:latin typeface="Cambria Math" panose="02040503050406030204" pitchFamily="18" charset="0"/>
                                  </a:rPr>
                                  <m:t>+</m:t>
                                </m:r>
                                <m:sSup>
                                  <m:sSupPr>
                                    <m:ctrlPr>
                                      <a:rPr lang="it-IT" sz="2400" i="1">
                                        <a:solidFill>
                                          <a:srgbClr val="000000"/>
                                        </a:solidFill>
                                        <a:latin typeface="Cambria Math" panose="02040503050406030204" pitchFamily="18" charset="0"/>
                                      </a:rPr>
                                    </m:ctrlPr>
                                  </m:sSupPr>
                                  <m:e>
                                    <m:r>
                                      <a:rPr lang="it-IT" sz="2400" i="1">
                                        <a:solidFill>
                                          <a:srgbClr val="000000"/>
                                        </a:solidFill>
                                        <a:latin typeface="Cambria Math" panose="02040503050406030204" pitchFamily="18" charset="0"/>
                                      </a:rPr>
                                      <m:t>𝑅</m:t>
                                    </m:r>
                                  </m:e>
                                  <m:sup>
                                    <m:r>
                                      <a:rPr lang="it-IT" sz="2400" i="1">
                                        <a:solidFill>
                                          <a:srgbClr val="000000"/>
                                        </a:solidFill>
                                        <a:latin typeface="Cambria Math" panose="02040503050406030204" pitchFamily="18" charset="0"/>
                                      </a:rPr>
                                      <m:t>2</m:t>
                                    </m:r>
                                  </m:sup>
                                </m:sSup>
                              </m:e>
                            </m:d>
                          </m:e>
                          <m:sup>
                            <m:f>
                              <m:fPr>
                                <m:type m:val="skw"/>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1</m:t>
                                </m:r>
                              </m:num>
                              <m:den>
                                <m:r>
                                  <a:rPr lang="it-IT" sz="2400" i="1">
                                    <a:solidFill>
                                      <a:srgbClr val="000000"/>
                                    </a:solidFill>
                                    <a:latin typeface="Cambria Math" panose="02040503050406030204" pitchFamily="18" charset="0"/>
                                  </a:rPr>
                                  <m:t>2</m:t>
                                </m:r>
                              </m:den>
                            </m:f>
                          </m:sup>
                        </m:sSup>
                      </m:den>
                    </m:f>
                    <m:r>
                      <a:rPr lang="it-IT" sz="2400" i="1" dirty="0" smtClean="0">
                        <a:latin typeface="Cambria Math" panose="02040503050406030204" pitchFamily="18" charset="0"/>
                      </a:rPr>
                      <m:t>−</m:t>
                    </m:r>
                  </m:oMath>
                </a14:m>
                <a:r>
                  <a:rPr lang="it-IT" sz="2400" dirty="0"/>
                  <a:t> </a:t>
                </a:r>
                <a14:m>
                  <m:oMath xmlns:m="http://schemas.openxmlformats.org/officeDocument/2006/math">
                    <m:f>
                      <m:fPr>
                        <m:ctrlPr>
                          <a:rPr lang="it-IT" sz="2400" i="1" dirty="0" smtClean="0">
                            <a:latin typeface="Cambria Math" panose="02040503050406030204" pitchFamily="18" charset="0"/>
                          </a:rPr>
                        </m:ctrlPr>
                      </m:fPr>
                      <m:num>
                        <m:sSub>
                          <m:sSubPr>
                            <m:ctrlPr>
                              <a:rPr lang="it-IT" sz="2400" i="1" dirty="0">
                                <a:latin typeface="Cambria Math" panose="02040503050406030204" pitchFamily="18" charset="0"/>
                              </a:rPr>
                            </m:ctrlPr>
                          </m:sSubPr>
                          <m:e>
                            <m:r>
                              <a:rPr lang="it-IT" sz="2400" i="1" dirty="0">
                                <a:latin typeface="Cambria Math" panose="02040503050406030204" pitchFamily="18" charset="0"/>
                              </a:rPr>
                              <m:t>𝑧</m:t>
                            </m:r>
                          </m:e>
                          <m:sub>
                            <m:r>
                              <a:rPr lang="it-IT" sz="2400" i="1" dirty="0">
                                <a:latin typeface="Cambria Math" panose="02040503050406030204" pitchFamily="18" charset="0"/>
                              </a:rPr>
                              <m:t>1</m:t>
                            </m:r>
                          </m:sub>
                        </m:sSub>
                      </m:num>
                      <m:den>
                        <m:sSup>
                          <m:sSupPr>
                            <m:ctrlPr>
                              <a:rPr lang="it-IT" sz="2400" i="1">
                                <a:solidFill>
                                  <a:srgbClr val="000000"/>
                                </a:solidFill>
                                <a:latin typeface="Cambria Math" panose="02040503050406030204" pitchFamily="18" charset="0"/>
                              </a:rPr>
                            </m:ctrlPr>
                          </m:sSupPr>
                          <m:e>
                            <m:d>
                              <m:dPr>
                                <m:ctrlPr>
                                  <a:rPr lang="it-IT" sz="2400" i="1">
                                    <a:solidFill>
                                      <a:srgbClr val="000000"/>
                                    </a:solidFill>
                                    <a:latin typeface="Cambria Math" panose="02040503050406030204" pitchFamily="18" charset="0"/>
                                  </a:rPr>
                                </m:ctrlPr>
                              </m:dPr>
                              <m:e>
                                <m:sSubSup>
                                  <m:sSubSupPr>
                                    <m:ctrlPr>
                                      <a:rPr lang="it-IT" sz="2400" i="1">
                                        <a:solidFill>
                                          <a:srgbClr val="000000"/>
                                        </a:solidFill>
                                        <a:latin typeface="Cambria Math" panose="02040503050406030204" pitchFamily="18" charset="0"/>
                                      </a:rPr>
                                    </m:ctrlPr>
                                  </m:sSubSupPr>
                                  <m:e>
                                    <m:r>
                                      <a:rPr lang="it-IT" sz="2400" i="1">
                                        <a:solidFill>
                                          <a:srgbClr val="000000"/>
                                        </a:solidFill>
                                        <a:latin typeface="Cambria Math" panose="02040503050406030204" pitchFamily="18" charset="0"/>
                                      </a:rPr>
                                      <m:t>𝑧</m:t>
                                    </m:r>
                                  </m:e>
                                  <m:sub>
                                    <m:r>
                                      <a:rPr lang="it-IT" sz="2400" i="1">
                                        <a:solidFill>
                                          <a:srgbClr val="000000"/>
                                        </a:solidFill>
                                        <a:latin typeface="Cambria Math" panose="02040503050406030204" pitchFamily="18" charset="0"/>
                                      </a:rPr>
                                      <m:t>1</m:t>
                                    </m:r>
                                  </m:sub>
                                  <m:sup>
                                    <m:r>
                                      <a:rPr lang="it-IT" sz="2400" i="1">
                                        <a:solidFill>
                                          <a:srgbClr val="000000"/>
                                        </a:solidFill>
                                        <a:latin typeface="Cambria Math" panose="02040503050406030204" pitchFamily="18" charset="0"/>
                                      </a:rPr>
                                      <m:t>2</m:t>
                                    </m:r>
                                  </m:sup>
                                </m:sSubSup>
                                <m:r>
                                  <a:rPr lang="it-IT" sz="2400" i="1">
                                    <a:solidFill>
                                      <a:srgbClr val="000000"/>
                                    </a:solidFill>
                                    <a:latin typeface="Cambria Math" panose="02040503050406030204" pitchFamily="18" charset="0"/>
                                  </a:rPr>
                                  <m:t>+</m:t>
                                </m:r>
                                <m:sSup>
                                  <m:sSupPr>
                                    <m:ctrlPr>
                                      <a:rPr lang="it-IT" sz="2400" i="1">
                                        <a:solidFill>
                                          <a:srgbClr val="000000"/>
                                        </a:solidFill>
                                        <a:latin typeface="Cambria Math" panose="02040503050406030204" pitchFamily="18" charset="0"/>
                                      </a:rPr>
                                    </m:ctrlPr>
                                  </m:sSupPr>
                                  <m:e>
                                    <m:r>
                                      <a:rPr lang="it-IT" sz="2400" i="1">
                                        <a:solidFill>
                                          <a:srgbClr val="000000"/>
                                        </a:solidFill>
                                        <a:latin typeface="Cambria Math" panose="02040503050406030204" pitchFamily="18" charset="0"/>
                                      </a:rPr>
                                      <m:t>𝑅</m:t>
                                    </m:r>
                                  </m:e>
                                  <m:sup>
                                    <m:r>
                                      <a:rPr lang="it-IT" sz="2400" i="1">
                                        <a:solidFill>
                                          <a:srgbClr val="000000"/>
                                        </a:solidFill>
                                        <a:latin typeface="Cambria Math" panose="02040503050406030204" pitchFamily="18" charset="0"/>
                                      </a:rPr>
                                      <m:t>2</m:t>
                                    </m:r>
                                  </m:sup>
                                </m:sSup>
                              </m:e>
                            </m:d>
                          </m:e>
                          <m:sup>
                            <m:f>
                              <m:fPr>
                                <m:type m:val="skw"/>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1</m:t>
                                </m:r>
                              </m:num>
                              <m:den>
                                <m:r>
                                  <a:rPr lang="it-IT" sz="2400" i="1">
                                    <a:solidFill>
                                      <a:srgbClr val="000000"/>
                                    </a:solidFill>
                                    <a:latin typeface="Cambria Math" panose="02040503050406030204" pitchFamily="18" charset="0"/>
                                  </a:rPr>
                                  <m:t>2</m:t>
                                </m:r>
                              </m:den>
                            </m:f>
                          </m:sup>
                        </m:sSup>
                      </m:den>
                    </m:f>
                    <m:r>
                      <a:rPr lang="it-IT" sz="2400" i="1" dirty="0" smtClean="0">
                        <a:latin typeface="Cambria Math" panose="02040503050406030204" pitchFamily="18" charset="0"/>
                      </a:rPr>
                      <m:t>]</m:t>
                    </m:r>
                  </m:oMath>
                </a14:m>
                <a:endParaRPr lang="it-IT" sz="2400" dirty="0"/>
              </a:p>
              <a:p>
                <a:endParaRPr lang="it-IT" sz="2400" dirty="0"/>
              </a:p>
            </p:txBody>
          </p:sp>
        </mc:Choice>
        <mc:Fallback xmlns="">
          <p:sp>
            <p:nvSpPr>
              <p:cNvPr id="4" name="CasellaDiTesto 3">
                <a:extLst>
                  <a:ext uri="{FF2B5EF4-FFF2-40B4-BE49-F238E27FC236}">
                    <a16:creationId xmlns:a16="http://schemas.microsoft.com/office/drawing/2014/main" id="{A12ACE22-B9DE-451A-95E1-FEEFD31753AF}"/>
                  </a:ext>
                </a:extLst>
              </p:cNvPr>
              <p:cNvSpPr txBox="1">
                <a:spLocks noRot="1" noChangeAspect="1" noMove="1" noResize="1" noEditPoints="1" noAdjustHandles="1" noChangeArrowheads="1" noChangeShapeType="1" noTextEdit="1"/>
              </p:cNvSpPr>
              <p:nvPr/>
            </p:nvSpPr>
            <p:spPr>
              <a:xfrm>
                <a:off x="1021368" y="855703"/>
                <a:ext cx="10390280" cy="2210926"/>
              </a:xfrm>
              <a:prstGeom prst="rect">
                <a:avLst/>
              </a:prstGeom>
              <a:blipFill>
                <a:blip r:embed="rId3"/>
                <a:stretch>
                  <a:fillRect/>
                </a:stretch>
              </a:blipFill>
            </p:spPr>
            <p:txBody>
              <a:bodyPr/>
              <a:lstStyle/>
              <a:p>
                <a:r>
                  <a:rPr lang="it-IT">
                    <a:noFill/>
                  </a:rPr>
                  <a:t> </a:t>
                </a:r>
              </a:p>
            </p:txBody>
          </p:sp>
        </mc:Fallback>
      </mc:AlternateContent>
      <p:sp>
        <p:nvSpPr>
          <p:cNvPr id="7" name="Freccia a destra 6">
            <a:extLst>
              <a:ext uri="{FF2B5EF4-FFF2-40B4-BE49-F238E27FC236}">
                <a16:creationId xmlns:a16="http://schemas.microsoft.com/office/drawing/2014/main" id="{DC048C6A-524D-4FD6-BC2D-AC4743600EA5}"/>
              </a:ext>
            </a:extLst>
          </p:cNvPr>
          <p:cNvSpPr/>
          <p:nvPr/>
        </p:nvSpPr>
        <p:spPr>
          <a:xfrm>
            <a:off x="1947334" y="4050993"/>
            <a:ext cx="982133" cy="423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asellaDiTesto 12">
            <a:extLst>
              <a:ext uri="{FF2B5EF4-FFF2-40B4-BE49-F238E27FC236}">
                <a16:creationId xmlns:a16="http://schemas.microsoft.com/office/drawing/2014/main" id="{470EB42D-2E1E-4F75-95B8-A42C8043A3F9}"/>
              </a:ext>
            </a:extLst>
          </p:cNvPr>
          <p:cNvSpPr txBox="1"/>
          <p:nvPr/>
        </p:nvSpPr>
        <p:spPr>
          <a:xfrm>
            <a:off x="3975376" y="5347174"/>
            <a:ext cx="5205784" cy="369332"/>
          </a:xfrm>
          <a:prstGeom prst="rect">
            <a:avLst/>
          </a:prstGeom>
          <a:noFill/>
        </p:spPr>
        <p:txBody>
          <a:bodyPr wrap="none" rtlCol="0">
            <a:spAutoFit/>
          </a:bodyPr>
          <a:lstStyle/>
          <a:p>
            <a:r>
              <a:rPr lang="it-IT" dirty="0"/>
              <a:t>Formula generale per un solenoide di lunghezza finita</a:t>
            </a:r>
          </a:p>
        </p:txBody>
      </p:sp>
    </p:spTree>
    <p:extLst>
      <p:ext uri="{BB962C8B-B14F-4D97-AF65-F5344CB8AC3E}">
        <p14:creationId xmlns:p14="http://schemas.microsoft.com/office/powerpoint/2010/main" val="8931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B95AEDEC-2735-4756-9B2E-0B6CE2D6870B}"/>
                  </a:ext>
                </a:extLst>
              </p:cNvPr>
              <p:cNvSpPr txBox="1"/>
              <p:nvPr/>
            </p:nvSpPr>
            <p:spPr>
              <a:xfrm>
                <a:off x="1013390" y="590496"/>
                <a:ext cx="10165219" cy="646331"/>
              </a:xfrm>
              <a:prstGeom prst="rect">
                <a:avLst/>
              </a:prstGeom>
              <a:noFill/>
            </p:spPr>
            <p:txBody>
              <a:bodyPr wrap="none" rtlCol="0">
                <a:spAutoFit/>
              </a:bodyPr>
              <a:lstStyle/>
              <a:p>
                <a:r>
                  <a:rPr lang="it-IT" dirty="0"/>
                  <a:t>Se il punto P si trova all’interno del solenoide e questo ha lunghezza infinita ovvero se </a:t>
                </a:r>
                <a14:m>
                  <m:oMath xmlns:m="http://schemas.openxmlformats.org/officeDocument/2006/math">
                    <m:d>
                      <m:dPr>
                        <m:begChr m:val="|"/>
                        <m:endChr m:val="|"/>
                        <m:ctrlPr>
                          <a:rPr kumimoji="0" lang="it-IT"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sSub>
                          <m:sSubPr>
                            <m:ctrlPr>
                              <a:rPr kumimoji="0" lang="it-IT" sz="18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𝑧</m:t>
                            </m:r>
                          </m:e>
                          <m:sub>
                            <m:r>
                              <a:rPr kumimoji="0" lang="it-IT"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e>
                    </m:d>
                    <m:r>
                      <a:rPr kumimoji="0" lang="it-IT" sz="1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it-IT" sz="1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𝑅</m:t>
                    </m:r>
                  </m:oMath>
                </a14:m>
                <a:r>
                  <a:rPr lang="it-IT" dirty="0">
                    <a:solidFill>
                      <a:schemeClr val="tx1"/>
                    </a:solidFill>
                  </a:rPr>
                  <a:t> e </a:t>
                </a:r>
                <a14:m>
                  <m:oMath xmlns:m="http://schemas.openxmlformats.org/officeDocument/2006/math">
                    <m:d>
                      <m:dPr>
                        <m:begChr m:val="|"/>
                        <m:endChr m:val="|"/>
                        <m:ctrlPr>
                          <a:rPr lang="it-IT" i="1">
                            <a:solidFill>
                              <a:schemeClr val="tx1"/>
                            </a:solidFill>
                            <a:latin typeface="Cambria Math" panose="02040503050406030204" pitchFamily="18" charset="0"/>
                          </a:rPr>
                        </m:ctrlPr>
                      </m:dPr>
                      <m:e>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𝑧</m:t>
                            </m:r>
                          </m:e>
                          <m:sub>
                            <m:r>
                              <a:rPr lang="it-IT" i="1">
                                <a:solidFill>
                                  <a:schemeClr val="tx1"/>
                                </a:solidFill>
                                <a:latin typeface="Cambria Math" panose="02040503050406030204" pitchFamily="18" charset="0"/>
                              </a:rPr>
                              <m:t>2</m:t>
                            </m:r>
                          </m:sub>
                        </m:sSub>
                      </m:e>
                    </m:d>
                    <m:r>
                      <a:rPr lang="it-IT" i="1">
                        <a:solidFill>
                          <a:schemeClr val="tx1"/>
                        </a:solidFill>
                        <a:latin typeface="Cambria Math" panose="02040503050406030204" pitchFamily="18" charset="0"/>
                        <a:ea typeface="Cambria Math" panose="02040503050406030204" pitchFamily="18" charset="0"/>
                      </a:rPr>
                      <m:t>≫</m:t>
                    </m:r>
                    <m:r>
                      <a:rPr lang="it-IT" i="1">
                        <a:solidFill>
                          <a:schemeClr val="tx1"/>
                        </a:solidFill>
                        <a:latin typeface="Cambria Math" panose="02040503050406030204" pitchFamily="18" charset="0"/>
                        <a:ea typeface="Cambria Math" panose="02040503050406030204" pitchFamily="18" charset="0"/>
                      </a:rPr>
                      <m:t>𝑅</m:t>
                    </m:r>
                  </m:oMath>
                </a14:m>
                <a:endParaRPr lang="it-IT" dirty="0">
                  <a:solidFill>
                    <a:schemeClr val="tx1"/>
                  </a:solidFill>
                </a:endParaRPr>
              </a:p>
              <a:p>
                <a:endParaRPr lang="it-IT" dirty="0"/>
              </a:p>
            </p:txBody>
          </p:sp>
        </mc:Choice>
        <mc:Fallback>
          <p:sp>
            <p:nvSpPr>
              <p:cNvPr id="11" name="CasellaDiTesto 10">
                <a:extLst>
                  <a:ext uri="{FF2B5EF4-FFF2-40B4-BE49-F238E27FC236}">
                    <a16:creationId xmlns:a16="http://schemas.microsoft.com/office/drawing/2014/main" id="{B95AEDEC-2735-4756-9B2E-0B6CE2D6870B}"/>
                  </a:ext>
                </a:extLst>
              </p:cNvPr>
              <p:cNvSpPr txBox="1">
                <a:spLocks noRot="1" noChangeAspect="1" noMove="1" noResize="1" noEditPoints="1" noAdjustHandles="1" noChangeArrowheads="1" noChangeShapeType="1" noTextEdit="1"/>
              </p:cNvSpPr>
              <p:nvPr/>
            </p:nvSpPr>
            <p:spPr>
              <a:xfrm>
                <a:off x="1013390" y="590496"/>
                <a:ext cx="10165219" cy="646331"/>
              </a:xfrm>
              <a:prstGeom prst="rect">
                <a:avLst/>
              </a:prstGeom>
              <a:blipFill>
                <a:blip r:embed="rId2"/>
                <a:stretch>
                  <a:fillRect l="-480" t="-566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3C5CF941-4209-4017-982D-8B5746F62F1A}"/>
                  </a:ext>
                </a:extLst>
              </p:cNvPr>
              <p:cNvSpPr txBox="1"/>
              <p:nvPr/>
            </p:nvSpPr>
            <p:spPr>
              <a:xfrm>
                <a:off x="4496269" y="1337473"/>
                <a:ext cx="3001976" cy="806631"/>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𝐵</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0</m:t>
                          </m:r>
                        </m:sub>
                      </m:s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𝑛</m:t>
                      </m:r>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sSub>
                        <m:sSubPr>
                          <m:ctrlP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chemeClr val="bg1"/>
                              </a:solidFill>
                              <a:effectLst/>
                              <a:uLnTx/>
                              <a:uFillTx/>
                              <a:latin typeface="Cambria Math" panose="02040503050406030204" pitchFamily="18" charset="0"/>
                              <a:ea typeface="+mn-ea"/>
                              <a:cs typeface="+mn-cs"/>
                            </a:rPr>
                            <m:t>0</m:t>
                          </m:r>
                        </m:sub>
                      </m:sSub>
                      <m:f>
                        <m:fPr>
                          <m:ctrlP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𝑁</m:t>
                          </m:r>
                        </m:num>
                        <m:den>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𝑙</m:t>
                          </m:r>
                        </m:den>
                      </m:f>
                      <m:r>
                        <a:rPr kumimoji="0" lang="it-IT"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𝑖</m:t>
                      </m:r>
                    </m:oMath>
                  </m:oMathPara>
                </a14:m>
                <a:endParaRPr kumimoji="0" lang="it-IT"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p:sp>
            <p:nvSpPr>
              <p:cNvPr id="12" name="CasellaDiTesto 11">
                <a:extLst>
                  <a:ext uri="{FF2B5EF4-FFF2-40B4-BE49-F238E27FC236}">
                    <a16:creationId xmlns:a16="http://schemas.microsoft.com/office/drawing/2014/main" id="{3C5CF941-4209-4017-982D-8B5746F62F1A}"/>
                  </a:ext>
                </a:extLst>
              </p:cNvPr>
              <p:cNvSpPr txBox="1">
                <a:spLocks noRot="1" noChangeAspect="1" noMove="1" noResize="1" noEditPoints="1" noAdjustHandles="1" noChangeArrowheads="1" noChangeShapeType="1" noTextEdit="1"/>
              </p:cNvSpPr>
              <p:nvPr/>
            </p:nvSpPr>
            <p:spPr>
              <a:xfrm>
                <a:off x="4496269" y="1337473"/>
                <a:ext cx="3001976" cy="806631"/>
              </a:xfrm>
              <a:prstGeom prst="rect">
                <a:avLst/>
              </a:prstGeom>
              <a:blipFill>
                <a:blip r:embed="rId3"/>
                <a:stretch>
                  <a:fillRect/>
                </a:stretch>
              </a:blipFill>
            </p:spPr>
            <p:txBody>
              <a:bodyPr/>
              <a:lstStyle/>
              <a:p>
                <a:r>
                  <a:rPr lang="it-IT">
                    <a:noFill/>
                  </a:rPr>
                  <a:t> </a:t>
                </a:r>
              </a:p>
            </p:txBody>
          </p:sp>
        </mc:Fallback>
      </mc:AlternateContent>
      <p:sp>
        <p:nvSpPr>
          <p:cNvPr id="13" name="Freccia a destra 12">
            <a:extLst>
              <a:ext uri="{FF2B5EF4-FFF2-40B4-BE49-F238E27FC236}">
                <a16:creationId xmlns:a16="http://schemas.microsoft.com/office/drawing/2014/main" id="{880EB7A8-C172-4E00-8101-75B0E225A600}"/>
              </a:ext>
            </a:extLst>
          </p:cNvPr>
          <p:cNvSpPr/>
          <p:nvPr/>
        </p:nvSpPr>
        <p:spPr>
          <a:xfrm>
            <a:off x="2861733" y="1537809"/>
            <a:ext cx="1193800" cy="436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a:extLst>
              <a:ext uri="{FF2B5EF4-FFF2-40B4-BE49-F238E27FC236}">
                <a16:creationId xmlns:a16="http://schemas.microsoft.com/office/drawing/2014/main" id="{38CE8D04-697C-47EE-A531-D3F24717945C}"/>
              </a:ext>
            </a:extLst>
          </p:cNvPr>
          <p:cNvSpPr txBox="1"/>
          <p:nvPr/>
        </p:nvSpPr>
        <p:spPr>
          <a:xfrm>
            <a:off x="7938981" y="1556122"/>
            <a:ext cx="2071914" cy="369332"/>
          </a:xfrm>
          <a:prstGeom prst="rect">
            <a:avLst/>
          </a:prstGeom>
          <a:noFill/>
        </p:spPr>
        <p:txBody>
          <a:bodyPr wrap="none" rtlCol="0">
            <a:spAutoFit/>
          </a:bodyPr>
          <a:lstStyle/>
          <a:p>
            <a:r>
              <a:rPr lang="it-IT" dirty="0"/>
              <a:t>Solenoide indefinito</a:t>
            </a:r>
          </a:p>
        </p:txBody>
      </p:sp>
      <p:sp>
        <p:nvSpPr>
          <p:cNvPr id="15" name="CasellaDiTesto 14">
            <a:extLst>
              <a:ext uri="{FF2B5EF4-FFF2-40B4-BE49-F238E27FC236}">
                <a16:creationId xmlns:a16="http://schemas.microsoft.com/office/drawing/2014/main" id="{FAE0A4B3-B7A1-4FC4-A237-67F9B67BE4CC}"/>
              </a:ext>
            </a:extLst>
          </p:cNvPr>
          <p:cNvSpPr txBox="1"/>
          <p:nvPr/>
        </p:nvSpPr>
        <p:spPr>
          <a:xfrm>
            <a:off x="659023" y="2630009"/>
            <a:ext cx="10676467" cy="923330"/>
          </a:xfrm>
          <a:prstGeom prst="rect">
            <a:avLst/>
          </a:prstGeom>
          <a:noFill/>
        </p:spPr>
        <p:txBody>
          <a:bodyPr wrap="square" rtlCol="0">
            <a:spAutoFit/>
          </a:bodyPr>
          <a:lstStyle/>
          <a:p>
            <a:pPr algn="just"/>
            <a:r>
              <a:rPr lang="it-IT" dirty="0"/>
              <a:t>Nella pratica un solenoide non può essere infinitamente lungo e le sue spire non sono piane. Tuttavia, per un solenoide di lunghezza L pari ad almeno 10 volte il suo diametro 2R, l’espressione appena riportata vale in tutti i suoi punti interni tranne in quelli molto vicini alle spire terminali</a:t>
            </a:r>
          </a:p>
        </p:txBody>
      </p:sp>
      <p:pic>
        <p:nvPicPr>
          <p:cNvPr id="1026" name="Picture 2" descr="Solenoide">
            <a:extLst>
              <a:ext uri="{FF2B5EF4-FFF2-40B4-BE49-F238E27FC236}">
                <a16:creationId xmlns:a16="http://schemas.microsoft.com/office/drawing/2014/main" id="{CFA40817-3B62-407E-98A3-8A58669A2F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143" y="3537286"/>
            <a:ext cx="48482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ttangolo 51">
            <a:extLst>
              <a:ext uri="{FF2B5EF4-FFF2-40B4-BE49-F238E27FC236}">
                <a16:creationId xmlns:a16="http://schemas.microsoft.com/office/drawing/2014/main" id="{5E65B9F1-EF59-4710-BD20-7CD04CC84382}"/>
              </a:ext>
            </a:extLst>
          </p:cNvPr>
          <p:cNvSpPr/>
          <p:nvPr/>
        </p:nvSpPr>
        <p:spPr>
          <a:xfrm>
            <a:off x="3975101" y="3152774"/>
            <a:ext cx="3783177" cy="700088"/>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3" name="Rettangolo 52">
            <a:extLst>
              <a:ext uri="{FF2B5EF4-FFF2-40B4-BE49-F238E27FC236}">
                <a16:creationId xmlns:a16="http://schemas.microsoft.com/office/drawing/2014/main" id="{5C1ADB2F-2BEF-41DF-870F-9EAEABEE1CFE}"/>
              </a:ext>
            </a:extLst>
          </p:cNvPr>
          <p:cNvSpPr/>
          <p:nvPr/>
        </p:nvSpPr>
        <p:spPr>
          <a:xfrm>
            <a:off x="3975101" y="4236242"/>
            <a:ext cx="1652588" cy="700088"/>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5" name="Rettangolo 54">
            <a:extLst>
              <a:ext uri="{FF2B5EF4-FFF2-40B4-BE49-F238E27FC236}">
                <a16:creationId xmlns:a16="http://schemas.microsoft.com/office/drawing/2014/main" id="{138ABAA4-2EBA-43E3-BC31-534C6E387626}"/>
              </a:ext>
            </a:extLst>
          </p:cNvPr>
          <p:cNvSpPr/>
          <p:nvPr/>
        </p:nvSpPr>
        <p:spPr>
          <a:xfrm>
            <a:off x="6099176" y="4236242"/>
            <a:ext cx="1659102" cy="700088"/>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6" name="Rettangolo 55">
            <a:extLst>
              <a:ext uri="{FF2B5EF4-FFF2-40B4-BE49-F238E27FC236}">
                <a16:creationId xmlns:a16="http://schemas.microsoft.com/office/drawing/2014/main" id="{43532203-5817-4E39-9871-0FAF88BC744A}"/>
              </a:ext>
            </a:extLst>
          </p:cNvPr>
          <p:cNvSpPr/>
          <p:nvPr/>
        </p:nvSpPr>
        <p:spPr>
          <a:xfrm>
            <a:off x="3975101" y="5272083"/>
            <a:ext cx="714375" cy="485776"/>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7" name="Rettangolo 56">
            <a:extLst>
              <a:ext uri="{FF2B5EF4-FFF2-40B4-BE49-F238E27FC236}">
                <a16:creationId xmlns:a16="http://schemas.microsoft.com/office/drawing/2014/main" id="{C95615DA-1C87-42D5-B5FB-AF008CAC346B}"/>
              </a:ext>
            </a:extLst>
          </p:cNvPr>
          <p:cNvSpPr/>
          <p:nvPr/>
        </p:nvSpPr>
        <p:spPr>
          <a:xfrm>
            <a:off x="4912438" y="5272083"/>
            <a:ext cx="714375" cy="485776"/>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8" name="Rettangolo 57">
            <a:extLst>
              <a:ext uri="{FF2B5EF4-FFF2-40B4-BE49-F238E27FC236}">
                <a16:creationId xmlns:a16="http://schemas.microsoft.com/office/drawing/2014/main" id="{841EC43F-A05E-47A4-A2CF-51006BC8309E}"/>
              </a:ext>
            </a:extLst>
          </p:cNvPr>
          <p:cNvSpPr/>
          <p:nvPr/>
        </p:nvSpPr>
        <p:spPr>
          <a:xfrm>
            <a:off x="6095771" y="5272083"/>
            <a:ext cx="714375" cy="485776"/>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59" name="Rettangolo 58">
            <a:extLst>
              <a:ext uri="{FF2B5EF4-FFF2-40B4-BE49-F238E27FC236}">
                <a16:creationId xmlns:a16="http://schemas.microsoft.com/office/drawing/2014/main" id="{8CF2E8A5-A6BB-4D3F-878E-9F1FEAE735FE}"/>
              </a:ext>
            </a:extLst>
          </p:cNvPr>
          <p:cNvSpPr/>
          <p:nvPr/>
        </p:nvSpPr>
        <p:spPr>
          <a:xfrm>
            <a:off x="7043903" y="5272083"/>
            <a:ext cx="714375" cy="485776"/>
          </a:xfrm>
          <a:prstGeom prst="rect">
            <a:avLst/>
          </a:prstGeom>
          <a:solidFill>
            <a:schemeClr val="bg1"/>
          </a:solidFill>
          <a:ln w="28575">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N    S</a:t>
            </a:r>
          </a:p>
        </p:txBody>
      </p:sp>
      <p:sp>
        <p:nvSpPr>
          <p:cNvPr id="2" name="CasellaDiTesto 1">
            <a:extLst>
              <a:ext uri="{FF2B5EF4-FFF2-40B4-BE49-F238E27FC236}">
                <a16:creationId xmlns:a16="http://schemas.microsoft.com/office/drawing/2014/main" id="{F223C79F-5018-469B-A4BE-3AF9803A2599}"/>
              </a:ext>
            </a:extLst>
          </p:cNvPr>
          <p:cNvSpPr txBox="1"/>
          <p:nvPr/>
        </p:nvSpPr>
        <p:spPr>
          <a:xfrm>
            <a:off x="410633" y="157321"/>
            <a:ext cx="11370733" cy="2308324"/>
          </a:xfrm>
          <a:prstGeom prst="rect">
            <a:avLst/>
          </a:prstGeom>
          <a:noFill/>
        </p:spPr>
        <p:txBody>
          <a:bodyPr wrap="square" rtlCol="0">
            <a:spAutoFit/>
          </a:bodyPr>
          <a:lstStyle/>
          <a:p>
            <a:pPr algn="just"/>
            <a:r>
              <a:rPr lang="it-IT" dirty="0"/>
              <a:t>Non è in alcun modo possibile creare dei monopoli magnetici isolando i singoli poli. Se difatti spezziamo una barra magnetica in più parti, negli estremi dei singoli pezzi si formeranno sempre delle nuove coppie di poli nord e sud così come riportato in figura</a:t>
            </a:r>
          </a:p>
          <a:p>
            <a:pPr algn="just"/>
            <a:endParaRPr lang="it-IT" dirty="0"/>
          </a:p>
          <a:p>
            <a:pPr algn="just"/>
            <a:r>
              <a:rPr lang="it-IT" dirty="0"/>
              <a:t>L’assenza di cariche magnetiche, ovvero di sorgenti e pozzi per le linee di forza del campo, comporta come conseguenza immediata e fondamentale che le linee di forza del campo magnetico sono sempre linee chiuse</a:t>
            </a:r>
          </a:p>
          <a:p>
            <a:pPr algn="just"/>
            <a:endParaRPr lang="it-IT" dirty="0"/>
          </a:p>
          <a:p>
            <a:pPr algn="just"/>
            <a:r>
              <a:rPr lang="it-IT" dirty="0"/>
              <a:t>E’ dunque nullo il flusso del campo magnetico uscente da una qualsiasi superficie chiusa</a:t>
            </a:r>
          </a:p>
        </p:txBody>
      </p:sp>
    </p:spTree>
    <p:extLst>
      <p:ext uri="{BB962C8B-B14F-4D97-AF65-F5344CB8AC3E}">
        <p14:creationId xmlns:p14="http://schemas.microsoft.com/office/powerpoint/2010/main" val="37213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6" grpId="0" animBg="1"/>
      <p:bldP spid="57" grpId="0" animBg="1"/>
      <p:bldP spid="58" grpId="0" animBg="1"/>
      <p:bldP spid="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729D0DD-30E7-485B-982B-BA8A210479D5}"/>
              </a:ext>
            </a:extLst>
          </p:cNvPr>
          <p:cNvSpPr txBox="1"/>
          <p:nvPr/>
        </p:nvSpPr>
        <p:spPr>
          <a:xfrm>
            <a:off x="0" y="84537"/>
            <a:ext cx="12192000" cy="523220"/>
          </a:xfrm>
          <a:prstGeom prst="rect">
            <a:avLst/>
          </a:prstGeom>
          <a:noFill/>
        </p:spPr>
        <p:txBody>
          <a:bodyPr wrap="square" rtlCol="0">
            <a:spAutoFit/>
          </a:bodyPr>
          <a:lstStyle/>
          <a:p>
            <a:pPr algn="ctr"/>
            <a:r>
              <a:rPr lang="it-IT" sz="2800" dirty="0">
                <a:solidFill>
                  <a:schemeClr val="accent1"/>
                </a:solidFill>
              </a:rPr>
              <a:t>Esperimento di Oersted</a:t>
            </a:r>
          </a:p>
        </p:txBody>
      </p:sp>
      <p:sp>
        <p:nvSpPr>
          <p:cNvPr id="8" name="Triangolo isoscele 7">
            <a:extLst>
              <a:ext uri="{FF2B5EF4-FFF2-40B4-BE49-F238E27FC236}">
                <a16:creationId xmlns:a16="http://schemas.microsoft.com/office/drawing/2014/main" id="{738F26C6-1869-4CE2-B64A-EF2BDA8AE5C3}"/>
              </a:ext>
            </a:extLst>
          </p:cNvPr>
          <p:cNvSpPr/>
          <p:nvPr/>
        </p:nvSpPr>
        <p:spPr>
          <a:xfrm>
            <a:off x="4516967" y="2493482"/>
            <a:ext cx="393700" cy="68815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Triangolo isoscele 8">
            <a:extLst>
              <a:ext uri="{FF2B5EF4-FFF2-40B4-BE49-F238E27FC236}">
                <a16:creationId xmlns:a16="http://schemas.microsoft.com/office/drawing/2014/main" id="{156ECED7-ACE8-4BF9-B975-87B726144DAA}"/>
              </a:ext>
            </a:extLst>
          </p:cNvPr>
          <p:cNvSpPr/>
          <p:nvPr/>
        </p:nvSpPr>
        <p:spPr>
          <a:xfrm rot="10800000">
            <a:off x="4516967" y="3178081"/>
            <a:ext cx="393700" cy="68815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diritto 10">
            <a:extLst>
              <a:ext uri="{FF2B5EF4-FFF2-40B4-BE49-F238E27FC236}">
                <a16:creationId xmlns:a16="http://schemas.microsoft.com/office/drawing/2014/main" id="{B0836914-71DF-41C4-AB4E-1DFC050F290C}"/>
              </a:ext>
            </a:extLst>
          </p:cNvPr>
          <p:cNvCxnSpPr>
            <a:cxnSpLocks/>
          </p:cNvCxnSpPr>
          <p:nvPr/>
        </p:nvCxnSpPr>
        <p:spPr>
          <a:xfrm>
            <a:off x="7113788" y="1753567"/>
            <a:ext cx="0" cy="2894633"/>
          </a:xfrm>
          <a:prstGeom prst="line">
            <a:avLst/>
          </a:prstGeom>
        </p:spPr>
        <p:style>
          <a:lnRef idx="1">
            <a:schemeClr val="dk1"/>
          </a:lnRef>
          <a:fillRef idx="0">
            <a:schemeClr val="dk1"/>
          </a:fillRef>
          <a:effectRef idx="0">
            <a:schemeClr val="dk1"/>
          </a:effectRef>
          <a:fontRef idx="minor">
            <a:schemeClr val="tx1"/>
          </a:fontRef>
        </p:style>
      </p:cxnSp>
      <p:sp>
        <p:nvSpPr>
          <p:cNvPr id="12" name="Ovale 11">
            <a:extLst>
              <a:ext uri="{FF2B5EF4-FFF2-40B4-BE49-F238E27FC236}">
                <a16:creationId xmlns:a16="http://schemas.microsoft.com/office/drawing/2014/main" id="{50252B09-1D3A-44BB-85A0-D843450929B2}"/>
              </a:ext>
            </a:extLst>
          </p:cNvPr>
          <p:cNvSpPr/>
          <p:nvPr/>
        </p:nvSpPr>
        <p:spPr>
          <a:xfrm>
            <a:off x="6189141" y="2683933"/>
            <a:ext cx="1822317" cy="11479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A0E2972B-1382-4B04-916B-30C2A2A07F43}"/>
              </a:ext>
            </a:extLst>
          </p:cNvPr>
          <p:cNvSpPr/>
          <p:nvPr/>
        </p:nvSpPr>
        <p:spPr>
          <a:xfrm>
            <a:off x="6408486" y="2830926"/>
            <a:ext cx="1383625" cy="8272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7873924D-BC84-4F0B-B156-11D0B7C0EC60}"/>
              </a:ext>
            </a:extLst>
          </p:cNvPr>
          <p:cNvSpPr/>
          <p:nvPr/>
        </p:nvSpPr>
        <p:spPr>
          <a:xfrm>
            <a:off x="6745961" y="2997823"/>
            <a:ext cx="708675" cy="498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9" name="Immagine 18">
            <a:extLst>
              <a:ext uri="{FF2B5EF4-FFF2-40B4-BE49-F238E27FC236}">
                <a16:creationId xmlns:a16="http://schemas.microsoft.com/office/drawing/2014/main" id="{3539D1CB-13A8-4FD7-8EF3-6722A11AA6C3}"/>
              </a:ext>
            </a:extLst>
          </p:cNvPr>
          <p:cNvPicPr>
            <a:picLocks noChangeAspect="1"/>
          </p:cNvPicPr>
          <p:nvPr/>
        </p:nvPicPr>
        <p:blipFill>
          <a:blip r:embed="rId2"/>
          <a:stretch>
            <a:fillRect/>
          </a:stretch>
        </p:blipFill>
        <p:spPr>
          <a:xfrm rot="17756520">
            <a:off x="6462455" y="3351128"/>
            <a:ext cx="159211" cy="687132"/>
          </a:xfrm>
          <a:prstGeom prst="rect">
            <a:avLst/>
          </a:prstGeom>
        </p:spPr>
      </p:pic>
      <p:pic>
        <p:nvPicPr>
          <p:cNvPr id="24" name="Immagine 23">
            <a:extLst>
              <a:ext uri="{FF2B5EF4-FFF2-40B4-BE49-F238E27FC236}">
                <a16:creationId xmlns:a16="http://schemas.microsoft.com/office/drawing/2014/main" id="{95EF1765-4D2D-48A9-BA9E-75246460FDA2}"/>
              </a:ext>
            </a:extLst>
          </p:cNvPr>
          <p:cNvPicPr>
            <a:picLocks noChangeAspect="1"/>
          </p:cNvPicPr>
          <p:nvPr/>
        </p:nvPicPr>
        <p:blipFill>
          <a:blip r:embed="rId3"/>
          <a:stretch>
            <a:fillRect/>
          </a:stretch>
        </p:blipFill>
        <p:spPr>
          <a:xfrm rot="15111903">
            <a:off x="7443723" y="3426346"/>
            <a:ext cx="156288" cy="661694"/>
          </a:xfrm>
          <a:prstGeom prst="rect">
            <a:avLst/>
          </a:prstGeom>
        </p:spPr>
      </p:pic>
      <p:pic>
        <p:nvPicPr>
          <p:cNvPr id="25" name="Immagine 24">
            <a:extLst>
              <a:ext uri="{FF2B5EF4-FFF2-40B4-BE49-F238E27FC236}">
                <a16:creationId xmlns:a16="http://schemas.microsoft.com/office/drawing/2014/main" id="{170767E8-6A92-4A38-ADE0-D011ED500276}"/>
              </a:ext>
            </a:extLst>
          </p:cNvPr>
          <p:cNvPicPr>
            <a:picLocks noChangeAspect="1"/>
          </p:cNvPicPr>
          <p:nvPr/>
        </p:nvPicPr>
        <p:blipFill>
          <a:blip r:embed="rId3"/>
          <a:stretch>
            <a:fillRect/>
          </a:stretch>
        </p:blipFill>
        <p:spPr>
          <a:xfrm rot="11834287">
            <a:off x="7896785" y="3082732"/>
            <a:ext cx="197347" cy="524024"/>
          </a:xfrm>
          <a:prstGeom prst="rect">
            <a:avLst/>
          </a:prstGeom>
        </p:spPr>
      </p:pic>
      <p:pic>
        <p:nvPicPr>
          <p:cNvPr id="26" name="Immagine 25">
            <a:extLst>
              <a:ext uri="{FF2B5EF4-FFF2-40B4-BE49-F238E27FC236}">
                <a16:creationId xmlns:a16="http://schemas.microsoft.com/office/drawing/2014/main" id="{3E004EDC-4580-408E-B92C-E8AB444A676D}"/>
              </a:ext>
            </a:extLst>
          </p:cNvPr>
          <p:cNvPicPr>
            <a:picLocks noChangeAspect="1"/>
          </p:cNvPicPr>
          <p:nvPr/>
        </p:nvPicPr>
        <p:blipFill>
          <a:blip r:embed="rId3"/>
          <a:stretch>
            <a:fillRect/>
          </a:stretch>
        </p:blipFill>
        <p:spPr>
          <a:xfrm rot="18593562">
            <a:off x="7579732" y="2506713"/>
            <a:ext cx="156288" cy="661694"/>
          </a:xfrm>
          <a:prstGeom prst="rect">
            <a:avLst/>
          </a:prstGeom>
        </p:spPr>
      </p:pic>
      <p:sp>
        <p:nvSpPr>
          <p:cNvPr id="70" name="CasellaDiTesto 69">
            <a:extLst>
              <a:ext uri="{FF2B5EF4-FFF2-40B4-BE49-F238E27FC236}">
                <a16:creationId xmlns:a16="http://schemas.microsoft.com/office/drawing/2014/main" id="{6DD1A264-B113-4188-9AD6-633022D1BCBB}"/>
              </a:ext>
            </a:extLst>
          </p:cNvPr>
          <p:cNvSpPr txBox="1"/>
          <p:nvPr/>
        </p:nvSpPr>
        <p:spPr>
          <a:xfrm>
            <a:off x="4057007" y="2161095"/>
            <a:ext cx="333746" cy="369332"/>
          </a:xfrm>
          <a:prstGeom prst="rect">
            <a:avLst/>
          </a:prstGeom>
          <a:noFill/>
        </p:spPr>
        <p:txBody>
          <a:bodyPr wrap="none" rtlCol="0">
            <a:spAutoFit/>
          </a:bodyPr>
          <a:lstStyle/>
          <a:p>
            <a:r>
              <a:rPr lang="it-IT" dirty="0"/>
              <a:t>N</a:t>
            </a:r>
          </a:p>
        </p:txBody>
      </p:sp>
      <p:sp>
        <p:nvSpPr>
          <p:cNvPr id="71" name="CasellaDiTesto 70">
            <a:extLst>
              <a:ext uri="{FF2B5EF4-FFF2-40B4-BE49-F238E27FC236}">
                <a16:creationId xmlns:a16="http://schemas.microsoft.com/office/drawing/2014/main" id="{FF024C30-E161-4AE2-9930-CA7BBD85C1C9}"/>
              </a:ext>
            </a:extLst>
          </p:cNvPr>
          <p:cNvSpPr txBox="1"/>
          <p:nvPr/>
        </p:nvSpPr>
        <p:spPr>
          <a:xfrm>
            <a:off x="4057007" y="3747641"/>
            <a:ext cx="290464" cy="369332"/>
          </a:xfrm>
          <a:prstGeom prst="rect">
            <a:avLst/>
          </a:prstGeom>
          <a:noFill/>
        </p:spPr>
        <p:txBody>
          <a:bodyPr wrap="none" rtlCol="0">
            <a:spAutoFit/>
          </a:bodyPr>
          <a:lstStyle/>
          <a:p>
            <a:r>
              <a:rPr lang="it-IT" dirty="0"/>
              <a:t>S</a:t>
            </a:r>
          </a:p>
        </p:txBody>
      </p:sp>
      <mc:AlternateContent xmlns:mc="http://schemas.openxmlformats.org/markup-compatibility/2006" xmlns:a14="http://schemas.microsoft.com/office/drawing/2010/main">
        <mc:Choice Requires="a14">
          <p:sp>
            <p:nvSpPr>
              <p:cNvPr id="72" name="Rettangolo 71">
                <a:extLst>
                  <a:ext uri="{FF2B5EF4-FFF2-40B4-BE49-F238E27FC236}">
                    <a16:creationId xmlns:a16="http://schemas.microsoft.com/office/drawing/2014/main" id="{F956903B-1B12-415F-9F4F-E8A982735CA0}"/>
                  </a:ext>
                </a:extLst>
              </p:cNvPr>
              <p:cNvSpPr/>
              <p:nvPr/>
            </p:nvSpPr>
            <p:spPr>
              <a:xfrm>
                <a:off x="7188519" y="2069596"/>
                <a:ext cx="42331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𝑖</m:t>
                      </m:r>
                    </m:oMath>
                  </m:oMathPara>
                </a14:m>
                <a:endParaRPr lang="it-IT" dirty="0"/>
              </a:p>
            </p:txBody>
          </p:sp>
        </mc:Choice>
        <mc:Fallback xmlns="">
          <p:sp>
            <p:nvSpPr>
              <p:cNvPr id="72" name="Rettangolo 71">
                <a:extLst>
                  <a:ext uri="{FF2B5EF4-FFF2-40B4-BE49-F238E27FC236}">
                    <a16:creationId xmlns:a16="http://schemas.microsoft.com/office/drawing/2014/main" id="{F956903B-1B12-415F-9F4F-E8A982735CA0}"/>
                  </a:ext>
                </a:extLst>
              </p:cNvPr>
              <p:cNvSpPr>
                <a:spLocks noRot="1" noChangeAspect="1" noMove="1" noResize="1" noEditPoints="1" noAdjustHandles="1" noChangeArrowheads="1" noChangeShapeType="1" noTextEdit="1"/>
              </p:cNvSpPr>
              <p:nvPr/>
            </p:nvSpPr>
            <p:spPr>
              <a:xfrm>
                <a:off x="7188519" y="2069596"/>
                <a:ext cx="423317" cy="369332"/>
              </a:xfrm>
              <a:prstGeom prst="rect">
                <a:avLst/>
              </a:prstGeom>
              <a:blipFill>
                <a:blip r:embed="rId4"/>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E4EAD294-629A-4E81-B01D-160D3ED288E2}"/>
              </a:ext>
            </a:extLst>
          </p:cNvPr>
          <p:cNvSpPr txBox="1"/>
          <p:nvPr/>
        </p:nvSpPr>
        <p:spPr>
          <a:xfrm>
            <a:off x="668867" y="880995"/>
            <a:ext cx="11102102" cy="646331"/>
          </a:xfrm>
          <a:prstGeom prst="rect">
            <a:avLst/>
          </a:prstGeom>
          <a:noFill/>
        </p:spPr>
        <p:txBody>
          <a:bodyPr wrap="square" rtlCol="0">
            <a:spAutoFit/>
          </a:bodyPr>
          <a:lstStyle/>
          <a:p>
            <a:r>
              <a:rPr lang="it-IT" dirty="0"/>
              <a:t>Se in un filo conduttore scorre una corrente, nei dintorni del filo si genera un campo magnetico le cui linee di forza sono rappresentate da circonferenze concentriche al filo stesso (Oersted 1820)</a:t>
            </a:r>
          </a:p>
        </p:txBody>
      </p:sp>
      <p:cxnSp>
        <p:nvCxnSpPr>
          <p:cNvPr id="17" name="Connettore 2 16">
            <a:extLst>
              <a:ext uri="{FF2B5EF4-FFF2-40B4-BE49-F238E27FC236}">
                <a16:creationId xmlns:a16="http://schemas.microsoft.com/office/drawing/2014/main" id="{AF6C5D1A-5CA5-4CDD-9265-60A3F3880B88}"/>
              </a:ext>
            </a:extLst>
          </p:cNvPr>
          <p:cNvCxnSpPr/>
          <p:nvPr/>
        </p:nvCxnSpPr>
        <p:spPr>
          <a:xfrm flipV="1">
            <a:off x="7255933" y="2048933"/>
            <a:ext cx="0" cy="38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asellaDiTesto 19">
            <a:extLst>
              <a:ext uri="{FF2B5EF4-FFF2-40B4-BE49-F238E27FC236}">
                <a16:creationId xmlns:a16="http://schemas.microsoft.com/office/drawing/2014/main" id="{BFF0780C-8850-4AF2-81DE-3DDEAFB3E0FB}"/>
              </a:ext>
            </a:extLst>
          </p:cNvPr>
          <p:cNvSpPr txBox="1"/>
          <p:nvPr/>
        </p:nvSpPr>
        <p:spPr>
          <a:xfrm>
            <a:off x="668867" y="5063067"/>
            <a:ext cx="11226798" cy="646331"/>
          </a:xfrm>
          <a:prstGeom prst="rect">
            <a:avLst/>
          </a:prstGeom>
          <a:noFill/>
        </p:spPr>
        <p:txBody>
          <a:bodyPr wrap="square" rtlCol="0">
            <a:spAutoFit/>
          </a:bodyPr>
          <a:lstStyle/>
          <a:p>
            <a:r>
              <a:rPr lang="it-IT" dirty="0"/>
              <a:t>I fenomeni magnetici sono dunque originati da cariche in movimento. Anche le azioni tra materiali magnetici sono riconducibili in termini di movimento di cariche microscopiche (correnti atomiche)</a:t>
            </a:r>
          </a:p>
        </p:txBody>
      </p:sp>
    </p:spTree>
    <p:extLst>
      <p:ext uri="{BB962C8B-B14F-4D97-AF65-F5344CB8AC3E}">
        <p14:creationId xmlns:p14="http://schemas.microsoft.com/office/powerpoint/2010/main" val="12592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heel(1)">
                                      <p:cBhvr>
                                        <p:cTn id="57" dur="2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heel(1)">
                                      <p:cBhvr>
                                        <p:cTn id="62" dur="2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heel(1)">
                                      <p:cBhvr>
                                        <p:cTn id="67" dur="2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
                                            <p:txEl>
                                              <p:pRg st="0" end="0"/>
                                            </p:txEl>
                                          </p:spTgt>
                                        </p:tgtEl>
                                        <p:attrNameLst>
                                          <p:attrName>style.visibility</p:attrName>
                                        </p:attrNameLst>
                                      </p:cBhvr>
                                      <p:to>
                                        <p:strVal val="visible"/>
                                      </p:to>
                                    </p:set>
                                    <p:animEffect transition="in" filter="fade">
                                      <p:cBhvr>
                                        <p:cTn id="7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70" grpId="0"/>
      <p:bldP spid="71"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729D0DD-30E7-485B-982B-BA8A210479D5}"/>
              </a:ext>
            </a:extLst>
          </p:cNvPr>
          <p:cNvSpPr txBox="1"/>
          <p:nvPr/>
        </p:nvSpPr>
        <p:spPr>
          <a:xfrm>
            <a:off x="211871" y="52461"/>
            <a:ext cx="12192000" cy="461665"/>
          </a:xfrm>
          <a:prstGeom prst="rect">
            <a:avLst/>
          </a:prstGeom>
          <a:noFill/>
        </p:spPr>
        <p:txBody>
          <a:bodyPr wrap="square" rtlCol="0">
            <a:spAutoFit/>
          </a:bodyPr>
          <a:lstStyle/>
          <a:p>
            <a:pPr algn="ctr"/>
            <a:r>
              <a:rPr lang="it-IT" sz="2400" dirty="0">
                <a:solidFill>
                  <a:schemeClr val="accent1"/>
                </a:solidFill>
              </a:rPr>
              <a:t>Induzione magnetica, Seconda legge di Laplace e Forza di Lorentz</a:t>
            </a:r>
          </a:p>
        </p:txBody>
      </p:sp>
      <p:sp>
        <p:nvSpPr>
          <p:cNvPr id="94" name="Rettangolo 93">
            <a:extLst>
              <a:ext uri="{FF2B5EF4-FFF2-40B4-BE49-F238E27FC236}">
                <a16:creationId xmlns:a16="http://schemas.microsoft.com/office/drawing/2014/main" id="{879369DE-34D4-44EA-83D4-A1842B3607FF}"/>
              </a:ext>
            </a:extLst>
          </p:cNvPr>
          <p:cNvSpPr/>
          <p:nvPr/>
        </p:nvSpPr>
        <p:spPr>
          <a:xfrm>
            <a:off x="1882900" y="1499324"/>
            <a:ext cx="1768189" cy="646331"/>
          </a:xfrm>
          <a:prstGeom prst="rect">
            <a:avLst/>
          </a:prstGeom>
        </p:spPr>
        <p:txBody>
          <a:bodyPr wrap="square">
            <a:spAutoFit/>
          </a:bodyPr>
          <a:lstStyle/>
          <a:p>
            <a:r>
              <a:rPr lang="it-IT" dirty="0"/>
              <a:t>Resistenza</a:t>
            </a:r>
          </a:p>
          <a:p>
            <a:r>
              <a:rPr lang="it-IT" dirty="0"/>
              <a:t>variabile</a:t>
            </a:r>
          </a:p>
        </p:txBody>
      </p:sp>
      <p:sp>
        <p:nvSpPr>
          <p:cNvPr id="95" name="Rettangolo 94">
            <a:extLst>
              <a:ext uri="{FF2B5EF4-FFF2-40B4-BE49-F238E27FC236}">
                <a16:creationId xmlns:a16="http://schemas.microsoft.com/office/drawing/2014/main" id="{6FD90658-66F0-4E48-8834-AD2B51ED281C}"/>
              </a:ext>
            </a:extLst>
          </p:cNvPr>
          <p:cNvSpPr/>
          <p:nvPr/>
        </p:nvSpPr>
        <p:spPr>
          <a:xfrm>
            <a:off x="8594625" y="4889987"/>
            <a:ext cx="2266845" cy="369332"/>
          </a:xfrm>
          <a:prstGeom prst="rect">
            <a:avLst/>
          </a:prstGeom>
        </p:spPr>
        <p:txBody>
          <a:bodyPr wrap="square">
            <a:spAutoFit/>
          </a:bodyPr>
          <a:lstStyle/>
          <a:p>
            <a:r>
              <a:rPr lang="it-IT" dirty="0"/>
              <a:t>Amperometro</a:t>
            </a:r>
          </a:p>
        </p:txBody>
      </p:sp>
      <p:cxnSp>
        <p:nvCxnSpPr>
          <p:cNvPr id="48" name="Connettore 2 47">
            <a:extLst>
              <a:ext uri="{FF2B5EF4-FFF2-40B4-BE49-F238E27FC236}">
                <a16:creationId xmlns:a16="http://schemas.microsoft.com/office/drawing/2014/main" id="{D93EB453-D5DC-42AE-A6D1-46812931AEEA}"/>
              </a:ext>
            </a:extLst>
          </p:cNvPr>
          <p:cNvCxnSpPr>
            <a:cxnSpLocks/>
          </p:cNvCxnSpPr>
          <p:nvPr/>
        </p:nvCxnSpPr>
        <p:spPr>
          <a:xfrm>
            <a:off x="3070253" y="2056189"/>
            <a:ext cx="1519179" cy="100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0C433C45-348A-401F-9A00-FDA5ABCB2796}"/>
              </a:ext>
            </a:extLst>
          </p:cNvPr>
          <p:cNvCxnSpPr>
            <a:cxnSpLocks/>
            <a:endCxn id="41" idx="5"/>
          </p:cNvCxnSpPr>
          <p:nvPr/>
        </p:nvCxnSpPr>
        <p:spPr>
          <a:xfrm flipH="1" flipV="1">
            <a:off x="7349754" y="3780315"/>
            <a:ext cx="1807765" cy="1072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51C4BC80-FF45-408B-A07C-2DA5FEA5DD1C}"/>
              </a:ext>
            </a:extLst>
          </p:cNvPr>
          <p:cNvSpPr txBox="1"/>
          <p:nvPr/>
        </p:nvSpPr>
        <p:spPr>
          <a:xfrm>
            <a:off x="7975011" y="3644862"/>
            <a:ext cx="3492803" cy="369332"/>
          </a:xfrm>
          <a:prstGeom prst="rect">
            <a:avLst/>
          </a:prstGeom>
          <a:noFill/>
        </p:spPr>
        <p:txBody>
          <a:bodyPr wrap="square" rtlCol="0">
            <a:spAutoFit/>
          </a:bodyPr>
          <a:lstStyle/>
          <a:p>
            <a:r>
              <a:rPr lang="it-IT" dirty="0"/>
              <a:t>Collegamento ad un dinamometro</a:t>
            </a:r>
          </a:p>
        </p:txBody>
      </p:sp>
      <p:grpSp>
        <p:nvGrpSpPr>
          <p:cNvPr id="116" name="Gruppo 115">
            <a:extLst>
              <a:ext uri="{FF2B5EF4-FFF2-40B4-BE49-F238E27FC236}">
                <a16:creationId xmlns:a16="http://schemas.microsoft.com/office/drawing/2014/main" id="{4F2BB239-AD63-4853-AF41-8B02136D4561}"/>
              </a:ext>
            </a:extLst>
          </p:cNvPr>
          <p:cNvGrpSpPr/>
          <p:nvPr/>
        </p:nvGrpSpPr>
        <p:grpSpPr>
          <a:xfrm>
            <a:off x="3724275" y="1376235"/>
            <a:ext cx="4478867" cy="4105529"/>
            <a:chOff x="4426496" y="780796"/>
            <a:chExt cx="2986071" cy="2774981"/>
          </a:xfrm>
        </p:grpSpPr>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F781FCF-661D-481F-9DDF-3E44574EB115}"/>
                    </a:ext>
                  </a:extLst>
                </p:cNvPr>
                <p:cNvSpPr txBox="1"/>
                <p:nvPr/>
              </p:nvSpPr>
              <p:spPr>
                <a:xfrm rot="15910185">
                  <a:off x="6077733" y="2156225"/>
                  <a:ext cx="152772" cy="184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1"/>
                            </a:solidFill>
                            <a:latin typeface="Cambria Math" panose="02040503050406030204" pitchFamily="18" charset="0"/>
                          </a:rPr>
                          <m:t>&lt;</m:t>
                        </m:r>
                      </m:oMath>
                    </m:oMathPara>
                  </a14:m>
                  <a:endParaRPr lang="it-IT" dirty="0">
                    <a:solidFill>
                      <a:schemeClr val="accent1"/>
                    </a:solidFill>
                  </a:endParaRPr>
                </a:p>
              </p:txBody>
            </p:sp>
          </mc:Choice>
          <mc:Fallback xmlns="">
            <p:sp>
              <p:nvSpPr>
                <p:cNvPr id="6" name="CasellaDiTesto 5">
                  <a:extLst>
                    <a:ext uri="{FF2B5EF4-FFF2-40B4-BE49-F238E27FC236}">
                      <a16:creationId xmlns:a16="http://schemas.microsoft.com/office/drawing/2014/main" id="{6F781FCF-661D-481F-9DDF-3E44574EB115}"/>
                    </a:ext>
                  </a:extLst>
                </p:cNvPr>
                <p:cNvSpPr txBox="1">
                  <a:spLocks noRot="1" noChangeAspect="1" noMove="1" noResize="1" noEditPoints="1" noAdjustHandles="1" noChangeArrowheads="1" noChangeShapeType="1" noTextEdit="1"/>
                </p:cNvSpPr>
                <p:nvPr/>
              </p:nvSpPr>
              <p:spPr>
                <a:xfrm rot="15910185">
                  <a:off x="6077733" y="2156225"/>
                  <a:ext cx="152772" cy="184676"/>
                </a:xfrm>
                <a:prstGeom prst="rect">
                  <a:avLst/>
                </a:prstGeom>
                <a:blipFill>
                  <a:blip r:embed="rId2"/>
                  <a:stretch>
                    <a:fillRect t="-14286" r="-4000" b="-16667"/>
                  </a:stretch>
                </a:blipFill>
              </p:spPr>
              <p:txBody>
                <a:bodyPr/>
                <a:lstStyle/>
                <a:p>
                  <a:r>
                    <a:rPr lang="it-IT">
                      <a:noFill/>
                    </a:rPr>
                    <a:t> </a:t>
                  </a:r>
                </a:p>
              </p:txBody>
            </p:sp>
          </mc:Fallback>
        </mc:AlternateContent>
        <p:cxnSp>
          <p:nvCxnSpPr>
            <p:cNvPr id="28" name="Connettore diritto 27">
              <a:extLst>
                <a:ext uri="{FF2B5EF4-FFF2-40B4-BE49-F238E27FC236}">
                  <a16:creationId xmlns:a16="http://schemas.microsoft.com/office/drawing/2014/main" id="{B5B17059-8912-4717-8C77-D58797804348}"/>
                </a:ext>
              </a:extLst>
            </p:cNvPr>
            <p:cNvCxnSpPr/>
            <p:nvPr/>
          </p:nvCxnSpPr>
          <p:spPr>
            <a:xfrm>
              <a:off x="4426496" y="892391"/>
              <a:ext cx="2986071" cy="863601"/>
            </a:xfrm>
            <a:prstGeom prst="line">
              <a:avLst/>
            </a:prstGeom>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D7E0BB18-1CAE-43CA-A284-7E25767089AB}"/>
                </a:ext>
              </a:extLst>
            </p:cNvPr>
            <p:cNvCxnSpPr>
              <a:cxnSpLocks/>
            </p:cNvCxnSpPr>
            <p:nvPr/>
          </p:nvCxnSpPr>
          <p:spPr>
            <a:xfrm>
              <a:off x="6674164" y="1128085"/>
              <a:ext cx="0" cy="2072962"/>
            </a:xfrm>
            <a:prstGeom prst="line">
              <a:avLst/>
            </a:prstGeom>
          </p:spPr>
          <p:style>
            <a:lnRef idx="1">
              <a:schemeClr val="dk1"/>
            </a:lnRef>
            <a:fillRef idx="0">
              <a:schemeClr val="dk1"/>
            </a:fillRef>
            <a:effectRef idx="0">
              <a:schemeClr val="dk1"/>
            </a:effectRef>
            <a:fontRef idx="minor">
              <a:schemeClr val="tx1"/>
            </a:fontRef>
          </p:style>
        </p:cxnSp>
        <p:sp>
          <p:nvSpPr>
            <p:cNvPr id="41" name="Ovale 40">
              <a:extLst>
                <a:ext uri="{FF2B5EF4-FFF2-40B4-BE49-F238E27FC236}">
                  <a16:creationId xmlns:a16="http://schemas.microsoft.com/office/drawing/2014/main" id="{7A99B3C5-0296-4A5D-B55E-00E823F61936}"/>
                </a:ext>
              </a:extLst>
            </p:cNvPr>
            <p:cNvSpPr/>
            <p:nvPr/>
          </p:nvSpPr>
          <p:spPr>
            <a:xfrm>
              <a:off x="6513026" y="2050757"/>
              <a:ext cx="387304" cy="4158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solidFill>
                    <a:schemeClr val="tx1"/>
                  </a:solidFill>
                </a:rPr>
                <a:t>A</a:t>
              </a:r>
            </a:p>
          </p:txBody>
        </p:sp>
        <p:cxnSp>
          <p:nvCxnSpPr>
            <p:cNvPr id="43" name="Connettore diritto 42">
              <a:extLst>
                <a:ext uri="{FF2B5EF4-FFF2-40B4-BE49-F238E27FC236}">
                  <a16:creationId xmlns:a16="http://schemas.microsoft.com/office/drawing/2014/main" id="{23A872F6-1D2D-4E31-A46E-0C731774EB83}"/>
                </a:ext>
              </a:extLst>
            </p:cNvPr>
            <p:cNvCxnSpPr/>
            <p:nvPr/>
          </p:nvCxnSpPr>
          <p:spPr>
            <a:xfrm flipV="1">
              <a:off x="5591296" y="2758067"/>
              <a:ext cx="236633" cy="292394"/>
            </a:xfrm>
            <a:prstGeom prst="line">
              <a:avLst/>
            </a:prstGeom>
          </p:spPr>
          <p:style>
            <a:lnRef idx="1">
              <a:schemeClr val="dk1"/>
            </a:lnRef>
            <a:fillRef idx="0">
              <a:schemeClr val="dk1"/>
            </a:fillRef>
            <a:effectRef idx="0">
              <a:schemeClr val="dk1"/>
            </a:effectRef>
            <a:fontRef idx="minor">
              <a:schemeClr val="tx1"/>
            </a:fontRef>
          </p:style>
        </p:cxnSp>
        <p:cxnSp>
          <p:nvCxnSpPr>
            <p:cNvPr id="44" name="Connettore diritto 43">
              <a:extLst>
                <a:ext uri="{FF2B5EF4-FFF2-40B4-BE49-F238E27FC236}">
                  <a16:creationId xmlns:a16="http://schemas.microsoft.com/office/drawing/2014/main" id="{AAB1FB17-3524-497E-AB87-E0E22DAA6501}"/>
                </a:ext>
              </a:extLst>
            </p:cNvPr>
            <p:cNvCxnSpPr>
              <a:cxnSpLocks/>
            </p:cNvCxnSpPr>
            <p:nvPr/>
          </p:nvCxnSpPr>
          <p:spPr>
            <a:xfrm flipV="1">
              <a:off x="5755825" y="2908032"/>
              <a:ext cx="108138" cy="122723"/>
            </a:xfrm>
            <a:prstGeom prst="line">
              <a:avLst/>
            </a:prstGeom>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F2611AFF-757D-42B7-87CD-ED811AB93BD6}"/>
                </a:ext>
              </a:extLst>
            </p:cNvPr>
            <p:cNvCxnSpPr>
              <a:cxnSpLocks/>
            </p:cNvCxnSpPr>
            <p:nvPr/>
          </p:nvCxnSpPr>
          <p:spPr>
            <a:xfrm>
              <a:off x="4580467" y="924465"/>
              <a:ext cx="0" cy="47592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05340D9A-A98C-46E4-916A-D87794D1B5D9}"/>
                </a:ext>
              </a:extLst>
            </p:cNvPr>
            <p:cNvCxnSpPr>
              <a:cxnSpLocks/>
            </p:cNvCxnSpPr>
            <p:nvPr/>
          </p:nvCxnSpPr>
          <p:spPr>
            <a:xfrm flipH="1">
              <a:off x="4571527" y="2062012"/>
              <a:ext cx="1" cy="7094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Connettore diritto 65">
              <a:extLst>
                <a:ext uri="{FF2B5EF4-FFF2-40B4-BE49-F238E27FC236}">
                  <a16:creationId xmlns:a16="http://schemas.microsoft.com/office/drawing/2014/main" id="{16EF784E-11CE-4F9C-9795-B4D98BBFB010}"/>
                </a:ext>
              </a:extLst>
            </p:cNvPr>
            <p:cNvCxnSpPr>
              <a:cxnSpLocks/>
            </p:cNvCxnSpPr>
            <p:nvPr/>
          </p:nvCxnSpPr>
          <p:spPr>
            <a:xfrm>
              <a:off x="7104089" y="1697383"/>
              <a:ext cx="0" cy="47592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Connettore diritto 68">
              <a:extLst>
                <a:ext uri="{FF2B5EF4-FFF2-40B4-BE49-F238E27FC236}">
                  <a16:creationId xmlns:a16="http://schemas.microsoft.com/office/drawing/2014/main" id="{A790A3D1-F9F7-4D20-BCD3-588E815EB165}"/>
                </a:ext>
              </a:extLst>
            </p:cNvPr>
            <p:cNvCxnSpPr>
              <a:cxnSpLocks/>
            </p:cNvCxnSpPr>
            <p:nvPr/>
          </p:nvCxnSpPr>
          <p:spPr>
            <a:xfrm flipH="1">
              <a:off x="7088742" y="2846318"/>
              <a:ext cx="1" cy="7094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ttangolo 72">
                  <a:extLst>
                    <a:ext uri="{FF2B5EF4-FFF2-40B4-BE49-F238E27FC236}">
                      <a16:creationId xmlns:a16="http://schemas.microsoft.com/office/drawing/2014/main" id="{F19CDA32-363F-4988-AD23-B74D56D36B3D}"/>
                    </a:ext>
                  </a:extLst>
                </p:cNvPr>
                <p:cNvSpPr/>
                <p:nvPr/>
              </p:nvSpPr>
              <p:spPr>
                <a:xfrm>
                  <a:off x="4658688" y="2885920"/>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dirty="0"/>
                </a:p>
              </p:txBody>
            </p:sp>
          </mc:Choice>
          <mc:Fallback xmlns="">
            <p:sp>
              <p:nvSpPr>
                <p:cNvPr id="73" name="Rettangolo 72">
                  <a:extLst>
                    <a:ext uri="{FF2B5EF4-FFF2-40B4-BE49-F238E27FC236}">
                      <a16:creationId xmlns:a16="http://schemas.microsoft.com/office/drawing/2014/main" id="{F19CDA32-363F-4988-AD23-B74D56D36B3D}"/>
                    </a:ext>
                  </a:extLst>
                </p:cNvPr>
                <p:cNvSpPr>
                  <a:spLocks noRot="1" noChangeAspect="1" noMove="1" noResize="1" noEditPoints="1" noAdjustHandles="1" noChangeArrowheads="1" noChangeShapeType="1" noTextEdit="1"/>
                </p:cNvSpPr>
                <p:nvPr/>
              </p:nvSpPr>
              <p:spPr>
                <a:xfrm>
                  <a:off x="4658688" y="2885920"/>
                  <a:ext cx="318613" cy="369332"/>
                </a:xfrm>
                <a:prstGeom prst="rect">
                  <a:avLst/>
                </a:prstGeom>
                <a:blipFill>
                  <a:blip r:embed="rId3"/>
                  <a:stretch>
                    <a:fillRect/>
                  </a:stretch>
                </a:blipFill>
              </p:spPr>
              <p:txBody>
                <a:bodyPr/>
                <a:lstStyle/>
                <a:p>
                  <a:r>
                    <a:rPr lang="it-IT">
                      <a:noFill/>
                    </a:rPr>
                    <a:t> </a:t>
                  </a:r>
                </a:p>
              </p:txBody>
            </p:sp>
          </mc:Fallback>
        </mc:AlternateContent>
        <p:cxnSp>
          <p:nvCxnSpPr>
            <p:cNvPr id="75" name="Connettore 2 74">
              <a:extLst>
                <a:ext uri="{FF2B5EF4-FFF2-40B4-BE49-F238E27FC236}">
                  <a16:creationId xmlns:a16="http://schemas.microsoft.com/office/drawing/2014/main" id="{FCD2BA61-CB11-419F-854E-05B40FEE88A7}"/>
                </a:ext>
              </a:extLst>
            </p:cNvPr>
            <p:cNvCxnSpPr>
              <a:cxnSpLocks/>
            </p:cNvCxnSpPr>
            <p:nvPr/>
          </p:nvCxnSpPr>
          <p:spPr>
            <a:xfrm flipV="1">
              <a:off x="4843476" y="1655096"/>
              <a:ext cx="682166" cy="47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ttore 2 75">
              <a:extLst>
                <a:ext uri="{FF2B5EF4-FFF2-40B4-BE49-F238E27FC236}">
                  <a16:creationId xmlns:a16="http://schemas.microsoft.com/office/drawing/2014/main" id="{BD5F4F09-0499-47AA-A85A-52380D7A28EC}"/>
                </a:ext>
              </a:extLst>
            </p:cNvPr>
            <p:cNvCxnSpPr>
              <a:cxnSpLocks/>
            </p:cNvCxnSpPr>
            <p:nvPr/>
          </p:nvCxnSpPr>
          <p:spPr>
            <a:xfrm flipH="1" flipV="1">
              <a:off x="4921519" y="2885920"/>
              <a:ext cx="341704" cy="107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Arco 86">
              <a:extLst>
                <a:ext uri="{FF2B5EF4-FFF2-40B4-BE49-F238E27FC236}">
                  <a16:creationId xmlns:a16="http://schemas.microsoft.com/office/drawing/2014/main" id="{768ADB43-A2D3-4DA7-A390-501D7204BF80}"/>
                </a:ext>
              </a:extLst>
            </p:cNvPr>
            <p:cNvSpPr/>
            <p:nvPr/>
          </p:nvSpPr>
          <p:spPr>
            <a:xfrm rot="16679887">
              <a:off x="5572471" y="1920307"/>
              <a:ext cx="531160" cy="646678"/>
            </a:xfrm>
            <a:prstGeom prst="arc">
              <a:avLst>
                <a:gd name="adj1" fmla="val 16200000"/>
                <a:gd name="adj2" fmla="val 520749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solidFill>
                  <a:srgbClr val="FF0000"/>
                </a:solidFill>
              </a:endParaRPr>
            </a:p>
          </p:txBody>
        </p:sp>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B088E33C-66F7-4F52-A6CB-AE1EF7925861}"/>
                    </a:ext>
                  </a:extLst>
                </p:cNvPr>
                <p:cNvSpPr/>
                <p:nvPr/>
              </p:nvSpPr>
              <p:spPr>
                <a:xfrm>
                  <a:off x="5674759" y="2018592"/>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smtClean="0">
                            <a:solidFill>
                              <a:srgbClr val="FF0000"/>
                            </a:solidFill>
                            <a:latin typeface="Cambria Math" panose="02040503050406030204" pitchFamily="18" charset="0"/>
                          </a:rPr>
                          <m:t>𝑖</m:t>
                        </m:r>
                      </m:oMath>
                    </m:oMathPara>
                  </a14:m>
                  <a:endParaRPr lang="it-IT" dirty="0">
                    <a:solidFill>
                      <a:srgbClr val="FF0000"/>
                    </a:solidFill>
                  </a:endParaRPr>
                </a:p>
              </p:txBody>
            </p:sp>
          </mc:Choice>
          <mc:Fallback xmlns="">
            <p:sp>
              <p:nvSpPr>
                <p:cNvPr id="92" name="Rettangolo 91">
                  <a:extLst>
                    <a:ext uri="{FF2B5EF4-FFF2-40B4-BE49-F238E27FC236}">
                      <a16:creationId xmlns:a16="http://schemas.microsoft.com/office/drawing/2014/main" id="{B088E33C-66F7-4F52-A6CB-AE1EF7925861}"/>
                    </a:ext>
                  </a:extLst>
                </p:cNvPr>
                <p:cNvSpPr>
                  <a:spLocks noRot="1" noChangeAspect="1" noMove="1" noResize="1" noEditPoints="1" noAdjustHandles="1" noChangeArrowheads="1" noChangeShapeType="1" noTextEdit="1"/>
                </p:cNvSpPr>
                <p:nvPr/>
              </p:nvSpPr>
              <p:spPr>
                <a:xfrm>
                  <a:off x="5674759" y="2018592"/>
                  <a:ext cx="318613"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64998970-E14B-40C9-8D99-967E66B5439C}"/>
                    </a:ext>
                  </a:extLst>
                </p:cNvPr>
                <p:cNvSpPr/>
                <p:nvPr/>
              </p:nvSpPr>
              <p:spPr>
                <a:xfrm>
                  <a:off x="5603419" y="1026254"/>
                  <a:ext cx="4500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solidFill>
                              <a:srgbClr val="FF0000"/>
                            </a:solidFill>
                            <a:latin typeface="Cambria Math" panose="02040503050406030204" pitchFamily="18" charset="0"/>
                          </a:rPr>
                          <m:t>𝑑𝑙</m:t>
                        </m:r>
                      </m:oMath>
                    </m:oMathPara>
                  </a14:m>
                  <a:endParaRPr lang="it-IT" dirty="0">
                    <a:solidFill>
                      <a:srgbClr val="FF0000"/>
                    </a:solidFill>
                  </a:endParaRPr>
                </a:p>
              </p:txBody>
            </p:sp>
          </mc:Choice>
          <mc:Fallback xmlns="">
            <p:sp>
              <p:nvSpPr>
                <p:cNvPr id="93" name="Rettangolo 92">
                  <a:extLst>
                    <a:ext uri="{FF2B5EF4-FFF2-40B4-BE49-F238E27FC236}">
                      <a16:creationId xmlns:a16="http://schemas.microsoft.com/office/drawing/2014/main" id="{64998970-E14B-40C9-8D99-967E66B5439C}"/>
                    </a:ext>
                  </a:extLst>
                </p:cNvPr>
                <p:cNvSpPr>
                  <a:spLocks noRot="1" noChangeAspect="1" noMove="1" noResize="1" noEditPoints="1" noAdjustHandles="1" noChangeArrowheads="1" noChangeShapeType="1" noTextEdit="1"/>
                </p:cNvSpPr>
                <p:nvPr/>
              </p:nvSpPr>
              <p:spPr>
                <a:xfrm>
                  <a:off x="5603419" y="1026254"/>
                  <a:ext cx="450060" cy="369332"/>
                </a:xfrm>
                <a:prstGeom prst="rect">
                  <a:avLst/>
                </a:prstGeom>
                <a:blipFill>
                  <a:blip r:embed="rId5"/>
                  <a:stretch>
                    <a:fillRect/>
                  </a:stretch>
                </a:blipFill>
              </p:spPr>
              <p:txBody>
                <a:bodyPr/>
                <a:lstStyle/>
                <a:p>
                  <a:r>
                    <a:rPr lang="it-IT">
                      <a:noFill/>
                    </a:rPr>
                    <a:t> </a:t>
                  </a:r>
                </a:p>
              </p:txBody>
            </p:sp>
          </mc:Fallback>
        </mc:AlternateContent>
        <p:grpSp>
          <p:nvGrpSpPr>
            <p:cNvPr id="22" name="Gruppo 21">
              <a:extLst>
                <a:ext uri="{FF2B5EF4-FFF2-40B4-BE49-F238E27FC236}">
                  <a16:creationId xmlns:a16="http://schemas.microsoft.com/office/drawing/2014/main" id="{9C67CA00-989E-4176-9270-678F87A58D0F}"/>
                </a:ext>
              </a:extLst>
            </p:cNvPr>
            <p:cNvGrpSpPr/>
            <p:nvPr/>
          </p:nvGrpSpPr>
          <p:grpSpPr>
            <a:xfrm>
              <a:off x="5068464" y="1697383"/>
              <a:ext cx="203427" cy="439089"/>
              <a:chOff x="9880599" y="1253067"/>
              <a:chExt cx="287868" cy="734471"/>
            </a:xfrm>
          </p:grpSpPr>
          <p:cxnSp>
            <p:nvCxnSpPr>
              <p:cNvPr id="15" name="Connettore diritto 14">
                <a:extLst>
                  <a:ext uri="{FF2B5EF4-FFF2-40B4-BE49-F238E27FC236}">
                    <a16:creationId xmlns:a16="http://schemas.microsoft.com/office/drawing/2014/main" id="{1B9FA1FC-DCEC-4494-B176-9BABB30810AC}"/>
                  </a:ext>
                </a:extLst>
              </p:cNvPr>
              <p:cNvCxnSpPr>
                <a:cxnSpLocks/>
              </p:cNvCxnSpPr>
              <p:nvPr/>
            </p:nvCxnSpPr>
            <p:spPr>
              <a:xfrm>
                <a:off x="9880600" y="1253067"/>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C8249471-0C2E-4A9F-95EB-5A169EE06914}"/>
                  </a:ext>
                </a:extLst>
              </p:cNvPr>
              <p:cNvCxnSpPr>
                <a:cxnSpLocks/>
              </p:cNvCxnSpPr>
              <p:nvPr/>
            </p:nvCxnSpPr>
            <p:spPr>
              <a:xfrm flipV="1">
                <a:off x="9880600" y="133781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58" name="Connettore diritto 57">
                <a:extLst>
                  <a:ext uri="{FF2B5EF4-FFF2-40B4-BE49-F238E27FC236}">
                    <a16:creationId xmlns:a16="http://schemas.microsoft.com/office/drawing/2014/main" id="{C36CF61F-A91E-4FBB-B9C7-8871EC936422}"/>
                  </a:ext>
                </a:extLst>
              </p:cNvPr>
              <p:cNvCxnSpPr>
                <a:cxnSpLocks/>
              </p:cNvCxnSpPr>
              <p:nvPr/>
            </p:nvCxnSpPr>
            <p:spPr>
              <a:xfrm>
                <a:off x="9880600" y="1436243"/>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9" name="Connettore diritto 58">
                <a:extLst>
                  <a:ext uri="{FF2B5EF4-FFF2-40B4-BE49-F238E27FC236}">
                    <a16:creationId xmlns:a16="http://schemas.microsoft.com/office/drawing/2014/main" id="{3C0131DA-A1A2-4502-B5F6-CFD136BBC63D}"/>
                  </a:ext>
                </a:extLst>
              </p:cNvPr>
              <p:cNvCxnSpPr>
                <a:cxnSpLocks/>
              </p:cNvCxnSpPr>
              <p:nvPr/>
            </p:nvCxnSpPr>
            <p:spPr>
              <a:xfrm flipV="1">
                <a:off x="9880599" y="153214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60" name="Connettore diritto 59">
                <a:extLst>
                  <a:ext uri="{FF2B5EF4-FFF2-40B4-BE49-F238E27FC236}">
                    <a16:creationId xmlns:a16="http://schemas.microsoft.com/office/drawing/2014/main" id="{B4490921-B4DE-4813-ABA6-105D2DA2BCB7}"/>
                  </a:ext>
                </a:extLst>
              </p:cNvPr>
              <p:cNvCxnSpPr>
                <a:cxnSpLocks/>
              </p:cNvCxnSpPr>
              <p:nvPr/>
            </p:nvCxnSpPr>
            <p:spPr>
              <a:xfrm>
                <a:off x="9880600" y="1621187"/>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62" name="Connettore diritto 61">
                <a:extLst>
                  <a:ext uri="{FF2B5EF4-FFF2-40B4-BE49-F238E27FC236}">
                    <a16:creationId xmlns:a16="http://schemas.microsoft.com/office/drawing/2014/main" id="{D08F6997-EEFA-4C03-A4BA-293F12719DB8}"/>
                  </a:ext>
                </a:extLst>
              </p:cNvPr>
              <p:cNvCxnSpPr>
                <a:cxnSpLocks/>
              </p:cNvCxnSpPr>
              <p:nvPr/>
            </p:nvCxnSpPr>
            <p:spPr>
              <a:xfrm flipV="1">
                <a:off x="9880600" y="170593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64" name="Connettore diritto 63">
                <a:extLst>
                  <a:ext uri="{FF2B5EF4-FFF2-40B4-BE49-F238E27FC236}">
                    <a16:creationId xmlns:a16="http://schemas.microsoft.com/office/drawing/2014/main" id="{88C0A642-DECD-44D7-9C4C-2CBE00BD822C}"/>
                  </a:ext>
                </a:extLst>
              </p:cNvPr>
              <p:cNvCxnSpPr>
                <a:cxnSpLocks/>
              </p:cNvCxnSpPr>
              <p:nvPr/>
            </p:nvCxnSpPr>
            <p:spPr>
              <a:xfrm>
                <a:off x="9880600" y="1804363"/>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65" name="Connettore diritto 64">
                <a:extLst>
                  <a:ext uri="{FF2B5EF4-FFF2-40B4-BE49-F238E27FC236}">
                    <a16:creationId xmlns:a16="http://schemas.microsoft.com/office/drawing/2014/main" id="{FFE70404-4238-45B9-A927-2FA911EA20D0}"/>
                  </a:ext>
                </a:extLst>
              </p:cNvPr>
              <p:cNvCxnSpPr>
                <a:cxnSpLocks/>
              </p:cNvCxnSpPr>
              <p:nvPr/>
            </p:nvCxnSpPr>
            <p:spPr>
              <a:xfrm flipV="1">
                <a:off x="9880599" y="1900266"/>
                <a:ext cx="287867" cy="87272"/>
              </a:xfrm>
              <a:prstGeom prst="line">
                <a:avLst/>
              </a:prstGeom>
            </p:spPr>
            <p:style>
              <a:lnRef idx="1">
                <a:schemeClr val="dk1"/>
              </a:lnRef>
              <a:fillRef idx="0">
                <a:schemeClr val="dk1"/>
              </a:fillRef>
              <a:effectRef idx="0">
                <a:schemeClr val="dk1"/>
              </a:effectRef>
              <a:fontRef idx="minor">
                <a:schemeClr val="tx1"/>
              </a:fontRef>
            </p:style>
          </p:cxnSp>
        </p:grpSp>
        <p:cxnSp>
          <p:nvCxnSpPr>
            <p:cNvPr id="27" name="Connettore diritto 26">
              <a:extLst>
                <a:ext uri="{FF2B5EF4-FFF2-40B4-BE49-F238E27FC236}">
                  <a16:creationId xmlns:a16="http://schemas.microsoft.com/office/drawing/2014/main" id="{A0A2606D-C1B5-4089-8074-32ECC27EE0D6}"/>
                </a:ext>
              </a:extLst>
            </p:cNvPr>
            <p:cNvCxnSpPr/>
            <p:nvPr/>
          </p:nvCxnSpPr>
          <p:spPr>
            <a:xfrm>
              <a:off x="5114697" y="2758067"/>
              <a:ext cx="0" cy="0"/>
            </a:xfrm>
            <a:prstGeom prst="line">
              <a:avLst/>
            </a:prstGeom>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AC8C1529-0E6D-4292-B60B-44C96D77CCD3}"/>
                </a:ext>
              </a:extLst>
            </p:cNvPr>
            <p:cNvCxnSpPr>
              <a:cxnSpLocks/>
            </p:cNvCxnSpPr>
            <p:nvPr/>
          </p:nvCxnSpPr>
          <p:spPr>
            <a:xfrm flipH="1" flipV="1">
              <a:off x="5076222" y="2143493"/>
              <a:ext cx="18138" cy="614575"/>
            </a:xfrm>
            <a:prstGeom prst="line">
              <a:avLst/>
            </a:prstGeom>
          </p:spPr>
          <p:style>
            <a:lnRef idx="1">
              <a:schemeClr val="dk1"/>
            </a:lnRef>
            <a:fillRef idx="0">
              <a:schemeClr val="dk1"/>
            </a:fillRef>
            <a:effectRef idx="0">
              <a:schemeClr val="dk1"/>
            </a:effectRef>
            <a:fontRef idx="minor">
              <a:schemeClr val="tx1"/>
            </a:fontRef>
          </p:style>
        </p:cxnSp>
        <p:cxnSp>
          <p:nvCxnSpPr>
            <p:cNvPr id="45" name="Connettore diritto 44">
              <a:extLst>
                <a:ext uri="{FF2B5EF4-FFF2-40B4-BE49-F238E27FC236}">
                  <a16:creationId xmlns:a16="http://schemas.microsoft.com/office/drawing/2014/main" id="{A720D9C9-C430-42FD-81B8-32A79C605A9B}"/>
                </a:ext>
              </a:extLst>
            </p:cNvPr>
            <p:cNvCxnSpPr/>
            <p:nvPr/>
          </p:nvCxnSpPr>
          <p:spPr>
            <a:xfrm flipV="1">
              <a:off x="5068464" y="780796"/>
              <a:ext cx="0" cy="903034"/>
            </a:xfrm>
            <a:prstGeom prst="line">
              <a:avLst/>
            </a:prstGeom>
          </p:spPr>
          <p:style>
            <a:lnRef idx="1">
              <a:schemeClr val="dk1"/>
            </a:lnRef>
            <a:fillRef idx="0">
              <a:schemeClr val="dk1"/>
            </a:fillRef>
            <a:effectRef idx="0">
              <a:schemeClr val="dk1"/>
            </a:effectRef>
            <a:fontRef idx="minor">
              <a:schemeClr val="tx1"/>
            </a:fontRef>
          </p:style>
        </p:cxnSp>
        <p:grpSp>
          <p:nvGrpSpPr>
            <p:cNvPr id="55" name="Gruppo 54">
              <a:extLst>
                <a:ext uri="{FF2B5EF4-FFF2-40B4-BE49-F238E27FC236}">
                  <a16:creationId xmlns:a16="http://schemas.microsoft.com/office/drawing/2014/main" id="{2A3726B9-1D85-413D-AE75-D5E8E56CC3C2}"/>
                </a:ext>
              </a:extLst>
            </p:cNvPr>
            <p:cNvGrpSpPr/>
            <p:nvPr/>
          </p:nvGrpSpPr>
          <p:grpSpPr>
            <a:xfrm>
              <a:off x="4442781" y="1386054"/>
              <a:ext cx="263495" cy="698244"/>
              <a:chOff x="9185305" y="892391"/>
              <a:chExt cx="263495" cy="698244"/>
            </a:xfrm>
          </p:grpSpPr>
          <p:sp>
            <p:nvSpPr>
              <p:cNvPr id="54" name="Ovale 53">
                <a:extLst>
                  <a:ext uri="{FF2B5EF4-FFF2-40B4-BE49-F238E27FC236}">
                    <a16:creationId xmlns:a16="http://schemas.microsoft.com/office/drawing/2014/main" id="{F7B59944-D16F-4F01-9E15-5151ABCA0021}"/>
                  </a:ext>
                </a:extLst>
              </p:cNvPr>
              <p:cNvSpPr/>
              <p:nvPr/>
            </p:nvSpPr>
            <p:spPr>
              <a:xfrm>
                <a:off x="9185305" y="89239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Ovale 78">
                <a:extLst>
                  <a:ext uri="{FF2B5EF4-FFF2-40B4-BE49-F238E27FC236}">
                    <a16:creationId xmlns:a16="http://schemas.microsoft.com/office/drawing/2014/main" id="{6F559D6B-2789-45DC-93D7-7A0E8FA13649}"/>
                  </a:ext>
                </a:extLst>
              </p:cNvPr>
              <p:cNvSpPr/>
              <p:nvPr/>
            </p:nvSpPr>
            <p:spPr>
              <a:xfrm>
                <a:off x="9185305" y="950578"/>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a:extLst>
                  <a:ext uri="{FF2B5EF4-FFF2-40B4-BE49-F238E27FC236}">
                    <a16:creationId xmlns:a16="http://schemas.microsoft.com/office/drawing/2014/main" id="{5C5A27E9-E5D1-4DAB-BB50-1CDDED7B062F}"/>
                  </a:ext>
                </a:extLst>
              </p:cNvPr>
              <p:cNvSpPr/>
              <p:nvPr/>
            </p:nvSpPr>
            <p:spPr>
              <a:xfrm>
                <a:off x="9185305" y="1008765"/>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vale 80">
                <a:extLst>
                  <a:ext uri="{FF2B5EF4-FFF2-40B4-BE49-F238E27FC236}">
                    <a16:creationId xmlns:a16="http://schemas.microsoft.com/office/drawing/2014/main" id="{7977E2AF-696F-4D0F-AA00-7A0793DE5B04}"/>
                  </a:ext>
                </a:extLst>
              </p:cNvPr>
              <p:cNvSpPr/>
              <p:nvPr/>
            </p:nvSpPr>
            <p:spPr>
              <a:xfrm>
                <a:off x="9185305" y="1066952"/>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Ovale 81">
                <a:extLst>
                  <a:ext uri="{FF2B5EF4-FFF2-40B4-BE49-F238E27FC236}">
                    <a16:creationId xmlns:a16="http://schemas.microsoft.com/office/drawing/2014/main" id="{6641D116-B8FD-4F54-933E-3C4F870AB8F1}"/>
                  </a:ext>
                </a:extLst>
              </p:cNvPr>
              <p:cNvSpPr/>
              <p:nvPr/>
            </p:nvSpPr>
            <p:spPr>
              <a:xfrm>
                <a:off x="9185305" y="1125139"/>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Ovale 82">
                <a:extLst>
                  <a:ext uri="{FF2B5EF4-FFF2-40B4-BE49-F238E27FC236}">
                    <a16:creationId xmlns:a16="http://schemas.microsoft.com/office/drawing/2014/main" id="{0301BD35-1D26-4084-AECF-CFB3A9DD19F0}"/>
                  </a:ext>
                </a:extLst>
              </p:cNvPr>
              <p:cNvSpPr/>
              <p:nvPr/>
            </p:nvSpPr>
            <p:spPr>
              <a:xfrm>
                <a:off x="9185305" y="1183326"/>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Ovale 83">
                <a:extLst>
                  <a:ext uri="{FF2B5EF4-FFF2-40B4-BE49-F238E27FC236}">
                    <a16:creationId xmlns:a16="http://schemas.microsoft.com/office/drawing/2014/main" id="{B925816D-678A-47D1-9A17-154838E7F485}"/>
                  </a:ext>
                </a:extLst>
              </p:cNvPr>
              <p:cNvSpPr/>
              <p:nvPr/>
            </p:nvSpPr>
            <p:spPr>
              <a:xfrm>
                <a:off x="9185305" y="1241513"/>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D4802DDB-5D04-4A96-ACE0-04A6CD3C1222}"/>
                  </a:ext>
                </a:extLst>
              </p:cNvPr>
              <p:cNvSpPr/>
              <p:nvPr/>
            </p:nvSpPr>
            <p:spPr>
              <a:xfrm>
                <a:off x="9185305" y="1299700"/>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a:extLst>
                  <a:ext uri="{FF2B5EF4-FFF2-40B4-BE49-F238E27FC236}">
                    <a16:creationId xmlns:a16="http://schemas.microsoft.com/office/drawing/2014/main" id="{473CA8F8-A57F-489A-8B9B-1450C0E4F0A1}"/>
                  </a:ext>
                </a:extLst>
              </p:cNvPr>
              <p:cNvSpPr/>
              <p:nvPr/>
            </p:nvSpPr>
            <p:spPr>
              <a:xfrm>
                <a:off x="9185305" y="1357887"/>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Ovale 87">
                <a:extLst>
                  <a:ext uri="{FF2B5EF4-FFF2-40B4-BE49-F238E27FC236}">
                    <a16:creationId xmlns:a16="http://schemas.microsoft.com/office/drawing/2014/main" id="{CEAF1C35-97E5-42DA-A87B-34EDE5A0675C}"/>
                  </a:ext>
                </a:extLst>
              </p:cNvPr>
              <p:cNvSpPr/>
              <p:nvPr/>
            </p:nvSpPr>
            <p:spPr>
              <a:xfrm>
                <a:off x="9185305" y="1416074"/>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Ovale 88">
                <a:extLst>
                  <a:ext uri="{FF2B5EF4-FFF2-40B4-BE49-F238E27FC236}">
                    <a16:creationId xmlns:a16="http://schemas.microsoft.com/office/drawing/2014/main" id="{DDE1675B-54EA-4A90-ABDB-7492C0847AD2}"/>
                  </a:ext>
                </a:extLst>
              </p:cNvPr>
              <p:cNvSpPr/>
              <p:nvPr/>
            </p:nvSpPr>
            <p:spPr>
              <a:xfrm>
                <a:off x="9185305" y="147426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90" name="Gruppo 89">
              <a:extLst>
                <a:ext uri="{FF2B5EF4-FFF2-40B4-BE49-F238E27FC236}">
                  <a16:creationId xmlns:a16="http://schemas.microsoft.com/office/drawing/2014/main" id="{C6D138A7-3EDC-4346-8613-05A1922B35D7}"/>
                </a:ext>
              </a:extLst>
            </p:cNvPr>
            <p:cNvGrpSpPr/>
            <p:nvPr/>
          </p:nvGrpSpPr>
          <p:grpSpPr>
            <a:xfrm>
              <a:off x="6955924" y="2148074"/>
              <a:ext cx="263495" cy="698244"/>
              <a:chOff x="9185305" y="892391"/>
              <a:chExt cx="263495" cy="698244"/>
            </a:xfrm>
          </p:grpSpPr>
          <p:sp>
            <p:nvSpPr>
              <p:cNvPr id="91" name="Ovale 90">
                <a:extLst>
                  <a:ext uri="{FF2B5EF4-FFF2-40B4-BE49-F238E27FC236}">
                    <a16:creationId xmlns:a16="http://schemas.microsoft.com/office/drawing/2014/main" id="{BBA72AD5-F1EC-4CEB-92A3-0B5651134968}"/>
                  </a:ext>
                </a:extLst>
              </p:cNvPr>
              <p:cNvSpPr/>
              <p:nvPr/>
            </p:nvSpPr>
            <p:spPr>
              <a:xfrm>
                <a:off x="9185305" y="89239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Ovale 95">
                <a:extLst>
                  <a:ext uri="{FF2B5EF4-FFF2-40B4-BE49-F238E27FC236}">
                    <a16:creationId xmlns:a16="http://schemas.microsoft.com/office/drawing/2014/main" id="{FB573ABB-4212-4214-A016-E81CBDA612F5}"/>
                  </a:ext>
                </a:extLst>
              </p:cNvPr>
              <p:cNvSpPr/>
              <p:nvPr/>
            </p:nvSpPr>
            <p:spPr>
              <a:xfrm>
                <a:off x="9185305" y="950578"/>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7" name="Ovale 96">
                <a:extLst>
                  <a:ext uri="{FF2B5EF4-FFF2-40B4-BE49-F238E27FC236}">
                    <a16:creationId xmlns:a16="http://schemas.microsoft.com/office/drawing/2014/main" id="{7426FF8D-23B0-464B-B0A4-704E72181B0B}"/>
                  </a:ext>
                </a:extLst>
              </p:cNvPr>
              <p:cNvSpPr/>
              <p:nvPr/>
            </p:nvSpPr>
            <p:spPr>
              <a:xfrm>
                <a:off x="9185305" y="1008765"/>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8" name="Ovale 97">
                <a:extLst>
                  <a:ext uri="{FF2B5EF4-FFF2-40B4-BE49-F238E27FC236}">
                    <a16:creationId xmlns:a16="http://schemas.microsoft.com/office/drawing/2014/main" id="{BF6CA7A5-E1CF-4A7F-A8A8-6D75E694B56C}"/>
                  </a:ext>
                </a:extLst>
              </p:cNvPr>
              <p:cNvSpPr/>
              <p:nvPr/>
            </p:nvSpPr>
            <p:spPr>
              <a:xfrm>
                <a:off x="9185305" y="1066952"/>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9" name="Ovale 98">
                <a:extLst>
                  <a:ext uri="{FF2B5EF4-FFF2-40B4-BE49-F238E27FC236}">
                    <a16:creationId xmlns:a16="http://schemas.microsoft.com/office/drawing/2014/main" id="{D55ED75E-CB72-4F0A-BD67-DDE915623FEF}"/>
                  </a:ext>
                </a:extLst>
              </p:cNvPr>
              <p:cNvSpPr/>
              <p:nvPr/>
            </p:nvSpPr>
            <p:spPr>
              <a:xfrm>
                <a:off x="9185305" y="1125139"/>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Ovale 99">
                <a:extLst>
                  <a:ext uri="{FF2B5EF4-FFF2-40B4-BE49-F238E27FC236}">
                    <a16:creationId xmlns:a16="http://schemas.microsoft.com/office/drawing/2014/main" id="{6D9DC868-EA07-49E6-986D-006349A1B7E2}"/>
                  </a:ext>
                </a:extLst>
              </p:cNvPr>
              <p:cNvSpPr/>
              <p:nvPr/>
            </p:nvSpPr>
            <p:spPr>
              <a:xfrm>
                <a:off x="9185305" y="1183326"/>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1" name="Ovale 100">
                <a:extLst>
                  <a:ext uri="{FF2B5EF4-FFF2-40B4-BE49-F238E27FC236}">
                    <a16:creationId xmlns:a16="http://schemas.microsoft.com/office/drawing/2014/main" id="{AAC05CC3-AF49-4C6D-BDDF-87261F6BCF4C}"/>
                  </a:ext>
                </a:extLst>
              </p:cNvPr>
              <p:cNvSpPr/>
              <p:nvPr/>
            </p:nvSpPr>
            <p:spPr>
              <a:xfrm>
                <a:off x="9185305" y="1241513"/>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2" name="Ovale 101">
                <a:extLst>
                  <a:ext uri="{FF2B5EF4-FFF2-40B4-BE49-F238E27FC236}">
                    <a16:creationId xmlns:a16="http://schemas.microsoft.com/office/drawing/2014/main" id="{3C415F6A-FCFE-4F48-B04C-B5ACFF46E714}"/>
                  </a:ext>
                </a:extLst>
              </p:cNvPr>
              <p:cNvSpPr/>
              <p:nvPr/>
            </p:nvSpPr>
            <p:spPr>
              <a:xfrm>
                <a:off x="9185305" y="1299700"/>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Ovale 102">
                <a:extLst>
                  <a:ext uri="{FF2B5EF4-FFF2-40B4-BE49-F238E27FC236}">
                    <a16:creationId xmlns:a16="http://schemas.microsoft.com/office/drawing/2014/main" id="{D9606686-66F6-4FBA-B02F-A4BE75F8B67A}"/>
                  </a:ext>
                </a:extLst>
              </p:cNvPr>
              <p:cNvSpPr/>
              <p:nvPr/>
            </p:nvSpPr>
            <p:spPr>
              <a:xfrm>
                <a:off x="9185305" y="1357887"/>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Ovale 103">
                <a:extLst>
                  <a:ext uri="{FF2B5EF4-FFF2-40B4-BE49-F238E27FC236}">
                    <a16:creationId xmlns:a16="http://schemas.microsoft.com/office/drawing/2014/main" id="{B166254A-6B82-4AAB-908E-6759D6C8BA4B}"/>
                  </a:ext>
                </a:extLst>
              </p:cNvPr>
              <p:cNvSpPr/>
              <p:nvPr/>
            </p:nvSpPr>
            <p:spPr>
              <a:xfrm>
                <a:off x="9185305" y="1416074"/>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5" name="Ovale 104">
                <a:extLst>
                  <a:ext uri="{FF2B5EF4-FFF2-40B4-BE49-F238E27FC236}">
                    <a16:creationId xmlns:a16="http://schemas.microsoft.com/office/drawing/2014/main" id="{3750122E-17E6-45F8-8CB0-4F29A88E60F1}"/>
                  </a:ext>
                </a:extLst>
              </p:cNvPr>
              <p:cNvSpPr/>
              <p:nvPr/>
            </p:nvSpPr>
            <p:spPr>
              <a:xfrm>
                <a:off x="9185305" y="147426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08" name="Connettore diritto 107">
              <a:extLst>
                <a:ext uri="{FF2B5EF4-FFF2-40B4-BE49-F238E27FC236}">
                  <a16:creationId xmlns:a16="http://schemas.microsoft.com/office/drawing/2014/main" id="{D90BE5FF-70AD-42EC-9C14-4D2B7B52164F}"/>
                </a:ext>
              </a:extLst>
            </p:cNvPr>
            <p:cNvCxnSpPr/>
            <p:nvPr/>
          </p:nvCxnSpPr>
          <p:spPr>
            <a:xfrm>
              <a:off x="5094359" y="2744697"/>
              <a:ext cx="580400" cy="189343"/>
            </a:xfrm>
            <a:prstGeom prst="line">
              <a:avLst/>
            </a:prstGeom>
          </p:spPr>
          <p:style>
            <a:lnRef idx="1">
              <a:schemeClr val="dk1"/>
            </a:lnRef>
            <a:fillRef idx="0">
              <a:schemeClr val="dk1"/>
            </a:fillRef>
            <a:effectRef idx="0">
              <a:schemeClr val="dk1"/>
            </a:effectRef>
            <a:fontRef idx="minor">
              <a:schemeClr val="tx1"/>
            </a:fontRef>
          </p:style>
        </p:cxnSp>
        <p:cxnSp>
          <p:nvCxnSpPr>
            <p:cNvPr id="110" name="Connettore diritto 109">
              <a:extLst>
                <a:ext uri="{FF2B5EF4-FFF2-40B4-BE49-F238E27FC236}">
                  <a16:creationId xmlns:a16="http://schemas.microsoft.com/office/drawing/2014/main" id="{2CF4A264-F9DF-459F-81A1-909FE6A52B35}"/>
                </a:ext>
              </a:extLst>
            </p:cNvPr>
            <p:cNvCxnSpPr>
              <a:cxnSpLocks/>
            </p:cNvCxnSpPr>
            <p:nvPr/>
          </p:nvCxnSpPr>
          <p:spPr>
            <a:xfrm>
              <a:off x="5814767" y="2955566"/>
              <a:ext cx="859397" cy="239341"/>
            </a:xfrm>
            <a:prstGeom prst="line">
              <a:avLst/>
            </a:prstGeom>
          </p:spPr>
          <p:style>
            <a:lnRef idx="1">
              <a:schemeClr val="dk1"/>
            </a:lnRef>
            <a:fillRef idx="0">
              <a:schemeClr val="dk1"/>
            </a:fillRef>
            <a:effectRef idx="0">
              <a:schemeClr val="dk1"/>
            </a:effectRef>
            <a:fontRef idx="minor">
              <a:schemeClr val="tx1"/>
            </a:fontRef>
          </p:style>
        </p:cxnSp>
        <p:sp>
          <p:nvSpPr>
            <p:cNvPr id="115" name="CasellaDiTesto 114">
              <a:extLst>
                <a:ext uri="{FF2B5EF4-FFF2-40B4-BE49-F238E27FC236}">
                  <a16:creationId xmlns:a16="http://schemas.microsoft.com/office/drawing/2014/main" id="{4FE44786-E3A9-46B4-8789-0145DB115F33}"/>
                </a:ext>
              </a:extLst>
            </p:cNvPr>
            <p:cNvSpPr txBox="1"/>
            <p:nvPr/>
          </p:nvSpPr>
          <p:spPr>
            <a:xfrm>
              <a:off x="5603419" y="3053622"/>
              <a:ext cx="316112" cy="369332"/>
            </a:xfrm>
            <a:prstGeom prst="rect">
              <a:avLst/>
            </a:prstGeom>
            <a:noFill/>
          </p:spPr>
          <p:txBody>
            <a:bodyPr wrap="none" rtlCol="0">
              <a:spAutoFit/>
            </a:bodyPr>
            <a:lstStyle/>
            <a:p>
              <a:r>
                <a:rPr lang="it-IT" dirty="0"/>
                <a:t>V</a:t>
              </a:r>
            </a:p>
          </p:txBody>
        </p:sp>
      </p:grpSp>
      <p:sp>
        <p:nvSpPr>
          <p:cNvPr id="2" name="CasellaDiTesto 1">
            <a:extLst>
              <a:ext uri="{FF2B5EF4-FFF2-40B4-BE49-F238E27FC236}">
                <a16:creationId xmlns:a16="http://schemas.microsoft.com/office/drawing/2014/main" id="{A5211F76-3F3D-4F04-8FCB-0A47BC3DFE71}"/>
              </a:ext>
            </a:extLst>
          </p:cNvPr>
          <p:cNvSpPr txBox="1"/>
          <p:nvPr/>
        </p:nvSpPr>
        <p:spPr>
          <a:xfrm>
            <a:off x="4114330" y="693062"/>
            <a:ext cx="3519425" cy="369332"/>
          </a:xfrm>
          <a:prstGeom prst="rect">
            <a:avLst/>
          </a:prstGeom>
          <a:noFill/>
        </p:spPr>
        <p:txBody>
          <a:bodyPr wrap="none" rtlCol="0">
            <a:spAutoFit/>
          </a:bodyPr>
          <a:lstStyle/>
          <a:p>
            <a:r>
              <a:rPr lang="it-IT" dirty="0"/>
              <a:t>Costruzione del circuito esploratore</a:t>
            </a:r>
          </a:p>
        </p:txBody>
      </p:sp>
    </p:spTree>
    <p:extLst>
      <p:ext uri="{BB962C8B-B14F-4D97-AF65-F5344CB8AC3E}">
        <p14:creationId xmlns:p14="http://schemas.microsoft.com/office/powerpoint/2010/main" val="16836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down)">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880A9D58-48A4-4FF5-986E-0311EE37E275}"/>
              </a:ext>
            </a:extLst>
          </p:cNvPr>
          <p:cNvGrpSpPr/>
          <p:nvPr/>
        </p:nvGrpSpPr>
        <p:grpSpPr>
          <a:xfrm>
            <a:off x="4079383" y="559292"/>
            <a:ext cx="2677678" cy="2454479"/>
            <a:chOff x="4426496" y="780796"/>
            <a:chExt cx="2986071" cy="2774981"/>
          </a:xfrm>
        </p:grpSpPr>
        <p:cxnSp>
          <p:nvCxnSpPr>
            <p:cNvPr id="4" name="Connettore diritto 3">
              <a:extLst>
                <a:ext uri="{FF2B5EF4-FFF2-40B4-BE49-F238E27FC236}">
                  <a16:creationId xmlns:a16="http://schemas.microsoft.com/office/drawing/2014/main" id="{8199C306-143C-4713-A140-E8BD7036DA0B}"/>
                </a:ext>
              </a:extLst>
            </p:cNvPr>
            <p:cNvCxnSpPr/>
            <p:nvPr/>
          </p:nvCxnSpPr>
          <p:spPr>
            <a:xfrm>
              <a:off x="4426496" y="892391"/>
              <a:ext cx="2986071" cy="863601"/>
            </a:xfrm>
            <a:prstGeom prst="line">
              <a:avLst/>
            </a:prstGeom>
          </p:spPr>
          <p:style>
            <a:lnRef idx="1">
              <a:schemeClr val="dk1"/>
            </a:lnRef>
            <a:fillRef idx="0">
              <a:schemeClr val="dk1"/>
            </a:fillRef>
            <a:effectRef idx="0">
              <a:schemeClr val="dk1"/>
            </a:effectRef>
            <a:fontRef idx="minor">
              <a:schemeClr val="tx1"/>
            </a:fontRef>
          </p:style>
        </p:cxnSp>
        <p:cxnSp>
          <p:nvCxnSpPr>
            <p:cNvPr id="5" name="Connettore diritto 4">
              <a:extLst>
                <a:ext uri="{FF2B5EF4-FFF2-40B4-BE49-F238E27FC236}">
                  <a16:creationId xmlns:a16="http://schemas.microsoft.com/office/drawing/2014/main" id="{F7210419-8E53-491C-9120-9F781719FFB5}"/>
                </a:ext>
              </a:extLst>
            </p:cNvPr>
            <p:cNvCxnSpPr>
              <a:cxnSpLocks/>
            </p:cNvCxnSpPr>
            <p:nvPr/>
          </p:nvCxnSpPr>
          <p:spPr>
            <a:xfrm>
              <a:off x="6674164" y="1128085"/>
              <a:ext cx="0" cy="2072962"/>
            </a:xfrm>
            <a:prstGeom prst="line">
              <a:avLst/>
            </a:prstGeom>
          </p:spPr>
          <p:style>
            <a:lnRef idx="1">
              <a:schemeClr val="dk1"/>
            </a:lnRef>
            <a:fillRef idx="0">
              <a:schemeClr val="dk1"/>
            </a:fillRef>
            <a:effectRef idx="0">
              <a:schemeClr val="dk1"/>
            </a:effectRef>
            <a:fontRef idx="minor">
              <a:schemeClr val="tx1"/>
            </a:fontRef>
          </p:style>
        </p:cxnSp>
        <p:sp>
          <p:nvSpPr>
            <p:cNvPr id="6" name="Ovale 5">
              <a:extLst>
                <a:ext uri="{FF2B5EF4-FFF2-40B4-BE49-F238E27FC236}">
                  <a16:creationId xmlns:a16="http://schemas.microsoft.com/office/drawing/2014/main" id="{A9FBD396-48B1-49E0-853C-6E3523721658}"/>
                </a:ext>
              </a:extLst>
            </p:cNvPr>
            <p:cNvSpPr/>
            <p:nvPr/>
          </p:nvSpPr>
          <p:spPr>
            <a:xfrm>
              <a:off x="6513026" y="2050757"/>
              <a:ext cx="387304" cy="4158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solidFill>
                    <a:schemeClr val="tx1"/>
                  </a:solidFill>
                </a:rPr>
                <a:t>A</a:t>
              </a:r>
            </a:p>
          </p:txBody>
        </p:sp>
        <p:cxnSp>
          <p:nvCxnSpPr>
            <p:cNvPr id="7" name="Connettore diritto 6">
              <a:extLst>
                <a:ext uri="{FF2B5EF4-FFF2-40B4-BE49-F238E27FC236}">
                  <a16:creationId xmlns:a16="http://schemas.microsoft.com/office/drawing/2014/main" id="{8190F2BA-D1B0-4042-A98A-0B9743427E30}"/>
                </a:ext>
              </a:extLst>
            </p:cNvPr>
            <p:cNvCxnSpPr/>
            <p:nvPr/>
          </p:nvCxnSpPr>
          <p:spPr>
            <a:xfrm flipV="1">
              <a:off x="5591296" y="2758067"/>
              <a:ext cx="236633" cy="292394"/>
            </a:xfrm>
            <a:prstGeom prst="line">
              <a:avLst/>
            </a:prstGeom>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0F2EFED1-3901-461A-B305-980BFEBB63A6}"/>
                </a:ext>
              </a:extLst>
            </p:cNvPr>
            <p:cNvCxnSpPr>
              <a:cxnSpLocks/>
            </p:cNvCxnSpPr>
            <p:nvPr/>
          </p:nvCxnSpPr>
          <p:spPr>
            <a:xfrm flipV="1">
              <a:off x="5755825" y="2908032"/>
              <a:ext cx="108138" cy="122723"/>
            </a:xfrm>
            <a:prstGeom prst="line">
              <a:avLst/>
            </a:prstGeom>
          </p:spPr>
          <p:style>
            <a:lnRef idx="1">
              <a:schemeClr val="dk1"/>
            </a:lnRef>
            <a:fillRef idx="0">
              <a:schemeClr val="dk1"/>
            </a:fillRef>
            <a:effectRef idx="0">
              <a:schemeClr val="dk1"/>
            </a:effectRef>
            <a:fontRef idx="minor">
              <a:schemeClr val="tx1"/>
            </a:fontRef>
          </p:style>
        </p:cxnSp>
        <p:cxnSp>
          <p:nvCxnSpPr>
            <p:cNvPr id="9" name="Connettore diritto 8">
              <a:extLst>
                <a:ext uri="{FF2B5EF4-FFF2-40B4-BE49-F238E27FC236}">
                  <a16:creationId xmlns:a16="http://schemas.microsoft.com/office/drawing/2014/main" id="{23148B70-5A73-45D2-9AC2-623C73446F09}"/>
                </a:ext>
              </a:extLst>
            </p:cNvPr>
            <p:cNvCxnSpPr>
              <a:cxnSpLocks/>
            </p:cNvCxnSpPr>
            <p:nvPr/>
          </p:nvCxnSpPr>
          <p:spPr>
            <a:xfrm>
              <a:off x="4580467" y="924465"/>
              <a:ext cx="0" cy="47592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E682E90E-1C9F-4FCD-9237-4A5A46BD6C33}"/>
                </a:ext>
              </a:extLst>
            </p:cNvPr>
            <p:cNvCxnSpPr>
              <a:cxnSpLocks/>
            </p:cNvCxnSpPr>
            <p:nvPr/>
          </p:nvCxnSpPr>
          <p:spPr>
            <a:xfrm flipH="1">
              <a:off x="4571527" y="2062012"/>
              <a:ext cx="1" cy="7094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CFD8003E-ADF4-4146-A2BF-9A8E1E215E17}"/>
                </a:ext>
              </a:extLst>
            </p:cNvPr>
            <p:cNvCxnSpPr>
              <a:cxnSpLocks/>
            </p:cNvCxnSpPr>
            <p:nvPr/>
          </p:nvCxnSpPr>
          <p:spPr>
            <a:xfrm>
              <a:off x="7104089" y="1697383"/>
              <a:ext cx="0" cy="47592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61554842-D5E0-40C8-8895-176AACC3CF05}"/>
                </a:ext>
              </a:extLst>
            </p:cNvPr>
            <p:cNvCxnSpPr>
              <a:cxnSpLocks/>
            </p:cNvCxnSpPr>
            <p:nvPr/>
          </p:nvCxnSpPr>
          <p:spPr>
            <a:xfrm flipH="1">
              <a:off x="7088742" y="2846318"/>
              <a:ext cx="1" cy="70945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CCD8AA3C-EE61-4D30-8422-1FF2C4E69DAF}"/>
                    </a:ext>
                  </a:extLst>
                </p:cNvPr>
                <p:cNvSpPr/>
                <p:nvPr/>
              </p:nvSpPr>
              <p:spPr>
                <a:xfrm>
                  <a:off x="4658688" y="2885920"/>
                  <a:ext cx="3186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𝑖</m:t>
                        </m:r>
                      </m:oMath>
                    </m:oMathPara>
                  </a14:m>
                  <a:endParaRPr lang="it-IT" dirty="0"/>
                </a:p>
              </p:txBody>
            </p:sp>
          </mc:Choice>
          <mc:Fallback xmlns="">
            <p:sp>
              <p:nvSpPr>
                <p:cNvPr id="73" name="Rettangolo 72">
                  <a:extLst>
                    <a:ext uri="{FF2B5EF4-FFF2-40B4-BE49-F238E27FC236}">
                      <a16:creationId xmlns:a16="http://schemas.microsoft.com/office/drawing/2014/main" id="{F19CDA32-363F-4988-AD23-B74D56D36B3D}"/>
                    </a:ext>
                  </a:extLst>
                </p:cNvPr>
                <p:cNvSpPr>
                  <a:spLocks noRot="1" noChangeAspect="1" noMove="1" noResize="1" noEditPoints="1" noAdjustHandles="1" noChangeArrowheads="1" noChangeShapeType="1" noTextEdit="1"/>
                </p:cNvSpPr>
                <p:nvPr/>
              </p:nvSpPr>
              <p:spPr>
                <a:xfrm>
                  <a:off x="4658688" y="2885920"/>
                  <a:ext cx="318613" cy="369332"/>
                </a:xfrm>
                <a:prstGeom prst="rect">
                  <a:avLst/>
                </a:prstGeom>
                <a:blipFill>
                  <a:blip r:embed="rId3"/>
                  <a:stretch>
                    <a:fillRect/>
                  </a:stretch>
                </a:blipFill>
              </p:spPr>
              <p:txBody>
                <a:bodyPr/>
                <a:lstStyle/>
                <a:p>
                  <a:r>
                    <a:rPr lang="it-IT">
                      <a:noFill/>
                    </a:rPr>
                    <a:t> </a:t>
                  </a:r>
                </a:p>
              </p:txBody>
            </p:sp>
          </mc:Fallback>
        </mc:AlternateContent>
        <p:cxnSp>
          <p:nvCxnSpPr>
            <p:cNvPr id="14" name="Connettore 2 13">
              <a:extLst>
                <a:ext uri="{FF2B5EF4-FFF2-40B4-BE49-F238E27FC236}">
                  <a16:creationId xmlns:a16="http://schemas.microsoft.com/office/drawing/2014/main" id="{ABFBC4C0-76FA-40C5-8202-726A61BAF700}"/>
                </a:ext>
              </a:extLst>
            </p:cNvPr>
            <p:cNvCxnSpPr>
              <a:cxnSpLocks/>
            </p:cNvCxnSpPr>
            <p:nvPr/>
          </p:nvCxnSpPr>
          <p:spPr>
            <a:xfrm flipV="1">
              <a:off x="4843476" y="1655096"/>
              <a:ext cx="682166" cy="470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ttore 2 14">
              <a:extLst>
                <a:ext uri="{FF2B5EF4-FFF2-40B4-BE49-F238E27FC236}">
                  <a16:creationId xmlns:a16="http://schemas.microsoft.com/office/drawing/2014/main" id="{EC65528E-AA0D-4427-B4AD-93A33E0FF8E7}"/>
                </a:ext>
              </a:extLst>
            </p:cNvPr>
            <p:cNvCxnSpPr>
              <a:cxnSpLocks/>
            </p:cNvCxnSpPr>
            <p:nvPr/>
          </p:nvCxnSpPr>
          <p:spPr>
            <a:xfrm flipH="1" flipV="1">
              <a:off x="4921519" y="2885920"/>
              <a:ext cx="341704" cy="107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ttangolo 17">
                  <a:extLst>
                    <a:ext uri="{FF2B5EF4-FFF2-40B4-BE49-F238E27FC236}">
                      <a16:creationId xmlns:a16="http://schemas.microsoft.com/office/drawing/2014/main" id="{38D50573-657B-4705-98BA-FF5CAE9614B9}"/>
                    </a:ext>
                  </a:extLst>
                </p:cNvPr>
                <p:cNvSpPr/>
                <p:nvPr/>
              </p:nvSpPr>
              <p:spPr>
                <a:xfrm>
                  <a:off x="5752810" y="924465"/>
                  <a:ext cx="4500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solidFill>
                              <a:srgbClr val="FF0000"/>
                            </a:solidFill>
                            <a:latin typeface="Cambria Math" panose="02040503050406030204" pitchFamily="18" charset="0"/>
                          </a:rPr>
                          <m:t>𝑑𝑙</m:t>
                        </m:r>
                      </m:oMath>
                    </m:oMathPara>
                  </a14:m>
                  <a:endParaRPr lang="it-IT" dirty="0">
                    <a:solidFill>
                      <a:srgbClr val="FF0000"/>
                    </a:solidFill>
                  </a:endParaRPr>
                </a:p>
              </p:txBody>
            </p:sp>
          </mc:Choice>
          <mc:Fallback xmlns="">
            <p:sp>
              <p:nvSpPr>
                <p:cNvPr id="18" name="Rettangolo 17">
                  <a:extLst>
                    <a:ext uri="{FF2B5EF4-FFF2-40B4-BE49-F238E27FC236}">
                      <a16:creationId xmlns:a16="http://schemas.microsoft.com/office/drawing/2014/main" id="{38D50573-657B-4705-98BA-FF5CAE9614B9}"/>
                    </a:ext>
                  </a:extLst>
                </p:cNvPr>
                <p:cNvSpPr>
                  <a:spLocks noRot="1" noChangeAspect="1" noMove="1" noResize="1" noEditPoints="1" noAdjustHandles="1" noChangeArrowheads="1" noChangeShapeType="1" noTextEdit="1"/>
                </p:cNvSpPr>
                <p:nvPr/>
              </p:nvSpPr>
              <p:spPr>
                <a:xfrm>
                  <a:off x="5752810" y="924465"/>
                  <a:ext cx="450060" cy="369332"/>
                </a:xfrm>
                <a:prstGeom prst="rect">
                  <a:avLst/>
                </a:prstGeom>
                <a:blipFill>
                  <a:blip r:embed="rId4"/>
                  <a:stretch>
                    <a:fillRect b="-5660"/>
                  </a:stretch>
                </a:blipFill>
              </p:spPr>
              <p:txBody>
                <a:bodyPr/>
                <a:lstStyle/>
                <a:p>
                  <a:r>
                    <a:rPr lang="it-IT">
                      <a:noFill/>
                    </a:rPr>
                    <a:t> </a:t>
                  </a:r>
                </a:p>
              </p:txBody>
            </p:sp>
          </mc:Fallback>
        </mc:AlternateContent>
        <p:grpSp>
          <p:nvGrpSpPr>
            <p:cNvPr id="19" name="Gruppo 18">
              <a:extLst>
                <a:ext uri="{FF2B5EF4-FFF2-40B4-BE49-F238E27FC236}">
                  <a16:creationId xmlns:a16="http://schemas.microsoft.com/office/drawing/2014/main" id="{9BFCF25C-CC60-44A2-AC55-F7F3DBC6300B}"/>
                </a:ext>
              </a:extLst>
            </p:cNvPr>
            <p:cNvGrpSpPr/>
            <p:nvPr/>
          </p:nvGrpSpPr>
          <p:grpSpPr>
            <a:xfrm>
              <a:off x="5068464" y="1697383"/>
              <a:ext cx="203427" cy="439089"/>
              <a:chOff x="9880599" y="1253067"/>
              <a:chExt cx="287868" cy="734471"/>
            </a:xfrm>
          </p:grpSpPr>
          <p:cxnSp>
            <p:nvCxnSpPr>
              <p:cNvPr id="50" name="Connettore diritto 49">
                <a:extLst>
                  <a:ext uri="{FF2B5EF4-FFF2-40B4-BE49-F238E27FC236}">
                    <a16:creationId xmlns:a16="http://schemas.microsoft.com/office/drawing/2014/main" id="{4BA509A2-DECD-4952-993F-2249325C1D86}"/>
                  </a:ext>
                </a:extLst>
              </p:cNvPr>
              <p:cNvCxnSpPr>
                <a:cxnSpLocks/>
              </p:cNvCxnSpPr>
              <p:nvPr/>
            </p:nvCxnSpPr>
            <p:spPr>
              <a:xfrm>
                <a:off x="9880600" y="1253067"/>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1" name="Connettore diritto 50">
                <a:extLst>
                  <a:ext uri="{FF2B5EF4-FFF2-40B4-BE49-F238E27FC236}">
                    <a16:creationId xmlns:a16="http://schemas.microsoft.com/office/drawing/2014/main" id="{DA3B2851-0ABC-405A-9FAD-E8CD18ECBBC7}"/>
                  </a:ext>
                </a:extLst>
              </p:cNvPr>
              <p:cNvCxnSpPr>
                <a:cxnSpLocks/>
              </p:cNvCxnSpPr>
              <p:nvPr/>
            </p:nvCxnSpPr>
            <p:spPr>
              <a:xfrm flipV="1">
                <a:off x="9880600" y="133781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DB71BF9F-4CF5-4217-B9F9-1D9D0A52B941}"/>
                  </a:ext>
                </a:extLst>
              </p:cNvPr>
              <p:cNvCxnSpPr>
                <a:cxnSpLocks/>
              </p:cNvCxnSpPr>
              <p:nvPr/>
            </p:nvCxnSpPr>
            <p:spPr>
              <a:xfrm>
                <a:off x="9880600" y="1436243"/>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46F4CB40-4864-44F1-BC04-BBC954916893}"/>
                  </a:ext>
                </a:extLst>
              </p:cNvPr>
              <p:cNvCxnSpPr>
                <a:cxnSpLocks/>
              </p:cNvCxnSpPr>
              <p:nvPr/>
            </p:nvCxnSpPr>
            <p:spPr>
              <a:xfrm flipV="1">
                <a:off x="9880599" y="153214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54" name="Connettore diritto 53">
                <a:extLst>
                  <a:ext uri="{FF2B5EF4-FFF2-40B4-BE49-F238E27FC236}">
                    <a16:creationId xmlns:a16="http://schemas.microsoft.com/office/drawing/2014/main" id="{CBFBBBB8-429A-4FC7-90D6-C66745CA4C84}"/>
                  </a:ext>
                </a:extLst>
              </p:cNvPr>
              <p:cNvCxnSpPr>
                <a:cxnSpLocks/>
              </p:cNvCxnSpPr>
              <p:nvPr/>
            </p:nvCxnSpPr>
            <p:spPr>
              <a:xfrm>
                <a:off x="9880600" y="1621187"/>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5" name="Connettore diritto 54">
                <a:extLst>
                  <a:ext uri="{FF2B5EF4-FFF2-40B4-BE49-F238E27FC236}">
                    <a16:creationId xmlns:a16="http://schemas.microsoft.com/office/drawing/2014/main" id="{AF41ADF2-5EF2-4A72-A3D4-C06C4FDA8907}"/>
                  </a:ext>
                </a:extLst>
              </p:cNvPr>
              <p:cNvCxnSpPr>
                <a:cxnSpLocks/>
              </p:cNvCxnSpPr>
              <p:nvPr/>
            </p:nvCxnSpPr>
            <p:spPr>
              <a:xfrm flipV="1">
                <a:off x="9880600" y="1705936"/>
                <a:ext cx="287867" cy="87272"/>
              </a:xfrm>
              <a:prstGeom prst="line">
                <a:avLst/>
              </a:prstGeom>
            </p:spPr>
            <p:style>
              <a:lnRef idx="1">
                <a:schemeClr val="dk1"/>
              </a:lnRef>
              <a:fillRef idx="0">
                <a:schemeClr val="dk1"/>
              </a:fillRef>
              <a:effectRef idx="0">
                <a:schemeClr val="dk1"/>
              </a:effectRef>
              <a:fontRef idx="minor">
                <a:schemeClr val="tx1"/>
              </a:fontRef>
            </p:style>
          </p:cxnSp>
          <p:cxnSp>
            <p:nvCxnSpPr>
              <p:cNvPr id="56" name="Connettore diritto 55">
                <a:extLst>
                  <a:ext uri="{FF2B5EF4-FFF2-40B4-BE49-F238E27FC236}">
                    <a16:creationId xmlns:a16="http://schemas.microsoft.com/office/drawing/2014/main" id="{20848D67-DAAB-45B7-A034-7984221E5F12}"/>
                  </a:ext>
                </a:extLst>
              </p:cNvPr>
              <p:cNvCxnSpPr>
                <a:cxnSpLocks/>
              </p:cNvCxnSpPr>
              <p:nvPr/>
            </p:nvCxnSpPr>
            <p:spPr>
              <a:xfrm>
                <a:off x="9880600" y="1804363"/>
                <a:ext cx="287867" cy="84748"/>
              </a:xfrm>
              <a:prstGeom prst="line">
                <a:avLst/>
              </a:prstGeom>
            </p:spPr>
            <p:style>
              <a:lnRef idx="1">
                <a:schemeClr val="dk1"/>
              </a:lnRef>
              <a:fillRef idx="0">
                <a:schemeClr val="dk1"/>
              </a:fillRef>
              <a:effectRef idx="0">
                <a:schemeClr val="dk1"/>
              </a:effectRef>
              <a:fontRef idx="minor">
                <a:schemeClr val="tx1"/>
              </a:fontRef>
            </p:style>
          </p:cxnSp>
          <p:cxnSp>
            <p:nvCxnSpPr>
              <p:cNvPr id="57" name="Connettore diritto 56">
                <a:extLst>
                  <a:ext uri="{FF2B5EF4-FFF2-40B4-BE49-F238E27FC236}">
                    <a16:creationId xmlns:a16="http://schemas.microsoft.com/office/drawing/2014/main" id="{07CDDC60-63EA-46B2-BAA8-5BEB9C9FEA8D}"/>
                  </a:ext>
                </a:extLst>
              </p:cNvPr>
              <p:cNvCxnSpPr>
                <a:cxnSpLocks/>
              </p:cNvCxnSpPr>
              <p:nvPr/>
            </p:nvCxnSpPr>
            <p:spPr>
              <a:xfrm flipV="1">
                <a:off x="9880599" y="1900266"/>
                <a:ext cx="287867" cy="87272"/>
              </a:xfrm>
              <a:prstGeom prst="line">
                <a:avLst/>
              </a:prstGeom>
            </p:spPr>
            <p:style>
              <a:lnRef idx="1">
                <a:schemeClr val="dk1"/>
              </a:lnRef>
              <a:fillRef idx="0">
                <a:schemeClr val="dk1"/>
              </a:fillRef>
              <a:effectRef idx="0">
                <a:schemeClr val="dk1"/>
              </a:effectRef>
              <a:fontRef idx="minor">
                <a:schemeClr val="tx1"/>
              </a:fontRef>
            </p:style>
          </p:cxnSp>
        </p:grpSp>
        <p:cxnSp>
          <p:nvCxnSpPr>
            <p:cNvPr id="20" name="Connettore diritto 19">
              <a:extLst>
                <a:ext uri="{FF2B5EF4-FFF2-40B4-BE49-F238E27FC236}">
                  <a16:creationId xmlns:a16="http://schemas.microsoft.com/office/drawing/2014/main" id="{DE0E0D23-7FF4-4A0C-A180-D69EB87E21FF}"/>
                </a:ext>
              </a:extLst>
            </p:cNvPr>
            <p:cNvCxnSpPr/>
            <p:nvPr/>
          </p:nvCxnSpPr>
          <p:spPr>
            <a:xfrm>
              <a:off x="5114697" y="2758067"/>
              <a:ext cx="0" cy="0"/>
            </a:xfrm>
            <a:prstGeom prst="line">
              <a:avLst/>
            </a:prstGeom>
          </p:spPr>
          <p:style>
            <a:lnRef idx="1">
              <a:schemeClr val="dk1"/>
            </a:lnRef>
            <a:fillRef idx="0">
              <a:schemeClr val="dk1"/>
            </a:fillRef>
            <a:effectRef idx="0">
              <a:schemeClr val="dk1"/>
            </a:effectRef>
            <a:fontRef idx="minor">
              <a:schemeClr val="tx1"/>
            </a:fontRef>
          </p:style>
        </p:cxnSp>
        <p:cxnSp>
          <p:nvCxnSpPr>
            <p:cNvPr id="21" name="Connettore diritto 20">
              <a:extLst>
                <a:ext uri="{FF2B5EF4-FFF2-40B4-BE49-F238E27FC236}">
                  <a16:creationId xmlns:a16="http://schemas.microsoft.com/office/drawing/2014/main" id="{3BCBC2DC-BA22-4BCC-A3E7-074949E3F3A4}"/>
                </a:ext>
              </a:extLst>
            </p:cNvPr>
            <p:cNvCxnSpPr>
              <a:cxnSpLocks/>
            </p:cNvCxnSpPr>
            <p:nvPr/>
          </p:nvCxnSpPr>
          <p:spPr>
            <a:xfrm flipH="1" flipV="1">
              <a:off x="5076222" y="2143493"/>
              <a:ext cx="18138" cy="614575"/>
            </a:xfrm>
            <a:prstGeom prst="line">
              <a:avLst/>
            </a:prstGeom>
          </p:spPr>
          <p:style>
            <a:lnRef idx="1">
              <a:schemeClr val="dk1"/>
            </a:lnRef>
            <a:fillRef idx="0">
              <a:schemeClr val="dk1"/>
            </a:fillRef>
            <a:effectRef idx="0">
              <a:schemeClr val="dk1"/>
            </a:effectRef>
            <a:fontRef idx="minor">
              <a:schemeClr val="tx1"/>
            </a:fontRef>
          </p:style>
        </p:cxnSp>
        <p:cxnSp>
          <p:nvCxnSpPr>
            <p:cNvPr id="22" name="Connettore diritto 21">
              <a:extLst>
                <a:ext uri="{FF2B5EF4-FFF2-40B4-BE49-F238E27FC236}">
                  <a16:creationId xmlns:a16="http://schemas.microsoft.com/office/drawing/2014/main" id="{C7A6E61A-13E6-4E3C-9F49-679183FB9562}"/>
                </a:ext>
              </a:extLst>
            </p:cNvPr>
            <p:cNvCxnSpPr/>
            <p:nvPr/>
          </p:nvCxnSpPr>
          <p:spPr>
            <a:xfrm flipV="1">
              <a:off x="5068464" y="780796"/>
              <a:ext cx="0" cy="903034"/>
            </a:xfrm>
            <a:prstGeom prst="line">
              <a:avLst/>
            </a:prstGeom>
          </p:spPr>
          <p:style>
            <a:lnRef idx="1">
              <a:schemeClr val="dk1"/>
            </a:lnRef>
            <a:fillRef idx="0">
              <a:schemeClr val="dk1"/>
            </a:fillRef>
            <a:effectRef idx="0">
              <a:schemeClr val="dk1"/>
            </a:effectRef>
            <a:fontRef idx="minor">
              <a:schemeClr val="tx1"/>
            </a:fontRef>
          </p:style>
        </p:cxnSp>
        <p:grpSp>
          <p:nvGrpSpPr>
            <p:cNvPr id="23" name="Gruppo 22">
              <a:extLst>
                <a:ext uri="{FF2B5EF4-FFF2-40B4-BE49-F238E27FC236}">
                  <a16:creationId xmlns:a16="http://schemas.microsoft.com/office/drawing/2014/main" id="{B3705E68-37E6-4A1F-A856-0B577FA3BEA5}"/>
                </a:ext>
              </a:extLst>
            </p:cNvPr>
            <p:cNvGrpSpPr/>
            <p:nvPr/>
          </p:nvGrpSpPr>
          <p:grpSpPr>
            <a:xfrm>
              <a:off x="4442781" y="1386054"/>
              <a:ext cx="263495" cy="698244"/>
              <a:chOff x="9185305" y="892391"/>
              <a:chExt cx="263495" cy="698244"/>
            </a:xfrm>
          </p:grpSpPr>
          <p:sp>
            <p:nvSpPr>
              <p:cNvPr id="39" name="Ovale 38">
                <a:extLst>
                  <a:ext uri="{FF2B5EF4-FFF2-40B4-BE49-F238E27FC236}">
                    <a16:creationId xmlns:a16="http://schemas.microsoft.com/office/drawing/2014/main" id="{61AE844D-8D74-448F-B1D1-8119253E901F}"/>
                  </a:ext>
                </a:extLst>
              </p:cNvPr>
              <p:cNvSpPr/>
              <p:nvPr/>
            </p:nvSpPr>
            <p:spPr>
              <a:xfrm>
                <a:off x="9185305" y="89239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438AE38D-E115-48DA-A182-81357C05CD9B}"/>
                  </a:ext>
                </a:extLst>
              </p:cNvPr>
              <p:cNvSpPr/>
              <p:nvPr/>
            </p:nvSpPr>
            <p:spPr>
              <a:xfrm>
                <a:off x="9185305" y="950578"/>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E9586937-862F-48FB-B8E3-3162C23BEEA1}"/>
                  </a:ext>
                </a:extLst>
              </p:cNvPr>
              <p:cNvSpPr/>
              <p:nvPr/>
            </p:nvSpPr>
            <p:spPr>
              <a:xfrm>
                <a:off x="9185305" y="1008765"/>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186B87B8-0FAE-4B34-BC83-B143803EA790}"/>
                  </a:ext>
                </a:extLst>
              </p:cNvPr>
              <p:cNvSpPr/>
              <p:nvPr/>
            </p:nvSpPr>
            <p:spPr>
              <a:xfrm>
                <a:off x="9185305" y="1066952"/>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78CB3A7B-481C-4850-96EA-F0410AC80A54}"/>
                  </a:ext>
                </a:extLst>
              </p:cNvPr>
              <p:cNvSpPr/>
              <p:nvPr/>
            </p:nvSpPr>
            <p:spPr>
              <a:xfrm>
                <a:off x="9185305" y="1125139"/>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Ovale 43">
                <a:extLst>
                  <a:ext uri="{FF2B5EF4-FFF2-40B4-BE49-F238E27FC236}">
                    <a16:creationId xmlns:a16="http://schemas.microsoft.com/office/drawing/2014/main" id="{0DE69789-B4D5-408C-8E9B-D7B1346DB489}"/>
                  </a:ext>
                </a:extLst>
              </p:cNvPr>
              <p:cNvSpPr/>
              <p:nvPr/>
            </p:nvSpPr>
            <p:spPr>
              <a:xfrm>
                <a:off x="9185305" y="1183326"/>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968270CD-6F83-4DB1-AFAF-F8E89D1328E1}"/>
                  </a:ext>
                </a:extLst>
              </p:cNvPr>
              <p:cNvSpPr/>
              <p:nvPr/>
            </p:nvSpPr>
            <p:spPr>
              <a:xfrm>
                <a:off x="9185305" y="1241513"/>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e 45">
                <a:extLst>
                  <a:ext uri="{FF2B5EF4-FFF2-40B4-BE49-F238E27FC236}">
                    <a16:creationId xmlns:a16="http://schemas.microsoft.com/office/drawing/2014/main" id="{0FA01725-5CDC-4185-A0E2-B3B43207FA3F}"/>
                  </a:ext>
                </a:extLst>
              </p:cNvPr>
              <p:cNvSpPr/>
              <p:nvPr/>
            </p:nvSpPr>
            <p:spPr>
              <a:xfrm>
                <a:off x="9185305" y="1299700"/>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047BB86F-D84C-4106-AE93-763DF4000307}"/>
                  </a:ext>
                </a:extLst>
              </p:cNvPr>
              <p:cNvSpPr/>
              <p:nvPr/>
            </p:nvSpPr>
            <p:spPr>
              <a:xfrm>
                <a:off x="9185305" y="1357887"/>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ED14328C-52A4-4F4A-9692-6F1A68C04E09}"/>
                  </a:ext>
                </a:extLst>
              </p:cNvPr>
              <p:cNvSpPr/>
              <p:nvPr/>
            </p:nvSpPr>
            <p:spPr>
              <a:xfrm>
                <a:off x="9185305" y="1416074"/>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Ovale 48">
                <a:extLst>
                  <a:ext uri="{FF2B5EF4-FFF2-40B4-BE49-F238E27FC236}">
                    <a16:creationId xmlns:a16="http://schemas.microsoft.com/office/drawing/2014/main" id="{2710EB01-E928-4BE6-BFEF-F349E5A88ADB}"/>
                  </a:ext>
                </a:extLst>
              </p:cNvPr>
              <p:cNvSpPr/>
              <p:nvPr/>
            </p:nvSpPr>
            <p:spPr>
              <a:xfrm>
                <a:off x="9185305" y="147426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771EFA8A-B2B8-4171-BC22-B7E246E6E491}"/>
                </a:ext>
              </a:extLst>
            </p:cNvPr>
            <p:cNvGrpSpPr/>
            <p:nvPr/>
          </p:nvGrpSpPr>
          <p:grpSpPr>
            <a:xfrm>
              <a:off x="6955924" y="2148074"/>
              <a:ext cx="263495" cy="698244"/>
              <a:chOff x="9185305" y="892391"/>
              <a:chExt cx="263495" cy="698244"/>
            </a:xfrm>
          </p:grpSpPr>
          <p:sp>
            <p:nvSpPr>
              <p:cNvPr id="28" name="Ovale 27">
                <a:extLst>
                  <a:ext uri="{FF2B5EF4-FFF2-40B4-BE49-F238E27FC236}">
                    <a16:creationId xmlns:a16="http://schemas.microsoft.com/office/drawing/2014/main" id="{05314BBA-59B7-4C24-B4F1-7E22F0858112}"/>
                  </a:ext>
                </a:extLst>
              </p:cNvPr>
              <p:cNvSpPr/>
              <p:nvPr/>
            </p:nvSpPr>
            <p:spPr>
              <a:xfrm>
                <a:off x="9185305" y="89239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7F6787D5-2B10-496C-B37A-8CA74CC3E672}"/>
                  </a:ext>
                </a:extLst>
              </p:cNvPr>
              <p:cNvSpPr/>
              <p:nvPr/>
            </p:nvSpPr>
            <p:spPr>
              <a:xfrm>
                <a:off x="9185305" y="950578"/>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F5C0098C-273C-4592-BBCB-5E91B9A492BE}"/>
                  </a:ext>
                </a:extLst>
              </p:cNvPr>
              <p:cNvSpPr/>
              <p:nvPr/>
            </p:nvSpPr>
            <p:spPr>
              <a:xfrm>
                <a:off x="9185305" y="1008765"/>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Ovale 30">
                <a:extLst>
                  <a:ext uri="{FF2B5EF4-FFF2-40B4-BE49-F238E27FC236}">
                    <a16:creationId xmlns:a16="http://schemas.microsoft.com/office/drawing/2014/main" id="{1093C1D7-1B0D-4883-BC54-0A98123B88A4}"/>
                  </a:ext>
                </a:extLst>
              </p:cNvPr>
              <p:cNvSpPr/>
              <p:nvPr/>
            </p:nvSpPr>
            <p:spPr>
              <a:xfrm>
                <a:off x="9185305" y="1066952"/>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2C9260B0-37ED-473B-932F-04ECAA3AD703}"/>
                  </a:ext>
                </a:extLst>
              </p:cNvPr>
              <p:cNvSpPr/>
              <p:nvPr/>
            </p:nvSpPr>
            <p:spPr>
              <a:xfrm>
                <a:off x="9185305" y="1125139"/>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28C665BE-99F1-41DD-A4AD-4E39C5EEA85A}"/>
                  </a:ext>
                </a:extLst>
              </p:cNvPr>
              <p:cNvSpPr/>
              <p:nvPr/>
            </p:nvSpPr>
            <p:spPr>
              <a:xfrm>
                <a:off x="9185305" y="1183326"/>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279AF810-72F4-42B7-97B9-0C4FFBBDE58C}"/>
                  </a:ext>
                </a:extLst>
              </p:cNvPr>
              <p:cNvSpPr/>
              <p:nvPr/>
            </p:nvSpPr>
            <p:spPr>
              <a:xfrm>
                <a:off x="9185305" y="1241513"/>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3EFB5529-C453-42D1-8C05-FF791D457F53}"/>
                  </a:ext>
                </a:extLst>
              </p:cNvPr>
              <p:cNvSpPr/>
              <p:nvPr/>
            </p:nvSpPr>
            <p:spPr>
              <a:xfrm>
                <a:off x="9185305" y="1299700"/>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8662C390-EF91-4BFE-BF1B-836F0001732E}"/>
                  </a:ext>
                </a:extLst>
              </p:cNvPr>
              <p:cNvSpPr/>
              <p:nvPr/>
            </p:nvSpPr>
            <p:spPr>
              <a:xfrm>
                <a:off x="9185305" y="1357887"/>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AA802778-7303-431B-BE43-08DB66E32EC6}"/>
                  </a:ext>
                </a:extLst>
              </p:cNvPr>
              <p:cNvSpPr/>
              <p:nvPr/>
            </p:nvSpPr>
            <p:spPr>
              <a:xfrm>
                <a:off x="9185305" y="1416074"/>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AD7ECA39-1FCA-4C5E-872B-C1A18F9A101B}"/>
                  </a:ext>
                </a:extLst>
              </p:cNvPr>
              <p:cNvSpPr/>
              <p:nvPr/>
            </p:nvSpPr>
            <p:spPr>
              <a:xfrm>
                <a:off x="9185305" y="1474261"/>
                <a:ext cx="263495" cy="116374"/>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5" name="Connettore diritto 24">
              <a:extLst>
                <a:ext uri="{FF2B5EF4-FFF2-40B4-BE49-F238E27FC236}">
                  <a16:creationId xmlns:a16="http://schemas.microsoft.com/office/drawing/2014/main" id="{B471BF20-3683-4E5E-B47C-5E08564E1698}"/>
                </a:ext>
              </a:extLst>
            </p:cNvPr>
            <p:cNvCxnSpPr/>
            <p:nvPr/>
          </p:nvCxnSpPr>
          <p:spPr>
            <a:xfrm>
              <a:off x="5094359" y="2744697"/>
              <a:ext cx="580400" cy="189343"/>
            </a:xfrm>
            <a:prstGeom prst="line">
              <a:avLst/>
            </a:prstGeom>
          </p:spPr>
          <p:style>
            <a:lnRef idx="1">
              <a:schemeClr val="dk1"/>
            </a:lnRef>
            <a:fillRef idx="0">
              <a:schemeClr val="dk1"/>
            </a:fillRef>
            <a:effectRef idx="0">
              <a:schemeClr val="dk1"/>
            </a:effectRef>
            <a:fontRef idx="minor">
              <a:schemeClr val="tx1"/>
            </a:fontRef>
          </p:style>
        </p:cxnSp>
        <p:cxnSp>
          <p:nvCxnSpPr>
            <p:cNvPr id="26" name="Connettore diritto 25">
              <a:extLst>
                <a:ext uri="{FF2B5EF4-FFF2-40B4-BE49-F238E27FC236}">
                  <a16:creationId xmlns:a16="http://schemas.microsoft.com/office/drawing/2014/main" id="{C88F7AB8-5CB1-4FFD-8B70-EEFB270D62CF}"/>
                </a:ext>
              </a:extLst>
            </p:cNvPr>
            <p:cNvCxnSpPr>
              <a:cxnSpLocks/>
            </p:cNvCxnSpPr>
            <p:nvPr/>
          </p:nvCxnSpPr>
          <p:spPr>
            <a:xfrm>
              <a:off x="5814767" y="2955566"/>
              <a:ext cx="859397" cy="239341"/>
            </a:xfrm>
            <a:prstGeom prst="line">
              <a:avLst/>
            </a:prstGeom>
          </p:spPr>
          <p:style>
            <a:lnRef idx="1">
              <a:schemeClr val="dk1"/>
            </a:lnRef>
            <a:fillRef idx="0">
              <a:schemeClr val="dk1"/>
            </a:fillRef>
            <a:effectRef idx="0">
              <a:schemeClr val="dk1"/>
            </a:effectRef>
            <a:fontRef idx="minor">
              <a:schemeClr val="tx1"/>
            </a:fontRef>
          </p:style>
        </p:cxnSp>
        <p:sp>
          <p:nvSpPr>
            <p:cNvPr id="27" name="CasellaDiTesto 26">
              <a:extLst>
                <a:ext uri="{FF2B5EF4-FFF2-40B4-BE49-F238E27FC236}">
                  <a16:creationId xmlns:a16="http://schemas.microsoft.com/office/drawing/2014/main" id="{8F3B243C-76E1-4D20-BF01-CFDB0B307EF0}"/>
                </a:ext>
              </a:extLst>
            </p:cNvPr>
            <p:cNvSpPr txBox="1"/>
            <p:nvPr/>
          </p:nvSpPr>
          <p:spPr>
            <a:xfrm>
              <a:off x="5603419" y="3053622"/>
              <a:ext cx="316112" cy="369332"/>
            </a:xfrm>
            <a:prstGeom prst="rect">
              <a:avLst/>
            </a:prstGeom>
            <a:noFill/>
          </p:spPr>
          <p:txBody>
            <a:bodyPr wrap="none" rtlCol="0">
              <a:spAutoFit/>
            </a:bodyPr>
            <a:lstStyle/>
            <a:p>
              <a:r>
                <a:rPr lang="it-IT" dirty="0"/>
                <a:t>V</a:t>
              </a:r>
            </a:p>
          </p:txBody>
        </p:sp>
      </p:grpSp>
      <p:sp>
        <p:nvSpPr>
          <p:cNvPr id="58" name="CasellaDiTesto 57">
            <a:extLst>
              <a:ext uri="{FF2B5EF4-FFF2-40B4-BE49-F238E27FC236}">
                <a16:creationId xmlns:a16="http://schemas.microsoft.com/office/drawing/2014/main" id="{BDB66FB7-F417-4D95-BB66-1DE2EA3D97C2}"/>
              </a:ext>
            </a:extLst>
          </p:cNvPr>
          <p:cNvSpPr txBox="1"/>
          <p:nvPr/>
        </p:nvSpPr>
        <p:spPr>
          <a:xfrm>
            <a:off x="381740" y="3766938"/>
            <a:ext cx="11638621" cy="1200329"/>
          </a:xfrm>
          <a:prstGeom prst="rect">
            <a:avLst/>
          </a:prstGeom>
          <a:noFill/>
        </p:spPr>
        <p:txBody>
          <a:bodyPr wrap="square" rtlCol="0">
            <a:spAutoFit/>
          </a:bodyPr>
          <a:lstStyle/>
          <a:p>
            <a:pPr algn="just"/>
            <a:r>
              <a:rPr lang="it-IT" dirty="0"/>
              <a:t>Con il circuito in figura possiamo misurare la forza che agisce su un tratto rettilineo di filo percorso da corrente e posto in un campo magnetico. Sia dl il tratto di circuito mobile del nostro circuito esploratore.  Sperimentalmente possiamo variare la disposizione nello spazio di tutto il circuito. Ad esempio possiamo variare l’angolo tra la direzione di </a:t>
            </a:r>
            <a:r>
              <a:rPr lang="it-IT" i="1" dirty="0"/>
              <a:t>dl</a:t>
            </a:r>
            <a:r>
              <a:rPr lang="it-IT" dirty="0"/>
              <a:t> e quella delle linee di forza del campo magnetico. Più è corto </a:t>
            </a:r>
            <a:r>
              <a:rPr lang="it-IT" i="1" dirty="0"/>
              <a:t>dl</a:t>
            </a:r>
            <a:r>
              <a:rPr lang="it-IT" dirty="0"/>
              <a:t> più la misura del campo sarà puntuale. </a:t>
            </a:r>
          </a:p>
        </p:txBody>
      </p:sp>
    </p:spTree>
    <p:extLst>
      <p:ext uri="{BB962C8B-B14F-4D97-AF65-F5344CB8AC3E}">
        <p14:creationId xmlns:p14="http://schemas.microsoft.com/office/powerpoint/2010/main" val="34171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fade">
                                      <p:cBhvr>
                                        <p:cTn id="12"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9729D0DD-30E7-485B-982B-BA8A210479D5}"/>
              </a:ext>
            </a:extLst>
          </p:cNvPr>
          <p:cNvSpPr txBox="1"/>
          <p:nvPr/>
        </p:nvSpPr>
        <p:spPr>
          <a:xfrm>
            <a:off x="211871" y="52461"/>
            <a:ext cx="12192000" cy="461665"/>
          </a:xfrm>
          <a:prstGeom prst="rect">
            <a:avLst/>
          </a:prstGeom>
          <a:noFill/>
        </p:spPr>
        <p:txBody>
          <a:bodyPr wrap="square" rtlCol="0">
            <a:spAutoFit/>
          </a:bodyPr>
          <a:lstStyle/>
          <a:p>
            <a:pPr algn="ctr"/>
            <a:r>
              <a:rPr lang="it-IT" sz="2400" dirty="0">
                <a:solidFill>
                  <a:schemeClr val="accent1"/>
                </a:solidFill>
              </a:rPr>
              <a:t>Induzione magnetica, Seconda legge elementare di Laplace</a:t>
            </a:r>
          </a:p>
        </p:txBody>
      </p:sp>
      <p:sp>
        <p:nvSpPr>
          <p:cNvPr id="5" name="CasellaDiTesto 4">
            <a:extLst>
              <a:ext uri="{FF2B5EF4-FFF2-40B4-BE49-F238E27FC236}">
                <a16:creationId xmlns:a16="http://schemas.microsoft.com/office/drawing/2014/main" id="{E4EBED24-626A-4CB5-8178-150BD4BE9770}"/>
              </a:ext>
            </a:extLst>
          </p:cNvPr>
          <p:cNvSpPr txBox="1"/>
          <p:nvPr/>
        </p:nvSpPr>
        <p:spPr>
          <a:xfrm>
            <a:off x="523875" y="774181"/>
            <a:ext cx="9974590" cy="400110"/>
          </a:xfrm>
          <a:prstGeom prst="rect">
            <a:avLst/>
          </a:prstGeom>
          <a:noFill/>
        </p:spPr>
        <p:txBody>
          <a:bodyPr wrap="none" rtlCol="0">
            <a:spAutoFit/>
          </a:bodyPr>
          <a:lstStyle/>
          <a:p>
            <a:r>
              <a:rPr lang="it-IT" sz="2000" dirty="0"/>
              <a:t>Sperimentalmente  l’elemento di filo </a:t>
            </a:r>
            <a:r>
              <a:rPr lang="it-IT" sz="2000" i="1" dirty="0"/>
              <a:t>d</a:t>
            </a:r>
            <a:r>
              <a:rPr lang="it-IT" sz="2000" b="1" i="1" dirty="0"/>
              <a:t>l</a:t>
            </a:r>
            <a:r>
              <a:rPr lang="it-IT" sz="2000" i="1" dirty="0"/>
              <a:t> </a:t>
            </a:r>
            <a:r>
              <a:rPr lang="it-IT" sz="2000" dirty="0"/>
              <a:t>subisce una forza </a:t>
            </a:r>
            <a:r>
              <a:rPr lang="it-IT" sz="2000" i="1" dirty="0" err="1"/>
              <a:t>d</a:t>
            </a:r>
            <a:r>
              <a:rPr lang="it-IT" sz="2000" b="1" i="1" dirty="0" err="1"/>
              <a:t>F</a:t>
            </a:r>
            <a:r>
              <a:rPr lang="it-IT" sz="2000" b="1" dirty="0"/>
              <a:t> </a:t>
            </a:r>
            <a:r>
              <a:rPr lang="it-IT" sz="2000" dirty="0"/>
              <a:t>avente le seguenti caratteristiche:</a:t>
            </a:r>
            <a:endParaRPr lang="it-IT" sz="2000" i="1" dirty="0"/>
          </a:p>
        </p:txBody>
      </p:sp>
      <p:sp>
        <p:nvSpPr>
          <p:cNvPr id="8" name="CasellaDiTesto 7">
            <a:extLst>
              <a:ext uri="{FF2B5EF4-FFF2-40B4-BE49-F238E27FC236}">
                <a16:creationId xmlns:a16="http://schemas.microsoft.com/office/drawing/2014/main" id="{B1E1EF4A-31F3-43D9-80B1-35995A08825E}"/>
              </a:ext>
            </a:extLst>
          </p:cNvPr>
          <p:cNvSpPr txBox="1"/>
          <p:nvPr/>
        </p:nvSpPr>
        <p:spPr>
          <a:xfrm>
            <a:off x="523875" y="1408174"/>
            <a:ext cx="11270650" cy="1938992"/>
          </a:xfrm>
          <a:prstGeom prst="rect">
            <a:avLst/>
          </a:prstGeom>
          <a:noFill/>
        </p:spPr>
        <p:txBody>
          <a:bodyPr wrap="square" rtlCol="0">
            <a:spAutoFit/>
          </a:bodyPr>
          <a:lstStyle/>
          <a:p>
            <a:pPr marL="342900" indent="-342900">
              <a:buAutoNum type="arabicParenR"/>
            </a:pPr>
            <a:r>
              <a:rPr lang="it-IT" sz="2000" dirty="0"/>
              <a:t>Il modulo della forza ovvero </a:t>
            </a:r>
            <a:r>
              <a:rPr lang="it-IT" sz="2000" i="1" dirty="0" err="1"/>
              <a:t>dF</a:t>
            </a:r>
            <a:r>
              <a:rPr lang="it-IT" sz="2000" dirty="0"/>
              <a:t> è proporzionale ad </a:t>
            </a:r>
            <a:r>
              <a:rPr lang="it-IT" sz="2000" i="1" dirty="0" err="1"/>
              <a:t>idl</a:t>
            </a:r>
            <a:endParaRPr lang="it-IT" sz="2000" i="1" dirty="0"/>
          </a:p>
          <a:p>
            <a:pPr marL="342900" indent="-342900">
              <a:buAutoNum type="arabicParenR"/>
            </a:pPr>
            <a:endParaRPr lang="it-IT" sz="2000" dirty="0"/>
          </a:p>
          <a:p>
            <a:pPr marL="342900" indent="-342900">
              <a:buAutoNum type="arabicParenR"/>
            </a:pPr>
            <a:r>
              <a:rPr lang="it-IT" sz="2000" dirty="0"/>
              <a:t>La direzione di </a:t>
            </a:r>
            <a:r>
              <a:rPr lang="it-IT" sz="2000" i="1" dirty="0" err="1"/>
              <a:t>d</a:t>
            </a:r>
            <a:r>
              <a:rPr lang="it-IT" sz="2000" b="1" i="1" dirty="0" err="1"/>
              <a:t>F</a:t>
            </a:r>
            <a:r>
              <a:rPr lang="it-IT" sz="2000" b="1" i="1" dirty="0"/>
              <a:t> </a:t>
            </a:r>
            <a:r>
              <a:rPr lang="it-IT" sz="2000" dirty="0"/>
              <a:t>è ortogonale a </a:t>
            </a:r>
            <a:r>
              <a:rPr lang="it-IT" sz="2000" i="1" dirty="0"/>
              <a:t>d</a:t>
            </a:r>
            <a:r>
              <a:rPr lang="it-IT" sz="2000" b="1" i="1" dirty="0"/>
              <a:t>l</a:t>
            </a:r>
          </a:p>
          <a:p>
            <a:pPr marL="342900" indent="-342900">
              <a:buAutoNum type="arabicParenR"/>
            </a:pPr>
            <a:endParaRPr lang="it-IT" sz="2000" dirty="0"/>
          </a:p>
          <a:p>
            <a:pPr marL="342900" indent="-342900">
              <a:buAutoNum type="arabicParenR"/>
            </a:pPr>
            <a:r>
              <a:rPr lang="it-IT" sz="2000" dirty="0"/>
              <a:t>La forza dipende dall’orientamento di</a:t>
            </a:r>
            <a:r>
              <a:rPr lang="it-IT" sz="2000" i="1" dirty="0"/>
              <a:t> d</a:t>
            </a:r>
            <a:r>
              <a:rPr lang="it-IT" sz="2000" b="1" i="1" dirty="0"/>
              <a:t>l</a:t>
            </a:r>
            <a:r>
              <a:rPr lang="it-IT" sz="2000" dirty="0"/>
              <a:t>. Si ha una forza massima in modulo quando la direzione di </a:t>
            </a:r>
            <a:r>
              <a:rPr lang="it-IT" sz="2000" i="1" dirty="0"/>
              <a:t>d</a:t>
            </a:r>
            <a:r>
              <a:rPr lang="it-IT" sz="2000" b="1" i="1" dirty="0"/>
              <a:t>l</a:t>
            </a:r>
            <a:r>
              <a:rPr lang="it-IT" sz="2000" dirty="0"/>
              <a:t> è ortogonale alla direzione per cui la forza è nulla</a:t>
            </a:r>
            <a:endParaRPr lang="it-IT" sz="2000" b="1" i="1" dirty="0"/>
          </a:p>
        </p:txBody>
      </p:sp>
      <p:sp>
        <p:nvSpPr>
          <p:cNvPr id="10" name="CasellaDiTesto 9">
            <a:extLst>
              <a:ext uri="{FF2B5EF4-FFF2-40B4-BE49-F238E27FC236}">
                <a16:creationId xmlns:a16="http://schemas.microsoft.com/office/drawing/2014/main" id="{B85D9F16-62D3-40DF-906A-64B7AB4A7719}"/>
              </a:ext>
            </a:extLst>
          </p:cNvPr>
          <p:cNvSpPr txBox="1"/>
          <p:nvPr/>
        </p:nvSpPr>
        <p:spPr>
          <a:xfrm>
            <a:off x="600075" y="3962400"/>
            <a:ext cx="11270650" cy="646331"/>
          </a:xfrm>
          <a:prstGeom prst="rect">
            <a:avLst/>
          </a:prstGeom>
          <a:noFill/>
        </p:spPr>
        <p:txBody>
          <a:bodyPr wrap="square" rtlCol="0">
            <a:spAutoFit/>
          </a:bodyPr>
          <a:lstStyle/>
          <a:p>
            <a:pPr algn="just"/>
            <a:r>
              <a:rPr lang="it-IT" dirty="0"/>
              <a:t>Queste osservazioni sperimentali possono essere racchiuse in una sola legge che prende il nome di seconda legge elementare di Laplace  che costituisce la definizione operativa dell’induzione magnetica </a:t>
            </a:r>
            <a:r>
              <a:rPr lang="it-IT" b="1" dirty="0"/>
              <a:t>B</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BD8C55C8-A799-4872-94A6-50FA12BFDA3C}"/>
                  </a:ext>
                </a:extLst>
              </p:cNvPr>
              <p:cNvSpPr txBox="1"/>
              <p:nvPr/>
            </p:nvSpPr>
            <p:spPr>
              <a:xfrm>
                <a:off x="4655336" y="5202546"/>
                <a:ext cx="2324739" cy="49455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𝑙</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6" name="CasellaDiTesto 5">
                <a:extLst>
                  <a:ext uri="{FF2B5EF4-FFF2-40B4-BE49-F238E27FC236}">
                    <a16:creationId xmlns:a16="http://schemas.microsoft.com/office/drawing/2014/main" id="{BD8C55C8-A799-4872-94A6-50FA12BFDA3C}"/>
                  </a:ext>
                </a:extLst>
              </p:cNvPr>
              <p:cNvSpPr txBox="1">
                <a:spLocks noRot="1" noChangeAspect="1" noMove="1" noResize="1" noEditPoints="1" noAdjustHandles="1" noChangeArrowheads="1" noChangeShapeType="1" noTextEdit="1"/>
              </p:cNvSpPr>
              <p:nvPr/>
            </p:nvSpPr>
            <p:spPr>
              <a:xfrm>
                <a:off x="4655336" y="5202546"/>
                <a:ext cx="2324739" cy="494559"/>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9982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CAC4F4C5-2E02-40E9-9FFE-A8AB77257FC7}"/>
                  </a:ext>
                </a:extLst>
              </p:cNvPr>
              <p:cNvSpPr txBox="1"/>
              <p:nvPr/>
            </p:nvSpPr>
            <p:spPr>
              <a:xfrm>
                <a:off x="6776515" y="2860994"/>
                <a:ext cx="1613968" cy="4238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m:t>
                          </m:r>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𝑙</m:t>
                          </m:r>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CAC4F4C5-2E02-40E9-9FFE-A8AB77257FC7}"/>
                  </a:ext>
                </a:extLst>
              </p:cNvPr>
              <p:cNvSpPr txBox="1">
                <a:spLocks noRot="1" noChangeAspect="1" noMove="1" noResize="1" noEditPoints="1" noAdjustHandles="1" noChangeArrowheads="1" noChangeShapeType="1" noTextEdit="1"/>
              </p:cNvSpPr>
              <p:nvPr/>
            </p:nvSpPr>
            <p:spPr>
              <a:xfrm>
                <a:off x="6776515" y="2860994"/>
                <a:ext cx="1613968" cy="42389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D2309A9-1A10-4F6A-B24F-9F266AAB9797}"/>
                  </a:ext>
                </a:extLst>
              </p:cNvPr>
              <p:cNvSpPr txBox="1"/>
              <p:nvPr/>
            </p:nvSpPr>
            <p:spPr>
              <a:xfrm>
                <a:off x="6357626" y="5442333"/>
                <a:ext cx="3417282" cy="73866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𝐺𝑎𝑢𝑠𝑠</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𝐺</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−14</m:t>
                          </m:r>
                        </m:sup>
                      </m:s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𝑇</m:t>
                      </m:r>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𝐺</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 ×</m:t>
                      </m:r>
                      <m:sSup>
                        <m:sSup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10</m:t>
                          </m:r>
                        </m:e>
                        <m:sup>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−14</m:t>
                          </m:r>
                        </m:sup>
                      </m:s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𝑇</m:t>
                      </m:r>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 name="CasellaDiTesto 2">
                <a:extLst>
                  <a:ext uri="{FF2B5EF4-FFF2-40B4-BE49-F238E27FC236}">
                    <a16:creationId xmlns:a16="http://schemas.microsoft.com/office/drawing/2014/main" id="{3D2309A9-1A10-4F6A-B24F-9F266AAB9797}"/>
                  </a:ext>
                </a:extLst>
              </p:cNvPr>
              <p:cNvSpPr txBox="1">
                <a:spLocks noRot="1" noChangeAspect="1" noMove="1" noResize="1" noEditPoints="1" noAdjustHandles="1" noChangeArrowheads="1" noChangeShapeType="1" noTextEdit="1"/>
              </p:cNvSpPr>
              <p:nvPr/>
            </p:nvSpPr>
            <p:spPr>
              <a:xfrm>
                <a:off x="6357626" y="5442333"/>
                <a:ext cx="3417282" cy="738664"/>
              </a:xfrm>
              <a:prstGeom prst="rect">
                <a:avLst/>
              </a:prstGeom>
              <a:blipFill>
                <a:blip r:embed="rId3"/>
                <a:stretch>
                  <a:fillRect l="-1786" r="-1607" b="-2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7BC787E-20C6-4A5E-AB51-D087B1F1D2EE}"/>
                  </a:ext>
                </a:extLst>
              </p:cNvPr>
              <p:cNvSpPr txBox="1"/>
              <p:nvPr/>
            </p:nvSpPr>
            <p:spPr>
              <a:xfrm>
                <a:off x="2487975" y="4240132"/>
                <a:ext cx="598177" cy="69147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den>
                      </m:f>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4" name="CasellaDiTesto 3">
                <a:extLst>
                  <a:ext uri="{FF2B5EF4-FFF2-40B4-BE49-F238E27FC236}">
                    <a16:creationId xmlns:a16="http://schemas.microsoft.com/office/drawing/2014/main" id="{87BC787E-20C6-4A5E-AB51-D087B1F1D2EE}"/>
                  </a:ext>
                </a:extLst>
              </p:cNvPr>
              <p:cNvSpPr txBox="1">
                <a:spLocks noRot="1" noChangeAspect="1" noMove="1" noResize="1" noEditPoints="1" noAdjustHandles="1" noChangeArrowheads="1" noChangeShapeType="1" noTextEdit="1"/>
              </p:cNvSpPr>
              <p:nvPr/>
            </p:nvSpPr>
            <p:spPr>
              <a:xfrm>
                <a:off x="2487975" y="4240132"/>
                <a:ext cx="598177" cy="691471"/>
              </a:xfrm>
              <a:prstGeom prst="rect">
                <a:avLst/>
              </a:prstGeom>
              <a:blipFill>
                <a:blip r:embed="rId4"/>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8A50431F-D863-49C7-9C21-4FD750B2C0F0}"/>
              </a:ext>
            </a:extLst>
          </p:cNvPr>
          <p:cNvSpPr txBox="1"/>
          <p:nvPr/>
        </p:nvSpPr>
        <p:spPr>
          <a:xfrm>
            <a:off x="556792" y="4124203"/>
            <a:ext cx="1898725" cy="923330"/>
          </a:xfrm>
          <a:prstGeom prst="rect">
            <a:avLst/>
          </a:prstGeom>
          <a:noFill/>
        </p:spPr>
        <p:txBody>
          <a:bodyPr wrap="non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rPr>
              <a:t>UNITÀ DI MISURA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rPr>
              <a:t>DELL’INDUZIONE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rPr>
              <a:t>MAGNETICA</a:t>
            </a:r>
          </a:p>
        </p:txBody>
      </p:sp>
      <p:sp>
        <p:nvSpPr>
          <p:cNvPr id="6" name="CasellaDiTesto 5">
            <a:extLst>
              <a:ext uri="{FF2B5EF4-FFF2-40B4-BE49-F238E27FC236}">
                <a16:creationId xmlns:a16="http://schemas.microsoft.com/office/drawing/2014/main" id="{C9D3DFF3-BE5B-4863-AAA0-BFE19B0A3D51}"/>
              </a:ext>
            </a:extLst>
          </p:cNvPr>
          <p:cNvSpPr txBox="1"/>
          <p:nvPr/>
        </p:nvSpPr>
        <p:spPr>
          <a:xfrm>
            <a:off x="7001148" y="368019"/>
            <a:ext cx="3249223" cy="61555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SECONDA LEGGE ELEMENTARE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FF0000"/>
                </a:solidFill>
                <a:effectLst/>
                <a:uLnTx/>
                <a:uFillTx/>
                <a:latin typeface="Calibri" panose="020F0502020204030204"/>
                <a:ea typeface="+mn-ea"/>
                <a:cs typeface="+mn-cs"/>
              </a:rPr>
              <a:t>DI LAPLACE</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33B6E40-46F9-4DF9-B81C-51FFF0177A7E}"/>
                  </a:ext>
                </a:extLst>
              </p:cNvPr>
              <p:cNvSpPr txBox="1"/>
              <p:nvPr/>
            </p:nvSpPr>
            <p:spPr>
              <a:xfrm>
                <a:off x="4039172" y="324689"/>
                <a:ext cx="2324739" cy="49455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𝑙</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7" name="CasellaDiTesto 6">
                <a:extLst>
                  <a:ext uri="{FF2B5EF4-FFF2-40B4-BE49-F238E27FC236}">
                    <a16:creationId xmlns:a16="http://schemas.microsoft.com/office/drawing/2014/main" id="{933B6E40-46F9-4DF9-B81C-51FFF0177A7E}"/>
                  </a:ext>
                </a:extLst>
              </p:cNvPr>
              <p:cNvSpPr txBox="1">
                <a:spLocks noRot="1" noChangeAspect="1" noMove="1" noResize="1" noEditPoints="1" noAdjustHandles="1" noChangeArrowheads="1" noChangeShapeType="1" noTextEdit="1"/>
              </p:cNvSpPr>
              <p:nvPr/>
            </p:nvSpPr>
            <p:spPr>
              <a:xfrm>
                <a:off x="4039172" y="324689"/>
                <a:ext cx="2324739" cy="494559"/>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6759CAC1-563D-48F5-A33A-B95821D0D1A3}"/>
                  </a:ext>
                </a:extLst>
              </p:cNvPr>
              <p:cNvSpPr txBox="1"/>
              <p:nvPr/>
            </p:nvSpPr>
            <p:spPr>
              <a:xfrm>
                <a:off x="2651749" y="2655840"/>
                <a:ext cx="2152512" cy="96872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m:t>
                          </m:r>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nary>
                        <m:naryPr>
                          <m:limLoc m:val="undOvr"/>
                          <m:subHide m:val="on"/>
                          <m:supHide m:val="on"/>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sup/>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𝑑</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𝑙</m:t>
                              </m:r>
                            </m:e>
                          </m:acc>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e>
                      </m:nary>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8" name="CasellaDiTesto 7">
                <a:extLst>
                  <a:ext uri="{FF2B5EF4-FFF2-40B4-BE49-F238E27FC236}">
                    <a16:creationId xmlns:a16="http://schemas.microsoft.com/office/drawing/2014/main" id="{6759CAC1-563D-48F5-A33A-B95821D0D1A3}"/>
                  </a:ext>
                </a:extLst>
              </p:cNvPr>
              <p:cNvSpPr txBox="1">
                <a:spLocks noRot="1" noChangeAspect="1" noMove="1" noResize="1" noEditPoints="1" noAdjustHandles="1" noChangeArrowheads="1" noChangeShapeType="1" noTextEdit="1"/>
              </p:cNvSpPr>
              <p:nvPr/>
            </p:nvSpPr>
            <p:spPr>
              <a:xfrm>
                <a:off x="2651749" y="2655840"/>
                <a:ext cx="2152512" cy="968727"/>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399C9E1-2806-4ADD-970B-57E7A0FB9263}"/>
                  </a:ext>
                </a:extLst>
              </p:cNvPr>
              <p:cNvSpPr txBox="1"/>
              <p:nvPr/>
            </p:nvSpPr>
            <p:spPr>
              <a:xfrm>
                <a:off x="4488178" y="4181128"/>
                <a:ext cx="3183500" cy="70128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𝑊𝑒𝑏𝑒𝑟</m:t>
                          </m:r>
                        </m:num>
                        <m:den>
                          <m:sSup>
                            <m:sSup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e>
                            <m:sup>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𝑊𝑏</m:t>
                          </m:r>
                        </m:num>
                        <m:den>
                          <m:sSup>
                            <m:sSup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e>
                            <m:sup>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𝐴𝑚</m:t>
                          </m:r>
                        </m:den>
                      </m:f>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9" name="CasellaDiTesto 8">
                <a:extLst>
                  <a:ext uri="{FF2B5EF4-FFF2-40B4-BE49-F238E27FC236}">
                    <a16:creationId xmlns:a16="http://schemas.microsoft.com/office/drawing/2014/main" id="{C399C9E1-2806-4ADD-970B-57E7A0FB9263}"/>
                  </a:ext>
                </a:extLst>
              </p:cNvPr>
              <p:cNvSpPr txBox="1">
                <a:spLocks noRot="1" noChangeAspect="1" noMove="1" noResize="1" noEditPoints="1" noAdjustHandles="1" noChangeArrowheads="1" noChangeShapeType="1" noTextEdit="1"/>
              </p:cNvSpPr>
              <p:nvPr/>
            </p:nvSpPr>
            <p:spPr>
              <a:xfrm>
                <a:off x="4488178" y="4181128"/>
                <a:ext cx="3183500" cy="70128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BBA10F03-C2CB-4BDC-AC5D-9A68427C4B9F}"/>
                  </a:ext>
                </a:extLst>
              </p:cNvPr>
              <p:cNvSpPr txBox="1"/>
              <p:nvPr/>
            </p:nvSpPr>
            <p:spPr>
              <a:xfrm>
                <a:off x="4804261" y="5579352"/>
                <a:ext cx="819135"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rPr>
                        <m:t>TESLA</m:t>
                      </m:r>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1" name="CasellaDiTesto 10">
                <a:extLst>
                  <a:ext uri="{FF2B5EF4-FFF2-40B4-BE49-F238E27FC236}">
                    <a16:creationId xmlns:a16="http://schemas.microsoft.com/office/drawing/2014/main" id="{BBA10F03-C2CB-4BDC-AC5D-9A68427C4B9F}"/>
                  </a:ext>
                </a:extLst>
              </p:cNvPr>
              <p:cNvSpPr txBox="1">
                <a:spLocks noRot="1" noChangeAspect="1" noMove="1" noResize="1" noEditPoints="1" noAdjustHandles="1" noChangeArrowheads="1" noChangeShapeType="1" noTextEdit="1"/>
              </p:cNvSpPr>
              <p:nvPr/>
            </p:nvSpPr>
            <p:spPr>
              <a:xfrm>
                <a:off x="4804261" y="5579352"/>
                <a:ext cx="819135" cy="369332"/>
              </a:xfrm>
              <a:prstGeom prst="rect">
                <a:avLst/>
              </a:prstGeom>
              <a:blipFill>
                <a:blip r:embed="rId8"/>
                <a:stretch>
                  <a:fillRect l="-7463" r="-7463" b="-4918"/>
                </a:stretch>
              </a:blipFill>
            </p:spPr>
            <p:txBody>
              <a:bodyPr/>
              <a:lstStyle/>
              <a:p>
                <a:r>
                  <a:rPr lang="it-IT">
                    <a:noFill/>
                  </a:rPr>
                  <a:t> </a:t>
                </a:r>
              </a:p>
            </p:txBody>
          </p:sp>
        </mc:Fallback>
      </mc:AlternateContent>
      <p:sp>
        <p:nvSpPr>
          <p:cNvPr id="13" name="Rettangolo 12">
            <a:extLst>
              <a:ext uri="{FF2B5EF4-FFF2-40B4-BE49-F238E27FC236}">
                <a16:creationId xmlns:a16="http://schemas.microsoft.com/office/drawing/2014/main" id="{54BA91DC-A4CA-4BF1-B4B5-F1A88F5CA2F1}"/>
              </a:ext>
            </a:extLst>
          </p:cNvPr>
          <p:cNvSpPr/>
          <p:nvPr/>
        </p:nvSpPr>
        <p:spPr>
          <a:xfrm>
            <a:off x="3987892" y="259846"/>
            <a:ext cx="2462961" cy="648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e 13">
            <a:extLst>
              <a:ext uri="{FF2B5EF4-FFF2-40B4-BE49-F238E27FC236}">
                <a16:creationId xmlns:a16="http://schemas.microsoft.com/office/drawing/2014/main" id="{4A6AB04A-56A8-4020-A966-8B5043183302}"/>
              </a:ext>
            </a:extLst>
          </p:cNvPr>
          <p:cNvSpPr/>
          <p:nvPr/>
        </p:nvSpPr>
        <p:spPr>
          <a:xfrm>
            <a:off x="4314964" y="3952678"/>
            <a:ext cx="1720872" cy="11735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Connettore 2 16">
            <a:extLst>
              <a:ext uri="{FF2B5EF4-FFF2-40B4-BE49-F238E27FC236}">
                <a16:creationId xmlns:a16="http://schemas.microsoft.com/office/drawing/2014/main" id="{0175866B-A82E-4D85-840D-B1EF131839DB}"/>
              </a:ext>
            </a:extLst>
          </p:cNvPr>
          <p:cNvCxnSpPr>
            <a:cxnSpLocks/>
          </p:cNvCxnSpPr>
          <p:nvPr/>
        </p:nvCxnSpPr>
        <p:spPr>
          <a:xfrm>
            <a:off x="5126773" y="5143039"/>
            <a:ext cx="0" cy="410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Parentesi graffa chiusa 18">
            <a:extLst>
              <a:ext uri="{FF2B5EF4-FFF2-40B4-BE49-F238E27FC236}">
                <a16:creationId xmlns:a16="http://schemas.microsoft.com/office/drawing/2014/main" id="{42ADBC13-35C4-4EB6-BA0B-DAD727B45B4F}"/>
              </a:ext>
            </a:extLst>
          </p:cNvPr>
          <p:cNvSpPr/>
          <p:nvPr/>
        </p:nvSpPr>
        <p:spPr>
          <a:xfrm>
            <a:off x="5623396" y="5409192"/>
            <a:ext cx="346330" cy="80494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Freccia a destra 9">
            <a:extLst>
              <a:ext uri="{FF2B5EF4-FFF2-40B4-BE49-F238E27FC236}">
                <a16:creationId xmlns:a16="http://schemas.microsoft.com/office/drawing/2014/main" id="{8DA9C42D-AD1B-44F0-9169-267DCA73E7D6}"/>
              </a:ext>
            </a:extLst>
          </p:cNvPr>
          <p:cNvSpPr/>
          <p:nvPr/>
        </p:nvSpPr>
        <p:spPr>
          <a:xfrm>
            <a:off x="5282214" y="2876365"/>
            <a:ext cx="932155" cy="363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D36AE966-B9B8-446F-A56B-8B83AAA1D869}"/>
              </a:ext>
            </a:extLst>
          </p:cNvPr>
          <p:cNvSpPr txBox="1"/>
          <p:nvPr/>
        </p:nvSpPr>
        <p:spPr>
          <a:xfrm>
            <a:off x="286757" y="1325205"/>
            <a:ext cx="11715853" cy="646331"/>
          </a:xfrm>
          <a:prstGeom prst="rect">
            <a:avLst/>
          </a:prstGeom>
          <a:noFill/>
        </p:spPr>
        <p:txBody>
          <a:bodyPr wrap="square" rtlCol="0">
            <a:spAutoFit/>
          </a:bodyPr>
          <a:lstStyle/>
          <a:p>
            <a:r>
              <a:rPr lang="it-IT" dirty="0"/>
              <a:t>In generale </a:t>
            </a:r>
            <a:r>
              <a:rPr lang="it-IT" b="1" dirty="0"/>
              <a:t>B</a:t>
            </a:r>
            <a:r>
              <a:rPr lang="it-IT" dirty="0"/>
              <a:t> varia da punto a punto del filo. La forza risultante  sul filo sarà la somma delle forze agenti sulle varie parti infinitesime di cui è composto il filo stesso:</a:t>
            </a:r>
            <a:endParaRPr lang="it-IT" b="1" dirty="0"/>
          </a:p>
        </p:txBody>
      </p:sp>
      <p:sp>
        <p:nvSpPr>
          <p:cNvPr id="18" name="Freccia a destra 17">
            <a:extLst>
              <a:ext uri="{FF2B5EF4-FFF2-40B4-BE49-F238E27FC236}">
                <a16:creationId xmlns:a16="http://schemas.microsoft.com/office/drawing/2014/main" id="{DA2B941B-2A7B-411C-A661-AEFBB9E6BF60}"/>
              </a:ext>
            </a:extLst>
          </p:cNvPr>
          <p:cNvSpPr/>
          <p:nvPr/>
        </p:nvSpPr>
        <p:spPr>
          <a:xfrm>
            <a:off x="1218912" y="2894962"/>
            <a:ext cx="1053771" cy="38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9257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heel(1)">
                                      <p:cBhvr>
                                        <p:cTn id="54" dur="2000"/>
                                        <p:tgtEl>
                                          <p:spTgt spid="14"/>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1" grpId="0"/>
      <p:bldP spid="13" grpId="0" animBg="1"/>
      <p:bldP spid="14" grpId="0" animBg="1"/>
      <p:bldP spid="19" grpId="0" animBg="1"/>
      <p:bldP spid="10" grpId="0" animBg="1"/>
      <p:bldP spid="15"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D146B69-DE6B-4F1C-9E28-B20B073C7806}"/>
                  </a:ext>
                </a:extLst>
              </p:cNvPr>
              <p:cNvSpPr txBox="1"/>
              <p:nvPr/>
            </p:nvSpPr>
            <p:spPr>
              <a:xfrm>
                <a:off x="3549650" y="3947299"/>
                <a:ext cx="5092700" cy="9219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𝑊𝑏</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𝑁</m:t>
                          </m:r>
                          <m:r>
                            <a:rPr lang="it-IT" sz="3200" b="0" i="1" smtClean="0">
                              <a:latin typeface="Cambria Math" panose="02040503050406030204" pitchFamily="18" charset="0"/>
                            </a:rPr>
                            <m:t> </m:t>
                          </m:r>
                          <m:r>
                            <a:rPr lang="it-IT" sz="3200" b="0" i="1" smtClean="0">
                              <a:latin typeface="Cambria Math" panose="02040503050406030204" pitchFamily="18" charset="0"/>
                            </a:rPr>
                            <m:t>𝑚</m:t>
                          </m:r>
                        </m:num>
                        <m:den>
                          <m:r>
                            <a:rPr lang="it-IT" sz="3200" b="0" i="1" smtClean="0">
                              <a:latin typeface="Cambria Math" panose="02040503050406030204" pitchFamily="18" charset="0"/>
                            </a:rPr>
                            <m:t>𝐴</m:t>
                          </m:r>
                        </m:den>
                      </m:f>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𝐽</m:t>
                          </m:r>
                        </m:num>
                        <m:den>
                          <m:r>
                            <a:rPr lang="it-IT" sz="3200" b="0" i="1" smtClean="0">
                              <a:latin typeface="Cambria Math" panose="02040503050406030204" pitchFamily="18" charset="0"/>
                            </a:rPr>
                            <m:t>𝐴</m:t>
                          </m:r>
                        </m:den>
                      </m:f>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𝑉𝐶</m:t>
                          </m:r>
                        </m:num>
                        <m:den>
                          <m:r>
                            <a:rPr lang="it-IT" sz="3200" b="0" i="1" smtClean="0">
                              <a:latin typeface="Cambria Math" panose="02040503050406030204" pitchFamily="18" charset="0"/>
                            </a:rPr>
                            <m:t>𝐴</m:t>
                          </m:r>
                        </m:den>
                      </m:f>
                      <m:r>
                        <a:rPr lang="it-IT" sz="3200" b="0" i="1" smtClean="0">
                          <a:latin typeface="Cambria Math" panose="02040503050406030204" pitchFamily="18" charset="0"/>
                        </a:rPr>
                        <m:t>=</m:t>
                      </m:r>
                      <m:r>
                        <a:rPr lang="it-IT" sz="3200" b="0" i="1" smtClean="0">
                          <a:latin typeface="Cambria Math" panose="02040503050406030204" pitchFamily="18" charset="0"/>
                        </a:rPr>
                        <m:t>𝑉</m:t>
                      </m:r>
                      <m:r>
                        <a:rPr lang="it-IT" sz="3200" b="0" i="1" smtClean="0">
                          <a:latin typeface="Cambria Math" panose="02040503050406030204" pitchFamily="18" charset="0"/>
                        </a:rPr>
                        <m:t> </m:t>
                      </m:r>
                      <m:r>
                        <a:rPr lang="it-IT" sz="3200" b="0" i="1" smtClean="0">
                          <a:latin typeface="Cambria Math" panose="02040503050406030204" pitchFamily="18" charset="0"/>
                        </a:rPr>
                        <m:t>𝑠</m:t>
                      </m:r>
                    </m:oMath>
                  </m:oMathPara>
                </a14:m>
                <a:endParaRPr lang="it-IT" sz="3200" b="0" i="1" dirty="0">
                  <a:latin typeface="Cambria Math" panose="02040503050406030204" pitchFamily="18" charset="0"/>
                </a:endParaRPr>
              </a:p>
            </p:txBody>
          </p:sp>
        </mc:Choice>
        <mc:Fallback xmlns="">
          <p:sp>
            <p:nvSpPr>
              <p:cNvPr id="3" name="CasellaDiTesto 2">
                <a:extLst>
                  <a:ext uri="{FF2B5EF4-FFF2-40B4-BE49-F238E27FC236}">
                    <a16:creationId xmlns:a16="http://schemas.microsoft.com/office/drawing/2014/main" id="{6D146B69-DE6B-4F1C-9E28-B20B073C7806}"/>
                  </a:ext>
                </a:extLst>
              </p:cNvPr>
              <p:cNvSpPr txBox="1">
                <a:spLocks noRot="1" noChangeAspect="1" noMove="1" noResize="1" noEditPoints="1" noAdjustHandles="1" noChangeArrowheads="1" noChangeShapeType="1" noTextEdit="1"/>
              </p:cNvSpPr>
              <p:nvPr/>
            </p:nvSpPr>
            <p:spPr>
              <a:xfrm>
                <a:off x="3549650" y="3947299"/>
                <a:ext cx="5092700" cy="92198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1EC093D3-6C24-4069-AB55-2349E8533B25}"/>
                  </a:ext>
                </a:extLst>
              </p:cNvPr>
              <p:cNvSpPr txBox="1"/>
              <p:nvPr/>
            </p:nvSpPr>
            <p:spPr>
              <a:xfrm>
                <a:off x="3946146" y="2026884"/>
                <a:ext cx="4299703" cy="1132874"/>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Φ</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e>
                          </m:acc>
                        </m:e>
                      </m:d>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nary>
                        <m:naryPr>
                          <m:limLoc m:val="undOvr"/>
                          <m:grow m:val="on"/>
                          <m:supHide m:val="on"/>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𝑆</m:t>
                          </m:r>
                        </m:sub>
                        <m:sup/>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𝑑𝑆</m:t>
                          </m:r>
                        </m:e>
                      </m:nary>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Wb</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4" name="CasellaDiTesto 3">
                <a:extLst>
                  <a:ext uri="{FF2B5EF4-FFF2-40B4-BE49-F238E27FC236}">
                    <a16:creationId xmlns:a16="http://schemas.microsoft.com/office/drawing/2014/main" id="{1EC093D3-6C24-4069-AB55-2349E8533B25}"/>
                  </a:ext>
                </a:extLst>
              </p:cNvPr>
              <p:cNvSpPr txBox="1">
                <a:spLocks noRot="1" noChangeAspect="1" noMove="1" noResize="1" noEditPoints="1" noAdjustHandles="1" noChangeArrowheads="1" noChangeShapeType="1" noTextEdit="1"/>
              </p:cNvSpPr>
              <p:nvPr/>
            </p:nvSpPr>
            <p:spPr>
              <a:xfrm>
                <a:off x="3946146" y="2026884"/>
                <a:ext cx="4299703" cy="1132874"/>
              </a:xfrm>
              <a:prstGeom prst="rect">
                <a:avLst/>
              </a:prstGeom>
              <a:blipFill>
                <a:blip r:embed="rId3"/>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8D99C413-395F-4790-8727-295302DE7780}"/>
              </a:ext>
            </a:extLst>
          </p:cNvPr>
          <p:cNvSpPr txBox="1"/>
          <p:nvPr/>
        </p:nvSpPr>
        <p:spPr>
          <a:xfrm>
            <a:off x="1323346" y="870011"/>
            <a:ext cx="954530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it-IT" dirty="0"/>
              <a:t>Si osservi che 1Wb è l’unità di misura del flusso dell’induzione magnetica attraverso una superficie S</a:t>
            </a:r>
          </a:p>
        </p:txBody>
      </p:sp>
    </p:spTree>
    <p:extLst>
      <p:ext uri="{BB962C8B-B14F-4D97-AF65-F5344CB8AC3E}">
        <p14:creationId xmlns:p14="http://schemas.microsoft.com/office/powerpoint/2010/main" val="29426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634</TotalTime>
  <Words>1589</Words>
  <Application>Microsoft Office PowerPoint</Application>
  <PresentationFormat>Widescreen</PresentationFormat>
  <Paragraphs>191</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Cambria Math</vt:lpstr>
      <vt:lpstr>Symbol</vt:lpstr>
      <vt:lpstr>Retrospettivo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104</cp:revision>
  <dcterms:created xsi:type="dcterms:W3CDTF">2020-05-07T07:29:37Z</dcterms:created>
  <dcterms:modified xsi:type="dcterms:W3CDTF">2021-04-22T09:15:25Z</dcterms:modified>
</cp:coreProperties>
</file>