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7" r:id="rId5"/>
    <p:sldId id="261" r:id="rId6"/>
    <p:sldId id="258" r:id="rId7"/>
    <p:sldId id="264" r:id="rId8"/>
    <p:sldId id="262" r:id="rId9"/>
    <p:sldId id="265" r:id="rId10"/>
    <p:sldId id="259" r:id="rId11"/>
    <p:sldId id="267" r:id="rId12"/>
    <p:sldId id="263" r:id="rId13"/>
    <p:sldId id="26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D76DD2-859D-4767-A19E-0BDB853ABC53}" v="61" dt="2020-05-11T11:19:46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a palazzetti" userId="873ee1e7566aa625" providerId="LiveId" clId="{B4129DCB-AF2B-41DB-812F-09FC6404A5E7}"/>
    <pc:docChg chg="undo custSel addSld modSld">
      <pc:chgData name="francesca palazzetti" userId="873ee1e7566aa625" providerId="LiveId" clId="{B4129DCB-AF2B-41DB-812F-09FC6404A5E7}" dt="2020-05-11T11:24:26.071" v="9"/>
      <pc:docMkLst>
        <pc:docMk/>
      </pc:docMkLst>
      <pc:sldChg chg="modSp mod">
        <pc:chgData name="francesca palazzetti" userId="873ee1e7566aa625" providerId="LiveId" clId="{B4129DCB-AF2B-41DB-812F-09FC6404A5E7}" dt="2020-05-11T11:24:03.796" v="4" actId="1076"/>
        <pc:sldMkLst>
          <pc:docMk/>
          <pc:sldMk cId="1336713251" sldId="258"/>
        </pc:sldMkLst>
        <pc:picChg chg="mod">
          <ac:chgData name="francesca palazzetti" userId="873ee1e7566aa625" providerId="LiveId" clId="{B4129DCB-AF2B-41DB-812F-09FC6404A5E7}" dt="2020-05-11T11:24:03.796" v="4" actId="1076"/>
          <ac:picMkLst>
            <pc:docMk/>
            <pc:sldMk cId="1336713251" sldId="258"/>
            <ac:picMk id="3" creationId="{E4983F47-651F-4E6A-8BC1-59E30BD168ED}"/>
          </ac:picMkLst>
        </pc:picChg>
        <pc:picChg chg="mod">
          <ac:chgData name="francesca palazzetti" userId="873ee1e7566aa625" providerId="LiveId" clId="{B4129DCB-AF2B-41DB-812F-09FC6404A5E7}" dt="2020-05-11T11:23:58.297" v="2" actId="1076"/>
          <ac:picMkLst>
            <pc:docMk/>
            <pc:sldMk cId="1336713251" sldId="258"/>
            <ac:picMk id="4" creationId="{2303052C-C753-436F-B491-4B9F44E727DD}"/>
          </ac:picMkLst>
        </pc:picChg>
      </pc:sldChg>
      <pc:sldChg chg="add">
        <pc:chgData name="francesca palazzetti" userId="873ee1e7566aa625" providerId="LiveId" clId="{B4129DCB-AF2B-41DB-812F-09FC6404A5E7}" dt="2020-05-11T11:23:42.754" v="1"/>
        <pc:sldMkLst>
          <pc:docMk/>
          <pc:sldMk cId="862074989" sldId="261"/>
        </pc:sldMkLst>
      </pc:sldChg>
      <pc:sldChg chg="modSp add mod">
        <pc:chgData name="francesca palazzetti" userId="873ee1e7566aa625" providerId="LiveId" clId="{B4129DCB-AF2B-41DB-812F-09FC6404A5E7}" dt="2020-05-11T11:24:17.057" v="7" actId="1076"/>
        <pc:sldMkLst>
          <pc:docMk/>
          <pc:sldMk cId="3026880197" sldId="262"/>
        </pc:sldMkLst>
        <pc:spChg chg="mod">
          <ac:chgData name="francesca palazzetti" userId="873ee1e7566aa625" providerId="LiveId" clId="{B4129DCB-AF2B-41DB-812F-09FC6404A5E7}" dt="2020-05-11T11:24:17.057" v="7" actId="1076"/>
          <ac:spMkLst>
            <pc:docMk/>
            <pc:sldMk cId="3026880197" sldId="262"/>
            <ac:spMk id="3" creationId="{568B784D-A781-47B5-BFB3-0755C855B797}"/>
          </ac:spMkLst>
        </pc:spChg>
      </pc:sldChg>
      <pc:sldChg chg="add">
        <pc:chgData name="francesca palazzetti" userId="873ee1e7566aa625" providerId="LiveId" clId="{B4129DCB-AF2B-41DB-812F-09FC6404A5E7}" dt="2020-05-11T11:24:26.071" v="9"/>
        <pc:sldMkLst>
          <pc:docMk/>
          <pc:sldMk cId="773796034" sldId="263"/>
        </pc:sldMkLst>
      </pc:sldChg>
    </pc:docChg>
  </pc:docChgLst>
  <pc:docChgLst>
    <pc:chgData name="PARLAPIANO FEDERICA" userId="d7615e12-386b-4050-b2f7-8d06fd9c46db" providerId="ADAL" clId="{C8D76DD2-859D-4767-A19E-0BDB853ABC53}"/>
    <pc:docChg chg="undo custSel delSld modSld">
      <pc:chgData name="PARLAPIANO FEDERICA" userId="d7615e12-386b-4050-b2f7-8d06fd9c46db" providerId="ADAL" clId="{C8D76DD2-859D-4767-A19E-0BDB853ABC53}" dt="2020-05-11T11:19:26.481" v="170" actId="208"/>
      <pc:docMkLst>
        <pc:docMk/>
      </pc:docMkLst>
      <pc:sldChg chg="del">
        <pc:chgData name="PARLAPIANO FEDERICA" userId="d7615e12-386b-4050-b2f7-8d06fd9c46db" providerId="ADAL" clId="{C8D76DD2-859D-4767-A19E-0BDB853ABC53}" dt="2020-05-11T11:03:22.994" v="0" actId="2696"/>
        <pc:sldMkLst>
          <pc:docMk/>
          <pc:sldMk cId="1669387150" sldId="256"/>
        </pc:sldMkLst>
      </pc:sldChg>
      <pc:sldChg chg="addSp modSp">
        <pc:chgData name="PARLAPIANO FEDERICA" userId="d7615e12-386b-4050-b2f7-8d06fd9c46db" providerId="ADAL" clId="{C8D76DD2-859D-4767-A19E-0BDB853ABC53}" dt="2020-05-11T11:06:13.920" v="21" actId="20577"/>
        <pc:sldMkLst>
          <pc:docMk/>
          <pc:sldMk cId="1095657829" sldId="257"/>
        </pc:sldMkLst>
        <pc:spChg chg="add mod">
          <ac:chgData name="PARLAPIANO FEDERICA" userId="d7615e12-386b-4050-b2f7-8d06fd9c46db" providerId="ADAL" clId="{C8D76DD2-859D-4767-A19E-0BDB853ABC53}" dt="2020-05-11T11:04:51.268" v="7" actId="1076"/>
          <ac:spMkLst>
            <pc:docMk/>
            <pc:sldMk cId="1095657829" sldId="257"/>
            <ac:spMk id="4" creationId="{BA0CD64D-2A66-4E71-93EB-51FA2636D128}"/>
          </ac:spMkLst>
        </pc:spChg>
        <pc:spChg chg="mod">
          <ac:chgData name="PARLAPIANO FEDERICA" userId="d7615e12-386b-4050-b2f7-8d06fd9c46db" providerId="ADAL" clId="{C8D76DD2-859D-4767-A19E-0BDB853ABC53}" dt="2020-05-11T11:04:11.741" v="1" actId="1076"/>
          <ac:spMkLst>
            <pc:docMk/>
            <pc:sldMk cId="1095657829" sldId="257"/>
            <ac:spMk id="29" creationId="{F006D83F-05F6-4DC7-8B5D-2BFFC324B67E}"/>
          </ac:spMkLst>
        </pc:spChg>
        <pc:spChg chg="mod">
          <ac:chgData name="PARLAPIANO FEDERICA" userId="d7615e12-386b-4050-b2f7-8d06fd9c46db" providerId="ADAL" clId="{C8D76DD2-859D-4767-A19E-0BDB853ABC53}" dt="2020-05-11T11:05:29.849" v="14" actId="688"/>
          <ac:spMkLst>
            <pc:docMk/>
            <pc:sldMk cId="1095657829" sldId="257"/>
            <ac:spMk id="32" creationId="{4ADD9D2A-9968-4E54-B3F1-BBE990E8B38D}"/>
          </ac:spMkLst>
        </pc:spChg>
        <pc:spChg chg="mod">
          <ac:chgData name="PARLAPIANO FEDERICA" userId="d7615e12-386b-4050-b2f7-8d06fd9c46db" providerId="ADAL" clId="{C8D76DD2-859D-4767-A19E-0BDB853ABC53}" dt="2020-05-11T11:06:13.920" v="21" actId="20577"/>
          <ac:spMkLst>
            <pc:docMk/>
            <pc:sldMk cId="1095657829" sldId="257"/>
            <ac:spMk id="34" creationId="{366A1ABD-2D37-4171-B685-D30C5D8D1371}"/>
          </ac:spMkLst>
        </pc:spChg>
        <pc:spChg chg="mod">
          <ac:chgData name="PARLAPIANO FEDERICA" userId="d7615e12-386b-4050-b2f7-8d06fd9c46db" providerId="ADAL" clId="{C8D76DD2-859D-4767-A19E-0BDB853ABC53}" dt="2020-05-11T11:05:34.824" v="16" actId="1076"/>
          <ac:spMkLst>
            <pc:docMk/>
            <pc:sldMk cId="1095657829" sldId="257"/>
            <ac:spMk id="36" creationId="{212BA769-F0CD-47C2-AE9C-C9491F64E05E}"/>
          </ac:spMkLst>
        </pc:spChg>
        <pc:spChg chg="mod">
          <ac:chgData name="PARLAPIANO FEDERICA" userId="d7615e12-386b-4050-b2f7-8d06fd9c46db" providerId="ADAL" clId="{C8D76DD2-859D-4767-A19E-0BDB853ABC53}" dt="2020-05-11T11:05:37.957" v="17" actId="1076"/>
          <ac:spMkLst>
            <pc:docMk/>
            <pc:sldMk cId="1095657829" sldId="257"/>
            <ac:spMk id="37" creationId="{E69B2D5D-B8FA-46F5-8DB1-90471EC8F1A7}"/>
          </ac:spMkLst>
        </pc:spChg>
        <pc:picChg chg="mod">
          <ac:chgData name="PARLAPIANO FEDERICA" userId="d7615e12-386b-4050-b2f7-8d06fd9c46db" providerId="ADAL" clId="{C8D76DD2-859D-4767-A19E-0BDB853ABC53}" dt="2020-05-11T11:05:29.849" v="14" actId="688"/>
          <ac:picMkLst>
            <pc:docMk/>
            <pc:sldMk cId="1095657829" sldId="257"/>
            <ac:picMk id="35" creationId="{61EC73BB-BBC4-4C98-81AD-BA9E1FDE4261}"/>
          </ac:picMkLst>
        </pc:picChg>
      </pc:sldChg>
      <pc:sldChg chg="addSp delSp modSp">
        <pc:chgData name="PARLAPIANO FEDERICA" userId="d7615e12-386b-4050-b2f7-8d06fd9c46db" providerId="ADAL" clId="{C8D76DD2-859D-4767-A19E-0BDB853ABC53}" dt="2020-05-11T11:10:50.547" v="89" actId="14100"/>
        <pc:sldMkLst>
          <pc:docMk/>
          <pc:sldMk cId="1336713251" sldId="258"/>
        </pc:sldMkLst>
        <pc:spChg chg="ord">
          <ac:chgData name="PARLAPIANO FEDERICA" userId="d7615e12-386b-4050-b2f7-8d06fd9c46db" providerId="ADAL" clId="{C8D76DD2-859D-4767-A19E-0BDB853ABC53}" dt="2020-05-11T11:07:31.215" v="38" actId="166"/>
          <ac:spMkLst>
            <pc:docMk/>
            <pc:sldMk cId="1336713251" sldId="258"/>
            <ac:spMk id="2" creationId="{7DA15C21-C39A-49EA-85F7-A77CDF21742D}"/>
          </ac:spMkLst>
        </pc:spChg>
        <pc:spChg chg="add del mod">
          <ac:chgData name="PARLAPIANO FEDERICA" userId="d7615e12-386b-4050-b2f7-8d06fd9c46db" providerId="ADAL" clId="{C8D76DD2-859D-4767-A19E-0BDB853ABC53}" dt="2020-05-11T11:08:30.891" v="58" actId="478"/>
          <ac:spMkLst>
            <pc:docMk/>
            <pc:sldMk cId="1336713251" sldId="258"/>
            <ac:spMk id="6" creationId="{BD6214D2-DC72-4DC8-9F69-170D25E04E91}"/>
          </ac:spMkLst>
        </pc:spChg>
        <pc:spChg chg="add mod">
          <ac:chgData name="PARLAPIANO FEDERICA" userId="d7615e12-386b-4050-b2f7-8d06fd9c46db" providerId="ADAL" clId="{C8D76DD2-859D-4767-A19E-0BDB853ABC53}" dt="2020-05-11T11:07:50.382" v="44" actId="255"/>
          <ac:spMkLst>
            <pc:docMk/>
            <pc:sldMk cId="1336713251" sldId="258"/>
            <ac:spMk id="7" creationId="{42A407DB-B5D6-4D3B-B9F8-2571FA5DE43F}"/>
          </ac:spMkLst>
        </pc:spChg>
        <pc:spChg chg="add mod">
          <ac:chgData name="PARLAPIANO FEDERICA" userId="d7615e12-386b-4050-b2f7-8d06fd9c46db" providerId="ADAL" clId="{C8D76DD2-859D-4767-A19E-0BDB853ABC53}" dt="2020-05-11T11:09:30.086" v="74" actId="207"/>
          <ac:spMkLst>
            <pc:docMk/>
            <pc:sldMk cId="1336713251" sldId="258"/>
            <ac:spMk id="8" creationId="{94014978-19EA-441E-8192-0A5948067DE8}"/>
          </ac:spMkLst>
        </pc:spChg>
        <pc:spChg chg="add mod">
          <ac:chgData name="PARLAPIANO FEDERICA" userId="d7615e12-386b-4050-b2f7-8d06fd9c46db" providerId="ADAL" clId="{C8D76DD2-859D-4767-A19E-0BDB853ABC53}" dt="2020-05-11T11:08:36.046" v="59" actId="1076"/>
          <ac:spMkLst>
            <pc:docMk/>
            <pc:sldMk cId="1336713251" sldId="258"/>
            <ac:spMk id="9" creationId="{8E1AA206-8CCE-4FC1-B919-C088FE446E4E}"/>
          </ac:spMkLst>
        </pc:spChg>
        <pc:spChg chg="add mod">
          <ac:chgData name="PARLAPIANO FEDERICA" userId="d7615e12-386b-4050-b2f7-8d06fd9c46db" providerId="ADAL" clId="{C8D76DD2-859D-4767-A19E-0BDB853ABC53}" dt="2020-05-11T11:09:26.511" v="73" actId="207"/>
          <ac:spMkLst>
            <pc:docMk/>
            <pc:sldMk cId="1336713251" sldId="258"/>
            <ac:spMk id="10" creationId="{012245BD-BFD8-445C-B512-45294E529797}"/>
          </ac:spMkLst>
        </pc:spChg>
        <pc:spChg chg="add mod">
          <ac:chgData name="PARLAPIANO FEDERICA" userId="d7615e12-386b-4050-b2f7-8d06fd9c46db" providerId="ADAL" clId="{C8D76DD2-859D-4767-A19E-0BDB853ABC53}" dt="2020-05-11T11:09:06.889" v="67" actId="1076"/>
          <ac:spMkLst>
            <pc:docMk/>
            <pc:sldMk cId="1336713251" sldId="258"/>
            <ac:spMk id="11" creationId="{03C3AD3C-A463-48D9-9069-07D02AB0A47F}"/>
          </ac:spMkLst>
        </pc:spChg>
        <pc:spChg chg="add mod">
          <ac:chgData name="PARLAPIANO FEDERICA" userId="d7615e12-386b-4050-b2f7-8d06fd9c46db" providerId="ADAL" clId="{C8D76DD2-859D-4767-A19E-0BDB853ABC53}" dt="2020-05-11T11:09:10.498" v="69" actId="1076"/>
          <ac:spMkLst>
            <pc:docMk/>
            <pc:sldMk cId="1336713251" sldId="258"/>
            <ac:spMk id="12" creationId="{C2AE2307-DF40-4786-92F8-B7A67ED6D3FE}"/>
          </ac:spMkLst>
        </pc:spChg>
        <pc:spChg chg="add mod">
          <ac:chgData name="PARLAPIANO FEDERICA" userId="d7615e12-386b-4050-b2f7-8d06fd9c46db" providerId="ADAL" clId="{C8D76DD2-859D-4767-A19E-0BDB853ABC53}" dt="2020-05-11T11:09:21.410" v="72" actId="207"/>
          <ac:spMkLst>
            <pc:docMk/>
            <pc:sldMk cId="1336713251" sldId="258"/>
            <ac:spMk id="13" creationId="{70325E38-3399-4E7F-8FDE-FF4CC617A713}"/>
          </ac:spMkLst>
        </pc:spChg>
        <pc:spChg chg="add mod">
          <ac:chgData name="PARLAPIANO FEDERICA" userId="d7615e12-386b-4050-b2f7-8d06fd9c46db" providerId="ADAL" clId="{C8D76DD2-859D-4767-A19E-0BDB853ABC53}" dt="2020-05-11T11:09:39.250" v="76" actId="1076"/>
          <ac:spMkLst>
            <pc:docMk/>
            <pc:sldMk cId="1336713251" sldId="258"/>
            <ac:spMk id="14" creationId="{399A3F98-36B2-47D6-905E-905C2EF805D8}"/>
          </ac:spMkLst>
        </pc:spChg>
        <pc:spChg chg="add mod">
          <ac:chgData name="PARLAPIANO FEDERICA" userId="d7615e12-386b-4050-b2f7-8d06fd9c46db" providerId="ADAL" clId="{C8D76DD2-859D-4767-A19E-0BDB853ABC53}" dt="2020-05-11T11:10:45.956" v="85" actId="1076"/>
          <ac:spMkLst>
            <pc:docMk/>
            <pc:sldMk cId="1336713251" sldId="258"/>
            <ac:spMk id="22" creationId="{B2F413A3-A041-4914-AE1F-25D0D1129164}"/>
          </ac:spMkLst>
        </pc:spChg>
        <pc:spChg chg="add del mod">
          <ac:chgData name="PARLAPIANO FEDERICA" userId="d7615e12-386b-4050-b2f7-8d06fd9c46db" providerId="ADAL" clId="{C8D76DD2-859D-4767-A19E-0BDB853ABC53}" dt="2020-05-11T11:10:48.732" v="88"/>
          <ac:spMkLst>
            <pc:docMk/>
            <pc:sldMk cId="1336713251" sldId="258"/>
            <ac:spMk id="28" creationId="{A7758442-B314-44DA-AE6B-1C4E45EB61F0}"/>
          </ac:spMkLst>
        </pc:spChg>
        <pc:spChg chg="add">
          <ac:chgData name="PARLAPIANO FEDERICA" userId="d7615e12-386b-4050-b2f7-8d06fd9c46db" providerId="ADAL" clId="{C8D76DD2-859D-4767-A19E-0BDB853ABC53}" dt="2020-05-11T11:10:27.476" v="79" actId="27957"/>
          <ac:spMkLst>
            <pc:docMk/>
            <pc:sldMk cId="1336713251" sldId="258"/>
            <ac:spMk id="34" creationId="{0F6417B7-4C04-4928-B1A2-A02F85AABB2E}"/>
          </ac:spMkLst>
        </pc:spChg>
        <pc:spChg chg="add del">
          <ac:chgData name="PARLAPIANO FEDERICA" userId="d7615e12-386b-4050-b2f7-8d06fd9c46db" providerId="ADAL" clId="{C8D76DD2-859D-4767-A19E-0BDB853ABC53}" dt="2020-05-11T11:10:48.732" v="86" actId="478"/>
          <ac:spMkLst>
            <pc:docMk/>
            <pc:sldMk cId="1336713251" sldId="258"/>
            <ac:spMk id="46" creationId="{203937A3-A19A-4C7B-8889-F8E159D30116}"/>
          </ac:spMkLst>
        </pc:spChg>
        <pc:spChg chg="add mod">
          <ac:chgData name="PARLAPIANO FEDERICA" userId="d7615e12-386b-4050-b2f7-8d06fd9c46db" providerId="ADAL" clId="{C8D76DD2-859D-4767-A19E-0BDB853ABC53}" dt="2020-05-11T11:10:36.388" v="82" actId="1076"/>
          <ac:spMkLst>
            <pc:docMk/>
            <pc:sldMk cId="1336713251" sldId="258"/>
            <ac:spMk id="52" creationId="{EEE4976D-291B-4931-B79F-777B554B05CF}"/>
          </ac:spMkLst>
        </pc:spChg>
        <pc:picChg chg="mod">
          <ac:chgData name="PARLAPIANO FEDERICA" userId="d7615e12-386b-4050-b2f7-8d06fd9c46db" providerId="ADAL" clId="{C8D76DD2-859D-4767-A19E-0BDB853ABC53}" dt="2020-05-11T11:07:22.461" v="35" actId="1076"/>
          <ac:picMkLst>
            <pc:docMk/>
            <pc:sldMk cId="1336713251" sldId="258"/>
            <ac:picMk id="3" creationId="{E4983F47-651F-4E6A-8BC1-59E30BD168ED}"/>
          </ac:picMkLst>
        </pc:picChg>
        <pc:picChg chg="mod">
          <ac:chgData name="PARLAPIANO FEDERICA" userId="d7615e12-386b-4050-b2f7-8d06fd9c46db" providerId="ADAL" clId="{C8D76DD2-859D-4767-A19E-0BDB853ABC53}" dt="2020-05-11T11:07:25.046" v="36" actId="1076"/>
          <ac:picMkLst>
            <pc:docMk/>
            <pc:sldMk cId="1336713251" sldId="258"/>
            <ac:picMk id="4" creationId="{2303052C-C753-436F-B491-4B9F44E727DD}"/>
          </ac:picMkLst>
        </pc:picChg>
        <pc:picChg chg="mod">
          <ac:chgData name="PARLAPIANO FEDERICA" userId="d7615e12-386b-4050-b2f7-8d06fd9c46db" providerId="ADAL" clId="{C8D76DD2-859D-4767-A19E-0BDB853ABC53}" dt="2020-05-11T11:10:17.465" v="78" actId="1076"/>
          <ac:picMkLst>
            <pc:docMk/>
            <pc:sldMk cId="1336713251" sldId="258"/>
            <ac:picMk id="5" creationId="{4BEEB883-B320-4ED1-9083-DB3820263341}"/>
          </ac:picMkLst>
        </pc:picChg>
        <pc:inkChg chg="add del">
          <ac:chgData name="PARLAPIANO FEDERICA" userId="d7615e12-386b-4050-b2f7-8d06fd9c46db" providerId="ADAL" clId="{C8D76DD2-859D-4767-A19E-0BDB853ABC53}" dt="2020-05-11T11:10:27.476" v="79" actId="27957"/>
          <ac:inkMkLst>
            <pc:docMk/>
            <pc:sldMk cId="1336713251" sldId="258"/>
            <ac:inkMk id="15" creationId="{9C374815-DD2B-43BC-9E44-1FF471D48B13}"/>
          </ac:inkMkLst>
        </pc:inkChg>
        <pc:cxnChg chg="add mod">
          <ac:chgData name="PARLAPIANO FEDERICA" userId="d7615e12-386b-4050-b2f7-8d06fd9c46db" providerId="ADAL" clId="{C8D76DD2-859D-4767-A19E-0BDB853ABC53}" dt="2020-05-11T11:10:50.547" v="89" actId="14100"/>
          <ac:cxnSpMkLst>
            <pc:docMk/>
            <pc:sldMk cId="1336713251" sldId="258"/>
            <ac:cxnSpMk id="58" creationId="{63AE0D77-2D54-4664-A265-6FC942212F33}"/>
          </ac:cxnSpMkLst>
        </pc:cxnChg>
        <pc:cxnChg chg="add mod">
          <ac:chgData name="PARLAPIANO FEDERICA" userId="d7615e12-386b-4050-b2f7-8d06fd9c46db" providerId="ADAL" clId="{C8D76DD2-859D-4767-A19E-0BDB853ABC53}" dt="2020-05-11T11:10:48.732" v="86" actId="478"/>
          <ac:cxnSpMkLst>
            <pc:docMk/>
            <pc:sldMk cId="1336713251" sldId="258"/>
            <ac:cxnSpMk id="64" creationId="{75D2FFA8-7D8A-4BF5-B05C-7FB647DBF02D}"/>
          </ac:cxnSpMkLst>
        </pc:cxnChg>
      </pc:sldChg>
      <pc:sldChg chg="addSp modSp">
        <pc:chgData name="PARLAPIANO FEDERICA" userId="d7615e12-386b-4050-b2f7-8d06fd9c46db" providerId="ADAL" clId="{C8D76DD2-859D-4767-A19E-0BDB853ABC53}" dt="2020-05-11T11:19:26.481" v="170" actId="208"/>
        <pc:sldMkLst>
          <pc:docMk/>
          <pc:sldMk cId="41036907" sldId="259"/>
        </pc:sldMkLst>
        <pc:spChg chg="mod">
          <ac:chgData name="PARLAPIANO FEDERICA" userId="d7615e12-386b-4050-b2f7-8d06fd9c46db" providerId="ADAL" clId="{C8D76DD2-859D-4767-A19E-0BDB853ABC53}" dt="2020-05-11T11:12:01.516" v="91" actId="1076"/>
          <ac:spMkLst>
            <pc:docMk/>
            <pc:sldMk cId="41036907" sldId="259"/>
            <ac:spMk id="3" creationId="{3B874D60-51A6-40D4-BE19-15D1C6BDF5AD}"/>
          </ac:spMkLst>
        </pc:spChg>
        <pc:spChg chg="mod">
          <ac:chgData name="PARLAPIANO FEDERICA" userId="d7615e12-386b-4050-b2f7-8d06fd9c46db" providerId="ADAL" clId="{C8D76DD2-859D-4767-A19E-0BDB853ABC53}" dt="2020-05-11T11:12:09.084" v="93" actId="1076"/>
          <ac:spMkLst>
            <pc:docMk/>
            <pc:sldMk cId="41036907" sldId="259"/>
            <ac:spMk id="4" creationId="{90FB80CE-9C4E-44D6-85EE-FECF17ED28E1}"/>
          </ac:spMkLst>
        </pc:spChg>
        <pc:spChg chg="mod">
          <ac:chgData name="PARLAPIANO FEDERICA" userId="d7615e12-386b-4050-b2f7-8d06fd9c46db" providerId="ADAL" clId="{C8D76DD2-859D-4767-A19E-0BDB853ABC53}" dt="2020-05-11T11:12:40.417" v="103" actId="207"/>
          <ac:spMkLst>
            <pc:docMk/>
            <pc:sldMk cId="41036907" sldId="259"/>
            <ac:spMk id="5" creationId="{B5437241-9220-4BAD-8981-D62E22C7BA59}"/>
          </ac:spMkLst>
        </pc:spChg>
        <pc:spChg chg="mod">
          <ac:chgData name="PARLAPIANO FEDERICA" userId="d7615e12-386b-4050-b2f7-8d06fd9c46db" providerId="ADAL" clId="{C8D76DD2-859D-4767-A19E-0BDB853ABC53}" dt="2020-05-11T11:13:08.753" v="110" actId="208"/>
          <ac:spMkLst>
            <pc:docMk/>
            <pc:sldMk cId="41036907" sldId="259"/>
            <ac:spMk id="6" creationId="{791A2BC2-014F-4534-B402-45A299692ABC}"/>
          </ac:spMkLst>
        </pc:spChg>
        <pc:spChg chg="add mod ord">
          <ac:chgData name="PARLAPIANO FEDERICA" userId="d7615e12-386b-4050-b2f7-8d06fd9c46db" providerId="ADAL" clId="{C8D76DD2-859D-4767-A19E-0BDB853ABC53}" dt="2020-05-11T11:17:48.900" v="148" actId="255"/>
          <ac:spMkLst>
            <pc:docMk/>
            <pc:sldMk cId="41036907" sldId="259"/>
            <ac:spMk id="8" creationId="{6E8149F7-B5E2-40C4-B673-62F3A5EAFE2B}"/>
          </ac:spMkLst>
        </pc:spChg>
        <pc:spChg chg="add mod">
          <ac:chgData name="PARLAPIANO FEDERICA" userId="d7615e12-386b-4050-b2f7-8d06fd9c46db" providerId="ADAL" clId="{C8D76DD2-859D-4767-A19E-0BDB853ABC53}" dt="2020-05-11T11:17:17.771" v="138" actId="1076"/>
          <ac:spMkLst>
            <pc:docMk/>
            <pc:sldMk cId="41036907" sldId="259"/>
            <ac:spMk id="9" creationId="{B545A45F-FC93-47AC-B363-B510C1E576F9}"/>
          </ac:spMkLst>
        </pc:spChg>
        <pc:spChg chg="add mod ord">
          <ac:chgData name="PARLAPIANO FEDERICA" userId="d7615e12-386b-4050-b2f7-8d06fd9c46db" providerId="ADAL" clId="{C8D76DD2-859D-4767-A19E-0BDB853ABC53}" dt="2020-05-11T11:18:21.684" v="159" actId="166"/>
          <ac:spMkLst>
            <pc:docMk/>
            <pc:sldMk cId="41036907" sldId="259"/>
            <ac:spMk id="10" creationId="{66D1955D-7AEA-443B-A43D-F96BD27A8173}"/>
          </ac:spMkLst>
        </pc:spChg>
        <pc:spChg chg="add mod">
          <ac:chgData name="PARLAPIANO FEDERICA" userId="d7615e12-386b-4050-b2f7-8d06fd9c46db" providerId="ADAL" clId="{C8D76DD2-859D-4767-A19E-0BDB853ABC53}" dt="2020-05-11T11:18:14.078" v="157" actId="1076"/>
          <ac:spMkLst>
            <pc:docMk/>
            <pc:sldMk cId="41036907" sldId="259"/>
            <ac:spMk id="11" creationId="{1CC44216-8C8A-42B1-807E-5B721719A0A4}"/>
          </ac:spMkLst>
        </pc:spChg>
        <pc:spChg chg="add mod">
          <ac:chgData name="PARLAPIANO FEDERICA" userId="d7615e12-386b-4050-b2f7-8d06fd9c46db" providerId="ADAL" clId="{C8D76DD2-859D-4767-A19E-0BDB853ABC53}" dt="2020-05-11T11:19:10.726" v="167" actId="1076"/>
          <ac:spMkLst>
            <pc:docMk/>
            <pc:sldMk cId="41036907" sldId="259"/>
            <ac:spMk id="12" creationId="{7A16A569-CF7D-4E0C-98DC-502934BABC2E}"/>
          </ac:spMkLst>
        </pc:spChg>
        <pc:picChg chg="add mod ord modCrop">
          <ac:chgData name="PARLAPIANO FEDERICA" userId="d7615e12-386b-4050-b2f7-8d06fd9c46db" providerId="ADAL" clId="{C8D76DD2-859D-4767-A19E-0BDB853ABC53}" dt="2020-05-11T11:19:01.602" v="165" actId="1076"/>
          <ac:picMkLst>
            <pc:docMk/>
            <pc:sldMk cId="41036907" sldId="259"/>
            <ac:picMk id="7" creationId="{0A2B3CB0-1383-4137-8C16-A817056E4859}"/>
          </ac:picMkLst>
        </pc:picChg>
        <pc:cxnChg chg="add mod">
          <ac:chgData name="PARLAPIANO FEDERICA" userId="d7615e12-386b-4050-b2f7-8d06fd9c46db" providerId="ADAL" clId="{C8D76DD2-859D-4767-A19E-0BDB853ABC53}" dt="2020-05-11T11:19:26.481" v="170" actId="208"/>
          <ac:cxnSpMkLst>
            <pc:docMk/>
            <pc:sldMk cId="41036907" sldId="259"/>
            <ac:cxnSpMk id="14" creationId="{805F09A7-4243-4C84-8A1B-C97FE30E690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B48BF-DFE1-487C-BCD1-1E6463157BE5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FD870-50FD-488E-9EFA-FA5DD57EEA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94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CB65-631E-41A7-828B-3593593468F3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C7CD-D28E-42DA-9F9C-7859CB79B213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3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CB65-631E-41A7-828B-3593593468F3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C7CD-D28E-42DA-9F9C-7859CB79B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023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CB65-631E-41A7-828B-3593593468F3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C7CD-D28E-42DA-9F9C-7859CB79B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4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CB65-631E-41A7-828B-3593593468F3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C7CD-D28E-42DA-9F9C-7859CB79B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77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CB65-631E-41A7-828B-3593593468F3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C7CD-D28E-42DA-9F9C-7859CB79B213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7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CB65-631E-41A7-828B-3593593468F3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C7CD-D28E-42DA-9F9C-7859CB79B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59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CB65-631E-41A7-828B-3593593468F3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C7CD-D28E-42DA-9F9C-7859CB79B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23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CB65-631E-41A7-828B-3593593468F3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C7CD-D28E-42DA-9F9C-7859CB79B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043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CB65-631E-41A7-828B-3593593468F3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C7CD-D28E-42DA-9F9C-7859CB79B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706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60CB65-631E-41A7-828B-3593593468F3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C9C7CD-D28E-42DA-9F9C-7859CB79B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7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CB65-631E-41A7-828B-3593593468F3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C7CD-D28E-42DA-9F9C-7859CB79B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15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60CB65-631E-41A7-828B-3593593468F3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C9C7CD-D28E-42DA-9F9C-7859CB79B213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0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microsoft.com/office/2007/relationships/hdphoto" Target="../media/hdphoto3.wdp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C116152D-AD2C-4CDA-896F-76411FA5C4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03646"/>
                <a:ext cx="12192000" cy="6501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it-IT" sz="3200" dirty="0">
                    <a:solidFill>
                      <a:schemeClr val="accent1"/>
                    </a:solidFill>
                    <a:latin typeface="+mn-lt"/>
                  </a:rPr>
                  <a:t>Divergenza del campo vettoriale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it-IT" sz="3200" dirty="0">
                  <a:solidFill>
                    <a:schemeClr val="accent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C116152D-AD2C-4CDA-896F-76411FA5C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3646"/>
                <a:ext cx="12192000" cy="650136"/>
              </a:xfrm>
              <a:prstGeom prst="rect">
                <a:avLst/>
              </a:prstGeom>
              <a:blipFill>
                <a:blip r:embed="rId2"/>
                <a:stretch>
                  <a:fillRect t="-10280" b="-214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66A1ABD-2D37-4171-B685-D30C5D8D1371}"/>
                  </a:ext>
                </a:extLst>
              </p:cNvPr>
              <p:cNvSpPr txBox="1"/>
              <p:nvPr/>
            </p:nvSpPr>
            <p:spPr>
              <a:xfrm>
                <a:off x="6763208" y="5204936"/>
                <a:ext cx="3654727" cy="830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nary>
                      <m:acc>
                        <m:accPr>
                          <m:chr m:val="̂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66A1ABD-2D37-4171-B685-D30C5D8D1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208" y="5204936"/>
                <a:ext cx="3654727" cy="830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magine 21">
            <a:extLst>
              <a:ext uri="{FF2B5EF4-FFF2-40B4-BE49-F238E27FC236}">
                <a16:creationId xmlns:a16="http://schemas.microsoft.com/office/drawing/2014/main" id="{3A1BD5D6-C2FC-4E11-AE54-C94A20768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67830" y="1914758"/>
            <a:ext cx="4045484" cy="212920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E79F1699-C41B-44CC-A307-55F21A0C0FDE}"/>
              </a:ext>
            </a:extLst>
          </p:cNvPr>
          <p:cNvGrpSpPr/>
          <p:nvPr/>
        </p:nvGrpSpPr>
        <p:grpSpPr>
          <a:xfrm>
            <a:off x="1005337" y="1281054"/>
            <a:ext cx="3793066" cy="2987280"/>
            <a:chOff x="1202267" y="1370861"/>
            <a:chExt cx="3793066" cy="2987280"/>
          </a:xfrm>
        </p:grpSpPr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9657AF3C-A4A7-4004-98FE-08B4A86FF628}"/>
                </a:ext>
              </a:extLst>
            </p:cNvPr>
            <p:cNvSpPr/>
            <p:nvPr/>
          </p:nvSpPr>
          <p:spPr>
            <a:xfrm>
              <a:off x="2777065" y="2763868"/>
              <a:ext cx="558801" cy="5719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ysClr val="windowText" lastClr="000000"/>
                  </a:solidFill>
                </a:rPr>
                <a:t>+</a:t>
              </a:r>
              <a:endParaRPr lang="it-IT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00678FE5-87C6-4F65-BB2B-5F2FFA808462}"/>
                </a:ext>
              </a:extLst>
            </p:cNvPr>
            <p:cNvCxnSpPr/>
            <p:nvPr/>
          </p:nvCxnSpPr>
          <p:spPr>
            <a:xfrm flipV="1">
              <a:off x="3335866" y="1811867"/>
              <a:ext cx="982134" cy="9059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6AF7B5B6-33B8-443A-A831-144F0E3F35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8266" y="3026833"/>
              <a:ext cx="1507067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085EA9C9-BE66-4B66-867F-26BCFF356B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13466" y="1933046"/>
              <a:ext cx="863600" cy="7455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EE5CFC48-E855-408E-8EB3-E7519BCD11D7}"/>
                </a:ext>
              </a:extLst>
            </p:cNvPr>
            <p:cNvCxnSpPr>
              <a:cxnSpLocks/>
            </p:cNvCxnSpPr>
            <p:nvPr/>
          </p:nvCxnSpPr>
          <p:spPr>
            <a:xfrm>
              <a:off x="1202267" y="3069166"/>
              <a:ext cx="1422399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8767E9EE-C5BC-4F7C-9B21-3DDC9EA3B8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0133" y="3459691"/>
              <a:ext cx="1219199" cy="8127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70A9FDF0-504B-40F6-8763-FC20EE9BB939}"/>
                </a:ext>
              </a:extLst>
            </p:cNvPr>
            <p:cNvCxnSpPr>
              <a:cxnSpLocks/>
            </p:cNvCxnSpPr>
            <p:nvPr/>
          </p:nvCxnSpPr>
          <p:spPr>
            <a:xfrm>
              <a:off x="3335866" y="3490383"/>
              <a:ext cx="905933" cy="751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AA977C6D-40C9-4985-AB9F-95A6EAB73AE5}"/>
                </a:ext>
              </a:extLst>
            </p:cNvPr>
            <p:cNvSpPr txBox="1"/>
            <p:nvPr/>
          </p:nvSpPr>
          <p:spPr>
            <a:xfrm rot="18253710">
              <a:off x="3606731" y="2014951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/>
                <a:t>&gt;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0C152539-6E15-474D-A2B0-40D630F59F98}"/>
                </a:ext>
              </a:extLst>
            </p:cNvPr>
            <p:cNvSpPr txBox="1"/>
            <p:nvPr/>
          </p:nvSpPr>
          <p:spPr>
            <a:xfrm rot="2932489">
              <a:off x="3715598" y="366676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/>
                <a:t>&gt;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552CC3C5-4DC5-4854-8448-BEF0EB10D346}"/>
                </a:ext>
              </a:extLst>
            </p:cNvPr>
            <p:cNvSpPr txBox="1"/>
            <p:nvPr/>
          </p:nvSpPr>
          <p:spPr>
            <a:xfrm rot="21327445">
              <a:off x="4059698" y="275485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/>
                <a:t>&gt;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F006D83F-05F6-4DC7-8B5D-2BFFC324B67E}"/>
                </a:ext>
              </a:extLst>
            </p:cNvPr>
            <p:cNvSpPr txBox="1"/>
            <p:nvPr/>
          </p:nvSpPr>
          <p:spPr>
            <a:xfrm rot="13324880">
              <a:off x="2171812" y="208324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/>
                <a:t>&gt;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C9A56D3E-56BE-44EC-B1B9-04A635CCC92D}"/>
                </a:ext>
              </a:extLst>
            </p:cNvPr>
            <p:cNvSpPr txBox="1"/>
            <p:nvPr/>
          </p:nvSpPr>
          <p:spPr>
            <a:xfrm rot="7915738">
              <a:off x="2030744" y="357953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/>
                <a:t>&gt;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F5CC74F3-82C8-4E60-A445-62DDA48736DB}"/>
                </a:ext>
              </a:extLst>
            </p:cNvPr>
            <p:cNvSpPr txBox="1"/>
            <p:nvPr/>
          </p:nvSpPr>
          <p:spPr>
            <a:xfrm rot="10588669">
              <a:off x="1731366" y="282713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dirty="0"/>
                <a:t>&gt;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BA0CD64D-2A66-4E71-93EB-51FA2636D128}"/>
                    </a:ext>
                  </a:extLst>
                </p:cNvPr>
                <p:cNvSpPr txBox="1"/>
                <p:nvPr/>
              </p:nvSpPr>
              <p:spPr>
                <a:xfrm>
                  <a:off x="4214895" y="1370861"/>
                  <a:ext cx="206210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BA0CD64D-2A66-4E71-93EB-51FA2636D1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895" y="1370861"/>
                  <a:ext cx="206210" cy="310598"/>
                </a:xfrm>
                <a:prstGeom prst="rect">
                  <a:avLst/>
                </a:prstGeom>
                <a:blipFill>
                  <a:blip r:embed="rId5"/>
                  <a:stretch>
                    <a:fillRect l="-26471" r="-23529" b="-78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A9F6F3FF-8BE8-4BDE-AF5F-DA1FC156CC93}"/>
                </a:ext>
              </a:extLst>
            </p:cNvPr>
            <p:cNvGrpSpPr/>
            <p:nvPr/>
          </p:nvGrpSpPr>
          <p:grpSpPr>
            <a:xfrm rot="3121205">
              <a:off x="1768965" y="2045601"/>
              <a:ext cx="2536521" cy="2088560"/>
              <a:chOff x="2065866" y="2085446"/>
              <a:chExt cx="2536521" cy="2088560"/>
            </a:xfrm>
          </p:grpSpPr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61B76C8E-EDA6-4C1C-9926-C5B4A41D71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65866" y="2085446"/>
                <a:ext cx="863600" cy="7455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ttore diritto 23">
                <a:extLst>
                  <a:ext uri="{FF2B5EF4-FFF2-40B4-BE49-F238E27FC236}">
                    <a16:creationId xmlns:a16="http://schemas.microsoft.com/office/drawing/2014/main" id="{6A6FF4C5-A44C-47EA-9116-231564D5C0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454" y="3422589"/>
                <a:ext cx="905933" cy="75141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BC7B0A4-DE52-47DE-AE25-BD4F525275F5}"/>
                  </a:ext>
                </a:extLst>
              </p:cNvPr>
              <p:cNvSpPr txBox="1"/>
              <p:nvPr/>
            </p:nvSpPr>
            <p:spPr>
              <a:xfrm rot="2932489">
                <a:off x="4068045" y="3598692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800" dirty="0"/>
                  <a:t>&gt;</a:t>
                </a:r>
              </a:p>
            </p:txBody>
          </p:sp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F3F271DA-FF09-44B9-9093-ECCE1375765E}"/>
                  </a:ext>
                </a:extLst>
              </p:cNvPr>
              <p:cNvSpPr txBox="1"/>
              <p:nvPr/>
            </p:nvSpPr>
            <p:spPr>
              <a:xfrm rot="13324880">
                <a:off x="2324212" y="2235649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800" dirty="0"/>
                  <a:t>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565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81F3B7F-E849-4186-9B29-6C75D1A3A1FB}"/>
                  </a:ext>
                </a:extLst>
              </p:cNvPr>
              <p:cNvSpPr txBox="1"/>
              <p:nvPr/>
            </p:nvSpPr>
            <p:spPr>
              <a:xfrm>
                <a:off x="3763021" y="311580"/>
                <a:ext cx="4985980" cy="10494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81F3B7F-E849-4186-9B29-6C75D1A3A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021" y="311580"/>
                <a:ext cx="4985980" cy="10494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C823E91-4898-4E08-AE8A-F73EFA10C15F}"/>
                  </a:ext>
                </a:extLst>
              </p:cNvPr>
              <p:cNvSpPr txBox="1"/>
              <p:nvPr/>
            </p:nvSpPr>
            <p:spPr>
              <a:xfrm>
                <a:off x="4206348" y="1822039"/>
                <a:ext cx="3779304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C823E91-4898-4E08-AE8A-F73EFA10C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348" y="1822039"/>
                <a:ext cx="3779304" cy="935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C2D290D5-A756-4CF9-AA27-E4E4F162176E}"/>
              </a:ext>
            </a:extLst>
          </p:cNvPr>
          <p:cNvSpPr txBox="1"/>
          <p:nvPr/>
        </p:nvSpPr>
        <p:spPr>
          <a:xfrm>
            <a:off x="1694378" y="2104873"/>
            <a:ext cx="206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Il modulo è dato da: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8E5A5EA-3B65-4FDA-94C3-AC20C8224009}"/>
              </a:ext>
            </a:extLst>
          </p:cNvPr>
          <p:cNvSpPr txBox="1"/>
          <p:nvPr/>
        </p:nvSpPr>
        <p:spPr>
          <a:xfrm>
            <a:off x="68805" y="3373492"/>
            <a:ext cx="12120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 i fili hanno entrambi lunghezza infinita allora si considerala forza per unità di lunghezza (per evitare di ottenere forze infinite)</a:t>
            </a:r>
          </a:p>
          <a:p>
            <a:endParaRPr lang="it-IT" dirty="0"/>
          </a:p>
          <a:p>
            <a:r>
              <a:rPr lang="it-IT" dirty="0"/>
              <a:t>Se le intensità di corrente sono anche uguali, si ha: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2223D6B-F415-4C05-8E4D-400B015703BC}"/>
                  </a:ext>
                </a:extLst>
              </p:cNvPr>
              <p:cNvSpPr txBox="1"/>
              <p:nvPr/>
            </p:nvSpPr>
            <p:spPr>
              <a:xfrm>
                <a:off x="4833257" y="3656326"/>
                <a:ext cx="2116912" cy="833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2223D6B-F415-4C05-8E4D-400B01570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257" y="3656326"/>
                <a:ext cx="2116912" cy="833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FC40E31-1698-4776-9214-022BA4B28858}"/>
              </a:ext>
            </a:extLst>
          </p:cNvPr>
          <p:cNvSpPr txBox="1"/>
          <p:nvPr/>
        </p:nvSpPr>
        <p:spPr>
          <a:xfrm>
            <a:off x="184484" y="4965031"/>
            <a:ext cx="11661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/>
              <a:t>La forza agente per unità di lunghezza tra due fili rettilinei indefiniti e paralleli, percorsi da correnti di uguale intensità i, è proporzionale al quadrato dell’intensità di corrente e inversamente proporzionale alla distanza tra i fili. La forza è attrattiva se le correnti hanno lo stesso verso, repulsiva se hanno verso opposto.  </a:t>
            </a:r>
          </a:p>
        </p:txBody>
      </p:sp>
    </p:spTree>
    <p:extLst>
      <p:ext uri="{BB962C8B-B14F-4D97-AF65-F5344CB8AC3E}">
        <p14:creationId xmlns:p14="http://schemas.microsoft.com/office/powerpoint/2010/main" val="31167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2223D6B-F415-4C05-8E4D-400B015703BC}"/>
                  </a:ext>
                </a:extLst>
              </p:cNvPr>
              <p:cNvSpPr txBox="1"/>
              <p:nvPr/>
            </p:nvSpPr>
            <p:spPr>
              <a:xfrm>
                <a:off x="4645479" y="366119"/>
                <a:ext cx="2116912" cy="956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2223D6B-F415-4C05-8E4D-400B01570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479" y="366119"/>
                <a:ext cx="2116912" cy="956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1A6E3E2C-8BDA-4235-AA2D-EC4274C4170C}"/>
              </a:ext>
            </a:extLst>
          </p:cNvPr>
          <p:cNvSpPr txBox="1"/>
          <p:nvPr/>
        </p:nvSpPr>
        <p:spPr>
          <a:xfrm>
            <a:off x="662668" y="1853293"/>
            <a:ext cx="1086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forza così definita, può essere utilizzata come definizione dell’ampère come unità di misura della corrente nel sistema internazionale (S.I.)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B75E31F-BC1C-4B7C-8461-08EE2FE3F86A}"/>
              </a:ext>
            </a:extLst>
          </p:cNvPr>
          <p:cNvSpPr txBox="1"/>
          <p:nvPr/>
        </p:nvSpPr>
        <p:spPr>
          <a:xfrm>
            <a:off x="808265" y="3208564"/>
            <a:ext cx="10964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L’ampère è l’intensità di corrente che percorre ciascuno di due fili rettilinei paralleli e indefiniti, distanti tra loro 1m, quando la forza agente sull’unità di lunghezza di ciascun filo ha intensità pari a: 2x10</a:t>
            </a:r>
            <a:r>
              <a:rPr lang="it-IT" baseline="30000" dirty="0"/>
              <a:t>-7</a:t>
            </a:r>
            <a:r>
              <a:rPr lang="it-IT" dirty="0"/>
              <a:t> N/m</a:t>
            </a:r>
          </a:p>
          <a:p>
            <a:endParaRPr lang="it-IT" dirty="0"/>
          </a:p>
          <a:p>
            <a:r>
              <a:rPr lang="it-IT" dirty="0"/>
              <a:t>Con questa definizione di grandezza fondamentale del S.I. possiamo ridefinire il coulomb C come grandezza derivata ovvero: 1 C è la quantità di carica elettrica che in 1 s passa attraverso una qualunque sezione di un filo percorso da una corrente costante di intensità pari ad 1 A</a:t>
            </a:r>
          </a:p>
        </p:txBody>
      </p:sp>
    </p:spTree>
    <p:extLst>
      <p:ext uri="{BB962C8B-B14F-4D97-AF65-F5344CB8AC3E}">
        <p14:creationId xmlns:p14="http://schemas.microsoft.com/office/powerpoint/2010/main" val="173612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CA657E2-59AB-474F-8420-40DEC0316476}"/>
                  </a:ext>
                </a:extLst>
              </p:cNvPr>
              <p:cNvSpPr txBox="1"/>
              <p:nvPr/>
            </p:nvSpPr>
            <p:spPr>
              <a:xfrm>
                <a:off x="3840697" y="1266892"/>
                <a:ext cx="4282006" cy="883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subSup"/>
                          <m:grow m:val="on"/>
                          <m:supHide m:val="on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8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m:rPr>
                              <m:brk m:alnAt="1"/>
                              <m:aln/>
                            </m:rP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it-IT" sz="2800" b="0" i="1" dirty="0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it-IT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CA657E2-59AB-474F-8420-40DEC0316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697" y="1266892"/>
                <a:ext cx="4282006" cy="883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C7E45C66-5BAF-45D0-A2CC-749A2F4F4B18}"/>
              </a:ext>
            </a:extLst>
          </p:cNvPr>
          <p:cNvSpPr txBox="1"/>
          <p:nvPr/>
        </p:nvSpPr>
        <p:spPr>
          <a:xfrm>
            <a:off x="462022" y="3668545"/>
            <a:ext cx="1126795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800" dirty="0"/>
              <a:t>I CAMPI VETTORIALI CON DIVERGENZA NULLA VENGONO DETTI SOLENOIDALI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F6882352-8FFC-400E-BBF2-76E191E0DCDA}"/>
                  </a:ext>
                </a:extLst>
              </p:cNvPr>
              <p:cNvSpPr/>
              <p:nvPr/>
            </p:nvSpPr>
            <p:spPr>
              <a:xfrm>
                <a:off x="5115084" y="2630668"/>
                <a:ext cx="1733231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𝑑𝑖𝑣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F6882352-8FFC-400E-BBF2-76E191E0D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084" y="2630668"/>
                <a:ext cx="1733231" cy="5754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EE29A505-ABFF-40D1-ACA0-B34FCCBE4ACB}"/>
              </a:ext>
            </a:extLst>
          </p:cNvPr>
          <p:cNvSpPr/>
          <p:nvPr/>
        </p:nvSpPr>
        <p:spPr>
          <a:xfrm>
            <a:off x="3490400" y="2745383"/>
            <a:ext cx="1077238" cy="346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07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DA15C21-C39A-49EA-85F7-A77CDF21742D}"/>
              </a:ext>
            </a:extLst>
          </p:cNvPr>
          <p:cNvSpPr txBox="1"/>
          <p:nvPr/>
        </p:nvSpPr>
        <p:spPr>
          <a:xfrm>
            <a:off x="3568155" y="173675"/>
            <a:ext cx="4898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accent1"/>
                </a:solidFill>
              </a:rPr>
              <a:t>FORZE ELETTRODINAMICHE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948E50E8-BE78-4D8E-B6BB-764A0F2B5E6B}"/>
              </a:ext>
            </a:extLst>
          </p:cNvPr>
          <p:cNvGrpSpPr/>
          <p:nvPr/>
        </p:nvGrpSpPr>
        <p:grpSpPr>
          <a:xfrm>
            <a:off x="1515495" y="2374232"/>
            <a:ext cx="3553810" cy="3699732"/>
            <a:chOff x="2259138" y="2807122"/>
            <a:chExt cx="3642847" cy="419653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E4983F47-651F-4E6A-8BC1-59E30BD16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30000"/>
                      </a14:imgEffect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l="15656" t="22134" r="55330" b="23205"/>
            <a:stretch/>
          </p:blipFill>
          <p:spPr>
            <a:xfrm rot="21445642">
              <a:off x="2259138" y="3145145"/>
              <a:ext cx="3642847" cy="3858509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42A407DB-B5D6-4D3B-B9F8-2571FA5DE43F}"/>
                </a:ext>
              </a:extLst>
            </p:cNvPr>
            <p:cNvSpPr txBox="1"/>
            <p:nvPr/>
          </p:nvSpPr>
          <p:spPr>
            <a:xfrm>
              <a:off x="3872011" y="2807122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/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94014978-19EA-441E-8192-0A5948067DE8}"/>
                    </a:ext>
                  </a:extLst>
                </p:cNvPr>
                <p:cNvSpPr txBox="1"/>
                <p:nvPr/>
              </p:nvSpPr>
              <p:spPr>
                <a:xfrm>
                  <a:off x="2329036" y="4580301"/>
                  <a:ext cx="229550" cy="277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94014978-19EA-441E-8192-0A5948067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9036" y="4580301"/>
                  <a:ext cx="229550" cy="277000"/>
                </a:xfrm>
                <a:prstGeom prst="rect">
                  <a:avLst/>
                </a:prstGeom>
                <a:blipFill>
                  <a:blip r:embed="rId4"/>
                  <a:stretch>
                    <a:fillRect l="-27027" r="-8108" b="-3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012245BD-BFD8-445C-B512-45294E529797}"/>
                    </a:ext>
                  </a:extLst>
                </p:cNvPr>
                <p:cNvSpPr txBox="1"/>
                <p:nvPr/>
              </p:nvSpPr>
              <p:spPr>
                <a:xfrm>
                  <a:off x="4864259" y="4529164"/>
                  <a:ext cx="234871" cy="277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012245BD-BFD8-445C-B512-45294E529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4259" y="4529164"/>
                  <a:ext cx="234871" cy="277000"/>
                </a:xfrm>
                <a:prstGeom prst="rect">
                  <a:avLst/>
                </a:prstGeom>
                <a:blipFill>
                  <a:blip r:embed="rId5"/>
                  <a:stretch>
                    <a:fillRect l="-27027" r="-10811" b="-3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3C3AD3C-A463-48D9-9069-07D02AB0A47F}"/>
                </a:ext>
              </a:extLst>
            </p:cNvPr>
            <p:cNvSpPr txBox="1"/>
            <p:nvPr/>
          </p:nvSpPr>
          <p:spPr>
            <a:xfrm>
              <a:off x="4080562" y="580171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Hg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75927C5-2EB2-4CD1-8849-776184567AEB}"/>
              </a:ext>
            </a:extLst>
          </p:cNvPr>
          <p:cNvSpPr txBox="1"/>
          <p:nvPr/>
        </p:nvSpPr>
        <p:spPr>
          <a:xfrm>
            <a:off x="332873" y="999215"/>
            <a:ext cx="11526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1820 Ampère osservò sperimentalmente che due circuiti elettrici attraversati da corrente esercitavano tra loro delle forze proporzionali alle intensità di corrente che li attraversavano. </a:t>
            </a:r>
          </a:p>
          <a:p>
            <a:endParaRPr lang="it-IT" dirty="0"/>
          </a:p>
          <a:p>
            <a:r>
              <a:rPr lang="it-IT" dirty="0"/>
              <a:t>L’esistenza di tali forze può essere verificata con il dispositivo descritto in figura: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065F582-0894-4CDF-8E9C-939D6BA1D4F6}"/>
              </a:ext>
            </a:extLst>
          </p:cNvPr>
          <p:cNvSpPr txBox="1"/>
          <p:nvPr/>
        </p:nvSpPr>
        <p:spPr>
          <a:xfrm>
            <a:off x="5286603" y="3858538"/>
            <a:ext cx="6222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Se le correnti che attraversano i due fili circolano in versi opposti, come nel caso riportato in figura, i due fili si respingono</a:t>
            </a:r>
          </a:p>
        </p:txBody>
      </p:sp>
    </p:spTree>
    <p:extLst>
      <p:ext uri="{BB962C8B-B14F-4D97-AF65-F5344CB8AC3E}">
        <p14:creationId xmlns:p14="http://schemas.microsoft.com/office/powerpoint/2010/main" val="133671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28326664-61E1-4432-B89F-6A610AA27EBE}"/>
              </a:ext>
            </a:extLst>
          </p:cNvPr>
          <p:cNvGrpSpPr/>
          <p:nvPr/>
        </p:nvGrpSpPr>
        <p:grpSpPr>
          <a:xfrm>
            <a:off x="3820886" y="218993"/>
            <a:ext cx="3600449" cy="3328494"/>
            <a:chOff x="4069538" y="1888484"/>
            <a:chExt cx="4682575" cy="4218402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ECEDEEBA-D3F0-40B5-BA5F-3F08EDDCE702}"/>
                </a:ext>
              </a:extLst>
            </p:cNvPr>
            <p:cNvGrpSpPr/>
            <p:nvPr/>
          </p:nvGrpSpPr>
          <p:grpSpPr>
            <a:xfrm>
              <a:off x="4069538" y="1888484"/>
              <a:ext cx="4682575" cy="4218402"/>
              <a:chOff x="6216610" y="2765119"/>
              <a:chExt cx="4102623" cy="3758131"/>
            </a:xfrm>
          </p:grpSpPr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4BEEB883-B320-4ED1-9083-DB38202633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20000"/>
                        </a14:imgEffect>
                      </a14:imgLayer>
                    </a14:imgProps>
                  </a:ext>
                </a:extLst>
              </a:blip>
              <a:srcRect l="44077"/>
              <a:stretch/>
            </p:blipFill>
            <p:spPr>
              <a:xfrm>
                <a:off x="6216610" y="2765119"/>
                <a:ext cx="4102623" cy="3758131"/>
              </a:xfrm>
              <a:prstGeom prst="rect">
                <a:avLst/>
              </a:prstGeom>
            </p:spPr>
          </p:pic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2AE2307-DF40-4786-92F8-B7A67ED6D3FE}"/>
                  </a:ext>
                </a:extLst>
              </p:cNvPr>
              <p:cNvSpPr txBox="1"/>
              <p:nvPr/>
            </p:nvSpPr>
            <p:spPr>
              <a:xfrm>
                <a:off x="8410824" y="5617044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Hg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70325E38-3399-4E7F-8FDE-FF4CC617A713}"/>
                      </a:ext>
                    </a:extLst>
                  </p:cNvPr>
                  <p:cNvSpPr txBox="1"/>
                  <p:nvPr/>
                </p:nvSpPr>
                <p:spPr>
                  <a:xfrm>
                    <a:off x="7648903" y="4852088"/>
                    <a:ext cx="22955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70325E38-3399-4E7F-8FDE-FF4CC617A7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8903" y="4852088"/>
                    <a:ext cx="22955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6364" r="-15152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399A3F98-36B2-47D6-905E-905C2EF805D8}"/>
                      </a:ext>
                    </a:extLst>
                  </p:cNvPr>
                  <p:cNvSpPr txBox="1"/>
                  <p:nvPr/>
                </p:nvSpPr>
                <p:spPr>
                  <a:xfrm>
                    <a:off x="8293388" y="4275894"/>
                    <a:ext cx="2348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399A3F98-36B2-47D6-905E-905C2EF805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3388" y="4275894"/>
                    <a:ext cx="234871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5294" r="-14706" b="-2926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Connettore curvo 51">
                <a:extLst>
                  <a:ext uri="{FF2B5EF4-FFF2-40B4-BE49-F238E27FC236}">
                    <a16:creationId xmlns:a16="http://schemas.microsoft.com/office/drawing/2014/main" id="{EEE4976D-291B-4931-B79F-777B554B05CF}"/>
                  </a:ext>
                </a:extLst>
              </p:cNvPr>
              <p:cNvSpPr/>
              <p:nvPr/>
            </p:nvSpPr>
            <p:spPr>
              <a:xfrm rot="21600000" flipV="1">
                <a:off x="7878453" y="4363813"/>
                <a:ext cx="365760" cy="0"/>
              </a:xfrm>
              <a:prstGeom prst="curvedConnector2">
                <a:avLst/>
              </a:prstGeom>
              <a:solidFill>
                <a:srgbClr val="E71224">
                  <a:alpha val="5000"/>
                </a:srgbClr>
              </a:solidFill>
              <a:ln w="36000">
                <a:solidFill>
                  <a:srgbClr val="E7122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 anchorCtr="1"/>
              <a:lstStyle/>
              <a:p>
                <a:endParaRPr lang="nb-NO">
                  <a:solidFill>
                    <a:srgbClr val="E71224"/>
                  </a:solidFill>
                </a:endParaRPr>
              </a:p>
            </p:txBody>
          </p:sp>
          <p:sp>
            <p:nvSpPr>
              <p:cNvPr id="34" name="Connettore diritto 33">
                <a:extLst>
                  <a:ext uri="{FF2B5EF4-FFF2-40B4-BE49-F238E27FC236}">
                    <a16:creationId xmlns:a16="http://schemas.microsoft.com/office/drawing/2014/main" id="{0F6417B7-4C04-4928-B1A2-A02F85AABB2E}"/>
                  </a:ext>
                </a:extLst>
              </p:cNvPr>
              <p:cNvSpPr/>
              <p:nvPr/>
            </p:nvSpPr>
            <p:spPr>
              <a:xfrm>
                <a:off x="6741720" y="4439160"/>
                <a:ext cx="0" cy="0"/>
              </a:xfrm>
              <a:prstGeom prst="line">
                <a:avLst/>
              </a:prstGeom>
              <a:solidFill>
                <a:srgbClr val="E71224">
                  <a:alpha val="5000"/>
                </a:srgbClr>
              </a:solidFill>
              <a:ln w="36000">
                <a:solidFill>
                  <a:srgbClr val="E7122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 anchorCtr="1"/>
              <a:lstStyle/>
              <a:p>
                <a:endParaRPr lang="nb-NO">
                  <a:solidFill>
                    <a:srgbClr val="E71224"/>
                  </a:solidFill>
                </a:endParaRPr>
              </a:p>
            </p:txBody>
          </p:sp>
          <p:sp>
            <p:nvSpPr>
              <p:cNvPr id="22" name="Connettore curvo 21">
                <a:extLst>
                  <a:ext uri="{FF2B5EF4-FFF2-40B4-BE49-F238E27FC236}">
                    <a16:creationId xmlns:a16="http://schemas.microsoft.com/office/drawing/2014/main" id="{B2F413A3-A041-4914-AE1F-25D0D1129164}"/>
                  </a:ext>
                </a:extLst>
              </p:cNvPr>
              <p:cNvSpPr/>
              <p:nvPr/>
            </p:nvSpPr>
            <p:spPr>
              <a:xfrm rot="21600000" flipH="1" flipV="1">
                <a:off x="8456563" y="4298175"/>
                <a:ext cx="365760" cy="45719"/>
              </a:xfrm>
              <a:prstGeom prst="curvedConnector2">
                <a:avLst/>
              </a:prstGeom>
              <a:solidFill>
                <a:srgbClr val="E71224">
                  <a:alpha val="5000"/>
                </a:srgbClr>
              </a:solidFill>
              <a:ln w="36000">
                <a:solidFill>
                  <a:srgbClr val="E71224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 anchorCtr="1"/>
              <a:lstStyle/>
              <a:p>
                <a:endParaRPr lang="nb-NO">
                  <a:solidFill>
                    <a:srgbClr val="E71224"/>
                  </a:solidFill>
                </a:endParaRPr>
              </a:p>
            </p:txBody>
          </p:sp>
        </p:grp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AE32A31-A4D1-49CC-8B89-57403AA0089A}"/>
                </a:ext>
              </a:extLst>
            </p:cNvPr>
            <p:cNvSpPr txBox="1"/>
            <p:nvPr/>
          </p:nvSpPr>
          <p:spPr>
            <a:xfrm>
              <a:off x="8280528" y="3098200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/>
                <a:t>V</a:t>
              </a:r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0370F87-E746-4099-A080-9DFAFB666365}"/>
              </a:ext>
            </a:extLst>
          </p:cNvPr>
          <p:cNvSpPr txBox="1"/>
          <p:nvPr/>
        </p:nvSpPr>
        <p:spPr>
          <a:xfrm>
            <a:off x="2315820" y="218993"/>
            <a:ext cx="745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Se, al contrario, le correnti circolano nello stesso verso i fili tendono ad attrarsi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97ACE1A-9417-4F0A-9413-B6DC666D9493}"/>
              </a:ext>
            </a:extLst>
          </p:cNvPr>
          <p:cNvSpPr txBox="1"/>
          <p:nvPr/>
        </p:nvSpPr>
        <p:spPr>
          <a:xfrm>
            <a:off x="402883" y="3606737"/>
            <a:ext cx="11283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Se si usano la prima e la seconda legge di Laplace è possibile ottenere un’espressione utile per il calcolo delle forze agenti tra i due circuiti. Partiamo dal calcolo dell’induzione magnetica </a:t>
            </a:r>
            <a:r>
              <a:rPr lang="it-IT" b="1" dirty="0"/>
              <a:t>B</a:t>
            </a:r>
            <a:r>
              <a:rPr lang="it-IT" b="1" baseline="-25000" dirty="0"/>
              <a:t>1</a:t>
            </a:r>
            <a:r>
              <a:rPr lang="it-IT" dirty="0"/>
              <a:t> generata in un punto P dello spazio da dalla corrente che circola nel primo circuito. Per la prima legge di Laplace si ha: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A6E89641-C2F3-4728-B597-B8A625243983}"/>
                  </a:ext>
                </a:extLst>
              </p:cNvPr>
              <p:cNvSpPr txBox="1"/>
              <p:nvPr/>
            </p:nvSpPr>
            <p:spPr>
              <a:xfrm>
                <a:off x="4317413" y="4820797"/>
                <a:ext cx="2938497" cy="1128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∮"/>
                          <m:limLoc m:val="subSup"/>
                          <m:grow m:val="on"/>
                          <m:supHide m:val="on"/>
                          <m:ctrlPr>
                            <a:rPr lang="it-IT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it-IT" sz="24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it-IT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it-IT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it-IT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num>
                            <m:den>
                              <m:sSup>
                                <m:sSupPr>
                                  <m:ctrlPr>
                                    <a:rPr lang="it-IT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A6E89641-C2F3-4728-B597-B8A625243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413" y="4820797"/>
                <a:ext cx="2938497" cy="11281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75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CA657E2-59AB-474F-8420-40DEC0316476}"/>
                  </a:ext>
                </a:extLst>
              </p:cNvPr>
              <p:cNvSpPr txBox="1"/>
              <p:nvPr/>
            </p:nvSpPr>
            <p:spPr>
              <a:xfrm>
                <a:off x="1411705" y="4887364"/>
                <a:ext cx="2938497" cy="1128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∮"/>
                          <m:limLoc m:val="subSup"/>
                          <m:grow m:val="on"/>
                          <m:supHide m:val="on"/>
                          <m:ctrlPr>
                            <a:rPr lang="it-IT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it-IT" sz="24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it-IT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it-IT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it-IT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num>
                            <m:den>
                              <m:sSup>
                                <m:sSupPr>
                                  <m:ctrlPr>
                                    <a:rPr lang="it-IT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24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CA657E2-59AB-474F-8420-40DEC0316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05" y="4887364"/>
                <a:ext cx="2938497" cy="11281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7EC6761-D485-4D88-B16A-316EE58503B2}"/>
                  </a:ext>
                </a:extLst>
              </p:cNvPr>
              <p:cNvSpPr/>
              <p:nvPr/>
            </p:nvSpPr>
            <p:spPr>
              <a:xfrm>
                <a:off x="2675251" y="2724769"/>
                <a:ext cx="7725063" cy="1408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sz="28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t-IT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i="1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it-IT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∮"/>
                          <m:limLoc m:val="subSup"/>
                          <m:grow m:val="on"/>
                          <m:supHide m:val="on"/>
                          <m:ctrlP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it-IT" sz="28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it-IT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it-IT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 </m:t>
                              </m:r>
                              <m:d>
                                <m:dPr>
                                  <m:ctrlPr>
                                    <a:rPr lang="it-IT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800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it-IT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∧</m:t>
                                  </m:r>
                                  <m:sSub>
                                    <m:sSubPr>
                                      <m:ctrlPr>
                                        <a:rPr lang="it-IT" sz="28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it-IT" sz="28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28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it-IT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it-IT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it-IT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it-IT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7EC6761-D485-4D88-B16A-316EE5850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251" y="2724769"/>
                <a:ext cx="7725063" cy="1408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o 3">
            <a:extLst>
              <a:ext uri="{FF2B5EF4-FFF2-40B4-BE49-F238E27FC236}">
                <a16:creationId xmlns:a16="http://schemas.microsoft.com/office/drawing/2014/main" id="{9E734B41-8AE3-4B5C-B58E-9189AD311361}"/>
              </a:ext>
            </a:extLst>
          </p:cNvPr>
          <p:cNvGrpSpPr/>
          <p:nvPr/>
        </p:nvGrpSpPr>
        <p:grpSpPr>
          <a:xfrm>
            <a:off x="7420585" y="1332054"/>
            <a:ext cx="2378528" cy="827380"/>
            <a:chOff x="1428853" y="2579960"/>
            <a:chExt cx="2378528" cy="8273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C7E45C66-5BAF-45D0-A2CC-749A2F4F4B18}"/>
                    </a:ext>
                  </a:extLst>
                </p:cNvPr>
                <p:cNvSpPr txBox="1"/>
                <p:nvPr/>
              </p:nvSpPr>
              <p:spPr>
                <a:xfrm>
                  <a:off x="1428853" y="2735396"/>
                  <a:ext cx="2214902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it-IT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8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it-IT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acc>
                          <m:accPr>
                            <m:chr m:val="⃗"/>
                            <m:ctrlPr>
                              <a:rPr lang="it-IT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it-IT" sz="2800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C7E45C66-5BAF-45D0-A2CC-749A2F4F4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8853" y="2735396"/>
                  <a:ext cx="2214902" cy="4831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E47FE3C9-BE16-476B-9B28-4E6E6926F034}"/>
                </a:ext>
              </a:extLst>
            </p:cNvPr>
            <p:cNvSpPr/>
            <p:nvPr/>
          </p:nvSpPr>
          <p:spPr>
            <a:xfrm>
              <a:off x="1428853" y="2579960"/>
              <a:ext cx="2378528" cy="8273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7CB254D-292B-4EDE-B5A2-A6A76B7C9754}"/>
              </a:ext>
            </a:extLst>
          </p:cNvPr>
          <p:cNvCxnSpPr>
            <a:cxnSpLocks/>
          </p:cNvCxnSpPr>
          <p:nvPr/>
        </p:nvCxnSpPr>
        <p:spPr>
          <a:xfrm flipV="1">
            <a:off x="3449053" y="3585411"/>
            <a:ext cx="1716505" cy="121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ED11C0-8511-4B30-8098-51E3C57E43CC}"/>
              </a:ext>
            </a:extLst>
          </p:cNvPr>
          <p:cNvSpPr txBox="1"/>
          <p:nvPr/>
        </p:nvSpPr>
        <p:spPr>
          <a:xfrm>
            <a:off x="5531628" y="440958"/>
            <a:ext cx="637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proprio nel punto P si trova l’elemento d</a:t>
            </a:r>
            <a:r>
              <a:rPr lang="it-IT" b="1" dirty="0"/>
              <a:t>s</a:t>
            </a:r>
            <a:r>
              <a:rPr lang="it-IT" b="1" baseline="-25000" dirty="0"/>
              <a:t>2</a:t>
            </a:r>
            <a:r>
              <a:rPr lang="it-IT" dirty="0"/>
              <a:t> del secondo circuito, la forza agente su di esso si ricava dalla: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ED9BAEEF-DDAB-4D64-8A33-8333C665B1C7}"/>
              </a:ext>
            </a:extLst>
          </p:cNvPr>
          <p:cNvSpPr/>
          <p:nvPr/>
        </p:nvSpPr>
        <p:spPr>
          <a:xfrm>
            <a:off x="1411705" y="3190305"/>
            <a:ext cx="786063" cy="395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539CD1D-38CD-4BA9-986F-380F23CFAF1A}"/>
              </a:ext>
            </a:extLst>
          </p:cNvPr>
          <p:cNvSpPr txBox="1"/>
          <p:nvPr/>
        </p:nvSpPr>
        <p:spPr>
          <a:xfrm>
            <a:off x="7972926" y="5185844"/>
            <a:ext cx="1755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Integrando si ha: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965BC0AE-2E31-4A75-AB55-1C35CC17C9A9}"/>
              </a:ext>
            </a:extLst>
          </p:cNvPr>
          <p:cNvGrpSpPr/>
          <p:nvPr/>
        </p:nvGrpSpPr>
        <p:grpSpPr>
          <a:xfrm>
            <a:off x="81643" y="69545"/>
            <a:ext cx="4990220" cy="2624809"/>
            <a:chOff x="744" y="69545"/>
            <a:chExt cx="5071119" cy="2624809"/>
          </a:xfrm>
        </p:grpSpPr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9984B098-5CAF-4F91-AFC4-345EB60A3E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100"/>
            <a:stretch/>
          </p:blipFill>
          <p:spPr>
            <a:xfrm>
              <a:off x="744" y="69545"/>
              <a:ext cx="5071119" cy="2530224"/>
            </a:xfrm>
            <a:prstGeom prst="rect">
              <a:avLst/>
            </a:prstGeom>
          </p:spPr>
        </p:pic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52CC0913-EE5C-479F-A062-584833165A76}"/>
                </a:ext>
              </a:extLst>
            </p:cNvPr>
            <p:cNvSpPr/>
            <p:nvPr/>
          </p:nvSpPr>
          <p:spPr>
            <a:xfrm>
              <a:off x="1322614" y="2547257"/>
              <a:ext cx="530679" cy="147097"/>
            </a:xfrm>
            <a:custGeom>
              <a:avLst/>
              <a:gdLst>
                <a:gd name="connsiteX0" fmla="*/ 0 w 530679"/>
                <a:gd name="connsiteY0" fmla="*/ 16329 h 147097"/>
                <a:gd name="connsiteX1" fmla="*/ 228600 w 530679"/>
                <a:gd name="connsiteY1" fmla="*/ 146957 h 147097"/>
                <a:gd name="connsiteX2" fmla="*/ 408215 w 530679"/>
                <a:gd name="connsiteY2" fmla="*/ 40822 h 147097"/>
                <a:gd name="connsiteX3" fmla="*/ 498022 w 530679"/>
                <a:gd name="connsiteY3" fmla="*/ 0 h 147097"/>
                <a:gd name="connsiteX4" fmla="*/ 498022 w 530679"/>
                <a:gd name="connsiteY4" fmla="*/ 0 h 147097"/>
                <a:gd name="connsiteX5" fmla="*/ 530679 w 530679"/>
                <a:gd name="connsiteY5" fmla="*/ 16329 h 14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679" h="147097">
                  <a:moveTo>
                    <a:pt x="0" y="16329"/>
                  </a:moveTo>
                  <a:cubicBezTo>
                    <a:pt x="80282" y="79602"/>
                    <a:pt x="160564" y="142875"/>
                    <a:pt x="228600" y="146957"/>
                  </a:cubicBezTo>
                  <a:cubicBezTo>
                    <a:pt x="296636" y="151039"/>
                    <a:pt x="363311" y="65315"/>
                    <a:pt x="408215" y="40822"/>
                  </a:cubicBezTo>
                  <a:cubicBezTo>
                    <a:pt x="453119" y="16329"/>
                    <a:pt x="498022" y="0"/>
                    <a:pt x="498022" y="0"/>
                  </a:cubicBezTo>
                  <a:lnTo>
                    <a:pt x="498022" y="0"/>
                  </a:lnTo>
                  <a:lnTo>
                    <a:pt x="530679" y="16329"/>
                  </a:ln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1DE6FB4F-84F3-4AA3-823C-38CC976FF3C2}"/>
              </a:ext>
            </a:extLst>
          </p:cNvPr>
          <p:cNvSpPr/>
          <p:nvPr/>
        </p:nvSpPr>
        <p:spPr>
          <a:xfrm>
            <a:off x="10033263" y="5126342"/>
            <a:ext cx="1494064" cy="488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88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 animBg="1"/>
      <p:bldP spid="20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68B784D-A781-47B5-BFB3-0755C855B797}"/>
                  </a:ext>
                </a:extLst>
              </p:cNvPr>
              <p:cNvSpPr txBox="1"/>
              <p:nvPr/>
            </p:nvSpPr>
            <p:spPr>
              <a:xfrm>
                <a:off x="2461708" y="2441075"/>
                <a:ext cx="7096943" cy="1316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280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r>
                        <a:rPr lang="it-IT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∮"/>
                          <m:limLoc m:val="subSup"/>
                          <m:grow m:val="on"/>
                          <m:supHide m:val="on"/>
                          <m:ctrlPr>
                            <a:rPr lang="it-IT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it-IT" sz="28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∮"/>
                              <m:limLoc m:val="subSup"/>
                              <m:grow m:val="on"/>
                              <m:supHide m:val="on"/>
                              <m:ctrlP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it-IT" sz="28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it-IT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800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it-IT" sz="28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∧ </m:t>
                                  </m:r>
                                  <m:d>
                                    <m:dPr>
                                      <m:ctrlPr>
                                        <a:rPr lang="it-IT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it-IT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it-IT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∧</m:t>
                                      </m:r>
                                      <m:sSub>
                                        <m:sSubPr>
                                          <m:ctrlPr>
                                            <a:rPr lang="it-IT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it-IT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it-IT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it-IT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it-IT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it-IT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it-IT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it-IT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it-IT" sz="2800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68B784D-A781-47B5-BFB3-0755C855B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708" y="2441075"/>
                <a:ext cx="7096943" cy="13161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7EC6761-D485-4D88-B16A-316EE58503B2}"/>
                  </a:ext>
                </a:extLst>
              </p:cNvPr>
              <p:cNvSpPr/>
              <p:nvPr/>
            </p:nvSpPr>
            <p:spPr>
              <a:xfrm>
                <a:off x="2461708" y="439551"/>
                <a:ext cx="7526484" cy="1408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i="1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it-IT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∮"/>
                          <m:limLoc m:val="subSup"/>
                          <m:grow m:val="on"/>
                          <m:supHide m:val="on"/>
                          <m:ctrlP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it-IT" sz="28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it-IT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it-IT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 </m:t>
                              </m:r>
                              <m:d>
                                <m:dPr>
                                  <m:ctrlPr>
                                    <a:rPr lang="it-IT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800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it-IT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∧</m:t>
                                  </m:r>
                                  <m:sSub>
                                    <m:sSubPr>
                                      <m:ctrlPr>
                                        <a:rPr lang="it-IT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it-IT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it-IT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it-IT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it-IT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it-IT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it-IT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it-IT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it-IT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7EC6761-D485-4D88-B16A-316EE5850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708" y="439551"/>
                <a:ext cx="7526484" cy="1408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BFD844A5-9681-4D67-90D3-560901E85DEA}"/>
                  </a:ext>
                </a:extLst>
              </p:cNvPr>
              <p:cNvSpPr/>
              <p:nvPr/>
            </p:nvSpPr>
            <p:spPr>
              <a:xfrm>
                <a:off x="5380873" y="5440456"/>
                <a:ext cx="1688154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acc>
                            <m:accPr>
                              <m:chr m:val="⃗"/>
                              <m:ctrlP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BFD844A5-9681-4D67-90D3-560901E85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73" y="5440456"/>
                <a:ext cx="1688154" cy="575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>
            <a:extLst>
              <a:ext uri="{FF2B5EF4-FFF2-40B4-BE49-F238E27FC236}">
                <a16:creationId xmlns:a16="http://schemas.microsoft.com/office/drawing/2014/main" id="{3C9C00D6-053C-45DB-A8A5-57EC5E202CE1}"/>
              </a:ext>
            </a:extLst>
          </p:cNvPr>
          <p:cNvSpPr/>
          <p:nvPr/>
        </p:nvSpPr>
        <p:spPr>
          <a:xfrm>
            <a:off x="3895529" y="2332138"/>
            <a:ext cx="5663122" cy="1491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BE6114D-A2D0-4859-B79C-2C5184F2F496}"/>
                  </a:ext>
                </a:extLst>
              </p:cNvPr>
              <p:cNvSpPr txBox="1"/>
              <p:nvPr/>
            </p:nvSpPr>
            <p:spPr>
              <a:xfrm>
                <a:off x="994611" y="4580021"/>
                <a:ext cx="10623168" cy="67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Per il principio di azione e reazione, la forza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it-IT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che agisce sopra il circuito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, è uguale e contraria alla forza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it-IT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che agisce sopra il circuito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it-IT" dirty="0"/>
                      <m:t>ovvero</m:t>
                    </m:r>
                    <m:r>
                      <m:rPr>
                        <m:nor/>
                      </m:rPr>
                      <a:rPr lang="it-IT" dirty="0"/>
                      <m:t> :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BE6114D-A2D0-4859-B79C-2C5184F2F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11" y="4580021"/>
                <a:ext cx="10623168" cy="679930"/>
              </a:xfrm>
              <a:prstGeom prst="rect">
                <a:avLst/>
              </a:prstGeom>
              <a:blipFill>
                <a:blip r:embed="rId5"/>
                <a:stretch>
                  <a:fillRect l="-459" t="-13393" b="-133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09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2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B874D60-51A6-40D4-BE19-15D1C6BDF5AD}"/>
              </a:ext>
            </a:extLst>
          </p:cNvPr>
          <p:cNvSpPr txBox="1"/>
          <p:nvPr/>
        </p:nvSpPr>
        <p:spPr>
          <a:xfrm>
            <a:off x="2787707" y="56824"/>
            <a:ext cx="6095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accent1"/>
                </a:solidFill>
              </a:rPr>
              <a:t>Caso dei fili paralleli percorsi da corrente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7E8C277-F45B-4B6F-A1A1-6187CEFA8B7E}"/>
              </a:ext>
            </a:extLst>
          </p:cNvPr>
          <p:cNvSpPr txBox="1"/>
          <p:nvPr/>
        </p:nvSpPr>
        <p:spPr>
          <a:xfrm>
            <a:off x="658872" y="750760"/>
            <a:ext cx="11044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Torniamo a considerare il caso particolarmente semplice di due fili percorsi da corrente. </a:t>
            </a:r>
          </a:p>
          <a:p>
            <a:endParaRPr lang="it-IT" dirty="0"/>
          </a:p>
          <a:p>
            <a:r>
              <a:rPr lang="it-IT" dirty="0"/>
              <a:t>Il calcolo della forza agente tra di essi può essere effettuato sviluppando l’equazione appena ricavata oppure in maniera molto più semplice utilizzando la legge di </a:t>
            </a:r>
            <a:r>
              <a:rPr lang="it-IT" b="1" dirty="0"/>
              <a:t>Biot-</a:t>
            </a:r>
            <a:r>
              <a:rPr lang="it-IT" b="1" dirty="0" err="1"/>
              <a:t>Savart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68B2BA3-631B-410B-86A0-BE82036BACD5}"/>
              </a:ext>
            </a:extLst>
          </p:cNvPr>
          <p:cNvGrpSpPr/>
          <p:nvPr/>
        </p:nvGrpSpPr>
        <p:grpSpPr>
          <a:xfrm>
            <a:off x="302079" y="2170322"/>
            <a:ext cx="3258426" cy="3088682"/>
            <a:chOff x="-50857" y="802078"/>
            <a:chExt cx="4132936" cy="3850708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79ED9C74-F449-4C2C-9267-7B6E91D1DCF2}"/>
                </a:ext>
              </a:extLst>
            </p:cNvPr>
            <p:cNvGrpSpPr/>
            <p:nvPr/>
          </p:nvGrpSpPr>
          <p:grpSpPr>
            <a:xfrm>
              <a:off x="-50857" y="802078"/>
              <a:ext cx="3904087" cy="3850708"/>
              <a:chOff x="0" y="1313330"/>
              <a:chExt cx="3904087" cy="3850708"/>
            </a:xfrm>
          </p:grpSpPr>
          <p:pic>
            <p:nvPicPr>
              <p:cNvPr id="26" name="Immagine 25">
                <a:extLst>
                  <a:ext uri="{FF2B5EF4-FFF2-40B4-BE49-F238E27FC236}">
                    <a16:creationId xmlns:a16="http://schemas.microsoft.com/office/drawing/2014/main" id="{7A37A5E1-A33A-4C27-856A-573B454874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30000"/>
                        </a14:imgEffect>
                        <a14:imgEffect>
                          <a14:brightnessContrast bright="48000" contrast="9000"/>
                        </a14:imgEffect>
                      </a14:imgLayer>
                    </a14:imgProps>
                  </a:ext>
                </a:extLst>
              </a:blip>
              <a:srcRect l="36983" t="9406" r="20044" b="19136"/>
              <a:stretch/>
            </p:blipFill>
            <p:spPr>
              <a:xfrm>
                <a:off x="0" y="1313330"/>
                <a:ext cx="3904087" cy="3650042"/>
              </a:xfrm>
              <a:prstGeom prst="rect">
                <a:avLst/>
              </a:prstGeom>
            </p:spPr>
          </p:pic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EF0B34A9-2A77-46E7-A818-83A5CF64EA4A}"/>
                  </a:ext>
                </a:extLst>
              </p:cNvPr>
              <p:cNvSpPr/>
              <p:nvPr/>
            </p:nvSpPr>
            <p:spPr>
              <a:xfrm>
                <a:off x="1035432" y="2299573"/>
                <a:ext cx="268014" cy="212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3B41D667-ADB2-4B52-955E-1FBC4004A1A3}"/>
                  </a:ext>
                </a:extLst>
              </p:cNvPr>
              <p:cNvSpPr txBox="1"/>
              <p:nvPr/>
            </p:nvSpPr>
            <p:spPr>
              <a:xfrm>
                <a:off x="845751" y="2237574"/>
                <a:ext cx="41634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1</a:t>
                </a:r>
              </a:p>
            </p:txBody>
          </p:sp>
          <p:sp>
            <p:nvSpPr>
              <p:cNvPr id="29" name="Ovale 28">
                <a:extLst>
                  <a:ext uri="{FF2B5EF4-FFF2-40B4-BE49-F238E27FC236}">
                    <a16:creationId xmlns:a16="http://schemas.microsoft.com/office/drawing/2014/main" id="{F091DBEB-1E43-4A57-B969-255AD5DAF2E9}"/>
                  </a:ext>
                </a:extLst>
              </p:cNvPr>
              <p:cNvSpPr/>
              <p:nvPr/>
            </p:nvSpPr>
            <p:spPr>
              <a:xfrm>
                <a:off x="118994" y="2832640"/>
                <a:ext cx="3233299" cy="233139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8511328A-DB3D-4EB8-92F2-B80C17D96316}"/>
                  </a:ext>
                </a:extLst>
              </p:cNvPr>
              <p:cNvCxnSpPr/>
              <p:nvPr/>
            </p:nvCxnSpPr>
            <p:spPr>
              <a:xfrm>
                <a:off x="1420373" y="3981166"/>
                <a:ext cx="1822788" cy="61353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>
                <a:extLst>
                  <a:ext uri="{FF2B5EF4-FFF2-40B4-BE49-F238E27FC236}">
                    <a16:creationId xmlns:a16="http://schemas.microsoft.com/office/drawing/2014/main" id="{FC644805-6B52-458D-83E8-94A3DC827B4E}"/>
                  </a:ext>
                </a:extLst>
              </p:cNvPr>
              <p:cNvCxnSpPr/>
              <p:nvPr/>
            </p:nvCxnSpPr>
            <p:spPr>
              <a:xfrm flipV="1">
                <a:off x="986921" y="2635771"/>
                <a:ext cx="134008" cy="1526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50549B04-77A5-45F0-A943-0C258AF815BB}"/>
                  </a:ext>
                </a:extLst>
              </p:cNvPr>
              <p:cNvCxnSpPr/>
              <p:nvPr/>
            </p:nvCxnSpPr>
            <p:spPr>
              <a:xfrm>
                <a:off x="1120929" y="2648792"/>
                <a:ext cx="129790" cy="1396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ttore diritto 32">
                <a:extLst>
                  <a:ext uri="{FF2B5EF4-FFF2-40B4-BE49-F238E27FC236}">
                    <a16:creationId xmlns:a16="http://schemas.microsoft.com/office/drawing/2014/main" id="{1D61D650-C291-43BD-9208-62C5E672D7B9}"/>
                  </a:ext>
                </a:extLst>
              </p:cNvPr>
              <p:cNvCxnSpPr/>
              <p:nvPr/>
            </p:nvCxnSpPr>
            <p:spPr>
              <a:xfrm>
                <a:off x="1110890" y="2186545"/>
                <a:ext cx="0" cy="64609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97370893-69FA-4469-8292-8664B6557D0E}"/>
                </a:ext>
              </a:extLst>
            </p:cNvPr>
            <p:cNvSpPr txBox="1"/>
            <p:nvPr/>
          </p:nvSpPr>
          <p:spPr>
            <a:xfrm>
              <a:off x="3665733" y="1939853"/>
              <a:ext cx="416346" cy="4604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2375637-59C6-4459-87D0-BF94EB27F6B4}"/>
                  </a:ext>
                </a:extLst>
              </p:cNvPr>
              <p:cNvSpPr txBox="1"/>
              <p:nvPr/>
            </p:nvSpPr>
            <p:spPr>
              <a:xfrm>
                <a:off x="3639012" y="2295196"/>
                <a:ext cx="8201240" cy="2132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Sia ad esempio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it-IT" dirty="0"/>
                  <a:t> la distanza tra il filo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ed il filo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. </a:t>
                </a:r>
              </a:p>
              <a:p>
                <a:endParaRPr lang="it-IT" dirty="0"/>
              </a:p>
              <a:p>
                <a:r>
                  <a:rPr lang="it-IT" dirty="0"/>
                  <a:t>Supponiamo che il primo filo sia di lunghezza infinita (nella pratica è sufficiente che sia molto lungo). </a:t>
                </a:r>
              </a:p>
              <a:p>
                <a:endParaRPr lang="it-IT" dirty="0"/>
              </a:p>
              <a:p>
                <a:r>
                  <a:rPr lang="it-IT" dirty="0"/>
                  <a:t>L’induzione magnetica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dovuta alla corrente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che scorre nel primo filo, in tutti i punti che si trovano a distanza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it-IT" dirty="0"/>
                  <a:t> ovvero sul secondo filo, vale: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2375637-59C6-4459-87D0-BF94EB27F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012" y="2295196"/>
                <a:ext cx="8201240" cy="2132122"/>
              </a:xfrm>
              <a:prstGeom prst="rect">
                <a:avLst/>
              </a:prstGeom>
              <a:blipFill>
                <a:blip r:embed="rId4"/>
                <a:stretch>
                  <a:fillRect l="-669" r="-1190" b="-40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A9A910-8523-4EFD-A617-1AE314C3A5AB}"/>
                  </a:ext>
                </a:extLst>
              </p:cNvPr>
              <p:cNvSpPr txBox="1"/>
              <p:nvPr/>
            </p:nvSpPr>
            <p:spPr>
              <a:xfrm>
                <a:off x="5589815" y="5057395"/>
                <a:ext cx="2446118" cy="688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dirty="0" smtClean="0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A9A910-8523-4EFD-A617-1AE314C3A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815" y="5057395"/>
                <a:ext cx="2446118" cy="6888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3642D0A-12B3-4222-928F-A0EC6BD1836B}"/>
              </a:ext>
            </a:extLst>
          </p:cNvPr>
          <p:cNvSpPr txBox="1"/>
          <p:nvPr/>
        </p:nvSpPr>
        <p:spPr>
          <a:xfrm>
            <a:off x="8441777" y="5259004"/>
            <a:ext cx="180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(k</a:t>
            </a:r>
            <a:r>
              <a:rPr lang="it-IT" baseline="-25000" dirty="0"/>
              <a:t>1 </a:t>
            </a:r>
            <a:r>
              <a:rPr lang="it-IT" dirty="0"/>
              <a:t>nel verso di i</a:t>
            </a:r>
            <a:r>
              <a:rPr lang="it-IT" baseline="-25000" dirty="0"/>
              <a:t>1</a:t>
            </a:r>
            <a:r>
              <a:rPr lang="it-IT" dirty="0"/>
              <a:t>)</a:t>
            </a:r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E3308AA2-D0CA-41DF-9B27-A63B819EB027}"/>
              </a:ext>
            </a:extLst>
          </p:cNvPr>
          <p:cNvSpPr/>
          <p:nvPr/>
        </p:nvSpPr>
        <p:spPr>
          <a:xfrm>
            <a:off x="10768692" y="5288548"/>
            <a:ext cx="935169" cy="310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7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437241-9220-4BAD-8981-D62E22C7BA59}"/>
                  </a:ext>
                </a:extLst>
              </p:cNvPr>
              <p:cNvSpPr txBox="1"/>
              <p:nvPr/>
            </p:nvSpPr>
            <p:spPr>
              <a:xfrm>
                <a:off x="4136862" y="1173778"/>
                <a:ext cx="6573723" cy="722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it-IT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it-IT" sz="2800" dirty="0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it-IT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nary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it-IT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f>
                          <m:f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it-I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it-IT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it-IT" sz="2800" dirty="0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it-IT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2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it-IT" sz="2800" dirty="0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it-IT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2800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it-IT" sz="2800" dirty="0"/>
                  <a:t>=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5437241-9220-4BAD-8981-D62E22C7B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862" y="1173778"/>
                <a:ext cx="6573723" cy="722762"/>
              </a:xfrm>
              <a:prstGeom prst="rect">
                <a:avLst/>
              </a:prstGeom>
              <a:blipFill>
                <a:blip r:embed="rId2"/>
                <a:stretch>
                  <a:fillRect r="-2319" b="-152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91A2BC2-014F-4534-B402-45A299692ABC}"/>
                  </a:ext>
                </a:extLst>
              </p:cNvPr>
              <p:cNvSpPr txBox="1"/>
              <p:nvPr/>
            </p:nvSpPr>
            <p:spPr>
              <a:xfrm>
                <a:off x="4405023" y="2342497"/>
                <a:ext cx="4267579" cy="106824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it-IT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  <m:r>
                        <a:rPr lang="it-IT" sz="2800" dirty="0" smtClean="0">
                          <a:latin typeface="Cambria Math" panose="02040503050406030204" pitchFamily="18" charset="0"/>
                        </a:rPr>
                        <m:t>∧</m:t>
                      </m:r>
                      <m:f>
                        <m:fPr>
                          <m:ctrlPr>
                            <a:rPr lang="it-IT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2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8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800" dirty="0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⃗"/>
                              <m:ctrlPr>
                                <a:rPr lang="it-IT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it-IT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it-IT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91A2BC2-014F-4534-B402-45A299692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23" y="2342497"/>
                <a:ext cx="4267579" cy="1068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e 8">
            <a:extLst>
              <a:ext uri="{FF2B5EF4-FFF2-40B4-BE49-F238E27FC236}">
                <a16:creationId xmlns:a16="http://schemas.microsoft.com/office/drawing/2014/main" id="{B545A45F-FC93-47AC-B363-B510C1E576F9}"/>
              </a:ext>
            </a:extLst>
          </p:cNvPr>
          <p:cNvSpPr/>
          <p:nvPr/>
        </p:nvSpPr>
        <p:spPr>
          <a:xfrm>
            <a:off x="3853230" y="2435046"/>
            <a:ext cx="551793" cy="584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0753CFE5-A0FE-426D-8C58-01AFF3B4736E}"/>
              </a:ext>
            </a:extLst>
          </p:cNvPr>
          <p:cNvGrpSpPr/>
          <p:nvPr/>
        </p:nvGrpSpPr>
        <p:grpSpPr>
          <a:xfrm>
            <a:off x="-50857" y="802078"/>
            <a:ext cx="4142181" cy="3850709"/>
            <a:chOff x="-50857" y="802078"/>
            <a:chExt cx="4142181" cy="3850709"/>
          </a:xfrm>
        </p:grpSpPr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7F3F5DC-4660-4114-B66E-685F66D21ADE}"/>
                </a:ext>
              </a:extLst>
            </p:cNvPr>
            <p:cNvGrpSpPr/>
            <p:nvPr/>
          </p:nvGrpSpPr>
          <p:grpSpPr>
            <a:xfrm>
              <a:off x="-50857" y="802078"/>
              <a:ext cx="3904087" cy="3850709"/>
              <a:chOff x="0" y="1313330"/>
              <a:chExt cx="3904087" cy="3850709"/>
            </a:xfrm>
          </p:grpSpPr>
          <p:pic>
            <p:nvPicPr>
              <p:cNvPr id="7" name="Immagine 6">
                <a:extLst>
                  <a:ext uri="{FF2B5EF4-FFF2-40B4-BE49-F238E27FC236}">
                    <a16:creationId xmlns:a16="http://schemas.microsoft.com/office/drawing/2014/main" id="{0A2B3CB0-1383-4137-8C16-A817056E48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30000"/>
                        </a14:imgEffect>
                        <a14:imgEffect>
                          <a14:brightnessContrast bright="48000" contrast="9000"/>
                        </a14:imgEffect>
                      </a14:imgLayer>
                    </a14:imgProps>
                  </a:ext>
                </a:extLst>
              </a:blip>
              <a:srcRect l="36983" t="9406" r="20044" b="19136"/>
              <a:stretch/>
            </p:blipFill>
            <p:spPr>
              <a:xfrm>
                <a:off x="0" y="1313330"/>
                <a:ext cx="3904087" cy="3650042"/>
              </a:xfrm>
              <a:prstGeom prst="rect">
                <a:avLst/>
              </a:prstGeom>
            </p:spPr>
          </p:pic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1CC44216-8C8A-42B1-807E-5B721719A0A4}"/>
                  </a:ext>
                </a:extLst>
              </p:cNvPr>
              <p:cNvSpPr/>
              <p:nvPr/>
            </p:nvSpPr>
            <p:spPr>
              <a:xfrm>
                <a:off x="1035432" y="2299573"/>
                <a:ext cx="268014" cy="2121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6D1955D-7AEA-443B-A43D-F96BD27A8173}"/>
                  </a:ext>
                </a:extLst>
              </p:cNvPr>
              <p:cNvSpPr txBox="1"/>
              <p:nvPr/>
            </p:nvSpPr>
            <p:spPr>
              <a:xfrm>
                <a:off x="827258" y="2299573"/>
                <a:ext cx="4163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1</a:t>
                </a:r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7A16A569-CF7D-4E0C-98DC-502934BABC2E}"/>
                  </a:ext>
                </a:extLst>
              </p:cNvPr>
              <p:cNvSpPr/>
              <p:nvPr/>
            </p:nvSpPr>
            <p:spPr>
              <a:xfrm>
                <a:off x="118995" y="2832640"/>
                <a:ext cx="3233299" cy="233139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805F09A7-4243-4C84-8A1B-C97FE30E690F}"/>
                  </a:ext>
                </a:extLst>
              </p:cNvPr>
              <p:cNvCxnSpPr/>
              <p:nvPr/>
            </p:nvCxnSpPr>
            <p:spPr>
              <a:xfrm>
                <a:off x="1420373" y="3981166"/>
                <a:ext cx="1822788" cy="61353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ttore diritto 15">
                <a:extLst>
                  <a:ext uri="{FF2B5EF4-FFF2-40B4-BE49-F238E27FC236}">
                    <a16:creationId xmlns:a16="http://schemas.microsoft.com/office/drawing/2014/main" id="{BC359FF8-43B1-41B0-BE68-B47276A78EAF}"/>
                  </a:ext>
                </a:extLst>
              </p:cNvPr>
              <p:cNvCxnSpPr/>
              <p:nvPr/>
            </p:nvCxnSpPr>
            <p:spPr>
              <a:xfrm flipV="1">
                <a:off x="986921" y="2635771"/>
                <a:ext cx="134008" cy="1526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1842581E-7CB8-474D-89D8-2AA336EDE5BE}"/>
                  </a:ext>
                </a:extLst>
              </p:cNvPr>
              <p:cNvCxnSpPr/>
              <p:nvPr/>
            </p:nvCxnSpPr>
            <p:spPr>
              <a:xfrm>
                <a:off x="1120929" y="2648792"/>
                <a:ext cx="129790" cy="1396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nettore diritto 19">
                <a:extLst>
                  <a:ext uri="{FF2B5EF4-FFF2-40B4-BE49-F238E27FC236}">
                    <a16:creationId xmlns:a16="http://schemas.microsoft.com/office/drawing/2014/main" id="{A765A02E-30C2-453D-A15A-B32329D21B0A}"/>
                  </a:ext>
                </a:extLst>
              </p:cNvPr>
              <p:cNvCxnSpPr/>
              <p:nvPr/>
            </p:nvCxnSpPr>
            <p:spPr>
              <a:xfrm>
                <a:off x="1110890" y="2186545"/>
                <a:ext cx="0" cy="64609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E8149F7-B5E2-40C4-B673-62F3A5EAFE2B}"/>
                </a:ext>
              </a:extLst>
            </p:cNvPr>
            <p:cNvSpPr txBox="1"/>
            <p:nvPr/>
          </p:nvSpPr>
          <p:spPr>
            <a:xfrm>
              <a:off x="3674977" y="2016190"/>
              <a:ext cx="41634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805F051-C7E5-42C2-87E0-DF31AF58981F}"/>
              </a:ext>
            </a:extLst>
          </p:cNvPr>
          <p:cNvSpPr txBox="1"/>
          <p:nvPr/>
        </p:nvSpPr>
        <p:spPr>
          <a:xfrm>
            <a:off x="3853230" y="342900"/>
            <a:ext cx="437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forza agente sul secondo filo sarà data da: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0AE1450-D50E-4A26-BC6B-563E49016044}"/>
                  </a:ext>
                </a:extLst>
              </p:cNvPr>
              <p:cNvSpPr txBox="1"/>
              <p:nvPr/>
            </p:nvSpPr>
            <p:spPr>
              <a:xfrm>
                <a:off x="4251134" y="3645387"/>
                <a:ext cx="546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Se il tratto considerato di filo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ha lunghezza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si ha: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0AE1450-D50E-4A26-BC6B-563E49016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134" y="3645387"/>
                <a:ext cx="5462906" cy="369332"/>
              </a:xfrm>
              <a:prstGeom prst="rect">
                <a:avLst/>
              </a:prstGeom>
              <a:blipFill>
                <a:blip r:embed="rId6"/>
                <a:stretch>
                  <a:fillRect l="-892"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00DD9B36-2D1A-40F9-8A0F-E0331575A984}"/>
                  </a:ext>
                </a:extLst>
              </p:cNvPr>
              <p:cNvSpPr/>
              <p:nvPr/>
            </p:nvSpPr>
            <p:spPr>
              <a:xfrm>
                <a:off x="4997941" y="5027828"/>
                <a:ext cx="3610219" cy="855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it-IT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it-IT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it-IT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  <m:r>
                        <a:rPr lang="it-IT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200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⃗"/>
                              <m:ctrlPr>
                                <a:rPr lang="it-IT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00DD9B36-2D1A-40F9-8A0F-E0331575A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941" y="5027828"/>
                <a:ext cx="3610219" cy="8554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tangolo 23">
            <a:extLst>
              <a:ext uri="{FF2B5EF4-FFF2-40B4-BE49-F238E27FC236}">
                <a16:creationId xmlns:a16="http://schemas.microsoft.com/office/drawing/2014/main" id="{319266D9-EE8C-4C54-A353-393D2452AF79}"/>
              </a:ext>
            </a:extLst>
          </p:cNvPr>
          <p:cNvSpPr/>
          <p:nvPr/>
        </p:nvSpPr>
        <p:spPr>
          <a:xfrm>
            <a:off x="4050918" y="4249368"/>
            <a:ext cx="5663122" cy="1858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/>
          </a:p>
        </p:txBody>
      </p:sp>
      <p:sp>
        <p:nvSpPr>
          <p:cNvPr id="25" name="Parentesi graffa chiusa 24">
            <a:extLst>
              <a:ext uri="{FF2B5EF4-FFF2-40B4-BE49-F238E27FC236}">
                <a16:creationId xmlns:a16="http://schemas.microsoft.com/office/drawing/2014/main" id="{FDC83CA6-CAEC-4D38-A0B9-E37C397A5215}"/>
              </a:ext>
            </a:extLst>
          </p:cNvPr>
          <p:cNvSpPr/>
          <p:nvPr/>
        </p:nvSpPr>
        <p:spPr>
          <a:xfrm rot="16200000">
            <a:off x="6830879" y="4386316"/>
            <a:ext cx="308224" cy="108076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5F205C71-1906-41C1-A788-D6FA1C1F9879}"/>
                  </a:ext>
                </a:extLst>
              </p:cNvPr>
              <p:cNvSpPr/>
              <p:nvPr/>
            </p:nvSpPr>
            <p:spPr>
              <a:xfrm>
                <a:off x="6630343" y="4339321"/>
                <a:ext cx="704488" cy="416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t-IT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it-IT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5F205C71-1906-41C1-A788-D6FA1C1F9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343" y="4339321"/>
                <a:ext cx="704488" cy="416589"/>
              </a:xfrm>
              <a:prstGeom prst="rect">
                <a:avLst/>
              </a:prstGeom>
              <a:blipFill>
                <a:blip r:embed="rId8"/>
                <a:stretch>
                  <a:fillRect t="-8824" r="-21739" b="-14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6F904B64-B012-4FF8-BAE0-F8D92DEDA8CA}"/>
              </a:ext>
            </a:extLst>
          </p:cNvPr>
          <p:cNvSpPr/>
          <p:nvPr/>
        </p:nvSpPr>
        <p:spPr>
          <a:xfrm>
            <a:off x="2686050" y="393825"/>
            <a:ext cx="762344" cy="318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17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/>
      <p:bldP spid="23" grpId="0"/>
      <p:bldP spid="24" grpId="0" animBg="1"/>
      <p:bldP spid="25" grpId="0" animBg="1"/>
      <p:bldP spid="2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568B784D-A781-47B5-BFB3-0755C855B797}"/>
              </a:ext>
            </a:extLst>
          </p:cNvPr>
          <p:cNvSpPr txBox="1"/>
          <p:nvPr/>
        </p:nvSpPr>
        <p:spPr>
          <a:xfrm>
            <a:off x="3243941" y="2089355"/>
            <a:ext cx="311752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400" dirty="0"/>
              <a:t>Prodotto triplo vettoriale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7E45C66-5BAF-45D0-A2CC-749A2F4F4B18}"/>
                  </a:ext>
                </a:extLst>
              </p:cNvPr>
              <p:cNvSpPr txBox="1"/>
              <p:nvPr/>
            </p:nvSpPr>
            <p:spPr>
              <a:xfrm>
                <a:off x="2706833" y="2593919"/>
                <a:ext cx="4290982" cy="446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d>
                        <m:d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7E45C66-5BAF-45D0-A2CC-749A2F4F4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33" y="2593919"/>
                <a:ext cx="4290982" cy="44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52419C64-09D0-4D74-ACED-F45747A2D650}"/>
                  </a:ext>
                </a:extLst>
              </p:cNvPr>
              <p:cNvSpPr/>
              <p:nvPr/>
            </p:nvSpPr>
            <p:spPr>
              <a:xfrm>
                <a:off x="1415654" y="554221"/>
                <a:ext cx="10402848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it-IT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  <m:sub>
                          <m: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it-IT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it-IT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⋅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d>
                          <m:r>
                            <a:rPr lang="it-IT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d>
                            <m:dPr>
                              <m:ctrlP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⋅</m:t>
                              </m:r>
                              <m:sSub>
                                <m:sSubPr>
                                  <m:ctrlPr>
                                    <a:rPr lang="it-IT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t-IT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52419C64-09D0-4D74-ACED-F45747A2D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654" y="554221"/>
                <a:ext cx="10402848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arentesi graffa chiusa 13">
            <a:extLst>
              <a:ext uri="{FF2B5EF4-FFF2-40B4-BE49-F238E27FC236}">
                <a16:creationId xmlns:a16="http://schemas.microsoft.com/office/drawing/2014/main" id="{EC3178E2-C554-49AC-97CE-F091C5D32B2D}"/>
              </a:ext>
            </a:extLst>
          </p:cNvPr>
          <p:cNvSpPr/>
          <p:nvPr/>
        </p:nvSpPr>
        <p:spPr>
          <a:xfrm rot="5400000">
            <a:off x="4609133" y="792209"/>
            <a:ext cx="486382" cy="1757576"/>
          </a:xfrm>
          <a:prstGeom prst="rightBrace">
            <a:avLst>
              <a:gd name="adj1" fmla="val 8333"/>
              <a:gd name="adj2" fmla="val 50929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747AF28-41FD-4FEA-A907-111821829011}"/>
              </a:ext>
            </a:extLst>
          </p:cNvPr>
          <p:cNvCxnSpPr/>
          <p:nvPr/>
        </p:nvCxnSpPr>
        <p:spPr>
          <a:xfrm>
            <a:off x="8507616" y="554221"/>
            <a:ext cx="721749" cy="1025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FCBD064-F43B-4DDE-A361-850387BA19E5}"/>
              </a:ext>
            </a:extLst>
          </p:cNvPr>
          <p:cNvCxnSpPr>
            <a:cxnSpLocks/>
          </p:cNvCxnSpPr>
          <p:nvPr/>
        </p:nvCxnSpPr>
        <p:spPr>
          <a:xfrm flipV="1">
            <a:off x="8507616" y="554222"/>
            <a:ext cx="721749" cy="101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CA587677-48E4-496C-91DB-75A74DEBC492}"/>
              </a:ext>
            </a:extLst>
          </p:cNvPr>
          <p:cNvSpPr/>
          <p:nvPr/>
        </p:nvSpPr>
        <p:spPr>
          <a:xfrm>
            <a:off x="373498" y="863612"/>
            <a:ext cx="808264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182A9F2-73C8-40F8-BF25-E05F3F6BAD7C}"/>
              </a:ext>
            </a:extLst>
          </p:cNvPr>
          <p:cNvSpPr txBox="1"/>
          <p:nvPr/>
        </p:nvSpPr>
        <p:spPr>
          <a:xfrm>
            <a:off x="7539344" y="1564888"/>
            <a:ext cx="294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(sono tra loro perpendicolari)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15CD0CC-AFE0-414D-91DD-C265BE2A1EEA}"/>
                  </a:ext>
                </a:extLst>
              </p:cNvPr>
              <p:cNvSpPr txBox="1"/>
              <p:nvPr/>
            </p:nvSpPr>
            <p:spPr>
              <a:xfrm>
                <a:off x="515710" y="3780064"/>
                <a:ext cx="11160579" cy="166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Il vettore risultante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it-IT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000" dirty="0"/>
                  <a:t> è orientato dal filo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000" dirty="0"/>
                  <a:t>al filo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000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it-IT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it-IT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it-IT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000" dirty="0"/>
                  <a:t>sono concordi altrimenti sarà orientato nel verso opposto.</a:t>
                </a:r>
              </a:p>
              <a:p>
                <a:endParaRPr lang="it-IT" sz="2000" dirty="0"/>
              </a:p>
              <a:p>
                <a:r>
                  <a:rPr lang="it-IT" sz="2000" dirty="0"/>
                  <a:t>In termini fisici questo vuol dire che se le correnti nei fili hanno lo stesso verso la forza di interazione sarà attrattiva mentre se hanno verso opposto sarà repulsiva. 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15CD0CC-AFE0-414D-91DD-C265BE2A1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10" y="3780064"/>
                <a:ext cx="11160579" cy="1668598"/>
              </a:xfrm>
              <a:prstGeom prst="rect">
                <a:avLst/>
              </a:prstGeom>
              <a:blipFill>
                <a:blip r:embed="rId4"/>
                <a:stretch>
                  <a:fillRect l="-601" t="-5109" b="-54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9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4" grpId="0" animBg="1"/>
      <p:bldP spid="7" grpId="0"/>
    </p:bld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B6F6ADED97B1A4A868B0157F67E4AFC" ma:contentTypeVersion="8" ma:contentTypeDescription="Creare un nuovo documento." ma:contentTypeScope="" ma:versionID="8cd48e2e0a24628b40ba0f3a26adebde">
  <xsd:schema xmlns:xsd="http://www.w3.org/2001/XMLSchema" xmlns:xs="http://www.w3.org/2001/XMLSchema" xmlns:p="http://schemas.microsoft.com/office/2006/metadata/properties" xmlns:ns3="c81e87da-12aa-4087-b994-ec99db9c6203" targetNamespace="http://schemas.microsoft.com/office/2006/metadata/properties" ma:root="true" ma:fieldsID="44000bb4fccfe3e9e0acd7fa64d6c4b7" ns3:_="">
    <xsd:import namespace="c81e87da-12aa-4087-b994-ec99db9c62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e87da-12aa-4087-b994-ec99db9c62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E2F129-3BC7-48FE-9A47-A7B9ECBA5E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1e87da-12aa-4087-b994-ec99db9c62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32C3BF-B379-42DA-A5A6-55AC6DBE25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EAFC52A-0DCD-4387-8890-99852DD8AD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228</TotalTime>
  <Words>814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Cambria Math</vt:lpstr>
      <vt:lpstr>Retrospettivo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Divergenza del campo vettoriale B ⃗</dc:title>
  <dc:creator>PARLAPIANO FEDERICA</dc:creator>
  <cp:lastModifiedBy>DANIELE EUGENIO LUCCHETTA</cp:lastModifiedBy>
  <cp:revision>42</cp:revision>
  <dcterms:created xsi:type="dcterms:W3CDTF">2020-05-11T08:48:29Z</dcterms:created>
  <dcterms:modified xsi:type="dcterms:W3CDTF">2021-04-26T13:51:38Z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0x010100DB6F6ADED97B1A4A868B0157F67E4AFC</vt:lpwstr>
  </property>
</Properties>
</file>