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E668-5D7A-1BC3-C304-659D78962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A0127-520E-32F4-CB70-0E6514C23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F76E-9188-3ED2-BD44-1018476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73D8-BE91-9F85-DD3A-31865374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D12E-6066-1439-7B48-7793A95A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DC56-F944-BC48-CBDF-3913117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8918-8DA7-2D24-7B5C-634C183C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0E0-CCD2-BB70-DF73-B825815F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7C3F-EC5C-FF94-AA36-72D61F0F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FC31-2C62-C979-6C04-8F380BDE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8503E-1E68-93E5-C4BB-29B7154CC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C74A-00F4-5F38-665D-1E3EFA580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CA43-FCFB-A09F-48CF-DA631EED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820F-73B6-6AAB-E36C-C7C2B052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571F-5E0B-FE42-2276-D53CCD15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1F18-39A0-1C49-00F7-D90853C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78B8-5178-5137-8B34-53B102A9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BBD9-9531-A7AE-7A0C-1A5AAC8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38E8-48DF-5B21-38AE-69EC4857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4A4E-0823-7D1E-5E39-66A2DEBB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7F9-8A19-4AF4-E702-005FF04A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A565-5CD7-F386-3CD2-1DCA8903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5DFD-398E-7164-053F-32D81D94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AEE5-3A35-1F6A-1F3A-B3F8DAB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7173-DDA2-5C8F-38E5-827CDBC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7CA-13BE-7BA8-3C99-FFE36B6D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08E-EEBD-FAAD-E461-0C9705DA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704E0-00C0-6384-3FA9-3D27DAAF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EAE7-33F8-707C-275D-D1237053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C8A6-5569-C77C-3F28-7BF7553D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CF21-8A5B-0AFB-4724-3BD29AE4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7D85-E18D-9968-2CAA-3C4FCCC0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71D7-EF3D-2FBA-494A-EC96C665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37B5D-ACF2-9C2E-30BD-5BAD7672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FFA4B-972C-BF12-E95E-D37482912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04D33-B90D-5FD9-0FA1-EDCB2999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83503-B5D8-42D7-8B98-B98B808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91CF1-4BCB-9F39-38CE-5AFE83C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A65CD-415C-C573-5D75-5C26714C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100-F167-0EC1-720A-B7548B16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6869-2F58-1DE2-56FB-8CEFAA32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2715A-A313-D15E-7B67-9D822E7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F8B5-B840-1FAF-81B7-D0FAFA31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3332-E14B-74E7-43E9-D0390091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66AD0-41FE-D253-DB2D-D5F2D61C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216F-DABC-1BA1-3E85-1830645B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5FDD-0862-0C94-A9B8-EE65553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57FA-7ED0-1D29-FC47-C2528747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60B0-38F9-828C-1C70-DE83669A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E8EF-7F29-00BA-08B3-6489F436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473E-955A-23CD-859E-6D339E1D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377-FBF7-1C59-E290-21C3B2A2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0934-08B7-DBBE-75D8-1C7CE18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684F0-94F9-AA48-CB5A-D5E07173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04B30-ABA7-861B-9EE6-16B4803D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A5FE-F925-8D97-1431-3B79E17A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AEE66-3AD0-648A-C9E2-D0BED078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2C88-805B-3F3B-7840-71A006EA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5F6EC-74F2-3791-3B68-3E78F9CC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860A3-C703-C1B2-730C-515A51B1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0A5A-62BE-8999-F818-CAA12E0A2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D85A-CDC5-48C3-B2E8-F46212D4BC3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A22E-E1DC-F0A1-D27E-D3E07176C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1347-AA47-27B3-DA0C-D79BC84A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4AEB-6279-4683-BF83-919E4682C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2EEA-AD8A-1378-A44D-D0561D431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DUFITIMANA Theoneste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02230-B8B3-E94F-1B41-FD9CADF4C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Brainiacs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4B59-184B-43B1-EEC3-41885A5B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E243-C353-89AA-85CF-DD400579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X=6,</a:t>
            </a:r>
          </a:p>
          <a:p>
            <a:r>
              <a:rPr lang="en-US" dirty="0"/>
              <a:t>Y=6</a:t>
            </a:r>
          </a:p>
          <a:p>
            <a:r>
              <a:rPr lang="en-US" dirty="0"/>
              <a:t>Z=11</a:t>
            </a:r>
          </a:p>
          <a:p>
            <a:r>
              <a:rPr lang="en-US" dirty="0"/>
              <a:t>Result1=40</a:t>
            </a:r>
          </a:p>
          <a:p>
            <a:r>
              <a:rPr lang="en-US" dirty="0"/>
              <a:t>Result2=35</a:t>
            </a:r>
          </a:p>
          <a:p>
            <a:r>
              <a:rPr lang="en-US" dirty="0"/>
              <a:t>Result3=164</a:t>
            </a:r>
          </a:p>
        </p:txBody>
      </p:sp>
    </p:spTree>
    <p:extLst>
      <p:ext uri="{BB962C8B-B14F-4D97-AF65-F5344CB8AC3E}">
        <p14:creationId xmlns:p14="http://schemas.microsoft.com/office/powerpoint/2010/main" val="71022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0FDE-3106-38FD-F5AB-A4061AEB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230-214A-CD46-877C-90F3F615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Result1= 1</a:t>
            </a:r>
          </a:p>
          <a:p>
            <a:r>
              <a:rPr lang="en-US" dirty="0"/>
              <a:t>result2= 1</a:t>
            </a:r>
          </a:p>
          <a:p>
            <a:r>
              <a:rPr lang="en-US" dirty="0"/>
              <a:t>Result3=1</a:t>
            </a:r>
          </a:p>
        </p:txBody>
      </p:sp>
    </p:spTree>
    <p:extLst>
      <p:ext uri="{BB962C8B-B14F-4D97-AF65-F5344CB8AC3E}">
        <p14:creationId xmlns:p14="http://schemas.microsoft.com/office/powerpoint/2010/main" val="26357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DUFITIMANA Theoneste </vt:lpstr>
      <vt:lpstr>Question 1 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DUFITIMANA Theoneste </dc:title>
  <dc:creator>Theoneste</dc:creator>
  <cp:lastModifiedBy>Theoneste</cp:lastModifiedBy>
  <cp:revision>3</cp:revision>
  <dcterms:created xsi:type="dcterms:W3CDTF">2023-10-25T19:52:03Z</dcterms:created>
  <dcterms:modified xsi:type="dcterms:W3CDTF">2023-10-26T03:12:02Z</dcterms:modified>
</cp:coreProperties>
</file>