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Kyle Riedeman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15.xml" Type="http://schemas.openxmlformats.org/officeDocument/2006/relationships/slide" Id="rId21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16.xml" Type="http://schemas.openxmlformats.org/officeDocument/2006/relationships/slide" Id="rId22"/><Relationship Target="slides/slide7.xml" Type="http://schemas.openxmlformats.org/officeDocument/2006/relationships/slide" Id="rId13"/><Relationship Target="theme/theme1.xml" Type="http://schemas.openxmlformats.org/officeDocument/2006/relationships/theme" Id="rId1"/><Relationship Target="slides/slide17.xml" Type="http://schemas.openxmlformats.org/officeDocument/2006/relationships/slide" Id="rId23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slides/slide18.xml" Type="http://schemas.openxmlformats.org/officeDocument/2006/relationships/slide" Id="rId24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I'm adding the finished app screenshots because the mockups look like shit, and I don't want people to think that I made that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112776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914400"/>
            <a:ext cy="2245499" cx="103632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0000"/>
              </a:buClr>
              <a:buSzPct val="100000"/>
              <a:defRPr sz="7200"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914400"/>
            <a:ext cy="949799" cx="103632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115824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609600"/>
            <a:ext cy="4620299" cx="10972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115824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609600"/>
            <a:ext cy="4620299" cx="5373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6208889"/>
            <a:ext cy="4620299" cx="5373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115824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115824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609600"/>
            <a:ext cy="692700" cx="109727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618518" x="1141412"/>
            <a:ext cy="1478700" cx="990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2249486" x="1141412"/>
            <a:ext cy="3541800" cx="990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8100" marL="22860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algn="l" rtl="0" indent="-69850" marL="6858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algn="l" rtl="0" indent="-85725" marL="11430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algn="l" rtl="0" indent="-101600" marL="16002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algn="l" rtl="0" indent="-101600" marL="20574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algn="l" rtl="0" indent="-117475" marL="25146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algn="l" rtl="0" indent="-117475" marL="29718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algn="l" rtl="0" indent="-117475" marL="34290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algn="l" rtl="0" indent="-117475" marL="38862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y="5883276" x="7456921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5883275" x="1141411"/>
            <a:ext cy="365099" cx="623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5883273" x="10276321"/>
            <a:ext cy="365099" cx="77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609600"/>
            <a:ext cy="4620299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6.png" Type="http://schemas.openxmlformats.org/officeDocument/2006/relationships/image" Id="rId4"/><Relationship Target="../comments/comment1.xml" Type="http://schemas.openxmlformats.org/officeDocument/2006/relationships/comments" Id="rId3"/><Relationship Target="../media/image17.png" Type="http://schemas.openxmlformats.org/officeDocument/2006/relationships/image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5.xml" Type="http://schemas.openxmlformats.org/officeDocument/2006/relationships/slideLayout" Id="rId1"/><Relationship Target="http://youtube.com/v/L51B-wW8wlk" Type="http://schemas.openxmlformats.org/officeDocument/2006/relationships/hyperlink" TargetMode="External" Id="rId4"/><Relationship Target="../media/image13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04.png" Type="http://schemas.openxmlformats.org/officeDocument/2006/relationships/image" Id="rId3"/><Relationship Target="../media/image07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2514300" x="914425"/>
            <a:ext cy="949799" cx="10363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sz="5800" lang="en-US"/>
              <a:t>IT POS Check In Presentation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4124476" x="914400"/>
            <a:ext cy="949799" cx="10363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FEDORA THE EXPLORERS:</a:t>
            </a:r>
          </a:p>
          <a:p>
            <a:pPr algn="l" rtl="0" lvl="0" marR="0" indent="0" marL="0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KYLE RIEDEMANN, HALI DEUBLER, KEITH WRIGHT, TRAVIS DEVER, AARON WRIGHT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y="5875078" x="609600"/>
            <a:ext cy="692700" cx="10972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3600" lang="en-US">
                <a:solidFill>
                  <a:srgbClr val="000000"/>
                </a:solidFill>
              </a:rPr>
              <a:t>CONCEPTUAL DESIGN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528250" x="8552000"/>
            <a:ext cy="5260199" cx="36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The unblurred tables show the part of the database that our application interacts with.</a:t>
            </a:r>
            <a:br>
              <a:rPr sz="2400" lang="en-US"/>
            </a:b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Our app makes GET requests about the computer, ticket, client, and user tables, and POST requests to the update the timesheet table.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875075" cx="807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Django REST API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947332" x="609600"/>
            <a:ext cy="4620299" cx="10972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-US"/>
              <a:t>curl -X POST -H "Accept: appname=Kyle Riedemann" -F "clock_in=2014-11-29T14:29:00Z" -F "clock_out=2014-11-29T16:30:00Z" "http://ip_address:port/timesheet/"</a:t>
            </a:r>
            <a:br>
              <a:rPr sz="2400" lang="en-US"/>
            </a:b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-US"/>
              <a:t>Above is an example of the API usage that will post the data “Kyle Riedemann clocked in at 2:29 pm and clocked out at 4:30 pm on November 29th, 2014</a:t>
            </a:r>
            <a:br>
              <a:rPr sz="2400" lang="en-US"/>
            </a:b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-US"/>
              <a:t>Formatted JSON is sent for the Django API to interpret, and then it updates the MySQL database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5" name="Shape 1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55000" x="338200"/>
            <a:ext cy="5255100" cx="794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y="5886275" x="336975"/>
            <a:ext cy="634800" cx="60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z="3600" lang="en-US">
                <a:solidFill>
                  <a:schemeClr val="dk1"/>
                </a:solidFill>
              </a:rPr>
              <a:t>PHYSICAL DESIGN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7" name="Shape 117"/>
          <p:cNvSpPr txBox="1"/>
          <p:nvPr/>
        </p:nvSpPr>
        <p:spPr>
          <a:xfrm>
            <a:off y="473550" x="8283700"/>
            <a:ext cy="4817999" cx="339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Our database runs on a MySQL server hosted on a Digital Ocean droplet in New York.</a:t>
            </a:r>
            <a:br>
              <a:rPr sz="2400" lang="en-US"/>
            </a:b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The phone application interacts with the server through a Django API.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2" name="Shape 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55000" x="338200"/>
            <a:ext cy="5255100" cx="794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y="5956350" x="336975"/>
            <a:ext cy="564599" cx="60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z="3600" lang="en-US">
                <a:solidFill>
                  <a:schemeClr val="dk1"/>
                </a:solidFill>
              </a:rPr>
              <a:t>PHYSICAL DESIGN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4" name="Shape 124"/>
          <p:cNvSpPr txBox="1"/>
          <p:nvPr/>
        </p:nvSpPr>
        <p:spPr>
          <a:xfrm>
            <a:off y="255000" x="8283700"/>
            <a:ext cy="5255100" cx="339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-US"/>
              <a:t>Our database is used as a persistent store of application state, and all interaction with the database is made through the Django API.</a:t>
            </a:r>
            <a:br>
              <a:rPr sz="2000" lang="en-US"/>
            </a:b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-US"/>
              <a:t>This de-emphasises the mathematical logic behind the relational database, and lets us create front end applications quickly without database management getting in the way.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sz="3600" lang="en-US">
                <a:solidFill>
                  <a:srgbClr val="000000"/>
                </a:solidFill>
              </a:rPr>
              <a:t>DESIGN MOCKUP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717850" x="3746980"/>
            <a:ext cy="4979999" cx="303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18518" x="7363207"/>
            <a:ext cy="6079391" cx="3684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y="1867325" x="0"/>
            <a:ext cy="4979999" cx="374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These mockups were made with popular wireframing tool fluidui.com</a:t>
            </a:r>
            <a:br>
              <a:rPr sz="2400" lang="en-US"/>
            </a:b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The quality of these mockups is in no way reflective of Kyle Riedemann’s design skills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49715" x="609599"/>
            <a:ext cy="5272910" cx="296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49712" x="8143225"/>
            <a:ext cy="5272924" cx="29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1" type="body"/>
          </p:nvPr>
        </p:nvSpPr>
        <p:spPr>
          <a:xfrm>
            <a:off y="5875078" x="609600"/>
            <a:ext cy="692700" cx="10972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600" lang="en-US">
                <a:solidFill>
                  <a:srgbClr val="000000"/>
                </a:solidFill>
              </a:rPr>
              <a:t>FINISHED DESIGN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y="279692" x="3814475"/>
            <a:ext cy="5595300" cx="408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Conforms to new Material Design Guidelines</a:t>
            </a:r>
            <a:br>
              <a:rPr sz="2400" lang="en-US"/>
            </a:b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Stone branding through the use of color</a:t>
            </a:r>
            <a:br>
              <a:rPr sz="2400" lang="en-US"/>
            </a:b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Uses card view to visually group information</a:t>
            </a:r>
            <a:br>
              <a:rPr sz="2400" lang="en-US"/>
            </a:b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All icons are publically available under the Creative Commons 3.0 license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sz="3600" lang="en-US">
                <a:solidFill>
                  <a:srgbClr val="000000"/>
                </a:solidFill>
              </a:rPr>
              <a:t>Integration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947325" x="609600"/>
            <a:ext cy="4620299" cx="6458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810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Install app on employees’ phones</a:t>
            </a:r>
            <a:br>
              <a:rPr sz="2400" lang="en-US">
                <a:solidFill>
                  <a:schemeClr val="dk1"/>
                </a:solidFill>
              </a:rPr>
            </a:br>
          </a:p>
          <a:p>
            <a:pPr rtl="0" lvl="0" indent="-381000" marL="45720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Train employees on app usage</a:t>
            </a:r>
            <a:br>
              <a:rPr sz="2400" lang="en-US">
                <a:solidFill>
                  <a:schemeClr val="dk1"/>
                </a:solidFill>
              </a:rPr>
            </a:br>
          </a:p>
          <a:p>
            <a:pPr rtl="0" lvl="0" indent="-381000" marL="45720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Ensure compatibility with current systems</a:t>
            </a:r>
            <a:br>
              <a:rPr sz="2400" lang="en-US">
                <a:solidFill>
                  <a:schemeClr val="dk1"/>
                </a:solidFill>
              </a:rPr>
            </a:br>
          </a:p>
          <a:p>
            <a:pPr rtl="0" lvl="0" indent="-381000" marL="45720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The app can also be used on an Android terminal in store as a replacement for the Windows XP machine that runs the current application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27291" x="7522028"/>
            <a:ext cy="4060375" cx="40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947325" x="609600"/>
            <a:ext cy="4620299" cx="6458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 </a:t>
            </a:r>
            <a:r>
              <a:rPr sz="2400" lang="en-US">
                <a:solidFill>
                  <a:srgbClr val="000000"/>
                </a:solidFill>
              </a:rPr>
              <a:t>is publicly available on GitHub</a:t>
            </a:r>
          </a:p>
          <a:p>
            <a:pPr algn="l" rtl="0" lvl="0" marR="0" indent="-190500" marL="228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2400" lang="en-US">
                <a:solidFill>
                  <a:srgbClr val="000000"/>
                </a:solidFill>
              </a:rPr>
              <a:t>Source code is made available under the MIT license</a:t>
            </a:r>
          </a:p>
          <a:p>
            <a:pPr algn="l" rtl="0" lvl="0" marR="0" indent="-228600" marL="22860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Revisions made as necessary</a:t>
            </a:r>
          </a:p>
          <a:p>
            <a:pPr algn="l" rtl="0" lvl="0" marR="0" indent="-228600" marL="22860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managed in-house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27291" x="7522028"/>
            <a:ext cy="4060375" cx="40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>
            <a:hlinkClick r:id="rId4"/>
          </p:cNvPr>
          <p:cNvSpPr/>
          <p:nvPr/>
        </p:nvSpPr>
        <p:spPr>
          <a:xfrm>
            <a:off y="100475" x="1242350"/>
            <a:ext cy="5649024" cx="9496825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5875078" x="609600"/>
            <a:ext cy="692700" cx="10972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600" lang="en-US">
                <a:solidFill>
                  <a:srgbClr val="000000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609600"/>
            <a:ext cy="4620299" cx="1097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Geekabytes</a:t>
            </a:r>
          </a:p>
          <a:p>
            <a:pPr algn="l" rtl="0" lvl="0" marR="0" indent="-228600" marL="228600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company</a:t>
            </a:r>
          </a:p>
          <a:p>
            <a:pPr algn="l" rtl="0" lvl="0" marR="0" indent="-228600" marL="228600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Computer, Network, and Website services</a:t>
            </a: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947332" x="9022302"/>
            <a:ext cy="2524499" cx="17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622327" x="4398342"/>
            <a:ext cy="1367999" cx="57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947332" x="609600"/>
            <a:ext cy="4620299" cx="1097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clock-in system for on-site workers</a:t>
            </a:r>
          </a:p>
          <a:p>
            <a:pPr algn="l" rtl="0" lvl="0" marR="0" indent="-228600" marL="228600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a way to track on-site jobs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35562" x="6705600"/>
            <a:ext cy="3914775" cx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947332" x="609600"/>
            <a:ext cy="4620299" cx="1097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application</a:t>
            </a:r>
          </a:p>
          <a:p>
            <a:pPr algn="l" rtl="0" lvl="0" marR="0" indent="-228600" marL="228600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clock-in/out and job tracking functions</a:t>
            </a:r>
          </a:p>
          <a:p>
            <a:pPr algn="l" rtl="0" lvl="0" marR="0" indent="-228600" marL="228600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Integrates with current systems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963651" x="8681714"/>
            <a:ext cy="2511300" cx="2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120237" x="4861281"/>
            <a:ext cy="2290800" cx="22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963650" x="609600"/>
            <a:ext cy="2603974" cx="260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3600" lang="en-US">
                <a:solidFill>
                  <a:srgbClr val="000000"/>
                </a:solidFill>
              </a:rPr>
              <a:t>BENEFITS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23525" x="609600"/>
            <a:ext cy="4620299" cx="5535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App free for employee download</a:t>
            </a:r>
          </a:p>
          <a:p>
            <a:pPr rtl="0" lvl="0" indent="-3810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Accessible from anywhere</a:t>
            </a:r>
          </a:p>
          <a:p>
            <a:pPr rtl="0" lvl="0" indent="-3810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Low/no training required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38649" x="7446575"/>
            <a:ext cy="3790050" cx="37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47324" x="7119502"/>
            <a:ext cy="4462900" cx="44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3600" lang="en-US">
                <a:solidFill>
                  <a:srgbClr val="000000"/>
                </a:solidFill>
              </a:rPr>
              <a:t>BENEFITS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2023525" x="609600"/>
            <a:ext cy="4620299" cx="5535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More modern and reliable than current system</a:t>
            </a:r>
            <a:br>
              <a:rPr sz="2400" lang="en-US">
                <a:solidFill>
                  <a:schemeClr val="dk1"/>
                </a:solidFill>
              </a:rPr>
            </a:br>
          </a:p>
          <a:p>
            <a:pPr rtl="0" lvl="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Saves travel time and money</a:t>
            </a:r>
            <a:br>
              <a:rPr sz="2400" lang="en-US">
                <a:solidFill>
                  <a:schemeClr val="dk1"/>
                </a:solidFill>
              </a:rPr>
            </a:br>
          </a:p>
          <a:p>
            <a:pPr rtl="0" lvl="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Access to source code for easier maintenance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38649" x="7446575"/>
            <a:ext cy="3790050" cx="37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47324" x="7119502"/>
            <a:ext cy="4462900" cx="44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3600" lang="en-US">
                <a:solidFill>
                  <a:srgbClr val="000000"/>
                </a:solidFill>
              </a:rPr>
              <a:t>BENEFITS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2023525" x="609600"/>
            <a:ext cy="4620299" cx="5535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125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</a:rPr>
              <a:t>More modern and reliable than current system</a:t>
            </a:r>
            <a:br>
              <a:rPr sz="2400" lang="en-US">
                <a:solidFill>
                  <a:srgbClr val="000000"/>
                </a:solidFill>
              </a:rPr>
            </a:b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25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</a:rPr>
              <a:t>Saves travel time and money</a:t>
            </a:r>
            <a:br>
              <a:rPr sz="2400" lang="en-US">
                <a:solidFill>
                  <a:srgbClr val="000000"/>
                </a:solidFill>
              </a:rPr>
            </a:b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25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</a:rPr>
              <a:t>Access to source code for easier maintenance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38649" x="7446575"/>
            <a:ext cy="3790050" cx="37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47324" x="7119502"/>
            <a:ext cy="4462900" cx="44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609600"/>
            <a:ext cy="1522199" cx="1097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DESIGN</a:t>
            </a:r>
          </a:p>
        </p:txBody>
      </p:sp>
      <p:pic>
        <p:nvPicPr>
          <p:cNvPr id="89" name="Shape 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915575" x="1357066"/>
            <a:ext cy="4679100" cx="56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y="2290750" x="7382500"/>
            <a:ext cy="1443899" cx="419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This illustrates at a high level what behavior the system encapsulates.</a:t>
            </a:r>
            <a:br>
              <a:rPr sz="2400" lang="en-US"/>
            </a:b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Employees will clock in, see the list of things to work on, and clock out when they are done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875075" cx="807635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body"/>
          </p:nvPr>
        </p:nvSpPr>
        <p:spPr>
          <a:xfrm>
            <a:off y="5875078" x="609600"/>
            <a:ext cy="692700" cx="10972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600" lang="en-US">
                <a:solidFill>
                  <a:srgbClr val="000000"/>
                </a:solidFill>
              </a:rPr>
              <a:t>CONCEPTUAL DESIGN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528250" x="8552000"/>
            <a:ext cy="1425900" cx="36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This is the ERD for the full Geekabytes database.</a:t>
            </a:r>
            <a:br>
              <a:rPr sz="2400" lang="en-US"/>
            </a:b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The limited scope of our project means that we only deal with a few of the tables.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