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oviePredictionProject/MOVIEDATADASHBOARD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D3AA3E8-C627-4DB6-BE4B-E0D008093E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Movie Prediction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DDB3E0A-33E0-432D-B056-E2972DBB937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10/4/2025 1:16:08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Votes By Year" id="10" name="slide10">
            <a:extLst>
              <a:ext uri="{FF2B5EF4-FFF2-40B4-BE49-F238E27FC236}">
                <a16:creationId xmlns:a16="http://schemas.microsoft.com/office/drawing/2014/main" id="{CCDB20AF-9E6A-4741-B272-DBF1BDF20C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296"/>
            <a:ext cx="12192000" cy="54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Average Rating" id="11" name="slide11">
            <a:extLst>
              <a:ext uri="{FF2B5EF4-FFF2-40B4-BE49-F238E27FC236}">
                <a16:creationId xmlns:a16="http://schemas.microsoft.com/office/drawing/2014/main" id="{9570766B-2D64-4CA7-B696-2DA1A53AF0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620" y="3070860"/>
            <a:ext cx="1508760" cy="7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Number of Movies" id="12" name="slide12">
            <a:extLst>
              <a:ext uri="{FF2B5EF4-FFF2-40B4-BE49-F238E27FC236}">
                <a16:creationId xmlns:a16="http://schemas.microsoft.com/office/drawing/2014/main" id="{3B6C9133-CA60-469D-B9EA-E9F2876534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90" y="3032760"/>
            <a:ext cx="1150620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Votes" id="13" name="slide13">
            <a:extLst>
              <a:ext uri="{FF2B5EF4-FFF2-40B4-BE49-F238E27FC236}">
                <a16:creationId xmlns:a16="http://schemas.microsoft.com/office/drawing/2014/main" id="{16AAD3FD-6D22-4A2A-84ED-BA4CD7C7A19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3105150"/>
            <a:ext cx="1714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 DATA DASHBOARD" id="14" name="slide14">
            <a:extLst>
              <a:ext uri="{FF2B5EF4-FFF2-40B4-BE49-F238E27FC236}">
                <a16:creationId xmlns:a16="http://schemas.microsoft.com/office/drawing/2014/main" id="{3ADB814C-C6AC-40C7-8021-161113886ED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814"/>
            <a:ext cx="12192000" cy="50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Rating Per Genre" id="2" name="slide2">
            <a:extLst>
              <a:ext uri="{FF2B5EF4-FFF2-40B4-BE49-F238E27FC236}">
                <a16:creationId xmlns:a16="http://schemas.microsoft.com/office/drawing/2014/main" id="{744913E7-5119-4B28-ABB9-D90A53FFDD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331470"/>
            <a:ext cx="11948160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plot Vote Count" id="3" name="slide3">
            <a:extLst>
              <a:ext uri="{FF2B5EF4-FFF2-40B4-BE49-F238E27FC236}">
                <a16:creationId xmlns:a16="http://schemas.microsoft.com/office/drawing/2014/main" id="{95E00508-3C6B-48AC-8B03-0F2D68BACB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" y="331470"/>
            <a:ext cx="12062460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ote Count by Ratings" id="4" name="slide4">
            <a:extLst>
              <a:ext uri="{FF2B5EF4-FFF2-40B4-BE49-F238E27FC236}">
                <a16:creationId xmlns:a16="http://schemas.microsoft.com/office/drawing/2014/main" id="{D4CD254F-E381-4353-8A2A-D5FB2CB379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852"/>
            <a:ext cx="12192000" cy="547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Votes Per Genre" id="5" name="slide5">
            <a:extLst>
              <a:ext uri="{FF2B5EF4-FFF2-40B4-BE49-F238E27FC236}">
                <a16:creationId xmlns:a16="http://schemas.microsoft.com/office/drawing/2014/main" id="{40A44971-3DAC-4631-B571-82D4A219FD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" y="331470"/>
            <a:ext cx="11986260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 By Movie Certification" id="6" name="slide6">
            <a:extLst>
              <a:ext uri="{FF2B5EF4-FFF2-40B4-BE49-F238E27FC236}">
                <a16:creationId xmlns:a16="http://schemas.microsoft.com/office/drawing/2014/main" id="{5399B941-D3F2-4908-9D94-98AD92628D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40" y="331470"/>
            <a:ext cx="8884920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 Vs Duration(&amp;lt;300)" id="7" name="slide7">
            <a:extLst>
              <a:ext uri="{FF2B5EF4-FFF2-40B4-BE49-F238E27FC236}">
                <a16:creationId xmlns:a16="http://schemas.microsoft.com/office/drawing/2014/main" id="{0616E8A1-08B6-4403-9DAB-DE438F414B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296"/>
            <a:ext cx="12192000" cy="54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Rating By Year" id="8" name="slide8">
            <a:extLst>
              <a:ext uri="{FF2B5EF4-FFF2-40B4-BE49-F238E27FC236}">
                <a16:creationId xmlns:a16="http://schemas.microsoft.com/office/drawing/2014/main" id="{873610BB-B160-448E-A127-25928C3FEF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366"/>
            <a:ext cx="12192000" cy="61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 Count By Year" id="9" name="slide9">
            <a:extLst>
              <a:ext uri="{FF2B5EF4-FFF2-40B4-BE49-F238E27FC236}">
                <a16:creationId xmlns:a16="http://schemas.microsoft.com/office/drawing/2014/main" id="{407866E3-F21F-4705-AC9B-0D7DC4D32F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296"/>
            <a:ext cx="12192000" cy="54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2025-10-04T01:16:08Z</dcterms:created>
  <dcterms:modified xsi:type="dcterms:W3CDTF">2025-10-04T01:16:08Z</dcterms:modified>
</cp:coreProperties>
</file>