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ophile138/Exodu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A1FF2D-5C58-4EA0-B76E-A4151D407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23" y="2837076"/>
            <a:ext cx="8681333" cy="1373070"/>
          </a:xfrm>
        </p:spPr>
        <p:txBody>
          <a:bodyPr/>
          <a:lstStyle/>
          <a:p>
            <a:r>
              <a:rPr lang="fr-FR" dirty="0"/>
              <a:t>ESP32 Screen émulation et compilation du software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8C0C730-46EC-4EE6-87CA-33020B6AFF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Theophile Klein 15/02/2025</a:t>
            </a:r>
          </a:p>
        </p:txBody>
      </p:sp>
    </p:spTree>
    <p:extLst>
      <p:ext uri="{BB962C8B-B14F-4D97-AF65-F5344CB8AC3E}">
        <p14:creationId xmlns:p14="http://schemas.microsoft.com/office/powerpoint/2010/main" val="3636222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486B5-F359-4BD2-B2B1-69FD5A42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Simuler le code avec </a:t>
            </a:r>
            <a:r>
              <a:rPr lang="fr-FR" dirty="0" err="1"/>
              <a:t>wokwi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F8BE15B-F544-44F7-B95D-095ED8058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410" y="2927044"/>
            <a:ext cx="7528337" cy="359931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9B662B2-F6F3-4342-8110-EA9D58DFD78C}"/>
              </a:ext>
            </a:extLst>
          </p:cNvPr>
          <p:cNvSpPr txBox="1"/>
          <p:nvPr/>
        </p:nvSpPr>
        <p:spPr>
          <a:xfrm>
            <a:off x="3240312" y="2050381"/>
            <a:ext cx="6428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Presse F1, cela s’ouvre, écrit et choisie   	</a:t>
            </a:r>
            <a:r>
              <a:rPr lang="fr-FR" sz="2400" b="1" dirty="0" err="1"/>
              <a:t>Wokwi</a:t>
            </a:r>
            <a:r>
              <a:rPr lang="fr-FR" sz="2400" b="1" dirty="0"/>
              <a:t> : Start Simulator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4A1C483-0948-47A8-999D-C8338766FBE6}"/>
              </a:ext>
            </a:extLst>
          </p:cNvPr>
          <p:cNvCxnSpPr>
            <a:cxnSpLocks/>
          </p:cNvCxnSpPr>
          <p:nvPr/>
        </p:nvCxnSpPr>
        <p:spPr>
          <a:xfrm>
            <a:off x="3477296" y="2512046"/>
            <a:ext cx="0" cy="5653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3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9B7012-AB40-481E-9A5C-CB027FC15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Simuler le code avec </a:t>
            </a:r>
            <a:r>
              <a:rPr lang="fr-FR" dirty="0" err="1"/>
              <a:t>wokwi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EF5C82E-BB11-4021-BF5D-1A9597801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833" y="2170706"/>
            <a:ext cx="8989242" cy="448056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96B9E2A-8D0D-4FB7-94F7-86C5BFC383F1}"/>
              </a:ext>
            </a:extLst>
          </p:cNvPr>
          <p:cNvSpPr txBox="1"/>
          <p:nvPr/>
        </p:nvSpPr>
        <p:spPr>
          <a:xfrm>
            <a:off x="361939" y="3999507"/>
            <a:ext cx="166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Et voila …</a:t>
            </a:r>
          </a:p>
        </p:txBody>
      </p:sp>
    </p:spTree>
    <p:extLst>
      <p:ext uri="{BB962C8B-B14F-4D97-AF65-F5344CB8AC3E}">
        <p14:creationId xmlns:p14="http://schemas.microsoft.com/office/powerpoint/2010/main" val="313985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76275D-20C6-49D7-BAD2-8C464C90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er</a:t>
            </a:r>
            <a:r>
              <a:rPr lang="fr-FR" dirty="0"/>
              <a:t> Etape, installer Visual Studio Code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6A5555-77EA-433A-B005-C88E31EFC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404" y="2238733"/>
            <a:ext cx="6173687" cy="424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9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36BE15-6BB5-4E37-8AFF-9D4BD62AE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baseline="30000" dirty="0"/>
              <a:t>e</a:t>
            </a:r>
            <a:r>
              <a:rPr lang="fr-FR" dirty="0"/>
              <a:t> Etape, installer les extensions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3B68A2D-7131-45F3-863A-576A6CDB8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97" y="2015791"/>
            <a:ext cx="2131276" cy="4688806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786F307-FFCC-4636-952F-3D5F9209A602}"/>
              </a:ext>
            </a:extLst>
          </p:cNvPr>
          <p:cNvCxnSpPr>
            <a:cxnSpLocks/>
          </p:cNvCxnSpPr>
          <p:nvPr/>
        </p:nvCxnSpPr>
        <p:spPr>
          <a:xfrm flipH="1">
            <a:off x="477079" y="4118776"/>
            <a:ext cx="882594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 11">
            <a:extLst>
              <a:ext uri="{FF2B5EF4-FFF2-40B4-BE49-F238E27FC236}">
                <a16:creationId xmlns:a16="http://schemas.microsoft.com/office/drawing/2014/main" id="{78B1B1E9-6BB2-4CDD-945A-BE343020E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515" y="3065472"/>
            <a:ext cx="5081859" cy="329179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2FF8856-39D8-4926-9C07-9CF3C02103F5}"/>
              </a:ext>
            </a:extLst>
          </p:cNvPr>
          <p:cNvSpPr txBox="1"/>
          <p:nvPr/>
        </p:nvSpPr>
        <p:spPr>
          <a:xfrm>
            <a:off x="4913906" y="2472856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Platform IO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BC9CDF2-CB88-4192-8D70-455B54CFBEF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824572" y="2934521"/>
            <a:ext cx="0" cy="43882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904A3EB6-A830-4546-8CFC-0683FB8AA964}"/>
              </a:ext>
            </a:extLst>
          </p:cNvPr>
          <p:cNvCxnSpPr>
            <a:cxnSpLocks/>
          </p:cNvCxnSpPr>
          <p:nvPr/>
        </p:nvCxnSpPr>
        <p:spPr>
          <a:xfrm>
            <a:off x="9252908" y="2934520"/>
            <a:ext cx="0" cy="94902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982A4F2-DF24-4E27-985E-0AE04F238629}"/>
              </a:ext>
            </a:extLst>
          </p:cNvPr>
          <p:cNvSpPr txBox="1"/>
          <p:nvPr/>
        </p:nvSpPr>
        <p:spPr>
          <a:xfrm>
            <a:off x="8723757" y="2472855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install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2811762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1F60D-36F4-48CC-844E-21170B0C4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</a:t>
            </a:r>
            <a:r>
              <a:rPr lang="fr-FR" baseline="30000" dirty="0"/>
              <a:t>e</a:t>
            </a:r>
            <a:r>
              <a:rPr lang="fr-FR" dirty="0"/>
              <a:t> Etape, installer les extensions :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96678F0F-BECF-4435-B85D-64A0ADD45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966" y="2934520"/>
            <a:ext cx="5880582" cy="359886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DCBE3CF-7ED5-4325-82FD-0F09B9EC3384}"/>
              </a:ext>
            </a:extLst>
          </p:cNvPr>
          <p:cNvSpPr txBox="1"/>
          <p:nvPr/>
        </p:nvSpPr>
        <p:spPr>
          <a:xfrm>
            <a:off x="3200555" y="2313829"/>
            <a:ext cx="1126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Wokwi</a:t>
            </a:r>
            <a:endParaRPr lang="fr-FR" sz="2400" b="1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CD5AA1B-1965-4903-B415-C97A946D83E6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763786" y="2775494"/>
            <a:ext cx="0" cy="65350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44F616C-1754-4775-9167-A3B6F05018D7}"/>
              </a:ext>
            </a:extLst>
          </p:cNvPr>
          <p:cNvCxnSpPr>
            <a:cxnSpLocks/>
          </p:cNvCxnSpPr>
          <p:nvPr/>
        </p:nvCxnSpPr>
        <p:spPr>
          <a:xfrm>
            <a:off x="7606987" y="2775494"/>
            <a:ext cx="0" cy="12796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AB9BFDF3-F17E-4DBC-A63D-18654BF4545D}"/>
              </a:ext>
            </a:extLst>
          </p:cNvPr>
          <p:cNvSpPr txBox="1"/>
          <p:nvPr/>
        </p:nvSpPr>
        <p:spPr>
          <a:xfrm>
            <a:off x="7077836" y="2313829"/>
            <a:ext cx="1058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install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14550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81F958-0A79-4EEF-A8AB-3C4A425CD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baseline="30000" dirty="0"/>
              <a:t>e</a:t>
            </a:r>
            <a:r>
              <a:rPr lang="fr-FR" dirty="0"/>
              <a:t> Etape crée un compte </a:t>
            </a:r>
            <a:r>
              <a:rPr lang="fr-FR" dirty="0" err="1"/>
              <a:t>wokwi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96C994-5559-43CF-8E33-09ABDE87E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780" y="2990655"/>
            <a:ext cx="7528337" cy="359931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88D242F-F9FC-462C-B596-55CEF8AFE133}"/>
              </a:ext>
            </a:extLst>
          </p:cNvPr>
          <p:cNvSpPr txBox="1"/>
          <p:nvPr/>
        </p:nvSpPr>
        <p:spPr>
          <a:xfrm>
            <a:off x="3669682" y="2113992"/>
            <a:ext cx="6428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Presse F1, cela s’ouvre, écrit et choisie   	</a:t>
            </a:r>
            <a:r>
              <a:rPr lang="fr-FR" sz="2400" b="1" dirty="0" err="1"/>
              <a:t>Wokwi</a:t>
            </a:r>
            <a:r>
              <a:rPr lang="fr-FR" sz="2400" b="1" dirty="0"/>
              <a:t> : </a:t>
            </a:r>
            <a:r>
              <a:rPr lang="fr-FR" sz="2400" b="1" dirty="0" err="1"/>
              <a:t>Request</a:t>
            </a:r>
            <a:r>
              <a:rPr lang="fr-FR" sz="2400" b="1" dirty="0"/>
              <a:t> a New License 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E42321F-1DBA-4A74-9E9A-4240DF37090C}"/>
              </a:ext>
            </a:extLst>
          </p:cNvPr>
          <p:cNvCxnSpPr>
            <a:cxnSpLocks/>
          </p:cNvCxnSpPr>
          <p:nvPr/>
        </p:nvCxnSpPr>
        <p:spPr>
          <a:xfrm>
            <a:off x="3906666" y="2575657"/>
            <a:ext cx="0" cy="56535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20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EEC20-34A7-4A30-B4CC-11FBD04A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baseline="30000" dirty="0"/>
              <a:t>e</a:t>
            </a:r>
            <a:r>
              <a:rPr lang="fr-FR" dirty="0"/>
              <a:t> Etape crée un compte </a:t>
            </a:r>
            <a:r>
              <a:rPr lang="fr-FR" dirty="0" err="1"/>
              <a:t>wokwi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204C00E-2625-4603-9672-A9C72856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63" y="2534833"/>
            <a:ext cx="4391638" cy="1438476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43E6AA64-0951-43FA-9250-D1D5A25BF310}"/>
              </a:ext>
            </a:extLst>
          </p:cNvPr>
          <p:cNvCxnSpPr>
            <a:cxnSpLocks/>
          </p:cNvCxnSpPr>
          <p:nvPr/>
        </p:nvCxnSpPr>
        <p:spPr>
          <a:xfrm>
            <a:off x="813609" y="2456953"/>
            <a:ext cx="0" cy="10339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40F9FAD3-89DC-4722-BB72-4EC56AB90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139" y="2780885"/>
            <a:ext cx="7126702" cy="3812239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34CF315-6FAA-4398-813A-5B67F218406A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238045" y="4174435"/>
            <a:ext cx="1017767" cy="9280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010F6056-A48E-44C9-ADB3-231DDD8C24B7}"/>
              </a:ext>
            </a:extLst>
          </p:cNvPr>
          <p:cNvSpPr txBox="1"/>
          <p:nvPr/>
        </p:nvSpPr>
        <p:spPr>
          <a:xfrm>
            <a:off x="1594391" y="4687004"/>
            <a:ext cx="26436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Choisi un compte google ou autre</a:t>
            </a:r>
          </a:p>
        </p:txBody>
      </p:sp>
    </p:spTree>
    <p:extLst>
      <p:ext uri="{BB962C8B-B14F-4D97-AF65-F5344CB8AC3E}">
        <p14:creationId xmlns:p14="http://schemas.microsoft.com/office/powerpoint/2010/main" val="867168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820D63-802D-4B40-BB17-313C06B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baseline="30000" dirty="0"/>
              <a:t>e</a:t>
            </a:r>
            <a:r>
              <a:rPr lang="fr-FR" dirty="0"/>
              <a:t> Etape crée un compte </a:t>
            </a:r>
            <a:r>
              <a:rPr lang="fr-FR" dirty="0" err="1"/>
              <a:t>wokwi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4C3EA25-C924-4085-90B3-8D284B7E4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901" y="2083243"/>
            <a:ext cx="7040198" cy="4623682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3DAC2C0-3896-4399-9B17-A2392C47F0AD}"/>
              </a:ext>
            </a:extLst>
          </p:cNvPr>
          <p:cNvCxnSpPr>
            <a:cxnSpLocks/>
          </p:cNvCxnSpPr>
          <p:nvPr/>
        </p:nvCxnSpPr>
        <p:spPr>
          <a:xfrm flipV="1">
            <a:off x="5923722" y="2862470"/>
            <a:ext cx="1017767" cy="9280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574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416D13-4B6F-4477-B48D-F817BF941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Visual studio code et </a:t>
            </a:r>
            <a:r>
              <a:rPr lang="fr-FR" dirty="0" err="1"/>
              <a:t>wokwi</a:t>
            </a:r>
            <a:r>
              <a:rPr lang="fr-FR" dirty="0"/>
              <a:t>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BD334A-F208-43DC-A850-0EDBB7BF4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d’abord cloner le repo du </a:t>
            </a:r>
            <a:r>
              <a:rPr lang="fr-FR" dirty="0" err="1"/>
              <a:t>github</a:t>
            </a:r>
            <a:r>
              <a:rPr lang="fr-FR" dirty="0"/>
              <a:t> :</a:t>
            </a:r>
            <a:r>
              <a:rPr lang="fr-FR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Theophile138/Exodus</a:t>
            </a:r>
            <a:endParaRPr lang="fr-FR" dirty="0">
              <a:solidFill>
                <a:schemeClr val="bg1"/>
              </a:solidFill>
            </a:endParaRPr>
          </a:p>
          <a:p>
            <a:endParaRPr lang="fr-FR" dirty="0">
              <a:solidFill>
                <a:schemeClr val="bg1"/>
              </a:solidFill>
            </a:endParaRPr>
          </a:p>
          <a:p>
            <a:r>
              <a:rPr lang="fr-FR" dirty="0"/>
              <a:t>Le projet Visual studio code se trouve dans le dossier </a:t>
            </a:r>
            <a:r>
              <a:rPr lang="fr-FR" dirty="0" err="1"/>
              <a:t>Software_Exodus_VSC_Project</a:t>
            </a:r>
            <a:endParaRPr lang="fr-FR" dirty="0"/>
          </a:p>
          <a:p>
            <a:endParaRPr lang="fr-FR" dirty="0"/>
          </a:p>
          <a:p>
            <a:r>
              <a:rPr lang="fr-FR" dirty="0"/>
              <a:t>Une fois le dossier ouvert dans Visual studio code, normalement </a:t>
            </a:r>
            <a:r>
              <a:rPr lang="fr-FR" dirty="0" err="1"/>
              <a:t>platformIO</a:t>
            </a:r>
            <a:r>
              <a:rPr lang="fr-FR" dirty="0"/>
              <a:t> se configure automatiquement</a:t>
            </a:r>
          </a:p>
        </p:txBody>
      </p:sp>
    </p:spTree>
    <p:extLst>
      <p:ext uri="{BB962C8B-B14F-4D97-AF65-F5344CB8AC3E}">
        <p14:creationId xmlns:p14="http://schemas.microsoft.com/office/powerpoint/2010/main" val="29727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9AD62-4457-4139-84A3-228ED592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Compiler le code :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064A751-CFB4-42DF-B147-78323D40B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600076"/>
            <a:ext cx="10140648" cy="3712956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87914E8-3B6A-4622-A5E7-AF6AC6610C56}"/>
              </a:ext>
            </a:extLst>
          </p:cNvPr>
          <p:cNvCxnSpPr>
            <a:cxnSpLocks/>
          </p:cNvCxnSpPr>
          <p:nvPr/>
        </p:nvCxnSpPr>
        <p:spPr>
          <a:xfrm flipV="1">
            <a:off x="9136049" y="2902226"/>
            <a:ext cx="1017767" cy="9280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41978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28</TotalTime>
  <Words>159</Words>
  <Application>Microsoft Office PowerPoint</Application>
  <PresentationFormat>Grand écran</PresentationFormat>
  <Paragraphs>25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ESP32 Screen émulation et compilation du software</vt:lpstr>
      <vt:lpstr>1er Etape, installer Visual Studio Code</vt:lpstr>
      <vt:lpstr>2e Etape, installer les extensions :</vt:lpstr>
      <vt:lpstr>2e Etape, installer les extensions :</vt:lpstr>
      <vt:lpstr>3e Etape crée un compte wokwi</vt:lpstr>
      <vt:lpstr>3e Etape crée un compte wokwi</vt:lpstr>
      <vt:lpstr>3e Etape crée un compte wokwi</vt:lpstr>
      <vt:lpstr>Utilisation de Visual studio code et wokwi : </vt:lpstr>
      <vt:lpstr>Compiler le code :</vt:lpstr>
      <vt:lpstr>Simuler le code avec wokwi</vt:lpstr>
      <vt:lpstr>Simuler le code avec wokwi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ESP32 Screen emulation</dc:title>
  <dc:creator>Théophile KLEIN</dc:creator>
  <cp:lastModifiedBy>KLEIN Théophile</cp:lastModifiedBy>
  <cp:revision>4</cp:revision>
  <dcterms:created xsi:type="dcterms:W3CDTF">2025-02-15T17:38:25Z</dcterms:created>
  <dcterms:modified xsi:type="dcterms:W3CDTF">2025-02-15T18:07:15Z</dcterms:modified>
</cp:coreProperties>
</file>