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1A1C"/>
    <a:srgbClr val="FFC0CB"/>
    <a:srgbClr val="377EB8"/>
    <a:srgbClr val="FF0000"/>
    <a:srgbClr val="FF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7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572F2-A97C-DF33-5023-B985A5228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FE56D3-9832-39A5-0814-36528F18F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CB04A-0582-7C94-1634-0D431EED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38B3-4CD9-44E8-B11F-C7C9D7C1DB2B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99750-B58C-685C-ED47-99A7FFD24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39E2A-A824-223E-5747-F313EB3BE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9A7B4-8535-4F7D-9588-FC7ED99E2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7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B7209-C70B-ECA2-94A4-5AC1A3A16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79287-43FD-9643-BE94-851DECD7B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CF95D-4010-6798-08DC-BF8353895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38B3-4CD9-44E8-B11F-C7C9D7C1DB2B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68FDA-120E-7743-5328-F879D766F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0B535-7D75-8B10-0F3B-82BCF16E4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9A7B4-8535-4F7D-9588-FC7ED99E2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5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E29A7-73F7-EE6A-5E8A-E94C0FD750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95568D-9E1B-8998-F475-27BAA50CE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1C3A4-A8DD-C615-D71C-DB8AF41BE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38B3-4CD9-44E8-B11F-C7C9D7C1DB2B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BEBDC-E0FF-1E75-1D69-96333AC6E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E75D5-A296-E06D-934A-AE33F39E5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9A7B4-8535-4F7D-9588-FC7ED99E2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09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A0A29-9A9D-A88D-C4A4-ED73CCF38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BB61F-B6A7-CBB5-2B46-67F02853C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CBF0B-060C-5BC8-ABE1-8538ECDBA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38B3-4CD9-44E8-B11F-C7C9D7C1DB2B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B5531-19C6-EF8D-8E80-95118DC2B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8BF36-B8E4-E2DE-87B7-8201E4757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9A7B4-8535-4F7D-9588-FC7ED99E2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94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F6EA1-AB26-C564-39C4-688A415E0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5703B-8B6D-CA60-F607-F3BC79F2D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261BB-60F4-E883-3E73-F55254B77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38B3-4CD9-44E8-B11F-C7C9D7C1DB2B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CD869-9F8A-832F-C296-90744F554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DA6BC-8222-4D29-053E-D2B1376B1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9A7B4-8535-4F7D-9588-FC7ED99E2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76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0A61A-92BF-214D-CD1E-A268D385E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EE7AA-7323-C846-69D8-0C261B76CB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39D36-B36A-2DBF-9026-0EF662ABF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6EBC28-95D1-F623-930F-3A56A0D06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38B3-4CD9-44E8-B11F-C7C9D7C1DB2B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2C430-C470-0D88-1801-78F243903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7D250-B2EC-5565-46BD-5F8441F96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9A7B4-8535-4F7D-9588-FC7ED99E2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59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A7571-604C-1E68-E625-103739BD2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058E7-9B8A-80DF-9F50-0CA6BC714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4D75F-74FC-BF56-B6AA-5B231768D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3B199-6061-3D27-288B-B942066D0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C60E84-4389-98A0-BA2E-37B45DAF24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E1F9DE-8167-D3F3-2316-61E17DF90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38B3-4CD9-44E8-B11F-C7C9D7C1DB2B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5C494A-8F70-95CF-9196-6A8B4C623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97BC9F-B932-660B-F943-1225B4E12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9A7B4-8535-4F7D-9588-FC7ED99E2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0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85734-3413-8BCF-E7BB-6429E3DA9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732B9-EEDC-3BA8-0782-027D3089B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38B3-4CD9-44E8-B11F-C7C9D7C1DB2B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1427F6-11D2-B5B2-8B97-5C0E548F1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04AE8A-ADDE-BB66-428F-C620AF500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9A7B4-8535-4F7D-9588-FC7ED99E2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83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59A9D3-94F5-9403-C737-132EFF48B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38B3-4CD9-44E8-B11F-C7C9D7C1DB2B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2261DE-4764-2680-96F5-F5C53DE53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5D23E-22C7-8DEF-4A82-1BD8D2455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9A7B4-8535-4F7D-9588-FC7ED99E2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54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BD4EC-DC47-B003-6C03-93A335F38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B33A4-5F46-5599-7AE1-5BE4D0B65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C81F15-E345-DCB0-7276-C868E374C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5C37C-9DB0-7CC1-F196-FA22B49DD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38B3-4CD9-44E8-B11F-C7C9D7C1DB2B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59F37-7B12-0BFC-8E5D-4249DF0DC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AA9B1-A351-BA93-5C6B-EB257BF78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9A7B4-8535-4F7D-9588-FC7ED99E2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60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BE8B3-0168-FACA-DB2A-F796683BC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A87176-A715-B23C-C5A2-6C4B9D86F7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9A6764-58DC-3F51-0C59-6C2F78D7D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1D822-3B29-2F86-D9EF-53A600C5A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38B3-4CD9-44E8-B11F-C7C9D7C1DB2B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17C18-ED8E-5517-2AA4-70CFE7D21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64D3D-8013-3FE8-D641-55EBB9894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9A7B4-8535-4F7D-9588-FC7ED99E2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12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06539A-BBFE-2E0E-0D81-973C7C281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7510F-738C-C202-44F0-06D786D76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85EBB-3AC2-61F9-C053-F696CE60C3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FD38B3-4CD9-44E8-B11F-C7C9D7C1DB2B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C2648-59A3-B012-E758-071D4C18D0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49A8A-523D-15AA-4BF5-9461E77E72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A9A7B4-8535-4F7D-9588-FC7ED99E2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6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3CEA1FE4-BE42-63E6-A1B5-199D1FDD42F5}"/>
              </a:ext>
            </a:extLst>
          </p:cNvPr>
          <p:cNvSpPr/>
          <p:nvPr/>
        </p:nvSpPr>
        <p:spPr>
          <a:xfrm>
            <a:off x="1325242" y="1512203"/>
            <a:ext cx="1598484" cy="1891475"/>
          </a:xfrm>
          <a:custGeom>
            <a:avLst/>
            <a:gdLst>
              <a:gd name="connsiteX0" fmla="*/ 326106 w 1597506"/>
              <a:gd name="connsiteY0" fmla="*/ 1943699 h 1976084"/>
              <a:gd name="connsiteX1" fmla="*/ 26386 w 1597506"/>
              <a:gd name="connsiteY1" fmla="*/ 1938619 h 1976084"/>
              <a:gd name="connsiteX2" fmla="*/ 16226 w 1597506"/>
              <a:gd name="connsiteY2" fmla="*/ 1618579 h 1976084"/>
              <a:gd name="connsiteX3" fmla="*/ 36546 w 1597506"/>
              <a:gd name="connsiteY3" fmla="*/ 211419 h 1976084"/>
              <a:gd name="connsiteX4" fmla="*/ 265146 w 1597506"/>
              <a:gd name="connsiteY4" fmla="*/ 38699 h 1976084"/>
              <a:gd name="connsiteX5" fmla="*/ 1489426 w 1597506"/>
              <a:gd name="connsiteY5" fmla="*/ 33619 h 1976084"/>
              <a:gd name="connsiteX6" fmla="*/ 1504666 w 1597506"/>
              <a:gd name="connsiteY6" fmla="*/ 165699 h 1976084"/>
              <a:gd name="connsiteX7" fmla="*/ 1570706 w 1597506"/>
              <a:gd name="connsiteY7" fmla="*/ 1745579 h 1976084"/>
              <a:gd name="connsiteX8" fmla="*/ 1474186 w 1597506"/>
              <a:gd name="connsiteY8" fmla="*/ 1964019 h 1976084"/>
              <a:gd name="connsiteX9" fmla="*/ 326106 w 1597506"/>
              <a:gd name="connsiteY9" fmla="*/ 1943699 h 1976084"/>
              <a:gd name="connsiteX0" fmla="*/ 326106 w 1597506"/>
              <a:gd name="connsiteY0" fmla="*/ 1951743 h 1984128"/>
              <a:gd name="connsiteX1" fmla="*/ 26386 w 1597506"/>
              <a:gd name="connsiteY1" fmla="*/ 1946663 h 1984128"/>
              <a:gd name="connsiteX2" fmla="*/ 16226 w 1597506"/>
              <a:gd name="connsiteY2" fmla="*/ 1626623 h 1984128"/>
              <a:gd name="connsiteX3" fmla="*/ 36546 w 1597506"/>
              <a:gd name="connsiteY3" fmla="*/ 219463 h 1984128"/>
              <a:gd name="connsiteX4" fmla="*/ 265146 w 1597506"/>
              <a:gd name="connsiteY4" fmla="*/ 46743 h 1984128"/>
              <a:gd name="connsiteX5" fmla="*/ 1286226 w 1597506"/>
              <a:gd name="connsiteY5" fmla="*/ 26423 h 1984128"/>
              <a:gd name="connsiteX6" fmla="*/ 1504666 w 1597506"/>
              <a:gd name="connsiteY6" fmla="*/ 173743 h 1984128"/>
              <a:gd name="connsiteX7" fmla="*/ 1570706 w 1597506"/>
              <a:gd name="connsiteY7" fmla="*/ 1753623 h 1984128"/>
              <a:gd name="connsiteX8" fmla="*/ 1474186 w 1597506"/>
              <a:gd name="connsiteY8" fmla="*/ 1972063 h 1984128"/>
              <a:gd name="connsiteX9" fmla="*/ 326106 w 1597506"/>
              <a:gd name="connsiteY9" fmla="*/ 1951743 h 1984128"/>
              <a:gd name="connsiteX0" fmla="*/ 326106 w 1597506"/>
              <a:gd name="connsiteY0" fmla="*/ 1944184 h 1976569"/>
              <a:gd name="connsiteX1" fmla="*/ 26386 w 1597506"/>
              <a:gd name="connsiteY1" fmla="*/ 1939104 h 1976569"/>
              <a:gd name="connsiteX2" fmla="*/ 16226 w 1597506"/>
              <a:gd name="connsiteY2" fmla="*/ 1619064 h 1976569"/>
              <a:gd name="connsiteX3" fmla="*/ 36546 w 1597506"/>
              <a:gd name="connsiteY3" fmla="*/ 211904 h 1976569"/>
              <a:gd name="connsiteX4" fmla="*/ 265146 w 1597506"/>
              <a:gd name="connsiteY4" fmla="*/ 39184 h 1976569"/>
              <a:gd name="connsiteX5" fmla="*/ 1286226 w 1597506"/>
              <a:gd name="connsiteY5" fmla="*/ 18864 h 1976569"/>
              <a:gd name="connsiteX6" fmla="*/ 1560546 w 1597506"/>
              <a:gd name="connsiteY6" fmla="*/ 267784 h 1976569"/>
              <a:gd name="connsiteX7" fmla="*/ 1570706 w 1597506"/>
              <a:gd name="connsiteY7" fmla="*/ 1746064 h 1976569"/>
              <a:gd name="connsiteX8" fmla="*/ 1474186 w 1597506"/>
              <a:gd name="connsiteY8" fmla="*/ 1964504 h 1976569"/>
              <a:gd name="connsiteX9" fmla="*/ 326106 w 1597506"/>
              <a:gd name="connsiteY9" fmla="*/ 1944184 h 1976569"/>
              <a:gd name="connsiteX0" fmla="*/ 326106 w 1598498"/>
              <a:gd name="connsiteY0" fmla="*/ 1944184 h 1993803"/>
              <a:gd name="connsiteX1" fmla="*/ 26386 w 1598498"/>
              <a:gd name="connsiteY1" fmla="*/ 1939104 h 1993803"/>
              <a:gd name="connsiteX2" fmla="*/ 16226 w 1598498"/>
              <a:gd name="connsiteY2" fmla="*/ 1619064 h 1993803"/>
              <a:gd name="connsiteX3" fmla="*/ 36546 w 1598498"/>
              <a:gd name="connsiteY3" fmla="*/ 211904 h 1993803"/>
              <a:gd name="connsiteX4" fmla="*/ 265146 w 1598498"/>
              <a:gd name="connsiteY4" fmla="*/ 39184 h 1993803"/>
              <a:gd name="connsiteX5" fmla="*/ 1286226 w 1598498"/>
              <a:gd name="connsiteY5" fmla="*/ 18864 h 1993803"/>
              <a:gd name="connsiteX6" fmla="*/ 1560546 w 1598498"/>
              <a:gd name="connsiteY6" fmla="*/ 267784 h 1993803"/>
              <a:gd name="connsiteX7" fmla="*/ 1570706 w 1598498"/>
              <a:gd name="connsiteY7" fmla="*/ 1497144 h 1993803"/>
              <a:gd name="connsiteX8" fmla="*/ 1474186 w 1598498"/>
              <a:gd name="connsiteY8" fmla="*/ 1964504 h 1993803"/>
              <a:gd name="connsiteX9" fmla="*/ 326106 w 1598498"/>
              <a:gd name="connsiteY9" fmla="*/ 1944184 h 1993803"/>
              <a:gd name="connsiteX0" fmla="*/ 326106 w 1586081"/>
              <a:gd name="connsiteY0" fmla="*/ 1944184 h 1993803"/>
              <a:gd name="connsiteX1" fmla="*/ 26386 w 1586081"/>
              <a:gd name="connsiteY1" fmla="*/ 1939104 h 1993803"/>
              <a:gd name="connsiteX2" fmla="*/ 16226 w 1586081"/>
              <a:gd name="connsiteY2" fmla="*/ 1619064 h 1993803"/>
              <a:gd name="connsiteX3" fmla="*/ 36546 w 1586081"/>
              <a:gd name="connsiteY3" fmla="*/ 211904 h 1993803"/>
              <a:gd name="connsiteX4" fmla="*/ 265146 w 1586081"/>
              <a:gd name="connsiteY4" fmla="*/ 39184 h 1993803"/>
              <a:gd name="connsiteX5" fmla="*/ 1286226 w 1586081"/>
              <a:gd name="connsiteY5" fmla="*/ 18864 h 1993803"/>
              <a:gd name="connsiteX6" fmla="*/ 1560546 w 1586081"/>
              <a:gd name="connsiteY6" fmla="*/ 267784 h 1993803"/>
              <a:gd name="connsiteX7" fmla="*/ 1570706 w 1586081"/>
              <a:gd name="connsiteY7" fmla="*/ 1497144 h 1993803"/>
              <a:gd name="connsiteX8" fmla="*/ 1331946 w 1586081"/>
              <a:gd name="connsiteY8" fmla="*/ 1964504 h 1993803"/>
              <a:gd name="connsiteX9" fmla="*/ 326106 w 1586081"/>
              <a:gd name="connsiteY9" fmla="*/ 1944184 h 1993803"/>
              <a:gd name="connsiteX0" fmla="*/ 326106 w 1588108"/>
              <a:gd name="connsiteY0" fmla="*/ 1944184 h 1965056"/>
              <a:gd name="connsiteX1" fmla="*/ 26386 w 1588108"/>
              <a:gd name="connsiteY1" fmla="*/ 1939104 h 1965056"/>
              <a:gd name="connsiteX2" fmla="*/ 16226 w 1588108"/>
              <a:gd name="connsiteY2" fmla="*/ 1619064 h 1965056"/>
              <a:gd name="connsiteX3" fmla="*/ 36546 w 1588108"/>
              <a:gd name="connsiteY3" fmla="*/ 211904 h 1965056"/>
              <a:gd name="connsiteX4" fmla="*/ 265146 w 1588108"/>
              <a:gd name="connsiteY4" fmla="*/ 39184 h 1965056"/>
              <a:gd name="connsiteX5" fmla="*/ 1286226 w 1588108"/>
              <a:gd name="connsiteY5" fmla="*/ 18864 h 1965056"/>
              <a:gd name="connsiteX6" fmla="*/ 1560546 w 1588108"/>
              <a:gd name="connsiteY6" fmla="*/ 267784 h 1965056"/>
              <a:gd name="connsiteX7" fmla="*/ 1570706 w 1588108"/>
              <a:gd name="connsiteY7" fmla="*/ 1497144 h 1965056"/>
              <a:gd name="connsiteX8" fmla="*/ 1331946 w 1588108"/>
              <a:gd name="connsiteY8" fmla="*/ 1964504 h 1965056"/>
              <a:gd name="connsiteX9" fmla="*/ 326106 w 1588108"/>
              <a:gd name="connsiteY9" fmla="*/ 1944184 h 1965056"/>
              <a:gd name="connsiteX0" fmla="*/ 326106 w 1604945"/>
              <a:gd name="connsiteY0" fmla="*/ 1944184 h 2005600"/>
              <a:gd name="connsiteX1" fmla="*/ 26386 w 1604945"/>
              <a:gd name="connsiteY1" fmla="*/ 1939104 h 2005600"/>
              <a:gd name="connsiteX2" fmla="*/ 16226 w 1604945"/>
              <a:gd name="connsiteY2" fmla="*/ 1619064 h 2005600"/>
              <a:gd name="connsiteX3" fmla="*/ 36546 w 1604945"/>
              <a:gd name="connsiteY3" fmla="*/ 211904 h 2005600"/>
              <a:gd name="connsiteX4" fmla="*/ 265146 w 1604945"/>
              <a:gd name="connsiteY4" fmla="*/ 39184 h 2005600"/>
              <a:gd name="connsiteX5" fmla="*/ 1286226 w 1604945"/>
              <a:gd name="connsiteY5" fmla="*/ 18864 h 2005600"/>
              <a:gd name="connsiteX6" fmla="*/ 1560546 w 1604945"/>
              <a:gd name="connsiteY6" fmla="*/ 267784 h 2005600"/>
              <a:gd name="connsiteX7" fmla="*/ 1570706 w 1604945"/>
              <a:gd name="connsiteY7" fmla="*/ 1497144 h 2005600"/>
              <a:gd name="connsiteX8" fmla="*/ 1372586 w 1604945"/>
              <a:gd name="connsiteY8" fmla="*/ 2005144 h 2005600"/>
              <a:gd name="connsiteX9" fmla="*/ 326106 w 1604945"/>
              <a:gd name="connsiteY9" fmla="*/ 1944184 h 2005600"/>
              <a:gd name="connsiteX0" fmla="*/ 326106 w 1586081"/>
              <a:gd name="connsiteY0" fmla="*/ 1944184 h 2031556"/>
              <a:gd name="connsiteX1" fmla="*/ 26386 w 1586081"/>
              <a:gd name="connsiteY1" fmla="*/ 1939104 h 2031556"/>
              <a:gd name="connsiteX2" fmla="*/ 16226 w 1586081"/>
              <a:gd name="connsiteY2" fmla="*/ 1619064 h 2031556"/>
              <a:gd name="connsiteX3" fmla="*/ 36546 w 1586081"/>
              <a:gd name="connsiteY3" fmla="*/ 211904 h 2031556"/>
              <a:gd name="connsiteX4" fmla="*/ 265146 w 1586081"/>
              <a:gd name="connsiteY4" fmla="*/ 39184 h 2031556"/>
              <a:gd name="connsiteX5" fmla="*/ 1286226 w 1586081"/>
              <a:gd name="connsiteY5" fmla="*/ 18864 h 2031556"/>
              <a:gd name="connsiteX6" fmla="*/ 1560546 w 1586081"/>
              <a:gd name="connsiteY6" fmla="*/ 267784 h 2031556"/>
              <a:gd name="connsiteX7" fmla="*/ 1570706 w 1586081"/>
              <a:gd name="connsiteY7" fmla="*/ 1456504 h 2031556"/>
              <a:gd name="connsiteX8" fmla="*/ 1372586 w 1586081"/>
              <a:gd name="connsiteY8" fmla="*/ 2005144 h 2031556"/>
              <a:gd name="connsiteX9" fmla="*/ 326106 w 1586081"/>
              <a:gd name="connsiteY9" fmla="*/ 1944184 h 2031556"/>
              <a:gd name="connsiteX0" fmla="*/ 326106 w 1586081"/>
              <a:gd name="connsiteY0" fmla="*/ 1944184 h 2005237"/>
              <a:gd name="connsiteX1" fmla="*/ 26386 w 1586081"/>
              <a:gd name="connsiteY1" fmla="*/ 1939104 h 2005237"/>
              <a:gd name="connsiteX2" fmla="*/ 16226 w 1586081"/>
              <a:gd name="connsiteY2" fmla="*/ 1619064 h 2005237"/>
              <a:gd name="connsiteX3" fmla="*/ 36546 w 1586081"/>
              <a:gd name="connsiteY3" fmla="*/ 211904 h 2005237"/>
              <a:gd name="connsiteX4" fmla="*/ 265146 w 1586081"/>
              <a:gd name="connsiteY4" fmla="*/ 39184 h 2005237"/>
              <a:gd name="connsiteX5" fmla="*/ 1286226 w 1586081"/>
              <a:gd name="connsiteY5" fmla="*/ 18864 h 2005237"/>
              <a:gd name="connsiteX6" fmla="*/ 1560546 w 1586081"/>
              <a:gd name="connsiteY6" fmla="*/ 267784 h 2005237"/>
              <a:gd name="connsiteX7" fmla="*/ 1570706 w 1586081"/>
              <a:gd name="connsiteY7" fmla="*/ 1456504 h 2005237"/>
              <a:gd name="connsiteX8" fmla="*/ 1408146 w 1586081"/>
              <a:gd name="connsiteY8" fmla="*/ 1974664 h 2005237"/>
              <a:gd name="connsiteX9" fmla="*/ 326106 w 1586081"/>
              <a:gd name="connsiteY9" fmla="*/ 1944184 h 2005237"/>
              <a:gd name="connsiteX0" fmla="*/ 326106 w 1597924"/>
              <a:gd name="connsiteY0" fmla="*/ 1944184 h 1979908"/>
              <a:gd name="connsiteX1" fmla="*/ 26386 w 1597924"/>
              <a:gd name="connsiteY1" fmla="*/ 1939104 h 1979908"/>
              <a:gd name="connsiteX2" fmla="*/ 16226 w 1597924"/>
              <a:gd name="connsiteY2" fmla="*/ 1619064 h 1979908"/>
              <a:gd name="connsiteX3" fmla="*/ 36546 w 1597924"/>
              <a:gd name="connsiteY3" fmla="*/ 211904 h 1979908"/>
              <a:gd name="connsiteX4" fmla="*/ 265146 w 1597924"/>
              <a:gd name="connsiteY4" fmla="*/ 39184 h 1979908"/>
              <a:gd name="connsiteX5" fmla="*/ 1286226 w 1597924"/>
              <a:gd name="connsiteY5" fmla="*/ 18864 h 1979908"/>
              <a:gd name="connsiteX6" fmla="*/ 1560546 w 1597924"/>
              <a:gd name="connsiteY6" fmla="*/ 267784 h 1979908"/>
              <a:gd name="connsiteX7" fmla="*/ 1570706 w 1597924"/>
              <a:gd name="connsiteY7" fmla="*/ 1456504 h 1979908"/>
              <a:gd name="connsiteX8" fmla="*/ 1408146 w 1597924"/>
              <a:gd name="connsiteY8" fmla="*/ 1974664 h 1979908"/>
              <a:gd name="connsiteX9" fmla="*/ 326106 w 1597924"/>
              <a:gd name="connsiteY9" fmla="*/ 1944184 h 1979908"/>
              <a:gd name="connsiteX0" fmla="*/ 326106 w 1597158"/>
              <a:gd name="connsiteY0" fmla="*/ 1944184 h 2005237"/>
              <a:gd name="connsiteX1" fmla="*/ 26386 w 1597158"/>
              <a:gd name="connsiteY1" fmla="*/ 1939104 h 2005237"/>
              <a:gd name="connsiteX2" fmla="*/ 16226 w 1597158"/>
              <a:gd name="connsiteY2" fmla="*/ 1619064 h 2005237"/>
              <a:gd name="connsiteX3" fmla="*/ 36546 w 1597158"/>
              <a:gd name="connsiteY3" fmla="*/ 211904 h 2005237"/>
              <a:gd name="connsiteX4" fmla="*/ 265146 w 1597158"/>
              <a:gd name="connsiteY4" fmla="*/ 39184 h 2005237"/>
              <a:gd name="connsiteX5" fmla="*/ 1286226 w 1597158"/>
              <a:gd name="connsiteY5" fmla="*/ 18864 h 2005237"/>
              <a:gd name="connsiteX6" fmla="*/ 1560546 w 1597158"/>
              <a:gd name="connsiteY6" fmla="*/ 267784 h 2005237"/>
              <a:gd name="connsiteX7" fmla="*/ 1591026 w 1597158"/>
              <a:gd name="connsiteY7" fmla="*/ 1456504 h 2005237"/>
              <a:gd name="connsiteX8" fmla="*/ 1408146 w 1597158"/>
              <a:gd name="connsiteY8" fmla="*/ 1974664 h 2005237"/>
              <a:gd name="connsiteX9" fmla="*/ 326106 w 1597158"/>
              <a:gd name="connsiteY9" fmla="*/ 1944184 h 2005237"/>
              <a:gd name="connsiteX0" fmla="*/ 333379 w 1604431"/>
              <a:gd name="connsiteY0" fmla="*/ 1944184 h 2005237"/>
              <a:gd name="connsiteX1" fmla="*/ 33659 w 1604431"/>
              <a:gd name="connsiteY1" fmla="*/ 1939104 h 2005237"/>
              <a:gd name="connsiteX2" fmla="*/ 8259 w 1604431"/>
              <a:gd name="connsiteY2" fmla="*/ 1613984 h 2005237"/>
              <a:gd name="connsiteX3" fmla="*/ 43819 w 1604431"/>
              <a:gd name="connsiteY3" fmla="*/ 211904 h 2005237"/>
              <a:gd name="connsiteX4" fmla="*/ 272419 w 1604431"/>
              <a:gd name="connsiteY4" fmla="*/ 39184 h 2005237"/>
              <a:gd name="connsiteX5" fmla="*/ 1293499 w 1604431"/>
              <a:gd name="connsiteY5" fmla="*/ 18864 h 2005237"/>
              <a:gd name="connsiteX6" fmla="*/ 1567819 w 1604431"/>
              <a:gd name="connsiteY6" fmla="*/ 267784 h 2005237"/>
              <a:gd name="connsiteX7" fmla="*/ 1598299 w 1604431"/>
              <a:gd name="connsiteY7" fmla="*/ 1456504 h 2005237"/>
              <a:gd name="connsiteX8" fmla="*/ 1415419 w 1604431"/>
              <a:gd name="connsiteY8" fmla="*/ 1974664 h 2005237"/>
              <a:gd name="connsiteX9" fmla="*/ 333379 w 1604431"/>
              <a:gd name="connsiteY9" fmla="*/ 1944184 h 2005237"/>
              <a:gd name="connsiteX0" fmla="*/ 333379 w 1604431"/>
              <a:gd name="connsiteY0" fmla="*/ 1944184 h 1998172"/>
              <a:gd name="connsiteX1" fmla="*/ 33659 w 1604431"/>
              <a:gd name="connsiteY1" fmla="*/ 1939104 h 1998172"/>
              <a:gd name="connsiteX2" fmla="*/ 8259 w 1604431"/>
              <a:gd name="connsiteY2" fmla="*/ 1613984 h 1998172"/>
              <a:gd name="connsiteX3" fmla="*/ 43819 w 1604431"/>
              <a:gd name="connsiteY3" fmla="*/ 211904 h 1998172"/>
              <a:gd name="connsiteX4" fmla="*/ 272419 w 1604431"/>
              <a:gd name="connsiteY4" fmla="*/ 39184 h 1998172"/>
              <a:gd name="connsiteX5" fmla="*/ 1293499 w 1604431"/>
              <a:gd name="connsiteY5" fmla="*/ 18864 h 1998172"/>
              <a:gd name="connsiteX6" fmla="*/ 1567819 w 1604431"/>
              <a:gd name="connsiteY6" fmla="*/ 267784 h 1998172"/>
              <a:gd name="connsiteX7" fmla="*/ 1598299 w 1604431"/>
              <a:gd name="connsiteY7" fmla="*/ 1456504 h 1998172"/>
              <a:gd name="connsiteX8" fmla="*/ 1415419 w 1604431"/>
              <a:gd name="connsiteY8" fmla="*/ 1966197 h 1998172"/>
              <a:gd name="connsiteX9" fmla="*/ 333379 w 1604431"/>
              <a:gd name="connsiteY9" fmla="*/ 1944184 h 1998172"/>
              <a:gd name="connsiteX0" fmla="*/ 333379 w 1604431"/>
              <a:gd name="connsiteY0" fmla="*/ 1944184 h 1966236"/>
              <a:gd name="connsiteX1" fmla="*/ 33659 w 1604431"/>
              <a:gd name="connsiteY1" fmla="*/ 1939104 h 1966236"/>
              <a:gd name="connsiteX2" fmla="*/ 8259 w 1604431"/>
              <a:gd name="connsiteY2" fmla="*/ 1613984 h 1966236"/>
              <a:gd name="connsiteX3" fmla="*/ 43819 w 1604431"/>
              <a:gd name="connsiteY3" fmla="*/ 211904 h 1966236"/>
              <a:gd name="connsiteX4" fmla="*/ 272419 w 1604431"/>
              <a:gd name="connsiteY4" fmla="*/ 39184 h 1966236"/>
              <a:gd name="connsiteX5" fmla="*/ 1293499 w 1604431"/>
              <a:gd name="connsiteY5" fmla="*/ 18864 h 1966236"/>
              <a:gd name="connsiteX6" fmla="*/ 1567819 w 1604431"/>
              <a:gd name="connsiteY6" fmla="*/ 267784 h 1966236"/>
              <a:gd name="connsiteX7" fmla="*/ 1598299 w 1604431"/>
              <a:gd name="connsiteY7" fmla="*/ 1456504 h 1966236"/>
              <a:gd name="connsiteX8" fmla="*/ 1415419 w 1604431"/>
              <a:gd name="connsiteY8" fmla="*/ 1966197 h 1966236"/>
              <a:gd name="connsiteX9" fmla="*/ 333379 w 1604431"/>
              <a:gd name="connsiteY9" fmla="*/ 1944184 h 1966236"/>
              <a:gd name="connsiteX0" fmla="*/ 333379 w 1610935"/>
              <a:gd name="connsiteY0" fmla="*/ 1944184 h 2008563"/>
              <a:gd name="connsiteX1" fmla="*/ 33659 w 1610935"/>
              <a:gd name="connsiteY1" fmla="*/ 1939104 h 2008563"/>
              <a:gd name="connsiteX2" fmla="*/ 8259 w 1610935"/>
              <a:gd name="connsiteY2" fmla="*/ 1613984 h 2008563"/>
              <a:gd name="connsiteX3" fmla="*/ 43819 w 1610935"/>
              <a:gd name="connsiteY3" fmla="*/ 211904 h 2008563"/>
              <a:gd name="connsiteX4" fmla="*/ 272419 w 1610935"/>
              <a:gd name="connsiteY4" fmla="*/ 39184 h 2008563"/>
              <a:gd name="connsiteX5" fmla="*/ 1293499 w 1610935"/>
              <a:gd name="connsiteY5" fmla="*/ 18864 h 2008563"/>
              <a:gd name="connsiteX6" fmla="*/ 1567819 w 1610935"/>
              <a:gd name="connsiteY6" fmla="*/ 267784 h 2008563"/>
              <a:gd name="connsiteX7" fmla="*/ 1598299 w 1610935"/>
              <a:gd name="connsiteY7" fmla="*/ 1456504 h 2008563"/>
              <a:gd name="connsiteX8" fmla="*/ 1436585 w 1610935"/>
              <a:gd name="connsiteY8" fmla="*/ 2008530 h 2008563"/>
              <a:gd name="connsiteX9" fmla="*/ 333379 w 1610935"/>
              <a:gd name="connsiteY9" fmla="*/ 1944184 h 2008563"/>
              <a:gd name="connsiteX0" fmla="*/ 333379 w 1610935"/>
              <a:gd name="connsiteY0" fmla="*/ 1944184 h 1987399"/>
              <a:gd name="connsiteX1" fmla="*/ 33659 w 1610935"/>
              <a:gd name="connsiteY1" fmla="*/ 1939104 h 1987399"/>
              <a:gd name="connsiteX2" fmla="*/ 8259 w 1610935"/>
              <a:gd name="connsiteY2" fmla="*/ 1613984 h 1987399"/>
              <a:gd name="connsiteX3" fmla="*/ 43819 w 1610935"/>
              <a:gd name="connsiteY3" fmla="*/ 211904 h 1987399"/>
              <a:gd name="connsiteX4" fmla="*/ 272419 w 1610935"/>
              <a:gd name="connsiteY4" fmla="*/ 39184 h 1987399"/>
              <a:gd name="connsiteX5" fmla="*/ 1293499 w 1610935"/>
              <a:gd name="connsiteY5" fmla="*/ 18864 h 1987399"/>
              <a:gd name="connsiteX6" fmla="*/ 1567819 w 1610935"/>
              <a:gd name="connsiteY6" fmla="*/ 267784 h 1987399"/>
              <a:gd name="connsiteX7" fmla="*/ 1598299 w 1610935"/>
              <a:gd name="connsiteY7" fmla="*/ 1456504 h 1987399"/>
              <a:gd name="connsiteX8" fmla="*/ 1436585 w 1610935"/>
              <a:gd name="connsiteY8" fmla="*/ 1987363 h 1987399"/>
              <a:gd name="connsiteX9" fmla="*/ 333379 w 1610935"/>
              <a:gd name="connsiteY9" fmla="*/ 1944184 h 1987399"/>
              <a:gd name="connsiteX0" fmla="*/ 333379 w 1606073"/>
              <a:gd name="connsiteY0" fmla="*/ 1944184 h 1997603"/>
              <a:gd name="connsiteX1" fmla="*/ 33659 w 1606073"/>
              <a:gd name="connsiteY1" fmla="*/ 1939104 h 1997603"/>
              <a:gd name="connsiteX2" fmla="*/ 8259 w 1606073"/>
              <a:gd name="connsiteY2" fmla="*/ 1613984 h 1997603"/>
              <a:gd name="connsiteX3" fmla="*/ 43819 w 1606073"/>
              <a:gd name="connsiteY3" fmla="*/ 211904 h 1997603"/>
              <a:gd name="connsiteX4" fmla="*/ 272419 w 1606073"/>
              <a:gd name="connsiteY4" fmla="*/ 39184 h 1997603"/>
              <a:gd name="connsiteX5" fmla="*/ 1293499 w 1606073"/>
              <a:gd name="connsiteY5" fmla="*/ 18864 h 1997603"/>
              <a:gd name="connsiteX6" fmla="*/ 1567819 w 1606073"/>
              <a:gd name="connsiteY6" fmla="*/ 267784 h 1997603"/>
              <a:gd name="connsiteX7" fmla="*/ 1598299 w 1606073"/>
              <a:gd name="connsiteY7" fmla="*/ 1456504 h 1997603"/>
              <a:gd name="connsiteX8" fmla="*/ 1436585 w 1606073"/>
              <a:gd name="connsiteY8" fmla="*/ 1987363 h 1997603"/>
              <a:gd name="connsiteX9" fmla="*/ 333379 w 1606073"/>
              <a:gd name="connsiteY9" fmla="*/ 1944184 h 1997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06073" h="1997603">
                <a:moveTo>
                  <a:pt x="333379" y="1944184"/>
                </a:moveTo>
                <a:cubicBezTo>
                  <a:pt x="99558" y="1936141"/>
                  <a:pt x="87846" y="1994137"/>
                  <a:pt x="33659" y="1939104"/>
                </a:cubicBezTo>
                <a:cubicBezTo>
                  <a:pt x="-20528" y="1884071"/>
                  <a:pt x="6566" y="1901851"/>
                  <a:pt x="8259" y="1613984"/>
                </a:cubicBezTo>
                <a:cubicBezTo>
                  <a:pt x="9952" y="1326117"/>
                  <a:pt x="-208" y="474371"/>
                  <a:pt x="43819" y="211904"/>
                </a:cubicBezTo>
                <a:cubicBezTo>
                  <a:pt x="87846" y="-50563"/>
                  <a:pt x="64139" y="71357"/>
                  <a:pt x="272419" y="39184"/>
                </a:cubicBezTo>
                <a:cubicBezTo>
                  <a:pt x="480699" y="7011"/>
                  <a:pt x="1077599" y="-19236"/>
                  <a:pt x="1293499" y="18864"/>
                </a:cubicBezTo>
                <a:cubicBezTo>
                  <a:pt x="1509399" y="56964"/>
                  <a:pt x="1517019" y="28178"/>
                  <a:pt x="1567819" y="267784"/>
                </a:cubicBezTo>
                <a:cubicBezTo>
                  <a:pt x="1618619" y="507390"/>
                  <a:pt x="1603379" y="1156784"/>
                  <a:pt x="1598299" y="1456504"/>
                </a:cubicBezTo>
                <a:cubicBezTo>
                  <a:pt x="1593219" y="1756224"/>
                  <a:pt x="1668571" y="1952650"/>
                  <a:pt x="1436585" y="1987363"/>
                </a:cubicBezTo>
                <a:cubicBezTo>
                  <a:pt x="1204599" y="2022076"/>
                  <a:pt x="701114" y="1958577"/>
                  <a:pt x="333379" y="1944184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24BEDB3-CC99-75BB-7815-A5F81FEDA0BB}"/>
              </a:ext>
            </a:extLst>
          </p:cNvPr>
          <p:cNvSpPr/>
          <p:nvPr/>
        </p:nvSpPr>
        <p:spPr>
          <a:xfrm>
            <a:off x="1298442" y="3418143"/>
            <a:ext cx="1639143" cy="161307"/>
          </a:xfrm>
          <a:prstGeom prst="rect">
            <a:avLst/>
          </a:prstGeom>
          <a:solidFill>
            <a:schemeClr val="accent3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7D35C1B-1342-0796-5612-9890A8FC440D}"/>
              </a:ext>
            </a:extLst>
          </p:cNvPr>
          <p:cNvSpPr/>
          <p:nvPr/>
        </p:nvSpPr>
        <p:spPr>
          <a:xfrm>
            <a:off x="2938392" y="1029717"/>
            <a:ext cx="12700" cy="3856048"/>
          </a:xfrm>
          <a:custGeom>
            <a:avLst/>
            <a:gdLst>
              <a:gd name="connsiteX0" fmla="*/ 0 w 12700"/>
              <a:gd name="connsiteY0" fmla="*/ 3856049 h 3856048"/>
              <a:gd name="connsiteX1" fmla="*/ 0 w 12700"/>
              <a:gd name="connsiteY1" fmla="*/ 0 h 38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3856048">
                <a:moveTo>
                  <a:pt x="0" y="3856049"/>
                </a:moveTo>
                <a:lnTo>
                  <a:pt x="0" y="0"/>
                </a:lnTo>
              </a:path>
            </a:pathLst>
          </a:custGeom>
          <a:ln w="13589" cap="flat">
            <a:solidFill>
              <a:srgbClr val="CCCCCC"/>
            </a:solidFill>
            <a:prstDash val="solid"/>
            <a:round/>
          </a:ln>
        </p:spPr>
        <p:txBody>
          <a:bodyPr rtlCol="0" anchor="ctr"/>
          <a:lstStyle/>
          <a:p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924991-2B16-4DDD-4243-D84F8F55EB7B}"/>
              </a:ext>
            </a:extLst>
          </p:cNvPr>
          <p:cNvSpPr/>
          <p:nvPr/>
        </p:nvSpPr>
        <p:spPr>
          <a:xfrm>
            <a:off x="1298568" y="3497649"/>
            <a:ext cx="2650235" cy="12718"/>
          </a:xfrm>
          <a:custGeom>
            <a:avLst/>
            <a:gdLst>
              <a:gd name="connsiteX0" fmla="*/ 0 w 2650235"/>
              <a:gd name="connsiteY0" fmla="*/ 0 h 12718"/>
              <a:gd name="connsiteX1" fmla="*/ 2650236 w 2650235"/>
              <a:gd name="connsiteY1" fmla="*/ 0 h 12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50235" h="12718">
                <a:moveTo>
                  <a:pt x="0" y="0"/>
                </a:moveTo>
                <a:lnTo>
                  <a:pt x="2650236" y="0"/>
                </a:lnTo>
              </a:path>
            </a:pathLst>
          </a:custGeom>
          <a:ln w="13589" cap="flat">
            <a:solidFill>
              <a:srgbClr val="CCCCCC"/>
            </a:solidFill>
            <a:prstDash val="solid"/>
            <a:round/>
          </a:ln>
        </p:spPr>
        <p:txBody>
          <a:bodyPr rtlCol="0" anchor="ctr"/>
          <a:lstStyle/>
          <a:p>
            <a:endParaRPr lang="en-US" sz="80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A3C3CBA-065E-B283-8A96-DF9D9B20BB8B}"/>
              </a:ext>
            </a:extLst>
          </p:cNvPr>
          <p:cNvSpPr/>
          <p:nvPr/>
        </p:nvSpPr>
        <p:spPr>
          <a:xfrm>
            <a:off x="1298569" y="3412306"/>
            <a:ext cx="1639286" cy="45719"/>
          </a:xfrm>
          <a:custGeom>
            <a:avLst/>
            <a:gdLst>
              <a:gd name="connsiteX0" fmla="*/ 0 w 2650235"/>
              <a:gd name="connsiteY0" fmla="*/ 0 h 12718"/>
              <a:gd name="connsiteX1" fmla="*/ 2650236 w 2650235"/>
              <a:gd name="connsiteY1" fmla="*/ 0 h 12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50235" h="12718">
                <a:moveTo>
                  <a:pt x="0" y="0"/>
                </a:moveTo>
                <a:lnTo>
                  <a:pt x="2650236" y="0"/>
                </a:lnTo>
              </a:path>
            </a:pathLst>
          </a:custGeom>
          <a:ln w="13589" cap="flat">
            <a:solidFill>
              <a:schemeClr val="accent3">
                <a:lumMod val="60000"/>
                <a:lumOff val="40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 sz="80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4A23F32-5F36-D0DE-D97D-A2D3A7C71D17}"/>
              </a:ext>
            </a:extLst>
          </p:cNvPr>
          <p:cNvSpPr/>
          <p:nvPr/>
        </p:nvSpPr>
        <p:spPr>
          <a:xfrm>
            <a:off x="1298568" y="3582863"/>
            <a:ext cx="1629001" cy="45719"/>
          </a:xfrm>
          <a:custGeom>
            <a:avLst/>
            <a:gdLst>
              <a:gd name="connsiteX0" fmla="*/ 0 w 2650235"/>
              <a:gd name="connsiteY0" fmla="*/ 0 h 12718"/>
              <a:gd name="connsiteX1" fmla="*/ 2650236 w 2650235"/>
              <a:gd name="connsiteY1" fmla="*/ 0 h 12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50235" h="12718">
                <a:moveTo>
                  <a:pt x="0" y="0"/>
                </a:moveTo>
                <a:lnTo>
                  <a:pt x="2650236" y="0"/>
                </a:lnTo>
              </a:path>
            </a:pathLst>
          </a:custGeom>
          <a:ln w="13589" cap="flat">
            <a:solidFill>
              <a:schemeClr val="accent3">
                <a:lumMod val="60000"/>
                <a:lumOff val="40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 sz="80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2DDEEF1-F8F9-9BC4-1A54-1391FE6C77A1}"/>
              </a:ext>
            </a:extLst>
          </p:cNvPr>
          <p:cNvSpPr/>
          <p:nvPr/>
        </p:nvSpPr>
        <p:spPr>
          <a:xfrm>
            <a:off x="3666864" y="1186920"/>
            <a:ext cx="36067" cy="36121"/>
          </a:xfrm>
          <a:custGeom>
            <a:avLst/>
            <a:gdLst>
              <a:gd name="connsiteX0" fmla="*/ 36068 w 36067"/>
              <a:gd name="connsiteY0" fmla="*/ 18061 h 36121"/>
              <a:gd name="connsiteX1" fmla="*/ 18034 w 36067"/>
              <a:gd name="connsiteY1" fmla="*/ 36121 h 36121"/>
              <a:gd name="connsiteX2" fmla="*/ 0 w 36067"/>
              <a:gd name="connsiteY2" fmla="*/ 18061 h 36121"/>
              <a:gd name="connsiteX3" fmla="*/ 18034 w 36067"/>
              <a:gd name="connsiteY3" fmla="*/ 0 h 36121"/>
              <a:gd name="connsiteX4" fmla="*/ 36068 w 36067"/>
              <a:gd name="connsiteY4" fmla="*/ 18061 h 36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7" h="36121">
                <a:moveTo>
                  <a:pt x="36068" y="18061"/>
                </a:moveTo>
                <a:cubicBezTo>
                  <a:pt x="36068" y="28035"/>
                  <a:pt x="27994" y="36121"/>
                  <a:pt x="18034" y="36121"/>
                </a:cubicBezTo>
                <a:cubicBezTo>
                  <a:pt x="8074" y="36121"/>
                  <a:pt x="0" y="28035"/>
                  <a:pt x="0" y="18061"/>
                </a:cubicBezTo>
                <a:cubicBezTo>
                  <a:pt x="0" y="8086"/>
                  <a:pt x="8074" y="0"/>
                  <a:pt x="18034" y="0"/>
                </a:cubicBezTo>
                <a:cubicBezTo>
                  <a:pt x="27994" y="0"/>
                  <a:pt x="36068" y="8086"/>
                  <a:pt x="36068" y="18061"/>
                </a:cubicBezTo>
                <a:close/>
              </a:path>
            </a:pathLst>
          </a:custGeom>
          <a:solidFill>
            <a:srgbClr val="E41A1C"/>
          </a:solidFill>
          <a:ln w="9017" cap="rnd">
            <a:solidFill>
              <a:srgbClr val="E41A1C"/>
            </a:solidFill>
            <a:prstDash val="solid"/>
            <a:round/>
          </a:ln>
        </p:spPr>
        <p:txBody>
          <a:bodyPr rtlCol="0" anchor="ctr"/>
          <a:lstStyle/>
          <a:p>
            <a:endParaRPr lang="en-US" sz="80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C8972BC-8C4C-8ED9-E9E5-79E8C091C729}"/>
              </a:ext>
            </a:extLst>
          </p:cNvPr>
          <p:cNvSpPr/>
          <p:nvPr/>
        </p:nvSpPr>
        <p:spPr>
          <a:xfrm>
            <a:off x="1839588" y="1676589"/>
            <a:ext cx="36068" cy="36121"/>
          </a:xfrm>
          <a:custGeom>
            <a:avLst/>
            <a:gdLst>
              <a:gd name="connsiteX0" fmla="*/ 36068 w 36068"/>
              <a:gd name="connsiteY0" fmla="*/ 18061 h 36121"/>
              <a:gd name="connsiteX1" fmla="*/ 18034 w 36068"/>
              <a:gd name="connsiteY1" fmla="*/ 36121 h 36121"/>
              <a:gd name="connsiteX2" fmla="*/ 0 w 36068"/>
              <a:gd name="connsiteY2" fmla="*/ 18061 h 36121"/>
              <a:gd name="connsiteX3" fmla="*/ 18034 w 36068"/>
              <a:gd name="connsiteY3" fmla="*/ 0 h 36121"/>
              <a:gd name="connsiteX4" fmla="*/ 36068 w 36068"/>
              <a:gd name="connsiteY4" fmla="*/ 18061 h 36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8" h="36121">
                <a:moveTo>
                  <a:pt x="36068" y="18061"/>
                </a:moveTo>
                <a:cubicBezTo>
                  <a:pt x="36068" y="28035"/>
                  <a:pt x="27994" y="36121"/>
                  <a:pt x="18034" y="36121"/>
                </a:cubicBezTo>
                <a:cubicBezTo>
                  <a:pt x="8074" y="36121"/>
                  <a:pt x="0" y="28035"/>
                  <a:pt x="0" y="18061"/>
                </a:cubicBezTo>
                <a:cubicBezTo>
                  <a:pt x="0" y="8086"/>
                  <a:pt x="8074" y="0"/>
                  <a:pt x="18034" y="0"/>
                </a:cubicBezTo>
                <a:cubicBezTo>
                  <a:pt x="27994" y="0"/>
                  <a:pt x="36068" y="8086"/>
                  <a:pt x="36068" y="18061"/>
                </a:cubicBezTo>
                <a:close/>
              </a:path>
            </a:pathLst>
          </a:custGeom>
          <a:solidFill>
            <a:srgbClr val="377EB8"/>
          </a:solidFill>
          <a:ln w="9017" cap="rnd">
            <a:solidFill>
              <a:srgbClr val="377EB8"/>
            </a:solidFill>
            <a:prstDash val="solid"/>
            <a:round/>
          </a:ln>
        </p:spPr>
        <p:txBody>
          <a:bodyPr rtlCol="0" anchor="ctr"/>
          <a:lstStyle/>
          <a:p>
            <a:endParaRPr lang="en-US" sz="80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1673FC7-304A-AD81-C7FA-A6A4B21F7141}"/>
              </a:ext>
            </a:extLst>
          </p:cNvPr>
          <p:cNvSpPr/>
          <p:nvPr/>
        </p:nvSpPr>
        <p:spPr>
          <a:xfrm>
            <a:off x="2205221" y="2118690"/>
            <a:ext cx="36068" cy="36121"/>
          </a:xfrm>
          <a:custGeom>
            <a:avLst/>
            <a:gdLst>
              <a:gd name="connsiteX0" fmla="*/ 36068 w 36068"/>
              <a:gd name="connsiteY0" fmla="*/ 18060 h 36121"/>
              <a:gd name="connsiteX1" fmla="*/ 18034 w 36068"/>
              <a:gd name="connsiteY1" fmla="*/ 36121 h 36121"/>
              <a:gd name="connsiteX2" fmla="*/ 0 w 36068"/>
              <a:gd name="connsiteY2" fmla="*/ 18060 h 36121"/>
              <a:gd name="connsiteX3" fmla="*/ 18034 w 36068"/>
              <a:gd name="connsiteY3" fmla="*/ 0 h 36121"/>
              <a:gd name="connsiteX4" fmla="*/ 36068 w 36068"/>
              <a:gd name="connsiteY4" fmla="*/ 18060 h 36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8" h="36121">
                <a:moveTo>
                  <a:pt x="36068" y="18060"/>
                </a:moveTo>
                <a:cubicBezTo>
                  <a:pt x="36068" y="28035"/>
                  <a:pt x="27994" y="36121"/>
                  <a:pt x="18034" y="36121"/>
                </a:cubicBezTo>
                <a:cubicBezTo>
                  <a:pt x="8074" y="36121"/>
                  <a:pt x="0" y="28035"/>
                  <a:pt x="0" y="18060"/>
                </a:cubicBezTo>
                <a:cubicBezTo>
                  <a:pt x="0" y="8086"/>
                  <a:pt x="8074" y="0"/>
                  <a:pt x="18034" y="0"/>
                </a:cubicBezTo>
                <a:cubicBezTo>
                  <a:pt x="27994" y="0"/>
                  <a:pt x="36068" y="8086"/>
                  <a:pt x="36068" y="18060"/>
                </a:cubicBezTo>
                <a:close/>
              </a:path>
            </a:pathLst>
          </a:custGeom>
          <a:solidFill>
            <a:srgbClr val="E41A1C"/>
          </a:solidFill>
          <a:ln w="9017" cap="rnd">
            <a:solidFill>
              <a:srgbClr val="E41A1C"/>
            </a:solidFill>
            <a:prstDash val="solid"/>
            <a:round/>
          </a:ln>
        </p:spPr>
        <p:txBody>
          <a:bodyPr rtlCol="0" anchor="ctr"/>
          <a:lstStyle/>
          <a:p>
            <a:endParaRPr lang="en-US" sz="80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F85B122-C8F8-2F9F-F843-9339376E6CCE}"/>
              </a:ext>
            </a:extLst>
          </p:cNvPr>
          <p:cNvSpPr/>
          <p:nvPr/>
        </p:nvSpPr>
        <p:spPr>
          <a:xfrm>
            <a:off x="2981826" y="2720665"/>
            <a:ext cx="36067" cy="36121"/>
          </a:xfrm>
          <a:custGeom>
            <a:avLst/>
            <a:gdLst>
              <a:gd name="connsiteX0" fmla="*/ 36068 w 36067"/>
              <a:gd name="connsiteY0" fmla="*/ 18061 h 36121"/>
              <a:gd name="connsiteX1" fmla="*/ 18034 w 36067"/>
              <a:gd name="connsiteY1" fmla="*/ 36121 h 36121"/>
              <a:gd name="connsiteX2" fmla="*/ 0 w 36067"/>
              <a:gd name="connsiteY2" fmla="*/ 18061 h 36121"/>
              <a:gd name="connsiteX3" fmla="*/ 18034 w 36067"/>
              <a:gd name="connsiteY3" fmla="*/ 0 h 36121"/>
              <a:gd name="connsiteX4" fmla="*/ 36068 w 36067"/>
              <a:gd name="connsiteY4" fmla="*/ 18061 h 36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7" h="36121">
                <a:moveTo>
                  <a:pt x="36068" y="18061"/>
                </a:moveTo>
                <a:cubicBezTo>
                  <a:pt x="36068" y="28035"/>
                  <a:pt x="27994" y="36121"/>
                  <a:pt x="18034" y="36121"/>
                </a:cubicBezTo>
                <a:cubicBezTo>
                  <a:pt x="8074" y="36121"/>
                  <a:pt x="0" y="28035"/>
                  <a:pt x="0" y="18061"/>
                </a:cubicBezTo>
                <a:cubicBezTo>
                  <a:pt x="0" y="8086"/>
                  <a:pt x="8074" y="0"/>
                  <a:pt x="18034" y="0"/>
                </a:cubicBezTo>
                <a:cubicBezTo>
                  <a:pt x="27994" y="0"/>
                  <a:pt x="36068" y="8086"/>
                  <a:pt x="36068" y="18061"/>
                </a:cubicBezTo>
                <a:close/>
              </a:path>
            </a:pathLst>
          </a:custGeom>
          <a:solidFill>
            <a:srgbClr val="377EB8"/>
          </a:solidFill>
          <a:ln w="9017" cap="rnd">
            <a:solidFill>
              <a:srgbClr val="377EB8"/>
            </a:solidFill>
            <a:prstDash val="solid"/>
            <a:round/>
          </a:ln>
        </p:spPr>
        <p:txBody>
          <a:bodyPr rtlCol="0" anchor="ctr"/>
          <a:lstStyle/>
          <a:p>
            <a:endParaRPr lang="en-US" sz="80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35F911D-6ED8-EDC6-E1B7-19CE574D03E7}"/>
              </a:ext>
            </a:extLst>
          </p:cNvPr>
          <p:cNvSpPr/>
          <p:nvPr/>
        </p:nvSpPr>
        <p:spPr>
          <a:xfrm>
            <a:off x="3023482" y="2860189"/>
            <a:ext cx="36067" cy="36121"/>
          </a:xfrm>
          <a:custGeom>
            <a:avLst/>
            <a:gdLst>
              <a:gd name="connsiteX0" fmla="*/ 36068 w 36067"/>
              <a:gd name="connsiteY0" fmla="*/ 18061 h 36121"/>
              <a:gd name="connsiteX1" fmla="*/ 18034 w 36067"/>
              <a:gd name="connsiteY1" fmla="*/ 36121 h 36121"/>
              <a:gd name="connsiteX2" fmla="*/ 0 w 36067"/>
              <a:gd name="connsiteY2" fmla="*/ 18061 h 36121"/>
              <a:gd name="connsiteX3" fmla="*/ 18034 w 36067"/>
              <a:gd name="connsiteY3" fmla="*/ 0 h 36121"/>
              <a:gd name="connsiteX4" fmla="*/ 36068 w 36067"/>
              <a:gd name="connsiteY4" fmla="*/ 18061 h 36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7" h="36121">
                <a:moveTo>
                  <a:pt x="36068" y="18061"/>
                </a:moveTo>
                <a:cubicBezTo>
                  <a:pt x="36068" y="28035"/>
                  <a:pt x="27994" y="36121"/>
                  <a:pt x="18034" y="36121"/>
                </a:cubicBezTo>
                <a:cubicBezTo>
                  <a:pt x="8074" y="36121"/>
                  <a:pt x="0" y="28035"/>
                  <a:pt x="0" y="18061"/>
                </a:cubicBezTo>
                <a:cubicBezTo>
                  <a:pt x="0" y="8086"/>
                  <a:pt x="8074" y="0"/>
                  <a:pt x="18034" y="0"/>
                </a:cubicBezTo>
                <a:cubicBezTo>
                  <a:pt x="27994" y="0"/>
                  <a:pt x="36068" y="8086"/>
                  <a:pt x="36068" y="18061"/>
                </a:cubicBezTo>
                <a:close/>
              </a:path>
            </a:pathLst>
          </a:custGeom>
          <a:solidFill>
            <a:srgbClr val="377EB8"/>
          </a:solidFill>
          <a:ln w="9017" cap="rnd">
            <a:solidFill>
              <a:srgbClr val="377EB8"/>
            </a:solidFill>
            <a:prstDash val="solid"/>
            <a:round/>
          </a:ln>
        </p:spPr>
        <p:txBody>
          <a:bodyPr rtlCol="0" anchor="ctr"/>
          <a:lstStyle/>
          <a:p>
            <a:endParaRPr lang="en-US" sz="80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26A2BAE-1562-7EFB-7593-BDD1932278B8}"/>
              </a:ext>
            </a:extLst>
          </p:cNvPr>
          <p:cNvSpPr/>
          <p:nvPr/>
        </p:nvSpPr>
        <p:spPr>
          <a:xfrm>
            <a:off x="2521705" y="2887915"/>
            <a:ext cx="36067" cy="36121"/>
          </a:xfrm>
          <a:custGeom>
            <a:avLst/>
            <a:gdLst>
              <a:gd name="connsiteX0" fmla="*/ 36068 w 36067"/>
              <a:gd name="connsiteY0" fmla="*/ 18061 h 36121"/>
              <a:gd name="connsiteX1" fmla="*/ 18034 w 36067"/>
              <a:gd name="connsiteY1" fmla="*/ 36121 h 36121"/>
              <a:gd name="connsiteX2" fmla="*/ 0 w 36067"/>
              <a:gd name="connsiteY2" fmla="*/ 18061 h 36121"/>
              <a:gd name="connsiteX3" fmla="*/ 18034 w 36067"/>
              <a:gd name="connsiteY3" fmla="*/ 0 h 36121"/>
              <a:gd name="connsiteX4" fmla="*/ 36068 w 36067"/>
              <a:gd name="connsiteY4" fmla="*/ 18061 h 36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7" h="36121">
                <a:moveTo>
                  <a:pt x="36068" y="18061"/>
                </a:moveTo>
                <a:cubicBezTo>
                  <a:pt x="36068" y="28035"/>
                  <a:pt x="27994" y="36121"/>
                  <a:pt x="18034" y="36121"/>
                </a:cubicBezTo>
                <a:cubicBezTo>
                  <a:pt x="8074" y="36121"/>
                  <a:pt x="0" y="28035"/>
                  <a:pt x="0" y="18061"/>
                </a:cubicBezTo>
                <a:cubicBezTo>
                  <a:pt x="0" y="8086"/>
                  <a:pt x="8074" y="0"/>
                  <a:pt x="18034" y="0"/>
                </a:cubicBezTo>
                <a:cubicBezTo>
                  <a:pt x="27994" y="0"/>
                  <a:pt x="36068" y="8086"/>
                  <a:pt x="36068" y="18061"/>
                </a:cubicBezTo>
                <a:close/>
              </a:path>
            </a:pathLst>
          </a:custGeom>
          <a:solidFill>
            <a:srgbClr val="E41A1C"/>
          </a:solidFill>
          <a:ln w="9017" cap="rnd">
            <a:solidFill>
              <a:srgbClr val="E41A1C"/>
            </a:solidFill>
            <a:prstDash val="solid"/>
            <a:round/>
          </a:ln>
        </p:spPr>
        <p:txBody>
          <a:bodyPr rtlCol="0" anchor="ctr"/>
          <a:lstStyle/>
          <a:p>
            <a:endParaRPr lang="en-US" sz="80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16A453F-8243-3287-68FA-389ACBC8B915}"/>
              </a:ext>
            </a:extLst>
          </p:cNvPr>
          <p:cNvSpPr/>
          <p:nvPr/>
        </p:nvSpPr>
        <p:spPr>
          <a:xfrm>
            <a:off x="1911851" y="2931922"/>
            <a:ext cx="36068" cy="36121"/>
          </a:xfrm>
          <a:custGeom>
            <a:avLst/>
            <a:gdLst>
              <a:gd name="connsiteX0" fmla="*/ 36068 w 36068"/>
              <a:gd name="connsiteY0" fmla="*/ 18061 h 36121"/>
              <a:gd name="connsiteX1" fmla="*/ 18034 w 36068"/>
              <a:gd name="connsiteY1" fmla="*/ 36121 h 36121"/>
              <a:gd name="connsiteX2" fmla="*/ 0 w 36068"/>
              <a:gd name="connsiteY2" fmla="*/ 18061 h 36121"/>
              <a:gd name="connsiteX3" fmla="*/ 18034 w 36068"/>
              <a:gd name="connsiteY3" fmla="*/ 0 h 36121"/>
              <a:gd name="connsiteX4" fmla="*/ 36068 w 36068"/>
              <a:gd name="connsiteY4" fmla="*/ 18061 h 36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8" h="36121">
                <a:moveTo>
                  <a:pt x="36068" y="18061"/>
                </a:moveTo>
                <a:cubicBezTo>
                  <a:pt x="36068" y="28035"/>
                  <a:pt x="27994" y="36121"/>
                  <a:pt x="18034" y="36121"/>
                </a:cubicBezTo>
                <a:cubicBezTo>
                  <a:pt x="8074" y="36121"/>
                  <a:pt x="0" y="28035"/>
                  <a:pt x="0" y="18061"/>
                </a:cubicBezTo>
                <a:cubicBezTo>
                  <a:pt x="0" y="8086"/>
                  <a:pt x="8074" y="0"/>
                  <a:pt x="18034" y="0"/>
                </a:cubicBezTo>
                <a:cubicBezTo>
                  <a:pt x="27994" y="0"/>
                  <a:pt x="36068" y="8086"/>
                  <a:pt x="36068" y="18061"/>
                </a:cubicBezTo>
                <a:close/>
              </a:path>
            </a:pathLst>
          </a:custGeom>
          <a:solidFill>
            <a:srgbClr val="377EB8"/>
          </a:solidFill>
          <a:ln w="9017" cap="rnd">
            <a:solidFill>
              <a:srgbClr val="377EB8"/>
            </a:solidFill>
            <a:prstDash val="solid"/>
            <a:round/>
          </a:ln>
        </p:spPr>
        <p:txBody>
          <a:bodyPr rtlCol="0" anchor="ctr"/>
          <a:lstStyle/>
          <a:p>
            <a:endParaRPr lang="en-US" sz="80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8D2B64A-3DCD-A07A-4C1F-9C057ED6EB89}"/>
              </a:ext>
            </a:extLst>
          </p:cNvPr>
          <p:cNvSpPr/>
          <p:nvPr/>
        </p:nvSpPr>
        <p:spPr>
          <a:xfrm>
            <a:off x="2709030" y="2959140"/>
            <a:ext cx="36067" cy="36121"/>
          </a:xfrm>
          <a:custGeom>
            <a:avLst/>
            <a:gdLst>
              <a:gd name="connsiteX0" fmla="*/ 36068 w 36067"/>
              <a:gd name="connsiteY0" fmla="*/ 18061 h 36121"/>
              <a:gd name="connsiteX1" fmla="*/ 18034 w 36067"/>
              <a:gd name="connsiteY1" fmla="*/ 36121 h 36121"/>
              <a:gd name="connsiteX2" fmla="*/ 0 w 36067"/>
              <a:gd name="connsiteY2" fmla="*/ 18061 h 36121"/>
              <a:gd name="connsiteX3" fmla="*/ 18034 w 36067"/>
              <a:gd name="connsiteY3" fmla="*/ 0 h 36121"/>
              <a:gd name="connsiteX4" fmla="*/ 36068 w 36067"/>
              <a:gd name="connsiteY4" fmla="*/ 18061 h 36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7" h="36121">
                <a:moveTo>
                  <a:pt x="36068" y="18061"/>
                </a:moveTo>
                <a:cubicBezTo>
                  <a:pt x="36068" y="28035"/>
                  <a:pt x="27994" y="36121"/>
                  <a:pt x="18034" y="36121"/>
                </a:cubicBezTo>
                <a:cubicBezTo>
                  <a:pt x="8074" y="36121"/>
                  <a:pt x="0" y="28035"/>
                  <a:pt x="0" y="18061"/>
                </a:cubicBezTo>
                <a:cubicBezTo>
                  <a:pt x="0" y="8086"/>
                  <a:pt x="8074" y="0"/>
                  <a:pt x="18034" y="0"/>
                </a:cubicBezTo>
                <a:cubicBezTo>
                  <a:pt x="27994" y="0"/>
                  <a:pt x="36068" y="8086"/>
                  <a:pt x="36068" y="18061"/>
                </a:cubicBezTo>
                <a:close/>
              </a:path>
            </a:pathLst>
          </a:custGeom>
          <a:solidFill>
            <a:srgbClr val="E41A1C"/>
          </a:solidFill>
          <a:ln w="9017" cap="rnd">
            <a:solidFill>
              <a:srgbClr val="E41A1C"/>
            </a:solidFill>
            <a:prstDash val="solid"/>
            <a:round/>
          </a:ln>
        </p:spPr>
        <p:txBody>
          <a:bodyPr rtlCol="0" anchor="ctr"/>
          <a:lstStyle/>
          <a:p>
            <a:endParaRPr lang="en-US" sz="80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E7B41F9-65D2-94A6-B542-B003CD4162FE}"/>
              </a:ext>
            </a:extLst>
          </p:cNvPr>
          <p:cNvSpPr/>
          <p:nvPr/>
        </p:nvSpPr>
        <p:spPr>
          <a:xfrm>
            <a:off x="2590920" y="3020317"/>
            <a:ext cx="36067" cy="36121"/>
          </a:xfrm>
          <a:custGeom>
            <a:avLst/>
            <a:gdLst>
              <a:gd name="connsiteX0" fmla="*/ 36068 w 36067"/>
              <a:gd name="connsiteY0" fmla="*/ 18061 h 36121"/>
              <a:gd name="connsiteX1" fmla="*/ 18034 w 36067"/>
              <a:gd name="connsiteY1" fmla="*/ 36121 h 36121"/>
              <a:gd name="connsiteX2" fmla="*/ 0 w 36067"/>
              <a:gd name="connsiteY2" fmla="*/ 18061 h 36121"/>
              <a:gd name="connsiteX3" fmla="*/ 18034 w 36067"/>
              <a:gd name="connsiteY3" fmla="*/ 0 h 36121"/>
              <a:gd name="connsiteX4" fmla="*/ 36068 w 36067"/>
              <a:gd name="connsiteY4" fmla="*/ 18061 h 36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7" h="36121">
                <a:moveTo>
                  <a:pt x="36068" y="18061"/>
                </a:moveTo>
                <a:cubicBezTo>
                  <a:pt x="36068" y="28035"/>
                  <a:pt x="27994" y="36121"/>
                  <a:pt x="18034" y="36121"/>
                </a:cubicBezTo>
                <a:cubicBezTo>
                  <a:pt x="8074" y="36121"/>
                  <a:pt x="0" y="28035"/>
                  <a:pt x="0" y="18061"/>
                </a:cubicBezTo>
                <a:cubicBezTo>
                  <a:pt x="0" y="8086"/>
                  <a:pt x="8074" y="0"/>
                  <a:pt x="18034" y="0"/>
                </a:cubicBezTo>
                <a:cubicBezTo>
                  <a:pt x="27994" y="0"/>
                  <a:pt x="36068" y="8086"/>
                  <a:pt x="36068" y="18061"/>
                </a:cubicBezTo>
                <a:close/>
              </a:path>
            </a:pathLst>
          </a:custGeom>
          <a:solidFill>
            <a:srgbClr val="E41A1C"/>
          </a:solidFill>
          <a:ln w="9017" cap="rnd">
            <a:solidFill>
              <a:srgbClr val="E41A1C"/>
            </a:solidFill>
            <a:prstDash val="solid"/>
            <a:round/>
          </a:ln>
        </p:spPr>
        <p:txBody>
          <a:bodyPr rtlCol="0" anchor="ctr"/>
          <a:lstStyle/>
          <a:p>
            <a:endParaRPr lang="en-US" sz="80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2594E46-57F7-8406-1BC5-612251B373A0}"/>
              </a:ext>
            </a:extLst>
          </p:cNvPr>
          <p:cNvSpPr/>
          <p:nvPr/>
        </p:nvSpPr>
        <p:spPr>
          <a:xfrm>
            <a:off x="2504179" y="3178919"/>
            <a:ext cx="36067" cy="36121"/>
          </a:xfrm>
          <a:custGeom>
            <a:avLst/>
            <a:gdLst>
              <a:gd name="connsiteX0" fmla="*/ 36068 w 36067"/>
              <a:gd name="connsiteY0" fmla="*/ 18061 h 36121"/>
              <a:gd name="connsiteX1" fmla="*/ 18034 w 36067"/>
              <a:gd name="connsiteY1" fmla="*/ 36121 h 36121"/>
              <a:gd name="connsiteX2" fmla="*/ 0 w 36067"/>
              <a:gd name="connsiteY2" fmla="*/ 18061 h 36121"/>
              <a:gd name="connsiteX3" fmla="*/ 18034 w 36067"/>
              <a:gd name="connsiteY3" fmla="*/ 0 h 36121"/>
              <a:gd name="connsiteX4" fmla="*/ 36068 w 36067"/>
              <a:gd name="connsiteY4" fmla="*/ 18061 h 36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7" h="36121">
                <a:moveTo>
                  <a:pt x="36068" y="18061"/>
                </a:moveTo>
                <a:cubicBezTo>
                  <a:pt x="36068" y="28035"/>
                  <a:pt x="27994" y="36121"/>
                  <a:pt x="18034" y="36121"/>
                </a:cubicBezTo>
                <a:cubicBezTo>
                  <a:pt x="8074" y="36121"/>
                  <a:pt x="0" y="28035"/>
                  <a:pt x="0" y="18061"/>
                </a:cubicBezTo>
                <a:cubicBezTo>
                  <a:pt x="0" y="8086"/>
                  <a:pt x="8074" y="0"/>
                  <a:pt x="18034" y="0"/>
                </a:cubicBezTo>
                <a:cubicBezTo>
                  <a:pt x="27994" y="0"/>
                  <a:pt x="36068" y="8086"/>
                  <a:pt x="36068" y="18061"/>
                </a:cubicBezTo>
                <a:close/>
              </a:path>
            </a:pathLst>
          </a:custGeom>
          <a:solidFill>
            <a:srgbClr val="377EB8"/>
          </a:solidFill>
          <a:ln w="9017" cap="rnd">
            <a:solidFill>
              <a:srgbClr val="377EB8"/>
            </a:solidFill>
            <a:prstDash val="solid"/>
            <a:round/>
          </a:ln>
        </p:spPr>
        <p:txBody>
          <a:bodyPr rtlCol="0" anchor="ctr"/>
          <a:lstStyle/>
          <a:p>
            <a:endParaRPr lang="en-US" sz="80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3C84185-521F-C38D-5560-990487EE528F}"/>
              </a:ext>
            </a:extLst>
          </p:cNvPr>
          <p:cNvSpPr/>
          <p:nvPr/>
        </p:nvSpPr>
        <p:spPr>
          <a:xfrm>
            <a:off x="2190489" y="3183370"/>
            <a:ext cx="36068" cy="36121"/>
          </a:xfrm>
          <a:custGeom>
            <a:avLst/>
            <a:gdLst>
              <a:gd name="connsiteX0" fmla="*/ 36068 w 36068"/>
              <a:gd name="connsiteY0" fmla="*/ 18060 h 36121"/>
              <a:gd name="connsiteX1" fmla="*/ 18034 w 36068"/>
              <a:gd name="connsiteY1" fmla="*/ 36121 h 36121"/>
              <a:gd name="connsiteX2" fmla="*/ 0 w 36068"/>
              <a:gd name="connsiteY2" fmla="*/ 18060 h 36121"/>
              <a:gd name="connsiteX3" fmla="*/ 18034 w 36068"/>
              <a:gd name="connsiteY3" fmla="*/ 0 h 36121"/>
              <a:gd name="connsiteX4" fmla="*/ 36068 w 36068"/>
              <a:gd name="connsiteY4" fmla="*/ 18060 h 36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8" h="36121">
                <a:moveTo>
                  <a:pt x="36068" y="18060"/>
                </a:moveTo>
                <a:cubicBezTo>
                  <a:pt x="36068" y="28035"/>
                  <a:pt x="27994" y="36121"/>
                  <a:pt x="18034" y="36121"/>
                </a:cubicBezTo>
                <a:cubicBezTo>
                  <a:pt x="8074" y="36121"/>
                  <a:pt x="0" y="28035"/>
                  <a:pt x="0" y="18060"/>
                </a:cubicBezTo>
                <a:cubicBezTo>
                  <a:pt x="0" y="8086"/>
                  <a:pt x="8074" y="0"/>
                  <a:pt x="18034" y="0"/>
                </a:cubicBezTo>
                <a:cubicBezTo>
                  <a:pt x="27994" y="0"/>
                  <a:pt x="36068" y="8086"/>
                  <a:pt x="36068" y="18060"/>
                </a:cubicBezTo>
                <a:close/>
              </a:path>
            </a:pathLst>
          </a:custGeom>
          <a:solidFill>
            <a:srgbClr val="E41A1C"/>
          </a:solidFill>
          <a:ln w="9017" cap="rnd">
            <a:solidFill>
              <a:srgbClr val="E41A1C"/>
            </a:solidFill>
            <a:prstDash val="solid"/>
            <a:round/>
          </a:ln>
        </p:spPr>
        <p:txBody>
          <a:bodyPr rtlCol="0" anchor="ctr"/>
          <a:lstStyle/>
          <a:p>
            <a:endParaRPr lang="en-US" sz="80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EB56616-CA63-D667-C114-EC8D64251735}"/>
              </a:ext>
            </a:extLst>
          </p:cNvPr>
          <p:cNvSpPr/>
          <p:nvPr/>
        </p:nvSpPr>
        <p:spPr>
          <a:xfrm>
            <a:off x="1410328" y="3221399"/>
            <a:ext cx="36068" cy="36121"/>
          </a:xfrm>
          <a:custGeom>
            <a:avLst/>
            <a:gdLst>
              <a:gd name="connsiteX0" fmla="*/ 36068 w 36068"/>
              <a:gd name="connsiteY0" fmla="*/ 18061 h 36121"/>
              <a:gd name="connsiteX1" fmla="*/ 18034 w 36068"/>
              <a:gd name="connsiteY1" fmla="*/ 36121 h 36121"/>
              <a:gd name="connsiteX2" fmla="*/ 0 w 36068"/>
              <a:gd name="connsiteY2" fmla="*/ 18061 h 36121"/>
              <a:gd name="connsiteX3" fmla="*/ 18034 w 36068"/>
              <a:gd name="connsiteY3" fmla="*/ 0 h 36121"/>
              <a:gd name="connsiteX4" fmla="*/ 36068 w 36068"/>
              <a:gd name="connsiteY4" fmla="*/ 18061 h 36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8" h="36121">
                <a:moveTo>
                  <a:pt x="36068" y="18061"/>
                </a:moveTo>
                <a:cubicBezTo>
                  <a:pt x="36068" y="28035"/>
                  <a:pt x="27994" y="36121"/>
                  <a:pt x="18034" y="36121"/>
                </a:cubicBezTo>
                <a:cubicBezTo>
                  <a:pt x="8074" y="36121"/>
                  <a:pt x="0" y="28035"/>
                  <a:pt x="0" y="18061"/>
                </a:cubicBezTo>
                <a:cubicBezTo>
                  <a:pt x="0" y="8086"/>
                  <a:pt x="8074" y="0"/>
                  <a:pt x="18034" y="0"/>
                </a:cubicBezTo>
                <a:cubicBezTo>
                  <a:pt x="27994" y="0"/>
                  <a:pt x="36068" y="8086"/>
                  <a:pt x="36068" y="18061"/>
                </a:cubicBezTo>
                <a:close/>
              </a:path>
            </a:pathLst>
          </a:custGeom>
          <a:solidFill>
            <a:srgbClr val="E41A1C"/>
          </a:solidFill>
          <a:ln w="9017" cap="rnd">
            <a:solidFill>
              <a:srgbClr val="E41A1C"/>
            </a:solidFill>
            <a:prstDash val="solid"/>
            <a:round/>
          </a:ln>
        </p:spPr>
        <p:txBody>
          <a:bodyPr rtlCol="0" anchor="ctr"/>
          <a:lstStyle/>
          <a:p>
            <a:endParaRPr lang="en-US" sz="80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9257054-8734-4052-3B13-E93D30BC10F2}"/>
              </a:ext>
            </a:extLst>
          </p:cNvPr>
          <p:cNvSpPr/>
          <p:nvPr/>
        </p:nvSpPr>
        <p:spPr>
          <a:xfrm>
            <a:off x="2401055" y="3268840"/>
            <a:ext cx="36067" cy="36121"/>
          </a:xfrm>
          <a:custGeom>
            <a:avLst/>
            <a:gdLst>
              <a:gd name="connsiteX0" fmla="*/ 36068 w 36067"/>
              <a:gd name="connsiteY0" fmla="*/ 18060 h 36121"/>
              <a:gd name="connsiteX1" fmla="*/ 18034 w 36067"/>
              <a:gd name="connsiteY1" fmla="*/ 36121 h 36121"/>
              <a:gd name="connsiteX2" fmla="*/ 0 w 36067"/>
              <a:gd name="connsiteY2" fmla="*/ 18060 h 36121"/>
              <a:gd name="connsiteX3" fmla="*/ 18034 w 36067"/>
              <a:gd name="connsiteY3" fmla="*/ 0 h 36121"/>
              <a:gd name="connsiteX4" fmla="*/ 36068 w 36067"/>
              <a:gd name="connsiteY4" fmla="*/ 18060 h 36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7" h="36121">
                <a:moveTo>
                  <a:pt x="36068" y="18060"/>
                </a:moveTo>
                <a:cubicBezTo>
                  <a:pt x="36068" y="28035"/>
                  <a:pt x="27994" y="36121"/>
                  <a:pt x="18034" y="36121"/>
                </a:cubicBezTo>
                <a:cubicBezTo>
                  <a:pt x="8074" y="36121"/>
                  <a:pt x="0" y="28035"/>
                  <a:pt x="0" y="18060"/>
                </a:cubicBezTo>
                <a:cubicBezTo>
                  <a:pt x="0" y="8086"/>
                  <a:pt x="8074" y="0"/>
                  <a:pt x="18034" y="0"/>
                </a:cubicBezTo>
                <a:cubicBezTo>
                  <a:pt x="27994" y="0"/>
                  <a:pt x="36068" y="8086"/>
                  <a:pt x="36068" y="18060"/>
                </a:cubicBezTo>
                <a:close/>
              </a:path>
            </a:pathLst>
          </a:custGeom>
          <a:solidFill>
            <a:srgbClr val="E41A1C"/>
          </a:solidFill>
          <a:ln w="9017" cap="rnd">
            <a:solidFill>
              <a:srgbClr val="E41A1C"/>
            </a:solidFill>
            <a:prstDash val="solid"/>
            <a:round/>
          </a:ln>
        </p:spPr>
        <p:txBody>
          <a:bodyPr rtlCol="0" anchor="ctr"/>
          <a:lstStyle/>
          <a:p>
            <a:endParaRPr lang="en-US" sz="80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2B04431-D46D-DBFC-6EE2-75AC0905B1AA}"/>
              </a:ext>
            </a:extLst>
          </p:cNvPr>
          <p:cNvSpPr/>
          <p:nvPr/>
        </p:nvSpPr>
        <p:spPr>
          <a:xfrm>
            <a:off x="3314566" y="3278633"/>
            <a:ext cx="36067" cy="36121"/>
          </a:xfrm>
          <a:custGeom>
            <a:avLst/>
            <a:gdLst>
              <a:gd name="connsiteX0" fmla="*/ 36068 w 36067"/>
              <a:gd name="connsiteY0" fmla="*/ 18061 h 36121"/>
              <a:gd name="connsiteX1" fmla="*/ 18034 w 36067"/>
              <a:gd name="connsiteY1" fmla="*/ 36121 h 36121"/>
              <a:gd name="connsiteX2" fmla="*/ 0 w 36067"/>
              <a:gd name="connsiteY2" fmla="*/ 18061 h 36121"/>
              <a:gd name="connsiteX3" fmla="*/ 18034 w 36067"/>
              <a:gd name="connsiteY3" fmla="*/ 0 h 36121"/>
              <a:gd name="connsiteX4" fmla="*/ 36068 w 36067"/>
              <a:gd name="connsiteY4" fmla="*/ 18061 h 36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7" h="36121">
                <a:moveTo>
                  <a:pt x="36068" y="18061"/>
                </a:moveTo>
                <a:cubicBezTo>
                  <a:pt x="36068" y="28035"/>
                  <a:pt x="27994" y="36121"/>
                  <a:pt x="18034" y="36121"/>
                </a:cubicBezTo>
                <a:cubicBezTo>
                  <a:pt x="8074" y="36121"/>
                  <a:pt x="0" y="28035"/>
                  <a:pt x="0" y="18061"/>
                </a:cubicBezTo>
                <a:cubicBezTo>
                  <a:pt x="0" y="8086"/>
                  <a:pt x="8074" y="0"/>
                  <a:pt x="18034" y="0"/>
                </a:cubicBezTo>
                <a:cubicBezTo>
                  <a:pt x="27994" y="0"/>
                  <a:pt x="36068" y="8086"/>
                  <a:pt x="36068" y="18061"/>
                </a:cubicBezTo>
                <a:close/>
              </a:path>
            </a:pathLst>
          </a:custGeom>
          <a:solidFill>
            <a:srgbClr val="E41A1C"/>
          </a:solidFill>
          <a:ln w="9017" cap="rnd">
            <a:solidFill>
              <a:srgbClr val="E41A1C"/>
            </a:solidFill>
            <a:prstDash val="solid"/>
            <a:round/>
          </a:ln>
        </p:spPr>
        <p:txBody>
          <a:bodyPr rtlCol="0" anchor="ctr"/>
          <a:lstStyle/>
          <a:p>
            <a:endParaRPr lang="en-US" sz="80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2DFB31C-16B3-CCAB-95B8-69C879EA4417}"/>
              </a:ext>
            </a:extLst>
          </p:cNvPr>
          <p:cNvSpPr/>
          <p:nvPr/>
        </p:nvSpPr>
        <p:spPr>
          <a:xfrm>
            <a:off x="2774181" y="3303816"/>
            <a:ext cx="36067" cy="36121"/>
          </a:xfrm>
          <a:custGeom>
            <a:avLst/>
            <a:gdLst>
              <a:gd name="connsiteX0" fmla="*/ 36068 w 36067"/>
              <a:gd name="connsiteY0" fmla="*/ 18060 h 36121"/>
              <a:gd name="connsiteX1" fmla="*/ 18034 w 36067"/>
              <a:gd name="connsiteY1" fmla="*/ 36121 h 36121"/>
              <a:gd name="connsiteX2" fmla="*/ 0 w 36067"/>
              <a:gd name="connsiteY2" fmla="*/ 18060 h 36121"/>
              <a:gd name="connsiteX3" fmla="*/ 18034 w 36067"/>
              <a:gd name="connsiteY3" fmla="*/ 0 h 36121"/>
              <a:gd name="connsiteX4" fmla="*/ 36068 w 36067"/>
              <a:gd name="connsiteY4" fmla="*/ 18060 h 36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7" h="36121">
                <a:moveTo>
                  <a:pt x="36068" y="18060"/>
                </a:moveTo>
                <a:cubicBezTo>
                  <a:pt x="36068" y="28035"/>
                  <a:pt x="27994" y="36121"/>
                  <a:pt x="18034" y="36121"/>
                </a:cubicBezTo>
                <a:cubicBezTo>
                  <a:pt x="8074" y="36121"/>
                  <a:pt x="0" y="28035"/>
                  <a:pt x="0" y="18060"/>
                </a:cubicBezTo>
                <a:cubicBezTo>
                  <a:pt x="0" y="8086"/>
                  <a:pt x="8074" y="0"/>
                  <a:pt x="18034" y="0"/>
                </a:cubicBezTo>
                <a:cubicBezTo>
                  <a:pt x="27994" y="0"/>
                  <a:pt x="36068" y="8086"/>
                  <a:pt x="36068" y="18060"/>
                </a:cubicBezTo>
                <a:close/>
              </a:path>
            </a:pathLst>
          </a:custGeom>
          <a:solidFill>
            <a:srgbClr val="E41A1C"/>
          </a:solidFill>
          <a:ln w="9017" cap="rnd">
            <a:solidFill>
              <a:srgbClr val="E41A1C"/>
            </a:solidFill>
            <a:prstDash val="solid"/>
            <a:round/>
          </a:ln>
        </p:spPr>
        <p:txBody>
          <a:bodyPr rtlCol="0" anchor="ctr"/>
          <a:lstStyle/>
          <a:p>
            <a:endParaRPr lang="en-US" sz="80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21719C9-D22A-550E-6FA7-BDACB0ECE49F}"/>
              </a:ext>
            </a:extLst>
          </p:cNvPr>
          <p:cNvSpPr/>
          <p:nvPr/>
        </p:nvSpPr>
        <p:spPr>
          <a:xfrm>
            <a:off x="2860541" y="3306360"/>
            <a:ext cx="36067" cy="36121"/>
          </a:xfrm>
          <a:custGeom>
            <a:avLst/>
            <a:gdLst>
              <a:gd name="connsiteX0" fmla="*/ 36068 w 36067"/>
              <a:gd name="connsiteY0" fmla="*/ 18060 h 36121"/>
              <a:gd name="connsiteX1" fmla="*/ 18034 w 36067"/>
              <a:gd name="connsiteY1" fmla="*/ 36121 h 36121"/>
              <a:gd name="connsiteX2" fmla="*/ 0 w 36067"/>
              <a:gd name="connsiteY2" fmla="*/ 18060 h 36121"/>
              <a:gd name="connsiteX3" fmla="*/ 18034 w 36067"/>
              <a:gd name="connsiteY3" fmla="*/ 0 h 36121"/>
              <a:gd name="connsiteX4" fmla="*/ 36068 w 36067"/>
              <a:gd name="connsiteY4" fmla="*/ 18060 h 36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7" h="36121">
                <a:moveTo>
                  <a:pt x="36068" y="18060"/>
                </a:moveTo>
                <a:cubicBezTo>
                  <a:pt x="36068" y="28035"/>
                  <a:pt x="27994" y="36121"/>
                  <a:pt x="18034" y="36121"/>
                </a:cubicBezTo>
                <a:cubicBezTo>
                  <a:pt x="8074" y="36121"/>
                  <a:pt x="0" y="28035"/>
                  <a:pt x="0" y="18060"/>
                </a:cubicBezTo>
                <a:cubicBezTo>
                  <a:pt x="0" y="8086"/>
                  <a:pt x="8074" y="0"/>
                  <a:pt x="18034" y="0"/>
                </a:cubicBezTo>
                <a:cubicBezTo>
                  <a:pt x="27994" y="0"/>
                  <a:pt x="36068" y="8086"/>
                  <a:pt x="36068" y="18060"/>
                </a:cubicBezTo>
                <a:close/>
              </a:path>
            </a:pathLst>
          </a:custGeom>
          <a:solidFill>
            <a:srgbClr val="E41A1C"/>
          </a:solidFill>
          <a:ln w="9017" cap="rnd">
            <a:solidFill>
              <a:srgbClr val="E41A1C"/>
            </a:solidFill>
            <a:prstDash val="solid"/>
            <a:round/>
          </a:ln>
        </p:spPr>
        <p:txBody>
          <a:bodyPr rtlCol="0" anchor="ctr"/>
          <a:lstStyle/>
          <a:p>
            <a:endParaRPr lang="en-US" sz="80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C08D113-F0F1-79C9-4995-91832C266883}"/>
              </a:ext>
            </a:extLst>
          </p:cNvPr>
          <p:cNvSpPr/>
          <p:nvPr/>
        </p:nvSpPr>
        <p:spPr>
          <a:xfrm>
            <a:off x="3243573" y="3335359"/>
            <a:ext cx="36067" cy="36121"/>
          </a:xfrm>
          <a:custGeom>
            <a:avLst/>
            <a:gdLst>
              <a:gd name="connsiteX0" fmla="*/ 36068 w 36067"/>
              <a:gd name="connsiteY0" fmla="*/ 18060 h 36121"/>
              <a:gd name="connsiteX1" fmla="*/ 18034 w 36067"/>
              <a:gd name="connsiteY1" fmla="*/ 36121 h 36121"/>
              <a:gd name="connsiteX2" fmla="*/ 0 w 36067"/>
              <a:gd name="connsiteY2" fmla="*/ 18060 h 36121"/>
              <a:gd name="connsiteX3" fmla="*/ 18034 w 36067"/>
              <a:gd name="connsiteY3" fmla="*/ 0 h 36121"/>
              <a:gd name="connsiteX4" fmla="*/ 36068 w 36067"/>
              <a:gd name="connsiteY4" fmla="*/ 18060 h 36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7" h="36121">
                <a:moveTo>
                  <a:pt x="36068" y="18060"/>
                </a:moveTo>
                <a:cubicBezTo>
                  <a:pt x="36068" y="28035"/>
                  <a:pt x="27994" y="36121"/>
                  <a:pt x="18034" y="36121"/>
                </a:cubicBezTo>
                <a:cubicBezTo>
                  <a:pt x="8074" y="36121"/>
                  <a:pt x="0" y="28035"/>
                  <a:pt x="0" y="18060"/>
                </a:cubicBezTo>
                <a:cubicBezTo>
                  <a:pt x="0" y="8086"/>
                  <a:pt x="8074" y="0"/>
                  <a:pt x="18034" y="0"/>
                </a:cubicBezTo>
                <a:cubicBezTo>
                  <a:pt x="27994" y="0"/>
                  <a:pt x="36068" y="8086"/>
                  <a:pt x="36068" y="18060"/>
                </a:cubicBezTo>
                <a:close/>
              </a:path>
            </a:pathLst>
          </a:custGeom>
          <a:solidFill>
            <a:srgbClr val="E41A1C"/>
          </a:solidFill>
          <a:ln w="9017" cap="rnd">
            <a:solidFill>
              <a:srgbClr val="E41A1C"/>
            </a:solidFill>
            <a:prstDash val="solid"/>
            <a:round/>
          </a:ln>
        </p:spPr>
        <p:txBody>
          <a:bodyPr rtlCol="0" anchor="ctr"/>
          <a:lstStyle/>
          <a:p>
            <a:endParaRPr lang="en-US" sz="80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923472C-95A1-5915-F1C9-15899BCDE12B}"/>
              </a:ext>
            </a:extLst>
          </p:cNvPr>
          <p:cNvSpPr/>
          <p:nvPr/>
        </p:nvSpPr>
        <p:spPr>
          <a:xfrm>
            <a:off x="3493509" y="3339428"/>
            <a:ext cx="36067" cy="36121"/>
          </a:xfrm>
          <a:custGeom>
            <a:avLst/>
            <a:gdLst>
              <a:gd name="connsiteX0" fmla="*/ 36068 w 36067"/>
              <a:gd name="connsiteY0" fmla="*/ 18061 h 36121"/>
              <a:gd name="connsiteX1" fmla="*/ 18034 w 36067"/>
              <a:gd name="connsiteY1" fmla="*/ 36121 h 36121"/>
              <a:gd name="connsiteX2" fmla="*/ 0 w 36067"/>
              <a:gd name="connsiteY2" fmla="*/ 18061 h 36121"/>
              <a:gd name="connsiteX3" fmla="*/ 18034 w 36067"/>
              <a:gd name="connsiteY3" fmla="*/ 0 h 36121"/>
              <a:gd name="connsiteX4" fmla="*/ 36068 w 36067"/>
              <a:gd name="connsiteY4" fmla="*/ 18061 h 36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7" h="36121">
                <a:moveTo>
                  <a:pt x="36068" y="18061"/>
                </a:moveTo>
                <a:cubicBezTo>
                  <a:pt x="36068" y="28035"/>
                  <a:pt x="27994" y="36121"/>
                  <a:pt x="18034" y="36121"/>
                </a:cubicBezTo>
                <a:cubicBezTo>
                  <a:pt x="8074" y="36121"/>
                  <a:pt x="0" y="28035"/>
                  <a:pt x="0" y="18061"/>
                </a:cubicBezTo>
                <a:cubicBezTo>
                  <a:pt x="0" y="8086"/>
                  <a:pt x="8074" y="0"/>
                  <a:pt x="18034" y="0"/>
                </a:cubicBezTo>
                <a:cubicBezTo>
                  <a:pt x="27994" y="0"/>
                  <a:pt x="36068" y="8086"/>
                  <a:pt x="36068" y="18061"/>
                </a:cubicBezTo>
                <a:close/>
              </a:path>
            </a:pathLst>
          </a:custGeom>
          <a:solidFill>
            <a:srgbClr val="E41A1C"/>
          </a:solidFill>
          <a:ln w="9017" cap="rnd">
            <a:solidFill>
              <a:srgbClr val="E41A1C"/>
            </a:solidFill>
            <a:prstDash val="solid"/>
            <a:round/>
          </a:ln>
        </p:spPr>
        <p:txBody>
          <a:bodyPr rtlCol="0" anchor="ctr"/>
          <a:lstStyle/>
          <a:p>
            <a:endParaRPr lang="en-US" sz="80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396B621-D5ED-D2C0-E876-EF3A5ADBFE86}"/>
              </a:ext>
            </a:extLst>
          </p:cNvPr>
          <p:cNvSpPr/>
          <p:nvPr/>
        </p:nvSpPr>
        <p:spPr>
          <a:xfrm>
            <a:off x="3036182" y="3372497"/>
            <a:ext cx="36067" cy="36121"/>
          </a:xfrm>
          <a:custGeom>
            <a:avLst/>
            <a:gdLst>
              <a:gd name="connsiteX0" fmla="*/ 36068 w 36067"/>
              <a:gd name="connsiteY0" fmla="*/ 18061 h 36121"/>
              <a:gd name="connsiteX1" fmla="*/ 18034 w 36067"/>
              <a:gd name="connsiteY1" fmla="*/ 36121 h 36121"/>
              <a:gd name="connsiteX2" fmla="*/ 0 w 36067"/>
              <a:gd name="connsiteY2" fmla="*/ 18061 h 36121"/>
              <a:gd name="connsiteX3" fmla="*/ 18034 w 36067"/>
              <a:gd name="connsiteY3" fmla="*/ 0 h 36121"/>
              <a:gd name="connsiteX4" fmla="*/ 36068 w 36067"/>
              <a:gd name="connsiteY4" fmla="*/ 18061 h 36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7" h="36121">
                <a:moveTo>
                  <a:pt x="36068" y="18061"/>
                </a:moveTo>
                <a:cubicBezTo>
                  <a:pt x="36068" y="28035"/>
                  <a:pt x="27994" y="36121"/>
                  <a:pt x="18034" y="36121"/>
                </a:cubicBezTo>
                <a:cubicBezTo>
                  <a:pt x="8074" y="36121"/>
                  <a:pt x="0" y="28035"/>
                  <a:pt x="0" y="18061"/>
                </a:cubicBezTo>
                <a:cubicBezTo>
                  <a:pt x="0" y="8086"/>
                  <a:pt x="8074" y="0"/>
                  <a:pt x="18034" y="0"/>
                </a:cubicBezTo>
                <a:cubicBezTo>
                  <a:pt x="27994" y="0"/>
                  <a:pt x="36068" y="8086"/>
                  <a:pt x="36068" y="18061"/>
                </a:cubicBezTo>
                <a:close/>
              </a:path>
            </a:pathLst>
          </a:custGeom>
          <a:solidFill>
            <a:srgbClr val="377EB8"/>
          </a:solidFill>
          <a:ln w="9017" cap="rnd">
            <a:solidFill>
              <a:srgbClr val="377EB8"/>
            </a:solidFill>
            <a:prstDash val="solid"/>
            <a:round/>
          </a:ln>
        </p:spPr>
        <p:txBody>
          <a:bodyPr rtlCol="0" anchor="ctr"/>
          <a:lstStyle/>
          <a:p>
            <a:endParaRPr lang="en-US" sz="80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E558AC7-FE0F-D0FD-3472-730E30286AEF}"/>
              </a:ext>
            </a:extLst>
          </p:cNvPr>
          <p:cNvSpPr/>
          <p:nvPr/>
        </p:nvSpPr>
        <p:spPr>
          <a:xfrm>
            <a:off x="2404611" y="3373515"/>
            <a:ext cx="36067" cy="36121"/>
          </a:xfrm>
          <a:custGeom>
            <a:avLst/>
            <a:gdLst>
              <a:gd name="connsiteX0" fmla="*/ 36068 w 36067"/>
              <a:gd name="connsiteY0" fmla="*/ 18060 h 36121"/>
              <a:gd name="connsiteX1" fmla="*/ 18034 w 36067"/>
              <a:gd name="connsiteY1" fmla="*/ 36121 h 36121"/>
              <a:gd name="connsiteX2" fmla="*/ 0 w 36067"/>
              <a:gd name="connsiteY2" fmla="*/ 18060 h 36121"/>
              <a:gd name="connsiteX3" fmla="*/ 18034 w 36067"/>
              <a:gd name="connsiteY3" fmla="*/ 0 h 36121"/>
              <a:gd name="connsiteX4" fmla="*/ 36068 w 36067"/>
              <a:gd name="connsiteY4" fmla="*/ 18060 h 36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7" h="36121">
                <a:moveTo>
                  <a:pt x="36068" y="18060"/>
                </a:moveTo>
                <a:cubicBezTo>
                  <a:pt x="36068" y="28035"/>
                  <a:pt x="27994" y="36121"/>
                  <a:pt x="18034" y="36121"/>
                </a:cubicBezTo>
                <a:cubicBezTo>
                  <a:pt x="8074" y="36121"/>
                  <a:pt x="0" y="28035"/>
                  <a:pt x="0" y="18060"/>
                </a:cubicBezTo>
                <a:cubicBezTo>
                  <a:pt x="0" y="8086"/>
                  <a:pt x="8074" y="0"/>
                  <a:pt x="18034" y="0"/>
                </a:cubicBezTo>
                <a:cubicBezTo>
                  <a:pt x="27994" y="0"/>
                  <a:pt x="36068" y="8086"/>
                  <a:pt x="36068" y="18060"/>
                </a:cubicBezTo>
                <a:close/>
              </a:path>
            </a:pathLst>
          </a:custGeom>
          <a:solidFill>
            <a:srgbClr val="E41A1C"/>
          </a:solidFill>
          <a:ln w="9017" cap="rnd">
            <a:solidFill>
              <a:srgbClr val="E41A1C"/>
            </a:solidFill>
            <a:prstDash val="solid"/>
            <a:round/>
          </a:ln>
        </p:spPr>
        <p:txBody>
          <a:bodyPr rtlCol="0" anchor="ctr"/>
          <a:lstStyle/>
          <a:p>
            <a:endParaRPr lang="en-US" sz="80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571D32C-DCE4-8503-D7D9-4FCA87C21388}"/>
              </a:ext>
            </a:extLst>
          </p:cNvPr>
          <p:cNvSpPr/>
          <p:nvPr/>
        </p:nvSpPr>
        <p:spPr>
          <a:xfrm>
            <a:off x="2887846" y="3404802"/>
            <a:ext cx="36067" cy="36121"/>
          </a:xfrm>
          <a:custGeom>
            <a:avLst/>
            <a:gdLst>
              <a:gd name="connsiteX0" fmla="*/ 36068 w 36067"/>
              <a:gd name="connsiteY0" fmla="*/ 18061 h 36121"/>
              <a:gd name="connsiteX1" fmla="*/ 18034 w 36067"/>
              <a:gd name="connsiteY1" fmla="*/ 36121 h 36121"/>
              <a:gd name="connsiteX2" fmla="*/ 0 w 36067"/>
              <a:gd name="connsiteY2" fmla="*/ 18061 h 36121"/>
              <a:gd name="connsiteX3" fmla="*/ 18034 w 36067"/>
              <a:gd name="connsiteY3" fmla="*/ 0 h 36121"/>
              <a:gd name="connsiteX4" fmla="*/ 36068 w 36067"/>
              <a:gd name="connsiteY4" fmla="*/ 18061 h 36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7" h="36121">
                <a:moveTo>
                  <a:pt x="36068" y="18061"/>
                </a:moveTo>
                <a:cubicBezTo>
                  <a:pt x="36068" y="28035"/>
                  <a:pt x="27994" y="36121"/>
                  <a:pt x="18034" y="36121"/>
                </a:cubicBezTo>
                <a:cubicBezTo>
                  <a:pt x="8074" y="36121"/>
                  <a:pt x="0" y="28035"/>
                  <a:pt x="0" y="18061"/>
                </a:cubicBezTo>
                <a:cubicBezTo>
                  <a:pt x="0" y="8086"/>
                  <a:pt x="8074" y="0"/>
                  <a:pt x="18034" y="0"/>
                </a:cubicBezTo>
                <a:cubicBezTo>
                  <a:pt x="27994" y="0"/>
                  <a:pt x="36068" y="8086"/>
                  <a:pt x="36068" y="18061"/>
                </a:cubicBezTo>
                <a:close/>
              </a:path>
            </a:pathLst>
          </a:custGeom>
          <a:solidFill>
            <a:srgbClr val="377EB8"/>
          </a:solidFill>
          <a:ln w="9017" cap="rnd">
            <a:solidFill>
              <a:srgbClr val="377EB8"/>
            </a:solidFill>
            <a:prstDash val="solid"/>
            <a:round/>
          </a:ln>
        </p:spPr>
        <p:txBody>
          <a:bodyPr rtlCol="0" anchor="ctr"/>
          <a:lstStyle/>
          <a:p>
            <a:endParaRPr lang="en-US" sz="80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0DB84A11-7292-CD51-FF3B-3E1E6EAC0E8A}"/>
              </a:ext>
            </a:extLst>
          </p:cNvPr>
          <p:cNvSpPr/>
          <p:nvPr/>
        </p:nvSpPr>
        <p:spPr>
          <a:xfrm>
            <a:off x="2458205" y="3406329"/>
            <a:ext cx="36067" cy="36121"/>
          </a:xfrm>
          <a:custGeom>
            <a:avLst/>
            <a:gdLst>
              <a:gd name="connsiteX0" fmla="*/ 36068 w 36067"/>
              <a:gd name="connsiteY0" fmla="*/ 18060 h 36121"/>
              <a:gd name="connsiteX1" fmla="*/ 18034 w 36067"/>
              <a:gd name="connsiteY1" fmla="*/ 36121 h 36121"/>
              <a:gd name="connsiteX2" fmla="*/ 0 w 36067"/>
              <a:gd name="connsiteY2" fmla="*/ 18060 h 36121"/>
              <a:gd name="connsiteX3" fmla="*/ 18034 w 36067"/>
              <a:gd name="connsiteY3" fmla="*/ 0 h 36121"/>
              <a:gd name="connsiteX4" fmla="*/ 36068 w 36067"/>
              <a:gd name="connsiteY4" fmla="*/ 18060 h 36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7" h="36121">
                <a:moveTo>
                  <a:pt x="36068" y="18060"/>
                </a:moveTo>
                <a:cubicBezTo>
                  <a:pt x="36068" y="28035"/>
                  <a:pt x="27994" y="36121"/>
                  <a:pt x="18034" y="36121"/>
                </a:cubicBezTo>
                <a:cubicBezTo>
                  <a:pt x="8074" y="36121"/>
                  <a:pt x="0" y="28035"/>
                  <a:pt x="0" y="18060"/>
                </a:cubicBezTo>
                <a:cubicBezTo>
                  <a:pt x="0" y="8086"/>
                  <a:pt x="8074" y="0"/>
                  <a:pt x="18034" y="0"/>
                </a:cubicBezTo>
                <a:cubicBezTo>
                  <a:pt x="27994" y="0"/>
                  <a:pt x="36068" y="8086"/>
                  <a:pt x="36068" y="18060"/>
                </a:cubicBezTo>
                <a:close/>
              </a:path>
            </a:pathLst>
          </a:custGeom>
          <a:solidFill>
            <a:srgbClr val="E41A1C"/>
          </a:solidFill>
          <a:ln w="9017" cap="rnd">
            <a:solidFill>
              <a:srgbClr val="E41A1C"/>
            </a:solidFill>
            <a:prstDash val="solid"/>
            <a:round/>
          </a:ln>
        </p:spPr>
        <p:txBody>
          <a:bodyPr rtlCol="0" anchor="ctr"/>
          <a:lstStyle/>
          <a:p>
            <a:endParaRPr lang="en-US" sz="80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537C373-EF42-5135-D9D7-BAC1D72D84F6}"/>
              </a:ext>
            </a:extLst>
          </p:cNvPr>
          <p:cNvSpPr/>
          <p:nvPr/>
        </p:nvSpPr>
        <p:spPr>
          <a:xfrm>
            <a:off x="2388990" y="3415232"/>
            <a:ext cx="36067" cy="36121"/>
          </a:xfrm>
          <a:custGeom>
            <a:avLst/>
            <a:gdLst>
              <a:gd name="connsiteX0" fmla="*/ 36068 w 36067"/>
              <a:gd name="connsiteY0" fmla="*/ 18061 h 36121"/>
              <a:gd name="connsiteX1" fmla="*/ 18034 w 36067"/>
              <a:gd name="connsiteY1" fmla="*/ 36121 h 36121"/>
              <a:gd name="connsiteX2" fmla="*/ 0 w 36067"/>
              <a:gd name="connsiteY2" fmla="*/ 18061 h 36121"/>
              <a:gd name="connsiteX3" fmla="*/ 18034 w 36067"/>
              <a:gd name="connsiteY3" fmla="*/ 0 h 36121"/>
              <a:gd name="connsiteX4" fmla="*/ 36068 w 36067"/>
              <a:gd name="connsiteY4" fmla="*/ 18061 h 36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7" h="36121">
                <a:moveTo>
                  <a:pt x="36068" y="18061"/>
                </a:moveTo>
                <a:cubicBezTo>
                  <a:pt x="36068" y="28035"/>
                  <a:pt x="27994" y="36121"/>
                  <a:pt x="18034" y="36121"/>
                </a:cubicBezTo>
                <a:cubicBezTo>
                  <a:pt x="8074" y="36121"/>
                  <a:pt x="0" y="28035"/>
                  <a:pt x="0" y="18061"/>
                </a:cubicBezTo>
                <a:cubicBezTo>
                  <a:pt x="0" y="8086"/>
                  <a:pt x="8074" y="0"/>
                  <a:pt x="18034" y="0"/>
                </a:cubicBezTo>
                <a:cubicBezTo>
                  <a:pt x="27994" y="0"/>
                  <a:pt x="36068" y="8086"/>
                  <a:pt x="36068" y="18061"/>
                </a:cubicBezTo>
                <a:close/>
              </a:path>
            </a:pathLst>
          </a:custGeom>
          <a:solidFill>
            <a:srgbClr val="377EB8"/>
          </a:solidFill>
          <a:ln w="9017" cap="rnd">
            <a:solidFill>
              <a:srgbClr val="377EB8"/>
            </a:solidFill>
            <a:prstDash val="solid"/>
            <a:round/>
          </a:ln>
        </p:spPr>
        <p:txBody>
          <a:bodyPr rtlCol="0" anchor="ctr"/>
          <a:lstStyle/>
          <a:p>
            <a:endParaRPr lang="en-US" sz="80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27E1A3DA-1C64-CECC-BD48-F94072686350}"/>
              </a:ext>
            </a:extLst>
          </p:cNvPr>
          <p:cNvSpPr/>
          <p:nvPr/>
        </p:nvSpPr>
        <p:spPr>
          <a:xfrm>
            <a:off x="2958077" y="3421718"/>
            <a:ext cx="36067" cy="36121"/>
          </a:xfrm>
          <a:custGeom>
            <a:avLst/>
            <a:gdLst>
              <a:gd name="connsiteX0" fmla="*/ 36068 w 36067"/>
              <a:gd name="connsiteY0" fmla="*/ 18061 h 36121"/>
              <a:gd name="connsiteX1" fmla="*/ 18034 w 36067"/>
              <a:gd name="connsiteY1" fmla="*/ 36121 h 36121"/>
              <a:gd name="connsiteX2" fmla="*/ 0 w 36067"/>
              <a:gd name="connsiteY2" fmla="*/ 18061 h 36121"/>
              <a:gd name="connsiteX3" fmla="*/ 18034 w 36067"/>
              <a:gd name="connsiteY3" fmla="*/ 0 h 36121"/>
              <a:gd name="connsiteX4" fmla="*/ 36068 w 36067"/>
              <a:gd name="connsiteY4" fmla="*/ 18061 h 36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7" h="36121">
                <a:moveTo>
                  <a:pt x="36068" y="18061"/>
                </a:moveTo>
                <a:cubicBezTo>
                  <a:pt x="36068" y="28035"/>
                  <a:pt x="27994" y="36121"/>
                  <a:pt x="18034" y="36121"/>
                </a:cubicBezTo>
                <a:cubicBezTo>
                  <a:pt x="8074" y="36121"/>
                  <a:pt x="0" y="28035"/>
                  <a:pt x="0" y="18061"/>
                </a:cubicBezTo>
                <a:cubicBezTo>
                  <a:pt x="0" y="8086"/>
                  <a:pt x="8074" y="0"/>
                  <a:pt x="18034" y="0"/>
                </a:cubicBezTo>
                <a:cubicBezTo>
                  <a:pt x="27994" y="0"/>
                  <a:pt x="36068" y="8086"/>
                  <a:pt x="36068" y="18061"/>
                </a:cubicBezTo>
                <a:close/>
              </a:path>
            </a:pathLst>
          </a:custGeom>
          <a:solidFill>
            <a:srgbClr val="377EB8"/>
          </a:solidFill>
          <a:ln w="9017" cap="rnd">
            <a:solidFill>
              <a:srgbClr val="377EB8"/>
            </a:solidFill>
            <a:prstDash val="solid"/>
            <a:round/>
          </a:ln>
        </p:spPr>
        <p:txBody>
          <a:bodyPr rtlCol="0" anchor="ctr"/>
          <a:lstStyle/>
          <a:p>
            <a:endParaRPr lang="en-US" sz="80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C032D44C-D0C9-7B28-0922-104765957798}"/>
              </a:ext>
            </a:extLst>
          </p:cNvPr>
          <p:cNvSpPr/>
          <p:nvPr/>
        </p:nvSpPr>
        <p:spPr>
          <a:xfrm>
            <a:off x="1434331" y="3423753"/>
            <a:ext cx="36068" cy="36121"/>
          </a:xfrm>
          <a:custGeom>
            <a:avLst/>
            <a:gdLst>
              <a:gd name="connsiteX0" fmla="*/ 36068 w 36068"/>
              <a:gd name="connsiteY0" fmla="*/ 18061 h 36121"/>
              <a:gd name="connsiteX1" fmla="*/ 18034 w 36068"/>
              <a:gd name="connsiteY1" fmla="*/ 36121 h 36121"/>
              <a:gd name="connsiteX2" fmla="*/ 0 w 36068"/>
              <a:gd name="connsiteY2" fmla="*/ 18061 h 36121"/>
              <a:gd name="connsiteX3" fmla="*/ 18034 w 36068"/>
              <a:gd name="connsiteY3" fmla="*/ 0 h 36121"/>
              <a:gd name="connsiteX4" fmla="*/ 36068 w 36068"/>
              <a:gd name="connsiteY4" fmla="*/ 18061 h 36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8" h="36121">
                <a:moveTo>
                  <a:pt x="36068" y="18061"/>
                </a:moveTo>
                <a:cubicBezTo>
                  <a:pt x="36068" y="28035"/>
                  <a:pt x="27994" y="36121"/>
                  <a:pt x="18034" y="36121"/>
                </a:cubicBezTo>
                <a:cubicBezTo>
                  <a:pt x="8074" y="36121"/>
                  <a:pt x="0" y="28035"/>
                  <a:pt x="0" y="18061"/>
                </a:cubicBezTo>
                <a:cubicBezTo>
                  <a:pt x="0" y="8086"/>
                  <a:pt x="8074" y="0"/>
                  <a:pt x="18034" y="0"/>
                </a:cubicBezTo>
                <a:cubicBezTo>
                  <a:pt x="27994" y="0"/>
                  <a:pt x="36068" y="8086"/>
                  <a:pt x="36068" y="18061"/>
                </a:cubicBezTo>
                <a:close/>
              </a:path>
            </a:pathLst>
          </a:custGeom>
          <a:solidFill>
            <a:srgbClr val="377EB8"/>
          </a:solidFill>
          <a:ln w="9017" cap="rnd">
            <a:solidFill>
              <a:srgbClr val="377EB8"/>
            </a:solidFill>
            <a:prstDash val="solid"/>
            <a:round/>
          </a:ln>
        </p:spPr>
        <p:txBody>
          <a:bodyPr rtlCol="0" anchor="ctr"/>
          <a:lstStyle/>
          <a:p>
            <a:endParaRPr lang="en-US" sz="80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A49EE99-5000-D0DD-DE61-66DEB4C8723C}"/>
              </a:ext>
            </a:extLst>
          </p:cNvPr>
          <p:cNvSpPr/>
          <p:nvPr/>
        </p:nvSpPr>
        <p:spPr>
          <a:xfrm>
            <a:off x="2450204" y="3426043"/>
            <a:ext cx="36067" cy="36121"/>
          </a:xfrm>
          <a:custGeom>
            <a:avLst/>
            <a:gdLst>
              <a:gd name="connsiteX0" fmla="*/ 36068 w 36067"/>
              <a:gd name="connsiteY0" fmla="*/ 18060 h 36121"/>
              <a:gd name="connsiteX1" fmla="*/ 18034 w 36067"/>
              <a:gd name="connsiteY1" fmla="*/ 36121 h 36121"/>
              <a:gd name="connsiteX2" fmla="*/ 0 w 36067"/>
              <a:gd name="connsiteY2" fmla="*/ 18060 h 36121"/>
              <a:gd name="connsiteX3" fmla="*/ 18034 w 36067"/>
              <a:gd name="connsiteY3" fmla="*/ 0 h 36121"/>
              <a:gd name="connsiteX4" fmla="*/ 36068 w 36067"/>
              <a:gd name="connsiteY4" fmla="*/ 18060 h 36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7" h="36121">
                <a:moveTo>
                  <a:pt x="36068" y="18060"/>
                </a:moveTo>
                <a:cubicBezTo>
                  <a:pt x="36068" y="28035"/>
                  <a:pt x="27994" y="36121"/>
                  <a:pt x="18034" y="36121"/>
                </a:cubicBezTo>
                <a:cubicBezTo>
                  <a:pt x="8074" y="36121"/>
                  <a:pt x="0" y="28035"/>
                  <a:pt x="0" y="18060"/>
                </a:cubicBezTo>
                <a:cubicBezTo>
                  <a:pt x="0" y="8086"/>
                  <a:pt x="8074" y="0"/>
                  <a:pt x="18034" y="0"/>
                </a:cubicBezTo>
                <a:cubicBezTo>
                  <a:pt x="27994" y="0"/>
                  <a:pt x="36068" y="8086"/>
                  <a:pt x="36068" y="18060"/>
                </a:cubicBezTo>
                <a:close/>
              </a:path>
            </a:pathLst>
          </a:custGeom>
          <a:solidFill>
            <a:srgbClr val="E41A1C"/>
          </a:solidFill>
          <a:ln w="9017" cap="rnd">
            <a:solidFill>
              <a:srgbClr val="E41A1C"/>
            </a:solidFill>
            <a:prstDash val="solid"/>
            <a:round/>
          </a:ln>
        </p:spPr>
        <p:txBody>
          <a:bodyPr rtlCol="0" anchor="ctr"/>
          <a:lstStyle/>
          <a:p>
            <a:endParaRPr lang="en-US" sz="80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F9EB7712-C4C9-785C-7A7A-DBF205B5F026}"/>
              </a:ext>
            </a:extLst>
          </p:cNvPr>
          <p:cNvSpPr/>
          <p:nvPr/>
        </p:nvSpPr>
        <p:spPr>
          <a:xfrm>
            <a:off x="1401057" y="3429858"/>
            <a:ext cx="36068" cy="36121"/>
          </a:xfrm>
          <a:custGeom>
            <a:avLst/>
            <a:gdLst>
              <a:gd name="connsiteX0" fmla="*/ 36068 w 36068"/>
              <a:gd name="connsiteY0" fmla="*/ 18061 h 36121"/>
              <a:gd name="connsiteX1" fmla="*/ 18034 w 36068"/>
              <a:gd name="connsiteY1" fmla="*/ 36121 h 36121"/>
              <a:gd name="connsiteX2" fmla="*/ 0 w 36068"/>
              <a:gd name="connsiteY2" fmla="*/ 18061 h 36121"/>
              <a:gd name="connsiteX3" fmla="*/ 18034 w 36068"/>
              <a:gd name="connsiteY3" fmla="*/ 0 h 36121"/>
              <a:gd name="connsiteX4" fmla="*/ 36068 w 36068"/>
              <a:gd name="connsiteY4" fmla="*/ 18061 h 36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8" h="36121">
                <a:moveTo>
                  <a:pt x="36068" y="18061"/>
                </a:moveTo>
                <a:cubicBezTo>
                  <a:pt x="36068" y="28035"/>
                  <a:pt x="27994" y="36121"/>
                  <a:pt x="18034" y="36121"/>
                </a:cubicBezTo>
                <a:cubicBezTo>
                  <a:pt x="8074" y="36121"/>
                  <a:pt x="0" y="28035"/>
                  <a:pt x="0" y="18061"/>
                </a:cubicBezTo>
                <a:cubicBezTo>
                  <a:pt x="0" y="8086"/>
                  <a:pt x="8074" y="0"/>
                  <a:pt x="18034" y="0"/>
                </a:cubicBezTo>
                <a:cubicBezTo>
                  <a:pt x="27994" y="0"/>
                  <a:pt x="36068" y="8086"/>
                  <a:pt x="36068" y="18061"/>
                </a:cubicBezTo>
                <a:close/>
              </a:path>
            </a:pathLst>
          </a:custGeom>
          <a:solidFill>
            <a:srgbClr val="377EB8"/>
          </a:solidFill>
          <a:ln w="9017" cap="rnd">
            <a:solidFill>
              <a:srgbClr val="377EB8"/>
            </a:solidFill>
            <a:prstDash val="solid"/>
            <a:round/>
          </a:ln>
        </p:spPr>
        <p:txBody>
          <a:bodyPr rtlCol="0" anchor="ctr"/>
          <a:lstStyle/>
          <a:p>
            <a:endParaRPr lang="en-US" sz="80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593BB8A2-CF85-16A2-25E4-1B32A5E76F9A}"/>
              </a:ext>
            </a:extLst>
          </p:cNvPr>
          <p:cNvSpPr/>
          <p:nvPr/>
        </p:nvSpPr>
        <p:spPr>
          <a:xfrm>
            <a:off x="2855969" y="3431893"/>
            <a:ext cx="36067" cy="36121"/>
          </a:xfrm>
          <a:custGeom>
            <a:avLst/>
            <a:gdLst>
              <a:gd name="connsiteX0" fmla="*/ 36068 w 36067"/>
              <a:gd name="connsiteY0" fmla="*/ 18061 h 36121"/>
              <a:gd name="connsiteX1" fmla="*/ 18034 w 36067"/>
              <a:gd name="connsiteY1" fmla="*/ 36121 h 36121"/>
              <a:gd name="connsiteX2" fmla="*/ 0 w 36067"/>
              <a:gd name="connsiteY2" fmla="*/ 18061 h 36121"/>
              <a:gd name="connsiteX3" fmla="*/ 18034 w 36067"/>
              <a:gd name="connsiteY3" fmla="*/ 0 h 36121"/>
              <a:gd name="connsiteX4" fmla="*/ 36068 w 36067"/>
              <a:gd name="connsiteY4" fmla="*/ 18061 h 36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7" h="36121">
                <a:moveTo>
                  <a:pt x="36068" y="18061"/>
                </a:moveTo>
                <a:cubicBezTo>
                  <a:pt x="36068" y="28035"/>
                  <a:pt x="27994" y="36121"/>
                  <a:pt x="18034" y="36121"/>
                </a:cubicBezTo>
                <a:cubicBezTo>
                  <a:pt x="8074" y="36121"/>
                  <a:pt x="0" y="28035"/>
                  <a:pt x="0" y="18061"/>
                </a:cubicBezTo>
                <a:cubicBezTo>
                  <a:pt x="0" y="8086"/>
                  <a:pt x="8074" y="0"/>
                  <a:pt x="18034" y="0"/>
                </a:cubicBezTo>
                <a:cubicBezTo>
                  <a:pt x="27994" y="0"/>
                  <a:pt x="36068" y="8086"/>
                  <a:pt x="36068" y="18061"/>
                </a:cubicBezTo>
                <a:close/>
              </a:path>
            </a:pathLst>
          </a:custGeom>
          <a:solidFill>
            <a:srgbClr val="377EB8"/>
          </a:solidFill>
          <a:ln w="9017" cap="rnd">
            <a:solidFill>
              <a:srgbClr val="377EB8"/>
            </a:solidFill>
            <a:prstDash val="solid"/>
            <a:round/>
          </a:ln>
        </p:spPr>
        <p:txBody>
          <a:bodyPr rtlCol="0" anchor="ctr"/>
          <a:lstStyle/>
          <a:p>
            <a:endParaRPr lang="en-US" sz="80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78BD8A3-8BAB-B7D5-6318-CE092178041F}"/>
              </a:ext>
            </a:extLst>
          </p:cNvPr>
          <p:cNvSpPr/>
          <p:nvPr/>
        </p:nvSpPr>
        <p:spPr>
          <a:xfrm>
            <a:off x="3478523" y="3454151"/>
            <a:ext cx="36067" cy="36121"/>
          </a:xfrm>
          <a:custGeom>
            <a:avLst/>
            <a:gdLst>
              <a:gd name="connsiteX0" fmla="*/ 36068 w 36067"/>
              <a:gd name="connsiteY0" fmla="*/ 18061 h 36121"/>
              <a:gd name="connsiteX1" fmla="*/ 18034 w 36067"/>
              <a:gd name="connsiteY1" fmla="*/ 36121 h 36121"/>
              <a:gd name="connsiteX2" fmla="*/ 0 w 36067"/>
              <a:gd name="connsiteY2" fmla="*/ 18061 h 36121"/>
              <a:gd name="connsiteX3" fmla="*/ 18034 w 36067"/>
              <a:gd name="connsiteY3" fmla="*/ 0 h 36121"/>
              <a:gd name="connsiteX4" fmla="*/ 36068 w 36067"/>
              <a:gd name="connsiteY4" fmla="*/ 18061 h 36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7" h="36121">
                <a:moveTo>
                  <a:pt x="36068" y="18061"/>
                </a:moveTo>
                <a:cubicBezTo>
                  <a:pt x="36068" y="28035"/>
                  <a:pt x="27994" y="36121"/>
                  <a:pt x="18034" y="36121"/>
                </a:cubicBezTo>
                <a:cubicBezTo>
                  <a:pt x="8074" y="36121"/>
                  <a:pt x="0" y="28035"/>
                  <a:pt x="0" y="18061"/>
                </a:cubicBezTo>
                <a:cubicBezTo>
                  <a:pt x="0" y="8086"/>
                  <a:pt x="8074" y="0"/>
                  <a:pt x="18034" y="0"/>
                </a:cubicBezTo>
                <a:cubicBezTo>
                  <a:pt x="27994" y="0"/>
                  <a:pt x="36068" y="8086"/>
                  <a:pt x="36068" y="18061"/>
                </a:cubicBezTo>
                <a:close/>
              </a:path>
            </a:pathLst>
          </a:custGeom>
          <a:solidFill>
            <a:srgbClr val="377EB8"/>
          </a:solidFill>
          <a:ln w="9017" cap="rnd">
            <a:solidFill>
              <a:srgbClr val="377EB8"/>
            </a:solidFill>
            <a:prstDash val="solid"/>
            <a:round/>
          </a:ln>
        </p:spPr>
        <p:txBody>
          <a:bodyPr rtlCol="0" anchor="ctr"/>
          <a:lstStyle/>
          <a:p>
            <a:endParaRPr lang="en-US" sz="80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D5CDC398-B2EF-62D6-A066-128152BB449D}"/>
              </a:ext>
            </a:extLst>
          </p:cNvPr>
          <p:cNvSpPr/>
          <p:nvPr/>
        </p:nvSpPr>
        <p:spPr>
          <a:xfrm>
            <a:off x="3145783" y="3471576"/>
            <a:ext cx="36067" cy="36121"/>
          </a:xfrm>
          <a:custGeom>
            <a:avLst/>
            <a:gdLst>
              <a:gd name="connsiteX0" fmla="*/ 36068 w 36067"/>
              <a:gd name="connsiteY0" fmla="*/ 18061 h 36121"/>
              <a:gd name="connsiteX1" fmla="*/ 18034 w 36067"/>
              <a:gd name="connsiteY1" fmla="*/ 36121 h 36121"/>
              <a:gd name="connsiteX2" fmla="*/ 0 w 36067"/>
              <a:gd name="connsiteY2" fmla="*/ 18061 h 36121"/>
              <a:gd name="connsiteX3" fmla="*/ 18034 w 36067"/>
              <a:gd name="connsiteY3" fmla="*/ 0 h 36121"/>
              <a:gd name="connsiteX4" fmla="*/ 36068 w 36067"/>
              <a:gd name="connsiteY4" fmla="*/ 18061 h 36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7" h="36121">
                <a:moveTo>
                  <a:pt x="36068" y="18061"/>
                </a:moveTo>
                <a:cubicBezTo>
                  <a:pt x="36068" y="28035"/>
                  <a:pt x="27994" y="36121"/>
                  <a:pt x="18034" y="36121"/>
                </a:cubicBezTo>
                <a:cubicBezTo>
                  <a:pt x="8074" y="36121"/>
                  <a:pt x="0" y="28035"/>
                  <a:pt x="0" y="18061"/>
                </a:cubicBezTo>
                <a:cubicBezTo>
                  <a:pt x="0" y="8086"/>
                  <a:pt x="8074" y="0"/>
                  <a:pt x="18034" y="0"/>
                </a:cubicBezTo>
                <a:cubicBezTo>
                  <a:pt x="27994" y="0"/>
                  <a:pt x="36068" y="8086"/>
                  <a:pt x="36068" y="18061"/>
                </a:cubicBezTo>
                <a:close/>
              </a:path>
            </a:pathLst>
          </a:custGeom>
          <a:solidFill>
            <a:srgbClr val="377EB8"/>
          </a:solidFill>
          <a:ln w="9017" cap="rnd">
            <a:solidFill>
              <a:srgbClr val="377EB8"/>
            </a:solidFill>
            <a:prstDash val="solid"/>
            <a:round/>
          </a:ln>
        </p:spPr>
        <p:txBody>
          <a:bodyPr rtlCol="0" anchor="ctr"/>
          <a:lstStyle/>
          <a:p>
            <a:endParaRPr lang="en-US" sz="80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5829DF6-692B-1B55-4D93-C3E470F58A3E}"/>
              </a:ext>
            </a:extLst>
          </p:cNvPr>
          <p:cNvSpPr/>
          <p:nvPr/>
        </p:nvSpPr>
        <p:spPr>
          <a:xfrm>
            <a:off x="2838316" y="3472847"/>
            <a:ext cx="36067" cy="36121"/>
          </a:xfrm>
          <a:custGeom>
            <a:avLst/>
            <a:gdLst>
              <a:gd name="connsiteX0" fmla="*/ 36068 w 36067"/>
              <a:gd name="connsiteY0" fmla="*/ 18061 h 36121"/>
              <a:gd name="connsiteX1" fmla="*/ 18034 w 36067"/>
              <a:gd name="connsiteY1" fmla="*/ 36121 h 36121"/>
              <a:gd name="connsiteX2" fmla="*/ 0 w 36067"/>
              <a:gd name="connsiteY2" fmla="*/ 18061 h 36121"/>
              <a:gd name="connsiteX3" fmla="*/ 18034 w 36067"/>
              <a:gd name="connsiteY3" fmla="*/ 0 h 36121"/>
              <a:gd name="connsiteX4" fmla="*/ 36068 w 36067"/>
              <a:gd name="connsiteY4" fmla="*/ 18061 h 36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7" h="36121">
                <a:moveTo>
                  <a:pt x="36068" y="18061"/>
                </a:moveTo>
                <a:cubicBezTo>
                  <a:pt x="36068" y="28035"/>
                  <a:pt x="27994" y="36121"/>
                  <a:pt x="18034" y="36121"/>
                </a:cubicBezTo>
                <a:cubicBezTo>
                  <a:pt x="8074" y="36121"/>
                  <a:pt x="0" y="28035"/>
                  <a:pt x="0" y="18061"/>
                </a:cubicBezTo>
                <a:cubicBezTo>
                  <a:pt x="0" y="8086"/>
                  <a:pt x="8074" y="0"/>
                  <a:pt x="18034" y="0"/>
                </a:cubicBezTo>
                <a:cubicBezTo>
                  <a:pt x="27994" y="0"/>
                  <a:pt x="36068" y="8086"/>
                  <a:pt x="36068" y="18061"/>
                </a:cubicBezTo>
                <a:close/>
              </a:path>
            </a:pathLst>
          </a:custGeom>
          <a:solidFill>
            <a:srgbClr val="377EB8"/>
          </a:solidFill>
          <a:ln w="9017" cap="rnd">
            <a:solidFill>
              <a:srgbClr val="377EB8"/>
            </a:solidFill>
            <a:prstDash val="solid"/>
            <a:round/>
          </a:ln>
        </p:spPr>
        <p:txBody>
          <a:bodyPr rtlCol="0" anchor="ctr"/>
          <a:lstStyle/>
          <a:p>
            <a:endParaRPr lang="en-US" sz="80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CE2E347A-918F-0F34-2C46-FECFFA25A8D0}"/>
              </a:ext>
            </a:extLst>
          </p:cNvPr>
          <p:cNvSpPr/>
          <p:nvPr/>
        </p:nvSpPr>
        <p:spPr>
          <a:xfrm>
            <a:off x="2760592" y="3488746"/>
            <a:ext cx="36067" cy="36121"/>
          </a:xfrm>
          <a:custGeom>
            <a:avLst/>
            <a:gdLst>
              <a:gd name="connsiteX0" fmla="*/ 36068 w 36067"/>
              <a:gd name="connsiteY0" fmla="*/ 18061 h 36121"/>
              <a:gd name="connsiteX1" fmla="*/ 18034 w 36067"/>
              <a:gd name="connsiteY1" fmla="*/ 36121 h 36121"/>
              <a:gd name="connsiteX2" fmla="*/ 0 w 36067"/>
              <a:gd name="connsiteY2" fmla="*/ 18061 h 36121"/>
              <a:gd name="connsiteX3" fmla="*/ 18034 w 36067"/>
              <a:gd name="connsiteY3" fmla="*/ 0 h 36121"/>
              <a:gd name="connsiteX4" fmla="*/ 36068 w 36067"/>
              <a:gd name="connsiteY4" fmla="*/ 18061 h 36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7" h="36121">
                <a:moveTo>
                  <a:pt x="36068" y="18061"/>
                </a:moveTo>
                <a:cubicBezTo>
                  <a:pt x="36068" y="28035"/>
                  <a:pt x="27994" y="36121"/>
                  <a:pt x="18034" y="36121"/>
                </a:cubicBezTo>
                <a:cubicBezTo>
                  <a:pt x="8074" y="36121"/>
                  <a:pt x="0" y="28035"/>
                  <a:pt x="0" y="18061"/>
                </a:cubicBezTo>
                <a:cubicBezTo>
                  <a:pt x="0" y="8086"/>
                  <a:pt x="8074" y="0"/>
                  <a:pt x="18034" y="0"/>
                </a:cubicBezTo>
                <a:cubicBezTo>
                  <a:pt x="27994" y="0"/>
                  <a:pt x="36068" y="8086"/>
                  <a:pt x="36068" y="18061"/>
                </a:cubicBezTo>
                <a:close/>
              </a:path>
            </a:pathLst>
          </a:custGeom>
          <a:solidFill>
            <a:srgbClr val="377EB8"/>
          </a:solidFill>
          <a:ln w="9017" cap="rnd">
            <a:solidFill>
              <a:srgbClr val="377EB8"/>
            </a:solidFill>
            <a:prstDash val="solid"/>
            <a:round/>
          </a:ln>
        </p:spPr>
        <p:txBody>
          <a:bodyPr rtlCol="0" anchor="ctr"/>
          <a:lstStyle/>
          <a:p>
            <a:endParaRPr lang="en-US" sz="80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C1160DE0-D46D-2054-42B2-E36545286E1B}"/>
              </a:ext>
            </a:extLst>
          </p:cNvPr>
          <p:cNvSpPr/>
          <p:nvPr/>
        </p:nvSpPr>
        <p:spPr>
          <a:xfrm>
            <a:off x="3130162" y="3489509"/>
            <a:ext cx="36067" cy="36121"/>
          </a:xfrm>
          <a:custGeom>
            <a:avLst/>
            <a:gdLst>
              <a:gd name="connsiteX0" fmla="*/ 36068 w 36067"/>
              <a:gd name="connsiteY0" fmla="*/ 18061 h 36121"/>
              <a:gd name="connsiteX1" fmla="*/ 18034 w 36067"/>
              <a:gd name="connsiteY1" fmla="*/ 36121 h 36121"/>
              <a:gd name="connsiteX2" fmla="*/ 0 w 36067"/>
              <a:gd name="connsiteY2" fmla="*/ 18061 h 36121"/>
              <a:gd name="connsiteX3" fmla="*/ 18034 w 36067"/>
              <a:gd name="connsiteY3" fmla="*/ 0 h 36121"/>
              <a:gd name="connsiteX4" fmla="*/ 36068 w 36067"/>
              <a:gd name="connsiteY4" fmla="*/ 18061 h 36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7" h="36121">
                <a:moveTo>
                  <a:pt x="36068" y="18061"/>
                </a:moveTo>
                <a:cubicBezTo>
                  <a:pt x="36068" y="28035"/>
                  <a:pt x="27994" y="36121"/>
                  <a:pt x="18034" y="36121"/>
                </a:cubicBezTo>
                <a:cubicBezTo>
                  <a:pt x="8074" y="36121"/>
                  <a:pt x="0" y="28035"/>
                  <a:pt x="0" y="18061"/>
                </a:cubicBezTo>
                <a:cubicBezTo>
                  <a:pt x="0" y="8086"/>
                  <a:pt x="8074" y="0"/>
                  <a:pt x="18034" y="0"/>
                </a:cubicBezTo>
                <a:cubicBezTo>
                  <a:pt x="27994" y="0"/>
                  <a:pt x="36068" y="8086"/>
                  <a:pt x="36068" y="18061"/>
                </a:cubicBezTo>
                <a:close/>
              </a:path>
            </a:pathLst>
          </a:custGeom>
          <a:solidFill>
            <a:srgbClr val="377EB8"/>
          </a:solidFill>
          <a:ln w="9017" cap="rnd">
            <a:solidFill>
              <a:srgbClr val="377EB8"/>
            </a:solidFill>
            <a:prstDash val="solid"/>
            <a:round/>
          </a:ln>
        </p:spPr>
        <p:txBody>
          <a:bodyPr rtlCol="0" anchor="ctr"/>
          <a:lstStyle/>
          <a:p>
            <a:endParaRPr lang="en-US" sz="80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C011796-E9BE-2864-5A74-69F3CCBDED54}"/>
              </a:ext>
            </a:extLst>
          </p:cNvPr>
          <p:cNvSpPr/>
          <p:nvPr/>
        </p:nvSpPr>
        <p:spPr>
          <a:xfrm>
            <a:off x="3128384" y="3496759"/>
            <a:ext cx="36067" cy="36121"/>
          </a:xfrm>
          <a:custGeom>
            <a:avLst/>
            <a:gdLst>
              <a:gd name="connsiteX0" fmla="*/ 36068 w 36067"/>
              <a:gd name="connsiteY0" fmla="*/ 18060 h 36121"/>
              <a:gd name="connsiteX1" fmla="*/ 18034 w 36067"/>
              <a:gd name="connsiteY1" fmla="*/ 36121 h 36121"/>
              <a:gd name="connsiteX2" fmla="*/ 0 w 36067"/>
              <a:gd name="connsiteY2" fmla="*/ 18060 h 36121"/>
              <a:gd name="connsiteX3" fmla="*/ 18034 w 36067"/>
              <a:gd name="connsiteY3" fmla="*/ 0 h 36121"/>
              <a:gd name="connsiteX4" fmla="*/ 36068 w 36067"/>
              <a:gd name="connsiteY4" fmla="*/ 18060 h 36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7" h="36121">
                <a:moveTo>
                  <a:pt x="36068" y="18060"/>
                </a:moveTo>
                <a:cubicBezTo>
                  <a:pt x="36068" y="28035"/>
                  <a:pt x="27994" y="36121"/>
                  <a:pt x="18034" y="36121"/>
                </a:cubicBezTo>
                <a:cubicBezTo>
                  <a:pt x="8074" y="36121"/>
                  <a:pt x="0" y="28035"/>
                  <a:pt x="0" y="18060"/>
                </a:cubicBezTo>
                <a:cubicBezTo>
                  <a:pt x="0" y="8086"/>
                  <a:pt x="8074" y="0"/>
                  <a:pt x="18034" y="0"/>
                </a:cubicBezTo>
                <a:cubicBezTo>
                  <a:pt x="27994" y="0"/>
                  <a:pt x="36068" y="8086"/>
                  <a:pt x="36068" y="18060"/>
                </a:cubicBezTo>
                <a:close/>
              </a:path>
            </a:pathLst>
          </a:custGeom>
          <a:solidFill>
            <a:srgbClr val="377EB8"/>
          </a:solidFill>
          <a:ln w="9017" cap="rnd">
            <a:solidFill>
              <a:srgbClr val="377EB8"/>
            </a:solidFill>
            <a:prstDash val="solid"/>
            <a:round/>
          </a:ln>
        </p:spPr>
        <p:txBody>
          <a:bodyPr rtlCol="0" anchor="ctr"/>
          <a:lstStyle/>
          <a:p>
            <a:endParaRPr lang="en-US" sz="80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0482C06-26BF-34A2-174C-7014053018FA}"/>
              </a:ext>
            </a:extLst>
          </p:cNvPr>
          <p:cNvSpPr/>
          <p:nvPr/>
        </p:nvSpPr>
        <p:spPr>
          <a:xfrm>
            <a:off x="2661405" y="3499557"/>
            <a:ext cx="36067" cy="36121"/>
          </a:xfrm>
          <a:custGeom>
            <a:avLst/>
            <a:gdLst>
              <a:gd name="connsiteX0" fmla="*/ 36068 w 36067"/>
              <a:gd name="connsiteY0" fmla="*/ 18060 h 36121"/>
              <a:gd name="connsiteX1" fmla="*/ 18034 w 36067"/>
              <a:gd name="connsiteY1" fmla="*/ 36121 h 36121"/>
              <a:gd name="connsiteX2" fmla="*/ 0 w 36067"/>
              <a:gd name="connsiteY2" fmla="*/ 18060 h 36121"/>
              <a:gd name="connsiteX3" fmla="*/ 18034 w 36067"/>
              <a:gd name="connsiteY3" fmla="*/ 0 h 36121"/>
              <a:gd name="connsiteX4" fmla="*/ 36068 w 36067"/>
              <a:gd name="connsiteY4" fmla="*/ 18060 h 36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7" h="36121">
                <a:moveTo>
                  <a:pt x="36068" y="18060"/>
                </a:moveTo>
                <a:cubicBezTo>
                  <a:pt x="36068" y="28035"/>
                  <a:pt x="27994" y="36121"/>
                  <a:pt x="18034" y="36121"/>
                </a:cubicBezTo>
                <a:cubicBezTo>
                  <a:pt x="8074" y="36121"/>
                  <a:pt x="0" y="28035"/>
                  <a:pt x="0" y="18060"/>
                </a:cubicBezTo>
                <a:cubicBezTo>
                  <a:pt x="0" y="8086"/>
                  <a:pt x="8074" y="0"/>
                  <a:pt x="18034" y="0"/>
                </a:cubicBezTo>
                <a:cubicBezTo>
                  <a:pt x="27994" y="0"/>
                  <a:pt x="36068" y="8086"/>
                  <a:pt x="36068" y="18060"/>
                </a:cubicBezTo>
                <a:close/>
              </a:path>
            </a:pathLst>
          </a:custGeom>
          <a:solidFill>
            <a:srgbClr val="377EB8"/>
          </a:solidFill>
          <a:ln w="9017" cap="rnd">
            <a:solidFill>
              <a:srgbClr val="377EB8"/>
            </a:solidFill>
            <a:prstDash val="solid"/>
            <a:round/>
          </a:ln>
        </p:spPr>
        <p:txBody>
          <a:bodyPr rtlCol="0" anchor="ctr"/>
          <a:lstStyle/>
          <a:p>
            <a:endParaRPr lang="en-US" sz="800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99031707-75B9-6420-1E4E-48686665B9A7}"/>
              </a:ext>
            </a:extLst>
          </p:cNvPr>
          <p:cNvSpPr/>
          <p:nvPr/>
        </p:nvSpPr>
        <p:spPr>
          <a:xfrm>
            <a:off x="2552693" y="3503245"/>
            <a:ext cx="36067" cy="36121"/>
          </a:xfrm>
          <a:custGeom>
            <a:avLst/>
            <a:gdLst>
              <a:gd name="connsiteX0" fmla="*/ 36068 w 36067"/>
              <a:gd name="connsiteY0" fmla="*/ 18061 h 36121"/>
              <a:gd name="connsiteX1" fmla="*/ 18034 w 36067"/>
              <a:gd name="connsiteY1" fmla="*/ 36121 h 36121"/>
              <a:gd name="connsiteX2" fmla="*/ 0 w 36067"/>
              <a:gd name="connsiteY2" fmla="*/ 18061 h 36121"/>
              <a:gd name="connsiteX3" fmla="*/ 18034 w 36067"/>
              <a:gd name="connsiteY3" fmla="*/ 0 h 36121"/>
              <a:gd name="connsiteX4" fmla="*/ 36068 w 36067"/>
              <a:gd name="connsiteY4" fmla="*/ 18061 h 36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7" h="36121">
                <a:moveTo>
                  <a:pt x="36068" y="18061"/>
                </a:moveTo>
                <a:cubicBezTo>
                  <a:pt x="36068" y="28035"/>
                  <a:pt x="27994" y="36121"/>
                  <a:pt x="18034" y="36121"/>
                </a:cubicBezTo>
                <a:cubicBezTo>
                  <a:pt x="8074" y="36121"/>
                  <a:pt x="0" y="28035"/>
                  <a:pt x="0" y="18061"/>
                </a:cubicBezTo>
                <a:cubicBezTo>
                  <a:pt x="0" y="8086"/>
                  <a:pt x="8074" y="0"/>
                  <a:pt x="18034" y="0"/>
                </a:cubicBezTo>
                <a:cubicBezTo>
                  <a:pt x="27994" y="0"/>
                  <a:pt x="36068" y="8086"/>
                  <a:pt x="36068" y="18061"/>
                </a:cubicBezTo>
                <a:close/>
              </a:path>
            </a:pathLst>
          </a:custGeom>
          <a:solidFill>
            <a:srgbClr val="377EB8"/>
          </a:solidFill>
          <a:ln w="9017" cap="rnd">
            <a:solidFill>
              <a:srgbClr val="377EB8"/>
            </a:solidFill>
            <a:prstDash val="solid"/>
            <a:round/>
          </a:ln>
        </p:spPr>
        <p:txBody>
          <a:bodyPr rtlCol="0" anchor="ctr"/>
          <a:lstStyle/>
          <a:p>
            <a:endParaRPr lang="en-US" sz="80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C1CA47AD-7C5E-0861-DF8B-D73183F6409B}"/>
              </a:ext>
            </a:extLst>
          </p:cNvPr>
          <p:cNvSpPr/>
          <p:nvPr/>
        </p:nvSpPr>
        <p:spPr>
          <a:xfrm>
            <a:off x="3053581" y="3504898"/>
            <a:ext cx="36067" cy="36121"/>
          </a:xfrm>
          <a:custGeom>
            <a:avLst/>
            <a:gdLst>
              <a:gd name="connsiteX0" fmla="*/ 36068 w 36067"/>
              <a:gd name="connsiteY0" fmla="*/ 18060 h 36121"/>
              <a:gd name="connsiteX1" fmla="*/ 18034 w 36067"/>
              <a:gd name="connsiteY1" fmla="*/ 36121 h 36121"/>
              <a:gd name="connsiteX2" fmla="*/ 0 w 36067"/>
              <a:gd name="connsiteY2" fmla="*/ 18060 h 36121"/>
              <a:gd name="connsiteX3" fmla="*/ 18034 w 36067"/>
              <a:gd name="connsiteY3" fmla="*/ 0 h 36121"/>
              <a:gd name="connsiteX4" fmla="*/ 36068 w 36067"/>
              <a:gd name="connsiteY4" fmla="*/ 18060 h 36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7" h="36121">
                <a:moveTo>
                  <a:pt x="36068" y="18060"/>
                </a:moveTo>
                <a:cubicBezTo>
                  <a:pt x="36068" y="28035"/>
                  <a:pt x="27994" y="36121"/>
                  <a:pt x="18034" y="36121"/>
                </a:cubicBezTo>
                <a:cubicBezTo>
                  <a:pt x="8074" y="36121"/>
                  <a:pt x="0" y="28035"/>
                  <a:pt x="0" y="18060"/>
                </a:cubicBezTo>
                <a:cubicBezTo>
                  <a:pt x="0" y="8086"/>
                  <a:pt x="8074" y="0"/>
                  <a:pt x="18034" y="0"/>
                </a:cubicBezTo>
                <a:cubicBezTo>
                  <a:pt x="27994" y="0"/>
                  <a:pt x="36068" y="8086"/>
                  <a:pt x="36068" y="18060"/>
                </a:cubicBezTo>
                <a:close/>
              </a:path>
            </a:pathLst>
          </a:custGeom>
          <a:solidFill>
            <a:srgbClr val="377EB8"/>
          </a:solidFill>
          <a:ln w="9017" cap="rnd">
            <a:solidFill>
              <a:srgbClr val="377EB8"/>
            </a:solidFill>
            <a:prstDash val="solid"/>
            <a:round/>
          </a:ln>
        </p:spPr>
        <p:txBody>
          <a:bodyPr rtlCol="0" anchor="ctr"/>
          <a:lstStyle/>
          <a:p>
            <a:endParaRPr lang="en-US" sz="80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CBA00AD-6B98-91D9-B5A9-BDC73194025E}"/>
              </a:ext>
            </a:extLst>
          </p:cNvPr>
          <p:cNvSpPr/>
          <p:nvPr/>
        </p:nvSpPr>
        <p:spPr>
          <a:xfrm>
            <a:off x="2911849" y="3505280"/>
            <a:ext cx="36067" cy="36121"/>
          </a:xfrm>
          <a:custGeom>
            <a:avLst/>
            <a:gdLst>
              <a:gd name="connsiteX0" fmla="*/ 36068 w 36067"/>
              <a:gd name="connsiteY0" fmla="*/ 18060 h 36121"/>
              <a:gd name="connsiteX1" fmla="*/ 18034 w 36067"/>
              <a:gd name="connsiteY1" fmla="*/ 36121 h 36121"/>
              <a:gd name="connsiteX2" fmla="*/ 0 w 36067"/>
              <a:gd name="connsiteY2" fmla="*/ 18060 h 36121"/>
              <a:gd name="connsiteX3" fmla="*/ 18034 w 36067"/>
              <a:gd name="connsiteY3" fmla="*/ 0 h 36121"/>
              <a:gd name="connsiteX4" fmla="*/ 36068 w 36067"/>
              <a:gd name="connsiteY4" fmla="*/ 18060 h 36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7" h="36121">
                <a:moveTo>
                  <a:pt x="36068" y="18060"/>
                </a:moveTo>
                <a:cubicBezTo>
                  <a:pt x="36068" y="28035"/>
                  <a:pt x="27994" y="36121"/>
                  <a:pt x="18034" y="36121"/>
                </a:cubicBezTo>
                <a:cubicBezTo>
                  <a:pt x="8074" y="36121"/>
                  <a:pt x="0" y="28035"/>
                  <a:pt x="0" y="18060"/>
                </a:cubicBezTo>
                <a:cubicBezTo>
                  <a:pt x="0" y="8086"/>
                  <a:pt x="8074" y="0"/>
                  <a:pt x="18034" y="0"/>
                </a:cubicBezTo>
                <a:cubicBezTo>
                  <a:pt x="27994" y="0"/>
                  <a:pt x="36068" y="8086"/>
                  <a:pt x="36068" y="18060"/>
                </a:cubicBezTo>
                <a:close/>
              </a:path>
            </a:pathLst>
          </a:custGeom>
          <a:solidFill>
            <a:srgbClr val="377EB8"/>
          </a:solidFill>
          <a:ln w="9017" cap="rnd">
            <a:solidFill>
              <a:srgbClr val="377EB8"/>
            </a:solidFill>
            <a:prstDash val="solid"/>
            <a:round/>
          </a:ln>
        </p:spPr>
        <p:txBody>
          <a:bodyPr rtlCol="0" anchor="ctr"/>
          <a:lstStyle/>
          <a:p>
            <a:endParaRPr lang="en-US" sz="80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E5439500-D740-0AB1-8CC0-49BEF5C8986D}"/>
              </a:ext>
            </a:extLst>
          </p:cNvPr>
          <p:cNvSpPr/>
          <p:nvPr/>
        </p:nvSpPr>
        <p:spPr>
          <a:xfrm>
            <a:off x="3060693" y="3511894"/>
            <a:ext cx="36067" cy="36121"/>
          </a:xfrm>
          <a:custGeom>
            <a:avLst/>
            <a:gdLst>
              <a:gd name="connsiteX0" fmla="*/ 36068 w 36067"/>
              <a:gd name="connsiteY0" fmla="*/ 18060 h 36121"/>
              <a:gd name="connsiteX1" fmla="*/ 18034 w 36067"/>
              <a:gd name="connsiteY1" fmla="*/ 36121 h 36121"/>
              <a:gd name="connsiteX2" fmla="*/ 0 w 36067"/>
              <a:gd name="connsiteY2" fmla="*/ 18060 h 36121"/>
              <a:gd name="connsiteX3" fmla="*/ 18034 w 36067"/>
              <a:gd name="connsiteY3" fmla="*/ 0 h 36121"/>
              <a:gd name="connsiteX4" fmla="*/ 36068 w 36067"/>
              <a:gd name="connsiteY4" fmla="*/ 18060 h 36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7" h="36121">
                <a:moveTo>
                  <a:pt x="36068" y="18060"/>
                </a:moveTo>
                <a:cubicBezTo>
                  <a:pt x="36068" y="28035"/>
                  <a:pt x="27994" y="36121"/>
                  <a:pt x="18034" y="36121"/>
                </a:cubicBezTo>
                <a:cubicBezTo>
                  <a:pt x="8074" y="36121"/>
                  <a:pt x="0" y="28035"/>
                  <a:pt x="0" y="18060"/>
                </a:cubicBezTo>
                <a:cubicBezTo>
                  <a:pt x="0" y="8086"/>
                  <a:pt x="8074" y="0"/>
                  <a:pt x="18034" y="0"/>
                </a:cubicBezTo>
                <a:cubicBezTo>
                  <a:pt x="27994" y="0"/>
                  <a:pt x="36068" y="8086"/>
                  <a:pt x="36068" y="18060"/>
                </a:cubicBezTo>
                <a:close/>
              </a:path>
            </a:pathLst>
          </a:custGeom>
          <a:solidFill>
            <a:srgbClr val="377EB8"/>
          </a:solidFill>
          <a:ln w="9017" cap="rnd">
            <a:solidFill>
              <a:srgbClr val="377EB8"/>
            </a:solidFill>
            <a:prstDash val="solid"/>
            <a:round/>
          </a:ln>
        </p:spPr>
        <p:txBody>
          <a:bodyPr rtlCol="0" anchor="ctr"/>
          <a:lstStyle/>
          <a:p>
            <a:endParaRPr lang="en-US" sz="80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2E04EBB3-552A-E417-1DC4-B5453C749C34}"/>
              </a:ext>
            </a:extLst>
          </p:cNvPr>
          <p:cNvSpPr/>
          <p:nvPr/>
        </p:nvSpPr>
        <p:spPr>
          <a:xfrm>
            <a:off x="3077203" y="3512784"/>
            <a:ext cx="36067" cy="36121"/>
          </a:xfrm>
          <a:custGeom>
            <a:avLst/>
            <a:gdLst>
              <a:gd name="connsiteX0" fmla="*/ 36068 w 36067"/>
              <a:gd name="connsiteY0" fmla="*/ 18061 h 36121"/>
              <a:gd name="connsiteX1" fmla="*/ 18034 w 36067"/>
              <a:gd name="connsiteY1" fmla="*/ 36121 h 36121"/>
              <a:gd name="connsiteX2" fmla="*/ 0 w 36067"/>
              <a:gd name="connsiteY2" fmla="*/ 18061 h 36121"/>
              <a:gd name="connsiteX3" fmla="*/ 18034 w 36067"/>
              <a:gd name="connsiteY3" fmla="*/ 0 h 36121"/>
              <a:gd name="connsiteX4" fmla="*/ 36068 w 36067"/>
              <a:gd name="connsiteY4" fmla="*/ 18061 h 36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7" h="36121">
                <a:moveTo>
                  <a:pt x="36068" y="18061"/>
                </a:moveTo>
                <a:cubicBezTo>
                  <a:pt x="36068" y="28035"/>
                  <a:pt x="27994" y="36121"/>
                  <a:pt x="18034" y="36121"/>
                </a:cubicBezTo>
                <a:cubicBezTo>
                  <a:pt x="8074" y="36121"/>
                  <a:pt x="0" y="28035"/>
                  <a:pt x="0" y="18061"/>
                </a:cubicBezTo>
                <a:cubicBezTo>
                  <a:pt x="0" y="8086"/>
                  <a:pt x="8074" y="0"/>
                  <a:pt x="18034" y="0"/>
                </a:cubicBezTo>
                <a:cubicBezTo>
                  <a:pt x="27994" y="0"/>
                  <a:pt x="36068" y="8086"/>
                  <a:pt x="36068" y="18061"/>
                </a:cubicBezTo>
                <a:close/>
              </a:path>
            </a:pathLst>
          </a:custGeom>
          <a:solidFill>
            <a:srgbClr val="377EB8"/>
          </a:solidFill>
          <a:ln w="9017" cap="rnd">
            <a:solidFill>
              <a:srgbClr val="377EB8"/>
            </a:solidFill>
            <a:prstDash val="solid"/>
            <a:round/>
          </a:ln>
        </p:spPr>
        <p:txBody>
          <a:bodyPr rtlCol="0" anchor="ctr"/>
          <a:lstStyle/>
          <a:p>
            <a:endParaRPr lang="en-US" sz="800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08CE6CC9-4292-260C-2FEA-E8834E84FCA7}"/>
              </a:ext>
            </a:extLst>
          </p:cNvPr>
          <p:cNvSpPr/>
          <p:nvPr/>
        </p:nvSpPr>
        <p:spPr>
          <a:xfrm>
            <a:off x="2850127" y="3518762"/>
            <a:ext cx="36067" cy="36121"/>
          </a:xfrm>
          <a:custGeom>
            <a:avLst/>
            <a:gdLst>
              <a:gd name="connsiteX0" fmla="*/ 36068 w 36067"/>
              <a:gd name="connsiteY0" fmla="*/ 18061 h 36121"/>
              <a:gd name="connsiteX1" fmla="*/ 18034 w 36067"/>
              <a:gd name="connsiteY1" fmla="*/ 36121 h 36121"/>
              <a:gd name="connsiteX2" fmla="*/ 0 w 36067"/>
              <a:gd name="connsiteY2" fmla="*/ 18061 h 36121"/>
              <a:gd name="connsiteX3" fmla="*/ 18034 w 36067"/>
              <a:gd name="connsiteY3" fmla="*/ 0 h 36121"/>
              <a:gd name="connsiteX4" fmla="*/ 36068 w 36067"/>
              <a:gd name="connsiteY4" fmla="*/ 18061 h 36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7" h="36121">
                <a:moveTo>
                  <a:pt x="36068" y="18061"/>
                </a:moveTo>
                <a:cubicBezTo>
                  <a:pt x="36068" y="28035"/>
                  <a:pt x="27994" y="36121"/>
                  <a:pt x="18034" y="36121"/>
                </a:cubicBezTo>
                <a:cubicBezTo>
                  <a:pt x="8074" y="36121"/>
                  <a:pt x="0" y="28035"/>
                  <a:pt x="0" y="18061"/>
                </a:cubicBezTo>
                <a:cubicBezTo>
                  <a:pt x="0" y="8086"/>
                  <a:pt x="8074" y="0"/>
                  <a:pt x="18034" y="0"/>
                </a:cubicBezTo>
                <a:cubicBezTo>
                  <a:pt x="27994" y="0"/>
                  <a:pt x="36068" y="8086"/>
                  <a:pt x="36068" y="18061"/>
                </a:cubicBezTo>
                <a:close/>
              </a:path>
            </a:pathLst>
          </a:custGeom>
          <a:solidFill>
            <a:srgbClr val="377EB8"/>
          </a:solidFill>
          <a:ln w="9017" cap="rnd">
            <a:solidFill>
              <a:srgbClr val="377EB8"/>
            </a:solidFill>
            <a:prstDash val="solid"/>
            <a:round/>
          </a:ln>
        </p:spPr>
        <p:txBody>
          <a:bodyPr rtlCol="0" anchor="ctr"/>
          <a:lstStyle/>
          <a:p>
            <a:endParaRPr lang="en-US" sz="800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8C7A077A-7C08-13E6-AE67-A0DD3EC27496}"/>
              </a:ext>
            </a:extLst>
          </p:cNvPr>
          <p:cNvSpPr/>
          <p:nvPr/>
        </p:nvSpPr>
        <p:spPr>
          <a:xfrm>
            <a:off x="2821806" y="3529318"/>
            <a:ext cx="36067" cy="36121"/>
          </a:xfrm>
          <a:custGeom>
            <a:avLst/>
            <a:gdLst>
              <a:gd name="connsiteX0" fmla="*/ 36068 w 36067"/>
              <a:gd name="connsiteY0" fmla="*/ 18060 h 36121"/>
              <a:gd name="connsiteX1" fmla="*/ 18034 w 36067"/>
              <a:gd name="connsiteY1" fmla="*/ 36121 h 36121"/>
              <a:gd name="connsiteX2" fmla="*/ 0 w 36067"/>
              <a:gd name="connsiteY2" fmla="*/ 18060 h 36121"/>
              <a:gd name="connsiteX3" fmla="*/ 18034 w 36067"/>
              <a:gd name="connsiteY3" fmla="*/ 0 h 36121"/>
              <a:gd name="connsiteX4" fmla="*/ 36068 w 36067"/>
              <a:gd name="connsiteY4" fmla="*/ 18060 h 36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7" h="36121">
                <a:moveTo>
                  <a:pt x="36068" y="18060"/>
                </a:moveTo>
                <a:cubicBezTo>
                  <a:pt x="36068" y="28035"/>
                  <a:pt x="27994" y="36121"/>
                  <a:pt x="18034" y="36121"/>
                </a:cubicBezTo>
                <a:cubicBezTo>
                  <a:pt x="8074" y="36121"/>
                  <a:pt x="0" y="28035"/>
                  <a:pt x="0" y="18060"/>
                </a:cubicBezTo>
                <a:cubicBezTo>
                  <a:pt x="0" y="8086"/>
                  <a:pt x="8074" y="0"/>
                  <a:pt x="18034" y="0"/>
                </a:cubicBezTo>
                <a:cubicBezTo>
                  <a:pt x="27994" y="0"/>
                  <a:pt x="36068" y="8086"/>
                  <a:pt x="36068" y="18060"/>
                </a:cubicBezTo>
                <a:close/>
              </a:path>
            </a:pathLst>
          </a:custGeom>
          <a:solidFill>
            <a:srgbClr val="377EB8"/>
          </a:solidFill>
          <a:ln w="9017" cap="rnd">
            <a:solidFill>
              <a:srgbClr val="377EB8"/>
            </a:solidFill>
            <a:prstDash val="solid"/>
            <a:round/>
          </a:ln>
        </p:spPr>
        <p:txBody>
          <a:bodyPr rtlCol="0" anchor="ctr"/>
          <a:lstStyle/>
          <a:p>
            <a:endParaRPr lang="en-US" sz="800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55F14B48-1DA3-8DD5-5B5A-67F3E3CA3D4C}"/>
              </a:ext>
            </a:extLst>
          </p:cNvPr>
          <p:cNvSpPr/>
          <p:nvPr/>
        </p:nvSpPr>
        <p:spPr>
          <a:xfrm>
            <a:off x="2938646" y="3531735"/>
            <a:ext cx="36067" cy="36121"/>
          </a:xfrm>
          <a:custGeom>
            <a:avLst/>
            <a:gdLst>
              <a:gd name="connsiteX0" fmla="*/ 36068 w 36067"/>
              <a:gd name="connsiteY0" fmla="*/ 18060 h 36121"/>
              <a:gd name="connsiteX1" fmla="*/ 18034 w 36067"/>
              <a:gd name="connsiteY1" fmla="*/ 36121 h 36121"/>
              <a:gd name="connsiteX2" fmla="*/ 0 w 36067"/>
              <a:gd name="connsiteY2" fmla="*/ 18060 h 36121"/>
              <a:gd name="connsiteX3" fmla="*/ 18034 w 36067"/>
              <a:gd name="connsiteY3" fmla="*/ 0 h 36121"/>
              <a:gd name="connsiteX4" fmla="*/ 36068 w 36067"/>
              <a:gd name="connsiteY4" fmla="*/ 18060 h 36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7" h="36121">
                <a:moveTo>
                  <a:pt x="36068" y="18060"/>
                </a:moveTo>
                <a:cubicBezTo>
                  <a:pt x="36068" y="28035"/>
                  <a:pt x="27994" y="36121"/>
                  <a:pt x="18034" y="36121"/>
                </a:cubicBezTo>
                <a:cubicBezTo>
                  <a:pt x="8074" y="36121"/>
                  <a:pt x="0" y="28035"/>
                  <a:pt x="0" y="18060"/>
                </a:cubicBezTo>
                <a:cubicBezTo>
                  <a:pt x="0" y="8086"/>
                  <a:pt x="8074" y="0"/>
                  <a:pt x="18034" y="0"/>
                </a:cubicBezTo>
                <a:cubicBezTo>
                  <a:pt x="27994" y="0"/>
                  <a:pt x="36068" y="8086"/>
                  <a:pt x="36068" y="18060"/>
                </a:cubicBezTo>
                <a:close/>
              </a:path>
            </a:pathLst>
          </a:custGeom>
          <a:solidFill>
            <a:srgbClr val="377EB8"/>
          </a:solidFill>
          <a:ln w="9017" cap="rnd">
            <a:solidFill>
              <a:srgbClr val="377EB8"/>
            </a:solidFill>
            <a:prstDash val="solid"/>
            <a:round/>
          </a:ln>
        </p:spPr>
        <p:txBody>
          <a:bodyPr rtlCol="0" anchor="ctr"/>
          <a:lstStyle/>
          <a:p>
            <a:endParaRPr lang="en-US" sz="80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D59229D0-7804-CE75-5D66-8F29BE3EFB98}"/>
              </a:ext>
            </a:extLst>
          </p:cNvPr>
          <p:cNvSpPr/>
          <p:nvPr/>
        </p:nvSpPr>
        <p:spPr>
          <a:xfrm>
            <a:off x="3082664" y="3538094"/>
            <a:ext cx="36067" cy="36121"/>
          </a:xfrm>
          <a:custGeom>
            <a:avLst/>
            <a:gdLst>
              <a:gd name="connsiteX0" fmla="*/ 36068 w 36067"/>
              <a:gd name="connsiteY0" fmla="*/ 18060 h 36121"/>
              <a:gd name="connsiteX1" fmla="*/ 18034 w 36067"/>
              <a:gd name="connsiteY1" fmla="*/ 36121 h 36121"/>
              <a:gd name="connsiteX2" fmla="*/ 0 w 36067"/>
              <a:gd name="connsiteY2" fmla="*/ 18060 h 36121"/>
              <a:gd name="connsiteX3" fmla="*/ 18034 w 36067"/>
              <a:gd name="connsiteY3" fmla="*/ 0 h 36121"/>
              <a:gd name="connsiteX4" fmla="*/ 36068 w 36067"/>
              <a:gd name="connsiteY4" fmla="*/ 18060 h 36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7" h="36121">
                <a:moveTo>
                  <a:pt x="36068" y="18060"/>
                </a:moveTo>
                <a:cubicBezTo>
                  <a:pt x="36068" y="28035"/>
                  <a:pt x="27994" y="36121"/>
                  <a:pt x="18034" y="36121"/>
                </a:cubicBezTo>
                <a:cubicBezTo>
                  <a:pt x="8074" y="36121"/>
                  <a:pt x="0" y="28035"/>
                  <a:pt x="0" y="18060"/>
                </a:cubicBezTo>
                <a:cubicBezTo>
                  <a:pt x="0" y="8086"/>
                  <a:pt x="8074" y="0"/>
                  <a:pt x="18034" y="0"/>
                </a:cubicBezTo>
                <a:cubicBezTo>
                  <a:pt x="27994" y="0"/>
                  <a:pt x="36068" y="8086"/>
                  <a:pt x="36068" y="18060"/>
                </a:cubicBezTo>
                <a:close/>
              </a:path>
            </a:pathLst>
          </a:custGeom>
          <a:solidFill>
            <a:srgbClr val="377EB8"/>
          </a:solidFill>
          <a:ln w="9017" cap="rnd">
            <a:solidFill>
              <a:srgbClr val="377EB8"/>
            </a:solidFill>
            <a:prstDash val="solid"/>
            <a:round/>
          </a:ln>
        </p:spPr>
        <p:txBody>
          <a:bodyPr rtlCol="0" anchor="ctr"/>
          <a:lstStyle/>
          <a:p>
            <a:endParaRPr lang="en-US" sz="800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EB488B84-97F7-A931-3843-510DCE096E7E}"/>
              </a:ext>
            </a:extLst>
          </p:cNvPr>
          <p:cNvSpPr/>
          <p:nvPr/>
        </p:nvSpPr>
        <p:spPr>
          <a:xfrm>
            <a:off x="3138417" y="3545980"/>
            <a:ext cx="36067" cy="36121"/>
          </a:xfrm>
          <a:custGeom>
            <a:avLst/>
            <a:gdLst>
              <a:gd name="connsiteX0" fmla="*/ 36068 w 36067"/>
              <a:gd name="connsiteY0" fmla="*/ 18061 h 36121"/>
              <a:gd name="connsiteX1" fmla="*/ 18034 w 36067"/>
              <a:gd name="connsiteY1" fmla="*/ 36121 h 36121"/>
              <a:gd name="connsiteX2" fmla="*/ 0 w 36067"/>
              <a:gd name="connsiteY2" fmla="*/ 18061 h 36121"/>
              <a:gd name="connsiteX3" fmla="*/ 18034 w 36067"/>
              <a:gd name="connsiteY3" fmla="*/ 0 h 36121"/>
              <a:gd name="connsiteX4" fmla="*/ 36068 w 36067"/>
              <a:gd name="connsiteY4" fmla="*/ 18061 h 36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7" h="36121">
                <a:moveTo>
                  <a:pt x="36068" y="18061"/>
                </a:moveTo>
                <a:cubicBezTo>
                  <a:pt x="36068" y="28035"/>
                  <a:pt x="27994" y="36121"/>
                  <a:pt x="18034" y="36121"/>
                </a:cubicBezTo>
                <a:cubicBezTo>
                  <a:pt x="8074" y="36121"/>
                  <a:pt x="0" y="28035"/>
                  <a:pt x="0" y="18061"/>
                </a:cubicBezTo>
                <a:cubicBezTo>
                  <a:pt x="0" y="8086"/>
                  <a:pt x="8074" y="0"/>
                  <a:pt x="18034" y="0"/>
                </a:cubicBezTo>
                <a:cubicBezTo>
                  <a:pt x="27994" y="0"/>
                  <a:pt x="36068" y="8086"/>
                  <a:pt x="36068" y="18061"/>
                </a:cubicBezTo>
                <a:close/>
              </a:path>
            </a:pathLst>
          </a:custGeom>
          <a:solidFill>
            <a:srgbClr val="377EB8"/>
          </a:solidFill>
          <a:ln w="9017" cap="rnd">
            <a:solidFill>
              <a:srgbClr val="377EB8"/>
            </a:solidFill>
            <a:prstDash val="solid"/>
            <a:round/>
          </a:ln>
        </p:spPr>
        <p:txBody>
          <a:bodyPr rtlCol="0" anchor="ctr"/>
          <a:lstStyle/>
          <a:p>
            <a:endParaRPr lang="en-US" sz="800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14309760-BC64-59EA-D4D4-D0DFE8FC397B}"/>
              </a:ext>
            </a:extLst>
          </p:cNvPr>
          <p:cNvSpPr/>
          <p:nvPr/>
        </p:nvSpPr>
        <p:spPr>
          <a:xfrm>
            <a:off x="2918834" y="3557045"/>
            <a:ext cx="36067" cy="36121"/>
          </a:xfrm>
          <a:custGeom>
            <a:avLst/>
            <a:gdLst>
              <a:gd name="connsiteX0" fmla="*/ 36068 w 36067"/>
              <a:gd name="connsiteY0" fmla="*/ 18061 h 36121"/>
              <a:gd name="connsiteX1" fmla="*/ 18034 w 36067"/>
              <a:gd name="connsiteY1" fmla="*/ 36121 h 36121"/>
              <a:gd name="connsiteX2" fmla="*/ 0 w 36067"/>
              <a:gd name="connsiteY2" fmla="*/ 18061 h 36121"/>
              <a:gd name="connsiteX3" fmla="*/ 18034 w 36067"/>
              <a:gd name="connsiteY3" fmla="*/ 0 h 36121"/>
              <a:gd name="connsiteX4" fmla="*/ 36068 w 36067"/>
              <a:gd name="connsiteY4" fmla="*/ 18061 h 36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7" h="36121">
                <a:moveTo>
                  <a:pt x="36068" y="18061"/>
                </a:moveTo>
                <a:cubicBezTo>
                  <a:pt x="36068" y="28035"/>
                  <a:pt x="27994" y="36121"/>
                  <a:pt x="18034" y="36121"/>
                </a:cubicBezTo>
                <a:cubicBezTo>
                  <a:pt x="8074" y="36121"/>
                  <a:pt x="0" y="28035"/>
                  <a:pt x="0" y="18061"/>
                </a:cubicBezTo>
                <a:cubicBezTo>
                  <a:pt x="0" y="8086"/>
                  <a:pt x="8074" y="0"/>
                  <a:pt x="18034" y="0"/>
                </a:cubicBezTo>
                <a:cubicBezTo>
                  <a:pt x="27994" y="0"/>
                  <a:pt x="36068" y="8086"/>
                  <a:pt x="36068" y="18061"/>
                </a:cubicBezTo>
                <a:close/>
              </a:path>
            </a:pathLst>
          </a:custGeom>
          <a:solidFill>
            <a:srgbClr val="E41A1C"/>
          </a:solidFill>
          <a:ln w="9017" cap="rnd">
            <a:solidFill>
              <a:srgbClr val="E41A1C"/>
            </a:solidFill>
            <a:prstDash val="solid"/>
            <a:round/>
          </a:ln>
        </p:spPr>
        <p:txBody>
          <a:bodyPr rtlCol="0" anchor="ctr"/>
          <a:lstStyle/>
          <a:p>
            <a:endParaRPr lang="en-US" sz="800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C91172DB-FAA9-37B8-472D-D85ED97FFC55}"/>
              </a:ext>
            </a:extLst>
          </p:cNvPr>
          <p:cNvSpPr/>
          <p:nvPr/>
        </p:nvSpPr>
        <p:spPr>
          <a:xfrm>
            <a:off x="3177279" y="3595710"/>
            <a:ext cx="36067" cy="36121"/>
          </a:xfrm>
          <a:custGeom>
            <a:avLst/>
            <a:gdLst>
              <a:gd name="connsiteX0" fmla="*/ 36068 w 36067"/>
              <a:gd name="connsiteY0" fmla="*/ 18060 h 36121"/>
              <a:gd name="connsiteX1" fmla="*/ 18034 w 36067"/>
              <a:gd name="connsiteY1" fmla="*/ 36121 h 36121"/>
              <a:gd name="connsiteX2" fmla="*/ 0 w 36067"/>
              <a:gd name="connsiteY2" fmla="*/ 18060 h 36121"/>
              <a:gd name="connsiteX3" fmla="*/ 18034 w 36067"/>
              <a:gd name="connsiteY3" fmla="*/ 0 h 36121"/>
              <a:gd name="connsiteX4" fmla="*/ 36068 w 36067"/>
              <a:gd name="connsiteY4" fmla="*/ 18060 h 36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7" h="36121">
                <a:moveTo>
                  <a:pt x="36068" y="18060"/>
                </a:moveTo>
                <a:cubicBezTo>
                  <a:pt x="36068" y="28035"/>
                  <a:pt x="27994" y="36121"/>
                  <a:pt x="18034" y="36121"/>
                </a:cubicBezTo>
                <a:cubicBezTo>
                  <a:pt x="8074" y="36121"/>
                  <a:pt x="0" y="28035"/>
                  <a:pt x="0" y="18060"/>
                </a:cubicBezTo>
                <a:cubicBezTo>
                  <a:pt x="0" y="8086"/>
                  <a:pt x="8074" y="0"/>
                  <a:pt x="18034" y="0"/>
                </a:cubicBezTo>
                <a:cubicBezTo>
                  <a:pt x="27994" y="0"/>
                  <a:pt x="36068" y="8086"/>
                  <a:pt x="36068" y="18060"/>
                </a:cubicBezTo>
                <a:close/>
              </a:path>
            </a:pathLst>
          </a:custGeom>
          <a:solidFill>
            <a:srgbClr val="E41A1C"/>
          </a:solidFill>
          <a:ln w="9017" cap="rnd">
            <a:solidFill>
              <a:srgbClr val="E41A1C"/>
            </a:solidFill>
            <a:prstDash val="solid"/>
            <a:round/>
          </a:ln>
        </p:spPr>
        <p:txBody>
          <a:bodyPr rtlCol="0" anchor="ctr"/>
          <a:lstStyle/>
          <a:p>
            <a:endParaRPr lang="en-US" sz="80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DEBA4EAF-819A-FC2D-B8FD-E416118819CF}"/>
              </a:ext>
            </a:extLst>
          </p:cNvPr>
          <p:cNvSpPr/>
          <p:nvPr/>
        </p:nvSpPr>
        <p:spPr>
          <a:xfrm>
            <a:off x="2985890" y="3612371"/>
            <a:ext cx="36067" cy="36121"/>
          </a:xfrm>
          <a:custGeom>
            <a:avLst/>
            <a:gdLst>
              <a:gd name="connsiteX0" fmla="*/ 36068 w 36067"/>
              <a:gd name="connsiteY0" fmla="*/ 18061 h 36121"/>
              <a:gd name="connsiteX1" fmla="*/ 18034 w 36067"/>
              <a:gd name="connsiteY1" fmla="*/ 36121 h 36121"/>
              <a:gd name="connsiteX2" fmla="*/ 0 w 36067"/>
              <a:gd name="connsiteY2" fmla="*/ 18061 h 36121"/>
              <a:gd name="connsiteX3" fmla="*/ 18034 w 36067"/>
              <a:gd name="connsiteY3" fmla="*/ 0 h 36121"/>
              <a:gd name="connsiteX4" fmla="*/ 36068 w 36067"/>
              <a:gd name="connsiteY4" fmla="*/ 18061 h 36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7" h="36121">
                <a:moveTo>
                  <a:pt x="36068" y="18061"/>
                </a:moveTo>
                <a:cubicBezTo>
                  <a:pt x="36068" y="28035"/>
                  <a:pt x="27994" y="36121"/>
                  <a:pt x="18034" y="36121"/>
                </a:cubicBezTo>
                <a:cubicBezTo>
                  <a:pt x="8074" y="36121"/>
                  <a:pt x="0" y="28035"/>
                  <a:pt x="0" y="18061"/>
                </a:cubicBezTo>
                <a:cubicBezTo>
                  <a:pt x="0" y="8086"/>
                  <a:pt x="8074" y="0"/>
                  <a:pt x="18034" y="0"/>
                </a:cubicBezTo>
                <a:cubicBezTo>
                  <a:pt x="27994" y="0"/>
                  <a:pt x="36068" y="8086"/>
                  <a:pt x="36068" y="18061"/>
                </a:cubicBezTo>
                <a:close/>
              </a:path>
            </a:pathLst>
          </a:custGeom>
          <a:solidFill>
            <a:srgbClr val="377EB8"/>
          </a:solidFill>
          <a:ln w="9017" cap="rnd">
            <a:solidFill>
              <a:srgbClr val="377EB8"/>
            </a:solidFill>
            <a:prstDash val="solid"/>
            <a:round/>
          </a:ln>
        </p:spPr>
        <p:txBody>
          <a:bodyPr rtlCol="0" anchor="ctr"/>
          <a:lstStyle/>
          <a:p>
            <a:endParaRPr lang="en-US" sz="800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9253BC72-E19C-F7B0-B09B-B2BBD01F3F01}"/>
              </a:ext>
            </a:extLst>
          </p:cNvPr>
          <p:cNvSpPr/>
          <p:nvPr/>
        </p:nvSpPr>
        <p:spPr>
          <a:xfrm>
            <a:off x="3122796" y="3660829"/>
            <a:ext cx="36067" cy="36121"/>
          </a:xfrm>
          <a:custGeom>
            <a:avLst/>
            <a:gdLst>
              <a:gd name="connsiteX0" fmla="*/ 36068 w 36067"/>
              <a:gd name="connsiteY0" fmla="*/ 18061 h 36121"/>
              <a:gd name="connsiteX1" fmla="*/ 18034 w 36067"/>
              <a:gd name="connsiteY1" fmla="*/ 36121 h 36121"/>
              <a:gd name="connsiteX2" fmla="*/ 0 w 36067"/>
              <a:gd name="connsiteY2" fmla="*/ 18061 h 36121"/>
              <a:gd name="connsiteX3" fmla="*/ 18034 w 36067"/>
              <a:gd name="connsiteY3" fmla="*/ 0 h 36121"/>
              <a:gd name="connsiteX4" fmla="*/ 36068 w 36067"/>
              <a:gd name="connsiteY4" fmla="*/ 18061 h 36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7" h="36121">
                <a:moveTo>
                  <a:pt x="36068" y="18061"/>
                </a:moveTo>
                <a:cubicBezTo>
                  <a:pt x="36068" y="28035"/>
                  <a:pt x="27994" y="36121"/>
                  <a:pt x="18034" y="36121"/>
                </a:cubicBezTo>
                <a:cubicBezTo>
                  <a:pt x="8074" y="36121"/>
                  <a:pt x="0" y="28035"/>
                  <a:pt x="0" y="18061"/>
                </a:cubicBezTo>
                <a:cubicBezTo>
                  <a:pt x="0" y="8086"/>
                  <a:pt x="8074" y="0"/>
                  <a:pt x="18034" y="0"/>
                </a:cubicBezTo>
                <a:cubicBezTo>
                  <a:pt x="27994" y="0"/>
                  <a:pt x="36068" y="8086"/>
                  <a:pt x="36068" y="18061"/>
                </a:cubicBezTo>
                <a:close/>
              </a:path>
            </a:pathLst>
          </a:custGeom>
          <a:solidFill>
            <a:srgbClr val="377EB8"/>
          </a:solidFill>
          <a:ln w="9017" cap="rnd">
            <a:solidFill>
              <a:srgbClr val="377EB8"/>
            </a:solidFill>
            <a:prstDash val="solid"/>
            <a:round/>
          </a:ln>
        </p:spPr>
        <p:txBody>
          <a:bodyPr rtlCol="0" anchor="ctr"/>
          <a:lstStyle/>
          <a:p>
            <a:endParaRPr lang="en-US" sz="800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440E448F-AD92-7779-E65A-00A091717E7C}"/>
              </a:ext>
            </a:extLst>
          </p:cNvPr>
          <p:cNvSpPr/>
          <p:nvPr/>
        </p:nvSpPr>
        <p:spPr>
          <a:xfrm>
            <a:off x="3135242" y="3663628"/>
            <a:ext cx="36067" cy="36121"/>
          </a:xfrm>
          <a:custGeom>
            <a:avLst/>
            <a:gdLst>
              <a:gd name="connsiteX0" fmla="*/ 36068 w 36067"/>
              <a:gd name="connsiteY0" fmla="*/ 18061 h 36121"/>
              <a:gd name="connsiteX1" fmla="*/ 18034 w 36067"/>
              <a:gd name="connsiteY1" fmla="*/ 36121 h 36121"/>
              <a:gd name="connsiteX2" fmla="*/ 0 w 36067"/>
              <a:gd name="connsiteY2" fmla="*/ 18061 h 36121"/>
              <a:gd name="connsiteX3" fmla="*/ 18034 w 36067"/>
              <a:gd name="connsiteY3" fmla="*/ 0 h 36121"/>
              <a:gd name="connsiteX4" fmla="*/ 36068 w 36067"/>
              <a:gd name="connsiteY4" fmla="*/ 18061 h 36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7" h="36121">
                <a:moveTo>
                  <a:pt x="36068" y="18061"/>
                </a:moveTo>
                <a:cubicBezTo>
                  <a:pt x="36068" y="28035"/>
                  <a:pt x="27994" y="36121"/>
                  <a:pt x="18034" y="36121"/>
                </a:cubicBezTo>
                <a:cubicBezTo>
                  <a:pt x="8074" y="36121"/>
                  <a:pt x="0" y="28035"/>
                  <a:pt x="0" y="18061"/>
                </a:cubicBezTo>
                <a:cubicBezTo>
                  <a:pt x="0" y="8086"/>
                  <a:pt x="8074" y="0"/>
                  <a:pt x="18034" y="0"/>
                </a:cubicBezTo>
                <a:cubicBezTo>
                  <a:pt x="27994" y="0"/>
                  <a:pt x="36068" y="8086"/>
                  <a:pt x="36068" y="18061"/>
                </a:cubicBezTo>
                <a:close/>
              </a:path>
            </a:pathLst>
          </a:custGeom>
          <a:solidFill>
            <a:srgbClr val="377EB8"/>
          </a:solidFill>
          <a:ln w="9017" cap="rnd">
            <a:solidFill>
              <a:srgbClr val="377EB8"/>
            </a:solidFill>
            <a:prstDash val="solid"/>
            <a:round/>
          </a:ln>
        </p:spPr>
        <p:txBody>
          <a:bodyPr rtlCol="0" anchor="ctr"/>
          <a:lstStyle/>
          <a:p>
            <a:endParaRPr lang="en-US" sz="800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A81FE4B9-5420-369D-B9AC-C1A46595DC4C}"/>
              </a:ext>
            </a:extLst>
          </p:cNvPr>
          <p:cNvSpPr/>
          <p:nvPr/>
        </p:nvSpPr>
        <p:spPr>
          <a:xfrm>
            <a:off x="3362318" y="3719208"/>
            <a:ext cx="36067" cy="36121"/>
          </a:xfrm>
          <a:custGeom>
            <a:avLst/>
            <a:gdLst>
              <a:gd name="connsiteX0" fmla="*/ 36068 w 36067"/>
              <a:gd name="connsiteY0" fmla="*/ 18061 h 36121"/>
              <a:gd name="connsiteX1" fmla="*/ 18034 w 36067"/>
              <a:gd name="connsiteY1" fmla="*/ 36121 h 36121"/>
              <a:gd name="connsiteX2" fmla="*/ 0 w 36067"/>
              <a:gd name="connsiteY2" fmla="*/ 18061 h 36121"/>
              <a:gd name="connsiteX3" fmla="*/ 18034 w 36067"/>
              <a:gd name="connsiteY3" fmla="*/ 0 h 36121"/>
              <a:gd name="connsiteX4" fmla="*/ 36068 w 36067"/>
              <a:gd name="connsiteY4" fmla="*/ 18061 h 36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7" h="36121">
                <a:moveTo>
                  <a:pt x="36068" y="18061"/>
                </a:moveTo>
                <a:cubicBezTo>
                  <a:pt x="36068" y="28035"/>
                  <a:pt x="27994" y="36121"/>
                  <a:pt x="18034" y="36121"/>
                </a:cubicBezTo>
                <a:cubicBezTo>
                  <a:pt x="8074" y="36121"/>
                  <a:pt x="0" y="28035"/>
                  <a:pt x="0" y="18061"/>
                </a:cubicBezTo>
                <a:cubicBezTo>
                  <a:pt x="0" y="8086"/>
                  <a:pt x="8074" y="0"/>
                  <a:pt x="18034" y="0"/>
                </a:cubicBezTo>
                <a:cubicBezTo>
                  <a:pt x="27994" y="0"/>
                  <a:pt x="36068" y="8086"/>
                  <a:pt x="36068" y="18061"/>
                </a:cubicBezTo>
                <a:close/>
              </a:path>
            </a:pathLst>
          </a:custGeom>
          <a:solidFill>
            <a:srgbClr val="377EB8"/>
          </a:solidFill>
          <a:ln w="9017" cap="rnd">
            <a:solidFill>
              <a:srgbClr val="377EB8"/>
            </a:solidFill>
            <a:prstDash val="solid"/>
            <a:round/>
          </a:ln>
        </p:spPr>
        <p:txBody>
          <a:bodyPr rtlCol="0" anchor="ctr"/>
          <a:lstStyle/>
          <a:p>
            <a:endParaRPr lang="en-US" sz="800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C8E394E7-5619-81FA-E56F-59999857B87E}"/>
              </a:ext>
            </a:extLst>
          </p:cNvPr>
          <p:cNvSpPr/>
          <p:nvPr/>
        </p:nvSpPr>
        <p:spPr>
          <a:xfrm>
            <a:off x="3512813" y="3760035"/>
            <a:ext cx="36067" cy="36121"/>
          </a:xfrm>
          <a:custGeom>
            <a:avLst/>
            <a:gdLst>
              <a:gd name="connsiteX0" fmla="*/ 36068 w 36067"/>
              <a:gd name="connsiteY0" fmla="*/ 18061 h 36121"/>
              <a:gd name="connsiteX1" fmla="*/ 18034 w 36067"/>
              <a:gd name="connsiteY1" fmla="*/ 36121 h 36121"/>
              <a:gd name="connsiteX2" fmla="*/ 0 w 36067"/>
              <a:gd name="connsiteY2" fmla="*/ 18061 h 36121"/>
              <a:gd name="connsiteX3" fmla="*/ 18034 w 36067"/>
              <a:gd name="connsiteY3" fmla="*/ 0 h 36121"/>
              <a:gd name="connsiteX4" fmla="*/ 36068 w 36067"/>
              <a:gd name="connsiteY4" fmla="*/ 18061 h 36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7" h="36121">
                <a:moveTo>
                  <a:pt x="36068" y="18061"/>
                </a:moveTo>
                <a:cubicBezTo>
                  <a:pt x="36068" y="28035"/>
                  <a:pt x="27994" y="36121"/>
                  <a:pt x="18034" y="36121"/>
                </a:cubicBezTo>
                <a:cubicBezTo>
                  <a:pt x="8074" y="36121"/>
                  <a:pt x="0" y="28035"/>
                  <a:pt x="0" y="18061"/>
                </a:cubicBezTo>
                <a:cubicBezTo>
                  <a:pt x="0" y="8086"/>
                  <a:pt x="8074" y="0"/>
                  <a:pt x="18034" y="0"/>
                </a:cubicBezTo>
                <a:cubicBezTo>
                  <a:pt x="27994" y="0"/>
                  <a:pt x="36068" y="8086"/>
                  <a:pt x="36068" y="18061"/>
                </a:cubicBezTo>
                <a:close/>
              </a:path>
            </a:pathLst>
          </a:custGeom>
          <a:solidFill>
            <a:srgbClr val="377EB8"/>
          </a:solidFill>
          <a:ln w="9017" cap="rnd">
            <a:solidFill>
              <a:srgbClr val="377EB8"/>
            </a:solidFill>
            <a:prstDash val="solid"/>
            <a:round/>
          </a:ln>
        </p:spPr>
        <p:txBody>
          <a:bodyPr rtlCol="0" anchor="ctr"/>
          <a:lstStyle/>
          <a:p>
            <a:endParaRPr lang="en-US" sz="800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A649D866-58E0-538C-CB8E-A006F1DFD6E7}"/>
              </a:ext>
            </a:extLst>
          </p:cNvPr>
          <p:cNvSpPr/>
          <p:nvPr/>
        </p:nvSpPr>
        <p:spPr>
          <a:xfrm>
            <a:off x="3235318" y="3806077"/>
            <a:ext cx="36067" cy="36121"/>
          </a:xfrm>
          <a:custGeom>
            <a:avLst/>
            <a:gdLst>
              <a:gd name="connsiteX0" fmla="*/ 36068 w 36067"/>
              <a:gd name="connsiteY0" fmla="*/ 18061 h 36121"/>
              <a:gd name="connsiteX1" fmla="*/ 18034 w 36067"/>
              <a:gd name="connsiteY1" fmla="*/ 36121 h 36121"/>
              <a:gd name="connsiteX2" fmla="*/ 0 w 36067"/>
              <a:gd name="connsiteY2" fmla="*/ 18061 h 36121"/>
              <a:gd name="connsiteX3" fmla="*/ 18034 w 36067"/>
              <a:gd name="connsiteY3" fmla="*/ 0 h 36121"/>
              <a:gd name="connsiteX4" fmla="*/ 36068 w 36067"/>
              <a:gd name="connsiteY4" fmla="*/ 18061 h 36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7" h="36121">
                <a:moveTo>
                  <a:pt x="36068" y="18061"/>
                </a:moveTo>
                <a:cubicBezTo>
                  <a:pt x="36068" y="28035"/>
                  <a:pt x="27994" y="36121"/>
                  <a:pt x="18034" y="36121"/>
                </a:cubicBezTo>
                <a:cubicBezTo>
                  <a:pt x="8074" y="36121"/>
                  <a:pt x="0" y="28035"/>
                  <a:pt x="0" y="18061"/>
                </a:cubicBezTo>
                <a:cubicBezTo>
                  <a:pt x="0" y="8086"/>
                  <a:pt x="8074" y="0"/>
                  <a:pt x="18034" y="0"/>
                </a:cubicBezTo>
                <a:cubicBezTo>
                  <a:pt x="27994" y="0"/>
                  <a:pt x="36068" y="8086"/>
                  <a:pt x="36068" y="18061"/>
                </a:cubicBezTo>
                <a:close/>
              </a:path>
            </a:pathLst>
          </a:custGeom>
          <a:solidFill>
            <a:srgbClr val="E41A1C"/>
          </a:solidFill>
          <a:ln w="9017" cap="rnd">
            <a:solidFill>
              <a:srgbClr val="E41A1C"/>
            </a:solidFill>
            <a:prstDash val="solid"/>
            <a:round/>
          </a:ln>
        </p:spPr>
        <p:txBody>
          <a:bodyPr rtlCol="0" anchor="ctr"/>
          <a:lstStyle/>
          <a:p>
            <a:endParaRPr lang="en-US" sz="800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FD09894F-8441-BA4B-0B03-0720A7E350A7}"/>
              </a:ext>
            </a:extLst>
          </p:cNvPr>
          <p:cNvSpPr/>
          <p:nvPr/>
        </p:nvSpPr>
        <p:spPr>
          <a:xfrm>
            <a:off x="3305041" y="3898033"/>
            <a:ext cx="36067" cy="36121"/>
          </a:xfrm>
          <a:custGeom>
            <a:avLst/>
            <a:gdLst>
              <a:gd name="connsiteX0" fmla="*/ 36068 w 36067"/>
              <a:gd name="connsiteY0" fmla="*/ 18060 h 36121"/>
              <a:gd name="connsiteX1" fmla="*/ 18034 w 36067"/>
              <a:gd name="connsiteY1" fmla="*/ 36121 h 36121"/>
              <a:gd name="connsiteX2" fmla="*/ 0 w 36067"/>
              <a:gd name="connsiteY2" fmla="*/ 18060 h 36121"/>
              <a:gd name="connsiteX3" fmla="*/ 18034 w 36067"/>
              <a:gd name="connsiteY3" fmla="*/ 0 h 36121"/>
              <a:gd name="connsiteX4" fmla="*/ 36068 w 36067"/>
              <a:gd name="connsiteY4" fmla="*/ 18060 h 36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7" h="36121">
                <a:moveTo>
                  <a:pt x="36068" y="18060"/>
                </a:moveTo>
                <a:cubicBezTo>
                  <a:pt x="36068" y="28035"/>
                  <a:pt x="27994" y="36121"/>
                  <a:pt x="18034" y="36121"/>
                </a:cubicBezTo>
                <a:cubicBezTo>
                  <a:pt x="8074" y="36121"/>
                  <a:pt x="0" y="28035"/>
                  <a:pt x="0" y="18060"/>
                </a:cubicBezTo>
                <a:cubicBezTo>
                  <a:pt x="0" y="8086"/>
                  <a:pt x="8074" y="0"/>
                  <a:pt x="18034" y="0"/>
                </a:cubicBezTo>
                <a:cubicBezTo>
                  <a:pt x="27994" y="0"/>
                  <a:pt x="36068" y="8086"/>
                  <a:pt x="36068" y="18060"/>
                </a:cubicBezTo>
                <a:close/>
              </a:path>
            </a:pathLst>
          </a:custGeom>
          <a:solidFill>
            <a:srgbClr val="377EB8"/>
          </a:solidFill>
          <a:ln w="9017" cap="rnd">
            <a:solidFill>
              <a:srgbClr val="377EB8"/>
            </a:solidFill>
            <a:prstDash val="solid"/>
            <a:round/>
          </a:ln>
        </p:spPr>
        <p:txBody>
          <a:bodyPr rtlCol="0" anchor="ctr"/>
          <a:lstStyle/>
          <a:p>
            <a:endParaRPr lang="en-US" sz="800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2721F427-8DB0-B4F0-2CB3-BA3B375EE268}"/>
              </a:ext>
            </a:extLst>
          </p:cNvPr>
          <p:cNvSpPr/>
          <p:nvPr/>
        </p:nvSpPr>
        <p:spPr>
          <a:xfrm>
            <a:off x="3697725" y="4216890"/>
            <a:ext cx="36067" cy="36121"/>
          </a:xfrm>
          <a:custGeom>
            <a:avLst/>
            <a:gdLst>
              <a:gd name="connsiteX0" fmla="*/ 36068 w 36067"/>
              <a:gd name="connsiteY0" fmla="*/ 18060 h 36121"/>
              <a:gd name="connsiteX1" fmla="*/ 18034 w 36067"/>
              <a:gd name="connsiteY1" fmla="*/ 36121 h 36121"/>
              <a:gd name="connsiteX2" fmla="*/ 0 w 36067"/>
              <a:gd name="connsiteY2" fmla="*/ 18060 h 36121"/>
              <a:gd name="connsiteX3" fmla="*/ 18034 w 36067"/>
              <a:gd name="connsiteY3" fmla="*/ 0 h 36121"/>
              <a:gd name="connsiteX4" fmla="*/ 36068 w 36067"/>
              <a:gd name="connsiteY4" fmla="*/ 18060 h 36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7" h="36121">
                <a:moveTo>
                  <a:pt x="36068" y="18060"/>
                </a:moveTo>
                <a:cubicBezTo>
                  <a:pt x="36068" y="28035"/>
                  <a:pt x="27994" y="36121"/>
                  <a:pt x="18034" y="36121"/>
                </a:cubicBezTo>
                <a:cubicBezTo>
                  <a:pt x="8074" y="36121"/>
                  <a:pt x="0" y="28035"/>
                  <a:pt x="0" y="18060"/>
                </a:cubicBezTo>
                <a:cubicBezTo>
                  <a:pt x="0" y="8086"/>
                  <a:pt x="8074" y="0"/>
                  <a:pt x="18034" y="0"/>
                </a:cubicBezTo>
                <a:cubicBezTo>
                  <a:pt x="27994" y="0"/>
                  <a:pt x="36068" y="8086"/>
                  <a:pt x="36068" y="18060"/>
                </a:cubicBezTo>
                <a:close/>
              </a:path>
            </a:pathLst>
          </a:custGeom>
          <a:solidFill>
            <a:srgbClr val="377EB8"/>
          </a:solidFill>
          <a:ln w="9017" cap="rnd">
            <a:solidFill>
              <a:srgbClr val="377EB8"/>
            </a:solidFill>
            <a:prstDash val="solid"/>
            <a:round/>
          </a:ln>
        </p:spPr>
        <p:txBody>
          <a:bodyPr rtlCol="0" anchor="ctr"/>
          <a:lstStyle/>
          <a:p>
            <a:endParaRPr lang="en-US" sz="800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AB655905-C922-C597-5FDD-B0C185309D0B}"/>
              </a:ext>
            </a:extLst>
          </p:cNvPr>
          <p:cNvSpPr/>
          <p:nvPr/>
        </p:nvSpPr>
        <p:spPr>
          <a:xfrm>
            <a:off x="3120002" y="4239148"/>
            <a:ext cx="36067" cy="36121"/>
          </a:xfrm>
          <a:custGeom>
            <a:avLst/>
            <a:gdLst>
              <a:gd name="connsiteX0" fmla="*/ 36068 w 36067"/>
              <a:gd name="connsiteY0" fmla="*/ 18060 h 36121"/>
              <a:gd name="connsiteX1" fmla="*/ 18034 w 36067"/>
              <a:gd name="connsiteY1" fmla="*/ 36121 h 36121"/>
              <a:gd name="connsiteX2" fmla="*/ 0 w 36067"/>
              <a:gd name="connsiteY2" fmla="*/ 18060 h 36121"/>
              <a:gd name="connsiteX3" fmla="*/ 18034 w 36067"/>
              <a:gd name="connsiteY3" fmla="*/ 0 h 36121"/>
              <a:gd name="connsiteX4" fmla="*/ 36068 w 36067"/>
              <a:gd name="connsiteY4" fmla="*/ 18060 h 36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7" h="36121">
                <a:moveTo>
                  <a:pt x="36068" y="18060"/>
                </a:moveTo>
                <a:cubicBezTo>
                  <a:pt x="36068" y="28035"/>
                  <a:pt x="27994" y="36121"/>
                  <a:pt x="18034" y="36121"/>
                </a:cubicBezTo>
                <a:cubicBezTo>
                  <a:pt x="8074" y="36121"/>
                  <a:pt x="0" y="28035"/>
                  <a:pt x="0" y="18060"/>
                </a:cubicBezTo>
                <a:cubicBezTo>
                  <a:pt x="0" y="8086"/>
                  <a:pt x="8074" y="0"/>
                  <a:pt x="18034" y="0"/>
                </a:cubicBezTo>
                <a:cubicBezTo>
                  <a:pt x="27994" y="0"/>
                  <a:pt x="36068" y="8086"/>
                  <a:pt x="36068" y="18060"/>
                </a:cubicBezTo>
                <a:close/>
              </a:path>
            </a:pathLst>
          </a:custGeom>
          <a:solidFill>
            <a:srgbClr val="E41A1C"/>
          </a:solidFill>
          <a:ln w="9017" cap="rnd">
            <a:solidFill>
              <a:srgbClr val="E41A1C"/>
            </a:solidFill>
            <a:prstDash val="solid"/>
            <a:round/>
          </a:ln>
        </p:spPr>
        <p:txBody>
          <a:bodyPr rtlCol="0" anchor="ctr"/>
          <a:lstStyle/>
          <a:p>
            <a:endParaRPr lang="en-US" sz="800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A0FE6E98-B882-B47E-3343-7B0B47F93D8F}"/>
              </a:ext>
            </a:extLst>
          </p:cNvPr>
          <p:cNvSpPr/>
          <p:nvPr/>
        </p:nvSpPr>
        <p:spPr>
          <a:xfrm>
            <a:off x="3722236" y="4536638"/>
            <a:ext cx="36067" cy="36121"/>
          </a:xfrm>
          <a:custGeom>
            <a:avLst/>
            <a:gdLst>
              <a:gd name="connsiteX0" fmla="*/ 36068 w 36067"/>
              <a:gd name="connsiteY0" fmla="*/ 18061 h 36121"/>
              <a:gd name="connsiteX1" fmla="*/ 18034 w 36067"/>
              <a:gd name="connsiteY1" fmla="*/ 36121 h 36121"/>
              <a:gd name="connsiteX2" fmla="*/ 0 w 36067"/>
              <a:gd name="connsiteY2" fmla="*/ 18061 h 36121"/>
              <a:gd name="connsiteX3" fmla="*/ 18034 w 36067"/>
              <a:gd name="connsiteY3" fmla="*/ 0 h 36121"/>
              <a:gd name="connsiteX4" fmla="*/ 36068 w 36067"/>
              <a:gd name="connsiteY4" fmla="*/ 18061 h 36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7" h="36121">
                <a:moveTo>
                  <a:pt x="36068" y="18061"/>
                </a:moveTo>
                <a:cubicBezTo>
                  <a:pt x="36068" y="28035"/>
                  <a:pt x="27994" y="36121"/>
                  <a:pt x="18034" y="36121"/>
                </a:cubicBezTo>
                <a:cubicBezTo>
                  <a:pt x="8074" y="36121"/>
                  <a:pt x="0" y="28035"/>
                  <a:pt x="0" y="18061"/>
                </a:cubicBezTo>
                <a:cubicBezTo>
                  <a:pt x="0" y="8086"/>
                  <a:pt x="8074" y="0"/>
                  <a:pt x="18034" y="0"/>
                </a:cubicBezTo>
                <a:cubicBezTo>
                  <a:pt x="27994" y="0"/>
                  <a:pt x="36068" y="8086"/>
                  <a:pt x="36068" y="18061"/>
                </a:cubicBezTo>
                <a:close/>
              </a:path>
            </a:pathLst>
          </a:custGeom>
          <a:solidFill>
            <a:srgbClr val="377EB8"/>
          </a:solidFill>
          <a:ln w="9017" cap="rnd">
            <a:solidFill>
              <a:srgbClr val="377EB8"/>
            </a:solidFill>
            <a:prstDash val="solid"/>
            <a:round/>
          </a:ln>
        </p:spPr>
        <p:txBody>
          <a:bodyPr rtlCol="0" anchor="ctr"/>
          <a:lstStyle/>
          <a:p>
            <a:endParaRPr lang="en-US" sz="800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E8EF9120-00A9-AED9-AE03-D7F009A85633}"/>
              </a:ext>
            </a:extLst>
          </p:cNvPr>
          <p:cNvSpPr/>
          <p:nvPr/>
        </p:nvSpPr>
        <p:spPr>
          <a:xfrm>
            <a:off x="3114541" y="4563347"/>
            <a:ext cx="36067" cy="36121"/>
          </a:xfrm>
          <a:custGeom>
            <a:avLst/>
            <a:gdLst>
              <a:gd name="connsiteX0" fmla="*/ 36068 w 36067"/>
              <a:gd name="connsiteY0" fmla="*/ 18061 h 36121"/>
              <a:gd name="connsiteX1" fmla="*/ 18034 w 36067"/>
              <a:gd name="connsiteY1" fmla="*/ 36121 h 36121"/>
              <a:gd name="connsiteX2" fmla="*/ 0 w 36067"/>
              <a:gd name="connsiteY2" fmla="*/ 18061 h 36121"/>
              <a:gd name="connsiteX3" fmla="*/ 18034 w 36067"/>
              <a:gd name="connsiteY3" fmla="*/ 0 h 36121"/>
              <a:gd name="connsiteX4" fmla="*/ 36068 w 36067"/>
              <a:gd name="connsiteY4" fmla="*/ 18061 h 36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7" h="36121">
                <a:moveTo>
                  <a:pt x="36068" y="18061"/>
                </a:moveTo>
                <a:cubicBezTo>
                  <a:pt x="36068" y="28035"/>
                  <a:pt x="27994" y="36121"/>
                  <a:pt x="18034" y="36121"/>
                </a:cubicBezTo>
                <a:cubicBezTo>
                  <a:pt x="8074" y="36121"/>
                  <a:pt x="0" y="28036"/>
                  <a:pt x="0" y="18061"/>
                </a:cubicBezTo>
                <a:cubicBezTo>
                  <a:pt x="0" y="8086"/>
                  <a:pt x="8074" y="0"/>
                  <a:pt x="18034" y="0"/>
                </a:cubicBezTo>
                <a:cubicBezTo>
                  <a:pt x="27994" y="0"/>
                  <a:pt x="36068" y="8086"/>
                  <a:pt x="36068" y="18061"/>
                </a:cubicBezTo>
                <a:close/>
              </a:path>
            </a:pathLst>
          </a:custGeom>
          <a:solidFill>
            <a:srgbClr val="E41A1C"/>
          </a:solidFill>
          <a:ln w="9017" cap="rnd">
            <a:solidFill>
              <a:srgbClr val="E41A1C"/>
            </a:solidFill>
            <a:prstDash val="solid"/>
            <a:round/>
          </a:ln>
        </p:spPr>
        <p:txBody>
          <a:bodyPr rtlCol="0" anchor="ctr"/>
          <a:lstStyle/>
          <a:p>
            <a:endParaRPr lang="en-US" sz="80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34082AFF-1A17-BDA0-02EE-0298995301EB}"/>
              </a:ext>
            </a:extLst>
          </p:cNvPr>
          <p:cNvSpPr/>
          <p:nvPr/>
        </p:nvSpPr>
        <p:spPr>
          <a:xfrm>
            <a:off x="3810247" y="4692441"/>
            <a:ext cx="36067" cy="36121"/>
          </a:xfrm>
          <a:custGeom>
            <a:avLst/>
            <a:gdLst>
              <a:gd name="connsiteX0" fmla="*/ 36068 w 36067"/>
              <a:gd name="connsiteY0" fmla="*/ 18061 h 36121"/>
              <a:gd name="connsiteX1" fmla="*/ 18034 w 36067"/>
              <a:gd name="connsiteY1" fmla="*/ 36121 h 36121"/>
              <a:gd name="connsiteX2" fmla="*/ 0 w 36067"/>
              <a:gd name="connsiteY2" fmla="*/ 18061 h 36121"/>
              <a:gd name="connsiteX3" fmla="*/ 18034 w 36067"/>
              <a:gd name="connsiteY3" fmla="*/ 0 h 36121"/>
              <a:gd name="connsiteX4" fmla="*/ 36068 w 36067"/>
              <a:gd name="connsiteY4" fmla="*/ 18061 h 36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7" h="36121">
                <a:moveTo>
                  <a:pt x="36068" y="18061"/>
                </a:moveTo>
                <a:cubicBezTo>
                  <a:pt x="36068" y="28035"/>
                  <a:pt x="27994" y="36121"/>
                  <a:pt x="18034" y="36121"/>
                </a:cubicBezTo>
                <a:cubicBezTo>
                  <a:pt x="8074" y="36121"/>
                  <a:pt x="0" y="28035"/>
                  <a:pt x="0" y="18061"/>
                </a:cubicBezTo>
                <a:cubicBezTo>
                  <a:pt x="0" y="8086"/>
                  <a:pt x="8074" y="0"/>
                  <a:pt x="18034" y="0"/>
                </a:cubicBezTo>
                <a:cubicBezTo>
                  <a:pt x="27994" y="0"/>
                  <a:pt x="36068" y="8086"/>
                  <a:pt x="36068" y="18061"/>
                </a:cubicBezTo>
                <a:close/>
              </a:path>
            </a:pathLst>
          </a:custGeom>
          <a:solidFill>
            <a:srgbClr val="377EB8"/>
          </a:solidFill>
          <a:ln w="9017" cap="rnd">
            <a:solidFill>
              <a:srgbClr val="377EB8"/>
            </a:solidFill>
            <a:prstDash val="solid"/>
            <a:round/>
          </a:ln>
        </p:spPr>
        <p:txBody>
          <a:bodyPr rtlCol="0" anchor="ctr"/>
          <a:lstStyle/>
          <a:p>
            <a:endParaRPr lang="en-US" sz="80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023B148-ACE6-66A9-87A2-42E2FF00EE9E}"/>
              </a:ext>
            </a:extLst>
          </p:cNvPr>
          <p:cNvSpPr txBox="1"/>
          <p:nvPr/>
        </p:nvSpPr>
        <p:spPr>
          <a:xfrm>
            <a:off x="3430009" y="1185305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spc="0" baseline="0" dirty="0">
                <a:ln/>
                <a:solidFill>
                  <a:srgbClr val="E41A1C"/>
                </a:solidFill>
                <a:latin typeface="Arial"/>
                <a:cs typeface="Arial"/>
                <a:sym typeface="Arial"/>
                <a:rtl val="0"/>
              </a:rPr>
              <a:t>M11L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457DD70-3419-24B4-28D9-7269B05230BD}"/>
              </a:ext>
            </a:extLst>
          </p:cNvPr>
          <p:cNvSpPr txBox="1"/>
          <p:nvPr/>
        </p:nvSpPr>
        <p:spPr>
          <a:xfrm>
            <a:off x="1702808" y="1512203"/>
            <a:ext cx="4651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spc="0" baseline="0">
                <a:ln/>
                <a:solidFill>
                  <a:srgbClr val="377EB8"/>
                </a:solidFill>
                <a:latin typeface="Arial"/>
                <a:cs typeface="Arial"/>
                <a:sym typeface="Arial"/>
                <a:rtl val="0"/>
              </a:rPr>
              <a:t>VSXC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0A60898-D91D-0DAC-636C-38A836742700}"/>
              </a:ext>
            </a:extLst>
          </p:cNvPr>
          <p:cNvSpPr txBox="1"/>
          <p:nvPr/>
        </p:nvSpPr>
        <p:spPr>
          <a:xfrm>
            <a:off x="2079872" y="1956467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spc="0" baseline="0">
                <a:ln/>
                <a:solidFill>
                  <a:srgbClr val="E41A1C"/>
                </a:solidFill>
                <a:latin typeface="Arial"/>
                <a:cs typeface="Arial"/>
                <a:sym typeface="Arial"/>
                <a:rtl val="0"/>
              </a:rPr>
              <a:t>M06L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CA81D94-D011-D1B5-59DC-DDE8FD7C55B8}"/>
              </a:ext>
            </a:extLst>
          </p:cNvPr>
          <p:cNvSpPr txBox="1"/>
          <p:nvPr/>
        </p:nvSpPr>
        <p:spPr>
          <a:xfrm>
            <a:off x="2942279" y="2621304"/>
            <a:ext cx="47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spc="0" baseline="0">
                <a:ln/>
                <a:solidFill>
                  <a:srgbClr val="377EB8"/>
                </a:solidFill>
                <a:latin typeface="Arial"/>
                <a:cs typeface="Arial"/>
                <a:sym typeface="Arial"/>
                <a:rtl val="0"/>
              </a:rPr>
              <a:t>SCAN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8AEBA20-63E7-9D8A-0957-A396B5A8DA55}"/>
              </a:ext>
            </a:extLst>
          </p:cNvPr>
          <p:cNvSpPr txBox="1"/>
          <p:nvPr/>
        </p:nvSpPr>
        <p:spPr>
          <a:xfrm>
            <a:off x="2980253" y="2769196"/>
            <a:ext cx="6014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spc="0" baseline="0" dirty="0">
                <a:ln/>
                <a:solidFill>
                  <a:srgbClr val="377EB8"/>
                </a:solidFill>
                <a:latin typeface="Arial"/>
                <a:cs typeface="Arial"/>
                <a:sym typeface="Arial"/>
                <a:rtl val="0"/>
              </a:rPr>
              <a:t>R</a:t>
            </a:r>
            <a:r>
              <a:rPr lang="en-US" sz="800" spc="0" baseline="30000" dirty="0">
                <a:ln/>
                <a:solidFill>
                  <a:srgbClr val="377EB8"/>
                </a:solidFill>
                <a:latin typeface="Arial"/>
                <a:cs typeface="Arial"/>
                <a:sym typeface="Arial"/>
                <a:rtl val="0"/>
              </a:rPr>
              <a:t>2</a:t>
            </a:r>
            <a:r>
              <a:rPr lang="en-US" sz="800" spc="0" baseline="0" dirty="0">
                <a:ln/>
                <a:solidFill>
                  <a:srgbClr val="377EB8"/>
                </a:solidFill>
                <a:latin typeface="Arial"/>
                <a:cs typeface="Arial"/>
                <a:sym typeface="Arial"/>
                <a:rtl val="0"/>
              </a:rPr>
              <a:t>SCAN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06ED45C-52E6-BEEA-FF4E-9A364442BA21}"/>
              </a:ext>
            </a:extLst>
          </p:cNvPr>
          <p:cNvSpPr txBox="1"/>
          <p:nvPr/>
        </p:nvSpPr>
        <p:spPr>
          <a:xfrm>
            <a:off x="2276213" y="2731670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spc="0" baseline="0" dirty="0">
                <a:ln/>
                <a:solidFill>
                  <a:srgbClr val="E41A1C"/>
                </a:solidFill>
                <a:latin typeface="Arial"/>
                <a:cs typeface="Arial"/>
                <a:sym typeface="Arial"/>
                <a:rtl val="0"/>
              </a:rPr>
              <a:t>M11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3FE9FB0-0EBC-F76A-076E-DB2CDC2A6FD9}"/>
              </a:ext>
            </a:extLst>
          </p:cNvPr>
          <p:cNvSpPr txBox="1"/>
          <p:nvPr/>
        </p:nvSpPr>
        <p:spPr>
          <a:xfrm>
            <a:off x="1737225" y="2776313"/>
            <a:ext cx="5437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spc="0" baseline="0">
                <a:ln/>
                <a:solidFill>
                  <a:srgbClr val="377EB8"/>
                </a:solidFill>
                <a:latin typeface="Arial"/>
                <a:cs typeface="Arial"/>
                <a:sym typeface="Arial"/>
                <a:rtl val="0"/>
              </a:rPr>
              <a:t>RSCAN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F27615D-0E66-251C-907C-5A2BDDCAB65C}"/>
              </a:ext>
            </a:extLst>
          </p:cNvPr>
          <p:cNvSpPr txBox="1"/>
          <p:nvPr/>
        </p:nvSpPr>
        <p:spPr>
          <a:xfrm>
            <a:off x="2476072" y="2803411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spc="0" baseline="0" dirty="0">
                <a:ln/>
                <a:solidFill>
                  <a:srgbClr val="E41A1C"/>
                </a:solidFill>
                <a:latin typeface="Arial"/>
                <a:cs typeface="Arial"/>
                <a:sym typeface="Arial"/>
                <a:rtl val="0"/>
              </a:rPr>
              <a:t>M08SO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E58F80E-1093-336B-B399-047C7862DF41}"/>
              </a:ext>
            </a:extLst>
          </p:cNvPr>
          <p:cNvSpPr txBox="1"/>
          <p:nvPr/>
        </p:nvSpPr>
        <p:spPr>
          <a:xfrm>
            <a:off x="2550063" y="2946048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spc="0" baseline="0" dirty="0">
                <a:ln/>
                <a:solidFill>
                  <a:srgbClr val="E41A1C"/>
                </a:solidFill>
                <a:latin typeface="Arial"/>
                <a:cs typeface="Arial"/>
                <a:sym typeface="Arial"/>
                <a:rtl val="0"/>
              </a:rPr>
              <a:t>M05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3BEF6C6-5FDA-219A-1985-B0AFB42B105B}"/>
              </a:ext>
            </a:extLst>
          </p:cNvPr>
          <p:cNvSpPr txBox="1"/>
          <p:nvPr/>
        </p:nvSpPr>
        <p:spPr>
          <a:xfrm>
            <a:off x="2454725" y="3045656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dirty="0">
                <a:ln/>
                <a:solidFill>
                  <a:srgbClr val="377EB8"/>
                </a:solidFill>
                <a:latin typeface="Arial"/>
                <a:cs typeface="Arial"/>
                <a:sym typeface="Arial"/>
                <a:rtl val="0"/>
              </a:rPr>
              <a:t>ω</a:t>
            </a:r>
            <a:r>
              <a:rPr lang="en-US" sz="800" spc="0" baseline="0" dirty="0">
                <a:ln/>
                <a:solidFill>
                  <a:srgbClr val="377EB8"/>
                </a:solidFill>
                <a:latin typeface="Arial"/>
                <a:cs typeface="Arial"/>
                <a:sym typeface="Arial"/>
                <a:rtl val="0"/>
              </a:rPr>
              <a:t>B97X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955E893-C233-D3EB-F768-DC020E813842}"/>
              </a:ext>
            </a:extLst>
          </p:cNvPr>
          <p:cNvSpPr txBox="1"/>
          <p:nvPr/>
        </p:nvSpPr>
        <p:spPr>
          <a:xfrm>
            <a:off x="1909946" y="3022928"/>
            <a:ext cx="5164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spc="0" baseline="0">
                <a:ln/>
                <a:solidFill>
                  <a:srgbClr val="E41A1C"/>
                </a:solidFill>
                <a:latin typeface="Arial"/>
                <a:cs typeface="Arial"/>
                <a:sym typeface="Arial"/>
                <a:rtl val="0"/>
              </a:rPr>
              <a:t>MN15L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ADC235B-A328-B984-14F8-6CABB2C1FD03}"/>
              </a:ext>
            </a:extLst>
          </p:cNvPr>
          <p:cNvSpPr txBox="1"/>
          <p:nvPr/>
        </p:nvSpPr>
        <p:spPr>
          <a:xfrm>
            <a:off x="1254372" y="3064009"/>
            <a:ext cx="5277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spc="0" baseline="0">
                <a:ln/>
                <a:solidFill>
                  <a:srgbClr val="E41A1C"/>
                </a:solidFill>
                <a:latin typeface="Arial"/>
                <a:cs typeface="Arial"/>
                <a:sym typeface="Arial"/>
                <a:rtl val="0"/>
              </a:rPr>
              <a:t>revM06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4477BD3-D5FB-7290-5EC3-76AF1A547AFF}"/>
              </a:ext>
            </a:extLst>
          </p:cNvPr>
          <p:cNvSpPr txBox="1"/>
          <p:nvPr/>
        </p:nvSpPr>
        <p:spPr>
          <a:xfrm>
            <a:off x="1970262" y="3180431"/>
            <a:ext cx="5277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spc="0" baseline="0" dirty="0">
                <a:ln/>
                <a:solidFill>
                  <a:srgbClr val="E41A1C"/>
                </a:solidFill>
                <a:latin typeface="Arial"/>
                <a:cs typeface="Arial"/>
                <a:sym typeface="Arial"/>
                <a:rtl val="0"/>
              </a:rPr>
              <a:t>revM11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F2F2BD1-34F0-89D0-D0B0-883E0617F3C6}"/>
              </a:ext>
            </a:extLst>
          </p:cNvPr>
          <p:cNvSpPr txBox="1"/>
          <p:nvPr/>
        </p:nvSpPr>
        <p:spPr>
          <a:xfrm>
            <a:off x="3208040" y="3094531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spc="0" baseline="0" dirty="0">
                <a:ln/>
                <a:solidFill>
                  <a:srgbClr val="E41A1C"/>
                </a:solidFill>
                <a:latin typeface="Arial"/>
                <a:cs typeface="Arial"/>
                <a:sym typeface="Arial"/>
                <a:rtl val="0"/>
              </a:rPr>
              <a:t>SOGGA11X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527E3F9-5CB8-4C02-C552-814013E19B42}"/>
              </a:ext>
            </a:extLst>
          </p:cNvPr>
          <p:cNvSpPr txBox="1"/>
          <p:nvPr/>
        </p:nvSpPr>
        <p:spPr>
          <a:xfrm>
            <a:off x="3266287" y="3187265"/>
            <a:ext cx="7841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spc="0" baseline="0" dirty="0">
                <a:ln/>
                <a:solidFill>
                  <a:srgbClr val="E41A1C"/>
                </a:solidFill>
                <a:latin typeface="Arial"/>
                <a:cs typeface="Arial"/>
                <a:sym typeface="Arial"/>
                <a:rtl val="0"/>
              </a:rPr>
              <a:t>MPWLYP1W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DC64F7F-939B-19CB-FB5E-8C2FA892772C}"/>
              </a:ext>
            </a:extLst>
          </p:cNvPr>
          <p:cNvSpPr txBox="1"/>
          <p:nvPr/>
        </p:nvSpPr>
        <p:spPr>
          <a:xfrm>
            <a:off x="1460275" y="3540806"/>
            <a:ext cx="7729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spc="0" baseline="0" dirty="0">
                <a:ln/>
                <a:solidFill>
                  <a:srgbClr val="377EB8"/>
                </a:solidFill>
                <a:latin typeface="Arial"/>
                <a:cs typeface="Arial"/>
                <a:sym typeface="Arial"/>
                <a:rtl val="0"/>
              </a:rPr>
              <a:t>CAM-QTP00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B343401-CED1-C826-25F6-099C6B7BB156}"/>
              </a:ext>
            </a:extLst>
          </p:cNvPr>
          <p:cNvSpPr txBox="1"/>
          <p:nvPr/>
        </p:nvSpPr>
        <p:spPr>
          <a:xfrm>
            <a:off x="1285183" y="3633899"/>
            <a:ext cx="5277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spc="0" baseline="0" dirty="0">
                <a:ln/>
                <a:solidFill>
                  <a:srgbClr val="377EB8"/>
                </a:solidFill>
                <a:latin typeface="Arial"/>
                <a:cs typeface="Arial"/>
                <a:sym typeface="Arial"/>
                <a:rtl val="0"/>
              </a:rPr>
              <a:t>TPSSH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50EC323-56F5-93E9-F351-AC9BFA7F09C6}"/>
              </a:ext>
            </a:extLst>
          </p:cNvPr>
          <p:cNvSpPr txBox="1"/>
          <p:nvPr/>
        </p:nvSpPr>
        <p:spPr>
          <a:xfrm>
            <a:off x="3432515" y="3400926"/>
            <a:ext cx="4603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spc="0" baseline="0">
                <a:ln/>
                <a:solidFill>
                  <a:srgbClr val="377EB8"/>
                </a:solidFill>
                <a:latin typeface="Arial"/>
                <a:cs typeface="Arial"/>
                <a:sym typeface="Arial"/>
                <a:rtl val="0"/>
              </a:rPr>
              <a:t>B97-3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95E2903-E554-687C-C0E3-218AFDBEC95F}"/>
              </a:ext>
            </a:extLst>
          </p:cNvPr>
          <p:cNvSpPr txBox="1"/>
          <p:nvPr/>
        </p:nvSpPr>
        <p:spPr>
          <a:xfrm>
            <a:off x="3318739" y="3608262"/>
            <a:ext cx="4539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spc="0" baseline="0" dirty="0">
                <a:ln/>
                <a:solidFill>
                  <a:srgbClr val="377EB8"/>
                </a:solidFill>
                <a:latin typeface="Arial"/>
                <a:cs typeface="Arial"/>
                <a:sym typeface="Arial"/>
                <a:rtl val="0"/>
              </a:rPr>
              <a:t>AM05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5F026D7-7084-4AF2-F56B-50AB0F0DA343}"/>
              </a:ext>
            </a:extLst>
          </p:cNvPr>
          <p:cNvSpPr txBox="1"/>
          <p:nvPr/>
        </p:nvSpPr>
        <p:spPr>
          <a:xfrm>
            <a:off x="3392344" y="3742669"/>
            <a:ext cx="6415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spc="0" baseline="0" dirty="0">
                <a:ln/>
                <a:solidFill>
                  <a:srgbClr val="377EB8"/>
                </a:solidFill>
                <a:latin typeface="Arial"/>
                <a:cs typeface="Arial"/>
                <a:sym typeface="Arial"/>
                <a:rtl val="0"/>
              </a:rPr>
              <a:t>HCTH407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8FC21F2-5E38-3191-BBDB-AD51D373F8E9}"/>
              </a:ext>
            </a:extLst>
          </p:cNvPr>
          <p:cNvSpPr txBox="1"/>
          <p:nvPr/>
        </p:nvSpPr>
        <p:spPr>
          <a:xfrm>
            <a:off x="2952735" y="3759376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spc="0" baseline="0" dirty="0">
                <a:ln/>
                <a:solidFill>
                  <a:srgbClr val="E41A1C"/>
                </a:solidFill>
                <a:latin typeface="Arial"/>
                <a:cs typeface="Arial"/>
                <a:sym typeface="Arial"/>
                <a:rtl val="0"/>
              </a:rPr>
              <a:t>N12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E76C921-5F20-AE27-3CD7-8EC0FE52F3F7}"/>
              </a:ext>
            </a:extLst>
          </p:cNvPr>
          <p:cNvSpPr txBox="1"/>
          <p:nvPr/>
        </p:nvSpPr>
        <p:spPr>
          <a:xfrm>
            <a:off x="3122222" y="3875346"/>
            <a:ext cx="4491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spc="0" baseline="0" dirty="0">
                <a:ln/>
                <a:solidFill>
                  <a:srgbClr val="377EB8"/>
                </a:solidFill>
                <a:latin typeface="Arial"/>
                <a:cs typeface="Arial"/>
                <a:sym typeface="Arial"/>
                <a:rtl val="0"/>
              </a:rPr>
              <a:t>BLYP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05BAEAE-6B8D-8E36-FDB4-444DBD804D5D}"/>
              </a:ext>
            </a:extLst>
          </p:cNvPr>
          <p:cNvSpPr txBox="1"/>
          <p:nvPr/>
        </p:nvSpPr>
        <p:spPr>
          <a:xfrm>
            <a:off x="3170817" y="4069801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spc="0" baseline="0" dirty="0">
                <a:ln/>
                <a:solidFill>
                  <a:srgbClr val="377EB8"/>
                </a:solidFill>
                <a:latin typeface="Arial"/>
                <a:cs typeface="Arial"/>
                <a:sym typeface="Arial"/>
                <a:rtl val="0"/>
              </a:rPr>
              <a:t>CHACHIYO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3D13EC6-906C-E87D-64AB-00C0C6B683C0}"/>
              </a:ext>
            </a:extLst>
          </p:cNvPr>
          <p:cNvSpPr txBox="1"/>
          <p:nvPr/>
        </p:nvSpPr>
        <p:spPr>
          <a:xfrm>
            <a:off x="2851568" y="4225431"/>
            <a:ext cx="5116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spc="0" baseline="0" dirty="0">
                <a:ln/>
                <a:solidFill>
                  <a:srgbClr val="E41A1C"/>
                </a:solidFill>
                <a:latin typeface="Arial"/>
                <a:cs typeface="Arial"/>
                <a:sym typeface="Arial"/>
                <a:rtl val="0"/>
              </a:rPr>
              <a:t>M062X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36A6CCC-A633-750D-C95D-54D97D46C8A9}"/>
              </a:ext>
            </a:extLst>
          </p:cNvPr>
          <p:cNvSpPr txBox="1"/>
          <p:nvPr/>
        </p:nvSpPr>
        <p:spPr>
          <a:xfrm>
            <a:off x="3475856" y="4379884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spc="0" baseline="0" dirty="0">
                <a:ln/>
                <a:solidFill>
                  <a:srgbClr val="377EB8"/>
                </a:solidFill>
                <a:latin typeface="Arial"/>
                <a:cs typeface="Arial"/>
                <a:sym typeface="Arial"/>
                <a:rtl val="0"/>
              </a:rPr>
              <a:t>EDF1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E50491E-1427-CB76-2960-0C48E661DDA8}"/>
              </a:ext>
            </a:extLst>
          </p:cNvPr>
          <p:cNvSpPr txBox="1"/>
          <p:nvPr/>
        </p:nvSpPr>
        <p:spPr>
          <a:xfrm>
            <a:off x="2902199" y="4544972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spc="0" baseline="0">
                <a:ln/>
                <a:solidFill>
                  <a:srgbClr val="E41A1C"/>
                </a:solidFill>
                <a:latin typeface="Arial"/>
                <a:cs typeface="Arial"/>
                <a:sym typeface="Arial"/>
                <a:rtl val="0"/>
              </a:rPr>
              <a:t>M06HF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0F0388A-FD81-B9CA-C0E2-925527C5F86A}"/>
              </a:ext>
            </a:extLst>
          </p:cNvPr>
          <p:cNvSpPr txBox="1"/>
          <p:nvPr/>
        </p:nvSpPr>
        <p:spPr>
          <a:xfrm>
            <a:off x="3292713" y="4675186"/>
            <a:ext cx="6864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spc="0" baseline="0" dirty="0">
                <a:ln/>
                <a:solidFill>
                  <a:srgbClr val="377EB8"/>
                </a:solidFill>
                <a:latin typeface="Arial"/>
                <a:cs typeface="Arial"/>
                <a:sym typeface="Arial"/>
                <a:rtl val="0"/>
              </a:rPr>
              <a:t>HCTH-P76</a:t>
            </a:r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83A7D1A4-B70A-CD42-01C5-78816F589E49}"/>
              </a:ext>
            </a:extLst>
          </p:cNvPr>
          <p:cNvSpPr/>
          <p:nvPr/>
        </p:nvSpPr>
        <p:spPr>
          <a:xfrm>
            <a:off x="1298568" y="1029717"/>
            <a:ext cx="2650109" cy="3856048"/>
          </a:xfrm>
          <a:custGeom>
            <a:avLst/>
            <a:gdLst>
              <a:gd name="connsiteX0" fmla="*/ 0 w 2650109"/>
              <a:gd name="connsiteY0" fmla="*/ 0 h 3856048"/>
              <a:gd name="connsiteX1" fmla="*/ 2650109 w 2650109"/>
              <a:gd name="connsiteY1" fmla="*/ 0 h 3856048"/>
              <a:gd name="connsiteX2" fmla="*/ 2650109 w 2650109"/>
              <a:gd name="connsiteY2" fmla="*/ 3856049 h 3856048"/>
              <a:gd name="connsiteX3" fmla="*/ 0 w 2650109"/>
              <a:gd name="connsiteY3" fmla="*/ 3856049 h 38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0109" h="3856048">
                <a:moveTo>
                  <a:pt x="0" y="0"/>
                </a:moveTo>
                <a:lnTo>
                  <a:pt x="2650109" y="0"/>
                </a:lnTo>
                <a:lnTo>
                  <a:pt x="2650109" y="3856049"/>
                </a:lnTo>
                <a:lnTo>
                  <a:pt x="0" y="3856049"/>
                </a:lnTo>
                <a:close/>
              </a:path>
            </a:pathLst>
          </a:custGeom>
          <a:noFill/>
          <a:ln w="13589" cap="rnd">
            <a:solidFill>
              <a:srgbClr val="333333"/>
            </a:solidFill>
            <a:prstDash val="solid"/>
            <a:round/>
          </a:ln>
        </p:spPr>
        <p:txBody>
          <a:bodyPr rtlCol="0" anchor="ctr"/>
          <a:lstStyle/>
          <a:p>
            <a:endParaRPr lang="en-US" sz="800"/>
          </a:p>
        </p:txBody>
      </p:sp>
      <p:grpSp>
        <p:nvGrpSpPr>
          <p:cNvPr id="104" name="Graphic 4">
            <a:extLst>
              <a:ext uri="{FF2B5EF4-FFF2-40B4-BE49-F238E27FC236}">
                <a16:creationId xmlns:a16="http://schemas.microsoft.com/office/drawing/2014/main" id="{A548F819-A8B7-D92C-92AD-E0A8B37150AF}"/>
              </a:ext>
            </a:extLst>
          </p:cNvPr>
          <p:cNvGrpSpPr/>
          <p:nvPr/>
        </p:nvGrpSpPr>
        <p:grpSpPr>
          <a:xfrm>
            <a:off x="766446" y="1469192"/>
            <a:ext cx="3305526" cy="4009854"/>
            <a:chOff x="2684146" y="1583492"/>
            <a:chExt cx="3305526" cy="4009854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4CCFDAB-DA09-1FB4-0071-35F075DB95C7}"/>
                </a:ext>
              </a:extLst>
            </p:cNvPr>
            <p:cNvSpPr txBox="1"/>
            <p:nvPr/>
          </p:nvSpPr>
          <p:spPr>
            <a:xfrm>
              <a:off x="2789025" y="4332057"/>
              <a:ext cx="4667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spc="0" baseline="0">
                  <a:ln/>
                  <a:solidFill>
                    <a:srgbClr val="4D4D4D"/>
                  </a:solidFill>
                  <a:latin typeface="Arial"/>
                  <a:cs typeface="Arial"/>
                  <a:sym typeface="Arial"/>
                  <a:rtl val="0"/>
                </a:rPr>
                <a:t>-100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C7317A4-6F77-E2C8-D9CA-5F352B104A71}"/>
                </a:ext>
              </a:extLst>
            </p:cNvPr>
            <p:cNvSpPr txBox="1"/>
            <p:nvPr/>
          </p:nvSpPr>
          <p:spPr>
            <a:xfrm>
              <a:off x="2973365" y="3479142"/>
              <a:ext cx="2632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spc="0" baseline="0" dirty="0">
                  <a:ln/>
                  <a:solidFill>
                    <a:srgbClr val="4D4D4D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29531F6-0DA7-B7EC-C725-2C36BD4C63C4}"/>
                </a:ext>
              </a:extLst>
            </p:cNvPr>
            <p:cNvSpPr txBox="1"/>
            <p:nvPr/>
          </p:nvSpPr>
          <p:spPr>
            <a:xfrm>
              <a:off x="2831318" y="2626101"/>
              <a:ext cx="4203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spc="0" baseline="0" dirty="0">
                  <a:ln/>
                  <a:solidFill>
                    <a:srgbClr val="4D4D4D"/>
                  </a:solidFill>
                  <a:latin typeface="Arial"/>
                  <a:cs typeface="Arial"/>
                  <a:sym typeface="Arial"/>
                  <a:rtl val="0"/>
                </a:rPr>
                <a:t>100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B0F1DA-C64A-A5E3-0C91-D28639F146BC}"/>
                </a:ext>
              </a:extLst>
            </p:cNvPr>
            <p:cNvSpPr txBox="1"/>
            <p:nvPr/>
          </p:nvSpPr>
          <p:spPr>
            <a:xfrm>
              <a:off x="2831318" y="1773186"/>
              <a:ext cx="4203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spc="0" baseline="0">
                  <a:ln/>
                  <a:solidFill>
                    <a:srgbClr val="4D4D4D"/>
                  </a:solidFill>
                  <a:latin typeface="Arial"/>
                  <a:cs typeface="Arial"/>
                  <a:sym typeface="Arial"/>
                  <a:rtl val="0"/>
                </a:rPr>
                <a:t>200</a:t>
              </a: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F3EA4CD3-B690-CBE1-4FBF-8906DD4E8F08}"/>
                </a:ext>
              </a:extLst>
            </p:cNvPr>
            <p:cNvSpPr/>
            <p:nvPr/>
          </p:nvSpPr>
          <p:spPr>
            <a:xfrm>
              <a:off x="3181470" y="4464863"/>
              <a:ext cx="34797" cy="12718"/>
            </a:xfrm>
            <a:custGeom>
              <a:avLst/>
              <a:gdLst>
                <a:gd name="connsiteX0" fmla="*/ 0 w 34797"/>
                <a:gd name="connsiteY0" fmla="*/ 0 h 12718"/>
                <a:gd name="connsiteX1" fmla="*/ 34798 w 34797"/>
                <a:gd name="connsiteY1" fmla="*/ 0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797" h="12718">
                  <a:moveTo>
                    <a:pt x="0" y="0"/>
                  </a:moveTo>
                  <a:lnTo>
                    <a:pt x="34798" y="0"/>
                  </a:lnTo>
                </a:path>
              </a:pathLst>
            </a:custGeom>
            <a:noFill/>
            <a:ln w="13589" cap="flat">
              <a:solidFill>
                <a:srgbClr val="33333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525F57C3-0EFC-0245-454C-D9FA1E428D54}"/>
                </a:ext>
              </a:extLst>
            </p:cNvPr>
            <p:cNvSpPr/>
            <p:nvPr/>
          </p:nvSpPr>
          <p:spPr>
            <a:xfrm>
              <a:off x="3181470" y="3611949"/>
              <a:ext cx="34797" cy="12718"/>
            </a:xfrm>
            <a:custGeom>
              <a:avLst/>
              <a:gdLst>
                <a:gd name="connsiteX0" fmla="*/ 0 w 34797"/>
                <a:gd name="connsiteY0" fmla="*/ 0 h 12718"/>
                <a:gd name="connsiteX1" fmla="*/ 34798 w 34797"/>
                <a:gd name="connsiteY1" fmla="*/ 0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797" h="12718">
                  <a:moveTo>
                    <a:pt x="0" y="0"/>
                  </a:moveTo>
                  <a:lnTo>
                    <a:pt x="34798" y="0"/>
                  </a:lnTo>
                </a:path>
              </a:pathLst>
            </a:custGeom>
            <a:noFill/>
            <a:ln w="13589" cap="flat">
              <a:solidFill>
                <a:srgbClr val="33333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AE01E919-F147-A52C-2042-B029D38A1288}"/>
                </a:ext>
              </a:extLst>
            </p:cNvPr>
            <p:cNvSpPr/>
            <p:nvPr/>
          </p:nvSpPr>
          <p:spPr>
            <a:xfrm>
              <a:off x="3181470" y="2758907"/>
              <a:ext cx="34797" cy="12718"/>
            </a:xfrm>
            <a:custGeom>
              <a:avLst/>
              <a:gdLst>
                <a:gd name="connsiteX0" fmla="*/ 0 w 34797"/>
                <a:gd name="connsiteY0" fmla="*/ 0 h 12718"/>
                <a:gd name="connsiteX1" fmla="*/ 34798 w 34797"/>
                <a:gd name="connsiteY1" fmla="*/ 0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797" h="12718">
                  <a:moveTo>
                    <a:pt x="0" y="0"/>
                  </a:moveTo>
                  <a:lnTo>
                    <a:pt x="34798" y="0"/>
                  </a:lnTo>
                </a:path>
              </a:pathLst>
            </a:custGeom>
            <a:noFill/>
            <a:ln w="13589" cap="flat">
              <a:solidFill>
                <a:srgbClr val="33333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1FEC4120-8677-1410-C149-A9A9A811BA8A}"/>
                </a:ext>
              </a:extLst>
            </p:cNvPr>
            <p:cNvSpPr/>
            <p:nvPr/>
          </p:nvSpPr>
          <p:spPr>
            <a:xfrm>
              <a:off x="3181470" y="1905993"/>
              <a:ext cx="34797" cy="12718"/>
            </a:xfrm>
            <a:custGeom>
              <a:avLst/>
              <a:gdLst>
                <a:gd name="connsiteX0" fmla="*/ 0 w 34797"/>
                <a:gd name="connsiteY0" fmla="*/ 0 h 12718"/>
                <a:gd name="connsiteX1" fmla="*/ 34798 w 34797"/>
                <a:gd name="connsiteY1" fmla="*/ 0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797" h="12718">
                  <a:moveTo>
                    <a:pt x="0" y="0"/>
                  </a:moveTo>
                  <a:lnTo>
                    <a:pt x="34798" y="0"/>
                  </a:lnTo>
                </a:path>
              </a:pathLst>
            </a:custGeom>
            <a:noFill/>
            <a:ln w="13589" cap="flat">
              <a:solidFill>
                <a:srgbClr val="33333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EA432824-E614-7AAE-5259-00D30B52D25E}"/>
                </a:ext>
              </a:extLst>
            </p:cNvPr>
            <p:cNvSpPr/>
            <p:nvPr/>
          </p:nvSpPr>
          <p:spPr>
            <a:xfrm>
              <a:off x="4030845" y="5000065"/>
              <a:ext cx="12700" cy="34849"/>
            </a:xfrm>
            <a:custGeom>
              <a:avLst/>
              <a:gdLst>
                <a:gd name="connsiteX0" fmla="*/ 0 w 12700"/>
                <a:gd name="connsiteY0" fmla="*/ 34849 h 34849"/>
                <a:gd name="connsiteX1" fmla="*/ 0 w 12700"/>
                <a:gd name="connsiteY1" fmla="*/ 0 h 3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0" h="34849">
                  <a:moveTo>
                    <a:pt x="0" y="34849"/>
                  </a:moveTo>
                  <a:lnTo>
                    <a:pt x="0" y="0"/>
                  </a:lnTo>
                </a:path>
              </a:pathLst>
            </a:custGeom>
            <a:noFill/>
            <a:ln w="13589" cap="flat">
              <a:solidFill>
                <a:srgbClr val="33333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EB4B81DA-DE34-9375-CA32-7C7606F0A5EC}"/>
                </a:ext>
              </a:extLst>
            </p:cNvPr>
            <p:cNvSpPr/>
            <p:nvPr/>
          </p:nvSpPr>
          <p:spPr>
            <a:xfrm>
              <a:off x="4856092" y="5000065"/>
              <a:ext cx="12700" cy="34849"/>
            </a:xfrm>
            <a:custGeom>
              <a:avLst/>
              <a:gdLst>
                <a:gd name="connsiteX0" fmla="*/ 0 w 12700"/>
                <a:gd name="connsiteY0" fmla="*/ 34849 h 34849"/>
                <a:gd name="connsiteX1" fmla="*/ 0 w 12700"/>
                <a:gd name="connsiteY1" fmla="*/ 0 h 3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0" h="34849">
                  <a:moveTo>
                    <a:pt x="0" y="34849"/>
                  </a:moveTo>
                  <a:lnTo>
                    <a:pt x="0" y="0"/>
                  </a:lnTo>
                </a:path>
              </a:pathLst>
            </a:custGeom>
            <a:noFill/>
            <a:ln w="13589" cap="flat">
              <a:solidFill>
                <a:srgbClr val="33333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2EB466D-B991-3CAE-32CA-12C8DF263C1A}"/>
                </a:ext>
              </a:extLst>
            </p:cNvPr>
            <p:cNvSpPr/>
            <p:nvPr/>
          </p:nvSpPr>
          <p:spPr>
            <a:xfrm>
              <a:off x="5681465" y="5000065"/>
              <a:ext cx="12700" cy="34849"/>
            </a:xfrm>
            <a:custGeom>
              <a:avLst/>
              <a:gdLst>
                <a:gd name="connsiteX0" fmla="*/ 0 w 12700"/>
                <a:gd name="connsiteY0" fmla="*/ 34849 h 34849"/>
                <a:gd name="connsiteX1" fmla="*/ 0 w 12700"/>
                <a:gd name="connsiteY1" fmla="*/ 0 h 3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0" h="34849">
                  <a:moveTo>
                    <a:pt x="0" y="34849"/>
                  </a:moveTo>
                  <a:lnTo>
                    <a:pt x="0" y="0"/>
                  </a:lnTo>
                </a:path>
              </a:pathLst>
            </a:custGeom>
            <a:noFill/>
            <a:ln w="13589" cap="flat">
              <a:solidFill>
                <a:srgbClr val="33333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446A111F-FC76-41B8-CA57-F77F977EB6B6}"/>
                </a:ext>
              </a:extLst>
            </p:cNvPr>
            <p:cNvSpPr txBox="1"/>
            <p:nvPr/>
          </p:nvSpPr>
          <p:spPr>
            <a:xfrm>
              <a:off x="3859965" y="4995427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spc="0" baseline="0" dirty="0">
                  <a:ln/>
                  <a:solidFill>
                    <a:srgbClr val="4D4D4D"/>
                  </a:solidFill>
                  <a:latin typeface="Arial"/>
                  <a:cs typeface="Arial"/>
                  <a:sym typeface="Arial"/>
                  <a:rtl val="0"/>
                </a:rPr>
                <a:t>1</a:t>
              </a:r>
              <a:r>
                <a:rPr lang="ru-RU" sz="1100" spc="0" baseline="0" dirty="0">
                  <a:ln/>
                  <a:solidFill>
                    <a:srgbClr val="4D4D4D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  <a:endParaRPr lang="en-US" sz="1100" spc="0" baseline="0" dirty="0">
                <a:ln/>
                <a:solidFill>
                  <a:srgbClr val="4D4D4D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3121011-FACF-7FCC-1676-0BFEF5B39B64}"/>
                </a:ext>
              </a:extLst>
            </p:cNvPr>
            <p:cNvSpPr txBox="1"/>
            <p:nvPr/>
          </p:nvSpPr>
          <p:spPr>
            <a:xfrm>
              <a:off x="4645938" y="4995427"/>
              <a:ext cx="4203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spc="0" baseline="0" dirty="0">
                  <a:ln/>
                  <a:solidFill>
                    <a:srgbClr val="4D4D4D"/>
                  </a:solidFill>
                  <a:latin typeface="Arial"/>
                  <a:cs typeface="Arial"/>
                  <a:sym typeface="Arial"/>
                  <a:rtl val="0"/>
                </a:rPr>
                <a:t>10</a:t>
              </a:r>
              <a:r>
                <a:rPr lang="ru-RU" sz="1100" dirty="0">
                  <a:ln/>
                  <a:solidFill>
                    <a:srgbClr val="4D4D4D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  <a:endParaRPr lang="en-US" sz="1100" spc="0" baseline="0" dirty="0">
                <a:ln/>
                <a:solidFill>
                  <a:srgbClr val="4D4D4D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16CD012-DEB8-98CF-C23B-4EF8839334F1}"/>
                </a:ext>
              </a:extLst>
            </p:cNvPr>
            <p:cNvSpPr txBox="1"/>
            <p:nvPr/>
          </p:nvSpPr>
          <p:spPr>
            <a:xfrm>
              <a:off x="5432037" y="4995427"/>
              <a:ext cx="4988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spc="0" baseline="0" dirty="0">
                  <a:ln/>
                  <a:solidFill>
                    <a:srgbClr val="4D4D4D"/>
                  </a:solidFill>
                  <a:latin typeface="Arial"/>
                  <a:cs typeface="Arial"/>
                  <a:sym typeface="Arial"/>
                  <a:rtl val="0"/>
                </a:rPr>
                <a:t>10</a:t>
              </a:r>
              <a:r>
                <a:rPr lang="ru-RU" sz="1100" spc="0" baseline="0" dirty="0">
                  <a:ln/>
                  <a:solidFill>
                    <a:srgbClr val="4D4D4D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  <a:r>
                <a:rPr lang="en-US" sz="1100" spc="0" baseline="0" dirty="0">
                  <a:ln/>
                  <a:solidFill>
                    <a:srgbClr val="4D4D4D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9CBD8C10-7AA2-75AC-A8DF-1160AF86FFCD}"/>
                </a:ext>
              </a:extLst>
            </p:cNvPr>
            <p:cNvSpPr txBox="1"/>
            <p:nvPr/>
          </p:nvSpPr>
          <p:spPr>
            <a:xfrm>
              <a:off x="2966088" y="5162459"/>
              <a:ext cx="30235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E</a:t>
              </a:r>
              <a:r>
                <a:rPr lang="en-US" sz="11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rror in QCF-driven energy (APE) at 3.2 Å, %</a:t>
              </a:r>
              <a:br>
                <a:rPr lang="en-US" sz="11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</a:br>
              <a:r>
                <a:rPr lang="en-US" sz="11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(logarithmic scale)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BC2D2CF7-CA49-6FBB-F43D-90437B213344}"/>
                </a:ext>
              </a:extLst>
            </p:cNvPr>
            <p:cNvSpPr txBox="1"/>
            <p:nvPr/>
          </p:nvSpPr>
          <p:spPr>
            <a:xfrm rot="16200000">
              <a:off x="1326402" y="2941236"/>
              <a:ext cx="297709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Maximum </a:t>
              </a:r>
              <a:r>
                <a:rPr lang="en-US" sz="1100" spc="0" baseline="0" dirty="0" err="1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Pulay</a:t>
              </a:r>
              <a:r>
                <a:rPr lang="en-US" sz="11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 </a:t>
              </a:r>
              <a:r>
                <a:rPr lang="en-US" sz="1100" spc="0" baseline="0" dirty="0" err="1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helpness</a:t>
              </a:r>
              <a:r>
                <a:rPr lang="en-US" sz="11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 (</a:t>
              </a:r>
              <a:r>
                <a:rPr lang="en-US" sz="1100" spc="0" baseline="0" dirty="0" err="1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HoP</a:t>
              </a:r>
              <a:r>
                <a:rPr lang="en-US" sz="11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) at 3.2 Å, %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6CFE6EB4-4DEC-40C2-9B5C-4686EF575933}"/>
                </a:ext>
              </a:extLst>
            </p:cNvPr>
            <p:cNvSpPr txBox="1"/>
            <p:nvPr/>
          </p:nvSpPr>
          <p:spPr>
            <a:xfrm>
              <a:off x="2954931" y="3402496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spc="0" baseline="0" dirty="0">
                  <a:ln/>
                  <a:solidFill>
                    <a:schemeClr val="accent3">
                      <a:lumMod val="60000"/>
                      <a:lumOff val="40000"/>
                    </a:schemeClr>
                  </a:solidFill>
                  <a:latin typeface="Arial"/>
                  <a:cs typeface="Arial"/>
                  <a:sym typeface="Arial"/>
                  <a:rtl val="0"/>
                </a:rPr>
                <a:t>10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193B531-5006-8AD2-CC20-A3EB26DEE84E}"/>
                </a:ext>
              </a:extLst>
            </p:cNvPr>
            <p:cNvSpPr txBox="1"/>
            <p:nvPr/>
          </p:nvSpPr>
          <p:spPr>
            <a:xfrm>
              <a:off x="2921449" y="3602574"/>
              <a:ext cx="33374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spc="0" baseline="0" dirty="0">
                  <a:ln/>
                  <a:solidFill>
                    <a:schemeClr val="accent3">
                      <a:lumMod val="60000"/>
                      <a:lumOff val="40000"/>
                    </a:schemeClr>
                  </a:solidFill>
                  <a:latin typeface="Arial"/>
                  <a:cs typeface="Arial"/>
                  <a:sym typeface="Arial"/>
                  <a:rtl val="0"/>
                </a:rPr>
                <a:t>-10</a:t>
              </a:r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BBFC500D-3164-C03D-1225-046CA50FE9EB}"/>
              </a:ext>
            </a:extLst>
          </p:cNvPr>
          <p:cNvSpPr txBox="1"/>
          <p:nvPr/>
        </p:nvSpPr>
        <p:spPr>
          <a:xfrm>
            <a:off x="1891097" y="3344797"/>
            <a:ext cx="5966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spc="0" baseline="0" dirty="0" err="1">
                <a:ln/>
                <a:solidFill>
                  <a:srgbClr val="377EB8"/>
                </a:solidFill>
                <a:latin typeface="Arial"/>
                <a:cs typeface="Arial"/>
                <a:sym typeface="Arial"/>
                <a:rtl val="0"/>
              </a:rPr>
              <a:t>revTPSS</a:t>
            </a:r>
            <a:endParaRPr lang="en-US" sz="800" spc="0" baseline="0" dirty="0">
              <a:ln/>
              <a:solidFill>
                <a:srgbClr val="377EB8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492C9D9-73D9-BF7B-5CBC-9FD2F2F86EC6}"/>
              </a:ext>
            </a:extLst>
          </p:cNvPr>
          <p:cNvSpPr txBox="1"/>
          <p:nvPr/>
        </p:nvSpPr>
        <p:spPr>
          <a:xfrm>
            <a:off x="2292969" y="3554350"/>
            <a:ext cx="4491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spc="0" baseline="0" dirty="0">
                <a:ln/>
                <a:solidFill>
                  <a:srgbClr val="377EB8"/>
                </a:solidFill>
                <a:latin typeface="Arial"/>
                <a:cs typeface="Arial"/>
                <a:sym typeface="Arial"/>
                <a:rtl val="0"/>
              </a:rPr>
              <a:t>PBE0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6A3D7A4-59C3-ACA2-44D1-50F57C631BFC}"/>
              </a:ext>
            </a:extLst>
          </p:cNvPr>
          <p:cNvSpPr txBox="1"/>
          <p:nvPr/>
        </p:nvSpPr>
        <p:spPr>
          <a:xfrm>
            <a:off x="1880707" y="3431212"/>
            <a:ext cx="7681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spc="0" baseline="0" dirty="0">
                <a:ln/>
                <a:solidFill>
                  <a:srgbClr val="377EB8"/>
                </a:solidFill>
                <a:latin typeface="Arial"/>
                <a:cs typeface="Arial"/>
                <a:sym typeface="Arial"/>
                <a:rtl val="0"/>
              </a:rPr>
              <a:t>CAM-B3LYP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86A8F372-8722-F302-8764-68A104EDFE02}"/>
              </a:ext>
            </a:extLst>
          </p:cNvPr>
          <p:cNvCxnSpPr>
            <a:cxnSpLocks/>
          </p:cNvCxnSpPr>
          <p:nvPr/>
        </p:nvCxnSpPr>
        <p:spPr>
          <a:xfrm flipH="1">
            <a:off x="2626194" y="3543454"/>
            <a:ext cx="36931" cy="67835"/>
          </a:xfrm>
          <a:prstGeom prst="line">
            <a:avLst/>
          </a:prstGeom>
          <a:ln>
            <a:solidFill>
              <a:srgbClr val="377EB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0BEA14D5-FC5A-7A62-0FF3-0B9934963DD8}"/>
              </a:ext>
            </a:extLst>
          </p:cNvPr>
          <p:cNvSpPr txBox="1"/>
          <p:nvPr/>
        </p:nvSpPr>
        <p:spPr>
          <a:xfrm>
            <a:off x="2319915" y="3669197"/>
            <a:ext cx="5116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spc="0" baseline="0" dirty="0">
                <a:ln/>
                <a:solidFill>
                  <a:srgbClr val="377EB8"/>
                </a:solidFill>
                <a:latin typeface="Arial"/>
                <a:cs typeface="Arial"/>
                <a:sym typeface="Arial"/>
                <a:rtl val="0"/>
              </a:rPr>
              <a:t>HSE06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FCF50A68-2B4B-4C26-32AA-4F17D682CE68}"/>
              </a:ext>
            </a:extLst>
          </p:cNvPr>
          <p:cNvCxnSpPr>
            <a:cxnSpLocks/>
          </p:cNvCxnSpPr>
          <p:nvPr/>
        </p:nvCxnSpPr>
        <p:spPr>
          <a:xfrm flipH="1">
            <a:off x="2662274" y="3537852"/>
            <a:ext cx="98386" cy="180716"/>
          </a:xfrm>
          <a:prstGeom prst="line">
            <a:avLst/>
          </a:prstGeom>
          <a:ln>
            <a:solidFill>
              <a:srgbClr val="377EB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C323CB0A-85E7-5D0A-0261-5C5BB5C86246}"/>
              </a:ext>
            </a:extLst>
          </p:cNvPr>
          <p:cNvSpPr txBox="1"/>
          <p:nvPr/>
        </p:nvSpPr>
        <p:spPr>
          <a:xfrm>
            <a:off x="2404820" y="3350010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spc="0" baseline="0" dirty="0">
                <a:ln/>
                <a:solidFill>
                  <a:srgbClr val="E41A1C"/>
                </a:solidFill>
                <a:latin typeface="Arial"/>
                <a:cs typeface="Arial"/>
                <a:sym typeface="Arial"/>
                <a:rtl val="0"/>
              </a:rPr>
              <a:t>M06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D8AF0BA-3C25-555F-3B4A-59F30BD17A36}"/>
              </a:ext>
            </a:extLst>
          </p:cNvPr>
          <p:cNvSpPr txBox="1"/>
          <p:nvPr/>
        </p:nvSpPr>
        <p:spPr>
          <a:xfrm>
            <a:off x="2367986" y="3149561"/>
            <a:ext cx="5854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spc="0" baseline="0" dirty="0">
                <a:ln/>
                <a:solidFill>
                  <a:srgbClr val="E41A1C"/>
                </a:solidFill>
                <a:latin typeface="Arial"/>
                <a:cs typeface="Arial"/>
                <a:sym typeface="Arial"/>
                <a:rtl val="0"/>
              </a:rPr>
              <a:t>revM06L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C47A1A5-CCA3-CABA-CBD9-C25141F59206}"/>
              </a:ext>
            </a:extLst>
          </p:cNvPr>
          <p:cNvSpPr txBox="1"/>
          <p:nvPr/>
        </p:nvSpPr>
        <p:spPr>
          <a:xfrm>
            <a:off x="2779221" y="3147018"/>
            <a:ext cx="5277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spc="0" baseline="0" dirty="0">
                <a:ln/>
                <a:solidFill>
                  <a:srgbClr val="E41A1C"/>
                </a:solidFill>
                <a:latin typeface="Arial"/>
                <a:cs typeface="Arial"/>
                <a:sym typeface="Arial"/>
                <a:rtl val="0"/>
              </a:rPr>
              <a:t>M08HX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AFB4725-D332-473A-6F39-C0B545715B7B}"/>
              </a:ext>
            </a:extLst>
          </p:cNvPr>
          <p:cNvSpPr txBox="1"/>
          <p:nvPr/>
        </p:nvSpPr>
        <p:spPr>
          <a:xfrm>
            <a:off x="2656645" y="3528565"/>
            <a:ext cx="4187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spc="0" baseline="0" dirty="0">
                <a:ln/>
                <a:solidFill>
                  <a:srgbClr val="E41A1C"/>
                </a:solidFill>
                <a:latin typeface="Arial"/>
                <a:cs typeface="Arial"/>
                <a:sym typeface="Arial"/>
                <a:rtl val="0"/>
              </a:rPr>
              <a:t>GAM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09677F4-8635-E823-668E-8E0C46A54234}"/>
              </a:ext>
            </a:extLst>
          </p:cNvPr>
          <p:cNvSpPr txBox="1"/>
          <p:nvPr/>
        </p:nvSpPr>
        <p:spPr>
          <a:xfrm>
            <a:off x="3133670" y="3524842"/>
            <a:ext cx="5966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spc="0" baseline="0" dirty="0">
                <a:ln/>
                <a:solidFill>
                  <a:srgbClr val="E41A1C"/>
                </a:solidFill>
                <a:latin typeface="Arial"/>
                <a:cs typeface="Arial"/>
                <a:sym typeface="Arial"/>
                <a:rtl val="0"/>
              </a:rPr>
              <a:t>MN12SX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4C41C453-636A-28D1-208B-B9057357FB9C}"/>
              </a:ext>
            </a:extLst>
          </p:cNvPr>
          <p:cNvCxnSpPr>
            <a:cxnSpLocks/>
          </p:cNvCxnSpPr>
          <p:nvPr/>
        </p:nvCxnSpPr>
        <p:spPr>
          <a:xfrm flipH="1" flipV="1">
            <a:off x="1469033" y="3477498"/>
            <a:ext cx="80367" cy="125069"/>
          </a:xfrm>
          <a:prstGeom prst="line">
            <a:avLst/>
          </a:prstGeom>
          <a:ln>
            <a:solidFill>
              <a:srgbClr val="377EB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26C203BB-BACC-E9B4-5EC7-58746224D8D6}"/>
              </a:ext>
            </a:extLst>
          </p:cNvPr>
          <p:cNvCxnSpPr>
            <a:cxnSpLocks/>
          </p:cNvCxnSpPr>
          <p:nvPr/>
        </p:nvCxnSpPr>
        <p:spPr>
          <a:xfrm flipH="1" flipV="1">
            <a:off x="1428095" y="3489428"/>
            <a:ext cx="52725" cy="170712"/>
          </a:xfrm>
          <a:prstGeom prst="line">
            <a:avLst/>
          </a:prstGeom>
          <a:ln>
            <a:solidFill>
              <a:srgbClr val="377EB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234ADD83-6FC3-D835-A392-956441385A59}"/>
              </a:ext>
            </a:extLst>
          </p:cNvPr>
          <p:cNvSpPr txBox="1"/>
          <p:nvPr/>
        </p:nvSpPr>
        <p:spPr>
          <a:xfrm>
            <a:off x="3036451" y="3305432"/>
            <a:ext cx="5116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spc="0" baseline="0" dirty="0">
                <a:ln/>
                <a:solidFill>
                  <a:srgbClr val="E41A1C"/>
                </a:solidFill>
                <a:latin typeface="Arial"/>
                <a:cs typeface="Arial"/>
                <a:sym typeface="Arial"/>
                <a:rtl val="0"/>
              </a:rPr>
              <a:t>N12SX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3F50C6B-CAD0-DF05-1849-F1BA6E224FD5}"/>
              </a:ext>
            </a:extLst>
          </p:cNvPr>
          <p:cNvSpPr txBox="1"/>
          <p:nvPr/>
        </p:nvSpPr>
        <p:spPr>
          <a:xfrm>
            <a:off x="2414571" y="3240199"/>
            <a:ext cx="4587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spc="0" baseline="0" dirty="0">
                <a:ln/>
                <a:solidFill>
                  <a:srgbClr val="E41A1C"/>
                </a:solidFill>
                <a:latin typeface="Arial"/>
                <a:cs typeface="Arial"/>
                <a:sym typeface="Arial"/>
                <a:rtl val="0"/>
              </a:rPr>
              <a:t>MN15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3F53599-E030-A17B-FA35-798144E7B030}"/>
              </a:ext>
            </a:extLst>
          </p:cNvPr>
          <p:cNvCxnSpPr>
            <a:cxnSpLocks/>
          </p:cNvCxnSpPr>
          <p:nvPr/>
        </p:nvCxnSpPr>
        <p:spPr>
          <a:xfrm flipH="1">
            <a:off x="2483238" y="3368675"/>
            <a:ext cx="25678" cy="47166"/>
          </a:xfrm>
          <a:prstGeom prst="line">
            <a:avLst/>
          </a:prstGeom>
          <a:ln>
            <a:solidFill>
              <a:srgbClr val="E41A1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DD7116F2-703A-BD58-B879-C50EBE3D474B}"/>
              </a:ext>
            </a:extLst>
          </p:cNvPr>
          <p:cNvSpPr txBox="1"/>
          <p:nvPr/>
        </p:nvSpPr>
        <p:spPr>
          <a:xfrm>
            <a:off x="1384761" y="1007744"/>
            <a:ext cx="14757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Accurate </a:t>
            </a:r>
            <a:br>
              <a:rPr lang="ru-RU" sz="1000" b="1" dirty="0">
                <a:solidFill>
                  <a:srgbClr val="FF0000"/>
                </a:solidFill>
              </a:rPr>
            </a:br>
            <a:r>
              <a:rPr lang="en-US" sz="1000" b="1" dirty="0">
                <a:solidFill>
                  <a:srgbClr val="FF0000"/>
                </a:solidFill>
              </a:rPr>
              <a:t>dissociation curves thanks to </a:t>
            </a:r>
            <a:r>
              <a:rPr lang="en-US" sz="1000" b="1" dirty="0" err="1">
                <a:solidFill>
                  <a:srgbClr val="FF0000"/>
                </a:solidFill>
              </a:rPr>
              <a:t>Pulay</a:t>
            </a:r>
            <a:r>
              <a:rPr lang="en-US" sz="1000" b="1" dirty="0">
                <a:solidFill>
                  <a:srgbClr val="FF0000"/>
                </a:solidFill>
              </a:rPr>
              <a:t> forces</a:t>
            </a:r>
          </a:p>
        </p:txBody>
      </p:sp>
    </p:spTree>
    <p:extLst>
      <p:ext uri="{BB962C8B-B14F-4D97-AF65-F5344CB8AC3E}">
        <p14:creationId xmlns:p14="http://schemas.microsoft.com/office/powerpoint/2010/main" val="1668485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89</Words>
  <Application>Microsoft Office PowerPoint</Application>
  <PresentationFormat>Widescreen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Medvedev</dc:creator>
  <cp:lastModifiedBy>Данис Зарипов</cp:lastModifiedBy>
  <cp:revision>10</cp:revision>
  <dcterms:created xsi:type="dcterms:W3CDTF">2024-08-10T11:17:03Z</dcterms:created>
  <dcterms:modified xsi:type="dcterms:W3CDTF">2024-09-01T12:44:19Z</dcterms:modified>
</cp:coreProperties>
</file>