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A3084-B447-4241-94FD-6FD7DD4A5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C9050-EC8E-410A-97FA-100744F21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BAD7D-43B6-465C-A53B-7D6E4E37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8E6C5-1D30-4CC5-B625-FBC074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15CF3-B879-4604-A1E8-C57ACAD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3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7E2AC-9A09-4FF4-9262-10674F1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192E21-FD42-43C4-92E1-B7B0B103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E834E-CD2B-4C34-B4A1-49A9E4C7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84C13-58E2-4288-9F3B-4D1F9B3A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B38E5-A824-488D-8AF3-5BE89EF1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AF6084-9590-4485-B079-05D33F85A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0ACA8-D78D-4472-A2E5-EE9A7C95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0A63A-8F05-4FB2-B051-CBA8A389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58199-F9AF-45D7-8185-CE62BDD9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32A28-7D12-4B15-8643-3217C1D6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375BC-1A54-4539-B304-F6CAB8E5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0BD0C-D21F-471F-85D1-370F3F67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7586B-77F4-429C-BF97-A1505A05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849F4-0856-4B7D-BB4C-3D63EA99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9D672-357D-463C-AC29-B94747A4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1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D0F2-C60E-42E9-955A-36206CE2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EE304-4FF6-4EB5-AB8B-2A826F6C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B54E5-4298-46B5-9C2B-CE560840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6F89F-242F-4E7A-B927-D9DB4C99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E81D4-3986-4291-BBBE-1EB6E113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3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3733E-F2D2-48A2-AE98-48D5F084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A77DB-A3B7-4537-9B8A-26C05A886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E54DAA-0DAF-4D6B-B748-6202449B0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84277-90F1-4959-85EA-866C8A9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84BA44-C619-45D6-8F70-09C85D20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C1218-A1AC-46DC-9601-24CDB1FD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2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A828-1AE0-4D23-9F5A-FC215D57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B5C02-F026-42D6-81CB-5124B241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CAD4D-E1D9-435D-9784-48A5D15A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080DC-30E4-4EFA-8666-7550C1AC5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44F65-360C-4204-B803-1BAD1F650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CEB937-09F9-4221-B605-E67A25F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F7271-01E5-461E-943E-EEC9784C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DCA39-95BA-41C9-B7F1-BBE8F0E6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2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ECA17-8240-4F29-8B98-E126FD2C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A38E42-4C57-4050-88D8-A512948B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0D124D-4D31-4CC8-8604-56042D6B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BD9A3D-B8CB-430B-8359-CC772967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E6AE8C-A805-451A-BC78-943C5D90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0BE1FC-4925-49F0-BF33-7E4ED2C4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5F991-DB75-463F-B6F6-75ECFB1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0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4C841-E429-47D7-B5F0-DE085422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9A45F-1FFF-4417-9D90-0672EA30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73F3EE-A713-4EB3-B998-12BD2C100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F0C1B-2917-4E51-8AB9-584FB634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C698F-EF52-410E-8650-73AA1668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F621D-9E59-42F2-9AF2-B970E8FA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E233-28FC-458B-8F42-0689B763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E50A10-93D0-41EC-B424-E17AB031E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47F55-0F95-4AA4-8456-A052082C4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AD1B2-A657-4469-8D36-FD102574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204B2-7AA0-451D-ACFB-53070589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8BAFA-3623-419C-BD86-5219D7BB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0C6317-D214-4624-8F89-BEDCC87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E3C465-7D9B-44D8-A537-60C475CA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3A041-C391-415B-B359-889692EFC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95DF6-BCF7-460B-9DA4-0250B1B6295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8D1CC-06D0-4003-A889-BBDBB6AD2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90365-E619-4CC0-A49C-E028EBB83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9FDF-04B9-4E51-9398-C6C068E9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699D14-698C-4A19-AB71-E0641932DA9D}"/>
              </a:ext>
            </a:extLst>
          </p:cNvPr>
          <p:cNvSpPr/>
          <p:nvPr/>
        </p:nvSpPr>
        <p:spPr>
          <a:xfrm>
            <a:off x="2952400" y="1072380"/>
            <a:ext cx="7538844" cy="4524865"/>
          </a:xfrm>
          <a:prstGeom prst="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              </a:t>
            </a:r>
            <a:endParaRPr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id="{4D5D3B5D-9CF0-426C-91D5-2C008F6036DF}"/>
              </a:ext>
            </a:extLst>
          </p:cNvPr>
          <p:cNvSpPr/>
          <p:nvPr/>
        </p:nvSpPr>
        <p:spPr>
          <a:xfrm>
            <a:off x="4977382" y="1729274"/>
            <a:ext cx="3271102" cy="3120272"/>
          </a:xfrm>
          <a:prstGeom prst="donut">
            <a:avLst>
              <a:gd name="adj" fmla="val 20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895701-3EE3-4FCA-AFBF-C4FD5C561356}"/>
              </a:ext>
            </a:extLst>
          </p:cNvPr>
          <p:cNvSpPr/>
          <p:nvPr/>
        </p:nvSpPr>
        <p:spPr>
          <a:xfrm rot="15679981">
            <a:off x="5155701" y="3664489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A46E7E-E448-48ED-87BC-FEDD4E5716CE}"/>
              </a:ext>
            </a:extLst>
          </p:cNvPr>
          <p:cNvSpPr/>
          <p:nvPr/>
        </p:nvSpPr>
        <p:spPr>
          <a:xfrm rot="16042533">
            <a:off x="4947044" y="3043374"/>
            <a:ext cx="4824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7D69E-C2FE-4F01-A355-226B38A30B06}"/>
              </a:ext>
            </a:extLst>
          </p:cNvPr>
          <p:cNvSpPr/>
          <p:nvPr/>
        </p:nvSpPr>
        <p:spPr>
          <a:xfrm rot="17867494">
            <a:off x="5110164" y="2387060"/>
            <a:ext cx="4828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6A32E3-863A-4127-A279-977083EBCA85}"/>
              </a:ext>
            </a:extLst>
          </p:cNvPr>
          <p:cNvSpPr/>
          <p:nvPr/>
        </p:nvSpPr>
        <p:spPr>
          <a:xfrm rot="19591734">
            <a:off x="5640467" y="1901193"/>
            <a:ext cx="4828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30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297BB6-3C71-4EAC-8011-6B6434AC97BB}"/>
              </a:ext>
            </a:extLst>
          </p:cNvPr>
          <p:cNvSpPr/>
          <p:nvPr/>
        </p:nvSpPr>
        <p:spPr>
          <a:xfrm>
            <a:off x="6352638" y="1745553"/>
            <a:ext cx="4828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40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847424-6050-4C07-B985-F40606949FBC}"/>
              </a:ext>
            </a:extLst>
          </p:cNvPr>
          <p:cNvCxnSpPr/>
          <p:nvPr/>
        </p:nvCxnSpPr>
        <p:spPr>
          <a:xfrm flipH="1">
            <a:off x="3205113" y="2515451"/>
            <a:ext cx="163917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F02928C-A6A8-4528-BF1B-6A509380F26B}"/>
              </a:ext>
            </a:extLst>
          </p:cNvPr>
          <p:cNvSpPr/>
          <p:nvPr/>
        </p:nvSpPr>
        <p:spPr>
          <a:xfrm>
            <a:off x="3344123" y="2358056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65706A1E-38D5-4345-9537-022BC4B2D0E6}"/>
              </a:ext>
            </a:extLst>
          </p:cNvPr>
          <p:cNvSpPr/>
          <p:nvPr/>
        </p:nvSpPr>
        <p:spPr>
          <a:xfrm>
            <a:off x="3653576" y="2358056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BE50176B-F493-445C-B527-23A32F308B1A}"/>
              </a:ext>
            </a:extLst>
          </p:cNvPr>
          <p:cNvSpPr/>
          <p:nvPr/>
        </p:nvSpPr>
        <p:spPr>
          <a:xfrm>
            <a:off x="3942447" y="2360950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1CBC232-72C7-40BD-B027-4930593BD4DF}"/>
              </a:ext>
            </a:extLst>
          </p:cNvPr>
          <p:cNvSpPr/>
          <p:nvPr/>
        </p:nvSpPr>
        <p:spPr>
          <a:xfrm>
            <a:off x="4251900" y="2358056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65483AE-D633-4A58-B940-BE65C5EF2AF6}"/>
              </a:ext>
            </a:extLst>
          </p:cNvPr>
          <p:cNvCxnSpPr/>
          <p:nvPr/>
        </p:nvCxnSpPr>
        <p:spPr>
          <a:xfrm flipH="1">
            <a:off x="3199300" y="4116649"/>
            <a:ext cx="163917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AEECB83D-F1AC-470A-8042-3C9791AC18C0}"/>
              </a:ext>
            </a:extLst>
          </p:cNvPr>
          <p:cNvSpPr/>
          <p:nvPr/>
        </p:nvSpPr>
        <p:spPr>
          <a:xfrm>
            <a:off x="3314211" y="4116649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D7F36EF7-13A1-4B9C-8C64-43C6741C088C}"/>
              </a:ext>
            </a:extLst>
          </p:cNvPr>
          <p:cNvSpPr/>
          <p:nvPr/>
        </p:nvSpPr>
        <p:spPr>
          <a:xfrm>
            <a:off x="3612920" y="4121382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40552342-4799-4B60-9F62-41970FF44FE2}"/>
              </a:ext>
            </a:extLst>
          </p:cNvPr>
          <p:cNvSpPr/>
          <p:nvPr/>
        </p:nvSpPr>
        <p:spPr>
          <a:xfrm>
            <a:off x="3918814" y="4116648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87B8A809-DFD4-497D-A640-01AE72AA6DF7}"/>
              </a:ext>
            </a:extLst>
          </p:cNvPr>
          <p:cNvSpPr/>
          <p:nvPr/>
        </p:nvSpPr>
        <p:spPr>
          <a:xfrm>
            <a:off x="4202314" y="4116648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D7C644-21A3-4557-BA93-8C57DF3DF852}"/>
              </a:ext>
            </a:extLst>
          </p:cNvPr>
          <p:cNvSpPr/>
          <p:nvPr/>
        </p:nvSpPr>
        <p:spPr>
          <a:xfrm rot="2366182">
            <a:off x="7016384" y="1945607"/>
            <a:ext cx="7472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C54358-ECE0-4D7A-9B5D-14DEFAF214BF}"/>
              </a:ext>
            </a:extLst>
          </p:cNvPr>
          <p:cNvSpPr/>
          <p:nvPr/>
        </p:nvSpPr>
        <p:spPr>
          <a:xfrm rot="3462281">
            <a:off x="7608521" y="2395365"/>
            <a:ext cx="4828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AD4851-C69B-4C01-A6CD-323E77B9B8F4}"/>
              </a:ext>
            </a:extLst>
          </p:cNvPr>
          <p:cNvSpPr/>
          <p:nvPr/>
        </p:nvSpPr>
        <p:spPr>
          <a:xfrm rot="5033813">
            <a:off x="7782483" y="3000198"/>
            <a:ext cx="4828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D7F4B5-1B83-4F95-89F2-06AD4036DADC}"/>
              </a:ext>
            </a:extLst>
          </p:cNvPr>
          <p:cNvSpPr/>
          <p:nvPr/>
        </p:nvSpPr>
        <p:spPr>
          <a:xfrm rot="6889951">
            <a:off x="7720893" y="3664489"/>
            <a:ext cx="4828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332CC0B-2366-45B3-A8A9-FDE2D6A61732}"/>
              </a:ext>
            </a:extLst>
          </p:cNvPr>
          <p:cNvCxnSpPr/>
          <p:nvPr/>
        </p:nvCxnSpPr>
        <p:spPr>
          <a:xfrm flipH="1">
            <a:off x="8372572" y="2537504"/>
            <a:ext cx="163917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E4B51C3-86B3-4DD7-9898-FDF808A43467}"/>
              </a:ext>
            </a:extLst>
          </p:cNvPr>
          <p:cNvCxnSpPr/>
          <p:nvPr/>
        </p:nvCxnSpPr>
        <p:spPr>
          <a:xfrm flipH="1">
            <a:off x="8372571" y="4105928"/>
            <a:ext cx="163917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22348010-1F90-440F-8761-6FFF1466FB4D}"/>
              </a:ext>
            </a:extLst>
          </p:cNvPr>
          <p:cNvSpPr/>
          <p:nvPr/>
        </p:nvSpPr>
        <p:spPr>
          <a:xfrm>
            <a:off x="8625971" y="2358055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68D2BD06-E582-499E-8124-77F18E77912E}"/>
              </a:ext>
            </a:extLst>
          </p:cNvPr>
          <p:cNvSpPr/>
          <p:nvPr/>
        </p:nvSpPr>
        <p:spPr>
          <a:xfrm>
            <a:off x="8934216" y="2358056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658A7CBA-712F-4B46-901D-DD2410C5880C}"/>
              </a:ext>
            </a:extLst>
          </p:cNvPr>
          <p:cNvSpPr/>
          <p:nvPr/>
        </p:nvSpPr>
        <p:spPr>
          <a:xfrm>
            <a:off x="9232925" y="2358119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4CB1E41E-58AB-4A35-89DA-AB9BD8441933}"/>
              </a:ext>
            </a:extLst>
          </p:cNvPr>
          <p:cNvSpPr/>
          <p:nvPr/>
        </p:nvSpPr>
        <p:spPr>
          <a:xfrm>
            <a:off x="9541170" y="2358055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C5212745-FE3C-403E-A5D0-E3CAFFE73093}"/>
              </a:ext>
            </a:extLst>
          </p:cNvPr>
          <p:cNvSpPr/>
          <p:nvPr/>
        </p:nvSpPr>
        <p:spPr>
          <a:xfrm>
            <a:off x="8555461" y="4126114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941A2041-F14D-47D1-9D10-A36472E44612}"/>
              </a:ext>
            </a:extLst>
          </p:cNvPr>
          <p:cNvSpPr/>
          <p:nvPr/>
        </p:nvSpPr>
        <p:spPr>
          <a:xfrm>
            <a:off x="8862438" y="4126113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7395D0E1-95A6-41B4-B214-C408FC0EB4EC}"/>
              </a:ext>
            </a:extLst>
          </p:cNvPr>
          <p:cNvSpPr/>
          <p:nvPr/>
        </p:nvSpPr>
        <p:spPr>
          <a:xfrm>
            <a:off x="9169415" y="4126112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168E117B-5D87-4E63-9FCA-AC8448D7B931}"/>
              </a:ext>
            </a:extLst>
          </p:cNvPr>
          <p:cNvSpPr/>
          <p:nvPr/>
        </p:nvSpPr>
        <p:spPr>
          <a:xfrm>
            <a:off x="9472368" y="4128215"/>
            <a:ext cx="339365" cy="15000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: 空心 39">
            <a:extLst>
              <a:ext uri="{FF2B5EF4-FFF2-40B4-BE49-F238E27FC236}">
                <a16:creationId xmlns:a16="http://schemas.microsoft.com/office/drawing/2014/main" id="{90B84F29-A6CE-4B15-B572-8F945ED91C4F}"/>
              </a:ext>
            </a:extLst>
          </p:cNvPr>
          <p:cNvSpPr/>
          <p:nvPr/>
        </p:nvSpPr>
        <p:spPr>
          <a:xfrm>
            <a:off x="5367931" y="2094430"/>
            <a:ext cx="2490003" cy="2454617"/>
          </a:xfrm>
          <a:prstGeom prst="donut">
            <a:avLst>
              <a:gd name="adj" fmla="val 882"/>
            </a:avLst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75D48AE2-C9E6-4DC4-8447-AAA165C9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19" y="1163378"/>
            <a:ext cx="1447800" cy="533400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13BB8042-AC3B-40D1-9DC5-C01B0431E896}"/>
              </a:ext>
            </a:extLst>
          </p:cNvPr>
          <p:cNvSpPr/>
          <p:nvPr/>
        </p:nvSpPr>
        <p:spPr>
          <a:xfrm>
            <a:off x="6204144" y="3765646"/>
            <a:ext cx="8595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KM/h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D096DE6-76B3-499D-9E91-A64629B0CA6F}"/>
              </a:ext>
            </a:extLst>
          </p:cNvPr>
          <p:cNvSpPr txBox="1"/>
          <p:nvPr/>
        </p:nvSpPr>
        <p:spPr>
          <a:xfrm>
            <a:off x="9082179" y="1461423"/>
            <a:ext cx="102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℃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12311E-459D-4E3E-96CB-98D9E5EFEF80}"/>
              </a:ext>
            </a:extLst>
          </p:cNvPr>
          <p:cNvSpPr txBox="1"/>
          <p:nvPr/>
        </p:nvSpPr>
        <p:spPr>
          <a:xfrm>
            <a:off x="3214640" y="485897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通信连接：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770D41-84CC-40E5-8CB2-23ABB624B64B}"/>
              </a:ext>
            </a:extLst>
          </p:cNvPr>
          <p:cNvSpPr/>
          <p:nvPr/>
        </p:nvSpPr>
        <p:spPr>
          <a:xfrm>
            <a:off x="8059918" y="4373029"/>
            <a:ext cx="2213547" cy="108547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19A378-25A9-4FC1-8885-5437114BA41B}"/>
              </a:ext>
            </a:extLst>
          </p:cNvPr>
          <p:cNvSpPr txBox="1"/>
          <p:nvPr/>
        </p:nvSpPr>
        <p:spPr>
          <a:xfrm>
            <a:off x="8118045" y="4463703"/>
            <a:ext cx="901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电池组：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F7677D8-965A-4EF5-8CDB-784666FA4FE2}"/>
              </a:ext>
            </a:extLst>
          </p:cNvPr>
          <p:cNvSpPr txBox="1"/>
          <p:nvPr/>
        </p:nvSpPr>
        <p:spPr>
          <a:xfrm>
            <a:off x="8129984" y="4758570"/>
            <a:ext cx="901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电    压：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89764CF-772C-4DED-A93A-8600FC1D070B}"/>
              </a:ext>
            </a:extLst>
          </p:cNvPr>
          <p:cNvSpPr txBox="1"/>
          <p:nvPr/>
        </p:nvSpPr>
        <p:spPr>
          <a:xfrm>
            <a:off x="8148837" y="5061353"/>
            <a:ext cx="91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温    度：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3B772A-E3BE-485A-BEB1-710C2F8C1B93}"/>
              </a:ext>
            </a:extLst>
          </p:cNvPr>
          <p:cNvSpPr txBox="1"/>
          <p:nvPr/>
        </p:nvSpPr>
        <p:spPr>
          <a:xfrm>
            <a:off x="9255295" y="5065263"/>
            <a:ext cx="37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℃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367CCBD-4C99-4096-99DF-8392B423F5AD}"/>
              </a:ext>
            </a:extLst>
          </p:cNvPr>
          <p:cNvSpPr txBox="1"/>
          <p:nvPr/>
        </p:nvSpPr>
        <p:spPr>
          <a:xfrm>
            <a:off x="9869049" y="5065263"/>
            <a:ext cx="37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℃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987B9F-39CC-4CC8-9111-8563EA522F8F}"/>
              </a:ext>
            </a:extLst>
          </p:cNvPr>
          <p:cNvSpPr/>
          <p:nvPr/>
        </p:nvSpPr>
        <p:spPr>
          <a:xfrm>
            <a:off x="3253424" y="2774159"/>
            <a:ext cx="13853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光报宋一_CNKI" panose="02000500000000000000" pitchFamily="2" charset="-122"/>
                <a:ea typeface="华光报宋一_CNKI" panose="02000500000000000000" pitchFamily="2" charset="-122"/>
              </a:rPr>
              <a:t>U5</a:t>
            </a:r>
            <a:endParaRPr lang="zh-CN" altLang="en-US" sz="7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光报宋一_CNKI" panose="02000500000000000000" pitchFamily="2" charset="-122"/>
              <a:ea typeface="华光报宋一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91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28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华光报宋一_CNKI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feng</dc:creator>
  <cp:lastModifiedBy>wang feng</cp:lastModifiedBy>
  <cp:revision>31</cp:revision>
  <dcterms:created xsi:type="dcterms:W3CDTF">2021-04-25T15:07:58Z</dcterms:created>
  <dcterms:modified xsi:type="dcterms:W3CDTF">2021-05-18T00:26:54Z</dcterms:modified>
</cp:coreProperties>
</file>