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etBrains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etBrains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-italic.fntdata"/><Relationship Id="rId6" Type="http://schemas.openxmlformats.org/officeDocument/2006/relationships/slide" Target="slides/slide1.xml"/><Relationship Id="rId18" Type="http://schemas.openxmlformats.org/officeDocument/2006/relationships/font" Target="fonts/JetBrains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541447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54144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72398c1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72398c1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4541447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4541447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541447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541447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541447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4541447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454689d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454689d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54689d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54689d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541447b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541447b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54689d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54689d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54689d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54689d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ectronjs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225"/>
            <a:ext cx="85206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Electron</a:t>
            </a:r>
            <a:endParaRPr sz="7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69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Andrew Souvanlasy, Theoren Weber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613" y="1320225"/>
            <a:ext cx="3462766" cy="25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0" y="667175"/>
            <a:ext cx="8520600" cy="10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Electron Docs</a:t>
            </a:r>
            <a:endParaRPr sz="6000"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2715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https://www.electronjs.org</a:t>
            </a:r>
            <a:r>
              <a:rPr lang="en" sz="4000">
                <a:solidFill>
                  <a:schemeClr val="accent2"/>
                </a:solidFill>
              </a:rPr>
              <a:t> </a:t>
            </a:r>
            <a:endParaRPr sz="4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1330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Electron?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3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 is a cross-platform app development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Windows, Mac, and 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one codebase to develop for!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in a Node.js Chromium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HTML, CSS, and JavaScript for UI and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create installers or publish to an app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613" y="3077450"/>
            <a:ext cx="2062776" cy="1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650" y="2647825"/>
            <a:ext cx="2635650" cy="197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0" y="152400"/>
            <a:ext cx="84552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our own app!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6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the lesson, you will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an interactive HTML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back and forth between different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an executable application for your OS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75" y="1109800"/>
            <a:ext cx="3745226" cy="29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pm init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"name": "electron-app",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"version": "1.0.0",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"description": "Hello World!",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"main": "main.js",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"author": "Joe Mama",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"license": "MIT"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pm i --save-dev electron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The run command in </a:t>
            </a:r>
            <a:r>
              <a:rPr lang="en" sz="2000">
                <a:solidFill>
                  <a:schemeClr val="accent5"/>
                </a:solidFill>
              </a:rPr>
              <a:t>package.json: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"scripts": {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  "start": "electron ."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 }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window differences between OSes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5" y="1170125"/>
            <a:ext cx="416750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731" y="1170125"/>
            <a:ext cx="3538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npm install --save-dev @electron-forge/cli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npx electron-forge import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npm run make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1900"/>
            <a:ext cx="4070150" cy="1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825" y="1787125"/>
            <a:ext cx="40767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11700" y="4459275"/>
            <a:ext cx="3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ARM build (newer Macs)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591825" y="4459275"/>
            <a:ext cx="4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Intel/AMD 64-bit build (most PCs)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800" y="1698075"/>
            <a:ext cx="470750" cy="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1225" y="1698075"/>
            <a:ext cx="470750" cy="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next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apps are usually single-page applications, using UI frameworks like React, Vue, or Angular.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problem with loading normal HTML documents is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page state is reset. You lose whatever info the DOM has (ex. </a:t>
            </a:r>
            <a:r>
              <a:rPr lang="en"/>
              <a:t>u</a:t>
            </a:r>
            <a:r>
              <a:rPr lang="en"/>
              <a:t>ser info).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be large layout shifts and a blank white screen as the HTML is loaded 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