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0"/>
  </p:handoutMasterIdLst>
  <p:sldIdLst>
    <p:sldId id="317" r:id="rId3"/>
    <p:sldId id="264" r:id="rId5"/>
    <p:sldId id="322" r:id="rId6"/>
    <p:sldId id="346" r:id="rId7"/>
    <p:sldId id="347" r:id="rId8"/>
    <p:sldId id="348" r:id="rId9"/>
    <p:sldId id="349" r:id="rId10"/>
    <p:sldId id="300" r:id="rId11"/>
    <p:sldId id="350" r:id="rId12"/>
    <p:sldId id="374" r:id="rId13"/>
    <p:sldId id="299" r:id="rId14"/>
    <p:sldId id="375" r:id="rId15"/>
    <p:sldId id="274" r:id="rId16"/>
    <p:sldId id="380" r:id="rId17"/>
    <p:sldId id="381" r:id="rId18"/>
    <p:sldId id="382" r:id="rId19"/>
    <p:sldId id="383" r:id="rId20"/>
    <p:sldId id="384" r:id="rId21"/>
    <p:sldId id="386" r:id="rId22"/>
    <p:sldId id="387" r:id="rId23"/>
    <p:sldId id="388" r:id="rId24"/>
    <p:sldId id="376" r:id="rId25"/>
    <p:sldId id="377" r:id="rId26"/>
    <p:sldId id="320" r:id="rId27"/>
    <p:sldId id="267" r:id="rId28"/>
    <p:sldId id="268" r:id="rId29"/>
    <p:sldId id="266" r:id="rId30"/>
    <p:sldId id="319" r:id="rId31"/>
    <p:sldId id="270" r:id="rId32"/>
    <p:sldId id="285" r:id="rId33"/>
    <p:sldId id="269" r:id="rId34"/>
    <p:sldId id="313" r:id="rId35"/>
    <p:sldId id="292" r:id="rId36"/>
    <p:sldId id="271" r:id="rId37"/>
    <p:sldId id="261" r:id="rId38"/>
    <p:sldId id="318" r:id="rId39"/>
  </p:sldIdLst>
  <p:sldSz cx="9144000" cy="5143500" type="screen16x9"/>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00"/>
    <a:srgbClr val="F7AB9E"/>
    <a:srgbClr val="C0ABD1"/>
    <a:srgbClr val="8ABAE2"/>
    <a:srgbClr val="77A9D3"/>
    <a:srgbClr val="80A4B7"/>
    <a:srgbClr val="A491BB"/>
    <a:srgbClr val="0057BE"/>
    <a:srgbClr val="3992DB"/>
    <a:srgbClr val="005D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p:cViewPr>
        <p:scale>
          <a:sx n="50" d="100"/>
          <a:sy n="50" d="100"/>
        </p:scale>
        <p:origin x="-990" y="-1878"/>
      </p:cViewPr>
      <p:guideLst>
        <p:guide orient="horz" pos="1583"/>
        <p:guide pos="29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6" d="100"/>
        <a:sy n="186" d="100"/>
      </p:scale>
      <p:origin x="0" y="0"/>
    </p:cViewPr>
  </p:sorterViewPr>
  <p:notesViewPr>
    <p:cSldViewPr>
      <p:cViewPr varScale="1">
        <p:scale>
          <a:sx n="86" d="100"/>
          <a:sy n="86" d="100"/>
        </p:scale>
        <p:origin x="-3810" y="-90"/>
      </p:cViewPr>
      <p:guideLst>
        <p:guide orient="horz" pos="2814"/>
        <p:guide pos="222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gs" Target="tags/tag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a:off x="521636" y="555120"/>
            <a:ext cx="8623953" cy="22253"/>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9" name="任意多边形 8"/>
          <p:cNvSpPr/>
          <p:nvPr userDrawn="1">
            <p:custDataLst>
              <p:tags r:id="rId3"/>
            </p:custDataLst>
          </p:nvPr>
        </p:nvSpPr>
        <p:spPr>
          <a:xfrm>
            <a:off x="2" y="195486"/>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77A9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a:xfrm>
            <a:off x="7308304" y="4587974"/>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pic>
        <p:nvPicPr>
          <p:cNvPr id="8" name="图片 7"/>
          <p:cNvPicPr>
            <a:picLocks noChangeAspect="1"/>
          </p:cNvPicPr>
          <p:nvPr userDrawn="1"/>
        </p:nvPicPr>
        <p:blipFill>
          <a:blip r:embed="rId14"/>
          <a:stretch>
            <a:fillRect/>
          </a:stretch>
        </p:blipFill>
        <p:spPr>
          <a:xfrm>
            <a:off x="-1588" y="2634"/>
            <a:ext cx="9145588" cy="5139820"/>
          </a:xfrm>
          <a:prstGeom prst="rect">
            <a:avLst/>
          </a:prstGeom>
        </p:spPr>
      </p:pic>
      <p:sp>
        <p:nvSpPr>
          <p:cNvPr id="9" name="矩形 8"/>
          <p:cNvSpPr/>
          <p:nvPr userDrawn="1"/>
        </p:nvSpPr>
        <p:spPr>
          <a:xfrm>
            <a:off x="-1588" y="2634"/>
            <a:ext cx="9145588" cy="5145088"/>
          </a:xfrm>
          <a:prstGeom prst="rect">
            <a:avLst/>
          </a:prstGeom>
          <a:gradFill flip="none" rotWithShape="1">
            <a:gsLst>
              <a:gs pos="0">
                <a:schemeClr val="bg1">
                  <a:alpha val="55000"/>
                </a:schemeClr>
              </a:gs>
              <a:gs pos="71000">
                <a:schemeClr val="bg1">
                  <a:lumMod val="9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2" tIns="45726" rIns="91452" bIns="45726" numCol="1" spcCol="0" rtlCol="0" fromWordArt="0" anchor="ctr" anchorCtr="0" forceAA="0" compatLnSpc="1">
            <a:noAutofit/>
          </a:bodyP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85238" y="2711997"/>
            <a:ext cx="4419010" cy="307777"/>
          </a:xfrm>
          <a:prstGeom prst="rect">
            <a:avLst/>
          </a:prstGeom>
          <a:solidFill>
            <a:srgbClr val="77A9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979712" y="1995686"/>
            <a:ext cx="5184576" cy="645160"/>
          </a:xfrm>
          <a:prstGeom prst="rect">
            <a:avLst/>
          </a:prstGeom>
        </p:spPr>
        <p:txBody>
          <a:bodyPr wrap="square">
            <a:spAutoFit/>
          </a:bodyPr>
          <a:lstStyle/>
          <a:p>
            <a:pPr algn="ctr" fontAlgn="auto">
              <a:spcBef>
                <a:spcPts val="0"/>
              </a:spcBef>
              <a:spcAft>
                <a:spcPts val="0"/>
              </a:spcAft>
              <a:defRPr/>
            </a:pPr>
            <a:r>
              <a:rPr lang="en-US" altLang="zh-CN" sz="3600" spc="300" dirty="0">
                <a:solidFill>
                  <a:schemeClr val="bg1">
                    <a:lumMod val="50000"/>
                  </a:schemeClr>
                </a:solidFill>
                <a:latin typeface="微软雅黑" panose="020B0503020204020204" pitchFamily="34" charset="-122"/>
                <a:ea typeface="微软雅黑" panose="020B0503020204020204" pitchFamily="34" charset="-122"/>
                <a:cs typeface="经典圆体简" panose="02010609000101010101" pitchFamily="49" charset="-122"/>
                <a:sym typeface="微软雅黑" panose="020B0503020204020204" pitchFamily="34" charset="-122"/>
              </a:rPr>
              <a:t>CommonBond</a:t>
            </a:r>
            <a:endParaRPr lang="en-US" altLang="zh-CN" sz="3600" spc="300" dirty="0">
              <a:solidFill>
                <a:schemeClr val="bg1">
                  <a:lumMod val="50000"/>
                </a:schemeClr>
              </a:solidFill>
              <a:latin typeface="微软雅黑" panose="020B0503020204020204" pitchFamily="34" charset="-122"/>
              <a:ea typeface="微软雅黑" panose="020B0503020204020204" pitchFamily="34" charset="-122"/>
              <a:cs typeface="经典圆体简" panose="02010609000101010101" pitchFamily="49" charset="-122"/>
              <a:sym typeface="微软雅黑" panose="020B0503020204020204" pitchFamily="34" charset="-122"/>
            </a:endParaRPr>
          </a:p>
        </p:txBody>
      </p:sp>
      <p:sp>
        <p:nvSpPr>
          <p:cNvPr id="27" name="TextBox 26"/>
          <p:cNvSpPr txBox="1"/>
          <p:nvPr/>
        </p:nvSpPr>
        <p:spPr>
          <a:xfrm>
            <a:off x="2385060" y="2712085"/>
            <a:ext cx="4418330" cy="306705"/>
          </a:xfrm>
          <a:prstGeom prst="rect">
            <a:avLst/>
          </a:prstGeom>
          <a:noFill/>
        </p:spPr>
        <p:txBody>
          <a:bodyPr wrap="square" rtlCol="0">
            <a:spAutoFit/>
          </a:bodyPr>
          <a:lstStyle/>
          <a:p>
            <a:pPr algn="ctr"/>
            <a:r>
              <a:rPr lang="en-US" sz="1400" dirty="0" smtClean="0">
                <a:solidFill>
                  <a:schemeClr val="bg1"/>
                </a:solidFill>
                <a:latin typeface="微软雅黑" panose="020B0503020204020204" pitchFamily="34" charset="-122"/>
                <a:ea typeface="微软雅黑" panose="020B0503020204020204" pitchFamily="34" charset="-122"/>
              </a:rPr>
              <a:t>Risk Prompt</a:t>
            </a:r>
            <a:endParaRPr lang="en-US" sz="1400" dirty="0">
              <a:solidFill>
                <a:schemeClr val="bg1"/>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4167369" y="3203423"/>
            <a:ext cx="854710" cy="260350"/>
          </a:xfrm>
          <a:prstGeom prst="rect">
            <a:avLst/>
          </a:prstGeom>
          <a:noFill/>
        </p:spPr>
        <p:txBody>
          <a:bodyPr wrap="none" rtlCol="0">
            <a:spAutoFit/>
          </a:bodyPr>
          <a:lstStyle/>
          <a:p>
            <a:r>
              <a:rPr lang="en-US" sz="1100" dirty="0" smtClean="0">
                <a:solidFill>
                  <a:schemeClr val="bg1">
                    <a:lumMod val="50000"/>
                  </a:schemeClr>
                </a:solidFill>
                <a:latin typeface="微软雅黑" panose="020B0503020204020204" pitchFamily="34" charset="-122"/>
                <a:ea typeface="微软雅黑" panose="020B0503020204020204" pitchFamily="34" charset="-122"/>
              </a:rPr>
              <a:t>Ziwei Guo</a:t>
            </a:r>
            <a:endParaRPr 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 name="椭圆 2"/>
          <p:cNvSpPr/>
          <p:nvPr/>
        </p:nvSpPr>
        <p:spPr>
          <a:xfrm>
            <a:off x="-200780" y="-6694671"/>
            <a:ext cx="9289030" cy="7488832"/>
          </a:xfrm>
          <a:prstGeom prst="ellipse">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620688" y="-6213226"/>
            <a:ext cx="9289030" cy="7488832"/>
          </a:xfrm>
          <a:prstGeom prst="ellipse">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64904" y="-6213226"/>
            <a:ext cx="9289030" cy="7488832"/>
          </a:xfrm>
          <a:prstGeom prst="ellipse">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340767" y="-6213226"/>
            <a:ext cx="9289030" cy="7488832"/>
          </a:xfrm>
          <a:prstGeom prst="ellipse">
            <a:avLst/>
          </a:prstGeom>
          <a:solidFill>
            <a:srgbClr val="7030A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699792" y="4542388"/>
            <a:ext cx="9289030" cy="7488832"/>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282122" y="4083918"/>
            <a:ext cx="9289030" cy="7488832"/>
          </a:xfrm>
          <a:prstGeom prst="ellipse">
            <a:avLst/>
          </a:prstGeom>
          <a:solidFill>
            <a:srgbClr val="3992DB">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331640" y="4227934"/>
            <a:ext cx="9289030" cy="7488832"/>
          </a:xfrm>
          <a:prstGeom prst="ellipse">
            <a:avLst/>
          </a:prstGeom>
          <a:solidFill>
            <a:srgbClr val="7030A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932040" y="3964589"/>
            <a:ext cx="9289030" cy="7488832"/>
          </a:xfrm>
          <a:prstGeom prst="ellipse">
            <a:avLst/>
          </a:prstGeom>
          <a:solidFill>
            <a:srgbClr val="7030A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anim calcmode="lin" valueType="num">
                                      <p:cBhvr>
                                        <p:cTn id="38" dur="1000" fill="hold"/>
                                        <p:tgtEl>
                                          <p:spTgt spid="24"/>
                                        </p:tgtEl>
                                        <p:attrNameLst>
                                          <p:attrName>ppt_x</p:attrName>
                                        </p:attrNameLst>
                                      </p:cBhvr>
                                      <p:tavLst>
                                        <p:tav tm="0">
                                          <p:val>
                                            <p:strVal val="#ppt_x"/>
                                          </p:val>
                                        </p:tav>
                                        <p:tav tm="100000">
                                          <p:val>
                                            <p:strVal val="#ppt_x"/>
                                          </p:val>
                                        </p:tav>
                                      </p:tavLst>
                                    </p:anim>
                                    <p:anim calcmode="lin" valueType="num">
                                      <p:cBhvr>
                                        <p:cTn id="39" dur="1000" fill="hold"/>
                                        <p:tgtEl>
                                          <p:spTgt spid="2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1000"/>
                                        <p:tgtEl>
                                          <p:spTgt spid="26"/>
                                        </p:tgtEl>
                                      </p:cBhvr>
                                    </p:animEffect>
                                    <p:anim calcmode="lin" valueType="num">
                                      <p:cBhvr>
                                        <p:cTn id="43" dur="1000" fill="hold"/>
                                        <p:tgtEl>
                                          <p:spTgt spid="26"/>
                                        </p:tgtEl>
                                        <p:attrNameLst>
                                          <p:attrName>ppt_x</p:attrName>
                                        </p:attrNameLst>
                                      </p:cBhvr>
                                      <p:tavLst>
                                        <p:tav tm="0">
                                          <p:val>
                                            <p:strVal val="#ppt_x"/>
                                          </p:val>
                                        </p:tav>
                                        <p:tav tm="100000">
                                          <p:val>
                                            <p:strVal val="#ppt_x"/>
                                          </p:val>
                                        </p:tav>
                                      </p:tavLst>
                                    </p:anim>
                                    <p:anim calcmode="lin" valueType="num">
                                      <p:cBhvr>
                                        <p:cTn id="44" dur="1000" fill="hold"/>
                                        <p:tgtEl>
                                          <p:spTgt spid="26"/>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41" presetClass="entr" presetSubtype="0" fill="hold" grpId="0" nodeType="afterEffect">
                                  <p:stCondLst>
                                    <p:cond delay="0"/>
                                  </p:stCondLst>
                                  <p:iterate type="lt">
                                    <p:tmPct val="10000"/>
                                  </p:iterate>
                                  <p:childTnLst>
                                    <p:set>
                                      <p:cBhvr>
                                        <p:cTn id="47" dur="1" fill="hold">
                                          <p:stCondLst>
                                            <p:cond delay="0"/>
                                          </p:stCondLst>
                                        </p:cTn>
                                        <p:tgtEl>
                                          <p:spTgt spid="25"/>
                                        </p:tgtEl>
                                        <p:attrNameLst>
                                          <p:attrName>style.visibility</p:attrName>
                                        </p:attrNameLst>
                                      </p:cBhvr>
                                      <p:to>
                                        <p:strVal val="visible"/>
                                      </p:to>
                                    </p:set>
                                    <p:anim calcmode="lin" valueType="num">
                                      <p:cBhvr>
                                        <p:cTn id="48"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25"/>
                                        </p:tgtEl>
                                        <p:attrNameLst>
                                          <p:attrName>ppt_y</p:attrName>
                                        </p:attrNameLst>
                                      </p:cBhvr>
                                      <p:tavLst>
                                        <p:tav tm="0">
                                          <p:val>
                                            <p:strVal val="#ppt_y"/>
                                          </p:val>
                                        </p:tav>
                                        <p:tav tm="100000">
                                          <p:val>
                                            <p:strVal val="#ppt_y"/>
                                          </p:val>
                                        </p:tav>
                                      </p:tavLst>
                                    </p:anim>
                                    <p:anim calcmode="lin" valueType="num">
                                      <p:cBhvr>
                                        <p:cTn id="50"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25"/>
                                        </p:tgtEl>
                                      </p:cBhvr>
                                    </p:animEffect>
                                  </p:childTnLst>
                                </p:cTn>
                              </p:par>
                            </p:childTnLst>
                          </p:cTn>
                        </p:par>
                        <p:par>
                          <p:cTn id="53" fill="hold">
                            <p:stCondLst>
                              <p:cond delay="1950"/>
                            </p:stCondLst>
                            <p:childTnLst>
                              <p:par>
                                <p:cTn id="54" presetID="16" presetClass="entr" presetSubtype="21" fill="hold" grpId="0" nodeType="after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barn(inVertical)">
                                      <p:cBhvr>
                                        <p:cTn id="56" dur="500"/>
                                        <p:tgtEl>
                                          <p:spTgt spid="4"/>
                                        </p:tgtEl>
                                      </p:cBhvr>
                                    </p:animEffect>
                                  </p:childTnLst>
                                </p:cTn>
                              </p:par>
                            </p:childTnLst>
                          </p:cTn>
                        </p:par>
                        <p:par>
                          <p:cTn id="57" fill="hold">
                            <p:stCondLst>
                              <p:cond delay="2450"/>
                            </p:stCondLst>
                            <p:childTnLst>
                              <p:par>
                                <p:cTn id="58" presetID="42" presetClass="entr" presetSubtype="0"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1000"/>
                                        <p:tgtEl>
                                          <p:spTgt spid="27"/>
                                        </p:tgtEl>
                                      </p:cBhvr>
                                    </p:animEffect>
                                    <p:anim calcmode="lin" valueType="num">
                                      <p:cBhvr>
                                        <p:cTn id="61" dur="1000" fill="hold"/>
                                        <p:tgtEl>
                                          <p:spTgt spid="27"/>
                                        </p:tgtEl>
                                        <p:attrNameLst>
                                          <p:attrName>ppt_x</p:attrName>
                                        </p:attrNameLst>
                                      </p:cBhvr>
                                      <p:tavLst>
                                        <p:tav tm="0">
                                          <p:val>
                                            <p:strVal val="#ppt_x"/>
                                          </p:val>
                                        </p:tav>
                                        <p:tav tm="100000">
                                          <p:val>
                                            <p:strVal val="#ppt_x"/>
                                          </p:val>
                                        </p:tav>
                                      </p:tavLst>
                                    </p:anim>
                                    <p:anim calcmode="lin" valueType="num">
                                      <p:cBhvr>
                                        <p:cTn id="62" dur="1000" fill="hold"/>
                                        <p:tgtEl>
                                          <p:spTgt spid="27"/>
                                        </p:tgtEl>
                                        <p:attrNameLst>
                                          <p:attrName>ppt_y</p:attrName>
                                        </p:attrNameLst>
                                      </p:cBhvr>
                                      <p:tavLst>
                                        <p:tav tm="0">
                                          <p:val>
                                            <p:strVal val="#ppt_y+.1"/>
                                          </p:val>
                                        </p:tav>
                                        <p:tav tm="100000">
                                          <p:val>
                                            <p:strVal val="#ppt_y"/>
                                          </p:val>
                                        </p:tav>
                                      </p:tavLst>
                                    </p:anim>
                                  </p:childTnLst>
                                </p:cTn>
                              </p:par>
                            </p:childTnLst>
                          </p:cTn>
                        </p:par>
                        <p:par>
                          <p:cTn id="63" fill="hold">
                            <p:stCondLst>
                              <p:cond delay="3450"/>
                            </p:stCondLst>
                            <p:childTnLst>
                              <p:par>
                                <p:cTn id="64" presetID="42" presetClass="entr" presetSubtype="0"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1000"/>
                                        <p:tgtEl>
                                          <p:spTgt spid="28"/>
                                        </p:tgtEl>
                                      </p:cBhvr>
                                    </p:animEffect>
                                    <p:anim calcmode="lin" valueType="num">
                                      <p:cBhvr>
                                        <p:cTn id="67" dur="1000" fill="hold"/>
                                        <p:tgtEl>
                                          <p:spTgt spid="28"/>
                                        </p:tgtEl>
                                        <p:attrNameLst>
                                          <p:attrName>ppt_x</p:attrName>
                                        </p:attrNameLst>
                                      </p:cBhvr>
                                      <p:tavLst>
                                        <p:tav tm="0">
                                          <p:val>
                                            <p:strVal val="#ppt_x"/>
                                          </p:val>
                                        </p:tav>
                                        <p:tav tm="100000">
                                          <p:val>
                                            <p:strVal val="#ppt_x"/>
                                          </p:val>
                                        </p:tav>
                                      </p:tavLst>
                                    </p:anim>
                                    <p:anim calcmode="lin" valueType="num">
                                      <p:cBhvr>
                                        <p:cTn id="6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5" grpId="0"/>
      <p:bldP spid="27" grpId="0"/>
      <p:bldP spid="28" grpId="0"/>
      <p:bldP spid="3" grpId="0" animBg="1"/>
      <p:bldP spid="19" grpId="0" animBg="1"/>
      <p:bldP spid="20" grpId="0" animBg="1"/>
      <p:bldP spid="21" grpId="0" animBg="1"/>
      <p:bldP spid="22" grpId="0" animBg="1"/>
      <p:bldP spid="23" grpId="0" animBg="1"/>
      <p:bldP spid="24"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6" name="Title 1"/>
          <p:cNvSpPr txBox="1"/>
          <p:nvPr/>
        </p:nvSpPr>
        <p:spPr>
          <a:xfrm>
            <a:off x="857885" y="200025"/>
            <a:ext cx="512127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solidFill>
                  <a:schemeClr val="bg1">
                    <a:lumMod val="50000"/>
                  </a:schemeClr>
                </a:solidFill>
                <a:latin typeface="微软雅黑" panose="020B0503020204020204" pitchFamily="34" charset="-122"/>
                <a:ea typeface="微软雅黑" panose="020B0503020204020204" pitchFamily="34" charset="-122"/>
              </a:rPr>
              <a:t>Categorical Variable - Highest Degree</a:t>
            </a:r>
            <a:endParaRPr lang="en-US" sz="18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57885" y="1356360"/>
            <a:ext cx="3299460" cy="2431415"/>
          </a:xfrm>
          <a:prstGeom prst="rect">
            <a:avLst/>
          </a:prstGeom>
        </p:spPr>
      </p:pic>
      <p:pic>
        <p:nvPicPr>
          <p:cNvPr id="6" name="图片 5"/>
          <p:cNvPicPr>
            <a:picLocks noChangeAspect="1"/>
          </p:cNvPicPr>
          <p:nvPr/>
        </p:nvPicPr>
        <p:blipFill>
          <a:blip r:embed="rId2"/>
          <a:stretch>
            <a:fillRect/>
          </a:stretch>
        </p:blipFill>
        <p:spPr>
          <a:xfrm>
            <a:off x="5249545" y="1355725"/>
            <a:ext cx="3105150" cy="2431415"/>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7010"/>
            <a:ext cx="432371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solidFill>
                  <a:schemeClr val="bg1">
                    <a:lumMod val="50000"/>
                  </a:schemeClr>
                </a:solidFill>
                <a:latin typeface="微软雅黑" panose="020B0503020204020204" pitchFamily="34" charset="-122"/>
                <a:ea typeface="微软雅黑" panose="020B0503020204020204" pitchFamily="34" charset="-122"/>
              </a:rPr>
              <a:t>Continuous Variables Overview</a:t>
            </a:r>
            <a:endParaRPr lang="en-US" sz="1800" b="1" dirty="0">
              <a:solidFill>
                <a:schemeClr val="bg1">
                  <a:lumMod val="50000"/>
                </a:schemeClr>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1711325" y="1923415"/>
          <a:ext cx="1917700" cy="1874520"/>
        </p:xfrm>
        <a:graphic>
          <a:graphicData uri="http://schemas.openxmlformats.org/drawingml/2006/table">
            <a:tbl>
              <a:tblPr firstRow="1" bandRow="1">
                <a:tableStyleId>{5C22544A-7EE6-4342-B048-85BDC9FD1C3A}</a:tableStyleId>
              </a:tblPr>
              <a:tblGrid>
                <a:gridCol w="1410335"/>
                <a:gridCol w="507365"/>
              </a:tblGrid>
              <a:tr h="312420">
                <a:tc>
                  <a:txBody>
                    <a:bodyPr/>
                    <a:p>
                      <a:pPr indent="0">
                        <a:buNone/>
                      </a:pPr>
                      <a:r>
                        <a:rPr lang="en-US" sz="1100" b="1">
                          <a:solidFill>
                            <a:srgbClr val="FFFFFF"/>
                          </a:solidFill>
                          <a:latin typeface="等线" panose="02010600030101010101" charset="-122"/>
                        </a:rPr>
                        <a:t>borrow_amount</a:t>
                      </a:r>
                      <a:endParaRPr lang="en-US" altLang="en-US" sz="1100" b="1">
                        <a:solidFill>
                          <a:srgbClr val="FFFFFF"/>
                        </a:solidFill>
                        <a:latin typeface="等线" panose="02010600030101010101" charset="-122"/>
                      </a:endParaRPr>
                    </a:p>
                  </a:txBody>
                  <a:tcPr marL="12700" marR="12700" marT="12700" vert="horz" anchor="ctr">
                    <a:lnL>
                      <a:noFill/>
                    </a:lnL>
                    <a:lnR w="3175">
                      <a:solidFill>
                        <a:schemeClr val="bg1"/>
                      </a:solidFill>
                      <a:prstDash val="solid"/>
                    </a:lnR>
                    <a:lnT cap="flat">
                      <a:noFill/>
                    </a:lnT>
                    <a:lnB w="3175" cap="flat">
                      <a:solidFill>
                        <a:schemeClr val="bg1"/>
                      </a:solidFill>
                      <a:prstDash val="solid"/>
                    </a:lnB>
                    <a:lnTlToBr>
                      <a:noFill/>
                    </a:lnTlToBr>
                    <a:lnBlToTr>
                      <a:noFill/>
                    </a:lnBlToTr>
                    <a:solidFill>
                      <a:srgbClr val="C0ABD1"/>
                    </a:solidFill>
                  </a:tcPr>
                </a:tc>
                <a:tc>
                  <a:txBody>
                    <a:bodyPr/>
                    <a:p>
                      <a:pPr indent="0">
                        <a:buNone/>
                      </a:pPr>
                      <a:r>
                        <a:rPr lang="en-US" sz="1100" b="1">
                          <a:solidFill>
                            <a:srgbClr val="FFFFFF"/>
                          </a:solidFill>
                          <a:latin typeface="等线" panose="02010600030101010101" charset="-122"/>
                        </a:rPr>
                        <a:t>215</a:t>
                      </a:r>
                      <a:endParaRPr lang="en-US" altLang="en-US" sz="1100" b="1">
                        <a:solidFill>
                          <a:srgbClr val="FFFFFF"/>
                        </a:solidFill>
                        <a:latin typeface="等线" panose="02010600030101010101" charset="-122"/>
                      </a:endParaRPr>
                    </a:p>
                  </a:txBody>
                  <a:tcPr marL="12700" marR="12700" marT="12700" vert="horz" anchor="ctr">
                    <a:lnL w="3175">
                      <a:solidFill>
                        <a:schemeClr val="bg1"/>
                      </a:solidFill>
                      <a:prstDash val="solid"/>
                    </a:lnL>
                    <a:lnR cap="flat">
                      <a:noFill/>
                    </a:lnR>
                    <a:lnT cap="flat">
                      <a:noFill/>
                    </a:lnT>
                    <a:lnB w="3175" cap="flat">
                      <a:solidFill>
                        <a:schemeClr val="bg1"/>
                      </a:solidFill>
                      <a:prstDash val="solid"/>
                    </a:lnB>
                    <a:lnTlToBr>
                      <a:noFill/>
                    </a:lnTlToBr>
                    <a:lnBlToTr>
                      <a:noFill/>
                    </a:lnBlToTr>
                    <a:solidFill>
                      <a:srgbClr val="C0ABD1"/>
                    </a:solidFill>
                  </a:tcPr>
                </a:tc>
              </a:tr>
              <a:tr h="312420">
                <a:tc>
                  <a:txBody>
                    <a:bodyPr/>
                    <a:p>
                      <a:pPr indent="0">
                        <a:buNone/>
                      </a:pPr>
                      <a:r>
                        <a:rPr lang="en-US" sz="1100" b="1">
                          <a:solidFill>
                            <a:srgbClr val="FFFFFF"/>
                          </a:solidFill>
                          <a:latin typeface="等线" panose="02010600030101010101" charset="-122"/>
                        </a:rPr>
                        <a:t>bor_income</a:t>
                      </a:r>
                      <a:endParaRPr lang="en-US" altLang="en-US" sz="1100" b="1">
                        <a:solidFill>
                          <a:srgbClr val="FFFFFF"/>
                        </a:solidFill>
                        <a:latin typeface="等线" panose="02010600030101010101" charset="-122"/>
                      </a:endParaRPr>
                    </a:p>
                  </a:txBody>
                  <a:tcPr marL="12700" marR="12700" marT="12700" vert="horz" anchor="ctr">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buNone/>
                      </a:pPr>
                      <a:r>
                        <a:rPr lang="en-US" sz="1100" b="1">
                          <a:solidFill>
                            <a:srgbClr val="FFFFFF"/>
                          </a:solidFill>
                          <a:latin typeface="等线" panose="02010600030101010101" charset="-122"/>
                        </a:rPr>
                        <a:t>218</a:t>
                      </a:r>
                      <a:endParaRPr lang="en-US" altLang="en-US" sz="1100" b="1">
                        <a:solidFill>
                          <a:srgbClr val="FFFFFF"/>
                        </a:solidFill>
                        <a:latin typeface="等线" panose="02010600030101010101" charset="-122"/>
                      </a:endParaRPr>
                    </a:p>
                  </a:txBody>
                  <a:tcPr marL="12700" marR="12700" marT="12700" vert="horz" anchor="ctr">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r>
              <a:tr h="312420">
                <a:tc>
                  <a:txBody>
                    <a:bodyPr/>
                    <a:p>
                      <a:pPr indent="0">
                        <a:buNone/>
                      </a:pPr>
                      <a:r>
                        <a:rPr lang="en-US" sz="1100" b="1">
                          <a:solidFill>
                            <a:srgbClr val="FFFFFF"/>
                          </a:solidFill>
                          <a:latin typeface="等线" panose="02010600030101010101" charset="-122"/>
                        </a:rPr>
                        <a:t>free_cash_flow</a:t>
                      </a:r>
                      <a:endParaRPr lang="en-US" altLang="en-US" sz="1100" b="1">
                        <a:solidFill>
                          <a:srgbClr val="FFFFFF"/>
                        </a:solidFill>
                        <a:latin typeface="等线" panose="02010600030101010101" charset="-122"/>
                      </a:endParaRPr>
                    </a:p>
                  </a:txBody>
                  <a:tcPr marL="12700" marR="12700" marT="12700" vert="horz" anchor="ctr">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buNone/>
                      </a:pPr>
                      <a:r>
                        <a:rPr lang="en-US" sz="1100" b="1">
                          <a:solidFill>
                            <a:srgbClr val="FFFFFF"/>
                          </a:solidFill>
                          <a:latin typeface="等线" panose="02010600030101010101" charset="-122"/>
                        </a:rPr>
                        <a:t>225</a:t>
                      </a:r>
                      <a:endParaRPr lang="en-US" altLang="en-US" sz="1100" b="1">
                        <a:solidFill>
                          <a:srgbClr val="FFFFFF"/>
                        </a:solidFill>
                        <a:latin typeface="等线" panose="02010600030101010101" charset="-122"/>
                      </a:endParaRPr>
                    </a:p>
                  </a:txBody>
                  <a:tcPr marL="12700" marR="12700" marT="12700" vert="horz" anchor="ctr">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r>
              <a:tr h="312420">
                <a:tc>
                  <a:txBody>
                    <a:bodyPr/>
                    <a:p>
                      <a:pPr indent="0">
                        <a:buNone/>
                      </a:pPr>
                      <a:r>
                        <a:rPr lang="en-US" sz="1100" b="1">
                          <a:solidFill>
                            <a:srgbClr val="FFFFFF"/>
                          </a:solidFill>
                          <a:latin typeface="等线" panose="02010600030101010101" charset="-122"/>
                        </a:rPr>
                        <a:t>fico</a:t>
                      </a:r>
                      <a:endParaRPr lang="en-US" altLang="en-US" sz="1100" b="1">
                        <a:solidFill>
                          <a:srgbClr val="FFFFFF"/>
                        </a:solidFill>
                        <a:latin typeface="等线" panose="02010600030101010101" charset="-122"/>
                      </a:endParaRPr>
                    </a:p>
                  </a:txBody>
                  <a:tcPr marL="12700" marR="12700" marT="12700" vert="horz" anchor="ctr">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buNone/>
                      </a:pPr>
                      <a:r>
                        <a:rPr lang="en-US" sz="1100" b="1">
                          <a:solidFill>
                            <a:srgbClr val="FFFFFF"/>
                          </a:solidFill>
                          <a:latin typeface="等线" panose="02010600030101010101" charset="-122"/>
                        </a:rPr>
                        <a:t>2</a:t>
                      </a:r>
                      <a:endParaRPr lang="en-US" altLang="en-US" sz="1100" b="1">
                        <a:solidFill>
                          <a:srgbClr val="FFFFFF"/>
                        </a:solidFill>
                        <a:latin typeface="等线" panose="02010600030101010101" charset="-122"/>
                      </a:endParaRPr>
                    </a:p>
                  </a:txBody>
                  <a:tcPr marL="12700" marR="12700" marT="12700" vert="horz" anchor="ctr">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r>
              <a:tr h="312420">
                <a:tc>
                  <a:txBody>
                    <a:bodyPr/>
                    <a:p>
                      <a:pPr indent="0">
                        <a:buNone/>
                      </a:pPr>
                      <a:r>
                        <a:rPr lang="en-US" sz="1100" b="1">
                          <a:solidFill>
                            <a:srgbClr val="FFFFFF"/>
                          </a:solidFill>
                          <a:latin typeface="等线" panose="02010600030101010101" charset="-122"/>
                        </a:rPr>
                        <a:t>coverage</a:t>
                      </a:r>
                      <a:endParaRPr lang="en-US" altLang="en-US" sz="1100" b="1">
                        <a:solidFill>
                          <a:srgbClr val="FFFFFF"/>
                        </a:solidFill>
                        <a:latin typeface="等线" panose="02010600030101010101" charset="-122"/>
                      </a:endParaRPr>
                    </a:p>
                  </a:txBody>
                  <a:tcPr marL="12700" marR="12700" marT="12700" vert="horz" anchor="ctr">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buNone/>
                      </a:pPr>
                      <a:r>
                        <a:rPr lang="en-US" sz="1100" b="1">
                          <a:solidFill>
                            <a:srgbClr val="FFFFFF"/>
                          </a:solidFill>
                          <a:latin typeface="等线" panose="02010600030101010101" charset="-122"/>
                        </a:rPr>
                        <a:t>146</a:t>
                      </a:r>
                      <a:endParaRPr lang="en-US" altLang="en-US" sz="1100" b="1">
                        <a:solidFill>
                          <a:srgbClr val="FFFFFF"/>
                        </a:solidFill>
                        <a:latin typeface="等线" panose="02010600030101010101" charset="-122"/>
                      </a:endParaRPr>
                    </a:p>
                  </a:txBody>
                  <a:tcPr marL="12700" marR="12700" marT="12700" vert="horz" anchor="ctr">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r>
              <a:tr h="312420">
                <a:tc>
                  <a:txBody>
                    <a:bodyPr/>
                    <a:p>
                      <a:pPr indent="0">
                        <a:buNone/>
                      </a:pPr>
                      <a:r>
                        <a:rPr lang="en-US" sz="1100" b="1">
                          <a:solidFill>
                            <a:srgbClr val="FFFFFF"/>
                          </a:solidFill>
                          <a:latin typeface="等线" panose="02010600030101010101" charset="-122"/>
                        </a:rPr>
                        <a:t>leverage</a:t>
                      </a:r>
                      <a:endParaRPr lang="en-US" altLang="en-US" sz="1100" b="1">
                        <a:solidFill>
                          <a:srgbClr val="FFFFFF"/>
                        </a:solidFill>
                        <a:latin typeface="等线" panose="02010600030101010101" charset="-122"/>
                      </a:endParaRPr>
                    </a:p>
                  </a:txBody>
                  <a:tcPr marL="12700" marR="12700" marT="12700" vert="horz" anchor="ctr">
                    <a:lnL>
                      <a:noFill/>
                    </a:lnL>
                    <a:lnR w="3175">
                      <a:solidFill>
                        <a:schemeClr val="bg1"/>
                      </a:solidFill>
                      <a:prstDash val="solid"/>
                    </a:lnR>
                    <a:lnT w="3175" cap="flat">
                      <a:solidFill>
                        <a:schemeClr val="bg1"/>
                      </a:solidFill>
                      <a:prstDash val="solid"/>
                    </a:lnT>
                    <a:lnB cap="flat">
                      <a:noFill/>
                    </a:lnB>
                    <a:lnTlToBr>
                      <a:noFill/>
                    </a:lnTlToBr>
                    <a:lnBlToTr>
                      <a:noFill/>
                    </a:lnBlToTr>
                    <a:solidFill>
                      <a:srgbClr val="8ABAE2"/>
                    </a:solidFill>
                  </a:tcPr>
                </a:tc>
                <a:tc>
                  <a:txBody>
                    <a:bodyPr/>
                    <a:p>
                      <a:pPr indent="0">
                        <a:buNone/>
                      </a:pPr>
                      <a:r>
                        <a:rPr lang="en-US" sz="1100" b="1">
                          <a:solidFill>
                            <a:srgbClr val="FFFFFF"/>
                          </a:solidFill>
                          <a:latin typeface="等线" panose="02010600030101010101" charset="-122"/>
                        </a:rPr>
                        <a:t>17</a:t>
                      </a:r>
                      <a:endParaRPr lang="en-US" altLang="en-US" sz="1100" b="1">
                        <a:solidFill>
                          <a:srgbClr val="FFFFFF"/>
                        </a:solidFill>
                        <a:latin typeface="等线" panose="02010600030101010101" charset="-122"/>
                      </a:endParaRPr>
                    </a:p>
                  </a:txBody>
                  <a:tcPr marL="12700" marR="12700" marT="12700" vert="horz" anchor="ctr">
                    <a:lnL w="3175">
                      <a:solidFill>
                        <a:schemeClr val="bg1"/>
                      </a:solidFill>
                      <a:prstDash val="solid"/>
                    </a:lnL>
                    <a:lnR cap="flat">
                      <a:noFill/>
                    </a:lnR>
                    <a:lnT w="3175" cap="flat">
                      <a:solidFill>
                        <a:schemeClr val="bg1"/>
                      </a:solidFill>
                      <a:prstDash val="solid"/>
                    </a:lnT>
                    <a:lnB cap="flat">
                      <a:noFill/>
                    </a:lnB>
                    <a:lnTlToBr>
                      <a:noFill/>
                    </a:lnTlToBr>
                    <a:lnBlToTr>
                      <a:noFill/>
                    </a:lnBlToTr>
                    <a:solidFill>
                      <a:srgbClr val="8ABAE2"/>
                    </a:solidFill>
                  </a:tcPr>
                </a:tc>
              </a:tr>
            </a:tbl>
          </a:graphicData>
        </a:graphic>
      </p:graphicFrame>
      <p:graphicFrame>
        <p:nvGraphicFramePr>
          <p:cNvPr id="3" name="表格 2"/>
          <p:cNvGraphicFramePr/>
          <p:nvPr/>
        </p:nvGraphicFramePr>
        <p:xfrm>
          <a:off x="5181600" y="1923415"/>
          <a:ext cx="1930400" cy="1874520"/>
        </p:xfrm>
        <a:graphic>
          <a:graphicData uri="http://schemas.openxmlformats.org/drawingml/2006/table">
            <a:tbl>
              <a:tblPr firstRow="1" bandRow="1">
                <a:tableStyleId>{5C22544A-7EE6-4342-B048-85BDC9FD1C3A}</a:tableStyleId>
              </a:tblPr>
              <a:tblGrid>
                <a:gridCol w="1414145"/>
                <a:gridCol w="516255"/>
              </a:tblGrid>
              <a:tr h="312420">
                <a:tc>
                  <a:txBody>
                    <a:bodyPr/>
                    <a:p>
                      <a:pPr indent="0">
                        <a:buNone/>
                      </a:pPr>
                      <a:r>
                        <a:rPr lang="en-US" sz="1100" b="1">
                          <a:solidFill>
                            <a:srgbClr val="FFFFFF"/>
                          </a:solidFill>
                          <a:latin typeface="等线" panose="02010600030101010101" charset="-122"/>
                        </a:rPr>
                        <a:t>borrow_amount</a:t>
                      </a:r>
                      <a:endParaRPr lang="en-US" altLang="en-US" sz="1100" b="1">
                        <a:solidFill>
                          <a:srgbClr val="FFFFFF"/>
                        </a:solidFill>
                        <a:latin typeface="等线" panose="02010600030101010101" charset="-122"/>
                      </a:endParaRPr>
                    </a:p>
                  </a:txBody>
                  <a:tcPr marL="12700" marR="12700" marT="12700" vert="horz" anchor="ctr">
                    <a:lnL>
                      <a:noFill/>
                    </a:lnL>
                    <a:lnR w="3175">
                      <a:solidFill>
                        <a:schemeClr val="bg1"/>
                      </a:solidFill>
                      <a:prstDash val="solid"/>
                    </a:lnR>
                    <a:lnT cap="flat">
                      <a:noFill/>
                    </a:lnT>
                    <a:lnB w="3175" cap="flat">
                      <a:solidFill>
                        <a:schemeClr val="bg1"/>
                      </a:solidFill>
                      <a:prstDash val="solid"/>
                    </a:lnB>
                    <a:lnTlToBr>
                      <a:noFill/>
                    </a:lnTlToBr>
                    <a:lnBlToTr>
                      <a:noFill/>
                    </a:lnBlToTr>
                    <a:solidFill>
                      <a:srgbClr val="C0ABD1"/>
                    </a:solidFill>
                  </a:tcPr>
                </a:tc>
                <a:tc>
                  <a:txBody>
                    <a:bodyPr/>
                    <a:p>
                      <a:pPr indent="0">
                        <a:buNone/>
                      </a:pPr>
                      <a:r>
                        <a:rPr lang="en-US" sz="1100" b="1">
                          <a:solidFill>
                            <a:srgbClr val="FFFFFF"/>
                          </a:solidFill>
                          <a:latin typeface="等线" panose="02010600030101010101" charset="-122"/>
                        </a:rPr>
                        <a:t>28</a:t>
                      </a:r>
                      <a:endParaRPr lang="en-US" altLang="en-US" sz="1100" b="1">
                        <a:solidFill>
                          <a:srgbClr val="FFFFFF"/>
                        </a:solidFill>
                        <a:latin typeface="等线" panose="02010600030101010101" charset="-122"/>
                      </a:endParaRPr>
                    </a:p>
                  </a:txBody>
                  <a:tcPr marL="12700" marR="12700" marT="12700" vert="horz" anchor="ctr">
                    <a:lnL w="3175">
                      <a:solidFill>
                        <a:schemeClr val="bg1"/>
                      </a:solidFill>
                      <a:prstDash val="solid"/>
                    </a:lnL>
                    <a:lnR cap="flat">
                      <a:noFill/>
                    </a:lnR>
                    <a:lnT cap="flat">
                      <a:noFill/>
                    </a:lnT>
                    <a:lnB w="3175" cap="flat">
                      <a:solidFill>
                        <a:schemeClr val="bg1"/>
                      </a:solidFill>
                      <a:prstDash val="solid"/>
                    </a:lnB>
                    <a:lnTlToBr>
                      <a:noFill/>
                    </a:lnTlToBr>
                    <a:lnBlToTr>
                      <a:noFill/>
                    </a:lnBlToTr>
                    <a:solidFill>
                      <a:srgbClr val="C0ABD1"/>
                    </a:solidFill>
                  </a:tcPr>
                </a:tc>
              </a:tr>
              <a:tr h="312420">
                <a:tc>
                  <a:txBody>
                    <a:bodyPr/>
                    <a:p>
                      <a:pPr indent="0">
                        <a:buNone/>
                      </a:pPr>
                      <a:r>
                        <a:rPr lang="en-US" sz="1100" b="1">
                          <a:solidFill>
                            <a:srgbClr val="FFFFFF"/>
                          </a:solidFill>
                          <a:latin typeface="等线" panose="02010600030101010101" charset="-122"/>
                        </a:rPr>
                        <a:t>bor_income</a:t>
                      </a:r>
                      <a:endParaRPr lang="en-US" altLang="en-US" sz="1100" b="1">
                        <a:solidFill>
                          <a:srgbClr val="FFFFFF"/>
                        </a:solidFill>
                        <a:latin typeface="等线" panose="02010600030101010101" charset="-122"/>
                      </a:endParaRPr>
                    </a:p>
                  </a:txBody>
                  <a:tcPr marL="12700" marR="12700" marT="12700" vert="horz" anchor="ctr">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buNone/>
                      </a:pPr>
                      <a:r>
                        <a:rPr lang="en-US" sz="1100" b="1">
                          <a:solidFill>
                            <a:srgbClr val="FFFFFF"/>
                          </a:solidFill>
                          <a:latin typeface="等线" panose="02010600030101010101" charset="-122"/>
                        </a:rPr>
                        <a:t>33</a:t>
                      </a:r>
                      <a:endParaRPr lang="en-US" altLang="en-US" sz="1100" b="1">
                        <a:solidFill>
                          <a:srgbClr val="FFFFFF"/>
                        </a:solidFill>
                        <a:latin typeface="等线" panose="02010600030101010101" charset="-122"/>
                      </a:endParaRPr>
                    </a:p>
                  </a:txBody>
                  <a:tcPr marL="12700" marR="12700" marT="12700" vert="horz" anchor="ctr">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r>
              <a:tr h="312420">
                <a:tc>
                  <a:txBody>
                    <a:bodyPr/>
                    <a:p>
                      <a:pPr indent="0">
                        <a:buNone/>
                      </a:pPr>
                      <a:r>
                        <a:rPr lang="en-US" sz="1100" b="1">
                          <a:solidFill>
                            <a:srgbClr val="FFFFFF"/>
                          </a:solidFill>
                          <a:latin typeface="等线" panose="02010600030101010101" charset="-122"/>
                        </a:rPr>
                        <a:t>free_cash_flow</a:t>
                      </a:r>
                      <a:endParaRPr lang="en-US" altLang="en-US" sz="1100" b="1">
                        <a:solidFill>
                          <a:srgbClr val="FFFFFF"/>
                        </a:solidFill>
                        <a:latin typeface="等线" panose="02010600030101010101" charset="-122"/>
                      </a:endParaRPr>
                    </a:p>
                  </a:txBody>
                  <a:tcPr marL="12700" marR="12700" marT="12700" vert="horz" anchor="ctr">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buNone/>
                      </a:pPr>
                      <a:r>
                        <a:rPr lang="en-US" sz="1100" b="1">
                          <a:solidFill>
                            <a:srgbClr val="FFFFFF"/>
                          </a:solidFill>
                          <a:latin typeface="等线" panose="02010600030101010101" charset="-122"/>
                        </a:rPr>
                        <a:t>29</a:t>
                      </a:r>
                      <a:endParaRPr lang="en-US" altLang="en-US" sz="1100" b="1">
                        <a:solidFill>
                          <a:srgbClr val="FFFFFF"/>
                        </a:solidFill>
                        <a:latin typeface="等线" panose="02010600030101010101" charset="-122"/>
                      </a:endParaRPr>
                    </a:p>
                  </a:txBody>
                  <a:tcPr marL="12700" marR="12700" marT="12700" vert="horz" anchor="ctr">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r>
              <a:tr h="312420">
                <a:tc>
                  <a:txBody>
                    <a:bodyPr/>
                    <a:p>
                      <a:pPr indent="0">
                        <a:buNone/>
                      </a:pPr>
                      <a:r>
                        <a:rPr lang="en-US" sz="1100" b="1">
                          <a:solidFill>
                            <a:srgbClr val="FFFFFF"/>
                          </a:solidFill>
                          <a:latin typeface="等线" panose="02010600030101010101" charset="-122"/>
                        </a:rPr>
                        <a:t>fico</a:t>
                      </a:r>
                      <a:endParaRPr lang="en-US" altLang="en-US" sz="1100" b="1">
                        <a:solidFill>
                          <a:srgbClr val="FFFFFF"/>
                        </a:solidFill>
                        <a:latin typeface="等线" panose="02010600030101010101" charset="-122"/>
                      </a:endParaRPr>
                    </a:p>
                  </a:txBody>
                  <a:tcPr marL="12700" marR="12700" marT="12700" vert="horz" anchor="ctr">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buNone/>
                      </a:pPr>
                      <a:r>
                        <a:rPr lang="en-US" sz="1100" b="1">
                          <a:solidFill>
                            <a:srgbClr val="FFFFFF"/>
                          </a:solidFill>
                          <a:latin typeface="等线" panose="02010600030101010101" charset="-122"/>
                        </a:rPr>
                        <a:t>1</a:t>
                      </a:r>
                      <a:endParaRPr lang="en-US" altLang="en-US" sz="1100" b="1">
                        <a:solidFill>
                          <a:srgbClr val="FFFFFF"/>
                        </a:solidFill>
                        <a:latin typeface="等线" panose="02010600030101010101" charset="-122"/>
                      </a:endParaRPr>
                    </a:p>
                  </a:txBody>
                  <a:tcPr marL="12700" marR="12700" marT="12700" vert="horz" anchor="ctr">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r>
              <a:tr h="312420">
                <a:tc>
                  <a:txBody>
                    <a:bodyPr/>
                    <a:p>
                      <a:pPr indent="0">
                        <a:buNone/>
                      </a:pPr>
                      <a:r>
                        <a:rPr lang="en-US" sz="1100" b="1">
                          <a:solidFill>
                            <a:srgbClr val="FFFFFF"/>
                          </a:solidFill>
                          <a:latin typeface="等线" panose="02010600030101010101" charset="-122"/>
                        </a:rPr>
                        <a:t>coverage</a:t>
                      </a:r>
                      <a:endParaRPr lang="en-US" altLang="en-US" sz="1100" b="1">
                        <a:solidFill>
                          <a:srgbClr val="FFFFFF"/>
                        </a:solidFill>
                        <a:latin typeface="等线" panose="02010600030101010101" charset="-122"/>
                      </a:endParaRPr>
                    </a:p>
                  </a:txBody>
                  <a:tcPr marL="12700" marR="12700" marT="12700" vert="horz" anchor="ctr">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buNone/>
                      </a:pPr>
                      <a:r>
                        <a:rPr lang="en-US" sz="1100" b="1">
                          <a:solidFill>
                            <a:srgbClr val="FFFFFF"/>
                          </a:solidFill>
                          <a:latin typeface="等线" panose="02010600030101010101" charset="-122"/>
                        </a:rPr>
                        <a:t>24</a:t>
                      </a:r>
                      <a:endParaRPr lang="en-US" altLang="en-US" sz="1100" b="1">
                        <a:solidFill>
                          <a:srgbClr val="FFFFFF"/>
                        </a:solidFill>
                        <a:latin typeface="等线" panose="02010600030101010101" charset="-122"/>
                      </a:endParaRPr>
                    </a:p>
                  </a:txBody>
                  <a:tcPr marL="12700" marR="12700" marT="12700" vert="horz" anchor="ctr">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r>
              <a:tr h="312420">
                <a:tc>
                  <a:txBody>
                    <a:bodyPr/>
                    <a:p>
                      <a:pPr indent="0">
                        <a:buNone/>
                      </a:pPr>
                      <a:r>
                        <a:rPr lang="en-US" sz="1100" b="1">
                          <a:solidFill>
                            <a:srgbClr val="FFFFFF"/>
                          </a:solidFill>
                          <a:latin typeface="等线" panose="02010600030101010101" charset="-122"/>
                        </a:rPr>
                        <a:t>leverage</a:t>
                      </a:r>
                      <a:endParaRPr lang="en-US" altLang="en-US" sz="1100" b="1">
                        <a:solidFill>
                          <a:srgbClr val="FFFFFF"/>
                        </a:solidFill>
                        <a:latin typeface="等线" panose="02010600030101010101" charset="-122"/>
                      </a:endParaRPr>
                    </a:p>
                  </a:txBody>
                  <a:tcPr marL="12700" marR="12700" marT="12700" vert="horz" anchor="ctr">
                    <a:lnL>
                      <a:noFill/>
                    </a:lnL>
                    <a:lnR w="3175">
                      <a:solidFill>
                        <a:schemeClr val="bg1"/>
                      </a:solidFill>
                      <a:prstDash val="solid"/>
                    </a:lnR>
                    <a:lnT w="3175" cap="flat">
                      <a:solidFill>
                        <a:schemeClr val="bg1"/>
                      </a:solidFill>
                      <a:prstDash val="solid"/>
                    </a:lnT>
                    <a:lnB cap="flat">
                      <a:noFill/>
                    </a:lnB>
                    <a:lnTlToBr>
                      <a:noFill/>
                    </a:lnTlToBr>
                    <a:lnBlToTr>
                      <a:noFill/>
                    </a:lnBlToTr>
                    <a:solidFill>
                      <a:srgbClr val="8ABAE2"/>
                    </a:solidFill>
                  </a:tcPr>
                </a:tc>
                <a:tc>
                  <a:txBody>
                    <a:bodyPr/>
                    <a:p>
                      <a:pPr indent="0">
                        <a:buNone/>
                      </a:pPr>
                      <a:r>
                        <a:rPr lang="en-US" sz="1100" b="1">
                          <a:solidFill>
                            <a:srgbClr val="FFFFFF"/>
                          </a:solidFill>
                          <a:latin typeface="等线" panose="02010600030101010101" charset="-122"/>
                        </a:rPr>
                        <a:t>7</a:t>
                      </a:r>
                      <a:endParaRPr lang="en-US" altLang="en-US" sz="1100" b="1">
                        <a:solidFill>
                          <a:srgbClr val="FFFFFF"/>
                        </a:solidFill>
                        <a:latin typeface="等线" panose="02010600030101010101" charset="-122"/>
                      </a:endParaRPr>
                    </a:p>
                  </a:txBody>
                  <a:tcPr marL="12700" marR="12700" marT="12700" vert="horz" anchor="ctr">
                    <a:lnL w="3175">
                      <a:solidFill>
                        <a:schemeClr val="bg1"/>
                      </a:solidFill>
                      <a:prstDash val="solid"/>
                    </a:lnL>
                    <a:lnR cap="flat">
                      <a:noFill/>
                    </a:lnR>
                    <a:lnT w="3175" cap="flat">
                      <a:solidFill>
                        <a:schemeClr val="bg1"/>
                      </a:solidFill>
                      <a:prstDash val="solid"/>
                    </a:lnT>
                    <a:lnB cap="flat">
                      <a:noFill/>
                    </a:lnB>
                    <a:lnTlToBr>
                      <a:noFill/>
                    </a:lnTlToBr>
                    <a:lnBlToTr>
                      <a:noFill/>
                    </a:lnBlToTr>
                    <a:solidFill>
                      <a:srgbClr val="8ABAE2"/>
                    </a:solidFill>
                  </a:tcPr>
                </a:tc>
              </a:tr>
            </a:tbl>
          </a:graphicData>
        </a:graphic>
      </p:graphicFrame>
      <p:sp>
        <p:nvSpPr>
          <p:cNvPr id="4" name="文本框 3"/>
          <p:cNvSpPr txBox="1"/>
          <p:nvPr/>
        </p:nvSpPr>
        <p:spPr>
          <a:xfrm>
            <a:off x="5088255" y="1463040"/>
            <a:ext cx="2540000" cy="460375"/>
          </a:xfrm>
          <a:prstGeom prst="rect">
            <a:avLst/>
          </a:prstGeom>
          <a:noFill/>
        </p:spPr>
        <p:txBody>
          <a:bodyPr wrap="square" rtlCol="0" anchor="t">
            <a:spAutoFit/>
          </a:bodyPr>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Number of outliers in the Booked Group: </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623060" y="1463040"/>
            <a:ext cx="2540000" cy="460375"/>
          </a:xfrm>
          <a:prstGeom prst="rect">
            <a:avLst/>
          </a:prstGeom>
          <a:noFill/>
        </p:spPr>
        <p:txBody>
          <a:bodyPr wrap="square" rtlCol="0" anchor="t">
            <a:spAutoFit/>
          </a:bodyPr>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Number of outliers in the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Approv</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ed Group: </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514540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solidFill>
                  <a:schemeClr val="bg1">
                    <a:lumMod val="50000"/>
                  </a:schemeClr>
                </a:solidFill>
                <a:latin typeface="微软雅黑" panose="020B0503020204020204" pitchFamily="34" charset="-122"/>
                <a:ea typeface="微软雅黑" panose="020B0503020204020204" pitchFamily="34" charset="-122"/>
              </a:rPr>
              <a:t>Continuous Variables Correlation</a:t>
            </a:r>
            <a:endParaRPr lang="en-US" sz="1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380105" y="887095"/>
            <a:ext cx="2383790" cy="275590"/>
          </a:xfrm>
          <a:prstGeom prst="rect">
            <a:avLst/>
          </a:prstGeom>
          <a:noFill/>
        </p:spPr>
        <p:txBody>
          <a:bodyPr wrap="none" rtlCol="0">
            <a:spAutoFit/>
          </a:bodyPr>
          <a:p>
            <a:r>
              <a:rPr lang="en-US" altLang="zh-CN" sz="1200" b="1" dirty="0" smtClean="0">
                <a:solidFill>
                  <a:srgbClr val="77A9D3"/>
                </a:solidFill>
                <a:latin typeface="微软雅黑" panose="020B0503020204020204" pitchFamily="34" charset="-122"/>
                <a:ea typeface="微软雅黑" panose="020B0503020204020204" pitchFamily="34" charset="-122"/>
              </a:rPr>
              <a:t>Approved Group: 2988 Rows</a:t>
            </a:r>
            <a:endParaRPr lang="en-US" altLang="zh-CN" sz="1200" b="1" dirty="0" smtClean="0">
              <a:solidFill>
                <a:srgbClr val="77A9D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514090" y="2970530"/>
            <a:ext cx="2115185" cy="275590"/>
          </a:xfrm>
          <a:prstGeom prst="rect">
            <a:avLst/>
          </a:prstGeom>
          <a:noFill/>
        </p:spPr>
        <p:txBody>
          <a:bodyPr wrap="none" rtlCol="0">
            <a:spAutoFit/>
          </a:bodyPr>
          <a:p>
            <a:r>
              <a:rPr lang="en-US" altLang="zh-CN" sz="1200" b="1" dirty="0" smtClean="0">
                <a:solidFill>
                  <a:srgbClr val="77A9D3"/>
                </a:solidFill>
                <a:latin typeface="微软雅黑" panose="020B0503020204020204" pitchFamily="34" charset="-122"/>
                <a:ea typeface="微软雅黑" panose="020B0503020204020204" pitchFamily="34" charset="-122"/>
              </a:rPr>
              <a:t>Booked Group: 354 Rows</a:t>
            </a:r>
            <a:endParaRPr lang="en-US" altLang="zh-CN" sz="1200" b="1" dirty="0" smtClean="0">
              <a:solidFill>
                <a:srgbClr val="77A9D3"/>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2055495" y="1246505"/>
          <a:ext cx="5031740" cy="1409700"/>
        </p:xfrm>
        <a:graphic>
          <a:graphicData uri="http://schemas.openxmlformats.org/drawingml/2006/table">
            <a:tbl>
              <a:tblPr firstRow="1" bandRow="1">
                <a:tableStyleId>{5C22544A-7EE6-4342-B048-85BDC9FD1C3A}</a:tableStyleId>
              </a:tblPr>
              <a:tblGrid>
                <a:gridCol w="960755"/>
                <a:gridCol w="833120"/>
                <a:gridCol w="616585"/>
                <a:gridCol w="792480"/>
                <a:gridCol w="609600"/>
                <a:gridCol w="609600"/>
                <a:gridCol w="609600"/>
              </a:tblGrid>
              <a:tr h="201930">
                <a:tc>
                  <a:txBody>
                    <a:bodyPr/>
                    <a:p>
                      <a:pPr indent="0">
                        <a:buNone/>
                      </a:pPr>
                      <a:endParaRPr lang="en-US" sz="800">
                        <a:solidFill>
                          <a:schemeClr val="bg1"/>
                        </a:solidFill>
                        <a:latin typeface="Helvetica" charset="0"/>
                      </a:endParaRPr>
                    </a:p>
                  </a:txBody>
                  <a:tcPr marL="12700" marR="12700" marT="12700" vert="horz" anchor="ctr">
                    <a:lnL>
                      <a:noFill/>
                    </a:lnL>
                    <a:lnR w="3175">
                      <a:solidFill>
                        <a:schemeClr val="bg1"/>
                      </a:solidFill>
                      <a:prstDash val="solid"/>
                    </a:lnR>
                    <a:lnT cap="flat">
                      <a:noFill/>
                    </a:lnT>
                    <a:lnB w="3175" cap="flat">
                      <a:solidFill>
                        <a:schemeClr val="bg1"/>
                      </a:solidFill>
                      <a:prstDash val="solid"/>
                    </a:lnB>
                    <a:lnTlToBr>
                      <a:noFill/>
                    </a:lnTlToBr>
                    <a:lnBlToTr>
                      <a:noFill/>
                    </a:lnBlToTr>
                    <a:solidFill>
                      <a:srgbClr val="C0ABD1"/>
                    </a:solidFill>
                  </a:tcPr>
                </a:tc>
                <a:tc>
                  <a:txBody>
                    <a:bodyPr/>
                    <a:p>
                      <a:pPr indent="0">
                        <a:buNone/>
                      </a:pPr>
                      <a:r>
                        <a:rPr lang="en-US" sz="800" b="1">
                          <a:solidFill>
                            <a:schemeClr val="bg1"/>
                          </a:solidFill>
                          <a:latin typeface="Helvetica" charset="0"/>
                        </a:rPr>
                        <a:t>borrow_amount</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cap="flat">
                      <a:noFill/>
                    </a:lnT>
                    <a:lnB w="3175" cap="flat">
                      <a:solidFill>
                        <a:schemeClr val="bg1"/>
                      </a:solidFill>
                      <a:prstDash val="solid"/>
                    </a:lnB>
                    <a:lnTlToBr>
                      <a:noFill/>
                    </a:lnTlToBr>
                    <a:lnBlToTr>
                      <a:noFill/>
                    </a:lnBlToTr>
                    <a:solidFill>
                      <a:srgbClr val="8ABAE2"/>
                    </a:solidFill>
                  </a:tcPr>
                </a:tc>
                <a:tc>
                  <a:txBody>
                    <a:bodyPr/>
                    <a:p>
                      <a:pPr indent="0">
                        <a:buNone/>
                      </a:pPr>
                      <a:r>
                        <a:rPr lang="en-US" sz="800" b="1">
                          <a:solidFill>
                            <a:schemeClr val="bg1"/>
                          </a:solidFill>
                          <a:latin typeface="Helvetica" charset="0"/>
                        </a:rPr>
                        <a:t>bor_income</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cap="flat">
                      <a:noFill/>
                    </a:lnT>
                    <a:lnB w="3175" cap="flat">
                      <a:solidFill>
                        <a:schemeClr val="bg1"/>
                      </a:solidFill>
                      <a:prstDash val="solid"/>
                    </a:lnB>
                    <a:lnTlToBr>
                      <a:noFill/>
                    </a:lnTlToBr>
                    <a:lnBlToTr>
                      <a:noFill/>
                    </a:lnBlToTr>
                    <a:solidFill>
                      <a:srgbClr val="C0ABD1"/>
                    </a:solidFill>
                  </a:tcPr>
                </a:tc>
                <a:tc>
                  <a:txBody>
                    <a:bodyPr/>
                    <a:p>
                      <a:pPr indent="0">
                        <a:buNone/>
                      </a:pPr>
                      <a:r>
                        <a:rPr lang="en-US" sz="800" b="1">
                          <a:solidFill>
                            <a:schemeClr val="bg1"/>
                          </a:solidFill>
                          <a:latin typeface="Helvetica" charset="0"/>
                        </a:rPr>
                        <a:t>free_cash_flow</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cap="flat">
                      <a:noFill/>
                    </a:lnT>
                    <a:lnB w="3175" cap="flat">
                      <a:solidFill>
                        <a:schemeClr val="bg1"/>
                      </a:solidFill>
                      <a:prstDash val="solid"/>
                    </a:lnB>
                    <a:lnTlToBr>
                      <a:noFill/>
                    </a:lnTlToBr>
                    <a:lnBlToTr>
                      <a:noFill/>
                    </a:lnBlToTr>
                    <a:solidFill>
                      <a:srgbClr val="8ABAE2"/>
                    </a:solidFill>
                  </a:tcPr>
                </a:tc>
                <a:tc>
                  <a:txBody>
                    <a:bodyPr/>
                    <a:p>
                      <a:pPr indent="0">
                        <a:buNone/>
                      </a:pPr>
                      <a:r>
                        <a:rPr lang="en-US" sz="800" b="1">
                          <a:solidFill>
                            <a:schemeClr val="bg1"/>
                          </a:solidFill>
                          <a:latin typeface="Helvetica" charset="0"/>
                        </a:rPr>
                        <a:t>fico</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cap="flat">
                      <a:noFill/>
                    </a:lnT>
                    <a:lnB w="3175" cap="flat">
                      <a:solidFill>
                        <a:schemeClr val="bg1"/>
                      </a:solidFill>
                      <a:prstDash val="solid"/>
                    </a:lnB>
                    <a:lnTlToBr>
                      <a:noFill/>
                    </a:lnTlToBr>
                    <a:lnBlToTr>
                      <a:noFill/>
                    </a:lnBlToTr>
                    <a:solidFill>
                      <a:srgbClr val="C0ABD1"/>
                    </a:solidFill>
                  </a:tcPr>
                </a:tc>
                <a:tc>
                  <a:txBody>
                    <a:bodyPr/>
                    <a:p>
                      <a:pPr indent="0">
                        <a:buNone/>
                      </a:pPr>
                      <a:r>
                        <a:rPr lang="en-US" sz="800" b="1">
                          <a:solidFill>
                            <a:schemeClr val="bg1"/>
                          </a:solidFill>
                          <a:latin typeface="Helvetica" charset="0"/>
                        </a:rPr>
                        <a:t>coverage</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cap="flat">
                      <a:noFill/>
                    </a:lnT>
                    <a:lnB w="3175" cap="flat">
                      <a:solidFill>
                        <a:schemeClr val="bg1"/>
                      </a:solidFill>
                      <a:prstDash val="solid"/>
                    </a:lnB>
                    <a:lnTlToBr>
                      <a:noFill/>
                    </a:lnTlToBr>
                    <a:lnBlToTr>
                      <a:noFill/>
                    </a:lnBlToTr>
                    <a:solidFill>
                      <a:srgbClr val="8ABAE2"/>
                    </a:solidFill>
                  </a:tcPr>
                </a:tc>
                <a:tc>
                  <a:txBody>
                    <a:bodyPr/>
                    <a:p>
                      <a:pPr indent="0">
                        <a:buNone/>
                      </a:pPr>
                      <a:r>
                        <a:rPr lang="en-US" sz="800" b="1">
                          <a:solidFill>
                            <a:schemeClr val="bg1"/>
                          </a:solidFill>
                          <a:latin typeface="Helvetica" charset="0"/>
                        </a:rPr>
                        <a:t>leverage</a:t>
                      </a:r>
                      <a:endParaRPr lang="en-US" sz="800" b="1">
                        <a:solidFill>
                          <a:schemeClr val="bg1"/>
                        </a:solidFill>
                        <a:latin typeface="Helvetica" charset="0"/>
                      </a:endParaRPr>
                    </a:p>
                  </a:txBody>
                  <a:tcPr marL="12700" marR="12700" marT="12700" vert="horz" anchor="ctr">
                    <a:lnL w="3175">
                      <a:solidFill>
                        <a:schemeClr val="bg1"/>
                      </a:solidFill>
                      <a:prstDash val="solid"/>
                    </a:lnL>
                    <a:lnR cap="flat">
                      <a:noFill/>
                    </a:lnR>
                    <a:lnT cap="flat">
                      <a:noFill/>
                    </a:lnT>
                    <a:lnB w="3175" cap="flat">
                      <a:solidFill>
                        <a:schemeClr val="bg1"/>
                      </a:solidFill>
                      <a:prstDash val="solid"/>
                    </a:lnB>
                    <a:lnTlToBr>
                      <a:noFill/>
                    </a:lnTlToBr>
                    <a:lnBlToTr>
                      <a:noFill/>
                    </a:lnBlToTr>
                    <a:solidFill>
                      <a:srgbClr val="C0ABD1"/>
                    </a:solidFill>
                  </a:tcPr>
                </a:tc>
              </a:tr>
              <a:tr h="201930">
                <a:tc>
                  <a:txBody>
                    <a:bodyPr/>
                    <a:p>
                      <a:pPr indent="0">
                        <a:buNone/>
                      </a:pPr>
                      <a:r>
                        <a:rPr lang="en-US" sz="800" b="1">
                          <a:solidFill>
                            <a:schemeClr val="bg1"/>
                          </a:solidFill>
                          <a:latin typeface="Helvetica" charset="0"/>
                        </a:rPr>
                        <a:t>borrow_amount</a:t>
                      </a:r>
                      <a:endParaRPr lang="en-US" sz="800" b="1">
                        <a:solidFill>
                          <a:schemeClr val="bg1"/>
                        </a:solidFill>
                        <a:latin typeface="Helvetica" charset="0"/>
                      </a:endParaRPr>
                    </a:p>
                  </a:txBody>
                  <a:tcPr marL="12700" marR="12700" marT="12700" vert="horz" anchor="ctr">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buNone/>
                      </a:pPr>
                      <a:r>
                        <a:rPr lang="en-US" sz="800" b="1">
                          <a:solidFill>
                            <a:schemeClr val="bg1"/>
                          </a:solidFill>
                          <a:latin typeface="Helvetica" charset="0"/>
                        </a:rPr>
                        <a:t>1</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buNone/>
                      </a:pPr>
                      <a:r>
                        <a:rPr lang="en-US" sz="800" b="1">
                          <a:solidFill>
                            <a:schemeClr val="bg1"/>
                          </a:solidFill>
                          <a:latin typeface="Helvetica" charset="0"/>
                        </a:rPr>
                        <a:t>3.81E-01</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buNone/>
                      </a:pPr>
                      <a:r>
                        <a:rPr lang="en-US" sz="800" b="1">
                          <a:solidFill>
                            <a:schemeClr val="bg1"/>
                          </a:solidFill>
                          <a:latin typeface="Helvetica" charset="0"/>
                        </a:rPr>
                        <a:t>0.208411</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buNone/>
                      </a:pPr>
                      <a:r>
                        <a:rPr lang="en-US" sz="800" b="1">
                          <a:solidFill>
                            <a:schemeClr val="bg1"/>
                          </a:solidFill>
                          <a:latin typeface="Helvetica" charset="0"/>
                        </a:rPr>
                        <a:t>0.049751</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buNone/>
                      </a:pPr>
                      <a:r>
                        <a:rPr lang="en-US" sz="800" b="1">
                          <a:solidFill>
                            <a:schemeClr val="bg1"/>
                          </a:solidFill>
                          <a:latin typeface="Helvetica" charset="0"/>
                        </a:rPr>
                        <a:t>-0.183423</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buNone/>
                      </a:pPr>
                      <a:r>
                        <a:rPr lang="en-US" sz="800" b="1">
                          <a:solidFill>
                            <a:schemeClr val="bg1"/>
                          </a:solidFill>
                          <a:latin typeface="Helvetica" charset="0"/>
                        </a:rPr>
                        <a:t>0.161634</a:t>
                      </a:r>
                      <a:endParaRPr lang="en-US" sz="800" b="1">
                        <a:solidFill>
                          <a:schemeClr val="bg1"/>
                        </a:solidFill>
                        <a:latin typeface="Helvetica" charset="0"/>
                      </a:endParaRPr>
                    </a:p>
                  </a:txBody>
                  <a:tcPr marL="12700" marR="12700" marT="12700" vert="horz" anchor="ctr">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r>
              <a:tr h="201930">
                <a:tc>
                  <a:txBody>
                    <a:bodyPr/>
                    <a:p>
                      <a:pPr indent="0">
                        <a:buNone/>
                      </a:pPr>
                      <a:r>
                        <a:rPr lang="en-US" sz="800" b="1">
                          <a:solidFill>
                            <a:schemeClr val="bg1"/>
                          </a:solidFill>
                          <a:latin typeface="Helvetica" charset="0"/>
                        </a:rPr>
                        <a:t>bor_income</a:t>
                      </a:r>
                      <a:endParaRPr lang="en-US" sz="800" b="1">
                        <a:solidFill>
                          <a:schemeClr val="bg1"/>
                        </a:solidFill>
                        <a:latin typeface="Helvetica" charset="0"/>
                      </a:endParaRPr>
                    </a:p>
                  </a:txBody>
                  <a:tcPr marL="12700" marR="12700" marT="12700" vert="horz" anchor="ctr">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buNone/>
                      </a:pPr>
                      <a:r>
                        <a:rPr lang="en-US" sz="800" b="1">
                          <a:solidFill>
                            <a:schemeClr val="bg1"/>
                          </a:solidFill>
                          <a:latin typeface="Helvetica" charset="0"/>
                        </a:rPr>
                        <a:t>0.381499</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buNone/>
                      </a:pPr>
                      <a:r>
                        <a:rPr lang="en-US" sz="800" b="1">
                          <a:solidFill>
                            <a:schemeClr val="bg1"/>
                          </a:solidFill>
                          <a:latin typeface="Helvetica" charset="0"/>
                        </a:rPr>
                        <a:t>1</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buNone/>
                      </a:pPr>
                      <a:r>
                        <a:rPr lang="en-US" sz="800" b="1">
                          <a:solidFill>
                            <a:schemeClr val="bg1"/>
                          </a:solidFill>
                          <a:latin typeface="Helvetica" charset="0"/>
                        </a:rPr>
                        <a:t>0.797861</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buNone/>
                      </a:pPr>
                      <a:r>
                        <a:rPr lang="en-US" sz="800" b="1">
                          <a:solidFill>
                            <a:schemeClr val="bg1"/>
                          </a:solidFill>
                          <a:latin typeface="Helvetica" charset="0"/>
                        </a:rPr>
                        <a:t>0.163796</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buNone/>
                      </a:pPr>
                      <a:r>
                        <a:rPr lang="en-US" sz="800" b="1">
                          <a:solidFill>
                            <a:schemeClr val="bg1"/>
                          </a:solidFill>
                          <a:latin typeface="Helvetica" charset="0"/>
                        </a:rPr>
                        <a:t>0.169689</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buNone/>
                      </a:pPr>
                      <a:r>
                        <a:rPr lang="en-US" sz="800" b="1">
                          <a:solidFill>
                            <a:schemeClr val="bg1"/>
                          </a:solidFill>
                          <a:latin typeface="Helvetica" charset="0"/>
                        </a:rPr>
                        <a:t>0.064034</a:t>
                      </a:r>
                      <a:endParaRPr lang="en-US" sz="800" b="1">
                        <a:solidFill>
                          <a:schemeClr val="bg1"/>
                        </a:solidFill>
                        <a:latin typeface="Helvetica" charset="0"/>
                      </a:endParaRPr>
                    </a:p>
                  </a:txBody>
                  <a:tcPr marL="12700" marR="12700" marT="12700" vert="horz" anchor="ctr">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r>
              <a:tr h="201930">
                <a:tc>
                  <a:txBody>
                    <a:bodyPr/>
                    <a:p>
                      <a:pPr indent="0">
                        <a:buNone/>
                      </a:pPr>
                      <a:r>
                        <a:rPr lang="en-US" sz="800" b="1">
                          <a:solidFill>
                            <a:schemeClr val="bg1"/>
                          </a:solidFill>
                          <a:latin typeface="Helvetica" charset="0"/>
                        </a:rPr>
                        <a:t>free_cash_flow</a:t>
                      </a:r>
                      <a:endParaRPr lang="en-US" sz="800" b="1">
                        <a:solidFill>
                          <a:schemeClr val="bg1"/>
                        </a:solidFill>
                        <a:latin typeface="Helvetica" charset="0"/>
                      </a:endParaRPr>
                    </a:p>
                  </a:txBody>
                  <a:tcPr marL="12700" marR="12700" marT="12700" vert="horz" anchor="ctr">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buNone/>
                      </a:pPr>
                      <a:r>
                        <a:rPr lang="en-US" sz="800" b="1">
                          <a:solidFill>
                            <a:schemeClr val="bg1"/>
                          </a:solidFill>
                          <a:latin typeface="Helvetica" charset="0"/>
                        </a:rPr>
                        <a:t>0.208411</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buNone/>
                      </a:pPr>
                      <a:r>
                        <a:rPr lang="en-US" sz="800" b="1">
                          <a:solidFill>
                            <a:schemeClr val="bg1"/>
                          </a:solidFill>
                          <a:latin typeface="Helvetica" charset="0"/>
                        </a:rPr>
                        <a:t>0.797861</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buNone/>
                      </a:pPr>
                      <a:r>
                        <a:rPr lang="en-US" sz="800" b="1">
                          <a:solidFill>
                            <a:schemeClr val="bg1"/>
                          </a:solidFill>
                          <a:latin typeface="Helvetica" charset="0"/>
                        </a:rPr>
                        <a:t>1</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buNone/>
                      </a:pPr>
                      <a:r>
                        <a:rPr lang="en-US" sz="800" b="1">
                          <a:solidFill>
                            <a:schemeClr val="bg1"/>
                          </a:solidFill>
                          <a:latin typeface="Helvetica" charset="0"/>
                        </a:rPr>
                        <a:t>0.185304</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buNone/>
                      </a:pPr>
                      <a:r>
                        <a:rPr lang="en-US" sz="800" b="1">
                          <a:solidFill>
                            <a:schemeClr val="bg1"/>
                          </a:solidFill>
                          <a:latin typeface="Helvetica" charset="0"/>
                        </a:rPr>
                        <a:t>0.469099</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buNone/>
                      </a:pPr>
                      <a:r>
                        <a:rPr lang="en-US" sz="800" b="1">
                          <a:solidFill>
                            <a:schemeClr val="bg1"/>
                          </a:solidFill>
                          <a:latin typeface="Helvetica" charset="0"/>
                        </a:rPr>
                        <a:t>-0.143495</a:t>
                      </a:r>
                      <a:endParaRPr lang="en-US" sz="800" b="1">
                        <a:solidFill>
                          <a:schemeClr val="bg1"/>
                        </a:solidFill>
                        <a:latin typeface="Helvetica" charset="0"/>
                      </a:endParaRPr>
                    </a:p>
                  </a:txBody>
                  <a:tcPr marL="12700" marR="12700" marT="12700" vert="horz" anchor="ctr">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r>
              <a:tr h="201930">
                <a:tc>
                  <a:txBody>
                    <a:bodyPr/>
                    <a:p>
                      <a:pPr indent="0">
                        <a:buNone/>
                      </a:pPr>
                      <a:r>
                        <a:rPr lang="en-US" sz="800" b="1">
                          <a:solidFill>
                            <a:schemeClr val="bg1"/>
                          </a:solidFill>
                          <a:latin typeface="Helvetica" charset="0"/>
                        </a:rPr>
                        <a:t>fico</a:t>
                      </a:r>
                      <a:endParaRPr lang="en-US" sz="800" b="1">
                        <a:solidFill>
                          <a:schemeClr val="bg1"/>
                        </a:solidFill>
                        <a:latin typeface="Helvetica" charset="0"/>
                      </a:endParaRPr>
                    </a:p>
                  </a:txBody>
                  <a:tcPr marL="12700" marR="12700" marT="12700" vert="horz" anchor="ctr">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buNone/>
                      </a:pPr>
                      <a:r>
                        <a:rPr lang="en-US" sz="800" b="1">
                          <a:solidFill>
                            <a:schemeClr val="bg1"/>
                          </a:solidFill>
                          <a:latin typeface="Helvetica" charset="0"/>
                        </a:rPr>
                        <a:t>0.049751</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buNone/>
                      </a:pPr>
                      <a:r>
                        <a:rPr lang="en-US" sz="800" b="1">
                          <a:solidFill>
                            <a:schemeClr val="bg1"/>
                          </a:solidFill>
                          <a:latin typeface="Helvetica" charset="0"/>
                        </a:rPr>
                        <a:t>0.163796</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buNone/>
                      </a:pPr>
                      <a:r>
                        <a:rPr lang="en-US" sz="800" b="1">
                          <a:solidFill>
                            <a:schemeClr val="bg1"/>
                          </a:solidFill>
                          <a:latin typeface="Helvetica" charset="0"/>
                        </a:rPr>
                        <a:t>0.185304</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buNone/>
                      </a:pPr>
                      <a:r>
                        <a:rPr lang="en-US" sz="800" b="1">
                          <a:solidFill>
                            <a:schemeClr val="bg1"/>
                          </a:solidFill>
                          <a:latin typeface="Helvetica" charset="0"/>
                        </a:rPr>
                        <a:t>1</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buNone/>
                      </a:pPr>
                      <a:r>
                        <a:rPr lang="en-US" sz="800" b="1">
                          <a:solidFill>
                            <a:schemeClr val="bg1"/>
                          </a:solidFill>
                          <a:latin typeface="Helvetica" charset="0"/>
                        </a:rPr>
                        <a:t>0.092178</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buNone/>
                      </a:pPr>
                      <a:r>
                        <a:rPr lang="en-US" sz="800" b="1">
                          <a:solidFill>
                            <a:schemeClr val="bg1"/>
                          </a:solidFill>
                          <a:latin typeface="Helvetica" charset="0"/>
                        </a:rPr>
                        <a:t>0.046901</a:t>
                      </a:r>
                      <a:endParaRPr lang="en-US" sz="800" b="1">
                        <a:solidFill>
                          <a:schemeClr val="bg1"/>
                        </a:solidFill>
                        <a:latin typeface="Helvetica" charset="0"/>
                      </a:endParaRPr>
                    </a:p>
                  </a:txBody>
                  <a:tcPr marL="12700" marR="12700" marT="12700" vert="horz" anchor="ctr">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r>
              <a:tr h="201930">
                <a:tc>
                  <a:txBody>
                    <a:bodyPr/>
                    <a:p>
                      <a:pPr indent="0">
                        <a:buNone/>
                      </a:pPr>
                      <a:r>
                        <a:rPr lang="en-US" sz="800" b="1">
                          <a:solidFill>
                            <a:schemeClr val="bg1"/>
                          </a:solidFill>
                          <a:latin typeface="Helvetica" charset="0"/>
                        </a:rPr>
                        <a:t>coverage</a:t>
                      </a:r>
                      <a:endParaRPr lang="en-US" sz="800" b="1">
                        <a:solidFill>
                          <a:schemeClr val="bg1"/>
                        </a:solidFill>
                        <a:latin typeface="Helvetica" charset="0"/>
                      </a:endParaRPr>
                    </a:p>
                  </a:txBody>
                  <a:tcPr marL="12700" marR="12700" marT="12700" vert="horz" anchor="ctr">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buNone/>
                      </a:pPr>
                      <a:r>
                        <a:rPr lang="en-US" sz="800" b="1">
                          <a:solidFill>
                            <a:schemeClr val="bg1"/>
                          </a:solidFill>
                          <a:latin typeface="Helvetica" charset="0"/>
                        </a:rPr>
                        <a:t>-0.183423</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buNone/>
                      </a:pPr>
                      <a:r>
                        <a:rPr lang="en-US" sz="800" b="1">
                          <a:solidFill>
                            <a:schemeClr val="bg1"/>
                          </a:solidFill>
                          <a:latin typeface="Helvetica" charset="0"/>
                        </a:rPr>
                        <a:t>1.70E-01</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buNone/>
                      </a:pPr>
                      <a:r>
                        <a:rPr lang="en-US" sz="800" b="1">
                          <a:solidFill>
                            <a:schemeClr val="bg1"/>
                          </a:solidFill>
                          <a:latin typeface="Helvetica" charset="0"/>
                        </a:rPr>
                        <a:t>0.469099</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buNone/>
                      </a:pPr>
                      <a:r>
                        <a:rPr lang="en-US" sz="800" b="1">
                          <a:solidFill>
                            <a:schemeClr val="bg1"/>
                          </a:solidFill>
                          <a:latin typeface="Helvetica" charset="0"/>
                        </a:rPr>
                        <a:t>0.092178</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buNone/>
                      </a:pPr>
                      <a:r>
                        <a:rPr lang="en-US" sz="800" b="1">
                          <a:solidFill>
                            <a:schemeClr val="bg1"/>
                          </a:solidFill>
                          <a:latin typeface="Helvetica" charset="0"/>
                        </a:rPr>
                        <a:t>1</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buNone/>
                      </a:pPr>
                      <a:r>
                        <a:rPr lang="en-US" sz="800" b="1">
                          <a:solidFill>
                            <a:schemeClr val="bg1"/>
                          </a:solidFill>
                          <a:latin typeface="Helvetica" charset="0"/>
                        </a:rPr>
                        <a:t>-0.373693</a:t>
                      </a:r>
                      <a:endParaRPr lang="en-US" sz="800" b="1">
                        <a:solidFill>
                          <a:schemeClr val="bg1"/>
                        </a:solidFill>
                        <a:latin typeface="Helvetica" charset="0"/>
                      </a:endParaRPr>
                    </a:p>
                  </a:txBody>
                  <a:tcPr marL="12700" marR="12700" marT="12700" vert="horz" anchor="ctr">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r>
              <a:tr h="201930">
                <a:tc>
                  <a:txBody>
                    <a:bodyPr/>
                    <a:p>
                      <a:pPr indent="0">
                        <a:buNone/>
                      </a:pPr>
                      <a:r>
                        <a:rPr lang="en-US" sz="800" b="1">
                          <a:solidFill>
                            <a:schemeClr val="bg1"/>
                          </a:solidFill>
                          <a:latin typeface="Helvetica" charset="0"/>
                        </a:rPr>
                        <a:t>leverage</a:t>
                      </a:r>
                      <a:endParaRPr lang="en-US" sz="800" b="1">
                        <a:solidFill>
                          <a:schemeClr val="bg1"/>
                        </a:solidFill>
                        <a:latin typeface="Helvetica" charset="0"/>
                      </a:endParaRPr>
                    </a:p>
                  </a:txBody>
                  <a:tcPr marL="12700" marR="12700" marT="12700" vert="horz" anchor="ctr">
                    <a:lnL>
                      <a:noFill/>
                    </a:lnL>
                    <a:lnR w="3175">
                      <a:solidFill>
                        <a:schemeClr val="bg1"/>
                      </a:solidFill>
                      <a:prstDash val="solid"/>
                    </a:lnR>
                    <a:lnT w="3175" cap="flat">
                      <a:solidFill>
                        <a:schemeClr val="bg1"/>
                      </a:solidFill>
                      <a:prstDash val="solid"/>
                    </a:lnT>
                    <a:lnB cap="flat">
                      <a:noFill/>
                    </a:lnB>
                    <a:lnTlToBr>
                      <a:noFill/>
                    </a:lnTlToBr>
                    <a:lnBlToTr>
                      <a:noFill/>
                    </a:lnBlToTr>
                    <a:solidFill>
                      <a:srgbClr val="C0ABD1"/>
                    </a:solidFill>
                  </a:tcPr>
                </a:tc>
                <a:tc>
                  <a:txBody>
                    <a:bodyPr/>
                    <a:p>
                      <a:pPr indent="0">
                        <a:buNone/>
                      </a:pPr>
                      <a:r>
                        <a:rPr lang="en-US" sz="800" b="1">
                          <a:solidFill>
                            <a:schemeClr val="bg1"/>
                          </a:solidFill>
                          <a:latin typeface="Helvetica" charset="0"/>
                        </a:rPr>
                        <a:t>0.161634</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cap="flat">
                      <a:noFill/>
                    </a:lnB>
                    <a:lnTlToBr>
                      <a:noFill/>
                    </a:lnTlToBr>
                    <a:lnBlToTr>
                      <a:noFill/>
                    </a:lnBlToTr>
                    <a:solidFill>
                      <a:srgbClr val="8ABAE2"/>
                    </a:solidFill>
                  </a:tcPr>
                </a:tc>
                <a:tc>
                  <a:txBody>
                    <a:bodyPr/>
                    <a:p>
                      <a:pPr indent="0">
                        <a:buNone/>
                      </a:pPr>
                      <a:r>
                        <a:rPr lang="en-US" sz="800" b="1">
                          <a:solidFill>
                            <a:schemeClr val="bg1"/>
                          </a:solidFill>
                          <a:latin typeface="Helvetica" charset="0"/>
                        </a:rPr>
                        <a:t>6.40E-02</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cap="flat">
                      <a:noFill/>
                    </a:lnB>
                    <a:lnTlToBr>
                      <a:noFill/>
                    </a:lnTlToBr>
                    <a:lnBlToTr>
                      <a:noFill/>
                    </a:lnBlToTr>
                    <a:solidFill>
                      <a:srgbClr val="C0ABD1"/>
                    </a:solidFill>
                  </a:tcPr>
                </a:tc>
                <a:tc>
                  <a:txBody>
                    <a:bodyPr/>
                    <a:p>
                      <a:pPr indent="0">
                        <a:buNone/>
                      </a:pPr>
                      <a:r>
                        <a:rPr lang="en-US" sz="800" b="1">
                          <a:solidFill>
                            <a:schemeClr val="bg1"/>
                          </a:solidFill>
                          <a:latin typeface="Helvetica" charset="0"/>
                        </a:rPr>
                        <a:t>-0.143495</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cap="flat">
                      <a:noFill/>
                    </a:lnB>
                    <a:lnTlToBr>
                      <a:noFill/>
                    </a:lnTlToBr>
                    <a:lnBlToTr>
                      <a:noFill/>
                    </a:lnBlToTr>
                    <a:solidFill>
                      <a:srgbClr val="8ABAE2"/>
                    </a:solidFill>
                  </a:tcPr>
                </a:tc>
                <a:tc>
                  <a:txBody>
                    <a:bodyPr/>
                    <a:p>
                      <a:pPr indent="0">
                        <a:buNone/>
                      </a:pPr>
                      <a:r>
                        <a:rPr lang="en-US" sz="800" b="1">
                          <a:solidFill>
                            <a:schemeClr val="bg1"/>
                          </a:solidFill>
                          <a:latin typeface="Helvetica" charset="0"/>
                        </a:rPr>
                        <a:t>0.046901</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cap="flat">
                      <a:noFill/>
                    </a:lnB>
                    <a:lnTlToBr>
                      <a:noFill/>
                    </a:lnTlToBr>
                    <a:lnBlToTr>
                      <a:noFill/>
                    </a:lnBlToTr>
                    <a:solidFill>
                      <a:srgbClr val="C0ABD1"/>
                    </a:solidFill>
                  </a:tcPr>
                </a:tc>
                <a:tc>
                  <a:txBody>
                    <a:bodyPr/>
                    <a:p>
                      <a:pPr indent="0">
                        <a:buNone/>
                      </a:pPr>
                      <a:r>
                        <a:rPr lang="en-US" sz="800" b="1">
                          <a:solidFill>
                            <a:schemeClr val="bg1"/>
                          </a:solidFill>
                          <a:latin typeface="Helvetica" charset="0"/>
                        </a:rPr>
                        <a:t>-0.373693</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cap="flat">
                      <a:noFill/>
                    </a:lnB>
                    <a:lnTlToBr>
                      <a:noFill/>
                    </a:lnTlToBr>
                    <a:lnBlToTr>
                      <a:noFill/>
                    </a:lnBlToTr>
                    <a:solidFill>
                      <a:srgbClr val="8ABAE2"/>
                    </a:solidFill>
                  </a:tcPr>
                </a:tc>
                <a:tc>
                  <a:txBody>
                    <a:bodyPr/>
                    <a:p>
                      <a:pPr indent="0">
                        <a:buNone/>
                      </a:pPr>
                      <a:r>
                        <a:rPr lang="en-US" sz="800" b="1">
                          <a:solidFill>
                            <a:schemeClr val="bg1"/>
                          </a:solidFill>
                          <a:latin typeface="Helvetica" charset="0"/>
                        </a:rPr>
                        <a:t>1</a:t>
                      </a:r>
                      <a:endParaRPr lang="en-US" sz="800" b="1">
                        <a:solidFill>
                          <a:schemeClr val="bg1"/>
                        </a:solidFill>
                        <a:latin typeface="Helvetica" charset="0"/>
                      </a:endParaRPr>
                    </a:p>
                  </a:txBody>
                  <a:tcPr marL="12700" marR="12700" marT="12700" vert="horz" anchor="ctr">
                    <a:lnL w="3175">
                      <a:solidFill>
                        <a:schemeClr val="bg1"/>
                      </a:solidFill>
                      <a:prstDash val="solid"/>
                    </a:lnL>
                    <a:lnR cap="flat">
                      <a:noFill/>
                    </a:lnR>
                    <a:lnT w="3175" cap="flat">
                      <a:solidFill>
                        <a:schemeClr val="bg1"/>
                      </a:solidFill>
                      <a:prstDash val="solid"/>
                    </a:lnT>
                    <a:lnB cap="flat">
                      <a:noFill/>
                    </a:lnB>
                    <a:lnTlToBr>
                      <a:noFill/>
                    </a:lnTlToBr>
                    <a:lnBlToTr>
                      <a:noFill/>
                    </a:lnBlToTr>
                    <a:solidFill>
                      <a:srgbClr val="C0ABD1"/>
                    </a:solidFill>
                  </a:tcPr>
                </a:tc>
              </a:tr>
            </a:tbl>
          </a:graphicData>
        </a:graphic>
      </p:graphicFrame>
      <p:graphicFrame>
        <p:nvGraphicFramePr>
          <p:cNvPr id="7" name="表格 6"/>
          <p:cNvGraphicFramePr/>
          <p:nvPr/>
        </p:nvGraphicFramePr>
        <p:xfrm>
          <a:off x="2068195" y="3322320"/>
          <a:ext cx="5019040" cy="1406525"/>
        </p:xfrm>
        <a:graphic>
          <a:graphicData uri="http://schemas.openxmlformats.org/drawingml/2006/table">
            <a:tbl>
              <a:tblPr firstRow="1" bandRow="1">
                <a:tableStyleId>{5C22544A-7EE6-4342-B048-85BDC9FD1C3A}</a:tableStyleId>
              </a:tblPr>
              <a:tblGrid>
                <a:gridCol w="934720"/>
                <a:gridCol w="839470"/>
                <a:gridCol w="636905"/>
                <a:gridCol w="779145"/>
                <a:gridCol w="609600"/>
                <a:gridCol w="609600"/>
                <a:gridCol w="609600"/>
              </a:tblGrid>
              <a:tr h="201295">
                <a:tc>
                  <a:txBody>
                    <a:bodyPr/>
                    <a:p>
                      <a:pPr algn="l">
                        <a:buClrTx/>
                        <a:buSzTx/>
                        <a:buFontTx/>
                        <a:buNone/>
                      </a:pPr>
                      <a:endParaRPr lang="en-US" sz="800">
                        <a:solidFill>
                          <a:schemeClr val="bg1"/>
                        </a:solidFill>
                        <a:latin typeface="Helvetica" charset="0"/>
                      </a:endParaRPr>
                    </a:p>
                  </a:txBody>
                  <a:tcPr marL="12700" marR="12700" marT="12700" vert="horz" anchor="ctr">
                    <a:lnL>
                      <a:noFill/>
                    </a:lnL>
                    <a:lnR w="3175">
                      <a:solidFill>
                        <a:schemeClr val="bg1"/>
                      </a:solidFill>
                      <a:prstDash val="solid"/>
                    </a:lnR>
                    <a:lnT cap="flat">
                      <a:noFill/>
                    </a:lnT>
                    <a:lnB w="3175" cap="flat">
                      <a:solidFill>
                        <a:schemeClr val="bg1"/>
                      </a:solidFill>
                      <a:prstDash val="solid"/>
                    </a:lnB>
                    <a:lnTlToBr>
                      <a:noFill/>
                    </a:lnTlToBr>
                    <a:lnBlToTr>
                      <a:noFill/>
                    </a:lnBlToTr>
                    <a:solidFill>
                      <a:srgbClr val="C0ABD1"/>
                    </a:solidFill>
                  </a:tcPr>
                </a:tc>
                <a:tc>
                  <a:txBody>
                    <a:bodyPr/>
                    <a:p>
                      <a:pPr algn="l">
                        <a:buClrTx/>
                        <a:buSzTx/>
                        <a:buFontTx/>
                        <a:buNone/>
                      </a:pPr>
                      <a:r>
                        <a:rPr lang="en-US" sz="800" b="1">
                          <a:solidFill>
                            <a:schemeClr val="bg1"/>
                          </a:solidFill>
                          <a:latin typeface="Helvetica" charset="0"/>
                        </a:rPr>
                        <a:t>borrow_amount</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cap="flat">
                      <a:noFill/>
                    </a:lnT>
                    <a:lnB w="3175" cap="flat">
                      <a:solidFill>
                        <a:schemeClr val="bg1"/>
                      </a:solidFill>
                      <a:prstDash val="solid"/>
                    </a:lnB>
                    <a:lnTlToBr>
                      <a:noFill/>
                    </a:lnTlToBr>
                    <a:lnBlToTr>
                      <a:noFill/>
                    </a:lnBlToTr>
                    <a:solidFill>
                      <a:srgbClr val="8ABAE2"/>
                    </a:solidFill>
                  </a:tcPr>
                </a:tc>
                <a:tc>
                  <a:txBody>
                    <a:bodyPr/>
                    <a:p>
                      <a:pPr algn="l">
                        <a:buClrTx/>
                        <a:buSzTx/>
                        <a:buFontTx/>
                        <a:buNone/>
                      </a:pPr>
                      <a:r>
                        <a:rPr lang="en-US" sz="800" b="1">
                          <a:solidFill>
                            <a:schemeClr val="bg1"/>
                          </a:solidFill>
                          <a:latin typeface="Helvetica" charset="0"/>
                        </a:rPr>
                        <a:t>bor_income</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cap="flat">
                      <a:noFill/>
                    </a:lnT>
                    <a:lnB w="3175" cap="flat">
                      <a:solidFill>
                        <a:schemeClr val="bg1"/>
                      </a:solidFill>
                      <a:prstDash val="solid"/>
                    </a:lnB>
                    <a:lnTlToBr>
                      <a:noFill/>
                    </a:lnTlToBr>
                    <a:lnBlToTr>
                      <a:noFill/>
                    </a:lnBlToTr>
                    <a:solidFill>
                      <a:srgbClr val="C0ABD1"/>
                    </a:solidFill>
                  </a:tcPr>
                </a:tc>
                <a:tc>
                  <a:txBody>
                    <a:bodyPr/>
                    <a:p>
                      <a:pPr algn="l">
                        <a:buClrTx/>
                        <a:buSzTx/>
                        <a:buFontTx/>
                        <a:buNone/>
                      </a:pPr>
                      <a:r>
                        <a:rPr lang="en-US" sz="800" b="1">
                          <a:solidFill>
                            <a:schemeClr val="bg1"/>
                          </a:solidFill>
                          <a:latin typeface="Helvetica" charset="0"/>
                        </a:rPr>
                        <a:t>free_cash_flow</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cap="flat">
                      <a:noFill/>
                    </a:lnT>
                    <a:lnB w="3175" cap="flat">
                      <a:solidFill>
                        <a:schemeClr val="bg1"/>
                      </a:solidFill>
                      <a:prstDash val="solid"/>
                    </a:lnB>
                    <a:lnTlToBr>
                      <a:noFill/>
                    </a:lnTlToBr>
                    <a:lnBlToTr>
                      <a:noFill/>
                    </a:lnBlToTr>
                    <a:solidFill>
                      <a:srgbClr val="8ABAE2"/>
                    </a:solidFill>
                  </a:tcPr>
                </a:tc>
                <a:tc>
                  <a:txBody>
                    <a:bodyPr/>
                    <a:p>
                      <a:pPr algn="l">
                        <a:buClrTx/>
                        <a:buSzTx/>
                        <a:buFontTx/>
                        <a:buNone/>
                      </a:pPr>
                      <a:r>
                        <a:rPr lang="en-US" sz="800" b="1">
                          <a:solidFill>
                            <a:schemeClr val="bg1"/>
                          </a:solidFill>
                          <a:latin typeface="Helvetica" charset="0"/>
                        </a:rPr>
                        <a:t>fico</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cap="flat">
                      <a:noFill/>
                    </a:lnT>
                    <a:lnB w="3175" cap="flat">
                      <a:solidFill>
                        <a:schemeClr val="bg1"/>
                      </a:solidFill>
                      <a:prstDash val="solid"/>
                    </a:lnB>
                    <a:lnTlToBr>
                      <a:noFill/>
                    </a:lnTlToBr>
                    <a:lnBlToTr>
                      <a:noFill/>
                    </a:lnBlToTr>
                    <a:solidFill>
                      <a:srgbClr val="C0ABD1"/>
                    </a:solidFill>
                  </a:tcPr>
                </a:tc>
                <a:tc>
                  <a:txBody>
                    <a:bodyPr/>
                    <a:p>
                      <a:pPr algn="l">
                        <a:buClrTx/>
                        <a:buSzTx/>
                        <a:buFontTx/>
                        <a:buNone/>
                      </a:pPr>
                      <a:r>
                        <a:rPr lang="en-US" sz="800" b="1">
                          <a:solidFill>
                            <a:schemeClr val="bg1"/>
                          </a:solidFill>
                          <a:latin typeface="Helvetica" charset="0"/>
                        </a:rPr>
                        <a:t>coverage</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cap="flat">
                      <a:noFill/>
                    </a:lnT>
                    <a:lnB w="3175" cap="flat">
                      <a:solidFill>
                        <a:schemeClr val="bg1"/>
                      </a:solidFill>
                      <a:prstDash val="solid"/>
                    </a:lnB>
                    <a:lnTlToBr>
                      <a:noFill/>
                    </a:lnTlToBr>
                    <a:lnBlToTr>
                      <a:noFill/>
                    </a:lnBlToTr>
                    <a:solidFill>
                      <a:srgbClr val="8ABAE2"/>
                    </a:solidFill>
                  </a:tcPr>
                </a:tc>
                <a:tc>
                  <a:txBody>
                    <a:bodyPr/>
                    <a:p>
                      <a:pPr algn="l">
                        <a:buClrTx/>
                        <a:buSzTx/>
                        <a:buFontTx/>
                        <a:buNone/>
                      </a:pPr>
                      <a:r>
                        <a:rPr lang="en-US" sz="800" b="1">
                          <a:solidFill>
                            <a:schemeClr val="bg1"/>
                          </a:solidFill>
                          <a:latin typeface="Helvetica" charset="0"/>
                        </a:rPr>
                        <a:t>leverage</a:t>
                      </a:r>
                      <a:endParaRPr lang="en-US" sz="800" b="1">
                        <a:solidFill>
                          <a:schemeClr val="bg1"/>
                        </a:solidFill>
                        <a:latin typeface="Helvetica" charset="0"/>
                      </a:endParaRPr>
                    </a:p>
                  </a:txBody>
                  <a:tcPr marL="12700" marR="12700" marT="12700" vert="horz" anchor="ctr">
                    <a:lnL w="3175">
                      <a:solidFill>
                        <a:schemeClr val="bg1"/>
                      </a:solidFill>
                      <a:prstDash val="solid"/>
                    </a:lnL>
                    <a:lnR cap="flat">
                      <a:noFill/>
                    </a:lnR>
                    <a:lnT cap="flat">
                      <a:noFill/>
                    </a:lnT>
                    <a:lnB w="3175" cap="flat">
                      <a:solidFill>
                        <a:schemeClr val="bg1"/>
                      </a:solidFill>
                      <a:prstDash val="solid"/>
                    </a:lnB>
                    <a:lnTlToBr>
                      <a:noFill/>
                    </a:lnTlToBr>
                    <a:lnBlToTr>
                      <a:noFill/>
                    </a:lnBlToTr>
                    <a:solidFill>
                      <a:srgbClr val="C0ABD1"/>
                    </a:solidFill>
                  </a:tcPr>
                </a:tc>
              </a:tr>
              <a:tr h="201295">
                <a:tc>
                  <a:txBody>
                    <a:bodyPr/>
                    <a:p>
                      <a:pPr algn="l">
                        <a:buClrTx/>
                        <a:buSzTx/>
                        <a:buFontTx/>
                        <a:buNone/>
                      </a:pPr>
                      <a:r>
                        <a:rPr lang="en-US" sz="800" b="1">
                          <a:solidFill>
                            <a:schemeClr val="bg1"/>
                          </a:solidFill>
                          <a:latin typeface="Helvetica" charset="0"/>
                        </a:rPr>
                        <a:t>borrow_amount</a:t>
                      </a:r>
                      <a:endParaRPr lang="en-US" sz="800" b="1">
                        <a:solidFill>
                          <a:schemeClr val="bg1"/>
                        </a:solidFill>
                        <a:latin typeface="Helvetica" charset="0"/>
                      </a:endParaRPr>
                    </a:p>
                  </a:txBody>
                  <a:tcPr marL="12700" marR="12700" marT="12700" vert="horz" anchor="ctr">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algn="l">
                        <a:buClrTx/>
                        <a:buSzTx/>
                        <a:buFontTx/>
                        <a:buNone/>
                      </a:pPr>
                      <a:r>
                        <a:rPr lang="en-US" sz="800" b="1">
                          <a:solidFill>
                            <a:schemeClr val="bg1"/>
                          </a:solidFill>
                          <a:latin typeface="Helvetica" charset="0"/>
                        </a:rPr>
                        <a:t>1</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algn="l">
                        <a:buClrTx/>
                        <a:buSzTx/>
                        <a:buFontTx/>
                        <a:buNone/>
                      </a:pPr>
                      <a:r>
                        <a:rPr lang="en-US" sz="800" b="1">
                          <a:solidFill>
                            <a:schemeClr val="bg1"/>
                          </a:solidFill>
                          <a:latin typeface="Helvetica" charset="0"/>
                        </a:rPr>
                        <a:t>5.01E-01</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algn="l">
                        <a:buClrTx/>
                        <a:buSzTx/>
                        <a:buFontTx/>
                        <a:buNone/>
                      </a:pPr>
                      <a:r>
                        <a:rPr lang="en-US" sz="800" b="1">
                          <a:solidFill>
                            <a:schemeClr val="bg1"/>
                          </a:solidFill>
                          <a:latin typeface="Helvetica" charset="0"/>
                        </a:rPr>
                        <a:t>0.388042</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algn="l">
                        <a:buClrTx/>
                        <a:buSzTx/>
                        <a:buFontTx/>
                        <a:buNone/>
                      </a:pPr>
                      <a:r>
                        <a:rPr lang="en-US" sz="800" b="1">
                          <a:solidFill>
                            <a:schemeClr val="bg1"/>
                          </a:solidFill>
                          <a:latin typeface="Helvetica" charset="0"/>
                        </a:rPr>
                        <a:t>0.03107</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algn="l">
                        <a:buClrTx/>
                        <a:buSzTx/>
                        <a:buFontTx/>
                        <a:buNone/>
                      </a:pPr>
                      <a:r>
                        <a:rPr lang="en-US" sz="800" b="1">
                          <a:solidFill>
                            <a:schemeClr val="bg1"/>
                          </a:solidFill>
                          <a:latin typeface="Helvetica" charset="0"/>
                        </a:rPr>
                        <a:t>-0.117213</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algn="l">
                        <a:buClrTx/>
                        <a:buSzTx/>
                        <a:buFontTx/>
                        <a:buNone/>
                      </a:pPr>
                      <a:r>
                        <a:rPr lang="en-US" sz="800" b="1">
                          <a:solidFill>
                            <a:schemeClr val="bg1"/>
                          </a:solidFill>
                          <a:latin typeface="Helvetica" charset="0"/>
                        </a:rPr>
                        <a:t>0.009783</a:t>
                      </a:r>
                      <a:endParaRPr lang="en-US" sz="800" b="1">
                        <a:solidFill>
                          <a:schemeClr val="bg1"/>
                        </a:solidFill>
                        <a:latin typeface="Helvetica" charset="0"/>
                      </a:endParaRPr>
                    </a:p>
                  </a:txBody>
                  <a:tcPr marL="12700" marR="12700" marT="12700" vert="horz" anchor="ctr">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r>
              <a:tr h="201295">
                <a:tc>
                  <a:txBody>
                    <a:bodyPr/>
                    <a:p>
                      <a:pPr algn="l">
                        <a:buClrTx/>
                        <a:buSzTx/>
                        <a:buFontTx/>
                        <a:buNone/>
                      </a:pPr>
                      <a:r>
                        <a:rPr lang="en-US" sz="800" b="1">
                          <a:solidFill>
                            <a:schemeClr val="bg1"/>
                          </a:solidFill>
                          <a:latin typeface="Helvetica" charset="0"/>
                        </a:rPr>
                        <a:t>bor_income</a:t>
                      </a:r>
                      <a:endParaRPr lang="en-US" sz="800" b="1">
                        <a:solidFill>
                          <a:schemeClr val="bg1"/>
                        </a:solidFill>
                        <a:latin typeface="Helvetica" charset="0"/>
                      </a:endParaRPr>
                    </a:p>
                  </a:txBody>
                  <a:tcPr marL="12700" marR="12700" marT="12700" vert="horz" anchor="ctr">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algn="l">
                        <a:buClrTx/>
                        <a:buSzTx/>
                        <a:buFontTx/>
                        <a:buNone/>
                      </a:pPr>
                      <a:r>
                        <a:rPr lang="en-US" sz="800" b="1">
                          <a:solidFill>
                            <a:schemeClr val="bg1"/>
                          </a:solidFill>
                          <a:latin typeface="Helvetica" charset="0"/>
                        </a:rPr>
                        <a:t>0.501494</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algn="l">
                        <a:buClrTx/>
                        <a:buSzTx/>
                        <a:buFontTx/>
                        <a:buNone/>
                      </a:pPr>
                      <a:r>
                        <a:rPr lang="en-US" sz="800" b="1">
                          <a:solidFill>
                            <a:schemeClr val="bg1"/>
                          </a:solidFill>
                          <a:latin typeface="Helvetica" charset="0"/>
                        </a:rPr>
                        <a:t>1</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algn="l">
                        <a:buClrTx/>
                        <a:buSzTx/>
                        <a:buFontTx/>
                        <a:buNone/>
                      </a:pPr>
                      <a:r>
                        <a:rPr lang="en-US" sz="800" b="1">
                          <a:solidFill>
                            <a:schemeClr val="bg1"/>
                          </a:solidFill>
                          <a:latin typeface="Helvetica" charset="0"/>
                        </a:rPr>
                        <a:t>0.85701</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algn="l">
                        <a:buClrTx/>
                        <a:buSzTx/>
                        <a:buFontTx/>
                        <a:buNone/>
                      </a:pPr>
                      <a:r>
                        <a:rPr lang="en-US" sz="800" b="1">
                          <a:solidFill>
                            <a:schemeClr val="bg1"/>
                          </a:solidFill>
                          <a:latin typeface="Helvetica" charset="0"/>
                        </a:rPr>
                        <a:t>0.118781</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algn="l">
                        <a:buClrTx/>
                        <a:buSzTx/>
                        <a:buFontTx/>
                        <a:buNone/>
                      </a:pPr>
                      <a:r>
                        <a:rPr lang="en-US" sz="800" b="1">
                          <a:solidFill>
                            <a:schemeClr val="bg1"/>
                          </a:solidFill>
                          <a:latin typeface="Helvetica" charset="0"/>
                        </a:rPr>
                        <a:t>0.066781</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algn="l">
                        <a:buClrTx/>
                        <a:buSzTx/>
                        <a:buFontTx/>
                        <a:buNone/>
                      </a:pPr>
                      <a:r>
                        <a:rPr lang="en-US" sz="800" b="1">
                          <a:solidFill>
                            <a:schemeClr val="bg1"/>
                          </a:solidFill>
                          <a:latin typeface="Helvetica" charset="0"/>
                        </a:rPr>
                        <a:t>-0.039</a:t>
                      </a:r>
                      <a:endParaRPr lang="en-US" sz="800" b="1">
                        <a:solidFill>
                          <a:schemeClr val="bg1"/>
                        </a:solidFill>
                        <a:latin typeface="Helvetica" charset="0"/>
                      </a:endParaRPr>
                    </a:p>
                  </a:txBody>
                  <a:tcPr marL="12700" marR="12700" marT="12700" vert="horz" anchor="ctr">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r>
              <a:tr h="201295">
                <a:tc>
                  <a:txBody>
                    <a:bodyPr/>
                    <a:p>
                      <a:pPr algn="l">
                        <a:buClrTx/>
                        <a:buSzTx/>
                        <a:buFontTx/>
                        <a:buNone/>
                      </a:pPr>
                      <a:r>
                        <a:rPr lang="en-US" sz="800" b="1">
                          <a:solidFill>
                            <a:schemeClr val="bg1"/>
                          </a:solidFill>
                          <a:latin typeface="Helvetica" charset="0"/>
                        </a:rPr>
                        <a:t>free_cash_flow</a:t>
                      </a:r>
                      <a:endParaRPr lang="en-US" sz="800" b="1">
                        <a:solidFill>
                          <a:schemeClr val="bg1"/>
                        </a:solidFill>
                        <a:latin typeface="Helvetica" charset="0"/>
                      </a:endParaRPr>
                    </a:p>
                  </a:txBody>
                  <a:tcPr marL="12700" marR="12700" marT="12700" vert="horz" anchor="ctr">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algn="l">
                        <a:buClrTx/>
                        <a:buSzTx/>
                        <a:buFontTx/>
                        <a:buNone/>
                      </a:pPr>
                      <a:r>
                        <a:rPr lang="en-US" sz="800" b="1">
                          <a:solidFill>
                            <a:schemeClr val="bg1"/>
                          </a:solidFill>
                          <a:latin typeface="Helvetica" charset="0"/>
                        </a:rPr>
                        <a:t>0.388042</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algn="l">
                        <a:buClrTx/>
                        <a:buSzTx/>
                        <a:buFontTx/>
                        <a:buNone/>
                      </a:pPr>
                      <a:r>
                        <a:rPr lang="en-US" sz="800" b="1">
                          <a:solidFill>
                            <a:schemeClr val="bg1"/>
                          </a:solidFill>
                          <a:latin typeface="Helvetica" charset="0"/>
                        </a:rPr>
                        <a:t>0.85701</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algn="l">
                        <a:buClrTx/>
                        <a:buSzTx/>
                        <a:buFontTx/>
                        <a:buNone/>
                      </a:pPr>
                      <a:r>
                        <a:rPr lang="en-US" sz="800" b="1">
                          <a:solidFill>
                            <a:schemeClr val="bg1"/>
                          </a:solidFill>
                          <a:latin typeface="Helvetica" charset="0"/>
                        </a:rPr>
                        <a:t>1</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algn="l">
                        <a:buClrTx/>
                        <a:buSzTx/>
                        <a:buFontTx/>
                        <a:buNone/>
                      </a:pPr>
                      <a:r>
                        <a:rPr lang="en-US" sz="800" b="1">
                          <a:solidFill>
                            <a:schemeClr val="bg1"/>
                          </a:solidFill>
                          <a:latin typeface="Helvetica" charset="0"/>
                        </a:rPr>
                        <a:t>0.155702</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algn="l">
                        <a:buClrTx/>
                        <a:buSzTx/>
                        <a:buFontTx/>
                        <a:buNone/>
                      </a:pPr>
                      <a:r>
                        <a:rPr lang="en-US" sz="800" b="1">
                          <a:solidFill>
                            <a:schemeClr val="bg1"/>
                          </a:solidFill>
                          <a:latin typeface="Helvetica" charset="0"/>
                        </a:rPr>
                        <a:t>0.355233</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algn="l">
                        <a:buClrTx/>
                        <a:buSzTx/>
                        <a:buFontTx/>
                        <a:buNone/>
                      </a:pPr>
                      <a:r>
                        <a:rPr lang="en-US" sz="800" b="1">
                          <a:solidFill>
                            <a:schemeClr val="bg1"/>
                          </a:solidFill>
                          <a:latin typeface="Helvetica" charset="0"/>
                        </a:rPr>
                        <a:t>-0.17</a:t>
                      </a:r>
                      <a:endParaRPr lang="en-US" sz="800" b="1">
                        <a:solidFill>
                          <a:schemeClr val="bg1"/>
                        </a:solidFill>
                        <a:latin typeface="Helvetica" charset="0"/>
                      </a:endParaRPr>
                    </a:p>
                  </a:txBody>
                  <a:tcPr marL="12700" marR="12700" marT="12700" vert="horz" anchor="ctr">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r>
              <a:tr h="201295">
                <a:tc>
                  <a:txBody>
                    <a:bodyPr/>
                    <a:p>
                      <a:pPr algn="l">
                        <a:buClrTx/>
                        <a:buSzTx/>
                        <a:buFontTx/>
                        <a:buNone/>
                      </a:pPr>
                      <a:r>
                        <a:rPr lang="en-US" sz="800" b="1">
                          <a:solidFill>
                            <a:schemeClr val="bg1"/>
                          </a:solidFill>
                          <a:latin typeface="Helvetica" charset="0"/>
                        </a:rPr>
                        <a:t>fico</a:t>
                      </a:r>
                      <a:endParaRPr lang="en-US" sz="800" b="1">
                        <a:solidFill>
                          <a:schemeClr val="bg1"/>
                        </a:solidFill>
                        <a:latin typeface="Helvetica" charset="0"/>
                      </a:endParaRPr>
                    </a:p>
                  </a:txBody>
                  <a:tcPr marL="12700" marR="12700" marT="12700" vert="horz" anchor="ctr">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algn="l">
                        <a:buClrTx/>
                        <a:buSzTx/>
                        <a:buFontTx/>
                        <a:buNone/>
                      </a:pPr>
                      <a:r>
                        <a:rPr lang="en-US" sz="800" b="1">
                          <a:solidFill>
                            <a:schemeClr val="bg1"/>
                          </a:solidFill>
                          <a:latin typeface="Helvetica" charset="0"/>
                        </a:rPr>
                        <a:t>0.03107</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algn="l">
                        <a:buClrTx/>
                        <a:buSzTx/>
                        <a:buFontTx/>
                        <a:buNone/>
                      </a:pPr>
                      <a:r>
                        <a:rPr lang="en-US" sz="800" b="1">
                          <a:solidFill>
                            <a:schemeClr val="bg1"/>
                          </a:solidFill>
                          <a:latin typeface="Helvetica" charset="0"/>
                        </a:rPr>
                        <a:t>0.118781</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algn="l">
                        <a:buClrTx/>
                        <a:buSzTx/>
                        <a:buFontTx/>
                        <a:buNone/>
                      </a:pPr>
                      <a:r>
                        <a:rPr lang="en-US" sz="800" b="1">
                          <a:solidFill>
                            <a:schemeClr val="bg1"/>
                          </a:solidFill>
                          <a:latin typeface="Helvetica" charset="0"/>
                        </a:rPr>
                        <a:t>0.155702</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algn="l">
                        <a:buClrTx/>
                        <a:buSzTx/>
                        <a:buFontTx/>
                        <a:buNone/>
                      </a:pPr>
                      <a:r>
                        <a:rPr lang="en-US" sz="800" b="1">
                          <a:solidFill>
                            <a:schemeClr val="bg1"/>
                          </a:solidFill>
                          <a:latin typeface="Helvetica" charset="0"/>
                        </a:rPr>
                        <a:t>1</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algn="l">
                        <a:buClrTx/>
                        <a:buSzTx/>
                        <a:buFontTx/>
                        <a:buNone/>
                      </a:pPr>
                      <a:r>
                        <a:rPr lang="en-US" sz="800" b="1">
                          <a:solidFill>
                            <a:schemeClr val="bg1"/>
                          </a:solidFill>
                          <a:latin typeface="Helvetica" charset="0"/>
                        </a:rPr>
                        <a:t>0.027152</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algn="l">
                        <a:buClrTx/>
                        <a:buSzTx/>
                        <a:buFontTx/>
                        <a:buNone/>
                      </a:pPr>
                      <a:r>
                        <a:rPr lang="en-US" sz="800" b="1">
                          <a:solidFill>
                            <a:schemeClr val="bg1"/>
                          </a:solidFill>
                          <a:latin typeface="Helvetica" charset="0"/>
                        </a:rPr>
                        <a:t>0.06988</a:t>
                      </a:r>
                      <a:endParaRPr lang="en-US" sz="800" b="1">
                        <a:solidFill>
                          <a:schemeClr val="bg1"/>
                        </a:solidFill>
                        <a:latin typeface="Helvetica" charset="0"/>
                      </a:endParaRPr>
                    </a:p>
                  </a:txBody>
                  <a:tcPr marL="12700" marR="12700" marT="12700" vert="horz" anchor="ctr">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r>
              <a:tr h="201295">
                <a:tc>
                  <a:txBody>
                    <a:bodyPr/>
                    <a:p>
                      <a:pPr algn="l">
                        <a:buClrTx/>
                        <a:buSzTx/>
                        <a:buFontTx/>
                        <a:buNone/>
                      </a:pPr>
                      <a:r>
                        <a:rPr lang="en-US" sz="800" b="1">
                          <a:solidFill>
                            <a:schemeClr val="bg1"/>
                          </a:solidFill>
                          <a:latin typeface="Helvetica" charset="0"/>
                        </a:rPr>
                        <a:t>coverage</a:t>
                      </a:r>
                      <a:endParaRPr lang="en-US" sz="800" b="1">
                        <a:solidFill>
                          <a:schemeClr val="bg1"/>
                        </a:solidFill>
                        <a:latin typeface="Helvetica" charset="0"/>
                      </a:endParaRPr>
                    </a:p>
                  </a:txBody>
                  <a:tcPr marL="12700" marR="12700" marT="12700" vert="horz" anchor="ctr">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algn="l">
                        <a:buClrTx/>
                        <a:buSzTx/>
                        <a:buFontTx/>
                        <a:buNone/>
                      </a:pPr>
                      <a:r>
                        <a:rPr lang="en-US" sz="800" b="1">
                          <a:solidFill>
                            <a:schemeClr val="bg1"/>
                          </a:solidFill>
                          <a:latin typeface="Helvetica" charset="0"/>
                        </a:rPr>
                        <a:t>-0.117213</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algn="l">
                        <a:buClrTx/>
                        <a:buSzTx/>
                        <a:buFontTx/>
                        <a:buNone/>
                      </a:pPr>
                      <a:r>
                        <a:rPr lang="en-US" sz="800" b="1">
                          <a:solidFill>
                            <a:schemeClr val="bg1"/>
                          </a:solidFill>
                          <a:latin typeface="Helvetica" charset="0"/>
                        </a:rPr>
                        <a:t>6.68E-02</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algn="l">
                        <a:buClrTx/>
                        <a:buSzTx/>
                        <a:buFontTx/>
                        <a:buNone/>
                      </a:pPr>
                      <a:r>
                        <a:rPr lang="en-US" sz="800" b="1">
                          <a:solidFill>
                            <a:schemeClr val="bg1"/>
                          </a:solidFill>
                          <a:latin typeface="Helvetica" charset="0"/>
                        </a:rPr>
                        <a:t>0.355233</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algn="l">
                        <a:buClrTx/>
                        <a:buSzTx/>
                        <a:buFontTx/>
                        <a:buNone/>
                      </a:pPr>
                      <a:r>
                        <a:rPr lang="en-US" sz="800" b="1">
                          <a:solidFill>
                            <a:schemeClr val="bg1"/>
                          </a:solidFill>
                          <a:latin typeface="Helvetica" charset="0"/>
                        </a:rPr>
                        <a:t>0.027152</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algn="l">
                        <a:buClrTx/>
                        <a:buSzTx/>
                        <a:buFontTx/>
                        <a:buNone/>
                      </a:pPr>
                      <a:r>
                        <a:rPr lang="en-US" sz="800" b="1">
                          <a:solidFill>
                            <a:schemeClr val="bg1"/>
                          </a:solidFill>
                          <a:latin typeface="Helvetica" charset="0"/>
                        </a:rPr>
                        <a:t>1</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algn="l">
                        <a:buClrTx/>
                        <a:buSzTx/>
                        <a:buFontTx/>
                        <a:buNone/>
                      </a:pPr>
                      <a:r>
                        <a:rPr lang="en-US" sz="800" b="1">
                          <a:solidFill>
                            <a:schemeClr val="bg1"/>
                          </a:solidFill>
                          <a:latin typeface="Helvetica" charset="0"/>
                        </a:rPr>
                        <a:t>-0.368872</a:t>
                      </a:r>
                      <a:endParaRPr lang="en-US" sz="800" b="1">
                        <a:solidFill>
                          <a:schemeClr val="bg1"/>
                        </a:solidFill>
                        <a:latin typeface="Helvetica" charset="0"/>
                      </a:endParaRPr>
                    </a:p>
                  </a:txBody>
                  <a:tcPr marL="12700" marR="12700" marT="12700" vert="horz" anchor="ctr">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r>
              <a:tr h="201295">
                <a:tc>
                  <a:txBody>
                    <a:bodyPr/>
                    <a:p>
                      <a:pPr algn="l">
                        <a:buClrTx/>
                        <a:buSzTx/>
                        <a:buFontTx/>
                        <a:buNone/>
                      </a:pPr>
                      <a:r>
                        <a:rPr lang="en-US" sz="800" b="1">
                          <a:solidFill>
                            <a:schemeClr val="bg1"/>
                          </a:solidFill>
                          <a:latin typeface="Helvetica" charset="0"/>
                        </a:rPr>
                        <a:t>leverage</a:t>
                      </a:r>
                      <a:endParaRPr lang="en-US" sz="800" b="1">
                        <a:solidFill>
                          <a:schemeClr val="bg1"/>
                        </a:solidFill>
                        <a:latin typeface="Helvetica" charset="0"/>
                      </a:endParaRPr>
                    </a:p>
                  </a:txBody>
                  <a:tcPr marL="12700" marR="12700" marT="12700" vert="horz" anchor="ctr">
                    <a:lnL>
                      <a:noFill/>
                    </a:lnL>
                    <a:lnR w="3175">
                      <a:solidFill>
                        <a:schemeClr val="bg1"/>
                      </a:solidFill>
                      <a:prstDash val="solid"/>
                    </a:lnR>
                    <a:lnT w="3175" cap="flat">
                      <a:solidFill>
                        <a:schemeClr val="bg1"/>
                      </a:solidFill>
                      <a:prstDash val="solid"/>
                    </a:lnT>
                    <a:lnB cap="flat">
                      <a:noFill/>
                    </a:lnB>
                    <a:lnTlToBr>
                      <a:noFill/>
                    </a:lnTlToBr>
                    <a:lnBlToTr>
                      <a:noFill/>
                    </a:lnBlToTr>
                    <a:solidFill>
                      <a:srgbClr val="C0ABD1"/>
                    </a:solidFill>
                  </a:tcPr>
                </a:tc>
                <a:tc>
                  <a:txBody>
                    <a:bodyPr/>
                    <a:p>
                      <a:pPr algn="l">
                        <a:buClrTx/>
                        <a:buSzTx/>
                        <a:buFontTx/>
                        <a:buNone/>
                      </a:pPr>
                      <a:r>
                        <a:rPr lang="en-US" sz="800" b="1">
                          <a:solidFill>
                            <a:schemeClr val="bg1"/>
                          </a:solidFill>
                          <a:latin typeface="Helvetica" charset="0"/>
                        </a:rPr>
                        <a:t>0.009783</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cap="flat">
                      <a:noFill/>
                    </a:lnB>
                    <a:lnTlToBr>
                      <a:noFill/>
                    </a:lnTlToBr>
                    <a:lnBlToTr>
                      <a:noFill/>
                    </a:lnBlToTr>
                    <a:solidFill>
                      <a:srgbClr val="8ABAE2"/>
                    </a:solidFill>
                  </a:tcPr>
                </a:tc>
                <a:tc>
                  <a:txBody>
                    <a:bodyPr/>
                    <a:p>
                      <a:pPr algn="l">
                        <a:buClrTx/>
                        <a:buSzTx/>
                        <a:buFontTx/>
                        <a:buNone/>
                      </a:pPr>
                      <a:r>
                        <a:rPr lang="en-US" sz="800" b="1">
                          <a:solidFill>
                            <a:schemeClr val="bg1"/>
                          </a:solidFill>
                          <a:latin typeface="Helvetica" charset="0"/>
                        </a:rPr>
                        <a:t>-3.94E-02</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cap="flat">
                      <a:noFill/>
                    </a:lnB>
                    <a:lnTlToBr>
                      <a:noFill/>
                    </a:lnTlToBr>
                    <a:lnBlToTr>
                      <a:noFill/>
                    </a:lnBlToTr>
                    <a:solidFill>
                      <a:srgbClr val="C0ABD1"/>
                    </a:solidFill>
                  </a:tcPr>
                </a:tc>
                <a:tc>
                  <a:txBody>
                    <a:bodyPr/>
                    <a:p>
                      <a:pPr algn="l">
                        <a:buClrTx/>
                        <a:buSzTx/>
                        <a:buFontTx/>
                        <a:buNone/>
                      </a:pPr>
                      <a:r>
                        <a:rPr lang="en-US" sz="800" b="1">
                          <a:solidFill>
                            <a:schemeClr val="bg1"/>
                          </a:solidFill>
                          <a:latin typeface="Helvetica" charset="0"/>
                        </a:rPr>
                        <a:t>-0.172078</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cap="flat">
                      <a:noFill/>
                    </a:lnB>
                    <a:lnTlToBr>
                      <a:noFill/>
                    </a:lnTlToBr>
                    <a:lnBlToTr>
                      <a:noFill/>
                    </a:lnBlToTr>
                    <a:solidFill>
                      <a:srgbClr val="8ABAE2"/>
                    </a:solidFill>
                  </a:tcPr>
                </a:tc>
                <a:tc>
                  <a:txBody>
                    <a:bodyPr/>
                    <a:p>
                      <a:pPr algn="l">
                        <a:buClrTx/>
                        <a:buSzTx/>
                        <a:buFontTx/>
                        <a:buNone/>
                      </a:pPr>
                      <a:r>
                        <a:rPr lang="en-US" sz="800" b="1">
                          <a:solidFill>
                            <a:schemeClr val="bg1"/>
                          </a:solidFill>
                          <a:latin typeface="Helvetica" charset="0"/>
                        </a:rPr>
                        <a:t>0.06988</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cap="flat">
                      <a:noFill/>
                    </a:lnB>
                    <a:lnTlToBr>
                      <a:noFill/>
                    </a:lnTlToBr>
                    <a:lnBlToTr>
                      <a:noFill/>
                    </a:lnBlToTr>
                    <a:solidFill>
                      <a:srgbClr val="C0ABD1"/>
                    </a:solidFill>
                  </a:tcPr>
                </a:tc>
                <a:tc>
                  <a:txBody>
                    <a:bodyPr/>
                    <a:p>
                      <a:pPr algn="l">
                        <a:buClrTx/>
                        <a:buSzTx/>
                        <a:buFontTx/>
                        <a:buNone/>
                      </a:pPr>
                      <a:r>
                        <a:rPr lang="en-US" sz="800" b="1">
                          <a:solidFill>
                            <a:schemeClr val="bg1"/>
                          </a:solidFill>
                          <a:latin typeface="Helvetica" charset="0"/>
                        </a:rPr>
                        <a:t>-0.368872</a:t>
                      </a:r>
                      <a:endParaRPr lang="en-US" sz="800" b="1">
                        <a:solidFill>
                          <a:schemeClr val="bg1"/>
                        </a:solidFill>
                        <a:latin typeface="Helvetica" charset="0"/>
                      </a:endParaRPr>
                    </a:p>
                  </a:txBody>
                  <a:tcPr marL="12700" marR="12700" marT="12700" vert="horz" anchor="ctr">
                    <a:lnL w="3175">
                      <a:solidFill>
                        <a:schemeClr val="bg1"/>
                      </a:solidFill>
                      <a:prstDash val="solid"/>
                    </a:lnL>
                    <a:lnR w="3175">
                      <a:solidFill>
                        <a:schemeClr val="bg1"/>
                      </a:solidFill>
                      <a:prstDash val="solid"/>
                    </a:lnR>
                    <a:lnT w="3175" cap="flat">
                      <a:solidFill>
                        <a:schemeClr val="bg1"/>
                      </a:solidFill>
                      <a:prstDash val="solid"/>
                    </a:lnT>
                    <a:lnB cap="flat">
                      <a:noFill/>
                    </a:lnB>
                    <a:lnTlToBr>
                      <a:noFill/>
                    </a:lnTlToBr>
                    <a:lnBlToTr>
                      <a:noFill/>
                    </a:lnBlToTr>
                    <a:solidFill>
                      <a:srgbClr val="8ABAE2"/>
                    </a:solidFill>
                  </a:tcPr>
                </a:tc>
                <a:tc>
                  <a:txBody>
                    <a:bodyPr/>
                    <a:p>
                      <a:pPr algn="l">
                        <a:buClrTx/>
                        <a:buSzTx/>
                        <a:buFontTx/>
                        <a:buNone/>
                      </a:pPr>
                      <a:r>
                        <a:rPr lang="en-US" sz="800" b="1">
                          <a:solidFill>
                            <a:schemeClr val="bg1"/>
                          </a:solidFill>
                          <a:latin typeface="Helvetica" charset="0"/>
                        </a:rPr>
                        <a:t>1</a:t>
                      </a:r>
                      <a:endParaRPr lang="en-US" sz="800" b="1">
                        <a:solidFill>
                          <a:schemeClr val="bg1"/>
                        </a:solidFill>
                        <a:latin typeface="Helvetica" charset="0"/>
                      </a:endParaRPr>
                    </a:p>
                  </a:txBody>
                  <a:tcPr marL="12700" marR="12700" marT="12700" vert="horz" anchor="ctr">
                    <a:lnL w="3175">
                      <a:solidFill>
                        <a:schemeClr val="bg1"/>
                      </a:solidFill>
                      <a:prstDash val="solid"/>
                    </a:lnL>
                    <a:lnR cap="flat">
                      <a:noFill/>
                    </a:lnR>
                    <a:lnT w="3175" cap="flat">
                      <a:solidFill>
                        <a:schemeClr val="bg1"/>
                      </a:solidFill>
                      <a:prstDash val="solid"/>
                    </a:lnT>
                    <a:lnB cap="flat">
                      <a:noFill/>
                    </a:lnB>
                    <a:lnTlToBr>
                      <a:noFill/>
                    </a:lnTlToBr>
                    <a:lnBlToTr>
                      <a:noFill/>
                    </a:lnBlToTr>
                    <a:solidFill>
                      <a:srgbClr val="C0ABD1"/>
                    </a:solidFill>
                  </a:tcPr>
                </a:tc>
              </a:tr>
            </a:tbl>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solidFill>
                  <a:schemeClr val="bg1">
                    <a:lumMod val="50000"/>
                  </a:schemeClr>
                </a:solidFill>
                <a:latin typeface="微软雅黑" panose="020B0503020204020204" pitchFamily="34" charset="-122"/>
                <a:ea typeface="微软雅黑" panose="020B0503020204020204" pitchFamily="34" charset="-122"/>
              </a:rPr>
              <a:t>Borrow Amount</a:t>
            </a:r>
            <a:endParaRPr lang="en-US" sz="18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67740" y="1371600"/>
            <a:ext cx="3969385" cy="2606040"/>
          </a:xfrm>
          <a:prstGeom prst="rect">
            <a:avLst/>
          </a:prstGeom>
        </p:spPr>
      </p:pic>
      <p:graphicFrame>
        <p:nvGraphicFramePr>
          <p:cNvPr id="3" name="表格 2"/>
          <p:cNvGraphicFramePr/>
          <p:nvPr/>
        </p:nvGraphicFramePr>
        <p:xfrm>
          <a:off x="5842635" y="1192117"/>
          <a:ext cx="2213610" cy="2965450"/>
        </p:xfrm>
        <a:graphic>
          <a:graphicData uri="http://schemas.openxmlformats.org/drawingml/2006/table">
            <a:tbl>
              <a:tblPr firstRow="1" bandRow="1">
                <a:tableStyleId>{5C22544A-7EE6-4342-B048-85BDC9FD1C3A}</a:tableStyleId>
              </a:tblPr>
              <a:tblGrid>
                <a:gridCol w="684530"/>
                <a:gridCol w="764540"/>
                <a:gridCol w="764540"/>
              </a:tblGrid>
              <a:tr h="374650">
                <a:tc>
                  <a:txBody>
                    <a:bodyPr/>
                    <a:p>
                      <a:pPr indent="0" algn="ctr">
                        <a:buNone/>
                      </a:pPr>
                      <a:endParaRPr lang="en-US" altLang="en-US" sz="800" b="0">
                        <a:solidFill>
                          <a:schemeClr val="bg1"/>
                        </a:solidFill>
                        <a:latin typeface="宋体" panose="02010600030101010101" pitchFamily="2" charset="-122"/>
                      </a:endParaRPr>
                    </a:p>
                  </a:txBody>
                  <a:tcPr marL="12700" marR="12700" marT="12700" vert="horz" anchor="ctr" anchorCtr="0">
                    <a:lnL>
                      <a:noFill/>
                    </a:lnL>
                    <a:lnR w="3175">
                      <a:solidFill>
                        <a:schemeClr val="bg1"/>
                      </a:solidFill>
                      <a:prstDash val="solid"/>
                    </a:lnR>
                    <a:lnT cap="flat">
                      <a:noFill/>
                    </a:lnT>
                    <a:lnB w="3175">
                      <a:solidFill>
                        <a:schemeClr val="bg1"/>
                      </a:solidFill>
                      <a:prstDash val="solid"/>
                    </a:lnB>
                    <a:lnTlToBr>
                      <a:noFill/>
                    </a:lnTlToBr>
                    <a:lnBlToTr>
                      <a:noFill/>
                    </a:lnBlToTr>
                    <a:solidFill>
                      <a:srgbClr val="C0ABD1"/>
                    </a:solidFill>
                  </a:tcPr>
                </a:tc>
                <a:tc>
                  <a:txBody>
                    <a:bodyPr/>
                    <a:p>
                      <a:pPr indent="0" algn="ctr">
                        <a:buNone/>
                      </a:pPr>
                      <a:r>
                        <a:rPr lang="en-US" altLang="zh-CN" sz="900" b="1">
                          <a:solidFill>
                            <a:schemeClr val="bg1"/>
                          </a:solidFill>
                          <a:latin typeface="等线" panose="02010600030101010101" charset="-122"/>
                        </a:rPr>
                        <a:t>Approved Group</a:t>
                      </a:r>
                      <a:endParaRPr lang="en-US" altLang="zh-CN"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cap="flat">
                      <a:noFill/>
                    </a:lnT>
                    <a:lnB w="3175">
                      <a:solidFill>
                        <a:schemeClr val="bg1"/>
                      </a:solidFill>
                      <a:prstDash val="solid"/>
                    </a:lnB>
                    <a:lnTlToBr>
                      <a:noFill/>
                    </a:lnTlToBr>
                    <a:lnBlToTr>
                      <a:noFill/>
                    </a:lnBlToTr>
                    <a:solidFill>
                      <a:srgbClr val="C0ABD1"/>
                    </a:solidFill>
                  </a:tcPr>
                </a:tc>
                <a:tc>
                  <a:txBody>
                    <a:bodyPr/>
                    <a:p>
                      <a:pPr indent="0" algn="ctr">
                        <a:buNone/>
                      </a:pPr>
                      <a:r>
                        <a:rPr lang="en-US" altLang="zh-CN" sz="900" b="1">
                          <a:solidFill>
                            <a:schemeClr val="bg1"/>
                          </a:solidFill>
                          <a:latin typeface="等线" panose="02010600030101010101" charset="-122"/>
                        </a:rPr>
                        <a:t>Booked Group</a:t>
                      </a:r>
                      <a:endParaRPr lang="en-US" altLang="zh-CN"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cap="flat">
                      <a:noFill/>
                    </a:lnT>
                    <a:lnB w="3175">
                      <a:solidFill>
                        <a:schemeClr val="bg1"/>
                      </a:solidFill>
                      <a:prstDash val="solid"/>
                    </a:lnB>
                    <a:lnTlToBr>
                      <a:noFill/>
                    </a:lnTlToBr>
                    <a:lnBlToTr>
                      <a:noFill/>
                    </a:lnBlToTr>
                    <a:solidFill>
                      <a:srgbClr val="C0ABD1"/>
                    </a:solidFill>
                  </a:tcPr>
                </a:tc>
              </a:tr>
              <a:tr h="323850">
                <a:tc>
                  <a:txBody>
                    <a:bodyPr/>
                    <a:p>
                      <a:pPr indent="0" algn="ctr">
                        <a:buNone/>
                      </a:pPr>
                      <a:r>
                        <a:rPr lang="en-US" sz="900" b="1">
                          <a:solidFill>
                            <a:schemeClr val="bg1"/>
                          </a:solidFill>
                          <a:latin typeface="等线" panose="02010600030101010101" charset="-122"/>
                        </a:rPr>
                        <a:t>count</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2502</a:t>
                      </a:r>
                      <a:endParaRPr lang="en-US" alt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273</a:t>
                      </a:r>
                      <a:endParaRPr lang="en-US" alt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23850">
                <a:tc>
                  <a:txBody>
                    <a:bodyPr/>
                    <a:p>
                      <a:pPr indent="0" algn="ctr">
                        <a:buNone/>
                      </a:pPr>
                      <a:r>
                        <a:rPr lang="en-US" sz="900" b="1">
                          <a:solidFill>
                            <a:schemeClr val="bg1"/>
                          </a:solidFill>
                          <a:latin typeface="等线" panose="02010600030101010101" charset="-122"/>
                        </a:rPr>
                        <a:t>mean</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60242.91256</a:t>
                      </a:r>
                      <a:endParaRPr lang="en-US" alt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68223.79168</a:t>
                      </a:r>
                      <a:endParaRPr lang="en-US" alt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C0ABD1"/>
                    </a:solidFill>
                  </a:tcPr>
                </a:tc>
              </a:tr>
              <a:tr h="323850">
                <a:tc>
                  <a:txBody>
                    <a:bodyPr/>
                    <a:p>
                      <a:pPr indent="0" algn="ctr">
                        <a:buNone/>
                      </a:pPr>
                      <a:r>
                        <a:rPr lang="en-US" sz="900" b="1">
                          <a:solidFill>
                            <a:schemeClr val="bg1"/>
                          </a:solidFill>
                          <a:latin typeface="等线" panose="02010600030101010101" charset="-122"/>
                        </a:rPr>
                        <a:t>std</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44312.94507</a:t>
                      </a:r>
                      <a:endParaRPr lang="en-US" alt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54894.26915</a:t>
                      </a:r>
                      <a:endParaRPr lang="en-US" alt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23850">
                <a:tc>
                  <a:txBody>
                    <a:bodyPr/>
                    <a:p>
                      <a:pPr indent="0" algn="ctr">
                        <a:buNone/>
                      </a:pPr>
                      <a:r>
                        <a:rPr lang="en-US" sz="900" b="1">
                          <a:solidFill>
                            <a:schemeClr val="bg1"/>
                          </a:solidFill>
                          <a:latin typeface="等线" panose="02010600030101010101" charset="-122"/>
                        </a:rPr>
                        <a:t>min</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-9874.465172</a:t>
                      </a:r>
                      <a:endParaRPr lang="en-US" alt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-628.637582</a:t>
                      </a:r>
                      <a:endParaRPr lang="en-US" alt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C0ABD1"/>
                    </a:solidFill>
                  </a:tcPr>
                </a:tc>
              </a:tr>
              <a:tr h="323850">
                <a:tc>
                  <a:txBody>
                    <a:bodyPr/>
                    <a:p>
                      <a:pPr indent="0" algn="ctr">
                        <a:buNone/>
                      </a:pPr>
                      <a:r>
                        <a:rPr lang="en-US" sz="900" b="1">
                          <a:solidFill>
                            <a:schemeClr val="bg1"/>
                          </a:solidFill>
                          <a:latin typeface="等线" panose="02010600030101010101" charset="-122"/>
                        </a:rPr>
                        <a:t>0.25</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27314.99648</a:t>
                      </a:r>
                      <a:endParaRPr lang="en-US" alt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27809.12669</a:t>
                      </a:r>
                      <a:endParaRPr lang="en-US" alt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23850">
                <a:tc>
                  <a:txBody>
                    <a:bodyPr/>
                    <a:p>
                      <a:pPr indent="0" algn="ctr">
                        <a:buNone/>
                      </a:pPr>
                      <a:r>
                        <a:rPr lang="en-US" sz="900" b="1">
                          <a:solidFill>
                            <a:schemeClr val="bg1"/>
                          </a:solidFill>
                          <a:latin typeface="等线" panose="02010600030101010101" charset="-122"/>
                        </a:rPr>
                        <a:t>0.5</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47911.22857</a:t>
                      </a:r>
                      <a:endParaRPr lang="en-US" alt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48971.36914</a:t>
                      </a:r>
                      <a:endParaRPr lang="en-US" alt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C0ABD1"/>
                    </a:solidFill>
                  </a:tcPr>
                </a:tc>
              </a:tr>
              <a:tr h="323850">
                <a:tc>
                  <a:txBody>
                    <a:bodyPr/>
                    <a:p>
                      <a:pPr indent="0" algn="ctr">
                        <a:buNone/>
                      </a:pPr>
                      <a:r>
                        <a:rPr lang="en-US" sz="900" b="1">
                          <a:solidFill>
                            <a:schemeClr val="bg1"/>
                          </a:solidFill>
                          <a:latin typeface="等线" panose="02010600030101010101" charset="-122"/>
                        </a:rPr>
                        <a:t>0.75</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82035.02899</a:t>
                      </a:r>
                      <a:endParaRPr lang="en-US" alt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91691.11499</a:t>
                      </a:r>
                      <a:endParaRPr lang="en-US" alt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23850">
                <a:tc>
                  <a:txBody>
                    <a:bodyPr/>
                    <a:p>
                      <a:pPr indent="0" algn="ctr">
                        <a:buNone/>
                      </a:pPr>
                      <a:r>
                        <a:rPr lang="en-US" sz="900" b="1">
                          <a:solidFill>
                            <a:schemeClr val="bg1"/>
                          </a:solidFill>
                          <a:latin typeface="等线" panose="02010600030101010101" charset="-122"/>
                        </a:rPr>
                        <a:t>max</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cap="flat">
                      <a:noFill/>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202731.1112</a:t>
                      </a:r>
                      <a:endParaRPr lang="en-US" alt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cap="flat">
                      <a:noFill/>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244687.8262</a:t>
                      </a:r>
                      <a:endParaRPr lang="en-US" alt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cap="flat">
                      <a:noFill/>
                    </a:lnB>
                    <a:lnTlToBr>
                      <a:noFill/>
                    </a:lnTlToBr>
                    <a:lnBlToTr>
                      <a:noFill/>
                    </a:lnBlToTr>
                    <a:solidFill>
                      <a:srgbClr val="C0ABD1"/>
                    </a:solidFill>
                  </a:tcPr>
                </a:tc>
              </a:tr>
            </a:tbl>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solidFill>
                  <a:schemeClr val="bg1">
                    <a:lumMod val="50000"/>
                  </a:schemeClr>
                </a:solidFill>
                <a:latin typeface="微软雅黑" panose="020B0503020204020204" pitchFamily="34" charset="-122"/>
                <a:ea typeface="微软雅黑" panose="020B0503020204020204" pitchFamily="34" charset="-122"/>
              </a:rPr>
              <a:t>Borrow Income</a:t>
            </a:r>
            <a:endParaRPr lang="en-US" sz="1800" b="1" dirty="0">
              <a:solidFill>
                <a:schemeClr val="bg1">
                  <a:lumMod val="50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5842635" y="1192117"/>
          <a:ext cx="2213610" cy="2965450"/>
        </p:xfrm>
        <a:graphic>
          <a:graphicData uri="http://schemas.openxmlformats.org/drawingml/2006/table">
            <a:tbl>
              <a:tblPr firstRow="1" bandRow="1">
                <a:tableStyleId>{5C22544A-7EE6-4342-B048-85BDC9FD1C3A}</a:tableStyleId>
              </a:tblPr>
              <a:tblGrid>
                <a:gridCol w="684530"/>
                <a:gridCol w="764540"/>
                <a:gridCol w="764540"/>
              </a:tblGrid>
              <a:tr h="374650">
                <a:tc>
                  <a:txBody>
                    <a:bodyPr/>
                    <a:p>
                      <a:pPr indent="0" algn="ctr">
                        <a:buNone/>
                      </a:pPr>
                      <a:endParaRPr lang="en-US" altLang="en-US" sz="800" b="0">
                        <a:solidFill>
                          <a:schemeClr val="bg1"/>
                        </a:solidFill>
                        <a:latin typeface="宋体" panose="02010600030101010101" pitchFamily="2" charset="-122"/>
                      </a:endParaRPr>
                    </a:p>
                  </a:txBody>
                  <a:tcPr marL="12700" marR="12700" marT="12700" vert="horz" anchor="ctr" anchorCtr="0">
                    <a:lnL>
                      <a:noFill/>
                    </a:lnL>
                    <a:lnR w="3175">
                      <a:solidFill>
                        <a:schemeClr val="bg1"/>
                      </a:solidFill>
                      <a:prstDash val="solid"/>
                    </a:lnR>
                    <a:lnT cap="flat">
                      <a:noFill/>
                    </a:lnT>
                    <a:lnB w="3175">
                      <a:solidFill>
                        <a:schemeClr val="bg1"/>
                      </a:solidFill>
                      <a:prstDash val="solid"/>
                    </a:lnB>
                    <a:lnTlToBr>
                      <a:noFill/>
                    </a:lnTlToBr>
                    <a:lnBlToTr>
                      <a:noFill/>
                    </a:lnBlToTr>
                    <a:solidFill>
                      <a:srgbClr val="C0ABD1"/>
                    </a:solidFill>
                  </a:tcPr>
                </a:tc>
                <a:tc>
                  <a:txBody>
                    <a:bodyPr/>
                    <a:p>
                      <a:pPr indent="0" algn="ctr">
                        <a:buNone/>
                      </a:pPr>
                      <a:r>
                        <a:rPr lang="en-US" altLang="zh-CN" sz="900" b="1">
                          <a:solidFill>
                            <a:schemeClr val="bg1"/>
                          </a:solidFill>
                          <a:latin typeface="等线" panose="02010600030101010101" charset="-122"/>
                        </a:rPr>
                        <a:t>Approved Group</a:t>
                      </a:r>
                      <a:endParaRPr lang="en-US" altLang="zh-CN"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cap="flat">
                      <a:noFill/>
                    </a:lnT>
                    <a:lnB w="3175">
                      <a:solidFill>
                        <a:schemeClr val="bg1"/>
                      </a:solidFill>
                      <a:prstDash val="solid"/>
                    </a:lnB>
                    <a:lnTlToBr>
                      <a:noFill/>
                    </a:lnTlToBr>
                    <a:lnBlToTr>
                      <a:noFill/>
                    </a:lnBlToTr>
                    <a:solidFill>
                      <a:srgbClr val="C0ABD1"/>
                    </a:solidFill>
                  </a:tcPr>
                </a:tc>
                <a:tc>
                  <a:txBody>
                    <a:bodyPr/>
                    <a:p>
                      <a:pPr indent="0" algn="ctr">
                        <a:buNone/>
                      </a:pPr>
                      <a:r>
                        <a:rPr lang="en-US" altLang="zh-CN" sz="900" b="1">
                          <a:solidFill>
                            <a:schemeClr val="bg1"/>
                          </a:solidFill>
                          <a:latin typeface="等线" panose="02010600030101010101" charset="-122"/>
                        </a:rPr>
                        <a:t>Booked Group</a:t>
                      </a:r>
                      <a:endParaRPr lang="en-US" altLang="zh-CN"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cap="flat">
                      <a:noFill/>
                    </a:lnT>
                    <a:lnB w="3175">
                      <a:solidFill>
                        <a:schemeClr val="bg1"/>
                      </a:solidFill>
                      <a:prstDash val="solid"/>
                    </a:lnB>
                    <a:lnTlToBr>
                      <a:noFill/>
                    </a:lnTlToBr>
                    <a:lnBlToTr>
                      <a:noFill/>
                    </a:lnBlToTr>
                    <a:solidFill>
                      <a:srgbClr val="C0ABD1"/>
                    </a:solidFill>
                  </a:tcPr>
                </a:tc>
              </a:tr>
              <a:tr h="323850">
                <a:tc>
                  <a:txBody>
                    <a:bodyPr/>
                    <a:p>
                      <a:pPr indent="0" algn="ctr">
                        <a:buNone/>
                      </a:pPr>
                      <a:r>
                        <a:rPr lang="en-US" sz="900" b="1">
                          <a:solidFill>
                            <a:schemeClr val="bg1"/>
                          </a:solidFill>
                          <a:latin typeface="等线" panose="02010600030101010101" charset="-122"/>
                        </a:rPr>
                        <a:t>count</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2502</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273</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23850">
                <a:tc>
                  <a:txBody>
                    <a:bodyPr/>
                    <a:p>
                      <a:pPr indent="0" algn="ctr">
                        <a:buNone/>
                      </a:pPr>
                      <a:r>
                        <a:rPr lang="en-US" sz="900" b="1">
                          <a:solidFill>
                            <a:schemeClr val="bg1"/>
                          </a:solidFill>
                          <a:latin typeface="等线" panose="02010600030101010101" charset="-122"/>
                        </a:rPr>
                        <a:t>mean</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87596.22105</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112896.5221</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C0ABD1"/>
                    </a:solidFill>
                  </a:tcPr>
                </a:tc>
              </a:tr>
              <a:tr h="323850">
                <a:tc>
                  <a:txBody>
                    <a:bodyPr/>
                    <a:p>
                      <a:pPr indent="0" algn="ctr">
                        <a:buNone/>
                      </a:pPr>
                      <a:r>
                        <a:rPr lang="en-US" sz="900" b="1">
                          <a:solidFill>
                            <a:schemeClr val="bg1"/>
                          </a:solidFill>
                          <a:latin typeface="等线" panose="02010600030101010101" charset="-122"/>
                        </a:rPr>
                        <a:t>std</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38764.22337</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50799.72503</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23850">
                <a:tc>
                  <a:txBody>
                    <a:bodyPr/>
                    <a:p>
                      <a:pPr indent="0" algn="ctr">
                        <a:buNone/>
                      </a:pPr>
                      <a:r>
                        <a:rPr lang="en-US" sz="900" b="1">
                          <a:solidFill>
                            <a:schemeClr val="bg1"/>
                          </a:solidFill>
                          <a:latin typeface="等线" panose="02010600030101010101" charset="-122"/>
                        </a:rPr>
                        <a:t>min</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15369.33163</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30632.245</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C0ABD1"/>
                    </a:solidFill>
                  </a:tcPr>
                </a:tc>
              </a:tr>
              <a:tr h="323850">
                <a:tc>
                  <a:txBody>
                    <a:bodyPr/>
                    <a:p>
                      <a:pPr indent="0" algn="ctr">
                        <a:buNone/>
                      </a:pPr>
                      <a:r>
                        <a:rPr lang="en-US" sz="900" b="1">
                          <a:solidFill>
                            <a:schemeClr val="bg1"/>
                          </a:solidFill>
                          <a:latin typeface="等线" panose="02010600030101010101" charset="-122"/>
                        </a:rPr>
                        <a:t>0.25</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59111.14196</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75294.85121</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23850">
                <a:tc>
                  <a:txBody>
                    <a:bodyPr/>
                    <a:p>
                      <a:pPr indent="0" algn="ctr">
                        <a:buNone/>
                      </a:pPr>
                      <a:r>
                        <a:rPr lang="en-US" sz="900" b="1">
                          <a:solidFill>
                            <a:schemeClr val="bg1"/>
                          </a:solidFill>
                          <a:latin typeface="等线" panose="02010600030101010101" charset="-122"/>
                        </a:rPr>
                        <a:t>0.5</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79796.77804</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103176.4661</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C0ABD1"/>
                    </a:solidFill>
                  </a:tcPr>
                </a:tc>
              </a:tr>
              <a:tr h="323850">
                <a:tc>
                  <a:txBody>
                    <a:bodyPr/>
                    <a:p>
                      <a:pPr indent="0" algn="ctr">
                        <a:buNone/>
                      </a:pPr>
                      <a:r>
                        <a:rPr lang="en-US" sz="900" b="1">
                          <a:solidFill>
                            <a:schemeClr val="bg1"/>
                          </a:solidFill>
                          <a:latin typeface="等线" panose="02010600030101010101" charset="-122"/>
                        </a:rPr>
                        <a:t>0.75</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108910.2398</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139062.8423</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23850">
                <a:tc>
                  <a:txBody>
                    <a:bodyPr/>
                    <a:p>
                      <a:pPr indent="0" algn="ctr">
                        <a:buNone/>
                      </a:pPr>
                      <a:r>
                        <a:rPr lang="en-US" sz="900" b="1">
                          <a:solidFill>
                            <a:schemeClr val="bg1"/>
                          </a:solidFill>
                          <a:latin typeface="等线" panose="02010600030101010101" charset="-122"/>
                        </a:rPr>
                        <a:t>max</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cap="flat">
                      <a:noFill/>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222495.8225</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cap="flat">
                      <a:noFill/>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268443.1289</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cap="flat">
                      <a:noFill/>
                    </a:lnB>
                    <a:lnTlToBr>
                      <a:noFill/>
                    </a:lnTlToBr>
                    <a:lnBlToTr>
                      <a:noFill/>
                    </a:lnBlToTr>
                    <a:solidFill>
                      <a:srgbClr val="C0ABD1"/>
                    </a:solidFill>
                  </a:tcPr>
                </a:tc>
              </a:tr>
            </a:tbl>
          </a:graphicData>
        </a:graphic>
      </p:graphicFrame>
      <p:pic>
        <p:nvPicPr>
          <p:cNvPr id="4" name="图片 3"/>
          <p:cNvPicPr>
            <a:picLocks noChangeAspect="1"/>
          </p:cNvPicPr>
          <p:nvPr/>
        </p:nvPicPr>
        <p:blipFill>
          <a:blip r:embed="rId1"/>
          <a:stretch>
            <a:fillRect/>
          </a:stretch>
        </p:blipFill>
        <p:spPr>
          <a:xfrm>
            <a:off x="967740" y="1371600"/>
            <a:ext cx="3800475" cy="2606040"/>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solidFill>
                  <a:schemeClr val="bg1">
                    <a:lumMod val="50000"/>
                  </a:schemeClr>
                </a:solidFill>
                <a:latin typeface="微软雅黑" panose="020B0503020204020204" pitchFamily="34" charset="-122"/>
                <a:ea typeface="微软雅黑" panose="020B0503020204020204" pitchFamily="34" charset="-122"/>
              </a:rPr>
              <a:t>Free Cash Flow</a:t>
            </a:r>
            <a:endParaRPr lang="en-US" sz="1800" b="1" dirty="0">
              <a:solidFill>
                <a:schemeClr val="bg1">
                  <a:lumMod val="50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5842635" y="1192117"/>
          <a:ext cx="2213610" cy="2965450"/>
        </p:xfrm>
        <a:graphic>
          <a:graphicData uri="http://schemas.openxmlformats.org/drawingml/2006/table">
            <a:tbl>
              <a:tblPr firstRow="1" bandRow="1">
                <a:tableStyleId>{5C22544A-7EE6-4342-B048-85BDC9FD1C3A}</a:tableStyleId>
              </a:tblPr>
              <a:tblGrid>
                <a:gridCol w="684530"/>
                <a:gridCol w="764540"/>
                <a:gridCol w="764540"/>
              </a:tblGrid>
              <a:tr h="374650">
                <a:tc>
                  <a:txBody>
                    <a:bodyPr/>
                    <a:p>
                      <a:pPr indent="0" algn="ctr">
                        <a:buNone/>
                      </a:pPr>
                      <a:endParaRPr lang="en-US" altLang="en-US" sz="800" b="0">
                        <a:solidFill>
                          <a:schemeClr val="bg1"/>
                        </a:solidFill>
                        <a:latin typeface="宋体" panose="02010600030101010101" pitchFamily="2" charset="-122"/>
                      </a:endParaRPr>
                    </a:p>
                  </a:txBody>
                  <a:tcPr marL="12700" marR="12700" marT="12700" vert="horz" anchor="ctr" anchorCtr="0">
                    <a:lnL>
                      <a:noFill/>
                    </a:lnL>
                    <a:lnR w="3175">
                      <a:solidFill>
                        <a:schemeClr val="bg1"/>
                      </a:solidFill>
                      <a:prstDash val="solid"/>
                    </a:lnR>
                    <a:lnT cap="flat">
                      <a:noFill/>
                    </a:lnT>
                    <a:lnB w="3175">
                      <a:solidFill>
                        <a:schemeClr val="bg1"/>
                      </a:solidFill>
                      <a:prstDash val="solid"/>
                    </a:lnB>
                    <a:lnTlToBr>
                      <a:noFill/>
                    </a:lnTlToBr>
                    <a:lnBlToTr>
                      <a:noFill/>
                    </a:lnBlToTr>
                    <a:solidFill>
                      <a:srgbClr val="C0ABD1"/>
                    </a:solidFill>
                  </a:tcPr>
                </a:tc>
                <a:tc>
                  <a:txBody>
                    <a:bodyPr/>
                    <a:p>
                      <a:pPr indent="0" algn="ctr">
                        <a:buNone/>
                      </a:pPr>
                      <a:r>
                        <a:rPr lang="en-US" altLang="zh-CN" sz="900" b="1">
                          <a:solidFill>
                            <a:schemeClr val="bg1"/>
                          </a:solidFill>
                          <a:latin typeface="等线" panose="02010600030101010101" charset="-122"/>
                        </a:rPr>
                        <a:t>Approved Group</a:t>
                      </a:r>
                      <a:endParaRPr lang="en-US" altLang="zh-CN"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cap="flat">
                      <a:noFill/>
                    </a:lnT>
                    <a:lnB w="3175">
                      <a:solidFill>
                        <a:schemeClr val="bg1"/>
                      </a:solidFill>
                      <a:prstDash val="solid"/>
                    </a:lnB>
                    <a:lnTlToBr>
                      <a:noFill/>
                    </a:lnTlToBr>
                    <a:lnBlToTr>
                      <a:noFill/>
                    </a:lnBlToTr>
                    <a:solidFill>
                      <a:srgbClr val="C0ABD1"/>
                    </a:solidFill>
                  </a:tcPr>
                </a:tc>
                <a:tc>
                  <a:txBody>
                    <a:bodyPr/>
                    <a:p>
                      <a:pPr indent="0" algn="ctr">
                        <a:buNone/>
                      </a:pPr>
                      <a:r>
                        <a:rPr lang="en-US" altLang="zh-CN" sz="900" b="1">
                          <a:solidFill>
                            <a:schemeClr val="bg1"/>
                          </a:solidFill>
                          <a:latin typeface="等线" panose="02010600030101010101" charset="-122"/>
                        </a:rPr>
                        <a:t>Booked Group</a:t>
                      </a:r>
                      <a:endParaRPr lang="en-US" altLang="zh-CN"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cap="flat">
                      <a:noFill/>
                    </a:lnT>
                    <a:lnB w="3175">
                      <a:solidFill>
                        <a:schemeClr val="bg1"/>
                      </a:solidFill>
                      <a:prstDash val="solid"/>
                    </a:lnB>
                    <a:lnTlToBr>
                      <a:noFill/>
                    </a:lnTlToBr>
                    <a:lnBlToTr>
                      <a:noFill/>
                    </a:lnBlToTr>
                    <a:solidFill>
                      <a:srgbClr val="C0ABD1"/>
                    </a:solidFill>
                  </a:tcPr>
                </a:tc>
              </a:tr>
              <a:tr h="323850">
                <a:tc>
                  <a:txBody>
                    <a:bodyPr/>
                    <a:p>
                      <a:pPr indent="0" algn="ctr">
                        <a:buNone/>
                      </a:pPr>
                      <a:r>
                        <a:rPr lang="en-US" sz="900" b="1">
                          <a:solidFill>
                            <a:schemeClr val="bg1"/>
                          </a:solidFill>
                          <a:latin typeface="等线" panose="02010600030101010101" charset="-122"/>
                        </a:rPr>
                        <a:t>count</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2502</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273</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23850">
                <a:tc>
                  <a:txBody>
                    <a:bodyPr/>
                    <a:p>
                      <a:pPr indent="0" algn="ctr">
                        <a:buNone/>
                      </a:pPr>
                      <a:r>
                        <a:rPr lang="en-US" sz="900" b="1">
                          <a:solidFill>
                            <a:schemeClr val="bg1"/>
                          </a:solidFill>
                          <a:latin typeface="等线" panose="02010600030101010101" charset="-122"/>
                        </a:rPr>
                        <a:t>mean</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3378.894613</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4551.552328</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C0ABD1"/>
                    </a:solidFill>
                  </a:tcPr>
                </a:tc>
              </a:tr>
              <a:tr h="323850">
                <a:tc>
                  <a:txBody>
                    <a:bodyPr/>
                    <a:p>
                      <a:pPr indent="0" algn="ctr">
                        <a:buNone/>
                      </a:pPr>
                      <a:r>
                        <a:rPr lang="en-US" sz="900" b="1">
                          <a:solidFill>
                            <a:schemeClr val="bg1"/>
                          </a:solidFill>
                          <a:latin typeface="等线" panose="02010600030101010101" charset="-122"/>
                        </a:rPr>
                        <a:t>std</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1598.386084</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2123.43633</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23850">
                <a:tc>
                  <a:txBody>
                    <a:bodyPr/>
                    <a:p>
                      <a:pPr indent="0" algn="ctr">
                        <a:buNone/>
                      </a:pPr>
                      <a:r>
                        <a:rPr lang="en-US" sz="900" b="1">
                          <a:solidFill>
                            <a:schemeClr val="bg1"/>
                          </a:solidFill>
                          <a:latin typeface="等线" panose="02010600030101010101" charset="-122"/>
                        </a:rPr>
                        <a:t>min</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652.331498</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754.383331</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C0ABD1"/>
                    </a:solidFill>
                  </a:tcPr>
                </a:tc>
              </a:tr>
              <a:tr h="323850">
                <a:tc>
                  <a:txBody>
                    <a:bodyPr/>
                    <a:p>
                      <a:pPr indent="0" algn="ctr">
                        <a:buNone/>
                      </a:pPr>
                      <a:r>
                        <a:rPr lang="en-US" sz="900" b="1">
                          <a:solidFill>
                            <a:schemeClr val="bg1"/>
                          </a:solidFill>
                          <a:latin typeface="等线" panose="02010600030101010101" charset="-122"/>
                        </a:rPr>
                        <a:t>0.25</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2216.993184</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2983.285057</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23850">
                <a:tc>
                  <a:txBody>
                    <a:bodyPr/>
                    <a:p>
                      <a:pPr indent="0" algn="ctr">
                        <a:buNone/>
                      </a:pPr>
                      <a:r>
                        <a:rPr lang="en-US" sz="900" b="1">
                          <a:solidFill>
                            <a:schemeClr val="bg1"/>
                          </a:solidFill>
                          <a:latin typeface="等线" panose="02010600030101010101" charset="-122"/>
                        </a:rPr>
                        <a:t>0.5</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3029.571273</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4253.885129</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C0ABD1"/>
                    </a:solidFill>
                  </a:tcPr>
                </a:tc>
              </a:tr>
              <a:tr h="323850">
                <a:tc>
                  <a:txBody>
                    <a:bodyPr/>
                    <a:p>
                      <a:pPr indent="0" algn="ctr">
                        <a:buNone/>
                      </a:pPr>
                      <a:r>
                        <a:rPr lang="en-US" sz="900" b="1">
                          <a:solidFill>
                            <a:schemeClr val="bg1"/>
                          </a:solidFill>
                          <a:latin typeface="等线" panose="02010600030101010101" charset="-122"/>
                        </a:rPr>
                        <a:t>0.75</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4247.968189</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5532.167304</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23850">
                <a:tc>
                  <a:txBody>
                    <a:bodyPr/>
                    <a:p>
                      <a:pPr indent="0" algn="ctr">
                        <a:buNone/>
                      </a:pPr>
                      <a:r>
                        <a:rPr lang="en-US" sz="900" b="1">
                          <a:solidFill>
                            <a:schemeClr val="bg1"/>
                          </a:solidFill>
                          <a:latin typeface="等线" panose="02010600030101010101" charset="-122"/>
                        </a:rPr>
                        <a:t>max</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cap="flat">
                      <a:noFill/>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8953.598509</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cap="flat">
                      <a:noFill/>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11769.56506</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cap="flat">
                      <a:noFill/>
                    </a:lnB>
                    <a:lnTlToBr>
                      <a:noFill/>
                    </a:lnTlToBr>
                    <a:lnBlToTr>
                      <a:noFill/>
                    </a:lnBlToTr>
                    <a:solidFill>
                      <a:srgbClr val="C0ABD1"/>
                    </a:solidFill>
                  </a:tcPr>
                </a:tc>
              </a:tr>
            </a:tbl>
          </a:graphicData>
        </a:graphic>
      </p:graphicFrame>
      <p:pic>
        <p:nvPicPr>
          <p:cNvPr id="4" name="图片 3"/>
          <p:cNvPicPr>
            <a:picLocks noChangeAspect="1"/>
          </p:cNvPicPr>
          <p:nvPr/>
        </p:nvPicPr>
        <p:blipFill>
          <a:blip r:embed="rId1"/>
          <a:stretch>
            <a:fillRect/>
          </a:stretch>
        </p:blipFill>
        <p:spPr>
          <a:xfrm>
            <a:off x="967740" y="1371600"/>
            <a:ext cx="3800475" cy="2606040"/>
          </a:xfrm>
          <a:prstGeom prst="rect">
            <a:avLst/>
          </a:prstGeom>
        </p:spPr>
      </p:pic>
      <p:pic>
        <p:nvPicPr>
          <p:cNvPr id="2" name="图片 1"/>
          <p:cNvPicPr>
            <a:picLocks noChangeAspect="1"/>
          </p:cNvPicPr>
          <p:nvPr/>
        </p:nvPicPr>
        <p:blipFill>
          <a:blip r:embed="rId2"/>
          <a:stretch>
            <a:fillRect/>
          </a:stretch>
        </p:blipFill>
        <p:spPr>
          <a:xfrm>
            <a:off x="967740" y="1371600"/>
            <a:ext cx="3834765" cy="2605405"/>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solidFill>
                  <a:schemeClr val="bg1">
                    <a:lumMod val="50000"/>
                  </a:schemeClr>
                </a:solidFill>
                <a:latin typeface="微软雅黑" panose="020B0503020204020204" pitchFamily="34" charset="-122"/>
                <a:ea typeface="微软雅黑" panose="020B0503020204020204" pitchFamily="34" charset="-122"/>
              </a:rPr>
              <a:t>Fico Score</a:t>
            </a:r>
            <a:endParaRPr lang="en-US" sz="1800" b="1" dirty="0">
              <a:solidFill>
                <a:schemeClr val="bg1">
                  <a:lumMod val="50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5842635" y="1192117"/>
          <a:ext cx="2213610" cy="2965450"/>
        </p:xfrm>
        <a:graphic>
          <a:graphicData uri="http://schemas.openxmlformats.org/drawingml/2006/table">
            <a:tbl>
              <a:tblPr firstRow="1" bandRow="1">
                <a:tableStyleId>{5C22544A-7EE6-4342-B048-85BDC9FD1C3A}</a:tableStyleId>
              </a:tblPr>
              <a:tblGrid>
                <a:gridCol w="684530"/>
                <a:gridCol w="764540"/>
                <a:gridCol w="764540"/>
              </a:tblGrid>
              <a:tr h="374650">
                <a:tc>
                  <a:txBody>
                    <a:bodyPr/>
                    <a:p>
                      <a:pPr indent="0" algn="ctr">
                        <a:buNone/>
                      </a:pPr>
                      <a:endParaRPr lang="en-US" altLang="en-US" sz="800" b="0">
                        <a:solidFill>
                          <a:schemeClr val="bg1"/>
                        </a:solidFill>
                        <a:latin typeface="宋体" panose="02010600030101010101" pitchFamily="2" charset="-122"/>
                      </a:endParaRPr>
                    </a:p>
                  </a:txBody>
                  <a:tcPr marL="12700" marR="12700" marT="12700" vert="horz" anchor="ctr" anchorCtr="0">
                    <a:lnL>
                      <a:noFill/>
                    </a:lnL>
                    <a:lnR w="3175">
                      <a:solidFill>
                        <a:schemeClr val="bg1"/>
                      </a:solidFill>
                      <a:prstDash val="solid"/>
                    </a:lnR>
                    <a:lnT cap="flat">
                      <a:noFill/>
                    </a:lnT>
                    <a:lnB w="3175">
                      <a:solidFill>
                        <a:schemeClr val="bg1"/>
                      </a:solidFill>
                      <a:prstDash val="solid"/>
                    </a:lnB>
                    <a:lnTlToBr>
                      <a:noFill/>
                    </a:lnTlToBr>
                    <a:lnBlToTr>
                      <a:noFill/>
                    </a:lnBlToTr>
                    <a:solidFill>
                      <a:srgbClr val="C0ABD1"/>
                    </a:solidFill>
                  </a:tcPr>
                </a:tc>
                <a:tc>
                  <a:txBody>
                    <a:bodyPr/>
                    <a:p>
                      <a:pPr indent="0" algn="ctr">
                        <a:buNone/>
                      </a:pPr>
                      <a:r>
                        <a:rPr lang="en-US" altLang="zh-CN" sz="900" b="1">
                          <a:solidFill>
                            <a:schemeClr val="bg1"/>
                          </a:solidFill>
                          <a:latin typeface="等线" panose="02010600030101010101" charset="-122"/>
                        </a:rPr>
                        <a:t>Approved Group</a:t>
                      </a:r>
                      <a:endParaRPr lang="en-US" altLang="zh-CN"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cap="flat">
                      <a:noFill/>
                    </a:lnT>
                    <a:lnB w="3175">
                      <a:solidFill>
                        <a:schemeClr val="bg1"/>
                      </a:solidFill>
                      <a:prstDash val="solid"/>
                    </a:lnB>
                    <a:lnTlToBr>
                      <a:noFill/>
                    </a:lnTlToBr>
                    <a:lnBlToTr>
                      <a:noFill/>
                    </a:lnBlToTr>
                    <a:solidFill>
                      <a:srgbClr val="C0ABD1"/>
                    </a:solidFill>
                  </a:tcPr>
                </a:tc>
                <a:tc>
                  <a:txBody>
                    <a:bodyPr/>
                    <a:p>
                      <a:pPr indent="0" algn="ctr">
                        <a:buNone/>
                      </a:pPr>
                      <a:r>
                        <a:rPr lang="en-US" altLang="zh-CN" sz="900" b="1">
                          <a:solidFill>
                            <a:schemeClr val="bg1"/>
                          </a:solidFill>
                          <a:latin typeface="等线" panose="02010600030101010101" charset="-122"/>
                        </a:rPr>
                        <a:t>Booked Group</a:t>
                      </a:r>
                      <a:endParaRPr lang="en-US" altLang="zh-CN"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cap="flat">
                      <a:noFill/>
                    </a:lnT>
                    <a:lnB w="3175">
                      <a:solidFill>
                        <a:schemeClr val="bg1"/>
                      </a:solidFill>
                      <a:prstDash val="solid"/>
                    </a:lnB>
                    <a:lnTlToBr>
                      <a:noFill/>
                    </a:lnTlToBr>
                    <a:lnBlToTr>
                      <a:noFill/>
                    </a:lnBlToTr>
                    <a:solidFill>
                      <a:srgbClr val="C0ABD1"/>
                    </a:solidFill>
                  </a:tcPr>
                </a:tc>
              </a:tr>
              <a:tr h="323850">
                <a:tc>
                  <a:txBody>
                    <a:bodyPr/>
                    <a:p>
                      <a:pPr indent="0" algn="ctr">
                        <a:buNone/>
                      </a:pPr>
                      <a:r>
                        <a:rPr lang="en-US" sz="900" b="1">
                          <a:solidFill>
                            <a:schemeClr val="bg1"/>
                          </a:solidFill>
                          <a:latin typeface="等线" panose="02010600030101010101" charset="-122"/>
                        </a:rPr>
                        <a:t>count</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2502</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273</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23850">
                <a:tc>
                  <a:txBody>
                    <a:bodyPr/>
                    <a:p>
                      <a:pPr indent="0" algn="ctr">
                        <a:buNone/>
                      </a:pPr>
                      <a:r>
                        <a:rPr lang="en-US" sz="900" b="1">
                          <a:solidFill>
                            <a:schemeClr val="bg1"/>
                          </a:solidFill>
                          <a:latin typeface="等线" panose="02010600030101010101" charset="-122"/>
                        </a:rPr>
                        <a:t>mean</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760.443495</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770.613992</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C0ABD1"/>
                    </a:solidFill>
                  </a:tcPr>
                </a:tc>
              </a:tr>
              <a:tr h="323850">
                <a:tc>
                  <a:txBody>
                    <a:bodyPr/>
                    <a:p>
                      <a:pPr indent="0" algn="ctr">
                        <a:buNone/>
                      </a:pPr>
                      <a:r>
                        <a:rPr lang="en-US" sz="900" b="1">
                          <a:solidFill>
                            <a:schemeClr val="bg1"/>
                          </a:solidFill>
                          <a:latin typeface="等线" panose="02010600030101010101" charset="-122"/>
                        </a:rPr>
                        <a:t>std</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40.860294</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41.78542</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23850">
                <a:tc>
                  <a:txBody>
                    <a:bodyPr/>
                    <a:p>
                      <a:pPr indent="0" algn="ctr">
                        <a:buNone/>
                      </a:pPr>
                      <a:r>
                        <a:rPr lang="en-US" sz="900" b="1">
                          <a:solidFill>
                            <a:schemeClr val="bg1"/>
                          </a:solidFill>
                          <a:latin typeface="等线" panose="02010600030101010101" charset="-122"/>
                        </a:rPr>
                        <a:t>min</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656.970819</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665.921972</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C0ABD1"/>
                    </a:solidFill>
                  </a:tcPr>
                </a:tc>
              </a:tr>
              <a:tr h="323850">
                <a:tc>
                  <a:txBody>
                    <a:bodyPr/>
                    <a:p>
                      <a:pPr indent="0" algn="ctr">
                        <a:buNone/>
                      </a:pPr>
                      <a:r>
                        <a:rPr lang="en-US" sz="900" b="1">
                          <a:solidFill>
                            <a:schemeClr val="bg1"/>
                          </a:solidFill>
                          <a:latin typeface="等线" panose="02010600030101010101" charset="-122"/>
                        </a:rPr>
                        <a:t>0.25</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732.669049</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741.856976</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23850">
                <a:tc>
                  <a:txBody>
                    <a:bodyPr/>
                    <a:p>
                      <a:pPr indent="0" algn="ctr">
                        <a:buNone/>
                      </a:pPr>
                      <a:r>
                        <a:rPr lang="en-US" sz="900" b="1">
                          <a:solidFill>
                            <a:schemeClr val="bg1"/>
                          </a:solidFill>
                          <a:latin typeface="等线" panose="02010600030101010101" charset="-122"/>
                        </a:rPr>
                        <a:t>0.5</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761.663239</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779.110023</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C0ABD1"/>
                    </a:solidFill>
                  </a:tcPr>
                </a:tc>
              </a:tr>
              <a:tr h="323850">
                <a:tc>
                  <a:txBody>
                    <a:bodyPr/>
                    <a:p>
                      <a:pPr indent="0" algn="ctr">
                        <a:buNone/>
                      </a:pPr>
                      <a:r>
                        <a:rPr lang="en-US" sz="900" b="1">
                          <a:solidFill>
                            <a:schemeClr val="bg1"/>
                          </a:solidFill>
                          <a:latin typeface="等线" panose="02010600030101010101" charset="-122"/>
                        </a:rPr>
                        <a:t>0.75</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792.148667</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802.833347</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23850">
                <a:tc>
                  <a:txBody>
                    <a:bodyPr/>
                    <a:p>
                      <a:pPr indent="0" algn="ctr">
                        <a:buNone/>
                      </a:pPr>
                      <a:r>
                        <a:rPr lang="en-US" sz="900" b="1">
                          <a:solidFill>
                            <a:schemeClr val="bg1"/>
                          </a:solidFill>
                          <a:latin typeface="等线" panose="02010600030101010101" charset="-122"/>
                        </a:rPr>
                        <a:t>max</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cap="flat">
                      <a:noFill/>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852.959329</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cap="flat">
                      <a:noFill/>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849.67281</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cap="flat">
                      <a:noFill/>
                    </a:lnB>
                    <a:lnTlToBr>
                      <a:noFill/>
                    </a:lnTlToBr>
                    <a:lnBlToTr>
                      <a:noFill/>
                    </a:lnBlToTr>
                    <a:solidFill>
                      <a:srgbClr val="C0ABD1"/>
                    </a:solidFill>
                  </a:tcPr>
                </a:tc>
              </a:tr>
            </a:tbl>
          </a:graphicData>
        </a:graphic>
      </p:graphicFrame>
      <p:pic>
        <p:nvPicPr>
          <p:cNvPr id="5" name="图片 4"/>
          <p:cNvPicPr>
            <a:picLocks noChangeAspect="1"/>
          </p:cNvPicPr>
          <p:nvPr/>
        </p:nvPicPr>
        <p:blipFill>
          <a:blip r:embed="rId1"/>
          <a:stretch>
            <a:fillRect/>
          </a:stretch>
        </p:blipFill>
        <p:spPr>
          <a:xfrm>
            <a:off x="967740" y="1371600"/>
            <a:ext cx="3757295" cy="2625725"/>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solidFill>
                  <a:schemeClr val="bg1">
                    <a:lumMod val="50000"/>
                  </a:schemeClr>
                </a:solidFill>
                <a:latin typeface="微软雅黑" panose="020B0503020204020204" pitchFamily="34" charset="-122"/>
                <a:ea typeface="微软雅黑" panose="020B0503020204020204" pitchFamily="34" charset="-122"/>
              </a:rPr>
              <a:t>Coverage</a:t>
            </a:r>
            <a:endParaRPr lang="en-US" sz="1800" b="1" dirty="0">
              <a:solidFill>
                <a:schemeClr val="bg1">
                  <a:lumMod val="50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5842635" y="1192117"/>
          <a:ext cx="2213610" cy="2965450"/>
        </p:xfrm>
        <a:graphic>
          <a:graphicData uri="http://schemas.openxmlformats.org/drawingml/2006/table">
            <a:tbl>
              <a:tblPr firstRow="1" bandRow="1">
                <a:tableStyleId>{5C22544A-7EE6-4342-B048-85BDC9FD1C3A}</a:tableStyleId>
              </a:tblPr>
              <a:tblGrid>
                <a:gridCol w="684530"/>
                <a:gridCol w="764540"/>
                <a:gridCol w="764540"/>
              </a:tblGrid>
              <a:tr h="374650">
                <a:tc>
                  <a:txBody>
                    <a:bodyPr/>
                    <a:p>
                      <a:pPr indent="0" algn="ctr">
                        <a:buNone/>
                      </a:pPr>
                      <a:endParaRPr lang="en-US" altLang="en-US" sz="800" b="0">
                        <a:solidFill>
                          <a:schemeClr val="bg1"/>
                        </a:solidFill>
                        <a:latin typeface="宋体" panose="02010600030101010101" pitchFamily="2" charset="-122"/>
                      </a:endParaRPr>
                    </a:p>
                  </a:txBody>
                  <a:tcPr marL="12700" marR="12700" marT="12700" vert="horz" anchor="ctr" anchorCtr="0">
                    <a:lnL>
                      <a:noFill/>
                    </a:lnL>
                    <a:lnR w="3175">
                      <a:solidFill>
                        <a:schemeClr val="bg1"/>
                      </a:solidFill>
                      <a:prstDash val="solid"/>
                    </a:lnR>
                    <a:lnT cap="flat">
                      <a:noFill/>
                    </a:lnT>
                    <a:lnB w="3175">
                      <a:solidFill>
                        <a:schemeClr val="bg1"/>
                      </a:solidFill>
                      <a:prstDash val="solid"/>
                    </a:lnB>
                    <a:lnTlToBr>
                      <a:noFill/>
                    </a:lnTlToBr>
                    <a:lnBlToTr>
                      <a:noFill/>
                    </a:lnBlToTr>
                    <a:solidFill>
                      <a:srgbClr val="C0ABD1"/>
                    </a:solidFill>
                  </a:tcPr>
                </a:tc>
                <a:tc>
                  <a:txBody>
                    <a:bodyPr/>
                    <a:p>
                      <a:pPr indent="0" algn="ctr">
                        <a:buNone/>
                      </a:pPr>
                      <a:r>
                        <a:rPr lang="en-US" altLang="zh-CN" sz="900" b="1">
                          <a:solidFill>
                            <a:schemeClr val="bg1"/>
                          </a:solidFill>
                          <a:latin typeface="等线" panose="02010600030101010101" charset="-122"/>
                        </a:rPr>
                        <a:t>Approved Group</a:t>
                      </a:r>
                      <a:endParaRPr lang="en-US" altLang="zh-CN"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cap="flat">
                      <a:noFill/>
                    </a:lnT>
                    <a:lnB w="3175">
                      <a:solidFill>
                        <a:schemeClr val="bg1"/>
                      </a:solidFill>
                      <a:prstDash val="solid"/>
                    </a:lnB>
                    <a:lnTlToBr>
                      <a:noFill/>
                    </a:lnTlToBr>
                    <a:lnBlToTr>
                      <a:noFill/>
                    </a:lnBlToTr>
                    <a:solidFill>
                      <a:srgbClr val="C0ABD1"/>
                    </a:solidFill>
                  </a:tcPr>
                </a:tc>
                <a:tc>
                  <a:txBody>
                    <a:bodyPr/>
                    <a:p>
                      <a:pPr indent="0" algn="ctr">
                        <a:buNone/>
                      </a:pPr>
                      <a:r>
                        <a:rPr lang="en-US" altLang="zh-CN" sz="900" b="1">
                          <a:solidFill>
                            <a:schemeClr val="bg1"/>
                          </a:solidFill>
                          <a:latin typeface="等线" panose="02010600030101010101" charset="-122"/>
                        </a:rPr>
                        <a:t>Booked Group</a:t>
                      </a:r>
                      <a:endParaRPr lang="en-US" altLang="zh-CN"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cap="flat">
                      <a:noFill/>
                    </a:lnT>
                    <a:lnB w="3175">
                      <a:solidFill>
                        <a:schemeClr val="bg1"/>
                      </a:solidFill>
                      <a:prstDash val="solid"/>
                    </a:lnB>
                    <a:lnTlToBr>
                      <a:noFill/>
                    </a:lnTlToBr>
                    <a:lnBlToTr>
                      <a:noFill/>
                    </a:lnBlToTr>
                    <a:solidFill>
                      <a:srgbClr val="C0ABD1"/>
                    </a:solidFill>
                  </a:tcPr>
                </a:tc>
              </a:tr>
              <a:tr h="323850">
                <a:tc>
                  <a:txBody>
                    <a:bodyPr/>
                    <a:p>
                      <a:pPr indent="0" algn="ctr">
                        <a:buNone/>
                      </a:pPr>
                      <a:r>
                        <a:rPr lang="en-US" sz="900" b="1">
                          <a:solidFill>
                            <a:schemeClr val="bg1"/>
                          </a:solidFill>
                          <a:latin typeface="等线" panose="02010600030101010101" charset="-122"/>
                        </a:rPr>
                        <a:t>count</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2502</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273</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23850">
                <a:tc>
                  <a:txBody>
                    <a:bodyPr/>
                    <a:p>
                      <a:pPr indent="0" algn="ctr">
                        <a:buNone/>
                      </a:pPr>
                      <a:r>
                        <a:rPr lang="en-US" sz="900" b="1">
                          <a:solidFill>
                            <a:schemeClr val="bg1"/>
                          </a:solidFill>
                          <a:latin typeface="等线" panose="02010600030101010101" charset="-122"/>
                        </a:rPr>
                        <a:t>mean</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2.590499</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2.919165</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C0ABD1"/>
                    </a:solidFill>
                  </a:tcPr>
                </a:tc>
              </a:tr>
              <a:tr h="323850">
                <a:tc>
                  <a:txBody>
                    <a:bodyPr/>
                    <a:p>
                      <a:pPr indent="0" algn="ctr">
                        <a:buNone/>
                      </a:pPr>
                      <a:r>
                        <a:rPr lang="en-US" sz="900" b="1">
                          <a:solidFill>
                            <a:schemeClr val="bg1"/>
                          </a:solidFill>
                          <a:latin typeface="等线" panose="02010600030101010101" charset="-122"/>
                        </a:rPr>
                        <a:t>std</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0.903781</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1.025698</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23850">
                <a:tc>
                  <a:txBody>
                    <a:bodyPr/>
                    <a:p>
                      <a:pPr indent="0" algn="ctr">
                        <a:buNone/>
                      </a:pPr>
                      <a:r>
                        <a:rPr lang="en-US" sz="900" b="1">
                          <a:solidFill>
                            <a:schemeClr val="bg1"/>
                          </a:solidFill>
                          <a:latin typeface="等线" panose="02010600030101010101" charset="-122"/>
                        </a:rPr>
                        <a:t>min</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0.657478</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0.813914</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C0ABD1"/>
                    </a:solidFill>
                  </a:tcPr>
                </a:tc>
              </a:tr>
              <a:tr h="323850">
                <a:tc>
                  <a:txBody>
                    <a:bodyPr/>
                    <a:p>
                      <a:pPr indent="0" algn="ctr">
                        <a:buNone/>
                      </a:pPr>
                      <a:r>
                        <a:rPr lang="en-US" sz="900" b="1">
                          <a:solidFill>
                            <a:schemeClr val="bg1"/>
                          </a:solidFill>
                          <a:latin typeface="等线" panose="02010600030101010101" charset="-122"/>
                        </a:rPr>
                        <a:t>0.25</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1.945026</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2.208762</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23850">
                <a:tc>
                  <a:txBody>
                    <a:bodyPr/>
                    <a:p>
                      <a:pPr indent="0" algn="ctr">
                        <a:buNone/>
                      </a:pPr>
                      <a:r>
                        <a:rPr lang="en-US" sz="900" b="1">
                          <a:solidFill>
                            <a:schemeClr val="bg1"/>
                          </a:solidFill>
                          <a:latin typeface="等线" panose="02010600030101010101" charset="-122"/>
                        </a:rPr>
                        <a:t>0.5</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2.504006</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2.782374</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C0ABD1"/>
                    </a:solidFill>
                  </a:tcPr>
                </a:tc>
              </a:tr>
              <a:tr h="323850">
                <a:tc>
                  <a:txBody>
                    <a:bodyPr/>
                    <a:p>
                      <a:pPr indent="0" algn="ctr">
                        <a:buNone/>
                      </a:pPr>
                      <a:r>
                        <a:rPr lang="en-US" sz="900" b="1">
                          <a:solidFill>
                            <a:schemeClr val="bg1"/>
                          </a:solidFill>
                          <a:latin typeface="等线" panose="02010600030101010101" charset="-122"/>
                        </a:rPr>
                        <a:t>0.75</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3.118188</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3.520286</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23850">
                <a:tc>
                  <a:txBody>
                    <a:bodyPr/>
                    <a:p>
                      <a:pPr indent="0" algn="ctr">
                        <a:buNone/>
                      </a:pPr>
                      <a:r>
                        <a:rPr lang="en-US" sz="900" b="1">
                          <a:solidFill>
                            <a:schemeClr val="bg1"/>
                          </a:solidFill>
                          <a:latin typeface="等线" panose="02010600030101010101" charset="-122"/>
                        </a:rPr>
                        <a:t>max</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cap="flat">
                      <a:noFill/>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5.37344</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cap="flat">
                      <a:noFill/>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6.056467</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cap="flat">
                      <a:noFill/>
                    </a:lnB>
                    <a:lnTlToBr>
                      <a:noFill/>
                    </a:lnTlToBr>
                    <a:lnBlToTr>
                      <a:noFill/>
                    </a:lnBlToTr>
                    <a:solidFill>
                      <a:srgbClr val="C0ABD1"/>
                    </a:solidFill>
                  </a:tcPr>
                </a:tc>
              </a:tr>
            </a:tbl>
          </a:graphicData>
        </a:graphic>
      </p:graphicFrame>
      <p:pic>
        <p:nvPicPr>
          <p:cNvPr id="4" name="图片 3"/>
          <p:cNvPicPr>
            <a:picLocks noChangeAspect="1"/>
          </p:cNvPicPr>
          <p:nvPr/>
        </p:nvPicPr>
        <p:blipFill>
          <a:blip r:embed="rId1"/>
          <a:stretch>
            <a:fillRect/>
          </a:stretch>
        </p:blipFill>
        <p:spPr>
          <a:xfrm>
            <a:off x="967740" y="1371600"/>
            <a:ext cx="3582670" cy="2647950"/>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solidFill>
                  <a:schemeClr val="bg1">
                    <a:lumMod val="50000"/>
                  </a:schemeClr>
                </a:solidFill>
                <a:latin typeface="微软雅黑" panose="020B0503020204020204" pitchFamily="34" charset="-122"/>
                <a:ea typeface="微软雅黑" panose="020B0503020204020204" pitchFamily="34" charset="-122"/>
              </a:rPr>
              <a:t>Leverage</a:t>
            </a:r>
            <a:endParaRPr lang="en-US" sz="1800" b="1" dirty="0">
              <a:solidFill>
                <a:schemeClr val="bg1">
                  <a:lumMod val="50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5842635" y="1192117"/>
          <a:ext cx="2213610" cy="2965450"/>
        </p:xfrm>
        <a:graphic>
          <a:graphicData uri="http://schemas.openxmlformats.org/drawingml/2006/table">
            <a:tbl>
              <a:tblPr firstRow="1" bandRow="1">
                <a:tableStyleId>{5C22544A-7EE6-4342-B048-85BDC9FD1C3A}</a:tableStyleId>
              </a:tblPr>
              <a:tblGrid>
                <a:gridCol w="684530"/>
                <a:gridCol w="764540"/>
                <a:gridCol w="764540"/>
              </a:tblGrid>
              <a:tr h="374650">
                <a:tc>
                  <a:txBody>
                    <a:bodyPr/>
                    <a:p>
                      <a:pPr indent="0" algn="ctr">
                        <a:buNone/>
                      </a:pPr>
                      <a:endParaRPr lang="en-US" altLang="en-US" sz="800" b="0">
                        <a:solidFill>
                          <a:schemeClr val="bg1"/>
                        </a:solidFill>
                        <a:latin typeface="宋体" panose="02010600030101010101" pitchFamily="2" charset="-122"/>
                      </a:endParaRPr>
                    </a:p>
                  </a:txBody>
                  <a:tcPr marL="12700" marR="12700" marT="12700" vert="horz" anchor="ctr" anchorCtr="0">
                    <a:lnL>
                      <a:noFill/>
                    </a:lnL>
                    <a:lnR w="3175">
                      <a:solidFill>
                        <a:schemeClr val="bg1"/>
                      </a:solidFill>
                      <a:prstDash val="solid"/>
                    </a:lnR>
                    <a:lnT cap="flat">
                      <a:noFill/>
                    </a:lnT>
                    <a:lnB w="3175">
                      <a:solidFill>
                        <a:schemeClr val="bg1"/>
                      </a:solidFill>
                      <a:prstDash val="solid"/>
                    </a:lnB>
                    <a:lnTlToBr>
                      <a:noFill/>
                    </a:lnTlToBr>
                    <a:lnBlToTr>
                      <a:noFill/>
                    </a:lnBlToTr>
                    <a:solidFill>
                      <a:srgbClr val="C0ABD1"/>
                    </a:solidFill>
                  </a:tcPr>
                </a:tc>
                <a:tc>
                  <a:txBody>
                    <a:bodyPr/>
                    <a:p>
                      <a:pPr indent="0" algn="ctr">
                        <a:buNone/>
                      </a:pPr>
                      <a:r>
                        <a:rPr lang="en-US" altLang="zh-CN" sz="900" b="1">
                          <a:solidFill>
                            <a:schemeClr val="bg1"/>
                          </a:solidFill>
                          <a:latin typeface="等线" panose="02010600030101010101" charset="-122"/>
                        </a:rPr>
                        <a:t>Approved Group</a:t>
                      </a:r>
                      <a:endParaRPr lang="en-US" altLang="zh-CN"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cap="flat">
                      <a:noFill/>
                    </a:lnT>
                    <a:lnB w="3175">
                      <a:solidFill>
                        <a:schemeClr val="bg1"/>
                      </a:solidFill>
                      <a:prstDash val="solid"/>
                    </a:lnB>
                    <a:lnTlToBr>
                      <a:noFill/>
                    </a:lnTlToBr>
                    <a:lnBlToTr>
                      <a:noFill/>
                    </a:lnBlToTr>
                    <a:solidFill>
                      <a:srgbClr val="C0ABD1"/>
                    </a:solidFill>
                  </a:tcPr>
                </a:tc>
                <a:tc>
                  <a:txBody>
                    <a:bodyPr/>
                    <a:p>
                      <a:pPr indent="0" algn="ctr">
                        <a:buNone/>
                      </a:pPr>
                      <a:r>
                        <a:rPr lang="en-US" altLang="zh-CN" sz="900" b="1">
                          <a:solidFill>
                            <a:schemeClr val="bg1"/>
                          </a:solidFill>
                          <a:latin typeface="等线" panose="02010600030101010101" charset="-122"/>
                        </a:rPr>
                        <a:t>Booked Group</a:t>
                      </a:r>
                      <a:endParaRPr lang="en-US" altLang="zh-CN"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cap="flat">
                      <a:noFill/>
                    </a:lnT>
                    <a:lnB w="3175">
                      <a:solidFill>
                        <a:schemeClr val="bg1"/>
                      </a:solidFill>
                      <a:prstDash val="solid"/>
                    </a:lnB>
                    <a:lnTlToBr>
                      <a:noFill/>
                    </a:lnTlToBr>
                    <a:lnBlToTr>
                      <a:noFill/>
                    </a:lnBlToTr>
                    <a:solidFill>
                      <a:srgbClr val="C0ABD1"/>
                    </a:solidFill>
                  </a:tcPr>
                </a:tc>
              </a:tr>
              <a:tr h="323850">
                <a:tc>
                  <a:txBody>
                    <a:bodyPr/>
                    <a:p>
                      <a:pPr indent="0" algn="ctr">
                        <a:buNone/>
                      </a:pPr>
                      <a:r>
                        <a:rPr lang="en-US" sz="900" b="1">
                          <a:solidFill>
                            <a:schemeClr val="bg1"/>
                          </a:solidFill>
                          <a:latin typeface="等线" panose="02010600030101010101" charset="-122"/>
                        </a:rPr>
                        <a:t>count</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2502</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273</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23850">
                <a:tc>
                  <a:txBody>
                    <a:bodyPr/>
                    <a:p>
                      <a:pPr indent="0" algn="ctr">
                        <a:buNone/>
                      </a:pPr>
                      <a:r>
                        <a:rPr lang="en-US" sz="900" b="1">
                          <a:solidFill>
                            <a:schemeClr val="bg1"/>
                          </a:solidFill>
                          <a:latin typeface="等线" panose="02010600030101010101" charset="-122"/>
                        </a:rPr>
                        <a:t>mean</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1.557008</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1.547743</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C0ABD1"/>
                    </a:solidFill>
                  </a:tcPr>
                </a:tc>
              </a:tr>
              <a:tr h="323850">
                <a:tc>
                  <a:txBody>
                    <a:bodyPr/>
                    <a:p>
                      <a:pPr indent="0" algn="ctr">
                        <a:buNone/>
                      </a:pPr>
                      <a:r>
                        <a:rPr lang="en-US" sz="900" b="1">
                          <a:solidFill>
                            <a:schemeClr val="bg1"/>
                          </a:solidFill>
                          <a:latin typeface="等线" panose="02010600030101010101" charset="-122"/>
                        </a:rPr>
                        <a:t>std</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1.041218</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1.014215</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23850">
                <a:tc>
                  <a:txBody>
                    <a:bodyPr/>
                    <a:p>
                      <a:pPr indent="0" algn="ctr">
                        <a:buNone/>
                      </a:pPr>
                      <a:r>
                        <a:rPr lang="en-US" sz="900" b="1">
                          <a:solidFill>
                            <a:schemeClr val="bg1"/>
                          </a:solidFill>
                          <a:latin typeface="等线" panose="02010600030101010101" charset="-122"/>
                        </a:rPr>
                        <a:t>min</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-0.167503</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0.022878</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C0ABD1"/>
                    </a:solidFill>
                  </a:tcPr>
                </a:tc>
              </a:tr>
              <a:tr h="323850">
                <a:tc>
                  <a:txBody>
                    <a:bodyPr/>
                    <a:p>
                      <a:pPr indent="0" algn="ctr">
                        <a:buNone/>
                      </a:pPr>
                      <a:r>
                        <a:rPr lang="en-US" sz="900" b="1">
                          <a:solidFill>
                            <a:schemeClr val="bg1"/>
                          </a:solidFill>
                          <a:latin typeface="等线" panose="02010600030101010101" charset="-122"/>
                        </a:rPr>
                        <a:t>0.25</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0.750011</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0.79804</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23850">
                <a:tc>
                  <a:txBody>
                    <a:bodyPr/>
                    <a:p>
                      <a:pPr indent="0" algn="ctr">
                        <a:buNone/>
                      </a:pPr>
                      <a:r>
                        <a:rPr lang="en-US" sz="900" b="1">
                          <a:solidFill>
                            <a:schemeClr val="bg1"/>
                          </a:solidFill>
                          <a:latin typeface="等线" panose="02010600030101010101" charset="-122"/>
                        </a:rPr>
                        <a:t>0.5</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1.285884</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1.363074</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C0ABD1"/>
                    </a:solidFill>
                  </a:tcPr>
                </a:tc>
              </a:tr>
              <a:tr h="323850">
                <a:tc>
                  <a:txBody>
                    <a:bodyPr/>
                    <a:p>
                      <a:pPr indent="0" algn="ctr">
                        <a:buNone/>
                      </a:pPr>
                      <a:r>
                        <a:rPr lang="en-US" sz="900" b="1">
                          <a:solidFill>
                            <a:schemeClr val="bg1"/>
                          </a:solidFill>
                          <a:latin typeface="等线" panose="02010600030101010101" charset="-122"/>
                        </a:rPr>
                        <a:t>0.75</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2.215665</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900" b="1">
                          <a:solidFill>
                            <a:schemeClr val="bg1"/>
                          </a:solidFill>
                          <a:latin typeface="等线" panose="02010600030101010101" charset="-122"/>
                        </a:rPr>
                        <a:t>2.157129</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23850">
                <a:tc>
                  <a:txBody>
                    <a:bodyPr/>
                    <a:p>
                      <a:pPr indent="0" algn="ctr">
                        <a:buNone/>
                      </a:pPr>
                      <a:r>
                        <a:rPr lang="en-US" sz="900" b="1">
                          <a:solidFill>
                            <a:schemeClr val="bg1"/>
                          </a:solidFill>
                          <a:latin typeface="等线" panose="02010600030101010101" charset="-122"/>
                        </a:rPr>
                        <a:t>max</a:t>
                      </a:r>
                      <a:endParaRPr lang="en-US" altLang="en-US" sz="900" b="1">
                        <a:solidFill>
                          <a:schemeClr val="bg1"/>
                        </a:solidFill>
                        <a:latin typeface="等线" panose="02010600030101010101" charset="-122"/>
                      </a:endParaRPr>
                    </a:p>
                  </a:txBody>
                  <a:tcPr marL="12700" marR="12700" marT="12700" vert="horz" anchor="ctr" anchorCtr="0">
                    <a:lnL>
                      <a:noFill/>
                    </a:lnL>
                    <a:lnR w="3175">
                      <a:solidFill>
                        <a:schemeClr val="bg1"/>
                      </a:solidFill>
                      <a:prstDash val="solid"/>
                    </a:lnR>
                    <a:lnT w="3175">
                      <a:solidFill>
                        <a:schemeClr val="bg1"/>
                      </a:solidFill>
                      <a:prstDash val="solid"/>
                    </a:lnT>
                    <a:lnB cap="flat">
                      <a:noFill/>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4.360531</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cap="flat">
                      <a:noFill/>
                    </a:lnB>
                    <a:lnTlToBr>
                      <a:noFill/>
                    </a:lnTlToBr>
                    <a:lnBlToTr>
                      <a:noFill/>
                    </a:lnBlToTr>
                    <a:solidFill>
                      <a:srgbClr val="C0ABD1"/>
                    </a:solidFill>
                  </a:tcPr>
                </a:tc>
                <a:tc>
                  <a:txBody>
                    <a:bodyPr/>
                    <a:p>
                      <a:pPr indent="0" algn="ctr">
                        <a:buNone/>
                      </a:pPr>
                      <a:r>
                        <a:rPr lang="en-US" sz="900" b="1">
                          <a:solidFill>
                            <a:schemeClr val="bg1"/>
                          </a:solidFill>
                          <a:latin typeface="等线" panose="02010600030101010101" charset="-122"/>
                        </a:rPr>
                        <a:t>4.019719</a:t>
                      </a:r>
                      <a:endParaRPr lang="en-US" sz="900" b="1">
                        <a:solidFill>
                          <a:schemeClr val="bg1"/>
                        </a:solidFill>
                        <a:latin typeface="等线" panose="02010600030101010101" charset="-122"/>
                      </a:endParaRPr>
                    </a:p>
                  </a:txBody>
                  <a:tcPr marL="12700" marR="12700" marT="12700" vert="horz" anchor="ctr" anchorCtr="0">
                    <a:lnL w="3175">
                      <a:solidFill>
                        <a:schemeClr val="bg1"/>
                      </a:solidFill>
                      <a:prstDash val="solid"/>
                    </a:lnL>
                    <a:lnR cap="flat">
                      <a:noFill/>
                    </a:lnR>
                    <a:lnT w="3175">
                      <a:solidFill>
                        <a:schemeClr val="bg1"/>
                      </a:solidFill>
                      <a:prstDash val="solid"/>
                    </a:lnT>
                    <a:lnB cap="flat">
                      <a:noFill/>
                    </a:lnB>
                    <a:lnTlToBr>
                      <a:noFill/>
                    </a:lnTlToBr>
                    <a:lnBlToTr>
                      <a:noFill/>
                    </a:lnBlToTr>
                    <a:solidFill>
                      <a:srgbClr val="C0ABD1"/>
                    </a:solidFill>
                  </a:tcPr>
                </a:tc>
              </a:tr>
            </a:tbl>
          </a:graphicData>
        </a:graphic>
      </p:graphicFrame>
      <p:pic>
        <p:nvPicPr>
          <p:cNvPr id="4" name="图片 3"/>
          <p:cNvPicPr>
            <a:picLocks noChangeAspect="1"/>
          </p:cNvPicPr>
          <p:nvPr/>
        </p:nvPicPr>
        <p:blipFill>
          <a:blip r:embed="rId1"/>
          <a:stretch>
            <a:fillRect/>
          </a:stretch>
        </p:blipFill>
        <p:spPr>
          <a:xfrm>
            <a:off x="967740" y="1371600"/>
            <a:ext cx="3582670" cy="2647950"/>
          </a:xfrm>
          <a:prstGeom prst="rect">
            <a:avLst/>
          </a:prstGeom>
        </p:spPr>
      </p:pic>
      <p:pic>
        <p:nvPicPr>
          <p:cNvPr id="2" name="图片 1"/>
          <p:cNvPicPr>
            <a:picLocks noChangeAspect="1"/>
          </p:cNvPicPr>
          <p:nvPr/>
        </p:nvPicPr>
        <p:blipFill>
          <a:blip r:embed="rId2"/>
          <a:stretch>
            <a:fillRect/>
          </a:stretch>
        </p:blipFill>
        <p:spPr>
          <a:xfrm>
            <a:off x="967740" y="1371600"/>
            <a:ext cx="3651885" cy="2656840"/>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8"/>
          <p:cNvSpPr txBox="1"/>
          <p:nvPr/>
        </p:nvSpPr>
        <p:spPr>
          <a:xfrm>
            <a:off x="3800970" y="1841219"/>
            <a:ext cx="2816801" cy="476885"/>
          </a:xfrm>
          <a:prstGeom prst="rect">
            <a:avLst/>
          </a:prstGeom>
          <a:noFill/>
        </p:spPr>
        <p:txBody>
          <a:bodyPr wrap="square" lIns="0" tIns="0" rIns="0" bIns="0" rtlCol="0">
            <a:spAutoFit/>
          </a:bodyPr>
          <a:lstStyle/>
          <a:p>
            <a:r>
              <a:rPr lang="en-US" sz="3100" dirty="0">
                <a:solidFill>
                  <a:srgbClr val="77A9D3"/>
                </a:solidFill>
                <a:latin typeface="微软雅黑" panose="020B0503020204020204" pitchFamily="34" charset="-122"/>
                <a:ea typeface="微软雅黑" panose="020B0503020204020204" pitchFamily="34" charset="-122"/>
                <a:cs typeface="+mn-ea"/>
                <a:sym typeface="+mn-lt"/>
              </a:rPr>
              <a:t>Data Analysis</a:t>
            </a:r>
            <a:endParaRPr lang="en-US" sz="3100" dirty="0">
              <a:solidFill>
                <a:srgbClr val="77A9D3"/>
              </a:solidFill>
              <a:latin typeface="微软雅黑" panose="020B0503020204020204" pitchFamily="34" charset="-122"/>
              <a:ea typeface="微软雅黑" panose="020B0503020204020204" pitchFamily="34" charset="-122"/>
              <a:cs typeface="+mn-ea"/>
              <a:sym typeface="+mn-lt"/>
            </a:endParaRPr>
          </a:p>
        </p:txBody>
      </p:sp>
      <p:sp>
        <p:nvSpPr>
          <p:cNvPr id="8" name="TextBox 49"/>
          <p:cNvSpPr txBox="1"/>
          <p:nvPr/>
        </p:nvSpPr>
        <p:spPr>
          <a:xfrm>
            <a:off x="3801110" y="2433955"/>
            <a:ext cx="3153410" cy="138430"/>
          </a:xfrm>
          <a:prstGeom prst="rect">
            <a:avLst/>
          </a:prstGeom>
          <a:noFill/>
        </p:spPr>
        <p:txBody>
          <a:bodyPr wrap="square" lIns="0" tIns="0" rIns="0" bIns="0" rtlCol="0">
            <a:spAutoFit/>
          </a:bodyPr>
          <a:lstStyle/>
          <a:p>
            <a:pPr eaLnBrk="0" hangingPunct="0"/>
            <a:r>
              <a:rPr lang="en-US" sz="900" dirty="0">
                <a:solidFill>
                  <a:srgbClr val="77A9D3"/>
                </a:solidFill>
                <a:latin typeface="微软雅黑" panose="020B0503020204020204" pitchFamily="34" charset="-122"/>
                <a:ea typeface="微软雅黑" panose="020B0503020204020204" pitchFamily="34" charset="-122"/>
                <a:cs typeface="+mn-ea"/>
                <a:sym typeface="+mn-lt"/>
              </a:rPr>
              <a:t>Declined Group</a:t>
            </a:r>
            <a:endParaRPr lang="en-US" sz="900" dirty="0">
              <a:solidFill>
                <a:srgbClr val="77A9D3"/>
              </a:solidFill>
              <a:latin typeface="微软雅黑" panose="020B0503020204020204" pitchFamily="34" charset="-122"/>
              <a:ea typeface="微软雅黑" panose="020B0503020204020204" pitchFamily="34" charset="-122"/>
              <a:cs typeface="+mn-ea"/>
              <a:sym typeface="+mn-lt"/>
            </a:endParaRPr>
          </a:p>
        </p:txBody>
      </p:sp>
      <p:sp>
        <p:nvSpPr>
          <p:cNvPr id="9" name="矩形 259"/>
          <p:cNvSpPr>
            <a:spLocks noChangeArrowheads="1"/>
          </p:cNvSpPr>
          <p:nvPr/>
        </p:nvSpPr>
        <p:spPr bwMode="auto">
          <a:xfrm>
            <a:off x="2315746" y="1388328"/>
            <a:ext cx="1562186" cy="1540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60" tIns="31780" rIns="63560" bIns="3178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600" cap="all" spc="209" dirty="0" smtClean="0">
                <a:solidFill>
                  <a:srgbClr val="77A9D3"/>
                </a:solidFill>
                <a:latin typeface="Impact" panose="020B0806030902050204" pitchFamily="34" charset="0"/>
                <a:cs typeface="Arial" panose="020B0604020202020204" pitchFamily="34" charset="0"/>
              </a:rPr>
              <a:t>02</a:t>
            </a:r>
            <a:endParaRPr lang="zh-CN" altLang="en-US" sz="9600" cap="all" spc="209" dirty="0">
              <a:solidFill>
                <a:srgbClr val="77A9D3"/>
              </a:solidFill>
              <a:latin typeface="Impact" panose="020B0806030902050204" pitchFamily="34" charset="0"/>
              <a:cs typeface="Arial" panose="020B0604020202020204" pitchFamily="34" charset="0"/>
            </a:endParaRPr>
          </a:p>
        </p:txBody>
      </p:sp>
      <p:sp>
        <p:nvSpPr>
          <p:cNvPr id="16" name="椭圆 15"/>
          <p:cNvSpPr/>
          <p:nvPr/>
        </p:nvSpPr>
        <p:spPr>
          <a:xfrm>
            <a:off x="1951340" y="4046568"/>
            <a:ext cx="9289030" cy="7488832"/>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533670" y="3588098"/>
            <a:ext cx="9289030" cy="7488832"/>
          </a:xfrm>
          <a:prstGeom prst="ellipse">
            <a:avLst/>
          </a:prstGeom>
          <a:solidFill>
            <a:srgbClr val="3992DB">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83188" y="3732114"/>
            <a:ext cx="9289030" cy="7488832"/>
          </a:xfrm>
          <a:prstGeom prst="ellipse">
            <a:avLst/>
          </a:prstGeom>
          <a:solidFill>
            <a:srgbClr val="7030A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193671" y="4603895"/>
            <a:ext cx="9289030" cy="7488832"/>
          </a:xfrm>
          <a:prstGeom prst="ellipse">
            <a:avLst/>
          </a:prstGeom>
          <a:solidFill>
            <a:srgbClr val="7030A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par>
                          <p:cTn id="12" fill="hold">
                            <p:stCondLst>
                              <p:cond delay="5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9"/>
                                        </p:tgtEl>
                                      </p:cBhvr>
                                    </p:animEffect>
                                    <p:animScale>
                                      <p:cBhvr>
                                        <p:cTn id="15" dur="250" autoRev="1" fill="hold"/>
                                        <p:tgtEl>
                                          <p:spTgt spid="9"/>
                                        </p:tgtEl>
                                      </p:cBhvr>
                                      <p:by x="105000" y="105000"/>
                                    </p:animScale>
                                  </p:childTnLst>
                                </p:cTn>
                              </p:par>
                            </p:childTnLst>
                          </p:cTn>
                        </p:par>
                        <p:par>
                          <p:cTn id="16" fill="hold">
                            <p:stCondLst>
                              <p:cond delay="1049"/>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7"/>
                                        </p:tgtEl>
                                        <p:attrNameLst>
                                          <p:attrName>style.visibility</p:attrName>
                                        </p:attrNameLst>
                                      </p:cBhvr>
                                      <p:to>
                                        <p:strVal val="visible"/>
                                      </p:to>
                                    </p:set>
                                    <p:animEffect transition="in" filter="wipe(left)">
                                      <p:cBhvr>
                                        <p:cTn id="19" dur="200"/>
                                        <p:tgtEl>
                                          <p:spTgt spid="7"/>
                                        </p:tgtEl>
                                      </p:cBhvr>
                                    </p:animEffect>
                                  </p:childTnLst>
                                </p:cTn>
                              </p:par>
                              <p:par>
                                <p:cTn id="20" presetID="36" presetClass="emph" presetSubtype="0" fill="hold" grpId="1" nodeType="withEffect">
                                  <p:stCondLst>
                                    <p:cond delay="0"/>
                                  </p:stCondLst>
                                  <p:iterate type="lt">
                                    <p:tmPct val="30000"/>
                                  </p:iterate>
                                  <p:childTnLst>
                                    <p:animScale>
                                      <p:cBhvr>
                                        <p:cTn id="21" dur="50" autoRev="1" fill="hold">
                                          <p:stCondLst>
                                            <p:cond delay="0"/>
                                          </p:stCondLst>
                                        </p:cTn>
                                        <p:tgtEl>
                                          <p:spTgt spid="7"/>
                                        </p:tgtEl>
                                      </p:cBhvr>
                                      <p:to x="80000" y="100000"/>
                                    </p:animScale>
                                    <p:anim by="(#ppt_w*0.10)" calcmode="lin" valueType="num">
                                      <p:cBhvr>
                                        <p:cTn id="22" dur="50" autoRev="1" fill="hold">
                                          <p:stCondLst>
                                            <p:cond delay="0"/>
                                          </p:stCondLst>
                                        </p:cTn>
                                        <p:tgtEl>
                                          <p:spTgt spid="7"/>
                                        </p:tgtEl>
                                        <p:attrNameLst>
                                          <p:attrName>ppt_x</p:attrName>
                                        </p:attrNameLst>
                                      </p:cBhvr>
                                    </p:anim>
                                    <p:anim by="(-#ppt_w*0.10)" calcmode="lin" valueType="num">
                                      <p:cBhvr>
                                        <p:cTn id="23" dur="50" autoRev="1" fill="hold">
                                          <p:stCondLst>
                                            <p:cond delay="0"/>
                                          </p:stCondLst>
                                        </p:cTn>
                                        <p:tgtEl>
                                          <p:spTgt spid="7"/>
                                        </p:tgtEl>
                                        <p:attrNameLst>
                                          <p:attrName>ppt_y</p:attrName>
                                        </p:attrNameLst>
                                      </p:cBhvr>
                                    </p:anim>
                                    <p:animRot by="-480000">
                                      <p:cBhvr>
                                        <p:cTn id="24" dur="50" autoRev="1" fill="hold">
                                          <p:stCondLst>
                                            <p:cond delay="0"/>
                                          </p:stCondLst>
                                        </p:cTn>
                                        <p:tgtEl>
                                          <p:spTgt spid="7"/>
                                        </p:tgtEl>
                                        <p:attrNameLst>
                                          <p:attrName>r</p:attrName>
                                        </p:attrNameLst>
                                      </p:cBhvr>
                                    </p:animRot>
                                  </p:childTnLst>
                                </p:cTn>
                              </p:par>
                            </p:childTnLst>
                          </p:cTn>
                        </p:par>
                        <p:par>
                          <p:cTn id="25" fill="hold">
                            <p:stCondLst>
                              <p:cond delay="1970"/>
                            </p:stCondLst>
                            <p:childTnLst>
                              <p:par>
                                <p:cTn id="26" presetID="22" presetClass="entr" presetSubtype="8" fill="hold" grpId="0" nodeType="afterEffect">
                                  <p:stCondLst>
                                    <p:cond delay="0"/>
                                  </p:stCondLst>
                                  <p:iterate type="lt">
                                    <p:tmPct val="30000"/>
                                  </p:iterate>
                                  <p:childTnLst>
                                    <p:set>
                                      <p:cBhvr>
                                        <p:cTn id="27" dur="1" fill="hold">
                                          <p:stCondLst>
                                            <p:cond delay="0"/>
                                          </p:stCondLst>
                                        </p:cTn>
                                        <p:tgtEl>
                                          <p:spTgt spid="8"/>
                                        </p:tgtEl>
                                        <p:attrNameLst>
                                          <p:attrName>style.visibility</p:attrName>
                                        </p:attrNameLst>
                                      </p:cBhvr>
                                      <p:to>
                                        <p:strVal val="visible"/>
                                      </p:to>
                                    </p:set>
                                    <p:animEffect transition="in" filter="wipe(left)">
                                      <p:cBhvr>
                                        <p:cTn id="28" dur="200"/>
                                        <p:tgtEl>
                                          <p:spTgt spid="8"/>
                                        </p:tgtEl>
                                      </p:cBhvr>
                                    </p:animEffect>
                                  </p:childTnLst>
                                </p:cTn>
                              </p:par>
                              <p:par>
                                <p:cTn id="29" presetID="36" presetClass="emph" presetSubtype="0" fill="hold" grpId="1" nodeType="withEffect">
                                  <p:stCondLst>
                                    <p:cond delay="0"/>
                                  </p:stCondLst>
                                  <p:iterate type="lt">
                                    <p:tmPct val="30000"/>
                                  </p:iterate>
                                  <p:childTnLst>
                                    <p:animScale>
                                      <p:cBhvr>
                                        <p:cTn id="30" dur="50" autoRev="1" fill="hold">
                                          <p:stCondLst>
                                            <p:cond delay="0"/>
                                          </p:stCondLst>
                                        </p:cTn>
                                        <p:tgtEl>
                                          <p:spTgt spid="8"/>
                                        </p:tgtEl>
                                      </p:cBhvr>
                                      <p:to x="80000" y="100000"/>
                                    </p:animScale>
                                    <p:anim by="(#ppt_w*0.10)" calcmode="lin" valueType="num">
                                      <p:cBhvr>
                                        <p:cTn id="31" dur="50" autoRev="1" fill="hold">
                                          <p:stCondLst>
                                            <p:cond delay="0"/>
                                          </p:stCondLst>
                                        </p:cTn>
                                        <p:tgtEl>
                                          <p:spTgt spid="8"/>
                                        </p:tgtEl>
                                        <p:attrNameLst>
                                          <p:attrName>ppt_x</p:attrName>
                                        </p:attrNameLst>
                                      </p:cBhvr>
                                    </p:anim>
                                    <p:anim by="(-#ppt_w*0.10)" calcmode="lin" valueType="num">
                                      <p:cBhvr>
                                        <p:cTn id="32" dur="50" autoRev="1" fill="hold">
                                          <p:stCondLst>
                                            <p:cond delay="0"/>
                                          </p:stCondLst>
                                        </p:cTn>
                                        <p:tgtEl>
                                          <p:spTgt spid="8"/>
                                        </p:tgtEl>
                                        <p:attrNameLst>
                                          <p:attrName>ppt_y</p:attrName>
                                        </p:attrNameLst>
                                      </p:cBhvr>
                                    </p:anim>
                                    <p:animRot by="-480000">
                                      <p:cBhvr>
                                        <p:cTn id="33" dur="50" autoRev="1" fill="hold">
                                          <p:stCondLst>
                                            <p:cond delay="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9" grpId="0"/>
      <p:bldP spid="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5251904" y="1795343"/>
            <a:ext cx="1990090" cy="414020"/>
          </a:xfrm>
          <a:prstGeom prst="rect">
            <a:avLst/>
          </a:prstGeom>
          <a:effectLst/>
        </p:spPr>
        <p:txBody>
          <a:bodyPr wrap="none" lIns="63560" tIns="31780" rIns="63560" bIns="31780">
            <a:spAutoFit/>
          </a:bodyPr>
          <a:lstStyle/>
          <a:p>
            <a:pPr algn="l">
              <a:lnSpc>
                <a:spcPct val="120000"/>
              </a:lnSpc>
            </a:pPr>
            <a:r>
              <a:rPr lang="en-US" altLang="zh-CN" sz="1900" dirty="0">
                <a:solidFill>
                  <a:srgbClr val="77A9D3"/>
                </a:solidFill>
                <a:latin typeface="Arial" panose="020B0604020202020204" pitchFamily="34" charset="0"/>
                <a:ea typeface="微软雅黑" panose="020B0503020204020204" pitchFamily="34" charset="-122"/>
                <a:sym typeface="Arial" panose="020B0604020202020204" pitchFamily="34" charset="0"/>
              </a:rPr>
              <a:t>01  </a:t>
            </a:r>
            <a:r>
              <a:rPr lang="en-US" sz="1900" dirty="0">
                <a:solidFill>
                  <a:srgbClr val="77A9D3"/>
                </a:solidFill>
                <a:latin typeface="Arial" panose="020B0604020202020204" pitchFamily="34" charset="0"/>
                <a:ea typeface="微软雅黑" panose="020B0503020204020204" pitchFamily="34" charset="-122"/>
                <a:sym typeface="Arial" panose="020B0604020202020204" pitchFamily="34" charset="0"/>
              </a:rPr>
              <a:t>Data Analysis</a:t>
            </a:r>
            <a:endParaRPr lang="en-US" sz="1900" dirty="0">
              <a:solidFill>
                <a:srgbClr val="77A9D3"/>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nvSpPr>
        <p:spPr>
          <a:xfrm>
            <a:off x="5235312" y="1813955"/>
            <a:ext cx="394765" cy="376056"/>
          </a:xfrm>
          <a:prstGeom prst="rect">
            <a:avLst/>
          </a:prstGeom>
          <a:noFill/>
          <a:ln w="12700">
            <a:solidFill>
              <a:srgbClr val="A491BB"/>
            </a:solidFill>
          </a:ln>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矩形 37"/>
          <p:cNvSpPr/>
          <p:nvPr/>
        </p:nvSpPr>
        <p:spPr>
          <a:xfrm>
            <a:off x="5235312" y="2491535"/>
            <a:ext cx="394765" cy="376056"/>
          </a:xfrm>
          <a:prstGeom prst="rect">
            <a:avLst/>
          </a:prstGeom>
          <a:noFill/>
          <a:ln w="12700">
            <a:solidFill>
              <a:srgbClr val="A491BB"/>
            </a:solidFill>
          </a:ln>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TextBox 148"/>
          <p:cNvSpPr txBox="1"/>
          <p:nvPr/>
        </p:nvSpPr>
        <p:spPr>
          <a:xfrm>
            <a:off x="1615463" y="1938910"/>
            <a:ext cx="2380414" cy="636645"/>
          </a:xfrm>
          <a:prstGeom prst="rect">
            <a:avLst/>
          </a:prstGeom>
          <a:noFill/>
        </p:spPr>
        <p:txBody>
          <a:bodyPr vert="horz" wrap="square" lIns="63560" tIns="31780" rIns="63560" bIns="31780" rtlCol="0">
            <a:spAutoFit/>
          </a:bodyPr>
          <a:lstStyle/>
          <a:p>
            <a:pPr>
              <a:lnSpc>
                <a:spcPct val="120000"/>
              </a:lnSpc>
            </a:pPr>
            <a:r>
              <a:rPr lang="en-US" altLang="zh-CN" sz="3100" b="1" dirty="0">
                <a:solidFill>
                  <a:srgbClr val="77A9D3"/>
                </a:solidFill>
                <a:latin typeface="Arial" panose="020B0604020202020204" pitchFamily="34" charset="0"/>
                <a:ea typeface="微软雅黑" panose="020B0503020204020204" pitchFamily="34" charset="-122"/>
                <a:cs typeface="+mn-ea"/>
                <a:sym typeface="Arial" panose="020B0604020202020204" pitchFamily="34" charset="0"/>
              </a:rPr>
              <a:t>CONTENTS</a:t>
            </a:r>
            <a:endParaRPr lang="en-US" altLang="zh-CN" sz="3100" b="1" dirty="0">
              <a:solidFill>
                <a:srgbClr val="77A9D3"/>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TextBox 74"/>
          <p:cNvSpPr txBox="1"/>
          <p:nvPr/>
        </p:nvSpPr>
        <p:spPr>
          <a:xfrm>
            <a:off x="-2411640" y="3958639"/>
            <a:ext cx="1787669" cy="261610"/>
          </a:xfrm>
          <a:prstGeom prst="rect">
            <a:avLst/>
          </a:prstGeom>
          <a:noFill/>
        </p:spPr>
        <p:txBody>
          <a:bodyPr wrap="none" rtlCol="0">
            <a:spAutoFit/>
          </a:bodyPr>
          <a:lstStyle/>
          <a:p>
            <a:r>
              <a:rPr lang="zh-CN" altLang="en-US" sz="1100" dirty="0" smtClean="0">
                <a:solidFill>
                  <a:schemeClr val="bg1"/>
                </a:solidFill>
                <a:latin typeface="微软雅黑" panose="020B0503020204020204" pitchFamily="34" charset="-122"/>
                <a:ea typeface="微软雅黑" panose="020B0503020204020204" pitchFamily="34" charset="-122"/>
              </a:rPr>
              <a:t>部门：</a:t>
            </a:r>
            <a:r>
              <a:rPr lang="en-US" altLang="zh-CN" sz="1100" dirty="0" smtClean="0">
                <a:solidFill>
                  <a:schemeClr val="bg1"/>
                </a:solidFill>
                <a:latin typeface="微软雅黑" panose="020B0503020204020204" pitchFamily="34" charset="-122"/>
                <a:ea typeface="微软雅黑" panose="020B0503020204020204" pitchFamily="34" charset="-122"/>
              </a:rPr>
              <a:t>XXX   </a:t>
            </a:r>
            <a:r>
              <a:rPr lang="zh-CN" altLang="en-US" sz="1100" dirty="0" smtClean="0">
                <a:solidFill>
                  <a:schemeClr val="bg1"/>
                </a:solidFill>
                <a:latin typeface="微软雅黑" panose="020B0503020204020204" pitchFamily="34" charset="-122"/>
                <a:ea typeface="微软雅黑" panose="020B0503020204020204" pitchFamily="34" charset="-122"/>
              </a:rPr>
              <a:t>汇报人：</a:t>
            </a:r>
            <a:r>
              <a:rPr lang="en-US" altLang="zh-CN" sz="1100" dirty="0" smtClean="0">
                <a:solidFill>
                  <a:schemeClr val="bg1"/>
                </a:solidFill>
                <a:latin typeface="微软雅黑" panose="020B0503020204020204" pitchFamily="34" charset="-122"/>
                <a:ea typeface="微软雅黑" panose="020B0503020204020204" pitchFamily="34" charset="-122"/>
              </a:rPr>
              <a:t>xxx</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76" name="椭圆 75"/>
          <p:cNvSpPr/>
          <p:nvPr/>
        </p:nvSpPr>
        <p:spPr>
          <a:xfrm>
            <a:off x="-6744651" y="3958639"/>
            <a:ext cx="9289030" cy="7488832"/>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6162321" y="3500169"/>
            <a:ext cx="9289030" cy="7488832"/>
          </a:xfrm>
          <a:prstGeom prst="ellipse">
            <a:avLst/>
          </a:prstGeom>
          <a:solidFill>
            <a:srgbClr val="3992DB">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8112803" y="3644185"/>
            <a:ext cx="9289030" cy="7488832"/>
          </a:xfrm>
          <a:prstGeom prst="ellipse">
            <a:avLst/>
          </a:prstGeom>
          <a:solidFill>
            <a:srgbClr val="7030A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3502320" y="4515966"/>
            <a:ext cx="9289030" cy="7488832"/>
          </a:xfrm>
          <a:prstGeom prst="ellipse">
            <a:avLst/>
          </a:prstGeom>
          <a:solidFill>
            <a:srgbClr val="7030A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5251904" y="2472888"/>
            <a:ext cx="1173480" cy="414020"/>
          </a:xfrm>
          <a:prstGeom prst="rect">
            <a:avLst/>
          </a:prstGeom>
          <a:effectLst/>
        </p:spPr>
        <p:txBody>
          <a:bodyPr wrap="none" lIns="63560" tIns="31780" rIns="63560" bIns="31780">
            <a:spAutoFit/>
          </a:bodyPr>
          <a:p>
            <a:pPr algn="l">
              <a:lnSpc>
                <a:spcPct val="120000"/>
              </a:lnSpc>
            </a:pPr>
            <a:r>
              <a:rPr lang="en-US" altLang="zh-CN" sz="1900" dirty="0">
                <a:solidFill>
                  <a:srgbClr val="77A9D3"/>
                </a:solidFill>
                <a:latin typeface="Arial" panose="020B0604020202020204" pitchFamily="34" charset="0"/>
                <a:ea typeface="微软雅黑" panose="020B0503020204020204" pitchFamily="34" charset="-122"/>
                <a:sym typeface="Arial" panose="020B0604020202020204" pitchFamily="34" charset="0"/>
              </a:rPr>
              <a:t>02  </a:t>
            </a:r>
            <a:r>
              <a:rPr lang="en-US" sz="1900" dirty="0">
                <a:solidFill>
                  <a:srgbClr val="77A9D3"/>
                </a:solidFill>
                <a:latin typeface="Arial" panose="020B0604020202020204" pitchFamily="34" charset="0"/>
                <a:ea typeface="微软雅黑" panose="020B0503020204020204" pitchFamily="34" charset="-122"/>
                <a:sym typeface="Arial" panose="020B0604020202020204" pitchFamily="34" charset="0"/>
              </a:rPr>
              <a:t>Part 2</a:t>
            </a:r>
            <a:endParaRPr lang="en-US" sz="1900" dirty="0">
              <a:solidFill>
                <a:srgbClr val="77A9D3"/>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p:tgtEl>
                                          <p:spTgt spid="44"/>
                                        </p:tgtEl>
                                        <p:attrNameLst>
                                          <p:attrName>ppt_y</p:attrName>
                                        </p:attrNameLst>
                                      </p:cBhvr>
                                      <p:tavLst>
                                        <p:tav tm="0">
                                          <p:val>
                                            <p:strVal val="#ppt_y+#ppt_h*1.125000"/>
                                          </p:val>
                                        </p:tav>
                                        <p:tav tm="100000">
                                          <p:val>
                                            <p:strVal val="#ppt_y"/>
                                          </p:val>
                                        </p:tav>
                                      </p:tavLst>
                                    </p:anim>
                                    <p:animEffect transition="in" filter="wipe(up)">
                                      <p:cBhvr>
                                        <p:cTn id="8" dur="500"/>
                                        <p:tgtEl>
                                          <p:spTgt spid="44"/>
                                        </p:tgtEl>
                                      </p:cBhvr>
                                    </p:animEffect>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arn(inVertical)">
                                      <p:cBhvr>
                                        <p:cTn id="12" dur="500"/>
                                        <p:tgtEl>
                                          <p:spTgt spid="36"/>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barn(inVertical)">
                                      <p:cBhvr>
                                        <p:cTn id="20" dur="500"/>
                                        <p:tgtEl>
                                          <p:spTgt spid="38"/>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38" grpId="0" bldLvl="0" animBg="1"/>
      <p:bldP spid="44" grpId="0"/>
      <p:bldP spid="2"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solidFill>
                  <a:schemeClr val="bg1">
                    <a:lumMod val="50000"/>
                  </a:schemeClr>
                </a:solidFill>
                <a:latin typeface="微软雅黑" panose="020B0503020204020204" pitchFamily="34" charset="-122"/>
                <a:ea typeface="微软雅黑" panose="020B0503020204020204" pitchFamily="34" charset="-122"/>
              </a:rPr>
              <a:t>Missing Values</a:t>
            </a:r>
            <a:endParaRPr lang="en-US" sz="1800" b="1" dirty="0">
              <a:solidFill>
                <a:schemeClr val="bg1">
                  <a:lumMod val="50000"/>
                </a:schemeClr>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3209925" y="955675"/>
          <a:ext cx="4041140" cy="3832860"/>
        </p:xfrm>
        <a:graphic>
          <a:graphicData uri="http://schemas.openxmlformats.org/drawingml/2006/table">
            <a:tbl>
              <a:tblPr firstRow="1" bandRow="1">
                <a:tableStyleId>{5C22544A-7EE6-4342-B048-85BDC9FD1C3A}</a:tableStyleId>
              </a:tblPr>
              <a:tblGrid>
                <a:gridCol w="1231900"/>
                <a:gridCol w="1492250"/>
              </a:tblGrid>
              <a:tr h="424180">
                <a:tc>
                  <a:txBody>
                    <a:bodyPr/>
                    <a:p>
                      <a:pPr indent="0">
                        <a:buNone/>
                      </a:pPr>
                      <a:endParaRPr lang="en-US" altLang="en-US" sz="1200" b="1">
                        <a:solidFill>
                          <a:srgbClr val="FFFFFF"/>
                        </a:solidFill>
                        <a:latin typeface="等线" panose="02010600030101010101" charset="-122"/>
                      </a:endParaRPr>
                    </a:p>
                  </a:txBody>
                  <a:tcPr marL="12700" marR="12700" marT="12700" vert="horz" anchor="b">
                    <a:lnL>
                      <a:noFill/>
                    </a:lnL>
                    <a:lnR w="3175">
                      <a:solidFill>
                        <a:schemeClr val="bg1"/>
                      </a:solidFill>
                      <a:prstDash val="solid"/>
                    </a:lnR>
                    <a:lnT>
                      <a:noFill/>
                    </a:lnT>
                    <a:lnB w="3175">
                      <a:solidFill>
                        <a:schemeClr val="bg1"/>
                      </a:solidFill>
                      <a:prstDash val="solid"/>
                    </a:lnB>
                    <a:lnTlToBr>
                      <a:noFill/>
                    </a:lnTlToBr>
                    <a:lnBlToTr>
                      <a:noFill/>
                    </a:lnBlToTr>
                    <a:solidFill>
                      <a:srgbClr val="C0ABD1"/>
                    </a:solidFill>
                  </a:tcPr>
                </a:tc>
                <a:tc>
                  <a:txBody>
                    <a:bodyPr/>
                    <a:p>
                      <a:pPr indent="0">
                        <a:buNone/>
                      </a:pPr>
                      <a:r>
                        <a:rPr lang="en-US" sz="1200" b="1">
                          <a:solidFill>
                            <a:srgbClr val="FFFFFF"/>
                          </a:solidFill>
                          <a:latin typeface="等线" panose="02010600030101010101" charset="-122"/>
                        </a:rPr>
                        <a:t>NA in </a:t>
                      </a:r>
                      <a:endParaRPr lang="en-US" sz="1200" b="1">
                        <a:solidFill>
                          <a:srgbClr val="FFFFFF"/>
                        </a:solidFill>
                        <a:latin typeface="等线" panose="02010600030101010101" charset="-122"/>
                      </a:endParaRPr>
                    </a:p>
                    <a:p>
                      <a:pPr indent="0">
                        <a:buNone/>
                      </a:pPr>
                      <a:r>
                        <a:rPr lang="en-US" sz="1200" b="1">
                          <a:solidFill>
                            <a:srgbClr val="FFFFFF"/>
                          </a:solidFill>
                          <a:latin typeface="等线" panose="02010600030101010101" charset="-122"/>
                        </a:rPr>
                        <a:t>Declined Group</a:t>
                      </a:r>
                      <a:endParaRPr lang="en-US" altLang="en-US" sz="1200" b="1">
                        <a:solidFill>
                          <a:srgbClr val="FFFFFF"/>
                        </a:solidFill>
                        <a:latin typeface="等线" panose="02010600030101010101" charset="-122"/>
                      </a:endParaRPr>
                    </a:p>
                  </a:txBody>
                  <a:tcPr marL="12700" marR="12700" marT="12700" vert="horz" anchor="b">
                    <a:lnL w="3175">
                      <a:solidFill>
                        <a:schemeClr val="bg1"/>
                      </a:solidFill>
                      <a:prstDash val="solid"/>
                    </a:lnL>
                    <a:lnR w="3175">
                      <a:solidFill>
                        <a:schemeClr val="bg1"/>
                      </a:solidFill>
                      <a:prstDash val="solid"/>
                    </a:lnR>
                    <a:lnT>
                      <a:noFill/>
                    </a:lnT>
                    <a:lnB w="3175">
                      <a:solidFill>
                        <a:schemeClr val="bg1"/>
                      </a:solidFill>
                      <a:prstDash val="solid"/>
                    </a:lnB>
                    <a:lnTlToBr>
                      <a:noFill/>
                    </a:lnTlToBr>
                    <a:lnBlToTr>
                      <a:noFill/>
                    </a:lnBlToTr>
                    <a:solidFill>
                      <a:srgbClr val="C0ABD1"/>
                    </a:solidFill>
                  </a:tcPr>
                </a:tc>
              </a:tr>
              <a:tr h="309880">
                <a:tc>
                  <a:txBody>
                    <a:bodyPr/>
                    <a:p>
                      <a:pPr indent="0" algn="ctr">
                        <a:buNone/>
                      </a:pPr>
                      <a:r>
                        <a:rPr lang="en-US" sz="1200" b="1">
                          <a:solidFill>
                            <a:srgbClr val="FFFFFF"/>
                          </a:solidFill>
                          <a:latin typeface="等线" panose="02010600030101010101" charset="-122"/>
                        </a:rPr>
                        <a:t>borrow_amount</a:t>
                      </a:r>
                      <a:endParaRPr lang="en-US" altLang="en-US" sz="1200" b="1">
                        <a:solidFill>
                          <a:srgbClr val="FFFFFF"/>
                        </a:solidFill>
                        <a:latin typeface="等线" panose="02010600030101010101" charset="-122"/>
                      </a:endParaRPr>
                    </a:p>
                  </a:txBody>
                  <a:tcPr marL="12700" marR="12700" marT="12700" vert="horz" anchor="b">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1200" b="1">
                          <a:solidFill>
                            <a:srgbClr val="FFFFFF"/>
                          </a:solidFill>
                          <a:latin typeface="等线" panose="02010600030101010101" charset="-122"/>
                        </a:rPr>
                        <a:t>0</a:t>
                      </a:r>
                      <a:endParaRPr lang="en-US" altLang="en-US" sz="1200" b="1">
                        <a:solidFill>
                          <a:srgbClr val="FFFFFF"/>
                        </a:solidFill>
                        <a:latin typeface="等线" panose="02010600030101010101" charset="-122"/>
                      </a:endParaRPr>
                    </a:p>
                  </a:txBody>
                  <a:tcPr marL="12700" marR="12700" marT="12700" vert="horz" anchor="b">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r>
              <a:tr h="309880">
                <a:tc>
                  <a:txBody>
                    <a:bodyPr/>
                    <a:p>
                      <a:pPr indent="0" algn="ctr">
                        <a:buNone/>
                      </a:pPr>
                      <a:r>
                        <a:rPr lang="en-US" sz="1200" b="1">
                          <a:solidFill>
                            <a:srgbClr val="FFFFFF"/>
                          </a:solidFill>
                          <a:latin typeface="等线" panose="02010600030101010101" charset="-122"/>
                        </a:rPr>
                        <a:t>bor_income</a:t>
                      </a:r>
                      <a:endParaRPr lang="en-US" altLang="en-US" sz="1200" b="1">
                        <a:solidFill>
                          <a:srgbClr val="FFFFFF"/>
                        </a:solidFill>
                        <a:latin typeface="等线" panose="02010600030101010101" charset="-122"/>
                      </a:endParaRPr>
                    </a:p>
                  </a:txBody>
                  <a:tcPr marL="12700" marR="12700" marT="12700" vert="horz" anchor="b">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1200" b="1">
                          <a:solidFill>
                            <a:srgbClr val="FFFFFF"/>
                          </a:solidFill>
                          <a:latin typeface="等线" panose="02010600030101010101" charset="-122"/>
                        </a:rPr>
                        <a:t>0</a:t>
                      </a:r>
                      <a:endParaRPr lang="en-US" altLang="en-US" sz="1200" b="1">
                        <a:solidFill>
                          <a:srgbClr val="FFFFFF"/>
                        </a:solidFill>
                        <a:latin typeface="等线" panose="02010600030101010101" charset="-122"/>
                      </a:endParaRPr>
                    </a:p>
                  </a:txBody>
                  <a:tcPr marL="12700" marR="12700" marT="12700" vert="horz" anchor="b">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r>
              <a:tr h="309880">
                <a:tc>
                  <a:txBody>
                    <a:bodyPr/>
                    <a:p>
                      <a:pPr indent="0" algn="ctr">
                        <a:buNone/>
                      </a:pPr>
                      <a:r>
                        <a:rPr lang="en-US" sz="1200" b="1">
                          <a:solidFill>
                            <a:srgbClr val="FFFFFF"/>
                          </a:solidFill>
                          <a:latin typeface="等线" panose="02010600030101010101" charset="-122"/>
                        </a:rPr>
                        <a:t>free_cash_flow</a:t>
                      </a:r>
                      <a:endParaRPr lang="en-US" altLang="en-US" sz="1200" b="1">
                        <a:solidFill>
                          <a:srgbClr val="FFFFFF"/>
                        </a:solidFill>
                        <a:latin typeface="等线" panose="02010600030101010101" charset="-122"/>
                      </a:endParaRPr>
                    </a:p>
                  </a:txBody>
                  <a:tcPr marL="12700" marR="12700" marT="12700" vert="horz" anchor="b">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1200" b="1">
                          <a:solidFill>
                            <a:srgbClr val="FFFFFF"/>
                          </a:solidFill>
                          <a:latin typeface="等线" panose="02010600030101010101" charset="-122"/>
                        </a:rPr>
                        <a:t>0</a:t>
                      </a:r>
                      <a:endParaRPr lang="en-US" altLang="en-US" sz="1200" b="1">
                        <a:solidFill>
                          <a:srgbClr val="FFFFFF"/>
                        </a:solidFill>
                        <a:latin typeface="等线" panose="02010600030101010101" charset="-122"/>
                      </a:endParaRPr>
                    </a:p>
                  </a:txBody>
                  <a:tcPr marL="12700" marR="12700" marT="12700" vert="horz" anchor="b">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r>
              <a:tr h="309880">
                <a:tc>
                  <a:txBody>
                    <a:bodyPr/>
                    <a:p>
                      <a:pPr indent="0" algn="ctr">
                        <a:buNone/>
                      </a:pPr>
                      <a:r>
                        <a:rPr lang="en-US" sz="1200" b="1">
                          <a:solidFill>
                            <a:srgbClr val="FFFFFF"/>
                          </a:solidFill>
                          <a:latin typeface="等线" panose="02010600030101010101" charset="-122"/>
                        </a:rPr>
                        <a:t>fico</a:t>
                      </a:r>
                      <a:endParaRPr lang="en-US" altLang="en-US" sz="1200" b="1">
                        <a:solidFill>
                          <a:srgbClr val="FFFFFF"/>
                        </a:solidFill>
                        <a:latin typeface="等线" panose="02010600030101010101" charset="-122"/>
                      </a:endParaRPr>
                    </a:p>
                  </a:txBody>
                  <a:tcPr marL="12700" marR="12700" marT="12700" vert="horz" anchor="b">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1200" b="1">
                          <a:solidFill>
                            <a:srgbClr val="FFFFFF"/>
                          </a:solidFill>
                          <a:latin typeface="等线" panose="02010600030101010101" charset="-122"/>
                        </a:rPr>
                        <a:t>0</a:t>
                      </a:r>
                      <a:endParaRPr lang="en-US" altLang="en-US" sz="1200" b="1">
                        <a:solidFill>
                          <a:srgbClr val="FFFFFF"/>
                        </a:solidFill>
                        <a:latin typeface="等线" panose="02010600030101010101" charset="-122"/>
                      </a:endParaRPr>
                    </a:p>
                  </a:txBody>
                  <a:tcPr marL="12700" marR="12700" marT="12700" vert="horz" anchor="b">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r>
              <a:tr h="309880">
                <a:tc>
                  <a:txBody>
                    <a:bodyPr/>
                    <a:p>
                      <a:pPr indent="0" algn="ctr">
                        <a:buNone/>
                      </a:pPr>
                      <a:r>
                        <a:rPr lang="en-US" sz="1200" b="1">
                          <a:solidFill>
                            <a:srgbClr val="FFFFFF"/>
                          </a:solidFill>
                          <a:latin typeface="等线" panose="02010600030101010101" charset="-122"/>
                        </a:rPr>
                        <a:t>coverage</a:t>
                      </a:r>
                      <a:endParaRPr lang="en-US" altLang="en-US" sz="1200" b="1">
                        <a:solidFill>
                          <a:srgbClr val="FFFFFF"/>
                        </a:solidFill>
                        <a:latin typeface="等线" panose="02010600030101010101" charset="-122"/>
                      </a:endParaRPr>
                    </a:p>
                  </a:txBody>
                  <a:tcPr marL="12700" marR="12700" marT="12700" vert="horz" anchor="b">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1200" b="1">
                          <a:solidFill>
                            <a:srgbClr val="FFFFFF"/>
                          </a:solidFill>
                          <a:latin typeface="等线" panose="02010600030101010101" charset="-122"/>
                        </a:rPr>
                        <a:t>0</a:t>
                      </a:r>
                      <a:endParaRPr lang="en-US" altLang="en-US" sz="1200" b="1">
                        <a:solidFill>
                          <a:srgbClr val="FFFFFF"/>
                        </a:solidFill>
                        <a:latin typeface="等线" panose="02010600030101010101" charset="-122"/>
                      </a:endParaRPr>
                    </a:p>
                  </a:txBody>
                  <a:tcPr marL="12700" marR="12700" marT="12700" vert="horz" anchor="b">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r>
              <a:tr h="309880">
                <a:tc>
                  <a:txBody>
                    <a:bodyPr/>
                    <a:p>
                      <a:pPr indent="0" algn="ctr">
                        <a:buNone/>
                      </a:pPr>
                      <a:r>
                        <a:rPr lang="en-US" sz="1200" b="1">
                          <a:solidFill>
                            <a:srgbClr val="FFFFFF"/>
                          </a:solidFill>
                          <a:latin typeface="等线" panose="02010600030101010101" charset="-122"/>
                        </a:rPr>
                        <a:t>leverage</a:t>
                      </a:r>
                      <a:endParaRPr lang="en-US" altLang="en-US" sz="1200" b="1">
                        <a:solidFill>
                          <a:srgbClr val="FFFFFF"/>
                        </a:solidFill>
                        <a:latin typeface="等线" panose="02010600030101010101" charset="-122"/>
                      </a:endParaRPr>
                    </a:p>
                  </a:txBody>
                  <a:tcPr marL="12700" marR="12700" marT="12700" vert="horz" anchor="b">
                    <a:lnL>
                      <a:noFill/>
                    </a:lnL>
                    <a:lnR w="3175">
                      <a:solidFill>
                        <a:schemeClr val="bg1"/>
                      </a:solidFill>
                      <a:prstDash val="solid"/>
                    </a:lnR>
                    <a:lnT w="3175">
                      <a:solidFill>
                        <a:schemeClr val="bg1"/>
                      </a:solidFill>
                      <a:prstDash val="solid"/>
                    </a:lnT>
                    <a:lnB w="12700">
                      <a:solidFill>
                        <a:srgbClr val="FF0000"/>
                      </a:solidFill>
                      <a:prstDash val="solid"/>
                    </a:lnB>
                    <a:lnTlToBr>
                      <a:noFill/>
                    </a:lnTlToBr>
                    <a:lnBlToTr>
                      <a:noFill/>
                    </a:lnBlToTr>
                    <a:solidFill>
                      <a:srgbClr val="C0ABD1"/>
                    </a:solidFill>
                  </a:tcPr>
                </a:tc>
                <a:tc>
                  <a:txBody>
                    <a:bodyPr/>
                    <a:p>
                      <a:pPr indent="0" algn="ctr">
                        <a:buNone/>
                      </a:pPr>
                      <a:r>
                        <a:rPr lang="en-US" sz="1200" b="1">
                          <a:solidFill>
                            <a:srgbClr val="FFFFFF"/>
                          </a:solidFill>
                          <a:latin typeface="等线" panose="02010600030101010101" charset="-122"/>
                        </a:rPr>
                        <a:t>0</a:t>
                      </a:r>
                      <a:endParaRPr lang="en-US" altLang="en-US" sz="1200" b="1">
                        <a:solidFill>
                          <a:srgbClr val="FFFFFF"/>
                        </a:solidFill>
                        <a:latin typeface="等线" panose="02010600030101010101" charset="-122"/>
                      </a:endParaRPr>
                    </a:p>
                  </a:txBody>
                  <a:tcPr marL="12700" marR="12700" marT="12700" vert="horz" anchor="b">
                    <a:lnL w="3175">
                      <a:solidFill>
                        <a:schemeClr val="bg1"/>
                      </a:solidFill>
                      <a:prstDash val="solid"/>
                    </a:lnL>
                    <a:lnR w="3175">
                      <a:solidFill>
                        <a:schemeClr val="bg1"/>
                      </a:solidFill>
                      <a:prstDash val="solid"/>
                    </a:lnR>
                    <a:lnT w="3175">
                      <a:solidFill>
                        <a:schemeClr val="bg1"/>
                      </a:solidFill>
                      <a:prstDash val="solid"/>
                    </a:lnT>
                    <a:lnB w="12700">
                      <a:solidFill>
                        <a:srgbClr val="FF0000"/>
                      </a:solidFill>
                      <a:prstDash val="solid"/>
                    </a:lnB>
                    <a:lnTlToBr>
                      <a:noFill/>
                    </a:lnTlToBr>
                    <a:lnBlToTr>
                      <a:noFill/>
                    </a:lnBlToTr>
                    <a:solidFill>
                      <a:srgbClr val="C0ABD1"/>
                    </a:solidFill>
                  </a:tcPr>
                </a:tc>
              </a:tr>
              <a:tr h="309880">
                <a:tc>
                  <a:txBody>
                    <a:bodyPr/>
                    <a:p>
                      <a:pPr indent="0" algn="ctr">
                        <a:buNone/>
                      </a:pPr>
                      <a:r>
                        <a:rPr lang="en-US" sz="1200" b="1">
                          <a:solidFill>
                            <a:srgbClr val="FFFFFF"/>
                          </a:solidFill>
                          <a:latin typeface="等线" panose="02010600030101010101" charset="-122"/>
                        </a:rPr>
                        <a:t>age</a:t>
                      </a:r>
                      <a:endParaRPr lang="en-US" altLang="en-US" sz="1200" b="1">
                        <a:solidFill>
                          <a:srgbClr val="FFFFFF"/>
                        </a:solidFill>
                        <a:latin typeface="等线" panose="02010600030101010101" charset="-122"/>
                      </a:endParaRPr>
                    </a:p>
                  </a:txBody>
                  <a:tcPr marL="12700" marR="12700" marT="12700" vert="horz" anchor="b">
                    <a:lnL w="12700">
                      <a:solidFill>
                        <a:srgbClr val="FF0000"/>
                      </a:solidFill>
                      <a:prstDash val="solid"/>
                    </a:lnL>
                    <a:lnR w="3175">
                      <a:solidFill>
                        <a:schemeClr val="bg1"/>
                      </a:solidFill>
                      <a:prstDash val="solid"/>
                    </a:lnR>
                    <a:lnT w="12700">
                      <a:solidFill>
                        <a:srgbClr val="FF0000"/>
                      </a:solidFill>
                      <a:prstDash val="solid"/>
                    </a:lnT>
                    <a:lnB w="12700">
                      <a:solidFill>
                        <a:srgbClr val="FF0000"/>
                      </a:solidFill>
                      <a:prstDash val="solid"/>
                    </a:lnB>
                    <a:lnTlToBr>
                      <a:noFill/>
                    </a:lnTlToBr>
                    <a:lnBlToTr>
                      <a:noFill/>
                    </a:lnBlToTr>
                    <a:solidFill>
                      <a:srgbClr val="8ABAE2"/>
                    </a:solidFill>
                  </a:tcPr>
                </a:tc>
                <a:tc>
                  <a:txBody>
                    <a:bodyPr/>
                    <a:p>
                      <a:pPr indent="0" algn="ctr">
                        <a:buNone/>
                      </a:pPr>
                      <a:r>
                        <a:rPr lang="en-US" sz="1200" b="1">
                          <a:solidFill>
                            <a:srgbClr val="FF0000"/>
                          </a:solidFill>
                          <a:latin typeface="等线" panose="02010600030101010101" charset="-122"/>
                        </a:rPr>
                        <a:t>59</a:t>
                      </a:r>
                      <a:endParaRPr lang="en-US" altLang="en-US" sz="1200" b="1">
                        <a:solidFill>
                          <a:srgbClr val="FF0000"/>
                        </a:solidFill>
                        <a:latin typeface="等线" panose="02010600030101010101" charset="-122"/>
                      </a:endParaRPr>
                    </a:p>
                  </a:txBody>
                  <a:tcPr marL="12700" marR="12700" marT="12700" vert="horz" anchor="b">
                    <a:lnL w="3175">
                      <a:solidFill>
                        <a:schemeClr val="bg1"/>
                      </a:solidFill>
                      <a:prstDash val="solid"/>
                    </a:lnL>
                    <a:lnR w="12700">
                      <a:solidFill>
                        <a:srgbClr val="FF0000"/>
                      </a:solidFill>
                      <a:prstDash val="solid"/>
                    </a:lnR>
                    <a:lnT w="12700">
                      <a:solidFill>
                        <a:srgbClr val="FF0000"/>
                      </a:solidFill>
                      <a:prstDash val="solid"/>
                    </a:lnT>
                    <a:lnB w="12700">
                      <a:solidFill>
                        <a:srgbClr val="FF0000"/>
                      </a:solidFill>
                      <a:prstDash val="solid"/>
                    </a:lnB>
                    <a:lnTlToBr>
                      <a:noFill/>
                    </a:lnTlToBr>
                    <a:lnBlToTr>
                      <a:noFill/>
                    </a:lnBlToTr>
                    <a:solidFill>
                      <a:srgbClr val="8ABAE2"/>
                    </a:solidFill>
                  </a:tcPr>
                </a:tc>
              </a:tr>
              <a:tr h="309880">
                <a:tc>
                  <a:txBody>
                    <a:bodyPr/>
                    <a:p>
                      <a:pPr indent="0" algn="ctr">
                        <a:buNone/>
                      </a:pPr>
                      <a:r>
                        <a:rPr lang="en-US" sz="1200" b="1">
                          <a:solidFill>
                            <a:srgbClr val="FFFFFF"/>
                          </a:solidFill>
                          <a:latin typeface="等线" panose="02010600030101010101" charset="-122"/>
                        </a:rPr>
                        <a:t>is_undergrad</a:t>
                      </a:r>
                      <a:endParaRPr lang="en-US" altLang="en-US" sz="1200" b="1">
                        <a:solidFill>
                          <a:srgbClr val="FFFFFF"/>
                        </a:solidFill>
                        <a:latin typeface="等线" panose="02010600030101010101" charset="-122"/>
                      </a:endParaRPr>
                    </a:p>
                  </a:txBody>
                  <a:tcPr marL="12700" marR="12700" marT="12700" vert="horz" anchor="b">
                    <a:lnL>
                      <a:noFill/>
                    </a:lnL>
                    <a:lnR w="3175">
                      <a:solidFill>
                        <a:schemeClr val="bg1"/>
                      </a:solidFill>
                      <a:prstDash val="solid"/>
                    </a:lnR>
                    <a:lnT w="12700">
                      <a:solidFill>
                        <a:srgbClr val="FF0000"/>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1200" b="1">
                          <a:solidFill>
                            <a:schemeClr val="bg1"/>
                          </a:solidFill>
                          <a:latin typeface="等线" panose="02010600030101010101" charset="-122"/>
                        </a:rPr>
                        <a:t>0</a:t>
                      </a:r>
                      <a:endParaRPr lang="en-US" altLang="en-US" sz="1200" b="1">
                        <a:solidFill>
                          <a:schemeClr val="bg1"/>
                        </a:solidFill>
                        <a:latin typeface="等线" panose="02010600030101010101" charset="-122"/>
                      </a:endParaRPr>
                    </a:p>
                  </a:txBody>
                  <a:tcPr marL="12700" marR="12700" marT="12700" vert="horz" anchor="b">
                    <a:lnL w="3175">
                      <a:solidFill>
                        <a:schemeClr val="bg1"/>
                      </a:solidFill>
                      <a:prstDash val="solid"/>
                    </a:lnL>
                    <a:lnR>
                      <a:noFill/>
                    </a:lnR>
                    <a:lnT w="12700">
                      <a:solidFill>
                        <a:srgbClr val="FF0000"/>
                      </a:solidFill>
                      <a:prstDash val="solid"/>
                    </a:lnT>
                    <a:lnB w="3175">
                      <a:solidFill>
                        <a:schemeClr val="bg1"/>
                      </a:solidFill>
                      <a:prstDash val="solid"/>
                    </a:lnB>
                    <a:lnTlToBr>
                      <a:noFill/>
                    </a:lnTlToBr>
                    <a:lnBlToTr>
                      <a:noFill/>
                    </a:lnBlToTr>
                    <a:solidFill>
                      <a:srgbClr val="C0ABD1"/>
                    </a:solidFill>
                  </a:tcPr>
                </a:tc>
              </a:tr>
              <a:tr h="309880">
                <a:tc>
                  <a:txBody>
                    <a:bodyPr/>
                    <a:p>
                      <a:pPr indent="0" algn="ctr">
                        <a:buNone/>
                      </a:pPr>
                      <a:r>
                        <a:rPr lang="en-US" sz="1200" b="1">
                          <a:solidFill>
                            <a:srgbClr val="FFFFFF"/>
                          </a:solidFill>
                          <a:latin typeface="等线" panose="02010600030101010101" charset="-122"/>
                        </a:rPr>
                        <a:t>decline_reasons</a:t>
                      </a:r>
                      <a:endParaRPr lang="en-US" altLang="en-US" sz="1200" b="1">
                        <a:solidFill>
                          <a:srgbClr val="FFFFFF"/>
                        </a:solidFill>
                        <a:latin typeface="等线" panose="02010600030101010101" charset="-122"/>
                      </a:endParaRPr>
                    </a:p>
                  </a:txBody>
                  <a:tcPr marL="12700" marR="12700" marT="12700" vert="horz" anchor="b">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1200" b="1">
                          <a:solidFill>
                            <a:srgbClr val="FFFFFF"/>
                          </a:solidFill>
                          <a:latin typeface="等线" panose="02010600030101010101" charset="-122"/>
                        </a:rPr>
                        <a:t>0</a:t>
                      </a:r>
                      <a:endParaRPr lang="en-US" altLang="en-US" sz="1200" b="1">
                        <a:solidFill>
                          <a:srgbClr val="FFFFFF"/>
                        </a:solidFill>
                        <a:latin typeface="等线" panose="02010600030101010101" charset="-122"/>
                      </a:endParaRPr>
                    </a:p>
                  </a:txBody>
                  <a:tcPr marL="12700" marR="12700" marT="12700" vert="horz" anchor="b">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r>
              <a:tr h="309880">
                <a:tc>
                  <a:txBody>
                    <a:bodyPr/>
                    <a:p>
                      <a:pPr indent="0" algn="ctr">
                        <a:buNone/>
                      </a:pPr>
                      <a:r>
                        <a:rPr lang="en-US" sz="1200" b="1">
                          <a:solidFill>
                            <a:srgbClr val="FFFFFF"/>
                          </a:solidFill>
                          <a:latin typeface="等线" panose="02010600030101010101" charset="-122"/>
                        </a:rPr>
                        <a:t>status</a:t>
                      </a:r>
                      <a:endParaRPr lang="en-US" altLang="en-US" sz="1200" b="1">
                        <a:solidFill>
                          <a:srgbClr val="FFFFFF"/>
                        </a:solidFill>
                        <a:latin typeface="等线" panose="02010600030101010101" charset="-122"/>
                      </a:endParaRPr>
                    </a:p>
                  </a:txBody>
                  <a:tcPr marL="12700" marR="12700" marT="12700" vert="horz" anchor="b">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1200" b="1">
                          <a:solidFill>
                            <a:srgbClr val="FFFFFF"/>
                          </a:solidFill>
                          <a:latin typeface="等线" panose="02010600030101010101" charset="-122"/>
                        </a:rPr>
                        <a:t>0</a:t>
                      </a:r>
                      <a:endParaRPr lang="en-US" altLang="en-US" sz="1200" b="1">
                        <a:solidFill>
                          <a:srgbClr val="FFFFFF"/>
                        </a:solidFill>
                        <a:latin typeface="等线" panose="02010600030101010101" charset="-122"/>
                      </a:endParaRPr>
                    </a:p>
                  </a:txBody>
                  <a:tcPr marL="12700" marR="12700" marT="12700" vert="horz" anchor="b">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r>
              <a:tr h="309880">
                <a:tc>
                  <a:txBody>
                    <a:bodyPr/>
                    <a:p>
                      <a:pPr indent="0" algn="ctr">
                        <a:buNone/>
                      </a:pPr>
                      <a:r>
                        <a:rPr lang="en-US" sz="1200" b="0">
                          <a:solidFill>
                            <a:schemeClr val="bg1"/>
                          </a:solidFill>
                          <a:latin typeface="等线" panose="02010600030101010101" charset="-122"/>
                        </a:rPr>
                        <a:t>booked</a:t>
                      </a:r>
                      <a:endParaRPr lang="en-US" altLang="en-US" sz="1200" b="0">
                        <a:solidFill>
                          <a:schemeClr val="bg1"/>
                        </a:solidFill>
                        <a:latin typeface="等线" panose="02010600030101010101" charset="-122"/>
                      </a:endParaRPr>
                    </a:p>
                  </a:txBody>
                  <a:tcPr marL="12700" marR="12700" marT="12700" vert="horz" anchor="b">
                    <a:lnR w="3175" cmpd="sng">
                      <a:solidFill>
                        <a:schemeClr val="bg1"/>
                      </a:solidFill>
                      <a:prstDash val="solid"/>
                    </a:lnR>
                    <a:lnT w="3175" cmpd="sng">
                      <a:solidFill>
                        <a:schemeClr val="bg1"/>
                      </a:solidFill>
                      <a:prstDash val="solid"/>
                    </a:lnT>
                    <a:solidFill>
                      <a:srgbClr val="8ABAE2"/>
                    </a:solidFill>
                  </a:tcPr>
                </a:tc>
                <a:tc>
                  <a:txBody>
                    <a:bodyPr/>
                    <a:p>
                      <a:pPr indent="0" algn="ctr">
                        <a:buNone/>
                      </a:pPr>
                      <a:r>
                        <a:rPr lang="en-US" sz="1200" b="0">
                          <a:solidFill>
                            <a:schemeClr val="bg1"/>
                          </a:solidFill>
                          <a:latin typeface="等线" panose="02010600030101010101" charset="-122"/>
                        </a:rPr>
                        <a:t>0</a:t>
                      </a:r>
                      <a:endParaRPr lang="en-US" altLang="en-US" sz="1200" b="0">
                        <a:solidFill>
                          <a:schemeClr val="bg1"/>
                        </a:solidFill>
                        <a:latin typeface="等线" panose="02010600030101010101" charset="-122"/>
                      </a:endParaRPr>
                    </a:p>
                  </a:txBody>
                  <a:tcPr marL="12700" marR="12700" marT="12700" vert="horz" anchor="b">
                    <a:lnL w="3175" cmpd="sng">
                      <a:solidFill>
                        <a:schemeClr val="bg1"/>
                      </a:solidFill>
                      <a:prstDash val="solid"/>
                    </a:lnL>
                    <a:lnR w="3175" cmpd="sng">
                      <a:solidFill>
                        <a:schemeClr val="bg1"/>
                      </a:solidFill>
                      <a:prstDash val="solid"/>
                    </a:lnR>
                    <a:lnT w="3175" cmpd="sng">
                      <a:solidFill>
                        <a:schemeClr val="bg1"/>
                      </a:solidFill>
                      <a:prstDash val="solid"/>
                    </a:lnT>
                    <a:solidFill>
                      <a:srgbClr val="8ABAE2"/>
                    </a:solidFill>
                  </a:tcPr>
                </a:tc>
              </a:tr>
            </a:tbl>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solidFill>
                  <a:schemeClr val="bg1">
                    <a:lumMod val="50000"/>
                  </a:schemeClr>
                </a:solidFill>
                <a:latin typeface="微软雅黑" panose="020B0503020204020204" pitchFamily="34" charset="-122"/>
                <a:ea typeface="微软雅黑" panose="020B0503020204020204" pitchFamily="34" charset="-122"/>
              </a:rPr>
              <a:t>Decline Reason</a:t>
            </a:r>
            <a:endParaRPr lang="en-US" sz="1800" b="1" dirty="0">
              <a:solidFill>
                <a:schemeClr val="bg1">
                  <a:lumMod val="50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386772" y="879062"/>
          <a:ext cx="2371725" cy="4392295"/>
        </p:xfrm>
        <a:graphic>
          <a:graphicData uri="http://schemas.openxmlformats.org/drawingml/2006/table">
            <a:tbl>
              <a:tblPr firstRow="1" bandRow="1">
                <a:tableStyleId>{5C22544A-7EE6-4342-B048-85BDC9FD1C3A}</a:tableStyleId>
              </a:tblPr>
              <a:tblGrid>
                <a:gridCol w="2371725"/>
              </a:tblGrid>
              <a:tr h="198755">
                <a:tc>
                  <a:txBody>
                    <a:bodyPr/>
                    <a:p>
                      <a:pPr indent="0" algn="ctr">
                        <a:buNone/>
                      </a:pPr>
                      <a:r>
                        <a:rPr lang="en-US" sz="1000" b="1">
                          <a:solidFill>
                            <a:schemeClr val="bg1"/>
                          </a:solidFill>
                          <a:latin typeface="Calibri" panose="020F0502020204030204" pitchFamily="34" charset="0"/>
                          <a:cs typeface="Calibri" panose="020F0502020204030204" pitchFamily="34" charset="0"/>
                        </a:rPr>
                        <a:t>'CHARGEOFFS_EXCEED_MAX'</a:t>
                      </a:r>
                      <a:endParaRPr lang="en-US" altLang="en-US" sz="1000" b="1">
                        <a:solidFill>
                          <a:schemeClr val="bg1"/>
                        </a:solidFill>
                        <a:latin typeface="Calibri" panose="020F0502020204030204" pitchFamily="34" charset="0"/>
                        <a:cs typeface="Calibri" panose="020F0502020204030204" pitchFamily="34" charset="0"/>
                      </a:endParaRPr>
                    </a:p>
                  </a:txBody>
                  <a:tcPr marL="12700" marR="12700" marT="12700" vert="horz" anchor="ctr">
                    <a:lnL>
                      <a:noFill/>
                    </a:lnL>
                    <a:lnR cap="flat">
                      <a:noFill/>
                    </a:lnR>
                    <a:lnT cap="flat">
                      <a:noFill/>
                    </a:lnT>
                    <a:lnB cap="flat">
                      <a:noFill/>
                    </a:lnB>
                    <a:lnTlToBr>
                      <a:noFill/>
                    </a:lnTlToBr>
                    <a:lnBlToTr>
                      <a:noFill/>
                    </a:lnBlToTr>
                    <a:solidFill>
                      <a:srgbClr val="C0ABD1"/>
                    </a:solidFill>
                  </a:tcPr>
                </a:tc>
              </a:tr>
              <a:tr h="198120">
                <a:tc>
                  <a:txBody>
                    <a:bodyPr/>
                    <a:p>
                      <a:pPr indent="0" algn="ctr">
                        <a:buNone/>
                      </a:pPr>
                      <a:r>
                        <a:rPr lang="en-US" sz="1000" b="1">
                          <a:solidFill>
                            <a:schemeClr val="bg1"/>
                          </a:solidFill>
                          <a:latin typeface="Calibri" panose="020F0502020204030204" pitchFamily="34" charset="0"/>
                          <a:cs typeface="Calibri" panose="020F0502020204030204" pitchFamily="34" charset="0"/>
                        </a:rPr>
                        <a:t>'CREDIT_REPORT_ERROR'</a:t>
                      </a:r>
                      <a:endParaRPr lang="en-US" altLang="en-US" sz="1000" b="1">
                        <a:solidFill>
                          <a:schemeClr val="bg1"/>
                        </a:solidFill>
                        <a:latin typeface="Calibri" panose="020F0502020204030204" pitchFamily="34" charset="0"/>
                        <a:cs typeface="Calibri" panose="020F0502020204030204" pitchFamily="34" charset="0"/>
                      </a:endParaRPr>
                    </a:p>
                  </a:txBody>
                  <a:tcPr marL="12700" marR="12700" marT="12700" vert="horz" anchor="ctr">
                    <a:lnL>
                      <a:noFill/>
                    </a:lnL>
                    <a:lnR cap="flat">
                      <a:noFill/>
                    </a:lnR>
                    <a:lnT cap="flat">
                      <a:noFill/>
                    </a:lnT>
                    <a:lnB cap="flat">
                      <a:noFill/>
                    </a:lnB>
                    <a:lnTlToBr>
                      <a:noFill/>
                    </a:lnTlToBr>
                    <a:lnBlToTr>
                      <a:noFill/>
                    </a:lnBlToTr>
                    <a:solidFill>
                      <a:srgbClr val="8ABAE2"/>
                    </a:solidFill>
                  </a:tcPr>
                </a:tc>
              </a:tr>
              <a:tr h="257810">
                <a:tc>
                  <a:txBody>
                    <a:bodyPr/>
                    <a:p>
                      <a:pPr indent="0" algn="ctr">
                        <a:buNone/>
                      </a:pPr>
                      <a:r>
                        <a:rPr lang="en-US" sz="1000" b="1">
                          <a:solidFill>
                            <a:schemeClr val="bg1"/>
                          </a:solidFill>
                          <a:latin typeface="Calibri" panose="020F0502020204030204" pitchFamily="34" charset="0"/>
                          <a:cs typeface="Calibri" panose="020F0502020204030204" pitchFamily="34" charset="0"/>
                        </a:rPr>
                        <a:t>'CREDIT_REPORT_ERROR_COSIGNER'</a:t>
                      </a:r>
                      <a:endParaRPr lang="en-US" altLang="en-US" sz="1000" b="1">
                        <a:solidFill>
                          <a:schemeClr val="bg1"/>
                        </a:solidFill>
                        <a:latin typeface="Calibri" panose="020F0502020204030204" pitchFamily="34" charset="0"/>
                        <a:cs typeface="Calibri" panose="020F0502020204030204" pitchFamily="34" charset="0"/>
                      </a:endParaRPr>
                    </a:p>
                  </a:txBody>
                  <a:tcPr marL="12700" marR="12700" marT="12700" vert="horz" anchor="ctr">
                    <a:lnL>
                      <a:noFill/>
                    </a:lnL>
                    <a:lnR cap="flat">
                      <a:noFill/>
                    </a:lnR>
                    <a:lnT cap="flat">
                      <a:noFill/>
                    </a:lnT>
                    <a:lnB cap="flat">
                      <a:noFill/>
                    </a:lnB>
                    <a:lnTlToBr>
                      <a:noFill/>
                    </a:lnTlToBr>
                    <a:lnBlToTr>
                      <a:noFill/>
                    </a:lnBlToTr>
                    <a:solidFill>
                      <a:srgbClr val="C0ABD1"/>
                    </a:solidFill>
                  </a:tcPr>
                </a:tc>
              </a:tr>
              <a:tr h="257810">
                <a:tc>
                  <a:txBody>
                    <a:bodyPr/>
                    <a:p>
                      <a:pPr indent="0" algn="ctr">
                        <a:buNone/>
                      </a:pPr>
                      <a:r>
                        <a:rPr lang="en-US" sz="1000" b="1">
                          <a:solidFill>
                            <a:schemeClr val="bg1"/>
                          </a:solidFill>
                          <a:latin typeface="Calibri" panose="020F0502020204030204" pitchFamily="34" charset="0"/>
                          <a:cs typeface="Calibri" panose="020F0502020204030204" pitchFamily="34" charset="0"/>
                        </a:rPr>
                        <a:t>'DELINQUENCIES_EXCEED_MAX'</a:t>
                      </a:r>
                      <a:endParaRPr lang="en-US" altLang="en-US" sz="1000" b="1">
                        <a:solidFill>
                          <a:schemeClr val="bg1"/>
                        </a:solidFill>
                        <a:latin typeface="Calibri" panose="020F0502020204030204" pitchFamily="34" charset="0"/>
                        <a:cs typeface="Calibri" panose="020F0502020204030204" pitchFamily="34" charset="0"/>
                      </a:endParaRPr>
                    </a:p>
                  </a:txBody>
                  <a:tcPr marL="12700" marR="12700" marT="12700" vert="horz" anchor="ctr">
                    <a:lnL>
                      <a:noFill/>
                    </a:lnL>
                    <a:lnR cap="flat">
                      <a:noFill/>
                    </a:lnR>
                    <a:lnT cap="flat">
                      <a:noFill/>
                    </a:lnT>
                    <a:lnB cap="flat">
                      <a:noFill/>
                    </a:lnB>
                    <a:lnTlToBr>
                      <a:noFill/>
                    </a:lnTlToBr>
                    <a:lnBlToTr>
                      <a:noFill/>
                    </a:lnBlToTr>
                    <a:solidFill>
                      <a:srgbClr val="8ABAE2"/>
                    </a:solidFill>
                  </a:tcPr>
                </a:tc>
              </a:tr>
              <a:tr h="139065">
                <a:tc>
                  <a:txBody>
                    <a:bodyPr/>
                    <a:p>
                      <a:pPr indent="0" algn="ctr">
                        <a:buNone/>
                      </a:pPr>
                      <a:r>
                        <a:rPr lang="en-US" sz="1000" b="1">
                          <a:solidFill>
                            <a:schemeClr val="bg1"/>
                          </a:solidFill>
                          <a:latin typeface="Calibri" panose="020F0502020204030204" pitchFamily="34" charset="0"/>
                          <a:cs typeface="Calibri" panose="020F0502020204030204" pitchFamily="34" charset="0"/>
                        </a:rPr>
                        <a:t>'FROZEN_BUREAU'</a:t>
                      </a:r>
                      <a:endParaRPr lang="en-US" altLang="en-US" sz="1000" b="1">
                        <a:solidFill>
                          <a:schemeClr val="bg1"/>
                        </a:solidFill>
                        <a:latin typeface="Calibri" panose="020F0502020204030204" pitchFamily="34" charset="0"/>
                        <a:cs typeface="Calibri" panose="020F0502020204030204" pitchFamily="34" charset="0"/>
                      </a:endParaRPr>
                    </a:p>
                  </a:txBody>
                  <a:tcPr marL="12700" marR="12700" marT="12700" vert="horz" anchor="ctr">
                    <a:lnL>
                      <a:noFill/>
                    </a:lnL>
                    <a:lnR cap="flat">
                      <a:noFill/>
                    </a:lnR>
                    <a:lnT cap="flat">
                      <a:noFill/>
                    </a:lnT>
                    <a:lnB cap="flat">
                      <a:noFill/>
                    </a:lnB>
                    <a:lnTlToBr>
                      <a:noFill/>
                    </a:lnTlToBr>
                    <a:lnBlToTr>
                      <a:noFill/>
                    </a:lnBlToTr>
                    <a:solidFill>
                      <a:srgbClr val="C0ABD1"/>
                    </a:solidFill>
                  </a:tcPr>
                </a:tc>
              </a:tr>
              <a:tr h="139065">
                <a:tc>
                  <a:txBody>
                    <a:bodyPr/>
                    <a:p>
                      <a:pPr indent="0" algn="ctr">
                        <a:buNone/>
                      </a:pPr>
                      <a:r>
                        <a:rPr lang="en-US" sz="1000" b="1">
                          <a:solidFill>
                            <a:schemeClr val="bg1"/>
                          </a:solidFill>
                          <a:latin typeface="Calibri" panose="020F0502020204030204" pitchFamily="34" charset="0"/>
                          <a:cs typeface="Calibri" panose="020F0502020204030204" pitchFamily="34" charset="0"/>
                        </a:rPr>
                        <a:t>'MAX_LEVERAGE'</a:t>
                      </a:r>
                      <a:endParaRPr lang="en-US" altLang="en-US" sz="1000" b="1">
                        <a:solidFill>
                          <a:schemeClr val="bg1"/>
                        </a:solidFill>
                        <a:latin typeface="Calibri" panose="020F0502020204030204" pitchFamily="34" charset="0"/>
                        <a:cs typeface="Calibri" panose="020F0502020204030204" pitchFamily="34" charset="0"/>
                      </a:endParaRPr>
                    </a:p>
                  </a:txBody>
                  <a:tcPr marL="12700" marR="12700" marT="12700" vert="horz" anchor="ctr">
                    <a:lnL>
                      <a:noFill/>
                    </a:lnL>
                    <a:lnR cap="flat">
                      <a:noFill/>
                    </a:lnR>
                    <a:lnT cap="flat">
                      <a:noFill/>
                    </a:lnT>
                    <a:lnB cap="flat">
                      <a:noFill/>
                    </a:lnB>
                    <a:lnTlToBr>
                      <a:noFill/>
                    </a:lnTlToBr>
                    <a:lnBlToTr>
                      <a:noFill/>
                    </a:lnBlToTr>
                    <a:solidFill>
                      <a:srgbClr val="8ABAE2"/>
                    </a:solidFill>
                  </a:tcPr>
                </a:tc>
              </a:tr>
              <a:tr h="198755">
                <a:tc>
                  <a:txBody>
                    <a:bodyPr/>
                    <a:p>
                      <a:pPr indent="0" algn="ctr">
                        <a:buNone/>
                      </a:pPr>
                      <a:r>
                        <a:rPr lang="en-US" sz="1000" b="1">
                          <a:solidFill>
                            <a:schemeClr val="bg1"/>
                          </a:solidFill>
                          <a:latin typeface="Calibri" panose="020F0502020204030204" pitchFamily="34" charset="0"/>
                          <a:cs typeface="Calibri" panose="020F0502020204030204" pitchFamily="34" charset="0"/>
                        </a:rPr>
                        <a:t>'MAX_LEVERAGE_COSIGNER'</a:t>
                      </a:r>
                      <a:endParaRPr lang="en-US" altLang="en-US" sz="1000" b="1">
                        <a:solidFill>
                          <a:schemeClr val="bg1"/>
                        </a:solidFill>
                        <a:latin typeface="Calibri" panose="020F0502020204030204" pitchFamily="34" charset="0"/>
                        <a:cs typeface="Calibri" panose="020F0502020204030204" pitchFamily="34" charset="0"/>
                      </a:endParaRPr>
                    </a:p>
                  </a:txBody>
                  <a:tcPr marL="12700" marR="12700" marT="12700" vert="horz" anchor="ctr">
                    <a:lnL>
                      <a:noFill/>
                    </a:lnL>
                    <a:lnR cap="flat">
                      <a:noFill/>
                    </a:lnR>
                    <a:lnT cap="flat">
                      <a:noFill/>
                    </a:lnT>
                    <a:lnB cap="flat">
                      <a:noFill/>
                    </a:lnB>
                    <a:lnTlToBr>
                      <a:noFill/>
                    </a:lnTlToBr>
                    <a:lnBlToTr>
                      <a:noFill/>
                    </a:lnBlToTr>
                    <a:solidFill>
                      <a:srgbClr val="C0ABD1"/>
                    </a:solidFill>
                  </a:tcPr>
                </a:tc>
              </a:tr>
              <a:tr h="139065">
                <a:tc>
                  <a:txBody>
                    <a:bodyPr/>
                    <a:p>
                      <a:pPr indent="0" algn="ctr">
                        <a:buNone/>
                      </a:pPr>
                      <a:r>
                        <a:rPr lang="en-US" sz="1000" b="1">
                          <a:solidFill>
                            <a:schemeClr val="bg1"/>
                          </a:solidFill>
                          <a:latin typeface="Calibri" panose="020F0502020204030204" pitchFamily="34" charset="0"/>
                          <a:cs typeface="Calibri" panose="020F0502020204030204" pitchFamily="34" charset="0"/>
                        </a:rPr>
                        <a:t>'MIN_CB_RATIO'</a:t>
                      </a:r>
                      <a:endParaRPr lang="en-US" altLang="en-US" sz="1000" b="1">
                        <a:solidFill>
                          <a:schemeClr val="bg1"/>
                        </a:solidFill>
                        <a:latin typeface="Calibri" panose="020F0502020204030204" pitchFamily="34" charset="0"/>
                        <a:cs typeface="Calibri" panose="020F0502020204030204" pitchFamily="34" charset="0"/>
                      </a:endParaRPr>
                    </a:p>
                  </a:txBody>
                  <a:tcPr marL="12700" marR="12700" marT="12700" vert="horz" anchor="ctr">
                    <a:lnL>
                      <a:noFill/>
                    </a:lnL>
                    <a:lnR cap="flat">
                      <a:noFill/>
                    </a:lnR>
                    <a:lnT cap="flat">
                      <a:noFill/>
                    </a:lnT>
                    <a:lnB cap="flat">
                      <a:noFill/>
                    </a:lnB>
                    <a:lnTlToBr>
                      <a:noFill/>
                    </a:lnTlToBr>
                    <a:lnBlToTr>
                      <a:noFill/>
                    </a:lnBlToTr>
                    <a:solidFill>
                      <a:srgbClr val="8ABAE2"/>
                    </a:solidFill>
                  </a:tcPr>
                </a:tc>
              </a:tr>
              <a:tr h="198755">
                <a:tc>
                  <a:txBody>
                    <a:bodyPr/>
                    <a:p>
                      <a:pPr indent="0" algn="ctr">
                        <a:buNone/>
                      </a:pPr>
                      <a:r>
                        <a:rPr lang="en-US" sz="1000" b="1">
                          <a:solidFill>
                            <a:schemeClr val="bg1"/>
                          </a:solidFill>
                          <a:latin typeface="Calibri" panose="020F0502020204030204" pitchFamily="34" charset="0"/>
                          <a:cs typeface="Calibri" panose="020F0502020204030204" pitchFamily="34" charset="0"/>
                        </a:rPr>
                        <a:t>'MIN_CB_RATIO_COSIGNER'</a:t>
                      </a:r>
                      <a:endParaRPr lang="en-US" altLang="en-US" sz="1000" b="1">
                        <a:solidFill>
                          <a:schemeClr val="bg1"/>
                        </a:solidFill>
                        <a:latin typeface="Calibri" panose="020F0502020204030204" pitchFamily="34" charset="0"/>
                        <a:cs typeface="Calibri" panose="020F0502020204030204" pitchFamily="34" charset="0"/>
                      </a:endParaRPr>
                    </a:p>
                  </a:txBody>
                  <a:tcPr marL="12700" marR="12700" marT="12700" vert="horz" anchor="ctr">
                    <a:lnL>
                      <a:noFill/>
                    </a:lnL>
                    <a:lnR cap="flat">
                      <a:noFill/>
                    </a:lnR>
                    <a:lnT cap="flat">
                      <a:noFill/>
                    </a:lnT>
                    <a:lnB cap="flat">
                      <a:noFill/>
                    </a:lnB>
                    <a:lnTlToBr>
                      <a:noFill/>
                    </a:lnTlToBr>
                    <a:lnBlToTr>
                      <a:noFill/>
                    </a:lnBlToTr>
                    <a:solidFill>
                      <a:srgbClr val="C0ABD1"/>
                    </a:solidFill>
                  </a:tcPr>
                </a:tc>
              </a:tr>
              <a:tr h="139065">
                <a:tc>
                  <a:txBody>
                    <a:bodyPr/>
                    <a:p>
                      <a:pPr indent="0" algn="ctr">
                        <a:buNone/>
                      </a:pPr>
                      <a:r>
                        <a:rPr lang="en-US" sz="1000" b="1">
                          <a:solidFill>
                            <a:schemeClr val="bg1"/>
                          </a:solidFill>
                          <a:latin typeface="Calibri" panose="020F0502020204030204" pitchFamily="34" charset="0"/>
                          <a:cs typeface="Calibri" panose="020F0502020204030204" pitchFamily="34" charset="0"/>
                        </a:rPr>
                        <a:t>'MIN_COVERAGE'</a:t>
                      </a:r>
                      <a:endParaRPr lang="en-US" altLang="en-US" sz="1000" b="1">
                        <a:solidFill>
                          <a:schemeClr val="bg1"/>
                        </a:solidFill>
                        <a:latin typeface="Calibri" panose="020F0502020204030204" pitchFamily="34" charset="0"/>
                        <a:cs typeface="Calibri" panose="020F0502020204030204" pitchFamily="34" charset="0"/>
                      </a:endParaRPr>
                    </a:p>
                  </a:txBody>
                  <a:tcPr marL="12700" marR="12700" marT="12700" vert="horz" anchor="ctr">
                    <a:lnL>
                      <a:noFill/>
                    </a:lnL>
                    <a:lnR cap="flat">
                      <a:noFill/>
                    </a:lnR>
                    <a:lnT cap="flat">
                      <a:noFill/>
                    </a:lnT>
                    <a:lnB cap="flat">
                      <a:noFill/>
                    </a:lnB>
                    <a:lnTlToBr>
                      <a:noFill/>
                    </a:lnTlToBr>
                    <a:lnBlToTr>
                      <a:noFill/>
                    </a:lnBlToTr>
                    <a:solidFill>
                      <a:srgbClr val="8ABAE2"/>
                    </a:solidFill>
                  </a:tcPr>
                </a:tc>
              </a:tr>
              <a:tr h="198120">
                <a:tc>
                  <a:txBody>
                    <a:bodyPr/>
                    <a:p>
                      <a:pPr indent="0" algn="ctr">
                        <a:buNone/>
                      </a:pPr>
                      <a:r>
                        <a:rPr lang="en-US" sz="1000" b="1">
                          <a:solidFill>
                            <a:schemeClr val="bg1"/>
                          </a:solidFill>
                          <a:latin typeface="Calibri" panose="020F0502020204030204" pitchFamily="34" charset="0"/>
                          <a:cs typeface="Calibri" panose="020F0502020204030204" pitchFamily="34" charset="0"/>
                        </a:rPr>
                        <a:t>'MIN_COVERAGE_COSIGNER'</a:t>
                      </a:r>
                      <a:endParaRPr lang="en-US" altLang="en-US" sz="1000" b="1">
                        <a:solidFill>
                          <a:schemeClr val="bg1"/>
                        </a:solidFill>
                        <a:latin typeface="Calibri" panose="020F0502020204030204" pitchFamily="34" charset="0"/>
                        <a:cs typeface="Calibri" panose="020F0502020204030204" pitchFamily="34" charset="0"/>
                      </a:endParaRPr>
                    </a:p>
                  </a:txBody>
                  <a:tcPr marL="12700" marR="12700" marT="12700" vert="horz" anchor="ctr">
                    <a:lnL>
                      <a:noFill/>
                    </a:lnL>
                    <a:lnR cap="flat">
                      <a:noFill/>
                    </a:lnR>
                    <a:lnT cap="flat">
                      <a:noFill/>
                    </a:lnT>
                    <a:lnB cap="flat">
                      <a:noFill/>
                    </a:lnB>
                    <a:lnTlToBr>
                      <a:noFill/>
                    </a:lnTlToBr>
                    <a:lnBlToTr>
                      <a:noFill/>
                    </a:lnBlToTr>
                    <a:solidFill>
                      <a:srgbClr val="C0ABD1"/>
                    </a:solidFill>
                  </a:tcPr>
                </a:tc>
              </a:tr>
              <a:tr h="198755">
                <a:tc>
                  <a:txBody>
                    <a:bodyPr/>
                    <a:p>
                      <a:pPr indent="0" algn="ctr">
                        <a:buNone/>
                      </a:pPr>
                      <a:r>
                        <a:rPr lang="en-US" sz="1000" b="1">
                          <a:solidFill>
                            <a:schemeClr val="bg1"/>
                          </a:solidFill>
                          <a:latin typeface="Calibri" panose="020F0502020204030204" pitchFamily="34" charset="0"/>
                          <a:cs typeface="Calibri" panose="020F0502020204030204" pitchFamily="34" charset="0"/>
                        </a:rPr>
                        <a:t>'MIN_CREDIT_HISTORY'</a:t>
                      </a:r>
                      <a:endParaRPr lang="en-US" altLang="en-US" sz="1000" b="1">
                        <a:solidFill>
                          <a:schemeClr val="bg1"/>
                        </a:solidFill>
                        <a:latin typeface="Calibri" panose="020F0502020204030204" pitchFamily="34" charset="0"/>
                        <a:cs typeface="Calibri" panose="020F0502020204030204" pitchFamily="34" charset="0"/>
                      </a:endParaRPr>
                    </a:p>
                  </a:txBody>
                  <a:tcPr marL="12700" marR="12700" marT="12700" vert="horz" anchor="ctr">
                    <a:lnL>
                      <a:noFill/>
                    </a:lnL>
                    <a:lnR cap="flat">
                      <a:noFill/>
                    </a:lnR>
                    <a:lnT cap="flat">
                      <a:noFill/>
                    </a:lnT>
                    <a:lnB cap="flat">
                      <a:noFill/>
                    </a:lnB>
                    <a:lnTlToBr>
                      <a:noFill/>
                    </a:lnTlToBr>
                    <a:lnBlToTr>
                      <a:noFill/>
                    </a:lnBlToTr>
                    <a:solidFill>
                      <a:srgbClr val="8ABAE2"/>
                    </a:solidFill>
                  </a:tcPr>
                </a:tc>
              </a:tr>
              <a:tr h="139065">
                <a:tc>
                  <a:txBody>
                    <a:bodyPr/>
                    <a:p>
                      <a:pPr indent="0" algn="ctr">
                        <a:buNone/>
                      </a:pPr>
                      <a:r>
                        <a:rPr lang="en-US" sz="1000" b="1">
                          <a:solidFill>
                            <a:schemeClr val="bg1"/>
                          </a:solidFill>
                          <a:latin typeface="Calibri" panose="020F0502020204030204" pitchFamily="34" charset="0"/>
                          <a:cs typeface="Calibri" panose="020F0502020204030204" pitchFamily="34" charset="0"/>
                        </a:rPr>
                        <a:t>'MIN_FCF'</a:t>
                      </a:r>
                      <a:endParaRPr lang="en-US" altLang="en-US" sz="1000" b="1">
                        <a:solidFill>
                          <a:schemeClr val="bg1"/>
                        </a:solidFill>
                        <a:latin typeface="Calibri" panose="020F0502020204030204" pitchFamily="34" charset="0"/>
                        <a:cs typeface="Calibri" panose="020F0502020204030204" pitchFamily="34" charset="0"/>
                      </a:endParaRPr>
                    </a:p>
                  </a:txBody>
                  <a:tcPr marL="12700" marR="12700" marT="12700" vert="horz" anchor="ctr">
                    <a:lnL>
                      <a:noFill/>
                    </a:lnL>
                    <a:lnR cap="flat">
                      <a:noFill/>
                    </a:lnR>
                    <a:lnT cap="flat">
                      <a:noFill/>
                    </a:lnT>
                    <a:lnB cap="flat">
                      <a:noFill/>
                    </a:lnB>
                    <a:lnTlToBr>
                      <a:noFill/>
                    </a:lnTlToBr>
                    <a:lnBlToTr>
                      <a:noFill/>
                    </a:lnBlToTr>
                    <a:solidFill>
                      <a:srgbClr val="C0ABD1"/>
                    </a:solidFill>
                  </a:tcPr>
                </a:tc>
              </a:tr>
              <a:tr h="198755">
                <a:tc>
                  <a:txBody>
                    <a:bodyPr/>
                    <a:p>
                      <a:pPr indent="0" algn="ctr">
                        <a:buNone/>
                      </a:pPr>
                      <a:r>
                        <a:rPr lang="en-US" sz="1000" b="1">
                          <a:solidFill>
                            <a:schemeClr val="bg1"/>
                          </a:solidFill>
                          <a:latin typeface="Calibri" panose="020F0502020204030204" pitchFamily="34" charset="0"/>
                          <a:cs typeface="Calibri" panose="020F0502020204030204" pitchFamily="34" charset="0"/>
                        </a:rPr>
                        <a:t>'MIN_FCF_COSIGNER'</a:t>
                      </a:r>
                      <a:endParaRPr lang="en-US" altLang="en-US" sz="1000" b="1">
                        <a:solidFill>
                          <a:schemeClr val="bg1"/>
                        </a:solidFill>
                        <a:latin typeface="Calibri" panose="020F0502020204030204" pitchFamily="34" charset="0"/>
                        <a:cs typeface="Calibri" panose="020F0502020204030204" pitchFamily="34" charset="0"/>
                      </a:endParaRPr>
                    </a:p>
                  </a:txBody>
                  <a:tcPr marL="12700" marR="12700" marT="12700" vert="horz" anchor="ctr">
                    <a:lnL>
                      <a:noFill/>
                    </a:lnL>
                    <a:lnR cap="flat">
                      <a:noFill/>
                    </a:lnR>
                    <a:lnT cap="flat">
                      <a:noFill/>
                    </a:lnT>
                    <a:lnB cap="flat">
                      <a:noFill/>
                    </a:lnB>
                    <a:lnTlToBr>
                      <a:noFill/>
                    </a:lnTlToBr>
                    <a:lnBlToTr>
                      <a:noFill/>
                    </a:lnBlToTr>
                    <a:solidFill>
                      <a:srgbClr val="8ABAE2"/>
                    </a:solidFill>
                  </a:tcPr>
                </a:tc>
              </a:tr>
              <a:tr h="139065">
                <a:tc>
                  <a:txBody>
                    <a:bodyPr/>
                    <a:p>
                      <a:pPr indent="0" algn="ctr">
                        <a:buNone/>
                      </a:pPr>
                      <a:r>
                        <a:rPr lang="en-US" sz="1000" b="1">
                          <a:solidFill>
                            <a:schemeClr val="bg1"/>
                          </a:solidFill>
                          <a:latin typeface="Calibri" panose="020F0502020204030204" pitchFamily="34" charset="0"/>
                          <a:cs typeface="Calibri" panose="020F0502020204030204" pitchFamily="34" charset="0"/>
                        </a:rPr>
                        <a:t>'MIN_FICO'</a:t>
                      </a:r>
                      <a:endParaRPr lang="en-US" altLang="en-US" sz="1000" b="1">
                        <a:solidFill>
                          <a:schemeClr val="bg1"/>
                        </a:solidFill>
                        <a:latin typeface="Calibri" panose="020F0502020204030204" pitchFamily="34" charset="0"/>
                        <a:cs typeface="Calibri" panose="020F0502020204030204" pitchFamily="34" charset="0"/>
                      </a:endParaRPr>
                    </a:p>
                  </a:txBody>
                  <a:tcPr marL="12700" marR="12700" marT="12700" vert="horz" anchor="ctr">
                    <a:lnL>
                      <a:noFill/>
                    </a:lnL>
                    <a:lnR cap="flat">
                      <a:noFill/>
                    </a:lnR>
                    <a:lnT cap="flat">
                      <a:noFill/>
                    </a:lnT>
                    <a:lnB cap="flat">
                      <a:noFill/>
                    </a:lnB>
                    <a:lnTlToBr>
                      <a:noFill/>
                    </a:lnTlToBr>
                    <a:lnBlToTr>
                      <a:noFill/>
                    </a:lnBlToTr>
                    <a:solidFill>
                      <a:srgbClr val="C0ABD1"/>
                    </a:solidFill>
                  </a:tcPr>
                </a:tc>
              </a:tr>
              <a:tr h="198755">
                <a:tc>
                  <a:txBody>
                    <a:bodyPr/>
                    <a:p>
                      <a:pPr indent="0" algn="ctr">
                        <a:buNone/>
                      </a:pPr>
                      <a:r>
                        <a:rPr lang="en-US" sz="1000" b="1">
                          <a:solidFill>
                            <a:schemeClr val="bg1"/>
                          </a:solidFill>
                          <a:latin typeface="Calibri" panose="020F0502020204030204" pitchFamily="34" charset="0"/>
                          <a:cs typeface="Calibri" panose="020F0502020204030204" pitchFamily="34" charset="0"/>
                        </a:rPr>
                        <a:t>'MIN_FICO_COSIGNER'</a:t>
                      </a:r>
                      <a:endParaRPr lang="en-US" altLang="en-US" sz="1000" b="1">
                        <a:solidFill>
                          <a:schemeClr val="bg1"/>
                        </a:solidFill>
                        <a:latin typeface="Calibri" panose="020F0502020204030204" pitchFamily="34" charset="0"/>
                        <a:cs typeface="Calibri" panose="020F0502020204030204" pitchFamily="34" charset="0"/>
                      </a:endParaRPr>
                    </a:p>
                  </a:txBody>
                  <a:tcPr marL="12700" marR="12700" marT="12700" vert="horz" anchor="ctr">
                    <a:lnL>
                      <a:noFill/>
                    </a:lnL>
                    <a:lnR cap="flat">
                      <a:noFill/>
                    </a:lnR>
                    <a:lnT cap="flat">
                      <a:noFill/>
                    </a:lnT>
                    <a:lnB cap="flat">
                      <a:noFill/>
                    </a:lnB>
                    <a:lnTlToBr>
                      <a:noFill/>
                    </a:lnTlToBr>
                    <a:lnBlToTr>
                      <a:noFill/>
                    </a:lnBlToTr>
                    <a:solidFill>
                      <a:srgbClr val="8ABAE2"/>
                    </a:solidFill>
                  </a:tcPr>
                </a:tc>
              </a:tr>
              <a:tr h="257175">
                <a:tc>
                  <a:txBody>
                    <a:bodyPr/>
                    <a:p>
                      <a:pPr indent="0" algn="ctr">
                        <a:buNone/>
                      </a:pPr>
                      <a:r>
                        <a:rPr lang="en-US" sz="1000" b="1">
                          <a:solidFill>
                            <a:schemeClr val="bg1"/>
                          </a:solidFill>
                          <a:latin typeface="Calibri" panose="020F0502020204030204" pitchFamily="34" charset="0"/>
                          <a:cs typeface="Calibri" panose="020F0502020204030204" pitchFamily="34" charset="0"/>
                        </a:rPr>
                        <a:t>'PRIOR_STUDENT_LOAN_DEFAULT'</a:t>
                      </a:r>
                      <a:endParaRPr lang="en-US" altLang="en-US" sz="1000" b="1">
                        <a:solidFill>
                          <a:schemeClr val="bg1"/>
                        </a:solidFill>
                        <a:latin typeface="Calibri" panose="020F0502020204030204" pitchFamily="34" charset="0"/>
                        <a:cs typeface="Calibri" panose="020F0502020204030204" pitchFamily="34" charset="0"/>
                      </a:endParaRPr>
                    </a:p>
                  </a:txBody>
                  <a:tcPr marL="12700" marR="12700" marT="12700" vert="horz" anchor="ctr">
                    <a:lnL>
                      <a:noFill/>
                    </a:lnL>
                    <a:lnR cap="flat">
                      <a:noFill/>
                    </a:lnR>
                    <a:lnT cap="flat">
                      <a:noFill/>
                    </a:lnT>
                    <a:lnB cap="flat">
                      <a:noFill/>
                    </a:lnB>
                    <a:lnTlToBr>
                      <a:noFill/>
                    </a:lnTlToBr>
                    <a:lnBlToTr>
                      <a:noFill/>
                    </a:lnBlToTr>
                    <a:solidFill>
                      <a:srgbClr val="C0ABD1"/>
                    </a:solidFill>
                  </a:tcPr>
                </a:tc>
              </a:tr>
              <a:tr h="198755">
                <a:tc>
                  <a:txBody>
                    <a:bodyPr/>
                    <a:p>
                      <a:pPr indent="0" algn="ctr">
                        <a:buNone/>
                      </a:pPr>
                      <a:r>
                        <a:rPr lang="en-US" sz="1000" b="1">
                          <a:solidFill>
                            <a:schemeClr val="bg1"/>
                          </a:solidFill>
                          <a:latin typeface="Calibri" panose="020F0502020204030204" pitchFamily="34" charset="0"/>
                          <a:cs typeface="Calibri" panose="020F0502020204030204" pitchFamily="34" charset="0"/>
                        </a:rPr>
                        <a:t>'RECENT_BANKRUPTCY'</a:t>
                      </a:r>
                      <a:endParaRPr lang="en-US" altLang="en-US" sz="1000" b="1">
                        <a:solidFill>
                          <a:schemeClr val="bg1"/>
                        </a:solidFill>
                        <a:latin typeface="Calibri" panose="020F0502020204030204" pitchFamily="34" charset="0"/>
                        <a:cs typeface="Calibri" panose="020F0502020204030204" pitchFamily="34" charset="0"/>
                      </a:endParaRPr>
                    </a:p>
                  </a:txBody>
                  <a:tcPr marL="12700" marR="12700" marT="12700" vert="horz" anchor="ctr">
                    <a:lnL>
                      <a:noFill/>
                    </a:lnL>
                    <a:lnR cap="flat">
                      <a:noFill/>
                    </a:lnR>
                    <a:lnT cap="flat">
                      <a:noFill/>
                    </a:lnT>
                    <a:lnB cap="flat">
                      <a:noFill/>
                    </a:lnB>
                    <a:lnTlToBr>
                      <a:noFill/>
                    </a:lnTlToBr>
                    <a:lnBlToTr>
                      <a:noFill/>
                    </a:lnBlToTr>
                    <a:solidFill>
                      <a:srgbClr val="8ABAE2"/>
                    </a:solidFill>
                  </a:tcPr>
                </a:tc>
              </a:tr>
            </a:tbl>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5" y="200025"/>
            <a:ext cx="31584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solidFill>
                  <a:schemeClr val="bg1">
                    <a:lumMod val="50000"/>
                  </a:schemeClr>
                </a:solidFill>
                <a:latin typeface="微软雅黑" panose="020B0503020204020204" pitchFamily="34" charset="-122"/>
                <a:ea typeface="微软雅黑" panose="020B0503020204020204" pitchFamily="34" charset="-122"/>
              </a:rPr>
              <a:t>Each Decline Reason</a:t>
            </a:r>
            <a:endParaRPr lang="en-US" sz="18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200150" y="1120140"/>
            <a:ext cx="6743700" cy="3406140"/>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5" y="200025"/>
            <a:ext cx="5581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solidFill>
                  <a:schemeClr val="bg1">
                    <a:lumMod val="50000"/>
                  </a:schemeClr>
                </a:solidFill>
                <a:latin typeface="微软雅黑" panose="020B0503020204020204" pitchFamily="34" charset="-122"/>
                <a:ea typeface="微软雅黑" panose="020B0503020204020204" pitchFamily="34" charset="-122"/>
              </a:rPr>
              <a:t>Num of Declined Reasons Per Person</a:t>
            </a:r>
            <a:endParaRPr lang="en-US" sz="1800" b="1" dirty="0">
              <a:solidFill>
                <a:schemeClr val="bg1">
                  <a:lumMod val="50000"/>
                </a:schemeClr>
              </a:solidFill>
              <a:latin typeface="微软雅黑" panose="020B0503020204020204" pitchFamily="34" charset="-122"/>
              <a:ea typeface="微软雅黑" panose="020B0503020204020204" pitchFamily="34" charset="-122"/>
            </a:endParaRPr>
          </a:p>
        </p:txBody>
      </p:sp>
      <p:graphicFrame>
        <p:nvGraphicFramePr>
          <p:cNvPr id="4" name="表格 3"/>
          <p:cNvGraphicFramePr/>
          <p:nvPr/>
        </p:nvGraphicFramePr>
        <p:xfrm>
          <a:off x="6217920" y="1440180"/>
          <a:ext cx="1630680" cy="2616200"/>
        </p:xfrm>
        <a:graphic>
          <a:graphicData uri="http://schemas.openxmlformats.org/drawingml/2006/table">
            <a:tbl>
              <a:tblPr firstRow="1" bandRow="1">
                <a:tableStyleId>{5C22544A-7EE6-4342-B048-85BDC9FD1C3A}</a:tableStyleId>
              </a:tblPr>
              <a:tblGrid>
                <a:gridCol w="701040"/>
                <a:gridCol w="929640"/>
              </a:tblGrid>
              <a:tr h="313690">
                <a:tc>
                  <a:txBody>
                    <a:bodyPr/>
                    <a:p>
                      <a:pPr indent="0" algn="ctr">
                        <a:buNone/>
                      </a:pPr>
                      <a:r>
                        <a:rPr lang="en-US" sz="900" b="1">
                          <a:solidFill>
                            <a:srgbClr val="FFFFFF"/>
                          </a:solidFill>
                          <a:latin typeface="等线" panose="02010600030101010101" charset="-122"/>
                        </a:rPr>
                        <a:t>count</a:t>
                      </a:r>
                      <a:endParaRPr lang="en-US" altLang="en-US" sz="900" b="1">
                        <a:solidFill>
                          <a:srgbClr val="FFFFFF"/>
                        </a:solidFill>
                        <a:latin typeface="等线" panose="02010600030101010101" charset="-122"/>
                      </a:endParaRPr>
                    </a:p>
                  </a:txBody>
                  <a:tcPr marL="12700" marR="12700" marT="12700" vert="horz" anchor="ctr">
                    <a:lnL>
                      <a:noFill/>
                    </a:lnL>
                    <a:lnR w="3175">
                      <a:solidFill>
                        <a:schemeClr val="bg1"/>
                      </a:solidFill>
                      <a:prstDash val="solid"/>
                    </a:lnR>
                    <a:lnT cap="flat">
                      <a:noFill/>
                    </a:lnT>
                    <a:lnB w="3175" cap="flat">
                      <a:solidFill>
                        <a:schemeClr val="bg1"/>
                      </a:solidFill>
                      <a:prstDash val="solid"/>
                    </a:lnB>
                    <a:lnTlToBr>
                      <a:noFill/>
                    </a:lnTlToBr>
                    <a:lnBlToTr>
                      <a:noFill/>
                    </a:lnBlToTr>
                    <a:solidFill>
                      <a:srgbClr val="C0ABD1"/>
                    </a:solidFill>
                  </a:tcPr>
                </a:tc>
                <a:tc>
                  <a:txBody>
                    <a:bodyPr/>
                    <a:p>
                      <a:pPr indent="0" algn="ctr">
                        <a:buNone/>
                      </a:pPr>
                      <a:r>
                        <a:rPr lang="en-US" sz="900" b="1">
                          <a:solidFill>
                            <a:srgbClr val="FFFFFF"/>
                          </a:solidFill>
                          <a:latin typeface="等线" panose="02010600030101010101" charset="-122"/>
                        </a:rPr>
                        <a:t>2207</a:t>
                      </a:r>
                      <a:endParaRPr lang="en-US" altLang="en-US" sz="900" b="1">
                        <a:solidFill>
                          <a:srgbClr val="FFFFFF"/>
                        </a:solidFill>
                        <a:latin typeface="等线" panose="02010600030101010101" charset="-122"/>
                      </a:endParaRPr>
                    </a:p>
                  </a:txBody>
                  <a:tcPr marL="12700" marR="12700" marT="12700" vert="horz" anchor="ctr">
                    <a:lnL w="3175">
                      <a:solidFill>
                        <a:schemeClr val="bg1"/>
                      </a:solidFill>
                      <a:prstDash val="solid"/>
                    </a:lnL>
                    <a:lnR cap="flat">
                      <a:noFill/>
                    </a:lnR>
                    <a:lnT cap="flat">
                      <a:noFill/>
                    </a:lnT>
                    <a:lnB w="3175" cap="flat">
                      <a:solidFill>
                        <a:schemeClr val="bg1"/>
                      </a:solidFill>
                      <a:prstDash val="solid"/>
                    </a:lnB>
                    <a:lnTlToBr>
                      <a:noFill/>
                    </a:lnTlToBr>
                    <a:lnBlToTr>
                      <a:noFill/>
                    </a:lnBlToTr>
                    <a:solidFill>
                      <a:srgbClr val="C0ABD1"/>
                    </a:solidFill>
                  </a:tcPr>
                </a:tc>
              </a:tr>
              <a:tr h="328930">
                <a:tc>
                  <a:txBody>
                    <a:bodyPr/>
                    <a:p>
                      <a:pPr indent="0" algn="ctr">
                        <a:buNone/>
                      </a:pPr>
                      <a:r>
                        <a:rPr lang="en-US" sz="900" b="1">
                          <a:solidFill>
                            <a:srgbClr val="FFFFFF"/>
                          </a:solidFill>
                          <a:latin typeface="等线" panose="02010600030101010101" charset="-122"/>
                        </a:rPr>
                        <a:t>mean</a:t>
                      </a:r>
                      <a:endParaRPr lang="en-US" altLang="en-US" sz="900" b="1">
                        <a:solidFill>
                          <a:srgbClr val="FFFFFF"/>
                        </a:solidFill>
                        <a:latin typeface="等线" panose="02010600030101010101" charset="-122"/>
                      </a:endParaRPr>
                    </a:p>
                  </a:txBody>
                  <a:tcPr marL="12700" marR="12700" marT="12700" vert="horz" anchor="ctr">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lgn="ctr">
                        <a:buNone/>
                      </a:pPr>
                      <a:r>
                        <a:rPr lang="en-US" sz="900" b="1">
                          <a:solidFill>
                            <a:srgbClr val="FFFFFF"/>
                          </a:solidFill>
                          <a:latin typeface="等线" panose="02010600030101010101" charset="-122"/>
                        </a:rPr>
                        <a:t>2.313095</a:t>
                      </a:r>
                      <a:endParaRPr lang="en-US" altLang="en-US" sz="900" b="1">
                        <a:solidFill>
                          <a:srgbClr val="FFFFFF"/>
                        </a:solidFill>
                        <a:latin typeface="等线" panose="02010600030101010101" charset="-122"/>
                      </a:endParaRPr>
                    </a:p>
                  </a:txBody>
                  <a:tcPr marL="12700" marR="12700" marT="12700" vert="horz" anchor="ctr">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r>
              <a:tr h="328930">
                <a:tc>
                  <a:txBody>
                    <a:bodyPr/>
                    <a:p>
                      <a:pPr indent="0" algn="ctr">
                        <a:buNone/>
                      </a:pPr>
                      <a:r>
                        <a:rPr lang="en-US" sz="900" b="1">
                          <a:solidFill>
                            <a:srgbClr val="FFFFFF"/>
                          </a:solidFill>
                          <a:latin typeface="等线" panose="02010600030101010101" charset="-122"/>
                        </a:rPr>
                        <a:t>std</a:t>
                      </a:r>
                      <a:endParaRPr lang="en-US" altLang="en-US" sz="900" b="1">
                        <a:solidFill>
                          <a:srgbClr val="FFFFFF"/>
                        </a:solidFill>
                        <a:latin typeface="等线" panose="02010600030101010101" charset="-122"/>
                      </a:endParaRPr>
                    </a:p>
                  </a:txBody>
                  <a:tcPr marL="12700" marR="12700" marT="12700" vert="horz" anchor="ctr">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lgn="ctr">
                        <a:buNone/>
                      </a:pPr>
                      <a:r>
                        <a:rPr lang="en-US" sz="900" b="1">
                          <a:solidFill>
                            <a:srgbClr val="FFFFFF"/>
                          </a:solidFill>
                          <a:latin typeface="等线" panose="02010600030101010101" charset="-122"/>
                        </a:rPr>
                        <a:t>1.421033</a:t>
                      </a:r>
                      <a:endParaRPr lang="en-US" altLang="en-US" sz="900" b="1">
                        <a:solidFill>
                          <a:srgbClr val="FFFFFF"/>
                        </a:solidFill>
                        <a:latin typeface="等线" panose="02010600030101010101" charset="-122"/>
                      </a:endParaRPr>
                    </a:p>
                  </a:txBody>
                  <a:tcPr marL="12700" marR="12700" marT="12700" vert="horz" anchor="ctr">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r>
              <a:tr h="328930">
                <a:tc>
                  <a:txBody>
                    <a:bodyPr/>
                    <a:p>
                      <a:pPr indent="0" algn="ctr">
                        <a:buNone/>
                      </a:pPr>
                      <a:r>
                        <a:rPr lang="en-US" sz="900" b="1">
                          <a:solidFill>
                            <a:srgbClr val="FFFFFF"/>
                          </a:solidFill>
                          <a:latin typeface="等线" panose="02010600030101010101" charset="-122"/>
                        </a:rPr>
                        <a:t>min</a:t>
                      </a:r>
                      <a:endParaRPr lang="en-US" altLang="en-US" sz="900" b="1">
                        <a:solidFill>
                          <a:srgbClr val="FFFFFF"/>
                        </a:solidFill>
                        <a:latin typeface="等线" panose="02010600030101010101" charset="-122"/>
                      </a:endParaRPr>
                    </a:p>
                  </a:txBody>
                  <a:tcPr marL="12700" marR="12700" marT="12700" vert="horz" anchor="ctr">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lgn="ctr">
                        <a:buNone/>
                      </a:pPr>
                      <a:r>
                        <a:rPr lang="en-US" sz="900" b="1">
                          <a:solidFill>
                            <a:srgbClr val="FFFFFF"/>
                          </a:solidFill>
                          <a:latin typeface="等线" panose="02010600030101010101" charset="-122"/>
                        </a:rPr>
                        <a:t>1</a:t>
                      </a:r>
                      <a:endParaRPr lang="en-US" altLang="en-US" sz="900" b="1">
                        <a:solidFill>
                          <a:srgbClr val="FFFFFF"/>
                        </a:solidFill>
                        <a:latin typeface="等线" panose="02010600030101010101" charset="-122"/>
                      </a:endParaRPr>
                    </a:p>
                  </a:txBody>
                  <a:tcPr marL="12700" marR="12700" marT="12700" vert="horz" anchor="ctr">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r>
              <a:tr h="328930">
                <a:tc>
                  <a:txBody>
                    <a:bodyPr/>
                    <a:p>
                      <a:pPr indent="0" algn="ctr">
                        <a:buNone/>
                      </a:pPr>
                      <a:r>
                        <a:rPr lang="en-US" sz="900" b="1">
                          <a:solidFill>
                            <a:srgbClr val="FFFFFF"/>
                          </a:solidFill>
                          <a:latin typeface="等线" panose="02010600030101010101" charset="-122"/>
                        </a:rPr>
                        <a:t>0.25</a:t>
                      </a:r>
                      <a:endParaRPr lang="en-US" altLang="en-US" sz="900" b="1">
                        <a:solidFill>
                          <a:srgbClr val="FFFFFF"/>
                        </a:solidFill>
                        <a:latin typeface="等线" panose="02010600030101010101" charset="-122"/>
                      </a:endParaRPr>
                    </a:p>
                  </a:txBody>
                  <a:tcPr marL="12700" marR="12700" marT="12700" vert="horz" anchor="ctr">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lgn="ctr">
                        <a:buNone/>
                      </a:pPr>
                      <a:r>
                        <a:rPr lang="en-US" sz="900" b="1">
                          <a:solidFill>
                            <a:srgbClr val="FFFFFF"/>
                          </a:solidFill>
                          <a:latin typeface="等线" panose="02010600030101010101" charset="-122"/>
                        </a:rPr>
                        <a:t>1</a:t>
                      </a:r>
                      <a:endParaRPr lang="en-US" altLang="en-US" sz="900" b="1">
                        <a:solidFill>
                          <a:srgbClr val="FFFFFF"/>
                        </a:solidFill>
                        <a:latin typeface="等线" panose="02010600030101010101" charset="-122"/>
                      </a:endParaRPr>
                    </a:p>
                  </a:txBody>
                  <a:tcPr marL="12700" marR="12700" marT="12700" vert="horz" anchor="ctr">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r>
              <a:tr h="328930">
                <a:tc>
                  <a:txBody>
                    <a:bodyPr/>
                    <a:p>
                      <a:pPr indent="0" algn="ctr">
                        <a:buNone/>
                      </a:pPr>
                      <a:r>
                        <a:rPr lang="en-US" sz="900" b="1">
                          <a:solidFill>
                            <a:srgbClr val="FFFFFF"/>
                          </a:solidFill>
                          <a:latin typeface="等线" panose="02010600030101010101" charset="-122"/>
                        </a:rPr>
                        <a:t>0.5</a:t>
                      </a:r>
                      <a:endParaRPr lang="en-US" altLang="en-US" sz="900" b="1">
                        <a:solidFill>
                          <a:srgbClr val="FFFFFF"/>
                        </a:solidFill>
                        <a:latin typeface="等线" panose="02010600030101010101" charset="-122"/>
                      </a:endParaRPr>
                    </a:p>
                  </a:txBody>
                  <a:tcPr marL="12700" marR="12700" marT="12700" vert="horz" anchor="ctr">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lgn="ctr">
                        <a:buNone/>
                      </a:pPr>
                      <a:r>
                        <a:rPr lang="en-US" sz="900" b="1">
                          <a:solidFill>
                            <a:srgbClr val="FFFFFF"/>
                          </a:solidFill>
                          <a:latin typeface="等线" panose="02010600030101010101" charset="-122"/>
                        </a:rPr>
                        <a:t>2</a:t>
                      </a:r>
                      <a:endParaRPr lang="en-US" altLang="en-US" sz="900" b="1">
                        <a:solidFill>
                          <a:srgbClr val="FFFFFF"/>
                        </a:solidFill>
                        <a:latin typeface="等线" panose="02010600030101010101" charset="-122"/>
                      </a:endParaRPr>
                    </a:p>
                  </a:txBody>
                  <a:tcPr marL="12700" marR="12700" marT="12700" vert="horz" anchor="ctr">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r>
              <a:tr h="328930">
                <a:tc>
                  <a:txBody>
                    <a:bodyPr/>
                    <a:p>
                      <a:pPr indent="0" algn="ctr">
                        <a:buNone/>
                      </a:pPr>
                      <a:r>
                        <a:rPr lang="en-US" sz="900" b="1">
                          <a:solidFill>
                            <a:srgbClr val="FFFFFF"/>
                          </a:solidFill>
                          <a:latin typeface="等线" panose="02010600030101010101" charset="-122"/>
                        </a:rPr>
                        <a:t>0.75</a:t>
                      </a:r>
                      <a:endParaRPr lang="en-US" altLang="en-US" sz="900" b="1">
                        <a:solidFill>
                          <a:srgbClr val="FFFFFF"/>
                        </a:solidFill>
                        <a:latin typeface="等线" panose="02010600030101010101" charset="-122"/>
                      </a:endParaRPr>
                    </a:p>
                  </a:txBody>
                  <a:tcPr marL="12700" marR="12700" marT="12700" vert="horz" anchor="ctr">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lgn="ctr">
                        <a:buNone/>
                      </a:pPr>
                      <a:r>
                        <a:rPr lang="en-US" sz="900" b="1">
                          <a:solidFill>
                            <a:srgbClr val="FFFFFF"/>
                          </a:solidFill>
                          <a:latin typeface="等线" panose="02010600030101010101" charset="-122"/>
                        </a:rPr>
                        <a:t>3</a:t>
                      </a:r>
                      <a:endParaRPr lang="en-US" altLang="en-US" sz="900" b="1">
                        <a:solidFill>
                          <a:srgbClr val="FFFFFF"/>
                        </a:solidFill>
                        <a:latin typeface="等线" panose="02010600030101010101" charset="-122"/>
                      </a:endParaRPr>
                    </a:p>
                  </a:txBody>
                  <a:tcPr marL="12700" marR="12700" marT="12700" vert="horz" anchor="ctr">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r>
              <a:tr h="328930">
                <a:tc>
                  <a:txBody>
                    <a:bodyPr/>
                    <a:p>
                      <a:pPr indent="0" algn="ctr">
                        <a:buNone/>
                      </a:pPr>
                      <a:r>
                        <a:rPr lang="en-US" sz="900" b="1">
                          <a:solidFill>
                            <a:srgbClr val="FFFFFF"/>
                          </a:solidFill>
                          <a:latin typeface="等线" panose="02010600030101010101" charset="-122"/>
                        </a:rPr>
                        <a:t>max</a:t>
                      </a:r>
                      <a:endParaRPr lang="en-US" altLang="en-US" sz="900" b="1">
                        <a:solidFill>
                          <a:srgbClr val="FFFFFF"/>
                        </a:solidFill>
                        <a:latin typeface="等线" panose="02010600030101010101" charset="-122"/>
                      </a:endParaRPr>
                    </a:p>
                  </a:txBody>
                  <a:tcPr marL="12700" marR="12700" marT="12700" vert="horz" anchor="ctr">
                    <a:lnL>
                      <a:noFill/>
                    </a:lnL>
                    <a:lnR w="3175">
                      <a:solidFill>
                        <a:schemeClr val="bg1"/>
                      </a:solidFill>
                      <a:prstDash val="solid"/>
                    </a:lnR>
                    <a:lnT w="3175" cap="flat">
                      <a:solidFill>
                        <a:schemeClr val="bg1"/>
                      </a:solidFill>
                      <a:prstDash val="solid"/>
                    </a:lnT>
                    <a:lnB cap="flat">
                      <a:noFill/>
                    </a:lnB>
                    <a:lnTlToBr>
                      <a:noFill/>
                    </a:lnTlToBr>
                    <a:lnBlToTr>
                      <a:noFill/>
                    </a:lnBlToTr>
                    <a:solidFill>
                      <a:srgbClr val="8ABAE2"/>
                    </a:solidFill>
                  </a:tcPr>
                </a:tc>
                <a:tc>
                  <a:txBody>
                    <a:bodyPr/>
                    <a:p>
                      <a:pPr indent="0" algn="ctr">
                        <a:buNone/>
                      </a:pPr>
                      <a:r>
                        <a:rPr lang="en-US" sz="900" b="1">
                          <a:solidFill>
                            <a:srgbClr val="FFFFFF"/>
                          </a:solidFill>
                          <a:latin typeface="等线" panose="02010600030101010101" charset="-122"/>
                        </a:rPr>
                        <a:t>9</a:t>
                      </a:r>
                      <a:endParaRPr lang="en-US" altLang="en-US" sz="900" b="1">
                        <a:solidFill>
                          <a:srgbClr val="FFFFFF"/>
                        </a:solidFill>
                        <a:latin typeface="等线" panose="02010600030101010101" charset="-122"/>
                      </a:endParaRPr>
                    </a:p>
                  </a:txBody>
                  <a:tcPr marL="12700" marR="12700" marT="12700" vert="horz" anchor="ctr">
                    <a:lnL w="3175">
                      <a:solidFill>
                        <a:schemeClr val="bg1"/>
                      </a:solidFill>
                      <a:prstDash val="solid"/>
                    </a:lnL>
                    <a:lnR cap="flat">
                      <a:noFill/>
                    </a:lnR>
                    <a:lnT w="3175" cap="flat">
                      <a:solidFill>
                        <a:schemeClr val="bg1"/>
                      </a:solidFill>
                      <a:prstDash val="solid"/>
                    </a:lnT>
                    <a:lnB cap="flat">
                      <a:noFill/>
                    </a:lnB>
                    <a:lnTlToBr>
                      <a:noFill/>
                    </a:lnTlToBr>
                    <a:lnBlToTr>
                      <a:noFill/>
                    </a:lnBlToTr>
                    <a:solidFill>
                      <a:srgbClr val="8ABAE2"/>
                    </a:solidFill>
                  </a:tcPr>
                </a:tc>
              </a:tr>
            </a:tbl>
          </a:graphicData>
        </a:graphic>
      </p:graphicFrame>
      <p:pic>
        <p:nvPicPr>
          <p:cNvPr id="6" name="图片 5"/>
          <p:cNvPicPr>
            <a:picLocks noChangeAspect="1"/>
          </p:cNvPicPr>
          <p:nvPr/>
        </p:nvPicPr>
        <p:blipFill>
          <a:blip r:embed="rId1"/>
          <a:stretch>
            <a:fillRect/>
          </a:stretch>
        </p:blipFill>
        <p:spPr>
          <a:xfrm>
            <a:off x="934085" y="1440180"/>
            <a:ext cx="3850005" cy="2644775"/>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8"/>
          <p:cNvSpPr txBox="1"/>
          <p:nvPr/>
        </p:nvSpPr>
        <p:spPr>
          <a:xfrm>
            <a:off x="3801110" y="1841500"/>
            <a:ext cx="3997325" cy="476885"/>
          </a:xfrm>
          <a:prstGeom prst="rect">
            <a:avLst/>
          </a:prstGeom>
          <a:noFill/>
        </p:spPr>
        <p:txBody>
          <a:bodyPr wrap="square" lIns="0" tIns="0" rIns="0" bIns="0" rtlCol="0">
            <a:spAutoFit/>
          </a:bodyPr>
          <a:lstStyle/>
          <a:p>
            <a:r>
              <a:rPr lang="en-US" sz="3100" dirty="0">
                <a:solidFill>
                  <a:srgbClr val="77A9D3"/>
                </a:solidFill>
                <a:latin typeface="微软雅黑" panose="020B0503020204020204" pitchFamily="34" charset="-122"/>
                <a:ea typeface="微软雅黑" panose="020B0503020204020204" pitchFamily="34" charset="-122"/>
                <a:cs typeface="+mn-ea"/>
                <a:sym typeface="+mn-lt"/>
              </a:rPr>
              <a:t>Problem Solving</a:t>
            </a:r>
            <a:endParaRPr lang="en-US" sz="3100" dirty="0">
              <a:solidFill>
                <a:srgbClr val="77A9D3"/>
              </a:solidFill>
              <a:latin typeface="微软雅黑" panose="020B0503020204020204" pitchFamily="34" charset="-122"/>
              <a:ea typeface="微软雅黑" panose="020B0503020204020204" pitchFamily="34" charset="-122"/>
              <a:cs typeface="+mn-ea"/>
              <a:sym typeface="+mn-lt"/>
            </a:endParaRPr>
          </a:p>
        </p:txBody>
      </p:sp>
      <p:sp>
        <p:nvSpPr>
          <p:cNvPr id="8" name="TextBox 49"/>
          <p:cNvSpPr txBox="1"/>
          <p:nvPr/>
        </p:nvSpPr>
        <p:spPr>
          <a:xfrm>
            <a:off x="3837634" y="2420997"/>
            <a:ext cx="2780138" cy="246221"/>
          </a:xfrm>
          <a:prstGeom prst="rect">
            <a:avLst/>
          </a:prstGeom>
          <a:noFill/>
        </p:spPr>
        <p:txBody>
          <a:bodyPr wrap="square" lIns="0" tIns="0" rIns="0" bIns="0" rtlCol="0">
            <a:spAutoFit/>
          </a:bodyPr>
          <a:lstStyle/>
          <a:p>
            <a:pPr eaLnBrk="0" hangingPunct="0"/>
            <a:r>
              <a:rPr lang="zh-CN" altLang="en-US" sz="800" dirty="0">
                <a:solidFill>
                  <a:srgbClr val="77A9D3"/>
                </a:solidFill>
                <a:latin typeface="微软雅黑" panose="020B0503020204020204" pitchFamily="34" charset="-122"/>
                <a:ea typeface="微软雅黑" panose="020B0503020204020204" pitchFamily="34" charset="-122"/>
                <a:cs typeface="+mn-ea"/>
                <a:sym typeface="+mn-lt"/>
              </a:rPr>
              <a:t>请替换文字内容，点击添加相关标题文字，修改文字内容</a:t>
            </a:r>
            <a:r>
              <a:rPr lang="zh-CN" altLang="en-US" sz="800" dirty="0" smtClean="0">
                <a:solidFill>
                  <a:srgbClr val="77A9D3"/>
                </a:solidFill>
                <a:latin typeface="微软雅黑" panose="020B0503020204020204" pitchFamily="34" charset="-122"/>
                <a:ea typeface="微软雅黑" panose="020B0503020204020204" pitchFamily="34" charset="-122"/>
                <a:cs typeface="+mn-ea"/>
                <a:sym typeface="+mn-lt"/>
              </a:rPr>
              <a:t>，</a:t>
            </a:r>
            <a:endParaRPr lang="en-US" altLang="zh-CN" sz="800" dirty="0" smtClean="0">
              <a:solidFill>
                <a:srgbClr val="77A9D3"/>
              </a:solidFill>
              <a:latin typeface="微软雅黑" panose="020B0503020204020204" pitchFamily="34" charset="-122"/>
              <a:ea typeface="微软雅黑" panose="020B0503020204020204" pitchFamily="34" charset="-122"/>
              <a:cs typeface="+mn-ea"/>
              <a:sym typeface="+mn-lt"/>
            </a:endParaRPr>
          </a:p>
          <a:p>
            <a:pPr eaLnBrk="0" hangingPunct="0"/>
            <a:r>
              <a:rPr lang="zh-CN" altLang="en-US" sz="800" dirty="0" smtClean="0">
                <a:solidFill>
                  <a:srgbClr val="77A9D3"/>
                </a:solidFill>
                <a:latin typeface="微软雅黑" panose="020B0503020204020204" pitchFamily="34" charset="-122"/>
                <a:ea typeface="微软雅黑" panose="020B0503020204020204" pitchFamily="34" charset="-122"/>
                <a:cs typeface="+mn-ea"/>
                <a:sym typeface="+mn-lt"/>
              </a:rPr>
              <a:t>也</a:t>
            </a:r>
            <a:r>
              <a:rPr lang="zh-CN" altLang="en-US" sz="800" dirty="0">
                <a:solidFill>
                  <a:srgbClr val="77A9D3"/>
                </a:solidFill>
                <a:latin typeface="微软雅黑" panose="020B0503020204020204" pitchFamily="34" charset="-122"/>
                <a:ea typeface="微软雅黑" panose="020B0503020204020204" pitchFamily="34" charset="-122"/>
                <a:cs typeface="+mn-ea"/>
                <a:sym typeface="+mn-lt"/>
              </a:rPr>
              <a:t>可以直接复制你的内容到此。</a:t>
            </a:r>
            <a:endParaRPr lang="zh-CN" altLang="en-US" sz="800" dirty="0">
              <a:solidFill>
                <a:srgbClr val="77A9D3"/>
              </a:solidFill>
              <a:latin typeface="微软雅黑" panose="020B0503020204020204" pitchFamily="34" charset="-122"/>
              <a:ea typeface="微软雅黑" panose="020B0503020204020204" pitchFamily="34" charset="-122"/>
              <a:cs typeface="+mn-ea"/>
              <a:sym typeface="+mn-lt"/>
            </a:endParaRPr>
          </a:p>
        </p:txBody>
      </p:sp>
      <p:sp>
        <p:nvSpPr>
          <p:cNvPr id="9" name="矩形 259"/>
          <p:cNvSpPr>
            <a:spLocks noChangeArrowheads="1"/>
          </p:cNvSpPr>
          <p:nvPr/>
        </p:nvSpPr>
        <p:spPr bwMode="auto">
          <a:xfrm>
            <a:off x="2315746" y="1388328"/>
            <a:ext cx="1562186" cy="157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60" tIns="31780" rIns="63560" bIns="3178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600" cap="all" spc="209" dirty="0" smtClean="0">
                <a:solidFill>
                  <a:srgbClr val="77A9D3"/>
                </a:solidFill>
                <a:latin typeface="Impact" panose="020B0806030902050204" pitchFamily="34" charset="0"/>
                <a:cs typeface="Arial" panose="020B0604020202020204" pitchFamily="34" charset="0"/>
              </a:rPr>
              <a:t>03</a:t>
            </a:r>
            <a:endParaRPr lang="zh-CN" altLang="en-US" sz="9600" cap="all" spc="209" dirty="0">
              <a:solidFill>
                <a:srgbClr val="77A9D3"/>
              </a:solidFill>
              <a:latin typeface="Impact" panose="020B0806030902050204" pitchFamily="34" charset="0"/>
              <a:cs typeface="Arial" panose="020B0604020202020204" pitchFamily="34" charset="0"/>
            </a:endParaRPr>
          </a:p>
        </p:txBody>
      </p:sp>
      <p:sp>
        <p:nvSpPr>
          <p:cNvPr id="10" name="椭圆 9"/>
          <p:cNvSpPr/>
          <p:nvPr/>
        </p:nvSpPr>
        <p:spPr>
          <a:xfrm>
            <a:off x="1951340" y="4046568"/>
            <a:ext cx="9289030" cy="7488832"/>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533670" y="3588098"/>
            <a:ext cx="9289030" cy="7488832"/>
          </a:xfrm>
          <a:prstGeom prst="ellipse">
            <a:avLst/>
          </a:prstGeom>
          <a:solidFill>
            <a:srgbClr val="3992DB">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83188" y="3732114"/>
            <a:ext cx="9289030" cy="7488832"/>
          </a:xfrm>
          <a:prstGeom prst="ellipse">
            <a:avLst/>
          </a:prstGeom>
          <a:solidFill>
            <a:srgbClr val="7030A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193671" y="4603895"/>
            <a:ext cx="9289030" cy="7488832"/>
          </a:xfrm>
          <a:prstGeom prst="ellipse">
            <a:avLst/>
          </a:prstGeom>
          <a:solidFill>
            <a:srgbClr val="7030A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par>
                          <p:cTn id="12" fill="hold">
                            <p:stCondLst>
                              <p:cond delay="5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9"/>
                                        </p:tgtEl>
                                      </p:cBhvr>
                                    </p:animEffect>
                                    <p:animScale>
                                      <p:cBhvr>
                                        <p:cTn id="15" dur="250" autoRev="1" fill="hold"/>
                                        <p:tgtEl>
                                          <p:spTgt spid="9"/>
                                        </p:tgtEl>
                                      </p:cBhvr>
                                      <p:by x="105000" y="105000"/>
                                    </p:animScale>
                                  </p:childTnLst>
                                </p:cTn>
                              </p:par>
                            </p:childTnLst>
                          </p:cTn>
                        </p:par>
                        <p:par>
                          <p:cTn id="16" fill="hold">
                            <p:stCondLst>
                              <p:cond delay="1049"/>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7"/>
                                        </p:tgtEl>
                                        <p:attrNameLst>
                                          <p:attrName>style.visibility</p:attrName>
                                        </p:attrNameLst>
                                      </p:cBhvr>
                                      <p:to>
                                        <p:strVal val="visible"/>
                                      </p:to>
                                    </p:set>
                                    <p:animEffect transition="in" filter="wipe(left)">
                                      <p:cBhvr>
                                        <p:cTn id="19" dur="200"/>
                                        <p:tgtEl>
                                          <p:spTgt spid="7"/>
                                        </p:tgtEl>
                                      </p:cBhvr>
                                    </p:animEffect>
                                  </p:childTnLst>
                                </p:cTn>
                              </p:par>
                              <p:par>
                                <p:cTn id="20" presetID="36" presetClass="emph" presetSubtype="0" fill="hold" grpId="1" nodeType="withEffect">
                                  <p:stCondLst>
                                    <p:cond delay="0"/>
                                  </p:stCondLst>
                                  <p:iterate type="lt">
                                    <p:tmPct val="30000"/>
                                  </p:iterate>
                                  <p:childTnLst>
                                    <p:animScale>
                                      <p:cBhvr>
                                        <p:cTn id="21" dur="50" autoRev="1" fill="hold">
                                          <p:stCondLst>
                                            <p:cond delay="0"/>
                                          </p:stCondLst>
                                        </p:cTn>
                                        <p:tgtEl>
                                          <p:spTgt spid="7"/>
                                        </p:tgtEl>
                                      </p:cBhvr>
                                      <p:to x="80000" y="100000"/>
                                    </p:animScale>
                                    <p:anim by="(#ppt_w*0.10)" calcmode="lin" valueType="num">
                                      <p:cBhvr>
                                        <p:cTn id="22" dur="50" autoRev="1" fill="hold">
                                          <p:stCondLst>
                                            <p:cond delay="0"/>
                                          </p:stCondLst>
                                        </p:cTn>
                                        <p:tgtEl>
                                          <p:spTgt spid="7"/>
                                        </p:tgtEl>
                                        <p:attrNameLst>
                                          <p:attrName>ppt_x</p:attrName>
                                        </p:attrNameLst>
                                      </p:cBhvr>
                                    </p:anim>
                                    <p:anim by="(-#ppt_w*0.10)" calcmode="lin" valueType="num">
                                      <p:cBhvr>
                                        <p:cTn id="23" dur="50" autoRev="1" fill="hold">
                                          <p:stCondLst>
                                            <p:cond delay="0"/>
                                          </p:stCondLst>
                                        </p:cTn>
                                        <p:tgtEl>
                                          <p:spTgt spid="7"/>
                                        </p:tgtEl>
                                        <p:attrNameLst>
                                          <p:attrName>ppt_y</p:attrName>
                                        </p:attrNameLst>
                                      </p:cBhvr>
                                    </p:anim>
                                    <p:animRot by="-480000">
                                      <p:cBhvr>
                                        <p:cTn id="24" dur="50" autoRev="1" fill="hold">
                                          <p:stCondLst>
                                            <p:cond delay="0"/>
                                          </p:stCondLst>
                                        </p:cTn>
                                        <p:tgtEl>
                                          <p:spTgt spid="7"/>
                                        </p:tgtEl>
                                        <p:attrNameLst>
                                          <p:attrName>r</p:attrName>
                                        </p:attrNameLst>
                                      </p:cBhvr>
                                    </p:animRot>
                                  </p:childTnLst>
                                </p:cTn>
                              </p:par>
                            </p:childTnLst>
                          </p:cTn>
                        </p:par>
                        <p:par>
                          <p:cTn id="25" fill="hold">
                            <p:stCondLst>
                              <p:cond delay="2089"/>
                            </p:stCondLst>
                            <p:childTnLst>
                              <p:par>
                                <p:cTn id="26" presetID="22" presetClass="entr" presetSubtype="8" fill="hold" grpId="0" nodeType="afterEffect">
                                  <p:stCondLst>
                                    <p:cond delay="0"/>
                                  </p:stCondLst>
                                  <p:iterate type="lt">
                                    <p:tmPct val="30000"/>
                                  </p:iterate>
                                  <p:childTnLst>
                                    <p:set>
                                      <p:cBhvr>
                                        <p:cTn id="27" dur="1" fill="hold">
                                          <p:stCondLst>
                                            <p:cond delay="0"/>
                                          </p:stCondLst>
                                        </p:cTn>
                                        <p:tgtEl>
                                          <p:spTgt spid="8"/>
                                        </p:tgtEl>
                                        <p:attrNameLst>
                                          <p:attrName>style.visibility</p:attrName>
                                        </p:attrNameLst>
                                      </p:cBhvr>
                                      <p:to>
                                        <p:strVal val="visible"/>
                                      </p:to>
                                    </p:set>
                                    <p:animEffect transition="in" filter="wipe(left)">
                                      <p:cBhvr>
                                        <p:cTn id="28" dur="200"/>
                                        <p:tgtEl>
                                          <p:spTgt spid="8"/>
                                        </p:tgtEl>
                                      </p:cBhvr>
                                    </p:animEffect>
                                  </p:childTnLst>
                                </p:cTn>
                              </p:par>
                              <p:par>
                                <p:cTn id="29" presetID="36" presetClass="emph" presetSubtype="0" fill="hold" grpId="1" nodeType="withEffect">
                                  <p:stCondLst>
                                    <p:cond delay="0"/>
                                  </p:stCondLst>
                                  <p:iterate type="lt">
                                    <p:tmPct val="30000"/>
                                  </p:iterate>
                                  <p:childTnLst>
                                    <p:animScale>
                                      <p:cBhvr>
                                        <p:cTn id="30" dur="50" autoRev="1" fill="hold">
                                          <p:stCondLst>
                                            <p:cond delay="0"/>
                                          </p:stCondLst>
                                        </p:cTn>
                                        <p:tgtEl>
                                          <p:spTgt spid="8"/>
                                        </p:tgtEl>
                                      </p:cBhvr>
                                      <p:to x="80000" y="100000"/>
                                    </p:animScale>
                                    <p:anim by="(#ppt_w*0.10)" calcmode="lin" valueType="num">
                                      <p:cBhvr>
                                        <p:cTn id="31" dur="50" autoRev="1" fill="hold">
                                          <p:stCondLst>
                                            <p:cond delay="0"/>
                                          </p:stCondLst>
                                        </p:cTn>
                                        <p:tgtEl>
                                          <p:spTgt spid="8"/>
                                        </p:tgtEl>
                                        <p:attrNameLst>
                                          <p:attrName>ppt_x</p:attrName>
                                        </p:attrNameLst>
                                      </p:cBhvr>
                                    </p:anim>
                                    <p:anim by="(-#ppt_w*0.10)" calcmode="lin" valueType="num">
                                      <p:cBhvr>
                                        <p:cTn id="32" dur="50" autoRev="1" fill="hold">
                                          <p:stCondLst>
                                            <p:cond delay="0"/>
                                          </p:stCondLst>
                                        </p:cTn>
                                        <p:tgtEl>
                                          <p:spTgt spid="8"/>
                                        </p:tgtEl>
                                        <p:attrNameLst>
                                          <p:attrName>ppt_y</p:attrName>
                                        </p:attrNameLst>
                                      </p:cBhvr>
                                    </p:anim>
                                    <p:animRot by="-480000">
                                      <p:cBhvr>
                                        <p:cTn id="33" dur="50" autoRev="1" fill="hold">
                                          <p:stCondLst>
                                            <p:cond delay="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9" grpId="0"/>
      <p:bldP spid="9"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bg1">
                    <a:lumMod val="50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4" name="Group 20"/>
          <p:cNvGrpSpPr/>
          <p:nvPr/>
        </p:nvGrpSpPr>
        <p:grpSpPr>
          <a:xfrm flipH="1">
            <a:off x="3674361" y="3326250"/>
            <a:ext cx="1147224" cy="873442"/>
            <a:chOff x="4250639" y="3537480"/>
            <a:chExt cx="1529450" cy="1164230"/>
          </a:xfrm>
        </p:grpSpPr>
        <p:sp>
          <p:nvSpPr>
            <p:cNvPr id="26" name="Freeform 21"/>
            <p:cNvSpPr/>
            <p:nvPr/>
          </p:nvSpPr>
          <p:spPr bwMode="auto">
            <a:xfrm>
              <a:off x="4250639" y="3537480"/>
              <a:ext cx="1529450" cy="1164230"/>
            </a:xfrm>
            <a:custGeom>
              <a:avLst/>
              <a:gdLst>
                <a:gd name="T0" fmla="*/ 192 w 813"/>
                <a:gd name="T1" fmla="*/ 556 h 619"/>
                <a:gd name="T2" fmla="*/ 637 w 813"/>
                <a:gd name="T3" fmla="*/ 535 h 619"/>
                <a:gd name="T4" fmla="*/ 637 w 813"/>
                <a:gd name="T5" fmla="*/ 535 h 619"/>
                <a:gd name="T6" fmla="*/ 783 w 813"/>
                <a:gd name="T7" fmla="*/ 348 h 619"/>
                <a:gd name="T8" fmla="*/ 575 w 813"/>
                <a:gd name="T9" fmla="*/ 31 h 619"/>
                <a:gd name="T10" fmla="*/ 258 w 813"/>
                <a:gd name="T11" fmla="*/ 238 h 619"/>
                <a:gd name="T12" fmla="*/ 342 w 813"/>
                <a:gd name="T13" fmla="*/ 494 h 619"/>
                <a:gd name="T14" fmla="*/ 220 w 813"/>
                <a:gd name="T15" fmla="*/ 472 h 619"/>
                <a:gd name="T16" fmla="*/ 241 w 813"/>
                <a:gd name="T17" fmla="*/ 408 h 619"/>
                <a:gd name="T18" fmla="*/ 0 w 813"/>
                <a:gd name="T19" fmla="*/ 379 h 619"/>
                <a:gd name="T20" fmla="*/ 171 w 813"/>
                <a:gd name="T21" fmla="*/ 619 h 619"/>
                <a:gd name="T22" fmla="*/ 192 w 813"/>
                <a:gd name="T23" fmla="*/ 556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3" h="619">
                  <a:moveTo>
                    <a:pt x="192" y="556"/>
                  </a:moveTo>
                  <a:cubicBezTo>
                    <a:pt x="319" y="598"/>
                    <a:pt x="511" y="596"/>
                    <a:pt x="637" y="535"/>
                  </a:cubicBezTo>
                  <a:cubicBezTo>
                    <a:pt x="637" y="535"/>
                    <a:pt x="638" y="536"/>
                    <a:pt x="637" y="535"/>
                  </a:cubicBezTo>
                  <a:cubicBezTo>
                    <a:pt x="710" y="500"/>
                    <a:pt x="765" y="432"/>
                    <a:pt x="783" y="348"/>
                  </a:cubicBezTo>
                  <a:cubicBezTo>
                    <a:pt x="813" y="203"/>
                    <a:pt x="720" y="61"/>
                    <a:pt x="575" y="31"/>
                  </a:cubicBezTo>
                  <a:cubicBezTo>
                    <a:pt x="430" y="0"/>
                    <a:pt x="288" y="93"/>
                    <a:pt x="258" y="238"/>
                  </a:cubicBezTo>
                  <a:cubicBezTo>
                    <a:pt x="237" y="336"/>
                    <a:pt x="273" y="432"/>
                    <a:pt x="342" y="494"/>
                  </a:cubicBezTo>
                  <a:cubicBezTo>
                    <a:pt x="301" y="492"/>
                    <a:pt x="260" y="485"/>
                    <a:pt x="220" y="472"/>
                  </a:cubicBezTo>
                  <a:cubicBezTo>
                    <a:pt x="227" y="451"/>
                    <a:pt x="234" y="429"/>
                    <a:pt x="241" y="408"/>
                  </a:cubicBezTo>
                  <a:cubicBezTo>
                    <a:pt x="170" y="424"/>
                    <a:pt x="85" y="418"/>
                    <a:pt x="0" y="379"/>
                  </a:cubicBezTo>
                  <a:cubicBezTo>
                    <a:pt x="30" y="468"/>
                    <a:pt x="87" y="553"/>
                    <a:pt x="171" y="619"/>
                  </a:cubicBezTo>
                  <a:cubicBezTo>
                    <a:pt x="178" y="598"/>
                    <a:pt x="185" y="577"/>
                    <a:pt x="192" y="556"/>
                  </a:cubicBezTo>
                  <a:close/>
                </a:path>
              </a:pathLst>
            </a:custGeom>
            <a:solidFill>
              <a:srgbClr val="A491BB"/>
            </a:solidFill>
            <a:ln>
              <a:noFill/>
            </a:ln>
          </p:spPr>
          <p:txBody>
            <a:bodyPr vert="horz" wrap="square" lIns="96435" tIns="48218" rIns="96435" bIns="48218" numCol="1" anchor="t" anchorCtr="0" compatLnSpc="1"/>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22"/>
            <p:cNvSpPr/>
            <p:nvPr/>
          </p:nvSpPr>
          <p:spPr>
            <a:xfrm>
              <a:off x="4946647" y="3804569"/>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Shape 1849"/>
            <p:cNvSpPr/>
            <p:nvPr/>
          </p:nvSpPr>
          <p:spPr>
            <a:xfrm flipH="1">
              <a:off x="5071935" y="3959885"/>
              <a:ext cx="329565" cy="265088"/>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bg1"/>
            </a:solidFill>
            <a:ln w="12700" cap="flat">
              <a:noFill/>
              <a:miter lim="400000"/>
            </a:ln>
            <a:effectLst/>
          </p:spPr>
          <p:txBody>
            <a:bodyPr wrap="square" lIns="40181" tIns="40181" rIns="40181" bIns="40181" numCol="1" anchor="ctr">
              <a:noAutofit/>
            </a:bodyPr>
            <a:lstStyle/>
            <a:p>
              <a:pPr algn="just">
                <a:lnSpc>
                  <a:spcPct val="120000"/>
                </a:lnSpc>
                <a:spcBef>
                  <a:spcPts val="0"/>
                </a:spcBef>
                <a:spcAft>
                  <a:spcPts val="0"/>
                </a:spcAft>
                <a:defRPr sz="3200">
                  <a:solidFill>
                    <a:srgbClr val="FFFFFF"/>
                  </a:solidFill>
                  <a:latin typeface="Helvetica Light"/>
                  <a:ea typeface="Helvetica Light"/>
                  <a:cs typeface="Helvetica Light"/>
                  <a:sym typeface="Helvetica Light"/>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9" name="Group 43"/>
          <p:cNvGrpSpPr/>
          <p:nvPr/>
        </p:nvGrpSpPr>
        <p:grpSpPr>
          <a:xfrm>
            <a:off x="4691877" y="3075737"/>
            <a:ext cx="1049944" cy="998699"/>
            <a:chOff x="6254758" y="3535584"/>
            <a:chExt cx="1399760" cy="1331188"/>
          </a:xfrm>
        </p:grpSpPr>
        <p:grpSp>
          <p:nvGrpSpPr>
            <p:cNvPr id="30" name="Group 15"/>
            <p:cNvGrpSpPr/>
            <p:nvPr/>
          </p:nvGrpSpPr>
          <p:grpSpPr>
            <a:xfrm flipH="1">
              <a:off x="6254758" y="3535584"/>
              <a:ext cx="1399760" cy="1331188"/>
              <a:chOff x="3023802" y="3203565"/>
              <a:chExt cx="1399760" cy="1331188"/>
            </a:xfrm>
          </p:grpSpPr>
          <p:sp>
            <p:nvSpPr>
              <p:cNvPr id="32" name="Freeform 20"/>
              <p:cNvSpPr/>
              <p:nvPr/>
            </p:nvSpPr>
            <p:spPr bwMode="auto">
              <a:xfrm>
                <a:off x="3023802" y="3203565"/>
                <a:ext cx="1399760" cy="1331188"/>
              </a:xfrm>
              <a:custGeom>
                <a:avLst/>
                <a:gdLst>
                  <a:gd name="T0" fmla="*/ 66 w 745"/>
                  <a:gd name="T1" fmla="*/ 251 h 708"/>
                  <a:gd name="T2" fmla="*/ 284 w 745"/>
                  <a:gd name="T3" fmla="*/ 640 h 708"/>
                  <a:gd name="T4" fmla="*/ 284 w 745"/>
                  <a:gd name="T5" fmla="*/ 640 h 708"/>
                  <a:gd name="T6" fmla="*/ 517 w 745"/>
                  <a:gd name="T7" fmla="*/ 686 h 708"/>
                  <a:gd name="T8" fmla="*/ 707 w 745"/>
                  <a:gd name="T9" fmla="*/ 358 h 708"/>
                  <a:gd name="T10" fmla="*/ 379 w 745"/>
                  <a:gd name="T11" fmla="*/ 167 h 708"/>
                  <a:gd name="T12" fmla="*/ 189 w 745"/>
                  <a:gd name="T13" fmla="*/ 357 h 708"/>
                  <a:gd name="T14" fmla="*/ 154 w 745"/>
                  <a:gd name="T15" fmla="*/ 239 h 708"/>
                  <a:gd name="T16" fmla="*/ 220 w 745"/>
                  <a:gd name="T17" fmla="*/ 229 h 708"/>
                  <a:gd name="T18" fmla="*/ 138 w 745"/>
                  <a:gd name="T19" fmla="*/ 0 h 708"/>
                  <a:gd name="T20" fmla="*/ 0 w 745"/>
                  <a:gd name="T21" fmla="*/ 261 h 708"/>
                  <a:gd name="T22" fmla="*/ 66 w 745"/>
                  <a:gd name="T23" fmla="*/ 251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5" h="708">
                    <a:moveTo>
                      <a:pt x="66" y="251"/>
                    </a:moveTo>
                    <a:cubicBezTo>
                      <a:pt x="85" y="383"/>
                      <a:pt x="172" y="554"/>
                      <a:pt x="284" y="640"/>
                    </a:cubicBezTo>
                    <a:cubicBezTo>
                      <a:pt x="284" y="639"/>
                      <a:pt x="283" y="640"/>
                      <a:pt x="284" y="640"/>
                    </a:cubicBezTo>
                    <a:cubicBezTo>
                      <a:pt x="347" y="689"/>
                      <a:pt x="433" y="708"/>
                      <a:pt x="517" y="686"/>
                    </a:cubicBezTo>
                    <a:cubicBezTo>
                      <a:pt x="660" y="648"/>
                      <a:pt x="745" y="501"/>
                      <a:pt x="707" y="358"/>
                    </a:cubicBezTo>
                    <a:cubicBezTo>
                      <a:pt x="669" y="215"/>
                      <a:pt x="522" y="129"/>
                      <a:pt x="379" y="167"/>
                    </a:cubicBezTo>
                    <a:cubicBezTo>
                      <a:pt x="283" y="193"/>
                      <a:pt x="213" y="268"/>
                      <a:pt x="189" y="357"/>
                    </a:cubicBezTo>
                    <a:cubicBezTo>
                      <a:pt x="171" y="320"/>
                      <a:pt x="160" y="280"/>
                      <a:pt x="154" y="239"/>
                    </a:cubicBezTo>
                    <a:cubicBezTo>
                      <a:pt x="176" y="235"/>
                      <a:pt x="198" y="232"/>
                      <a:pt x="220" y="229"/>
                    </a:cubicBezTo>
                    <a:cubicBezTo>
                      <a:pt x="174" y="172"/>
                      <a:pt x="141" y="94"/>
                      <a:pt x="138" y="0"/>
                    </a:cubicBezTo>
                    <a:cubicBezTo>
                      <a:pt x="72" y="66"/>
                      <a:pt x="22" y="156"/>
                      <a:pt x="0" y="261"/>
                    </a:cubicBezTo>
                    <a:cubicBezTo>
                      <a:pt x="22" y="258"/>
                      <a:pt x="44" y="254"/>
                      <a:pt x="66" y="251"/>
                    </a:cubicBezTo>
                    <a:close/>
                  </a:path>
                </a:pathLst>
              </a:custGeom>
              <a:solidFill>
                <a:srgbClr val="A491BB"/>
              </a:solidFill>
              <a:ln>
                <a:noFill/>
              </a:ln>
            </p:spPr>
            <p:txBody>
              <a:bodyPr vert="horz" wrap="square" lIns="96435" tIns="48218" rIns="96435" bIns="48218" numCol="1" anchor="t" anchorCtr="0" compatLnSpc="1"/>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Oval 19"/>
              <p:cNvSpPr/>
              <p:nvPr/>
            </p:nvSpPr>
            <p:spPr>
              <a:xfrm>
                <a:off x="3596074" y="3732211"/>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1" name="Shape 2671"/>
            <p:cNvSpPr/>
            <p:nvPr/>
          </p:nvSpPr>
          <p:spPr>
            <a:xfrm>
              <a:off x="6705147" y="4201178"/>
              <a:ext cx="203005" cy="286010"/>
            </a:xfrm>
            <a:custGeom>
              <a:avLst/>
              <a:gdLst/>
              <a:ahLst/>
              <a:cxnLst>
                <a:cxn ang="0">
                  <a:pos x="wd2" y="hd2"/>
                </a:cxn>
                <a:cxn ang="5400000">
                  <a:pos x="wd2" y="hd2"/>
                </a:cxn>
                <a:cxn ang="10800000">
                  <a:pos x="wd2" y="hd2"/>
                </a:cxn>
                <a:cxn ang="16200000">
                  <a:pos x="wd2" y="hd2"/>
                </a:cxn>
              </a:cxnLst>
              <a:rect l="0" t="0" r="r" b="b"/>
              <a:pathLst>
                <a:path w="21543" h="21574" extrusionOk="0">
                  <a:moveTo>
                    <a:pt x="13864" y="16422"/>
                  </a:moveTo>
                  <a:cubicBezTo>
                    <a:pt x="13295" y="16782"/>
                    <a:pt x="12583" y="17013"/>
                    <a:pt x="11740" y="17115"/>
                  </a:cubicBezTo>
                  <a:lnTo>
                    <a:pt x="11752" y="18333"/>
                  </a:lnTo>
                  <a:lnTo>
                    <a:pt x="9908" y="18336"/>
                  </a:lnTo>
                  <a:lnTo>
                    <a:pt x="9897" y="17119"/>
                  </a:lnTo>
                  <a:cubicBezTo>
                    <a:pt x="9066" y="17021"/>
                    <a:pt x="8316" y="16773"/>
                    <a:pt x="7666" y="16391"/>
                  </a:cubicBezTo>
                  <a:cubicBezTo>
                    <a:pt x="6892" y="15916"/>
                    <a:pt x="6492" y="15369"/>
                    <a:pt x="6466" y="14757"/>
                  </a:cubicBezTo>
                  <a:lnTo>
                    <a:pt x="6503" y="14424"/>
                  </a:lnTo>
                  <a:lnTo>
                    <a:pt x="8292" y="14419"/>
                  </a:lnTo>
                  <a:lnTo>
                    <a:pt x="8298" y="14543"/>
                  </a:lnTo>
                  <a:cubicBezTo>
                    <a:pt x="8309" y="15050"/>
                    <a:pt x="8528" y="15427"/>
                    <a:pt x="8960" y="15694"/>
                  </a:cubicBezTo>
                  <a:cubicBezTo>
                    <a:pt x="9384" y="15964"/>
                    <a:pt x="10003" y="16098"/>
                    <a:pt x="10790" y="16098"/>
                  </a:cubicBezTo>
                  <a:cubicBezTo>
                    <a:pt x="11584" y="16093"/>
                    <a:pt x="12202" y="15951"/>
                    <a:pt x="12633" y="15680"/>
                  </a:cubicBezTo>
                  <a:cubicBezTo>
                    <a:pt x="13064" y="15409"/>
                    <a:pt x="13270" y="15036"/>
                    <a:pt x="13270" y="14552"/>
                  </a:cubicBezTo>
                  <a:cubicBezTo>
                    <a:pt x="13270" y="14153"/>
                    <a:pt x="13070" y="13842"/>
                    <a:pt x="12652" y="13606"/>
                  </a:cubicBezTo>
                  <a:cubicBezTo>
                    <a:pt x="12221" y="13367"/>
                    <a:pt x="11477" y="13158"/>
                    <a:pt x="10433" y="12985"/>
                  </a:cubicBezTo>
                  <a:cubicBezTo>
                    <a:pt x="9278" y="12794"/>
                    <a:pt x="8385" y="12496"/>
                    <a:pt x="7803" y="12110"/>
                  </a:cubicBezTo>
                  <a:cubicBezTo>
                    <a:pt x="7210" y="11710"/>
                    <a:pt x="6897" y="11199"/>
                    <a:pt x="6892" y="10591"/>
                  </a:cubicBezTo>
                  <a:cubicBezTo>
                    <a:pt x="6886" y="9899"/>
                    <a:pt x="7266" y="9321"/>
                    <a:pt x="8023" y="8877"/>
                  </a:cubicBezTo>
                  <a:cubicBezTo>
                    <a:pt x="8534" y="8574"/>
                    <a:pt x="9147" y="8376"/>
                    <a:pt x="9833" y="8282"/>
                  </a:cubicBezTo>
                  <a:lnTo>
                    <a:pt x="9822" y="7225"/>
                  </a:lnTo>
                  <a:lnTo>
                    <a:pt x="11665" y="7216"/>
                  </a:lnTo>
                  <a:lnTo>
                    <a:pt x="11671" y="8242"/>
                  </a:lnTo>
                  <a:cubicBezTo>
                    <a:pt x="12496" y="8322"/>
                    <a:pt x="13183" y="8527"/>
                    <a:pt x="13727" y="8841"/>
                  </a:cubicBezTo>
                  <a:cubicBezTo>
                    <a:pt x="14451" y="9272"/>
                    <a:pt x="14851" y="9867"/>
                    <a:pt x="14907" y="10617"/>
                  </a:cubicBezTo>
                  <a:lnTo>
                    <a:pt x="14914" y="10748"/>
                  </a:lnTo>
                  <a:lnTo>
                    <a:pt x="13114" y="10754"/>
                  </a:lnTo>
                  <a:lnTo>
                    <a:pt x="13089" y="10650"/>
                  </a:lnTo>
                  <a:cubicBezTo>
                    <a:pt x="13002" y="10183"/>
                    <a:pt x="12783" y="9832"/>
                    <a:pt x="12427" y="9610"/>
                  </a:cubicBezTo>
                  <a:cubicBezTo>
                    <a:pt x="12077" y="9392"/>
                    <a:pt x="11565" y="9277"/>
                    <a:pt x="10895" y="9282"/>
                  </a:cubicBezTo>
                  <a:cubicBezTo>
                    <a:pt x="10196" y="9282"/>
                    <a:pt x="9640" y="9401"/>
                    <a:pt x="9259" y="9632"/>
                  </a:cubicBezTo>
                  <a:cubicBezTo>
                    <a:pt x="8878" y="9858"/>
                    <a:pt x="8698" y="10160"/>
                    <a:pt x="8702" y="10572"/>
                  </a:cubicBezTo>
                  <a:cubicBezTo>
                    <a:pt x="8702" y="10924"/>
                    <a:pt x="8878" y="11204"/>
                    <a:pt x="9229" y="11408"/>
                  </a:cubicBezTo>
                  <a:cubicBezTo>
                    <a:pt x="9584" y="11621"/>
                    <a:pt x="10216" y="11808"/>
                    <a:pt x="11115" y="11954"/>
                  </a:cubicBezTo>
                  <a:cubicBezTo>
                    <a:pt x="12421" y="12172"/>
                    <a:pt x="13414" y="12492"/>
                    <a:pt x="14076" y="12914"/>
                  </a:cubicBezTo>
                  <a:cubicBezTo>
                    <a:pt x="14732" y="13335"/>
                    <a:pt x="15076" y="13877"/>
                    <a:pt x="15076" y="14521"/>
                  </a:cubicBezTo>
                  <a:cubicBezTo>
                    <a:pt x="15082" y="15289"/>
                    <a:pt x="14676" y="15929"/>
                    <a:pt x="13864" y="16422"/>
                  </a:cubicBezTo>
                  <a:cubicBezTo>
                    <a:pt x="13864" y="16422"/>
                    <a:pt x="13864" y="16422"/>
                    <a:pt x="13864" y="16422"/>
                  </a:cubicBezTo>
                  <a:close/>
                  <a:moveTo>
                    <a:pt x="13995" y="4271"/>
                  </a:moveTo>
                  <a:lnTo>
                    <a:pt x="13995" y="4298"/>
                  </a:lnTo>
                  <a:lnTo>
                    <a:pt x="7161" y="4325"/>
                  </a:lnTo>
                  <a:lnTo>
                    <a:pt x="7372" y="4045"/>
                  </a:lnTo>
                  <a:lnTo>
                    <a:pt x="7754" y="3756"/>
                  </a:lnTo>
                  <a:lnTo>
                    <a:pt x="13245" y="3739"/>
                  </a:lnTo>
                  <a:lnTo>
                    <a:pt x="14789" y="0"/>
                  </a:lnTo>
                  <a:lnTo>
                    <a:pt x="6535" y="31"/>
                  </a:lnTo>
                  <a:lnTo>
                    <a:pt x="7722" y="3668"/>
                  </a:lnTo>
                  <a:cubicBezTo>
                    <a:pt x="6866" y="2984"/>
                    <a:pt x="4761" y="1540"/>
                    <a:pt x="2855" y="2042"/>
                  </a:cubicBezTo>
                  <a:lnTo>
                    <a:pt x="3061" y="2446"/>
                  </a:lnTo>
                  <a:cubicBezTo>
                    <a:pt x="4687" y="2020"/>
                    <a:pt x="6673" y="3472"/>
                    <a:pt x="7372" y="4045"/>
                  </a:cubicBezTo>
                  <a:cubicBezTo>
                    <a:pt x="6210" y="4348"/>
                    <a:pt x="4699" y="4569"/>
                    <a:pt x="3805" y="4001"/>
                  </a:cubicBezTo>
                  <a:lnTo>
                    <a:pt x="3399" y="4329"/>
                  </a:lnTo>
                  <a:cubicBezTo>
                    <a:pt x="3930" y="4667"/>
                    <a:pt x="4605" y="4783"/>
                    <a:pt x="5310" y="4783"/>
                  </a:cubicBezTo>
                  <a:cubicBezTo>
                    <a:pt x="5729" y="4783"/>
                    <a:pt x="6155" y="4734"/>
                    <a:pt x="6566" y="4667"/>
                  </a:cubicBezTo>
                  <a:cubicBezTo>
                    <a:pt x="2687" y="6563"/>
                    <a:pt x="-26" y="10769"/>
                    <a:pt x="0" y="13957"/>
                  </a:cubicBezTo>
                  <a:cubicBezTo>
                    <a:pt x="32" y="18189"/>
                    <a:pt x="4886" y="21600"/>
                    <a:pt x="10828" y="21573"/>
                  </a:cubicBezTo>
                  <a:cubicBezTo>
                    <a:pt x="16782" y="21556"/>
                    <a:pt x="21574" y="18105"/>
                    <a:pt x="21543" y="13877"/>
                  </a:cubicBezTo>
                  <a:cubicBezTo>
                    <a:pt x="21518" y="10468"/>
                    <a:pt x="18344" y="5897"/>
                    <a:pt x="13995" y="4271"/>
                  </a:cubicBezTo>
                  <a:cubicBezTo>
                    <a:pt x="13995" y="4271"/>
                    <a:pt x="13995" y="4271"/>
                    <a:pt x="13995" y="4271"/>
                  </a:cubicBezTo>
                  <a:close/>
                </a:path>
              </a:pathLst>
            </a:custGeom>
            <a:solidFill>
              <a:schemeClr val="bg1"/>
            </a:solidFill>
            <a:ln w="12700" cap="flat">
              <a:noFill/>
              <a:miter lim="400000"/>
            </a:ln>
            <a:effectLst/>
          </p:spPr>
          <p:txBody>
            <a:bodyPr wrap="square" lIns="40181" tIns="40181" rIns="40181" bIns="40181" numCol="1" anchor="ctr">
              <a:noAutofit/>
            </a:bodyPr>
            <a:lstStyle/>
            <a:p>
              <a:pPr algn="just">
                <a:lnSpc>
                  <a:spcPct val="120000"/>
                </a:lnSpc>
                <a:spcBef>
                  <a:spcPts val="0"/>
                </a:spcBef>
                <a:spcAft>
                  <a:spcPts val="0"/>
                </a:spcAft>
                <a:defRPr sz="3200">
                  <a:solidFill>
                    <a:srgbClr val="FFFFFF"/>
                  </a:solidFill>
                  <a:latin typeface="Helvetica Light"/>
                  <a:ea typeface="Helvetica Light"/>
                  <a:cs typeface="Helvetica Light"/>
                  <a:sym typeface="Helvetica Light"/>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4" name="Group 45"/>
          <p:cNvGrpSpPr/>
          <p:nvPr/>
        </p:nvGrpSpPr>
        <p:grpSpPr>
          <a:xfrm>
            <a:off x="3399295" y="2334261"/>
            <a:ext cx="841969" cy="1173164"/>
            <a:chOff x="4531519" y="2547255"/>
            <a:chExt cx="1122491" cy="1563736"/>
          </a:xfrm>
        </p:grpSpPr>
        <p:grpSp>
          <p:nvGrpSpPr>
            <p:cNvPr id="35" name="Group 24"/>
            <p:cNvGrpSpPr/>
            <p:nvPr/>
          </p:nvGrpSpPr>
          <p:grpSpPr>
            <a:xfrm flipH="1">
              <a:off x="4531519" y="2547255"/>
              <a:ext cx="1122491" cy="1563736"/>
              <a:chOff x="5024310" y="2215236"/>
              <a:chExt cx="1122491" cy="1563736"/>
            </a:xfrm>
          </p:grpSpPr>
          <p:sp>
            <p:nvSpPr>
              <p:cNvPr id="37" name="Freeform 22"/>
              <p:cNvSpPr/>
              <p:nvPr/>
            </p:nvSpPr>
            <p:spPr bwMode="auto">
              <a:xfrm>
                <a:off x="5024310" y="2215236"/>
                <a:ext cx="1122491" cy="1563736"/>
              </a:xfrm>
              <a:custGeom>
                <a:avLst/>
                <a:gdLst>
                  <a:gd name="T0" fmla="*/ 477 w 597"/>
                  <a:gd name="T1" fmla="*/ 690 h 831"/>
                  <a:gd name="T2" fmla="*/ 570 w 597"/>
                  <a:gd name="T3" fmla="*/ 255 h 831"/>
                  <a:gd name="T4" fmla="*/ 570 w 597"/>
                  <a:gd name="T5" fmla="*/ 255 h 831"/>
                  <a:gd name="T6" fmla="*/ 426 w 597"/>
                  <a:gd name="T7" fmla="*/ 66 h 831"/>
                  <a:gd name="T8" fmla="*/ 66 w 597"/>
                  <a:gd name="T9" fmla="*/ 186 h 831"/>
                  <a:gd name="T10" fmla="*/ 186 w 597"/>
                  <a:gd name="T11" fmla="*/ 546 h 831"/>
                  <a:gd name="T12" fmla="*/ 454 w 597"/>
                  <a:gd name="T13" fmla="*/ 529 h 831"/>
                  <a:gd name="T14" fmla="*/ 402 w 597"/>
                  <a:gd name="T15" fmla="*/ 642 h 831"/>
                  <a:gd name="T16" fmla="*/ 346 w 597"/>
                  <a:gd name="T17" fmla="*/ 605 h 831"/>
                  <a:gd name="T18" fmla="*/ 256 w 597"/>
                  <a:gd name="T19" fmla="*/ 831 h 831"/>
                  <a:gd name="T20" fmla="*/ 532 w 597"/>
                  <a:gd name="T21" fmla="*/ 727 h 831"/>
                  <a:gd name="T22" fmla="*/ 477 w 597"/>
                  <a:gd name="T23" fmla="*/ 690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7" h="831">
                    <a:moveTo>
                      <a:pt x="477" y="690"/>
                    </a:moveTo>
                    <a:cubicBezTo>
                      <a:pt x="550" y="578"/>
                      <a:pt x="597" y="392"/>
                      <a:pt x="570" y="255"/>
                    </a:cubicBezTo>
                    <a:cubicBezTo>
                      <a:pt x="569" y="255"/>
                      <a:pt x="571" y="254"/>
                      <a:pt x="570" y="255"/>
                    </a:cubicBezTo>
                    <a:cubicBezTo>
                      <a:pt x="554" y="176"/>
                      <a:pt x="503" y="105"/>
                      <a:pt x="426" y="66"/>
                    </a:cubicBezTo>
                    <a:cubicBezTo>
                      <a:pt x="293" y="0"/>
                      <a:pt x="132" y="54"/>
                      <a:pt x="66" y="186"/>
                    </a:cubicBezTo>
                    <a:cubicBezTo>
                      <a:pt x="0" y="319"/>
                      <a:pt x="54" y="480"/>
                      <a:pt x="186" y="546"/>
                    </a:cubicBezTo>
                    <a:cubicBezTo>
                      <a:pt x="275" y="590"/>
                      <a:pt x="377" y="581"/>
                      <a:pt x="454" y="529"/>
                    </a:cubicBezTo>
                    <a:cubicBezTo>
                      <a:pt x="442" y="569"/>
                      <a:pt x="425" y="607"/>
                      <a:pt x="402" y="642"/>
                    </a:cubicBezTo>
                    <a:cubicBezTo>
                      <a:pt x="383" y="630"/>
                      <a:pt x="365" y="617"/>
                      <a:pt x="346" y="605"/>
                    </a:cubicBezTo>
                    <a:cubicBezTo>
                      <a:pt x="343" y="678"/>
                      <a:pt x="316" y="759"/>
                      <a:pt x="256" y="831"/>
                    </a:cubicBezTo>
                    <a:cubicBezTo>
                      <a:pt x="350" y="825"/>
                      <a:pt x="446" y="791"/>
                      <a:pt x="532" y="727"/>
                    </a:cubicBezTo>
                    <a:cubicBezTo>
                      <a:pt x="514" y="715"/>
                      <a:pt x="495" y="702"/>
                      <a:pt x="477" y="690"/>
                    </a:cubicBezTo>
                    <a:close/>
                  </a:path>
                </a:pathLst>
              </a:custGeom>
              <a:solidFill>
                <a:srgbClr val="A491BB"/>
              </a:solidFill>
              <a:ln>
                <a:noFill/>
              </a:ln>
            </p:spPr>
            <p:txBody>
              <a:bodyPr vert="horz" wrap="square" lIns="96435" tIns="48218" rIns="96435" bIns="48218" numCol="1" anchor="t" anchorCtr="0" compatLnSpc="1"/>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Oval 26"/>
              <p:cNvSpPr/>
              <p:nvPr/>
            </p:nvSpPr>
            <p:spPr>
              <a:xfrm>
                <a:off x="5318921" y="2519887"/>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6" name="AutoShape 24"/>
            <p:cNvSpPr/>
            <p:nvPr/>
          </p:nvSpPr>
          <p:spPr bwMode="auto">
            <a:xfrm>
              <a:off x="4943243" y="2987043"/>
              <a:ext cx="281119" cy="280917"/>
            </a:xfrm>
            <a:custGeom>
              <a:avLst/>
              <a:gdLst>
                <a:gd name="T0" fmla="*/ 16823 w 19689"/>
                <a:gd name="T1" fmla="*/ 2867 h 19689"/>
                <a:gd name="T2" fmla="*/ 2867 w 19689"/>
                <a:gd name="T3" fmla="*/ 2867 h 19689"/>
                <a:gd name="T4" fmla="*/ 2867 w 19689"/>
                <a:gd name="T5" fmla="*/ 16823 h 19689"/>
                <a:gd name="T6" fmla="*/ 16823 w 19689"/>
                <a:gd name="T7" fmla="*/ 16823 h 19689"/>
                <a:gd name="T8" fmla="*/ 16823 w 19689"/>
                <a:gd name="T9" fmla="*/ 2867 h 19689"/>
                <a:gd name="T10" fmla="*/ 11507 w 19689"/>
                <a:gd name="T11" fmla="*/ 12670 h 19689"/>
                <a:gd name="T12" fmla="*/ 6522 w 19689"/>
                <a:gd name="T13" fmla="*/ 15494 h 19689"/>
                <a:gd name="T14" fmla="*/ 6522 w 19689"/>
                <a:gd name="T15" fmla="*/ 9845 h 19689"/>
                <a:gd name="T16" fmla="*/ 6522 w 19689"/>
                <a:gd name="T17" fmla="*/ 4030 h 19689"/>
                <a:gd name="T18" fmla="*/ 11507 w 19689"/>
                <a:gd name="T19" fmla="*/ 7020 h 19689"/>
                <a:gd name="T20" fmla="*/ 16325 w 19689"/>
                <a:gd name="T21" fmla="*/ 9845 h 19689"/>
                <a:gd name="T22" fmla="*/ 11507 w 19689"/>
                <a:gd name="T23" fmla="*/ 12670 h 19689"/>
                <a:gd name="T24" fmla="*/ 11507 w 19689"/>
                <a:gd name="T25" fmla="*/ 12670 h 19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89" h="19689">
                  <a:moveTo>
                    <a:pt x="16823" y="2867"/>
                  </a:moveTo>
                  <a:cubicBezTo>
                    <a:pt x="12836" y="-955"/>
                    <a:pt x="6688" y="-955"/>
                    <a:pt x="2867" y="2867"/>
                  </a:cubicBezTo>
                  <a:cubicBezTo>
                    <a:pt x="-955" y="6688"/>
                    <a:pt x="-955" y="13002"/>
                    <a:pt x="2867" y="16823"/>
                  </a:cubicBezTo>
                  <a:cubicBezTo>
                    <a:pt x="6688" y="20645"/>
                    <a:pt x="12836" y="20645"/>
                    <a:pt x="16823" y="16823"/>
                  </a:cubicBezTo>
                  <a:cubicBezTo>
                    <a:pt x="20645" y="13002"/>
                    <a:pt x="20645" y="6688"/>
                    <a:pt x="16823" y="2867"/>
                  </a:cubicBezTo>
                  <a:close/>
                  <a:moveTo>
                    <a:pt x="11507" y="12670"/>
                  </a:moveTo>
                  <a:cubicBezTo>
                    <a:pt x="6522" y="15494"/>
                    <a:pt x="6522" y="15494"/>
                    <a:pt x="6522" y="15494"/>
                  </a:cubicBezTo>
                  <a:cubicBezTo>
                    <a:pt x="6522" y="9845"/>
                    <a:pt x="6522" y="9845"/>
                    <a:pt x="6522" y="9845"/>
                  </a:cubicBezTo>
                  <a:cubicBezTo>
                    <a:pt x="6522" y="4030"/>
                    <a:pt x="6522" y="4030"/>
                    <a:pt x="6522" y="4030"/>
                  </a:cubicBezTo>
                  <a:cubicBezTo>
                    <a:pt x="11507" y="7020"/>
                    <a:pt x="11507" y="7020"/>
                    <a:pt x="11507" y="7020"/>
                  </a:cubicBezTo>
                  <a:cubicBezTo>
                    <a:pt x="16325" y="9845"/>
                    <a:pt x="16325" y="9845"/>
                    <a:pt x="16325" y="9845"/>
                  </a:cubicBezTo>
                  <a:lnTo>
                    <a:pt x="11507" y="12670"/>
                  </a:lnTo>
                  <a:close/>
                  <a:moveTo>
                    <a:pt x="11507" y="12670"/>
                  </a:moveTo>
                </a:path>
              </a:pathLst>
            </a:custGeom>
            <a:solidFill>
              <a:schemeClr val="bg1"/>
            </a:solidFill>
            <a:ln>
              <a:noFill/>
            </a:ln>
          </p:spPr>
          <p:txBody>
            <a:bodyPr lIns="0" tIns="0" rIns="0" bIns="0"/>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9" name="Group 47"/>
          <p:cNvGrpSpPr/>
          <p:nvPr/>
        </p:nvGrpSpPr>
        <p:grpSpPr>
          <a:xfrm>
            <a:off x="3801829" y="1791856"/>
            <a:ext cx="1143869" cy="807459"/>
            <a:chOff x="5068168" y="1824270"/>
            <a:chExt cx="1524978" cy="1076279"/>
          </a:xfrm>
        </p:grpSpPr>
        <p:grpSp>
          <p:nvGrpSpPr>
            <p:cNvPr id="40" name="Group 28"/>
            <p:cNvGrpSpPr/>
            <p:nvPr/>
          </p:nvGrpSpPr>
          <p:grpSpPr>
            <a:xfrm flipH="1">
              <a:off x="5068168" y="1824270"/>
              <a:ext cx="1524978" cy="1076279"/>
              <a:chOff x="4085174" y="1492251"/>
              <a:chExt cx="1524978" cy="1076279"/>
            </a:xfrm>
          </p:grpSpPr>
          <p:sp>
            <p:nvSpPr>
              <p:cNvPr id="42" name="Freeform 23"/>
              <p:cNvSpPr/>
              <p:nvPr/>
            </p:nvSpPr>
            <p:spPr bwMode="auto">
              <a:xfrm>
                <a:off x="4085174" y="1492251"/>
                <a:ext cx="1524978" cy="1076279"/>
              </a:xfrm>
              <a:custGeom>
                <a:avLst/>
                <a:gdLst>
                  <a:gd name="T0" fmla="*/ 714 w 811"/>
                  <a:gd name="T1" fmla="*/ 209 h 573"/>
                  <a:gd name="T2" fmla="*/ 318 w 811"/>
                  <a:gd name="T3" fmla="*/ 6 h 573"/>
                  <a:gd name="T4" fmla="*/ 318 w 811"/>
                  <a:gd name="T5" fmla="*/ 6 h 573"/>
                  <a:gd name="T6" fmla="*/ 98 w 811"/>
                  <a:gd name="T7" fmla="*/ 97 h 573"/>
                  <a:gd name="T8" fmla="*/ 121 w 811"/>
                  <a:gd name="T9" fmla="*/ 475 h 573"/>
                  <a:gd name="T10" fmla="*/ 500 w 811"/>
                  <a:gd name="T11" fmla="*/ 452 h 573"/>
                  <a:gd name="T12" fmla="*/ 553 w 811"/>
                  <a:gd name="T13" fmla="*/ 189 h 573"/>
                  <a:gd name="T14" fmla="*/ 648 w 811"/>
                  <a:gd name="T15" fmla="*/ 268 h 573"/>
                  <a:gd name="T16" fmla="*/ 598 w 811"/>
                  <a:gd name="T17" fmla="*/ 313 h 573"/>
                  <a:gd name="T18" fmla="*/ 793 w 811"/>
                  <a:gd name="T19" fmla="*/ 458 h 573"/>
                  <a:gd name="T20" fmla="*/ 764 w 811"/>
                  <a:gd name="T21" fmla="*/ 164 h 573"/>
                  <a:gd name="T22" fmla="*/ 714 w 811"/>
                  <a:gd name="T23" fmla="*/ 209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1" h="573">
                    <a:moveTo>
                      <a:pt x="714" y="209"/>
                    </a:moveTo>
                    <a:cubicBezTo>
                      <a:pt x="625" y="109"/>
                      <a:pt x="458" y="16"/>
                      <a:pt x="318" y="6"/>
                    </a:cubicBezTo>
                    <a:cubicBezTo>
                      <a:pt x="317" y="7"/>
                      <a:pt x="318" y="5"/>
                      <a:pt x="318" y="6"/>
                    </a:cubicBezTo>
                    <a:cubicBezTo>
                      <a:pt x="237" y="0"/>
                      <a:pt x="156" y="32"/>
                      <a:pt x="98" y="97"/>
                    </a:cubicBezTo>
                    <a:cubicBezTo>
                      <a:pt x="0" y="207"/>
                      <a:pt x="10" y="377"/>
                      <a:pt x="121" y="475"/>
                    </a:cubicBezTo>
                    <a:cubicBezTo>
                      <a:pt x="232" y="573"/>
                      <a:pt x="401" y="563"/>
                      <a:pt x="500" y="452"/>
                    </a:cubicBezTo>
                    <a:cubicBezTo>
                      <a:pt x="566" y="378"/>
                      <a:pt x="583" y="277"/>
                      <a:pt x="553" y="189"/>
                    </a:cubicBezTo>
                    <a:cubicBezTo>
                      <a:pt x="588" y="211"/>
                      <a:pt x="620" y="237"/>
                      <a:pt x="648" y="268"/>
                    </a:cubicBezTo>
                    <a:cubicBezTo>
                      <a:pt x="631" y="283"/>
                      <a:pt x="615" y="298"/>
                      <a:pt x="598" y="313"/>
                    </a:cubicBezTo>
                    <a:cubicBezTo>
                      <a:pt x="668" y="335"/>
                      <a:pt x="738" y="382"/>
                      <a:pt x="793" y="458"/>
                    </a:cubicBezTo>
                    <a:cubicBezTo>
                      <a:pt x="811" y="367"/>
                      <a:pt x="803" y="264"/>
                      <a:pt x="764" y="164"/>
                    </a:cubicBezTo>
                    <a:cubicBezTo>
                      <a:pt x="747" y="179"/>
                      <a:pt x="731" y="194"/>
                      <a:pt x="714" y="209"/>
                    </a:cubicBezTo>
                    <a:close/>
                  </a:path>
                </a:pathLst>
              </a:custGeom>
              <a:solidFill>
                <a:srgbClr val="A491BB"/>
              </a:solidFill>
              <a:ln>
                <a:noFill/>
              </a:ln>
            </p:spPr>
            <p:txBody>
              <a:bodyPr vert="horz" wrap="square" lIns="96435" tIns="48218" rIns="96435" bIns="48218" numCol="1" anchor="t" anchorCtr="0" compatLnSpc="1"/>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Oval 30"/>
              <p:cNvSpPr/>
              <p:nvPr/>
            </p:nvSpPr>
            <p:spPr>
              <a:xfrm>
                <a:off x="4366880" y="1741826"/>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1" name="Shape 819"/>
            <p:cNvSpPr/>
            <p:nvPr/>
          </p:nvSpPr>
          <p:spPr>
            <a:xfrm>
              <a:off x="5903979" y="2201089"/>
              <a:ext cx="263729" cy="296704"/>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cap="flat">
              <a:noFill/>
              <a:miter lim="400000"/>
            </a:ln>
            <a:effectLst/>
          </p:spPr>
          <p:txBody>
            <a:bodyPr wrap="square" lIns="40181" tIns="40181" rIns="40181" bIns="40181" numCol="1" anchor="ctr">
              <a:noAutofit/>
            </a:bodyPr>
            <a:lstStyle/>
            <a:p>
              <a:pPr algn="just">
                <a:lnSpc>
                  <a:spcPct val="120000"/>
                </a:lnSpc>
                <a:spcBef>
                  <a:spcPts val="0"/>
                </a:spcBef>
                <a:spcAft>
                  <a:spcPts val="0"/>
                </a:spcAft>
                <a:defRPr sz="3200">
                  <a:solidFill>
                    <a:srgbClr val="FFFFFF"/>
                  </a:solidFill>
                  <a:latin typeface="+mn-lt"/>
                  <a:ea typeface="+mn-ea"/>
                  <a:cs typeface="+mn-cs"/>
                  <a:sym typeface="Helvetica Light"/>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4" name="Group 49"/>
          <p:cNvGrpSpPr/>
          <p:nvPr/>
        </p:nvGrpSpPr>
        <p:grpSpPr>
          <a:xfrm>
            <a:off x="4862954" y="2140785"/>
            <a:ext cx="883340" cy="1102707"/>
            <a:chOff x="6482835" y="2289366"/>
            <a:chExt cx="1177646" cy="1469822"/>
          </a:xfrm>
        </p:grpSpPr>
        <p:grpSp>
          <p:nvGrpSpPr>
            <p:cNvPr id="45" name="Group 35"/>
            <p:cNvGrpSpPr/>
            <p:nvPr/>
          </p:nvGrpSpPr>
          <p:grpSpPr>
            <a:xfrm flipH="1">
              <a:off x="6482835" y="2289366"/>
              <a:ext cx="1177646" cy="1469822"/>
              <a:chOff x="3017839" y="1957347"/>
              <a:chExt cx="1177646" cy="1469822"/>
            </a:xfrm>
          </p:grpSpPr>
          <p:sp>
            <p:nvSpPr>
              <p:cNvPr id="47" name="Freeform 19"/>
              <p:cNvSpPr/>
              <p:nvPr/>
            </p:nvSpPr>
            <p:spPr bwMode="auto">
              <a:xfrm>
                <a:off x="3017839" y="1957347"/>
                <a:ext cx="1177646" cy="1469822"/>
              </a:xfrm>
              <a:custGeom>
                <a:avLst/>
                <a:gdLst>
                  <a:gd name="T0" fmla="*/ 365 w 626"/>
                  <a:gd name="T1" fmla="*/ 64 h 781"/>
                  <a:gd name="T2" fmla="*/ 34 w 626"/>
                  <a:gd name="T3" fmla="*/ 362 h 781"/>
                  <a:gd name="T4" fmla="*/ 34 w 626"/>
                  <a:gd name="T5" fmla="*/ 362 h 781"/>
                  <a:gd name="T6" fmla="*/ 40 w 626"/>
                  <a:gd name="T7" fmla="*/ 599 h 781"/>
                  <a:gd name="T8" fmla="*/ 401 w 626"/>
                  <a:gd name="T9" fmla="*/ 713 h 781"/>
                  <a:gd name="T10" fmla="*/ 515 w 626"/>
                  <a:gd name="T11" fmla="*/ 351 h 781"/>
                  <a:gd name="T12" fmla="*/ 288 w 626"/>
                  <a:gd name="T13" fmla="*/ 207 h 781"/>
                  <a:gd name="T14" fmla="*/ 397 w 626"/>
                  <a:gd name="T15" fmla="*/ 147 h 781"/>
                  <a:gd name="T16" fmla="*/ 421 w 626"/>
                  <a:gd name="T17" fmla="*/ 209 h 781"/>
                  <a:gd name="T18" fmla="*/ 626 w 626"/>
                  <a:gd name="T19" fmla="*/ 79 h 781"/>
                  <a:gd name="T20" fmla="*/ 341 w 626"/>
                  <a:gd name="T21" fmla="*/ 2 h 781"/>
                  <a:gd name="T22" fmla="*/ 365 w 626"/>
                  <a:gd name="T23" fmla="*/ 6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6" h="781">
                    <a:moveTo>
                      <a:pt x="365" y="64"/>
                    </a:moveTo>
                    <a:cubicBezTo>
                      <a:pt x="240" y="112"/>
                      <a:pt x="93" y="235"/>
                      <a:pt x="34" y="362"/>
                    </a:cubicBezTo>
                    <a:cubicBezTo>
                      <a:pt x="34" y="362"/>
                      <a:pt x="33" y="362"/>
                      <a:pt x="34" y="362"/>
                    </a:cubicBezTo>
                    <a:cubicBezTo>
                      <a:pt x="0" y="435"/>
                      <a:pt x="0" y="522"/>
                      <a:pt x="40" y="599"/>
                    </a:cubicBezTo>
                    <a:cubicBezTo>
                      <a:pt x="108" y="730"/>
                      <a:pt x="270" y="781"/>
                      <a:pt x="401" y="713"/>
                    </a:cubicBezTo>
                    <a:cubicBezTo>
                      <a:pt x="533" y="645"/>
                      <a:pt x="584" y="483"/>
                      <a:pt x="515" y="351"/>
                    </a:cubicBezTo>
                    <a:cubicBezTo>
                      <a:pt x="469" y="263"/>
                      <a:pt x="381" y="211"/>
                      <a:pt x="288" y="207"/>
                    </a:cubicBezTo>
                    <a:cubicBezTo>
                      <a:pt x="321" y="182"/>
                      <a:pt x="358" y="162"/>
                      <a:pt x="397" y="147"/>
                    </a:cubicBezTo>
                    <a:cubicBezTo>
                      <a:pt x="405" y="168"/>
                      <a:pt x="413" y="189"/>
                      <a:pt x="421" y="209"/>
                    </a:cubicBezTo>
                    <a:cubicBezTo>
                      <a:pt x="466" y="152"/>
                      <a:pt x="535" y="103"/>
                      <a:pt x="626" y="79"/>
                    </a:cubicBezTo>
                    <a:cubicBezTo>
                      <a:pt x="547" y="30"/>
                      <a:pt x="448" y="0"/>
                      <a:pt x="341" y="2"/>
                    </a:cubicBezTo>
                    <a:cubicBezTo>
                      <a:pt x="349" y="22"/>
                      <a:pt x="357" y="43"/>
                      <a:pt x="365" y="64"/>
                    </a:cubicBezTo>
                    <a:close/>
                  </a:path>
                </a:pathLst>
              </a:custGeom>
              <a:solidFill>
                <a:srgbClr val="A491BB"/>
              </a:solidFill>
              <a:ln>
                <a:noFill/>
              </a:ln>
            </p:spPr>
            <p:txBody>
              <a:bodyPr vert="horz" wrap="square" lIns="96435" tIns="48218" rIns="96435" bIns="48218" numCol="1" anchor="t" anchorCtr="0" compatLnSpc="1"/>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Oval 37"/>
              <p:cNvSpPr/>
              <p:nvPr/>
            </p:nvSpPr>
            <p:spPr>
              <a:xfrm>
                <a:off x="3262699" y="2568530"/>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6" name="Shape 617"/>
            <p:cNvSpPr/>
            <p:nvPr/>
          </p:nvSpPr>
          <p:spPr>
            <a:xfrm>
              <a:off x="7049343" y="3024277"/>
              <a:ext cx="181363" cy="298191"/>
            </a:xfrm>
            <a:custGeom>
              <a:avLst/>
              <a:gdLst/>
              <a:ahLst/>
              <a:cxnLst>
                <a:cxn ang="0">
                  <a:pos x="wd2" y="hd2"/>
                </a:cxn>
                <a:cxn ang="5400000">
                  <a:pos x="wd2" y="hd2"/>
                </a:cxn>
                <a:cxn ang="10800000">
                  <a:pos x="wd2" y="hd2"/>
                </a:cxn>
                <a:cxn ang="16200000">
                  <a:pos x="wd2" y="hd2"/>
                </a:cxn>
              </a:cxnLst>
              <a:rect l="0" t="0" r="r" b="b"/>
              <a:pathLst>
                <a:path w="21600" h="21600" extrusionOk="0">
                  <a:moveTo>
                    <a:pt x="11767" y="10800"/>
                  </a:moveTo>
                  <a:cubicBezTo>
                    <a:pt x="11767" y="12089"/>
                    <a:pt x="13688" y="12918"/>
                    <a:pt x="15722" y="14025"/>
                  </a:cubicBezTo>
                  <a:cubicBezTo>
                    <a:pt x="17208" y="14834"/>
                    <a:pt x="19243" y="15942"/>
                    <a:pt x="19243" y="16656"/>
                  </a:cubicBezTo>
                  <a:lnTo>
                    <a:pt x="19243" y="18090"/>
                  </a:lnTo>
                  <a:cubicBezTo>
                    <a:pt x="17373" y="17569"/>
                    <a:pt x="11777" y="17058"/>
                    <a:pt x="11777" y="15387"/>
                  </a:cubicBezTo>
                  <a:cubicBezTo>
                    <a:pt x="11777" y="14540"/>
                    <a:pt x="9823" y="14540"/>
                    <a:pt x="9823" y="15387"/>
                  </a:cubicBezTo>
                  <a:cubicBezTo>
                    <a:pt x="9823" y="17058"/>
                    <a:pt x="4224" y="17569"/>
                    <a:pt x="2357" y="18090"/>
                  </a:cubicBezTo>
                  <a:lnTo>
                    <a:pt x="2357" y="16656"/>
                  </a:lnTo>
                  <a:cubicBezTo>
                    <a:pt x="2357" y="15942"/>
                    <a:pt x="4392" y="14834"/>
                    <a:pt x="5878" y="14025"/>
                  </a:cubicBezTo>
                  <a:cubicBezTo>
                    <a:pt x="7912" y="12918"/>
                    <a:pt x="9833" y="12089"/>
                    <a:pt x="9833" y="10800"/>
                  </a:cubicBezTo>
                  <a:cubicBezTo>
                    <a:pt x="9833" y="9511"/>
                    <a:pt x="7912" y="8682"/>
                    <a:pt x="5878" y="7575"/>
                  </a:cubicBezTo>
                  <a:cubicBezTo>
                    <a:pt x="4392" y="6766"/>
                    <a:pt x="2357" y="5658"/>
                    <a:pt x="2357" y="4944"/>
                  </a:cubicBezTo>
                  <a:lnTo>
                    <a:pt x="2264" y="3865"/>
                  </a:lnTo>
                  <a:cubicBezTo>
                    <a:pt x="4243" y="4462"/>
                    <a:pt x="7380" y="5030"/>
                    <a:pt x="10799" y="5030"/>
                  </a:cubicBezTo>
                  <a:cubicBezTo>
                    <a:pt x="14220" y="5030"/>
                    <a:pt x="17371" y="4462"/>
                    <a:pt x="19350" y="3865"/>
                  </a:cubicBezTo>
                  <a:lnTo>
                    <a:pt x="19243" y="4944"/>
                  </a:lnTo>
                  <a:cubicBezTo>
                    <a:pt x="19243" y="5658"/>
                    <a:pt x="17208" y="6766"/>
                    <a:pt x="15722" y="7575"/>
                  </a:cubicBezTo>
                  <a:cubicBezTo>
                    <a:pt x="13688" y="8682"/>
                    <a:pt x="11767" y="9511"/>
                    <a:pt x="11767" y="10800"/>
                  </a:cubicBezTo>
                  <a:close/>
                  <a:moveTo>
                    <a:pt x="2970" y="2515"/>
                  </a:moveTo>
                  <a:cubicBezTo>
                    <a:pt x="4313" y="2042"/>
                    <a:pt x="6830" y="1346"/>
                    <a:pt x="10906" y="1346"/>
                  </a:cubicBezTo>
                  <a:cubicBezTo>
                    <a:pt x="14981" y="1346"/>
                    <a:pt x="18632" y="2515"/>
                    <a:pt x="18632" y="2515"/>
                  </a:cubicBezTo>
                  <a:cubicBezTo>
                    <a:pt x="18904" y="2609"/>
                    <a:pt x="19979" y="2930"/>
                    <a:pt x="19243" y="3173"/>
                  </a:cubicBezTo>
                  <a:cubicBezTo>
                    <a:pt x="17626" y="3709"/>
                    <a:pt x="14463" y="4274"/>
                    <a:pt x="10799" y="4274"/>
                  </a:cubicBezTo>
                  <a:cubicBezTo>
                    <a:pt x="7137" y="4274"/>
                    <a:pt x="4080" y="3652"/>
                    <a:pt x="2462" y="3115"/>
                  </a:cubicBezTo>
                  <a:cubicBezTo>
                    <a:pt x="1728" y="2871"/>
                    <a:pt x="2970" y="2515"/>
                    <a:pt x="2970" y="2515"/>
                  </a:cubicBezTo>
                  <a:close/>
                  <a:moveTo>
                    <a:pt x="21600" y="4944"/>
                  </a:moveTo>
                  <a:cubicBezTo>
                    <a:pt x="21600" y="2633"/>
                    <a:pt x="21600" y="2407"/>
                    <a:pt x="21600" y="2407"/>
                  </a:cubicBezTo>
                  <a:cubicBezTo>
                    <a:pt x="21600" y="1555"/>
                    <a:pt x="16765" y="0"/>
                    <a:pt x="10799" y="0"/>
                  </a:cubicBezTo>
                  <a:cubicBezTo>
                    <a:pt x="4835" y="0"/>
                    <a:pt x="0" y="1555"/>
                    <a:pt x="0" y="2407"/>
                  </a:cubicBezTo>
                  <a:cubicBezTo>
                    <a:pt x="0" y="2407"/>
                    <a:pt x="0" y="2633"/>
                    <a:pt x="0" y="4944"/>
                  </a:cubicBezTo>
                  <a:cubicBezTo>
                    <a:pt x="0" y="7255"/>
                    <a:pt x="7476" y="9164"/>
                    <a:pt x="7476" y="10800"/>
                  </a:cubicBezTo>
                  <a:cubicBezTo>
                    <a:pt x="7476" y="12436"/>
                    <a:pt x="0" y="14345"/>
                    <a:pt x="0" y="16656"/>
                  </a:cubicBezTo>
                  <a:cubicBezTo>
                    <a:pt x="0" y="18967"/>
                    <a:pt x="0" y="19193"/>
                    <a:pt x="0" y="19193"/>
                  </a:cubicBezTo>
                  <a:cubicBezTo>
                    <a:pt x="0" y="20045"/>
                    <a:pt x="4835" y="21600"/>
                    <a:pt x="10799" y="21600"/>
                  </a:cubicBezTo>
                  <a:cubicBezTo>
                    <a:pt x="16765" y="21600"/>
                    <a:pt x="21600" y="20045"/>
                    <a:pt x="21600" y="19193"/>
                  </a:cubicBezTo>
                  <a:cubicBezTo>
                    <a:pt x="21600" y="19193"/>
                    <a:pt x="21600" y="18967"/>
                    <a:pt x="21600" y="16656"/>
                  </a:cubicBezTo>
                  <a:cubicBezTo>
                    <a:pt x="21600" y="14345"/>
                    <a:pt x="14122" y="12436"/>
                    <a:pt x="14122" y="10800"/>
                  </a:cubicBezTo>
                  <a:cubicBezTo>
                    <a:pt x="14122" y="9164"/>
                    <a:pt x="21600" y="7255"/>
                    <a:pt x="21600" y="4944"/>
                  </a:cubicBezTo>
                  <a:close/>
                </a:path>
              </a:pathLst>
            </a:custGeom>
            <a:solidFill>
              <a:srgbClr val="FFFFFF"/>
            </a:solidFill>
            <a:ln w="12700" cap="flat">
              <a:noFill/>
              <a:miter lim="400000"/>
            </a:ln>
            <a:effectLst/>
          </p:spPr>
          <p:txBody>
            <a:bodyPr wrap="square" lIns="40181" tIns="40181" rIns="40181" bIns="40181" numCol="1" anchor="ctr">
              <a:noAutofit/>
            </a:bodyPr>
            <a:lstStyle/>
            <a:p>
              <a:pPr algn="just">
                <a:lnSpc>
                  <a:spcPct val="120000"/>
                </a:lnSpc>
                <a:spcBef>
                  <a:spcPts val="0"/>
                </a:spcBef>
                <a:spcAft>
                  <a:spcPts val="0"/>
                </a:spcAft>
                <a:defRPr sz="3100" b="1">
                  <a:latin typeface="Kontrapunkt Bob Bold"/>
                  <a:ea typeface="Kontrapunkt Bob Bold"/>
                  <a:cs typeface="Kontrapunkt Bob Bold"/>
                  <a:sym typeface="Kontrapunkt Bob Bold"/>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9" name="Text Placeholder 8"/>
          <p:cNvSpPr txBox="1"/>
          <p:nvPr/>
        </p:nvSpPr>
        <p:spPr>
          <a:xfrm>
            <a:off x="1472903" y="1830744"/>
            <a:ext cx="1448704" cy="184666"/>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Text Placeholder 9"/>
          <p:cNvSpPr txBox="1"/>
          <p:nvPr/>
        </p:nvSpPr>
        <p:spPr>
          <a:xfrm>
            <a:off x="1472902" y="2041421"/>
            <a:ext cx="1642703" cy="255391"/>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51" name="Text Placeholder 8"/>
          <p:cNvSpPr txBox="1"/>
          <p:nvPr/>
        </p:nvSpPr>
        <p:spPr>
          <a:xfrm>
            <a:off x="1472903" y="2703693"/>
            <a:ext cx="1448704" cy="184666"/>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Text Placeholder 9"/>
          <p:cNvSpPr txBox="1"/>
          <p:nvPr/>
        </p:nvSpPr>
        <p:spPr>
          <a:xfrm>
            <a:off x="1472902" y="2915499"/>
            <a:ext cx="1642703" cy="255391"/>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53" name="Text Placeholder 8"/>
          <p:cNvSpPr txBox="1"/>
          <p:nvPr/>
        </p:nvSpPr>
        <p:spPr>
          <a:xfrm>
            <a:off x="1472903" y="3533728"/>
            <a:ext cx="1448704" cy="184666"/>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Text Placeholder 9"/>
          <p:cNvSpPr txBox="1"/>
          <p:nvPr/>
        </p:nvSpPr>
        <p:spPr>
          <a:xfrm>
            <a:off x="1472902" y="3745534"/>
            <a:ext cx="1642703" cy="255391"/>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55" name="Text Placeholder 8"/>
          <p:cNvSpPr txBox="1"/>
          <p:nvPr/>
        </p:nvSpPr>
        <p:spPr>
          <a:xfrm>
            <a:off x="6028050" y="1816064"/>
            <a:ext cx="1453132" cy="184666"/>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Text Placeholder 9"/>
          <p:cNvSpPr txBox="1"/>
          <p:nvPr/>
        </p:nvSpPr>
        <p:spPr>
          <a:xfrm>
            <a:off x="6028051" y="2027869"/>
            <a:ext cx="1647724" cy="255391"/>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57" name="Text Placeholder 8"/>
          <p:cNvSpPr txBox="1"/>
          <p:nvPr/>
        </p:nvSpPr>
        <p:spPr>
          <a:xfrm>
            <a:off x="6028050" y="2689012"/>
            <a:ext cx="1453132" cy="184666"/>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Text Placeholder 9"/>
          <p:cNvSpPr txBox="1"/>
          <p:nvPr/>
        </p:nvSpPr>
        <p:spPr>
          <a:xfrm>
            <a:off x="6028051" y="2900818"/>
            <a:ext cx="1647724" cy="255391"/>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par>
                          <p:cTn id="12" fill="hold">
                            <p:stCondLst>
                              <p:cond delay="850"/>
                            </p:stCondLst>
                            <p:childTnLst>
                              <p:par>
                                <p:cTn id="13" presetID="22" presetClass="entr" presetSubtype="2"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childTnLst>
                          </p:cTn>
                        </p:par>
                        <p:par>
                          <p:cTn id="16" fill="hold">
                            <p:stCondLst>
                              <p:cond delay="1350"/>
                            </p:stCondLst>
                            <p:childTnLst>
                              <p:par>
                                <p:cTn id="17" presetID="22" presetClass="entr" presetSubtype="1"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500"/>
                                        <p:tgtEl>
                                          <p:spTgt spid="34"/>
                                        </p:tgtEl>
                                      </p:cBhvr>
                                    </p:animEffect>
                                  </p:childTnLst>
                                </p:cTn>
                              </p:par>
                            </p:childTnLst>
                          </p:cTn>
                        </p:par>
                        <p:par>
                          <p:cTn id="20" fill="hold">
                            <p:stCondLst>
                              <p:cond delay="1850"/>
                            </p:stCondLst>
                            <p:childTnLst>
                              <p:par>
                                <p:cTn id="21" presetID="2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par>
                          <p:cTn id="24" fill="hold">
                            <p:stCondLst>
                              <p:cond delay="2350"/>
                            </p:stCondLst>
                            <p:childTnLst>
                              <p:par>
                                <p:cTn id="25" presetID="22" presetClass="entr" presetSubtype="4"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down)">
                                      <p:cBhvr>
                                        <p:cTn id="27" dur="500"/>
                                        <p:tgtEl>
                                          <p:spTgt spid="29"/>
                                        </p:tgtEl>
                                      </p:cBhvr>
                                    </p:animEffect>
                                  </p:childTnLst>
                                </p:cTn>
                              </p:par>
                            </p:childTnLst>
                          </p:cTn>
                        </p:par>
                        <p:par>
                          <p:cTn id="28" fill="hold">
                            <p:stCondLst>
                              <p:cond delay="2850"/>
                            </p:stCondLst>
                            <p:childTnLst>
                              <p:par>
                                <p:cTn id="29" presetID="22" presetClass="entr" presetSubtype="4" fill="hold"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down)">
                                      <p:cBhvr>
                                        <p:cTn id="31" dur="500"/>
                                        <p:tgtEl>
                                          <p:spTgt spid="44"/>
                                        </p:tgtEl>
                                      </p:cBhvr>
                                    </p:animEffect>
                                  </p:childTnLst>
                                </p:cTn>
                              </p:par>
                            </p:childTnLst>
                          </p:cTn>
                        </p:par>
                        <p:par>
                          <p:cTn id="32" fill="hold">
                            <p:stCondLst>
                              <p:cond delay="3350"/>
                            </p:stCondLst>
                            <p:childTnLst>
                              <p:par>
                                <p:cTn id="33" presetID="10" presetClass="entr" presetSubtype="0" fill="hold" grpId="0" nodeType="afterEffect">
                                  <p:stCondLst>
                                    <p:cond delay="0"/>
                                  </p:stCondLst>
                                  <p:childTnLst>
                                    <p:set>
                                      <p:cBhvr>
                                        <p:cTn id="34" dur="1" fill="hold">
                                          <p:stCondLst>
                                            <p:cond delay="0"/>
                                          </p:stCondLst>
                                        </p:cTn>
                                        <p:tgtEl>
                                          <p:spTgt spid="49">
                                            <p:txEl>
                                              <p:pRg st="0" end="0"/>
                                            </p:txEl>
                                          </p:spTgt>
                                        </p:tgtEl>
                                        <p:attrNameLst>
                                          <p:attrName>style.visibility</p:attrName>
                                        </p:attrNameLst>
                                      </p:cBhvr>
                                      <p:to>
                                        <p:strVal val="visible"/>
                                      </p:to>
                                    </p:set>
                                    <p:animEffect transition="in" filter="fade">
                                      <p:cBhvr>
                                        <p:cTn id="35" dur="500"/>
                                        <p:tgtEl>
                                          <p:spTgt spid="49">
                                            <p:txEl>
                                              <p:pRg st="0" end="0"/>
                                            </p:txEl>
                                          </p:spTgt>
                                        </p:tgtEl>
                                      </p:cBhvr>
                                    </p:animEffect>
                                  </p:childTnLst>
                                </p:cTn>
                              </p:par>
                            </p:childTnLst>
                          </p:cTn>
                        </p:par>
                        <p:par>
                          <p:cTn id="36" fill="hold">
                            <p:stCondLst>
                              <p:cond delay="3850"/>
                            </p:stCondLst>
                            <p:childTnLst>
                              <p:par>
                                <p:cTn id="37" presetID="10" presetClass="entr" presetSubtype="0" fill="hold" grpId="0" nodeType="afterEffect">
                                  <p:stCondLst>
                                    <p:cond delay="0"/>
                                  </p:stCondLst>
                                  <p:childTnLst>
                                    <p:set>
                                      <p:cBhvr>
                                        <p:cTn id="38" dur="1" fill="hold">
                                          <p:stCondLst>
                                            <p:cond delay="0"/>
                                          </p:stCondLst>
                                        </p:cTn>
                                        <p:tgtEl>
                                          <p:spTgt spid="50">
                                            <p:txEl>
                                              <p:pRg st="0" end="0"/>
                                            </p:txEl>
                                          </p:spTgt>
                                        </p:tgtEl>
                                        <p:attrNameLst>
                                          <p:attrName>style.visibility</p:attrName>
                                        </p:attrNameLst>
                                      </p:cBhvr>
                                      <p:to>
                                        <p:strVal val="visible"/>
                                      </p:to>
                                    </p:set>
                                    <p:animEffect transition="in" filter="fade">
                                      <p:cBhvr>
                                        <p:cTn id="39" dur="500"/>
                                        <p:tgtEl>
                                          <p:spTgt spid="50">
                                            <p:txEl>
                                              <p:pRg st="0" end="0"/>
                                            </p:txEl>
                                          </p:spTgt>
                                        </p:tgtEl>
                                      </p:cBhvr>
                                    </p:animEffect>
                                  </p:childTnLst>
                                </p:cTn>
                              </p:par>
                            </p:childTnLst>
                          </p:cTn>
                        </p:par>
                        <p:par>
                          <p:cTn id="40" fill="hold">
                            <p:stCondLst>
                              <p:cond delay="4350"/>
                            </p:stCondLst>
                            <p:childTnLst>
                              <p:par>
                                <p:cTn id="41" presetID="10" presetClass="entr" presetSubtype="0" fill="hold" grpId="0" nodeType="afterEffect">
                                  <p:stCondLst>
                                    <p:cond delay="0"/>
                                  </p:stCondLst>
                                  <p:childTnLst>
                                    <p:set>
                                      <p:cBhvr>
                                        <p:cTn id="42" dur="1" fill="hold">
                                          <p:stCondLst>
                                            <p:cond delay="0"/>
                                          </p:stCondLst>
                                        </p:cTn>
                                        <p:tgtEl>
                                          <p:spTgt spid="51">
                                            <p:txEl>
                                              <p:pRg st="0" end="0"/>
                                            </p:txEl>
                                          </p:spTgt>
                                        </p:tgtEl>
                                        <p:attrNameLst>
                                          <p:attrName>style.visibility</p:attrName>
                                        </p:attrNameLst>
                                      </p:cBhvr>
                                      <p:to>
                                        <p:strVal val="visible"/>
                                      </p:to>
                                    </p:set>
                                    <p:animEffect transition="in" filter="fade">
                                      <p:cBhvr>
                                        <p:cTn id="43" dur="500"/>
                                        <p:tgtEl>
                                          <p:spTgt spid="51">
                                            <p:txEl>
                                              <p:pRg st="0" end="0"/>
                                            </p:txEl>
                                          </p:spTgt>
                                        </p:tgtEl>
                                      </p:cBhvr>
                                    </p:animEffect>
                                  </p:childTnLst>
                                </p:cTn>
                              </p:par>
                            </p:childTnLst>
                          </p:cTn>
                        </p:par>
                        <p:par>
                          <p:cTn id="44" fill="hold">
                            <p:stCondLst>
                              <p:cond delay="4850"/>
                            </p:stCondLst>
                            <p:childTnLst>
                              <p:par>
                                <p:cTn id="45" presetID="10" presetClass="entr" presetSubtype="0" fill="hold" grpId="0" nodeType="afterEffect">
                                  <p:stCondLst>
                                    <p:cond delay="0"/>
                                  </p:stCondLst>
                                  <p:childTnLst>
                                    <p:set>
                                      <p:cBhvr>
                                        <p:cTn id="46" dur="1" fill="hold">
                                          <p:stCondLst>
                                            <p:cond delay="0"/>
                                          </p:stCondLst>
                                        </p:cTn>
                                        <p:tgtEl>
                                          <p:spTgt spid="52">
                                            <p:txEl>
                                              <p:pRg st="0" end="0"/>
                                            </p:txEl>
                                          </p:spTgt>
                                        </p:tgtEl>
                                        <p:attrNameLst>
                                          <p:attrName>style.visibility</p:attrName>
                                        </p:attrNameLst>
                                      </p:cBhvr>
                                      <p:to>
                                        <p:strVal val="visible"/>
                                      </p:to>
                                    </p:set>
                                    <p:animEffect transition="in" filter="fade">
                                      <p:cBhvr>
                                        <p:cTn id="47" dur="500"/>
                                        <p:tgtEl>
                                          <p:spTgt spid="52">
                                            <p:txEl>
                                              <p:pRg st="0" end="0"/>
                                            </p:txEl>
                                          </p:spTgt>
                                        </p:tgtEl>
                                      </p:cBhvr>
                                    </p:animEffect>
                                  </p:childTnLst>
                                </p:cTn>
                              </p:par>
                            </p:childTnLst>
                          </p:cTn>
                        </p:par>
                        <p:par>
                          <p:cTn id="48" fill="hold">
                            <p:stCondLst>
                              <p:cond delay="5350"/>
                            </p:stCondLst>
                            <p:childTnLst>
                              <p:par>
                                <p:cTn id="49" presetID="10" presetClass="entr" presetSubtype="0" fill="hold" grpId="0" nodeType="afterEffect">
                                  <p:stCondLst>
                                    <p:cond delay="0"/>
                                  </p:stCondLst>
                                  <p:childTnLst>
                                    <p:set>
                                      <p:cBhvr>
                                        <p:cTn id="50" dur="1" fill="hold">
                                          <p:stCondLst>
                                            <p:cond delay="0"/>
                                          </p:stCondLst>
                                        </p:cTn>
                                        <p:tgtEl>
                                          <p:spTgt spid="53">
                                            <p:txEl>
                                              <p:pRg st="0" end="0"/>
                                            </p:txEl>
                                          </p:spTgt>
                                        </p:tgtEl>
                                        <p:attrNameLst>
                                          <p:attrName>style.visibility</p:attrName>
                                        </p:attrNameLst>
                                      </p:cBhvr>
                                      <p:to>
                                        <p:strVal val="visible"/>
                                      </p:to>
                                    </p:set>
                                    <p:animEffect transition="in" filter="fade">
                                      <p:cBhvr>
                                        <p:cTn id="51" dur="500"/>
                                        <p:tgtEl>
                                          <p:spTgt spid="53">
                                            <p:txEl>
                                              <p:pRg st="0" end="0"/>
                                            </p:txEl>
                                          </p:spTgt>
                                        </p:tgtEl>
                                      </p:cBhvr>
                                    </p:animEffect>
                                  </p:childTnLst>
                                </p:cTn>
                              </p:par>
                            </p:childTnLst>
                          </p:cTn>
                        </p:par>
                        <p:par>
                          <p:cTn id="52" fill="hold">
                            <p:stCondLst>
                              <p:cond delay="5850"/>
                            </p:stCondLst>
                            <p:childTnLst>
                              <p:par>
                                <p:cTn id="53" presetID="10" presetClass="entr" presetSubtype="0" fill="hold" grpId="0" nodeType="afterEffect">
                                  <p:stCondLst>
                                    <p:cond delay="0"/>
                                  </p:stCondLst>
                                  <p:childTnLst>
                                    <p:set>
                                      <p:cBhvr>
                                        <p:cTn id="54" dur="1" fill="hold">
                                          <p:stCondLst>
                                            <p:cond delay="0"/>
                                          </p:stCondLst>
                                        </p:cTn>
                                        <p:tgtEl>
                                          <p:spTgt spid="54">
                                            <p:txEl>
                                              <p:pRg st="0" end="0"/>
                                            </p:txEl>
                                          </p:spTgt>
                                        </p:tgtEl>
                                        <p:attrNameLst>
                                          <p:attrName>style.visibility</p:attrName>
                                        </p:attrNameLst>
                                      </p:cBhvr>
                                      <p:to>
                                        <p:strVal val="visible"/>
                                      </p:to>
                                    </p:set>
                                    <p:animEffect transition="in" filter="fade">
                                      <p:cBhvr>
                                        <p:cTn id="55" dur="500"/>
                                        <p:tgtEl>
                                          <p:spTgt spid="54">
                                            <p:txEl>
                                              <p:pRg st="0" end="0"/>
                                            </p:txEl>
                                          </p:spTgt>
                                        </p:tgtEl>
                                      </p:cBhvr>
                                    </p:animEffect>
                                  </p:childTnLst>
                                </p:cTn>
                              </p:par>
                            </p:childTnLst>
                          </p:cTn>
                        </p:par>
                        <p:par>
                          <p:cTn id="56" fill="hold">
                            <p:stCondLst>
                              <p:cond delay="6350"/>
                            </p:stCondLst>
                            <p:childTnLst>
                              <p:par>
                                <p:cTn id="57" presetID="10" presetClass="entr" presetSubtype="0" fill="hold" grpId="0" nodeType="afterEffect">
                                  <p:stCondLst>
                                    <p:cond delay="0"/>
                                  </p:stCondLst>
                                  <p:childTnLst>
                                    <p:set>
                                      <p:cBhvr>
                                        <p:cTn id="58" dur="1" fill="hold">
                                          <p:stCondLst>
                                            <p:cond delay="0"/>
                                          </p:stCondLst>
                                        </p:cTn>
                                        <p:tgtEl>
                                          <p:spTgt spid="55">
                                            <p:txEl>
                                              <p:pRg st="0" end="0"/>
                                            </p:txEl>
                                          </p:spTgt>
                                        </p:tgtEl>
                                        <p:attrNameLst>
                                          <p:attrName>style.visibility</p:attrName>
                                        </p:attrNameLst>
                                      </p:cBhvr>
                                      <p:to>
                                        <p:strVal val="visible"/>
                                      </p:to>
                                    </p:set>
                                    <p:animEffect transition="in" filter="fade">
                                      <p:cBhvr>
                                        <p:cTn id="59" dur="500"/>
                                        <p:tgtEl>
                                          <p:spTgt spid="55">
                                            <p:txEl>
                                              <p:pRg st="0" end="0"/>
                                            </p:txEl>
                                          </p:spTgt>
                                        </p:tgtEl>
                                      </p:cBhvr>
                                    </p:animEffect>
                                  </p:childTnLst>
                                </p:cTn>
                              </p:par>
                            </p:childTnLst>
                          </p:cTn>
                        </p:par>
                        <p:par>
                          <p:cTn id="60" fill="hold">
                            <p:stCondLst>
                              <p:cond delay="6850"/>
                            </p:stCondLst>
                            <p:childTnLst>
                              <p:par>
                                <p:cTn id="61" presetID="10" presetClass="entr" presetSubtype="0" fill="hold" grpId="0" nodeType="afterEffect">
                                  <p:stCondLst>
                                    <p:cond delay="0"/>
                                  </p:stCondLst>
                                  <p:childTnLst>
                                    <p:set>
                                      <p:cBhvr>
                                        <p:cTn id="62" dur="1" fill="hold">
                                          <p:stCondLst>
                                            <p:cond delay="0"/>
                                          </p:stCondLst>
                                        </p:cTn>
                                        <p:tgtEl>
                                          <p:spTgt spid="56">
                                            <p:txEl>
                                              <p:pRg st="0" end="0"/>
                                            </p:txEl>
                                          </p:spTgt>
                                        </p:tgtEl>
                                        <p:attrNameLst>
                                          <p:attrName>style.visibility</p:attrName>
                                        </p:attrNameLst>
                                      </p:cBhvr>
                                      <p:to>
                                        <p:strVal val="visible"/>
                                      </p:to>
                                    </p:set>
                                    <p:animEffect transition="in" filter="fade">
                                      <p:cBhvr>
                                        <p:cTn id="63" dur="500"/>
                                        <p:tgtEl>
                                          <p:spTgt spid="56">
                                            <p:txEl>
                                              <p:pRg st="0" end="0"/>
                                            </p:txEl>
                                          </p:spTgt>
                                        </p:tgtEl>
                                      </p:cBhvr>
                                    </p:animEffect>
                                  </p:childTnLst>
                                </p:cTn>
                              </p:par>
                            </p:childTnLst>
                          </p:cTn>
                        </p:par>
                        <p:par>
                          <p:cTn id="64" fill="hold">
                            <p:stCondLst>
                              <p:cond delay="7350"/>
                            </p:stCondLst>
                            <p:childTnLst>
                              <p:par>
                                <p:cTn id="65" presetID="10" presetClass="entr" presetSubtype="0" fill="hold" grpId="0" nodeType="afterEffect">
                                  <p:stCondLst>
                                    <p:cond delay="0"/>
                                  </p:stCondLst>
                                  <p:childTnLst>
                                    <p:set>
                                      <p:cBhvr>
                                        <p:cTn id="66" dur="1" fill="hold">
                                          <p:stCondLst>
                                            <p:cond delay="0"/>
                                          </p:stCondLst>
                                        </p:cTn>
                                        <p:tgtEl>
                                          <p:spTgt spid="57">
                                            <p:txEl>
                                              <p:pRg st="0" end="0"/>
                                            </p:txEl>
                                          </p:spTgt>
                                        </p:tgtEl>
                                        <p:attrNameLst>
                                          <p:attrName>style.visibility</p:attrName>
                                        </p:attrNameLst>
                                      </p:cBhvr>
                                      <p:to>
                                        <p:strVal val="visible"/>
                                      </p:to>
                                    </p:set>
                                    <p:animEffect transition="in" filter="fade">
                                      <p:cBhvr>
                                        <p:cTn id="67" dur="500"/>
                                        <p:tgtEl>
                                          <p:spTgt spid="57">
                                            <p:txEl>
                                              <p:pRg st="0" end="0"/>
                                            </p:txEl>
                                          </p:spTgt>
                                        </p:tgtEl>
                                      </p:cBhvr>
                                    </p:animEffect>
                                  </p:childTnLst>
                                </p:cTn>
                              </p:par>
                            </p:childTnLst>
                          </p:cTn>
                        </p:par>
                        <p:par>
                          <p:cTn id="68" fill="hold">
                            <p:stCondLst>
                              <p:cond delay="7850"/>
                            </p:stCondLst>
                            <p:childTnLst>
                              <p:par>
                                <p:cTn id="69" presetID="10" presetClass="entr" presetSubtype="0" fill="hold" grpId="0" nodeType="afterEffect">
                                  <p:stCondLst>
                                    <p:cond delay="0"/>
                                  </p:stCondLst>
                                  <p:childTnLst>
                                    <p:set>
                                      <p:cBhvr>
                                        <p:cTn id="70" dur="1" fill="hold">
                                          <p:stCondLst>
                                            <p:cond delay="0"/>
                                          </p:stCondLst>
                                        </p:cTn>
                                        <p:tgtEl>
                                          <p:spTgt spid="58">
                                            <p:txEl>
                                              <p:pRg st="0" end="0"/>
                                            </p:txEl>
                                          </p:spTgt>
                                        </p:tgtEl>
                                        <p:attrNameLst>
                                          <p:attrName>style.visibility</p:attrName>
                                        </p:attrNameLst>
                                      </p:cBhvr>
                                      <p:to>
                                        <p:strVal val="visible"/>
                                      </p:to>
                                    </p:set>
                                    <p:animEffect transition="in" filter="fade">
                                      <p:cBhvr>
                                        <p:cTn id="71" dur="500"/>
                                        <p:tgtEl>
                                          <p:spTgt spid="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9" grpId="0" build="p"/>
      <p:bldP spid="50" grpId="0" build="p"/>
      <p:bldP spid="51" grpId="0" build="p"/>
      <p:bldP spid="52" grpId="0" build="p"/>
      <p:bldP spid="53" grpId="0" build="p"/>
      <p:bldP spid="54" grpId="0" build="p"/>
      <p:bldP spid="55" grpId="0" build="p"/>
      <p:bldP spid="56" grpId="0" build="p"/>
      <p:bldP spid="57" grpId="0" build="p"/>
      <p:bldP spid="5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bg1">
                    <a:lumMod val="50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Subtitle 21"/>
          <p:cNvSpPr txBox="1"/>
          <p:nvPr/>
        </p:nvSpPr>
        <p:spPr>
          <a:xfrm>
            <a:off x="1631169" y="4117276"/>
            <a:ext cx="849301" cy="532390"/>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50000"/>
              </a:lnSpc>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29" name="Freeform 1"/>
          <p:cNvSpPr>
            <a:spLocks noChangeArrowheads="1"/>
          </p:cNvSpPr>
          <p:nvPr/>
        </p:nvSpPr>
        <p:spPr bwMode="auto">
          <a:xfrm>
            <a:off x="1647208" y="1272724"/>
            <a:ext cx="817382" cy="1195985"/>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rgbClr val="77A9D3"/>
          </a:solidFill>
          <a:ln>
            <a:noFill/>
          </a:ln>
          <a:effectLst/>
        </p:spPr>
        <p:txBody>
          <a:bodyPr wrap="none" lIns="58201" tIns="29101" rIns="58201" bIns="29101" anchor="ctr"/>
          <a:lstStyle/>
          <a:p>
            <a:pPr algn="just">
              <a:lnSpc>
                <a:spcPct val="120000"/>
              </a:lnSpc>
            </a:pPr>
            <a:endParaRPr lang="en-US" sz="5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2"/>
          <p:cNvSpPr>
            <a:spLocks noChangeArrowheads="1"/>
          </p:cNvSpPr>
          <p:nvPr/>
        </p:nvSpPr>
        <p:spPr bwMode="auto">
          <a:xfrm>
            <a:off x="1980220" y="1574890"/>
            <a:ext cx="151367" cy="150027"/>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rgbClr val="77A9D3"/>
          </a:solidFill>
          <a:ln>
            <a:noFill/>
          </a:ln>
          <a:effectLst/>
        </p:spPr>
        <p:txBody>
          <a:bodyPr wrap="none" lIns="58201" tIns="29101" rIns="58201" bIns="29101" anchor="ctr"/>
          <a:lstStyle/>
          <a:p>
            <a:pPr algn="just">
              <a:lnSpc>
                <a:spcPct val="120000"/>
              </a:lnSpc>
            </a:pPr>
            <a:endParaRPr lang="en-US" sz="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Freeform 1"/>
          <p:cNvSpPr>
            <a:spLocks noChangeArrowheads="1"/>
          </p:cNvSpPr>
          <p:nvPr/>
        </p:nvSpPr>
        <p:spPr bwMode="auto">
          <a:xfrm>
            <a:off x="2635551" y="1837723"/>
            <a:ext cx="817382" cy="1195985"/>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rgbClr val="A491BB"/>
          </a:solidFill>
          <a:ln>
            <a:noFill/>
          </a:ln>
          <a:effectLst/>
        </p:spPr>
        <p:txBody>
          <a:bodyPr wrap="none" lIns="58201" tIns="29101" rIns="58201" bIns="29101" anchor="ctr"/>
          <a:lstStyle/>
          <a:p>
            <a:pPr algn="just">
              <a:lnSpc>
                <a:spcPct val="120000"/>
              </a:lnSpc>
            </a:pPr>
            <a:endParaRPr lang="en-US" sz="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Freeform 2"/>
          <p:cNvSpPr>
            <a:spLocks noChangeArrowheads="1"/>
          </p:cNvSpPr>
          <p:nvPr/>
        </p:nvSpPr>
        <p:spPr bwMode="auto">
          <a:xfrm>
            <a:off x="2968561" y="2139888"/>
            <a:ext cx="151367" cy="150027"/>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rgbClr val="A491BB"/>
          </a:solidFill>
          <a:ln>
            <a:noFill/>
          </a:ln>
          <a:effectLst/>
        </p:spPr>
        <p:txBody>
          <a:bodyPr wrap="none" lIns="58201" tIns="29101" rIns="58201" bIns="29101" anchor="ctr"/>
          <a:lstStyle/>
          <a:p>
            <a:pPr algn="just">
              <a:lnSpc>
                <a:spcPct val="120000"/>
              </a:lnSpc>
            </a:pPr>
            <a:endParaRPr lang="en-US" sz="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1"/>
          <p:cNvSpPr>
            <a:spLocks noChangeArrowheads="1"/>
          </p:cNvSpPr>
          <p:nvPr/>
        </p:nvSpPr>
        <p:spPr bwMode="auto">
          <a:xfrm>
            <a:off x="3638753" y="1272724"/>
            <a:ext cx="817382" cy="1195985"/>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rgbClr val="77A9D3"/>
          </a:solidFill>
          <a:ln>
            <a:noFill/>
          </a:ln>
          <a:effectLst/>
        </p:spPr>
        <p:txBody>
          <a:bodyPr wrap="none" lIns="58201" tIns="29101" rIns="58201" bIns="29101" anchor="ctr"/>
          <a:lstStyle/>
          <a:p>
            <a:pPr algn="just">
              <a:lnSpc>
                <a:spcPct val="120000"/>
              </a:lnSpc>
            </a:pPr>
            <a:endParaRPr lang="en-US" sz="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Freeform 2"/>
          <p:cNvSpPr>
            <a:spLocks noChangeArrowheads="1"/>
          </p:cNvSpPr>
          <p:nvPr/>
        </p:nvSpPr>
        <p:spPr bwMode="auto">
          <a:xfrm>
            <a:off x="3971763" y="1574890"/>
            <a:ext cx="151367" cy="150027"/>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rgbClr val="77A9D3"/>
          </a:solidFill>
          <a:ln>
            <a:noFill/>
          </a:ln>
          <a:effectLst/>
        </p:spPr>
        <p:txBody>
          <a:bodyPr wrap="none" lIns="58201" tIns="29101" rIns="58201" bIns="29101" anchor="ctr"/>
          <a:lstStyle/>
          <a:p>
            <a:pPr algn="just">
              <a:lnSpc>
                <a:spcPct val="120000"/>
              </a:lnSpc>
            </a:pPr>
            <a:endParaRPr lang="en-US" sz="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Freeform 1"/>
          <p:cNvSpPr>
            <a:spLocks noChangeArrowheads="1"/>
          </p:cNvSpPr>
          <p:nvPr/>
        </p:nvSpPr>
        <p:spPr bwMode="auto">
          <a:xfrm>
            <a:off x="4641956" y="1837723"/>
            <a:ext cx="817382" cy="1195985"/>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rgbClr val="A491BB"/>
          </a:solidFill>
          <a:ln>
            <a:noFill/>
          </a:ln>
          <a:effectLst/>
        </p:spPr>
        <p:txBody>
          <a:bodyPr wrap="none" lIns="58201" tIns="29101" rIns="58201" bIns="29101" anchor="ctr"/>
          <a:lstStyle/>
          <a:p>
            <a:pPr algn="just">
              <a:lnSpc>
                <a:spcPct val="120000"/>
              </a:lnSpc>
            </a:pPr>
            <a:endParaRPr lang="en-US" sz="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2"/>
          <p:cNvSpPr>
            <a:spLocks noChangeArrowheads="1"/>
          </p:cNvSpPr>
          <p:nvPr/>
        </p:nvSpPr>
        <p:spPr bwMode="auto">
          <a:xfrm>
            <a:off x="4974966" y="2139888"/>
            <a:ext cx="151367" cy="150027"/>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rgbClr val="A491BB"/>
          </a:solidFill>
          <a:ln>
            <a:noFill/>
          </a:ln>
          <a:effectLst/>
        </p:spPr>
        <p:txBody>
          <a:bodyPr wrap="none" lIns="58201" tIns="29101" rIns="58201" bIns="29101" anchor="ctr"/>
          <a:lstStyle/>
          <a:p>
            <a:pPr algn="just">
              <a:lnSpc>
                <a:spcPct val="120000"/>
              </a:lnSpc>
            </a:pPr>
            <a:endParaRPr lang="en-US" sz="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1"/>
          <p:cNvSpPr>
            <a:spLocks noChangeArrowheads="1"/>
          </p:cNvSpPr>
          <p:nvPr/>
        </p:nvSpPr>
        <p:spPr bwMode="auto">
          <a:xfrm>
            <a:off x="5663099" y="1272724"/>
            <a:ext cx="817382" cy="1195985"/>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rgbClr val="77A9D3"/>
          </a:solidFill>
          <a:ln>
            <a:noFill/>
          </a:ln>
          <a:effectLst/>
        </p:spPr>
        <p:txBody>
          <a:bodyPr wrap="none" lIns="58201" tIns="29101" rIns="58201" bIns="29101" anchor="ctr"/>
          <a:lstStyle/>
          <a:p>
            <a:pPr algn="just">
              <a:lnSpc>
                <a:spcPct val="120000"/>
              </a:lnSpc>
            </a:pPr>
            <a:endParaRPr lang="en-US" sz="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2"/>
          <p:cNvSpPr>
            <a:spLocks noChangeArrowheads="1"/>
          </p:cNvSpPr>
          <p:nvPr/>
        </p:nvSpPr>
        <p:spPr bwMode="auto">
          <a:xfrm>
            <a:off x="5996111" y="1574890"/>
            <a:ext cx="151367" cy="150027"/>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rgbClr val="77A9D3"/>
          </a:solidFill>
          <a:ln>
            <a:noFill/>
          </a:ln>
          <a:effectLst/>
        </p:spPr>
        <p:txBody>
          <a:bodyPr wrap="none" lIns="58201" tIns="29101" rIns="58201" bIns="29101" anchor="ctr"/>
          <a:lstStyle/>
          <a:p>
            <a:pPr algn="just">
              <a:lnSpc>
                <a:spcPct val="120000"/>
              </a:lnSpc>
            </a:pPr>
            <a:endParaRPr lang="en-US" sz="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1"/>
          <p:cNvSpPr>
            <a:spLocks noChangeArrowheads="1"/>
          </p:cNvSpPr>
          <p:nvPr/>
        </p:nvSpPr>
        <p:spPr bwMode="auto">
          <a:xfrm>
            <a:off x="6686521" y="1803950"/>
            <a:ext cx="817382" cy="1195985"/>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rgbClr val="A491BB"/>
          </a:solidFill>
          <a:ln>
            <a:noFill/>
          </a:ln>
          <a:effectLst/>
        </p:spPr>
        <p:txBody>
          <a:bodyPr wrap="none" lIns="58201" tIns="29101" rIns="58201" bIns="29101" anchor="ctr"/>
          <a:lstStyle/>
          <a:p>
            <a:pPr algn="just">
              <a:lnSpc>
                <a:spcPct val="120000"/>
              </a:lnSpc>
            </a:pPr>
            <a:endParaRPr lang="en-US" sz="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2"/>
          <p:cNvSpPr>
            <a:spLocks noChangeArrowheads="1"/>
          </p:cNvSpPr>
          <p:nvPr/>
        </p:nvSpPr>
        <p:spPr bwMode="auto">
          <a:xfrm>
            <a:off x="7019531" y="2106115"/>
            <a:ext cx="151367" cy="150027"/>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rgbClr val="A491BB"/>
          </a:solidFill>
          <a:ln>
            <a:noFill/>
          </a:ln>
          <a:effectLst/>
        </p:spPr>
        <p:txBody>
          <a:bodyPr wrap="none" lIns="58201" tIns="29101" rIns="58201" bIns="29101" anchor="ctr"/>
          <a:lstStyle/>
          <a:p>
            <a:pPr algn="just">
              <a:lnSpc>
                <a:spcPct val="120000"/>
              </a:lnSpc>
            </a:pPr>
            <a:endParaRPr lang="en-US" sz="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Freeform 3"/>
          <p:cNvSpPr>
            <a:spLocks noChangeArrowheads="1"/>
          </p:cNvSpPr>
          <p:nvPr/>
        </p:nvSpPr>
        <p:spPr bwMode="auto">
          <a:xfrm>
            <a:off x="1902761" y="3589869"/>
            <a:ext cx="312701" cy="431200"/>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rgbClr val="77A9D3"/>
          </a:solidFill>
          <a:ln>
            <a:noFill/>
          </a:ln>
          <a:effectLst/>
        </p:spPr>
        <p:txBody>
          <a:bodyPr wrap="none" lIns="77600" tIns="38800" rIns="77600" bIns="38800" anchor="ctr"/>
          <a:lstStyle/>
          <a:p>
            <a:pPr algn="just">
              <a:lnSpc>
                <a:spcPct val="120000"/>
              </a:lnSpc>
            </a:pPr>
            <a:endParaRPr lang="en-US" sz="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Freeform 3"/>
          <p:cNvSpPr>
            <a:spLocks noChangeArrowheads="1"/>
          </p:cNvSpPr>
          <p:nvPr/>
        </p:nvSpPr>
        <p:spPr bwMode="auto">
          <a:xfrm>
            <a:off x="2891107" y="3589869"/>
            <a:ext cx="312701" cy="431200"/>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rgbClr val="A491BB"/>
          </a:solidFill>
          <a:ln>
            <a:noFill/>
          </a:ln>
          <a:effectLst/>
        </p:spPr>
        <p:txBody>
          <a:bodyPr wrap="none" lIns="77600" tIns="38800" rIns="77600" bIns="38800" anchor="ctr"/>
          <a:lstStyle/>
          <a:p>
            <a:pPr algn="just">
              <a:lnSpc>
                <a:spcPct val="120000"/>
              </a:lnSpc>
            </a:pPr>
            <a:endParaRPr lang="en-US" sz="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Freeform 3"/>
          <p:cNvSpPr>
            <a:spLocks noChangeArrowheads="1"/>
          </p:cNvSpPr>
          <p:nvPr/>
        </p:nvSpPr>
        <p:spPr bwMode="auto">
          <a:xfrm>
            <a:off x="3881528" y="3589869"/>
            <a:ext cx="312701" cy="431200"/>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rgbClr val="77A9D3"/>
          </a:solidFill>
          <a:ln>
            <a:noFill/>
          </a:ln>
          <a:effectLst/>
        </p:spPr>
        <p:txBody>
          <a:bodyPr wrap="none" lIns="77600" tIns="38800" rIns="77600" bIns="38800" anchor="ctr"/>
          <a:lstStyle/>
          <a:p>
            <a:pPr algn="just">
              <a:lnSpc>
                <a:spcPct val="120000"/>
              </a:lnSpc>
            </a:pPr>
            <a:endParaRPr lang="en-US" sz="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Freeform 3"/>
          <p:cNvSpPr>
            <a:spLocks noChangeArrowheads="1"/>
          </p:cNvSpPr>
          <p:nvPr/>
        </p:nvSpPr>
        <p:spPr bwMode="auto">
          <a:xfrm>
            <a:off x="5915174" y="3597303"/>
            <a:ext cx="312701" cy="431200"/>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rgbClr val="77A9D3"/>
          </a:solidFill>
          <a:ln>
            <a:noFill/>
          </a:ln>
          <a:effectLst/>
        </p:spPr>
        <p:txBody>
          <a:bodyPr wrap="none" lIns="77600" tIns="38800" rIns="77600" bIns="38800" anchor="ctr"/>
          <a:lstStyle/>
          <a:p>
            <a:pPr algn="just">
              <a:lnSpc>
                <a:spcPct val="120000"/>
              </a:lnSpc>
            </a:pPr>
            <a:endParaRPr lang="en-US" sz="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Oval 67"/>
          <p:cNvSpPr/>
          <p:nvPr/>
        </p:nvSpPr>
        <p:spPr>
          <a:xfrm>
            <a:off x="2017374" y="2466171"/>
            <a:ext cx="84279" cy="84317"/>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lIns="63560" tIns="31780" rIns="63560" bIns="31780"/>
          <a:lstStyle/>
          <a:p>
            <a:pPr algn="just">
              <a:lnSpc>
                <a:spcPct val="120000"/>
              </a:lnSpc>
            </a:pPr>
            <a:endParaRPr lang="zh-CN" altLang="en-US" sz="500">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8" name="Straight Connector 68"/>
          <p:cNvCxnSpPr/>
          <p:nvPr/>
        </p:nvCxnSpPr>
        <p:spPr>
          <a:xfrm flipV="1">
            <a:off x="2055819" y="2545318"/>
            <a:ext cx="0" cy="1044553"/>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49" name="Oval 69"/>
          <p:cNvSpPr/>
          <p:nvPr/>
        </p:nvSpPr>
        <p:spPr>
          <a:xfrm>
            <a:off x="4012528" y="2460998"/>
            <a:ext cx="84279" cy="84317"/>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lIns="63560" tIns="31780" rIns="63560" bIns="31780"/>
          <a:lstStyle/>
          <a:p>
            <a:pPr algn="just">
              <a:lnSpc>
                <a:spcPct val="120000"/>
              </a:lnSpc>
            </a:pPr>
            <a:endParaRPr lang="zh-CN" altLang="en-US" sz="500">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50" name="Straight Connector 70"/>
          <p:cNvCxnSpPr/>
          <p:nvPr/>
        </p:nvCxnSpPr>
        <p:spPr>
          <a:xfrm flipV="1">
            <a:off x="4044267" y="2540148"/>
            <a:ext cx="0" cy="1049723"/>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51" name="Oval 71"/>
          <p:cNvSpPr/>
          <p:nvPr/>
        </p:nvSpPr>
        <p:spPr>
          <a:xfrm>
            <a:off x="6033050" y="2455830"/>
            <a:ext cx="84279" cy="84317"/>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lIns="63560" tIns="31780" rIns="63560" bIns="31780"/>
          <a:lstStyle/>
          <a:p>
            <a:pPr algn="just">
              <a:lnSpc>
                <a:spcPct val="120000"/>
              </a:lnSpc>
            </a:pPr>
            <a:endParaRPr lang="zh-CN" altLang="en-US" sz="500">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52" name="Straight Connector 72"/>
          <p:cNvCxnSpPr/>
          <p:nvPr/>
        </p:nvCxnSpPr>
        <p:spPr>
          <a:xfrm flipV="1">
            <a:off x="6071497" y="2534976"/>
            <a:ext cx="0" cy="1054985"/>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53" name="Oval 73"/>
          <p:cNvSpPr/>
          <p:nvPr/>
        </p:nvSpPr>
        <p:spPr>
          <a:xfrm>
            <a:off x="3005924" y="2999711"/>
            <a:ext cx="84279" cy="84317"/>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lIns="63560" tIns="31780" rIns="63560" bIns="31780"/>
          <a:lstStyle/>
          <a:p>
            <a:pPr algn="just">
              <a:lnSpc>
                <a:spcPct val="120000"/>
              </a:lnSpc>
            </a:pPr>
            <a:endParaRPr lang="zh-CN" altLang="en-US" sz="500">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54" name="Straight Connector 74"/>
          <p:cNvCxnSpPr/>
          <p:nvPr/>
        </p:nvCxnSpPr>
        <p:spPr>
          <a:xfrm flipV="1">
            <a:off x="3044370" y="3078855"/>
            <a:ext cx="0" cy="518450"/>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55" name="Oval 75"/>
          <p:cNvSpPr/>
          <p:nvPr/>
        </p:nvSpPr>
        <p:spPr>
          <a:xfrm>
            <a:off x="5008718" y="3001975"/>
            <a:ext cx="84279" cy="84317"/>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lIns="63560" tIns="31780" rIns="63560" bIns="31780"/>
          <a:lstStyle/>
          <a:p>
            <a:pPr algn="just">
              <a:lnSpc>
                <a:spcPct val="120000"/>
              </a:lnSpc>
            </a:pPr>
            <a:endParaRPr lang="zh-CN" altLang="en-US" sz="500">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56" name="Straight Connector 76"/>
          <p:cNvCxnSpPr/>
          <p:nvPr/>
        </p:nvCxnSpPr>
        <p:spPr>
          <a:xfrm flipV="1">
            <a:off x="5047164" y="3081120"/>
            <a:ext cx="0" cy="508751"/>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57" name="Oval 77"/>
          <p:cNvSpPr/>
          <p:nvPr/>
        </p:nvSpPr>
        <p:spPr>
          <a:xfrm>
            <a:off x="7050823" y="3005376"/>
            <a:ext cx="84279" cy="84317"/>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lIns="63560" tIns="31780" rIns="63560" bIns="31780"/>
          <a:lstStyle/>
          <a:p>
            <a:pPr algn="just">
              <a:lnSpc>
                <a:spcPct val="120000"/>
              </a:lnSpc>
            </a:pPr>
            <a:endParaRPr lang="zh-CN" altLang="en-US" sz="500">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58" name="Straight Connector 78"/>
          <p:cNvCxnSpPr/>
          <p:nvPr/>
        </p:nvCxnSpPr>
        <p:spPr>
          <a:xfrm flipV="1">
            <a:off x="7089269" y="3084520"/>
            <a:ext cx="0" cy="505349"/>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59" name="Freeform 3"/>
          <p:cNvSpPr>
            <a:spLocks noChangeArrowheads="1"/>
          </p:cNvSpPr>
          <p:nvPr/>
        </p:nvSpPr>
        <p:spPr bwMode="auto">
          <a:xfrm>
            <a:off x="6932804" y="3589959"/>
            <a:ext cx="312701" cy="431200"/>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rgbClr val="A491BB"/>
          </a:solidFill>
          <a:ln>
            <a:noFill/>
          </a:ln>
          <a:effectLst/>
        </p:spPr>
        <p:txBody>
          <a:bodyPr wrap="none" lIns="77600" tIns="38800" rIns="77600" bIns="38800" anchor="ctr"/>
          <a:lstStyle/>
          <a:p>
            <a:pPr algn="just">
              <a:lnSpc>
                <a:spcPct val="120000"/>
              </a:lnSpc>
            </a:pPr>
            <a:endParaRPr lang="en-US" sz="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3"/>
          <p:cNvSpPr>
            <a:spLocks noChangeArrowheads="1"/>
          </p:cNvSpPr>
          <p:nvPr/>
        </p:nvSpPr>
        <p:spPr bwMode="auto">
          <a:xfrm>
            <a:off x="4889676" y="3589869"/>
            <a:ext cx="312701" cy="431200"/>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rgbClr val="A491BB"/>
          </a:solidFill>
          <a:ln>
            <a:noFill/>
          </a:ln>
          <a:effectLst/>
        </p:spPr>
        <p:txBody>
          <a:bodyPr wrap="none" lIns="77600" tIns="38800" rIns="77600" bIns="38800" anchor="ctr"/>
          <a:lstStyle/>
          <a:p>
            <a:pPr algn="just">
              <a:lnSpc>
                <a:spcPct val="120000"/>
              </a:lnSpc>
            </a:pPr>
            <a:endParaRPr lang="en-US" sz="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Subtitle 21"/>
          <p:cNvSpPr txBox="1"/>
          <p:nvPr/>
        </p:nvSpPr>
        <p:spPr>
          <a:xfrm>
            <a:off x="2638113" y="4116346"/>
            <a:ext cx="849301" cy="532390"/>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50000"/>
              </a:lnSpc>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62" name="Subtitle 21"/>
          <p:cNvSpPr txBox="1"/>
          <p:nvPr/>
        </p:nvSpPr>
        <p:spPr>
          <a:xfrm>
            <a:off x="3645057" y="4121094"/>
            <a:ext cx="849301" cy="532390"/>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50000"/>
              </a:lnSpc>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63" name="Subtitle 21"/>
          <p:cNvSpPr txBox="1"/>
          <p:nvPr/>
        </p:nvSpPr>
        <p:spPr>
          <a:xfrm>
            <a:off x="4652000" y="4120483"/>
            <a:ext cx="849301" cy="532390"/>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50000"/>
              </a:lnSpc>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64" name="Subtitle 21"/>
          <p:cNvSpPr txBox="1"/>
          <p:nvPr/>
        </p:nvSpPr>
        <p:spPr>
          <a:xfrm>
            <a:off x="5658945" y="4116346"/>
            <a:ext cx="849301" cy="532390"/>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50000"/>
              </a:lnSpc>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65" name="Subtitle 21"/>
          <p:cNvSpPr txBox="1"/>
          <p:nvPr/>
        </p:nvSpPr>
        <p:spPr>
          <a:xfrm>
            <a:off x="6665889" y="4121094"/>
            <a:ext cx="849301" cy="532390"/>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panose="020B0604020202020204"/>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50000"/>
              </a:lnSpc>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850"/>
                            </p:stCondLst>
                            <p:childTnLst>
                              <p:par>
                                <p:cTn id="13" presetID="10" presetClass="entr" presetSubtype="0"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1850"/>
                            </p:stCondLst>
                            <p:childTnLst>
                              <p:par>
                                <p:cTn id="21" presetID="10" presetClass="entr" presetSubtype="0"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childTnLst>
                          </p:cTn>
                        </p:par>
                        <p:par>
                          <p:cTn id="24" fill="hold">
                            <p:stCondLst>
                              <p:cond delay="2350"/>
                            </p:stCondLst>
                            <p:childTnLst>
                              <p:par>
                                <p:cTn id="25" presetID="10" presetClass="entr" presetSubtype="0"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childTnLst>
                          </p:cTn>
                        </p:par>
                        <p:par>
                          <p:cTn id="28" fill="hold">
                            <p:stCondLst>
                              <p:cond delay="2850"/>
                            </p:stCondLst>
                            <p:childTnLst>
                              <p:par>
                                <p:cTn id="29" presetID="10" presetClass="entr" presetSubtype="0" fill="hold" grpId="0"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childTnLst>
                          </p:cTn>
                        </p:par>
                        <p:par>
                          <p:cTn id="32" fill="hold">
                            <p:stCondLst>
                              <p:cond delay="3350"/>
                            </p:stCondLst>
                            <p:childTnLst>
                              <p:par>
                                <p:cTn id="33" presetID="10" presetClass="entr" presetSubtype="0"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par>
                          <p:cTn id="36" fill="hold">
                            <p:stCondLst>
                              <p:cond delay="3850"/>
                            </p:stCondLst>
                            <p:childTnLst>
                              <p:par>
                                <p:cTn id="37" presetID="10" presetClass="entr" presetSubtype="0"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par>
                          <p:cTn id="40" fill="hold">
                            <p:stCondLst>
                              <p:cond delay="4350"/>
                            </p:stCondLst>
                            <p:childTnLst>
                              <p:par>
                                <p:cTn id="41" presetID="10" presetClass="entr" presetSubtype="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childTnLst>
                          </p:cTn>
                        </p:par>
                        <p:par>
                          <p:cTn id="44" fill="hold">
                            <p:stCondLst>
                              <p:cond delay="4850"/>
                            </p:stCondLst>
                            <p:childTnLst>
                              <p:par>
                                <p:cTn id="45" presetID="10" presetClass="entr" presetSubtype="0" fill="hold"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childTnLst>
                          </p:cTn>
                        </p:par>
                        <p:par>
                          <p:cTn id="48" fill="hold">
                            <p:stCondLst>
                              <p:cond delay="5350"/>
                            </p:stCondLst>
                            <p:childTnLst>
                              <p:par>
                                <p:cTn id="49" presetID="10" presetClass="entr" presetSubtype="0" fill="hold" nodeType="after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fade">
                                      <p:cBhvr>
                                        <p:cTn id="51" dur="500"/>
                                        <p:tgtEl>
                                          <p:spTgt spid="54"/>
                                        </p:tgtEl>
                                      </p:cBhvr>
                                    </p:animEffect>
                                  </p:childTnLst>
                                </p:cTn>
                              </p:par>
                            </p:childTnLst>
                          </p:cTn>
                        </p:par>
                        <p:par>
                          <p:cTn id="52" fill="hold">
                            <p:stCondLst>
                              <p:cond delay="5850"/>
                            </p:stCondLst>
                            <p:childTnLst>
                              <p:par>
                                <p:cTn id="53" presetID="10" presetClass="entr" presetSubtype="0" fill="hold" grpId="0"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childTnLst>
                          </p:cTn>
                        </p:par>
                        <p:par>
                          <p:cTn id="56" fill="hold">
                            <p:stCondLst>
                              <p:cond delay="6350"/>
                            </p:stCondLst>
                            <p:childTnLst>
                              <p:par>
                                <p:cTn id="57" presetID="10" presetClass="entr" presetSubtype="0" fill="hold" grpId="0" nodeType="after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fade">
                                      <p:cBhvr>
                                        <p:cTn id="59" dur="500"/>
                                        <p:tgtEl>
                                          <p:spTgt spid="61"/>
                                        </p:tgtEl>
                                      </p:cBhvr>
                                    </p:animEffect>
                                  </p:childTnLst>
                                </p:cTn>
                              </p:par>
                            </p:childTnLst>
                          </p:cTn>
                        </p:par>
                        <p:par>
                          <p:cTn id="60" fill="hold">
                            <p:stCondLst>
                              <p:cond delay="6850"/>
                            </p:stCondLst>
                            <p:childTnLst>
                              <p:par>
                                <p:cTn id="61" presetID="10" presetClass="entr" presetSubtype="0"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childTnLst>
                          </p:cTn>
                        </p:par>
                        <p:par>
                          <p:cTn id="64" fill="hold">
                            <p:stCondLst>
                              <p:cond delay="7350"/>
                            </p:stCondLst>
                            <p:childTnLst>
                              <p:par>
                                <p:cTn id="65" presetID="10" presetClass="entr" presetSubtype="0" fill="hold" grpId="0"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childTnLst>
                          </p:cTn>
                        </p:par>
                        <p:par>
                          <p:cTn id="68" fill="hold">
                            <p:stCondLst>
                              <p:cond delay="7850"/>
                            </p:stCondLst>
                            <p:childTnLst>
                              <p:par>
                                <p:cTn id="69" presetID="10" presetClass="entr" presetSubtype="0" fill="hold" nodeType="after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fade">
                                      <p:cBhvr>
                                        <p:cTn id="71" dur="500"/>
                                        <p:tgtEl>
                                          <p:spTgt spid="49"/>
                                        </p:tgtEl>
                                      </p:cBhvr>
                                    </p:animEffect>
                                  </p:childTnLst>
                                </p:cTn>
                              </p:par>
                            </p:childTnLst>
                          </p:cTn>
                        </p:par>
                        <p:par>
                          <p:cTn id="72" fill="hold">
                            <p:stCondLst>
                              <p:cond delay="8350"/>
                            </p:stCondLst>
                            <p:childTnLst>
                              <p:par>
                                <p:cTn id="73" presetID="10" presetClass="entr" presetSubtype="0"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fade">
                                      <p:cBhvr>
                                        <p:cTn id="75" dur="500"/>
                                        <p:tgtEl>
                                          <p:spTgt spid="50"/>
                                        </p:tgtEl>
                                      </p:cBhvr>
                                    </p:animEffect>
                                  </p:childTnLst>
                                </p:cTn>
                              </p:par>
                            </p:childTnLst>
                          </p:cTn>
                        </p:par>
                        <p:par>
                          <p:cTn id="76" fill="hold">
                            <p:stCondLst>
                              <p:cond delay="8850"/>
                            </p:stCondLst>
                            <p:childTnLst>
                              <p:par>
                                <p:cTn id="77" presetID="10" presetClass="entr" presetSubtype="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fade">
                                      <p:cBhvr>
                                        <p:cTn id="79" dur="500"/>
                                        <p:tgtEl>
                                          <p:spTgt spid="45"/>
                                        </p:tgtEl>
                                      </p:cBhvr>
                                    </p:animEffect>
                                  </p:childTnLst>
                                </p:cTn>
                              </p:par>
                            </p:childTnLst>
                          </p:cTn>
                        </p:par>
                        <p:par>
                          <p:cTn id="80" fill="hold">
                            <p:stCondLst>
                              <p:cond delay="9350"/>
                            </p:stCondLst>
                            <p:childTnLst>
                              <p:par>
                                <p:cTn id="81" presetID="10" presetClass="entr" presetSubtype="0" fill="hold" grpId="0" nodeType="after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fade">
                                      <p:cBhvr>
                                        <p:cTn id="83" dur="500"/>
                                        <p:tgtEl>
                                          <p:spTgt spid="62"/>
                                        </p:tgtEl>
                                      </p:cBhvr>
                                    </p:animEffect>
                                  </p:childTnLst>
                                </p:cTn>
                              </p:par>
                            </p:childTnLst>
                          </p:cTn>
                        </p:par>
                        <p:par>
                          <p:cTn id="84" fill="hold">
                            <p:stCondLst>
                              <p:cond delay="9850"/>
                            </p:stCondLst>
                            <p:childTnLst>
                              <p:par>
                                <p:cTn id="85" presetID="10" presetClass="entr" presetSubtype="0" fill="hold" grpId="0" nodeType="after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500"/>
                                        <p:tgtEl>
                                          <p:spTgt spid="37"/>
                                        </p:tgtEl>
                                      </p:cBhvr>
                                    </p:animEffect>
                                  </p:childTnLst>
                                </p:cTn>
                              </p:par>
                            </p:childTnLst>
                          </p:cTn>
                        </p:par>
                        <p:par>
                          <p:cTn id="88" fill="hold">
                            <p:stCondLst>
                              <p:cond delay="10350"/>
                            </p:stCondLst>
                            <p:childTnLst>
                              <p:par>
                                <p:cTn id="89" presetID="10" presetClass="entr" presetSubtype="0" fill="hold" grpId="0" nodeType="after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fade">
                                      <p:cBhvr>
                                        <p:cTn id="91" dur="500"/>
                                        <p:tgtEl>
                                          <p:spTgt spid="38"/>
                                        </p:tgtEl>
                                      </p:cBhvr>
                                    </p:animEffect>
                                  </p:childTnLst>
                                </p:cTn>
                              </p:par>
                            </p:childTnLst>
                          </p:cTn>
                        </p:par>
                        <p:par>
                          <p:cTn id="92" fill="hold">
                            <p:stCondLst>
                              <p:cond delay="10850"/>
                            </p:stCondLst>
                            <p:childTnLst>
                              <p:par>
                                <p:cTn id="93" presetID="10" presetClass="entr" presetSubtype="0" fill="hold" nodeType="after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fade">
                                      <p:cBhvr>
                                        <p:cTn id="95" dur="500"/>
                                        <p:tgtEl>
                                          <p:spTgt spid="55"/>
                                        </p:tgtEl>
                                      </p:cBhvr>
                                    </p:animEffect>
                                  </p:childTnLst>
                                </p:cTn>
                              </p:par>
                            </p:childTnLst>
                          </p:cTn>
                        </p:par>
                        <p:par>
                          <p:cTn id="96" fill="hold">
                            <p:stCondLst>
                              <p:cond delay="11350"/>
                            </p:stCondLst>
                            <p:childTnLst>
                              <p:par>
                                <p:cTn id="97" presetID="10" presetClass="entr" presetSubtype="0" fill="hold" nodeType="afterEffect">
                                  <p:stCondLst>
                                    <p:cond delay="0"/>
                                  </p:stCondLst>
                                  <p:childTnLst>
                                    <p:set>
                                      <p:cBhvr>
                                        <p:cTn id="98" dur="1" fill="hold">
                                          <p:stCondLst>
                                            <p:cond delay="0"/>
                                          </p:stCondLst>
                                        </p:cTn>
                                        <p:tgtEl>
                                          <p:spTgt spid="56"/>
                                        </p:tgtEl>
                                        <p:attrNameLst>
                                          <p:attrName>style.visibility</p:attrName>
                                        </p:attrNameLst>
                                      </p:cBhvr>
                                      <p:to>
                                        <p:strVal val="visible"/>
                                      </p:to>
                                    </p:set>
                                    <p:animEffect transition="in" filter="fade">
                                      <p:cBhvr>
                                        <p:cTn id="99" dur="500"/>
                                        <p:tgtEl>
                                          <p:spTgt spid="56"/>
                                        </p:tgtEl>
                                      </p:cBhvr>
                                    </p:animEffect>
                                  </p:childTnLst>
                                </p:cTn>
                              </p:par>
                            </p:childTnLst>
                          </p:cTn>
                        </p:par>
                        <p:par>
                          <p:cTn id="100" fill="hold">
                            <p:stCondLst>
                              <p:cond delay="11850"/>
                            </p:stCondLst>
                            <p:childTnLst>
                              <p:par>
                                <p:cTn id="101" presetID="10" presetClass="entr" presetSubtype="0" fill="hold" grpId="0" nodeType="after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fade">
                                      <p:cBhvr>
                                        <p:cTn id="103" dur="500"/>
                                        <p:tgtEl>
                                          <p:spTgt spid="60"/>
                                        </p:tgtEl>
                                      </p:cBhvr>
                                    </p:animEffect>
                                  </p:childTnLst>
                                </p:cTn>
                              </p:par>
                            </p:childTnLst>
                          </p:cTn>
                        </p:par>
                        <p:par>
                          <p:cTn id="104" fill="hold">
                            <p:stCondLst>
                              <p:cond delay="12350"/>
                            </p:stCondLst>
                            <p:childTnLst>
                              <p:par>
                                <p:cTn id="105" presetID="10" presetClass="entr" presetSubtype="0" fill="hold" grpId="0" nodeType="afterEffect">
                                  <p:stCondLst>
                                    <p:cond delay="0"/>
                                  </p:stCondLst>
                                  <p:childTnLst>
                                    <p:set>
                                      <p:cBhvr>
                                        <p:cTn id="106" dur="1" fill="hold">
                                          <p:stCondLst>
                                            <p:cond delay="0"/>
                                          </p:stCondLst>
                                        </p:cTn>
                                        <p:tgtEl>
                                          <p:spTgt spid="63"/>
                                        </p:tgtEl>
                                        <p:attrNameLst>
                                          <p:attrName>style.visibility</p:attrName>
                                        </p:attrNameLst>
                                      </p:cBhvr>
                                      <p:to>
                                        <p:strVal val="visible"/>
                                      </p:to>
                                    </p:set>
                                    <p:animEffect transition="in" filter="fade">
                                      <p:cBhvr>
                                        <p:cTn id="107" dur="500"/>
                                        <p:tgtEl>
                                          <p:spTgt spid="63"/>
                                        </p:tgtEl>
                                      </p:cBhvr>
                                    </p:animEffect>
                                  </p:childTnLst>
                                </p:cTn>
                              </p:par>
                            </p:childTnLst>
                          </p:cTn>
                        </p:par>
                        <p:par>
                          <p:cTn id="108" fill="hold">
                            <p:stCondLst>
                              <p:cond delay="12850"/>
                            </p:stCondLst>
                            <p:childTnLst>
                              <p:par>
                                <p:cTn id="109" presetID="10" presetClass="entr" presetSubtype="0"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childTnLst>
                          </p:cTn>
                        </p:par>
                        <p:par>
                          <p:cTn id="112" fill="hold">
                            <p:stCondLst>
                              <p:cond delay="13350"/>
                            </p:stCondLst>
                            <p:childTnLst>
                              <p:par>
                                <p:cTn id="113" presetID="10" presetClass="entr" presetSubtype="0" fill="hold" grpId="0" nodeType="after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fade">
                                      <p:cBhvr>
                                        <p:cTn id="115" dur="500"/>
                                        <p:tgtEl>
                                          <p:spTgt spid="40"/>
                                        </p:tgtEl>
                                      </p:cBhvr>
                                    </p:animEffect>
                                  </p:childTnLst>
                                </p:cTn>
                              </p:par>
                            </p:childTnLst>
                          </p:cTn>
                        </p:par>
                        <p:par>
                          <p:cTn id="116" fill="hold">
                            <p:stCondLst>
                              <p:cond delay="13850"/>
                            </p:stCondLst>
                            <p:childTnLst>
                              <p:par>
                                <p:cTn id="117" presetID="10" presetClass="entr" presetSubtype="0" fill="hold" nodeType="afterEffect">
                                  <p:stCondLst>
                                    <p:cond delay="0"/>
                                  </p:stCondLst>
                                  <p:childTnLst>
                                    <p:set>
                                      <p:cBhvr>
                                        <p:cTn id="118" dur="1" fill="hold">
                                          <p:stCondLst>
                                            <p:cond delay="0"/>
                                          </p:stCondLst>
                                        </p:cTn>
                                        <p:tgtEl>
                                          <p:spTgt spid="51"/>
                                        </p:tgtEl>
                                        <p:attrNameLst>
                                          <p:attrName>style.visibility</p:attrName>
                                        </p:attrNameLst>
                                      </p:cBhvr>
                                      <p:to>
                                        <p:strVal val="visible"/>
                                      </p:to>
                                    </p:set>
                                    <p:animEffect transition="in" filter="fade">
                                      <p:cBhvr>
                                        <p:cTn id="119" dur="500"/>
                                        <p:tgtEl>
                                          <p:spTgt spid="51"/>
                                        </p:tgtEl>
                                      </p:cBhvr>
                                    </p:animEffect>
                                  </p:childTnLst>
                                </p:cTn>
                              </p:par>
                            </p:childTnLst>
                          </p:cTn>
                        </p:par>
                        <p:par>
                          <p:cTn id="120" fill="hold">
                            <p:stCondLst>
                              <p:cond delay="14350"/>
                            </p:stCondLst>
                            <p:childTnLst>
                              <p:par>
                                <p:cTn id="121" presetID="10" presetClass="entr" presetSubtype="0" fill="hold" nodeType="afterEffect">
                                  <p:stCondLst>
                                    <p:cond delay="0"/>
                                  </p:stCondLst>
                                  <p:childTnLst>
                                    <p:set>
                                      <p:cBhvr>
                                        <p:cTn id="122" dur="1" fill="hold">
                                          <p:stCondLst>
                                            <p:cond delay="0"/>
                                          </p:stCondLst>
                                        </p:cTn>
                                        <p:tgtEl>
                                          <p:spTgt spid="52"/>
                                        </p:tgtEl>
                                        <p:attrNameLst>
                                          <p:attrName>style.visibility</p:attrName>
                                        </p:attrNameLst>
                                      </p:cBhvr>
                                      <p:to>
                                        <p:strVal val="visible"/>
                                      </p:to>
                                    </p:set>
                                    <p:animEffect transition="in" filter="fade">
                                      <p:cBhvr>
                                        <p:cTn id="123" dur="500"/>
                                        <p:tgtEl>
                                          <p:spTgt spid="52"/>
                                        </p:tgtEl>
                                      </p:cBhvr>
                                    </p:animEffect>
                                  </p:childTnLst>
                                </p:cTn>
                              </p:par>
                            </p:childTnLst>
                          </p:cTn>
                        </p:par>
                        <p:par>
                          <p:cTn id="124" fill="hold">
                            <p:stCondLst>
                              <p:cond delay="14850"/>
                            </p:stCondLst>
                            <p:childTnLst>
                              <p:par>
                                <p:cTn id="125" presetID="10" presetClass="entr" presetSubtype="0" fill="hold" grpId="0" nodeType="after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fade">
                                      <p:cBhvr>
                                        <p:cTn id="127" dur="500"/>
                                        <p:tgtEl>
                                          <p:spTgt spid="46"/>
                                        </p:tgtEl>
                                      </p:cBhvr>
                                    </p:animEffect>
                                  </p:childTnLst>
                                </p:cTn>
                              </p:par>
                            </p:childTnLst>
                          </p:cTn>
                        </p:par>
                        <p:par>
                          <p:cTn id="128" fill="hold">
                            <p:stCondLst>
                              <p:cond delay="15350"/>
                            </p:stCondLst>
                            <p:childTnLst>
                              <p:par>
                                <p:cTn id="129" presetID="10" presetClass="entr" presetSubtype="0" fill="hold" grpId="0" nodeType="afterEffect">
                                  <p:stCondLst>
                                    <p:cond delay="0"/>
                                  </p:stCondLst>
                                  <p:childTnLst>
                                    <p:set>
                                      <p:cBhvr>
                                        <p:cTn id="130" dur="1" fill="hold">
                                          <p:stCondLst>
                                            <p:cond delay="0"/>
                                          </p:stCondLst>
                                        </p:cTn>
                                        <p:tgtEl>
                                          <p:spTgt spid="64"/>
                                        </p:tgtEl>
                                        <p:attrNameLst>
                                          <p:attrName>style.visibility</p:attrName>
                                        </p:attrNameLst>
                                      </p:cBhvr>
                                      <p:to>
                                        <p:strVal val="visible"/>
                                      </p:to>
                                    </p:set>
                                    <p:animEffect transition="in" filter="fade">
                                      <p:cBhvr>
                                        <p:cTn id="131" dur="500"/>
                                        <p:tgtEl>
                                          <p:spTgt spid="64"/>
                                        </p:tgtEl>
                                      </p:cBhvr>
                                    </p:animEffect>
                                  </p:childTnLst>
                                </p:cTn>
                              </p:par>
                            </p:childTnLst>
                          </p:cTn>
                        </p:par>
                        <p:par>
                          <p:cTn id="132" fill="hold">
                            <p:stCondLst>
                              <p:cond delay="15850"/>
                            </p:stCondLst>
                            <p:childTnLst>
                              <p:par>
                                <p:cTn id="133" presetID="10" presetClass="entr" presetSubtype="0" fill="hold" grpId="0" nodeType="afterEffect">
                                  <p:stCondLst>
                                    <p:cond delay="0"/>
                                  </p:stCondLst>
                                  <p:childTnLst>
                                    <p:set>
                                      <p:cBhvr>
                                        <p:cTn id="134" dur="1" fill="hold">
                                          <p:stCondLst>
                                            <p:cond delay="0"/>
                                          </p:stCondLst>
                                        </p:cTn>
                                        <p:tgtEl>
                                          <p:spTgt spid="41"/>
                                        </p:tgtEl>
                                        <p:attrNameLst>
                                          <p:attrName>style.visibility</p:attrName>
                                        </p:attrNameLst>
                                      </p:cBhvr>
                                      <p:to>
                                        <p:strVal val="visible"/>
                                      </p:to>
                                    </p:set>
                                    <p:animEffect transition="in" filter="fade">
                                      <p:cBhvr>
                                        <p:cTn id="135" dur="500"/>
                                        <p:tgtEl>
                                          <p:spTgt spid="41"/>
                                        </p:tgtEl>
                                      </p:cBhvr>
                                    </p:animEffect>
                                  </p:childTnLst>
                                </p:cTn>
                              </p:par>
                            </p:childTnLst>
                          </p:cTn>
                        </p:par>
                        <p:par>
                          <p:cTn id="136" fill="hold">
                            <p:stCondLst>
                              <p:cond delay="16350"/>
                            </p:stCondLst>
                            <p:childTnLst>
                              <p:par>
                                <p:cTn id="137" presetID="10" presetClass="entr" presetSubtype="0" fill="hold" grpId="0" nodeType="afterEffect">
                                  <p:stCondLst>
                                    <p:cond delay="0"/>
                                  </p:stCondLst>
                                  <p:childTnLst>
                                    <p:set>
                                      <p:cBhvr>
                                        <p:cTn id="138" dur="1" fill="hold">
                                          <p:stCondLst>
                                            <p:cond delay="0"/>
                                          </p:stCondLst>
                                        </p:cTn>
                                        <p:tgtEl>
                                          <p:spTgt spid="42"/>
                                        </p:tgtEl>
                                        <p:attrNameLst>
                                          <p:attrName>style.visibility</p:attrName>
                                        </p:attrNameLst>
                                      </p:cBhvr>
                                      <p:to>
                                        <p:strVal val="visible"/>
                                      </p:to>
                                    </p:set>
                                    <p:animEffect transition="in" filter="fade">
                                      <p:cBhvr>
                                        <p:cTn id="139" dur="500"/>
                                        <p:tgtEl>
                                          <p:spTgt spid="42"/>
                                        </p:tgtEl>
                                      </p:cBhvr>
                                    </p:animEffect>
                                  </p:childTnLst>
                                </p:cTn>
                              </p:par>
                            </p:childTnLst>
                          </p:cTn>
                        </p:par>
                        <p:par>
                          <p:cTn id="140" fill="hold">
                            <p:stCondLst>
                              <p:cond delay="16850"/>
                            </p:stCondLst>
                            <p:childTnLst>
                              <p:par>
                                <p:cTn id="141" presetID="10" presetClass="entr" presetSubtype="0" fill="hold" nodeType="afterEffect">
                                  <p:stCondLst>
                                    <p:cond delay="0"/>
                                  </p:stCondLst>
                                  <p:childTnLst>
                                    <p:set>
                                      <p:cBhvr>
                                        <p:cTn id="142" dur="1" fill="hold">
                                          <p:stCondLst>
                                            <p:cond delay="0"/>
                                          </p:stCondLst>
                                        </p:cTn>
                                        <p:tgtEl>
                                          <p:spTgt spid="57"/>
                                        </p:tgtEl>
                                        <p:attrNameLst>
                                          <p:attrName>style.visibility</p:attrName>
                                        </p:attrNameLst>
                                      </p:cBhvr>
                                      <p:to>
                                        <p:strVal val="visible"/>
                                      </p:to>
                                    </p:set>
                                    <p:animEffect transition="in" filter="fade">
                                      <p:cBhvr>
                                        <p:cTn id="143" dur="500"/>
                                        <p:tgtEl>
                                          <p:spTgt spid="57"/>
                                        </p:tgtEl>
                                      </p:cBhvr>
                                    </p:animEffect>
                                  </p:childTnLst>
                                </p:cTn>
                              </p:par>
                            </p:childTnLst>
                          </p:cTn>
                        </p:par>
                        <p:par>
                          <p:cTn id="144" fill="hold">
                            <p:stCondLst>
                              <p:cond delay="17350"/>
                            </p:stCondLst>
                            <p:childTnLst>
                              <p:par>
                                <p:cTn id="145" presetID="10" presetClass="entr" presetSubtype="0" fill="hold" nodeType="afterEffect">
                                  <p:stCondLst>
                                    <p:cond delay="0"/>
                                  </p:stCondLst>
                                  <p:childTnLst>
                                    <p:set>
                                      <p:cBhvr>
                                        <p:cTn id="146" dur="1" fill="hold">
                                          <p:stCondLst>
                                            <p:cond delay="0"/>
                                          </p:stCondLst>
                                        </p:cTn>
                                        <p:tgtEl>
                                          <p:spTgt spid="58"/>
                                        </p:tgtEl>
                                        <p:attrNameLst>
                                          <p:attrName>style.visibility</p:attrName>
                                        </p:attrNameLst>
                                      </p:cBhvr>
                                      <p:to>
                                        <p:strVal val="visible"/>
                                      </p:to>
                                    </p:set>
                                    <p:animEffect transition="in" filter="fade">
                                      <p:cBhvr>
                                        <p:cTn id="147" dur="500"/>
                                        <p:tgtEl>
                                          <p:spTgt spid="58"/>
                                        </p:tgtEl>
                                      </p:cBhvr>
                                    </p:animEffect>
                                  </p:childTnLst>
                                </p:cTn>
                              </p:par>
                            </p:childTnLst>
                          </p:cTn>
                        </p:par>
                        <p:par>
                          <p:cTn id="148" fill="hold">
                            <p:stCondLst>
                              <p:cond delay="17850"/>
                            </p:stCondLst>
                            <p:childTnLst>
                              <p:par>
                                <p:cTn id="149" presetID="10" presetClass="entr" presetSubtype="0" fill="hold" grpId="0" nodeType="afterEffect">
                                  <p:stCondLst>
                                    <p:cond delay="0"/>
                                  </p:stCondLst>
                                  <p:childTnLst>
                                    <p:set>
                                      <p:cBhvr>
                                        <p:cTn id="150" dur="1" fill="hold">
                                          <p:stCondLst>
                                            <p:cond delay="0"/>
                                          </p:stCondLst>
                                        </p:cTn>
                                        <p:tgtEl>
                                          <p:spTgt spid="59"/>
                                        </p:tgtEl>
                                        <p:attrNameLst>
                                          <p:attrName>style.visibility</p:attrName>
                                        </p:attrNameLst>
                                      </p:cBhvr>
                                      <p:to>
                                        <p:strVal val="visible"/>
                                      </p:to>
                                    </p:set>
                                    <p:animEffect transition="in" filter="fade">
                                      <p:cBhvr>
                                        <p:cTn id="151" dur="500"/>
                                        <p:tgtEl>
                                          <p:spTgt spid="59"/>
                                        </p:tgtEl>
                                      </p:cBhvr>
                                    </p:animEffect>
                                  </p:childTnLst>
                                </p:cTn>
                              </p:par>
                            </p:childTnLst>
                          </p:cTn>
                        </p:par>
                        <p:par>
                          <p:cTn id="152" fill="hold">
                            <p:stCondLst>
                              <p:cond delay="18350"/>
                            </p:stCondLst>
                            <p:childTnLst>
                              <p:par>
                                <p:cTn id="153" presetID="10" presetClass="entr" presetSubtype="0" fill="hold" grpId="0" nodeType="afterEffect">
                                  <p:stCondLst>
                                    <p:cond delay="0"/>
                                  </p:stCondLst>
                                  <p:childTnLst>
                                    <p:set>
                                      <p:cBhvr>
                                        <p:cTn id="154" dur="1" fill="hold">
                                          <p:stCondLst>
                                            <p:cond delay="0"/>
                                          </p:stCondLst>
                                        </p:cTn>
                                        <p:tgtEl>
                                          <p:spTgt spid="65"/>
                                        </p:tgtEl>
                                        <p:attrNameLst>
                                          <p:attrName>style.visibility</p:attrName>
                                        </p:attrNameLst>
                                      </p:cBhvr>
                                      <p:to>
                                        <p:strVal val="visible"/>
                                      </p:to>
                                    </p:set>
                                    <p:animEffect transition="in" filter="fade">
                                      <p:cBhvr>
                                        <p:cTn id="15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8" grpId="0"/>
      <p:bldP spid="29" grpId="0" animBg="1"/>
      <p:bldP spid="31"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59" grpId="0" animBg="1"/>
      <p:bldP spid="60" grpId="0" animBg="1"/>
      <p:bldP spid="61" grpId="0"/>
      <p:bldP spid="62" grpId="0"/>
      <p:bldP spid="63" grpId="0"/>
      <p:bldP spid="64" grpId="0"/>
      <p:bldP spid="6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bg1">
                    <a:lumMod val="50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Straight Arrow Connector 48"/>
          <p:cNvCxnSpPr/>
          <p:nvPr/>
        </p:nvCxnSpPr>
        <p:spPr>
          <a:xfrm>
            <a:off x="251" y="2734909"/>
            <a:ext cx="8387759" cy="0"/>
          </a:xfrm>
          <a:prstGeom prst="straightConnector1">
            <a:avLst/>
          </a:prstGeom>
          <a:ln w="114300">
            <a:solidFill>
              <a:srgbClr val="77A9D3"/>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oup 11"/>
          <p:cNvGrpSpPr/>
          <p:nvPr/>
        </p:nvGrpSpPr>
        <p:grpSpPr>
          <a:xfrm>
            <a:off x="5373527" y="2421266"/>
            <a:ext cx="1696962" cy="191035"/>
            <a:chOff x="7163516" y="3227357"/>
            <a:chExt cx="2262348" cy="254634"/>
          </a:xfrm>
          <a:solidFill>
            <a:srgbClr val="A491BB"/>
          </a:solidFill>
        </p:grpSpPr>
        <p:sp>
          <p:nvSpPr>
            <p:cNvPr id="34" name="Rectangle 51"/>
            <p:cNvSpPr/>
            <p:nvPr/>
          </p:nvSpPr>
          <p:spPr>
            <a:xfrm>
              <a:off x="7163516" y="3300674"/>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Oval 57"/>
            <p:cNvSpPr/>
            <p:nvPr/>
          </p:nvSpPr>
          <p:spPr>
            <a:xfrm>
              <a:off x="9171230"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6" name="Text Placeholder 32"/>
          <p:cNvSpPr txBox="1"/>
          <p:nvPr/>
        </p:nvSpPr>
        <p:spPr>
          <a:xfrm>
            <a:off x="1546786" y="1970032"/>
            <a:ext cx="1237902" cy="39389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37" name="Text Placeholder 33"/>
          <p:cNvSpPr txBox="1"/>
          <p:nvPr/>
        </p:nvSpPr>
        <p:spPr>
          <a:xfrm>
            <a:off x="1546787" y="1768427"/>
            <a:ext cx="932645" cy="18466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Oval 60"/>
          <p:cNvSpPr>
            <a:spLocks noChangeAspect="1"/>
          </p:cNvSpPr>
          <p:nvPr/>
        </p:nvSpPr>
        <p:spPr>
          <a:xfrm>
            <a:off x="1958715" y="1257802"/>
            <a:ext cx="414043" cy="414122"/>
          </a:xfrm>
          <a:prstGeom prst="ellipse">
            <a:avLst/>
          </a:prstGeom>
          <a:solidFill>
            <a:srgbClr val="A491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zh-CN" altLang="en-US" sz="10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Text Placeholder 32"/>
          <p:cNvSpPr txBox="1"/>
          <p:nvPr/>
        </p:nvSpPr>
        <p:spPr>
          <a:xfrm>
            <a:off x="3153113" y="1970032"/>
            <a:ext cx="1237902" cy="39389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40" name="Text Placeholder 33"/>
          <p:cNvSpPr txBox="1"/>
          <p:nvPr/>
        </p:nvSpPr>
        <p:spPr>
          <a:xfrm>
            <a:off x="3153114" y="1768427"/>
            <a:ext cx="932645" cy="18466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Oval 63"/>
          <p:cNvSpPr>
            <a:spLocks noChangeAspect="1"/>
          </p:cNvSpPr>
          <p:nvPr/>
        </p:nvSpPr>
        <p:spPr>
          <a:xfrm>
            <a:off x="3565042" y="1257802"/>
            <a:ext cx="414043" cy="414122"/>
          </a:xfrm>
          <a:prstGeom prst="ellipse">
            <a:avLst/>
          </a:prstGeom>
          <a:solidFill>
            <a:srgbClr val="A491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zh-CN" altLang="en-US" sz="10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Text Placeholder 32"/>
          <p:cNvSpPr txBox="1"/>
          <p:nvPr/>
        </p:nvSpPr>
        <p:spPr>
          <a:xfrm>
            <a:off x="4748195" y="1970032"/>
            <a:ext cx="1237902" cy="39389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43" name="Text Placeholder 33"/>
          <p:cNvSpPr txBox="1"/>
          <p:nvPr/>
        </p:nvSpPr>
        <p:spPr>
          <a:xfrm>
            <a:off x="4748195" y="1768427"/>
            <a:ext cx="932645" cy="18466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Oval 66"/>
          <p:cNvSpPr>
            <a:spLocks noChangeAspect="1"/>
          </p:cNvSpPr>
          <p:nvPr/>
        </p:nvSpPr>
        <p:spPr>
          <a:xfrm>
            <a:off x="5160124" y="1257802"/>
            <a:ext cx="414043" cy="414122"/>
          </a:xfrm>
          <a:prstGeom prst="ellipse">
            <a:avLst/>
          </a:prstGeom>
          <a:solidFill>
            <a:srgbClr val="A491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zh-CN" altLang="en-US" sz="10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Text Placeholder 32"/>
          <p:cNvSpPr txBox="1"/>
          <p:nvPr/>
        </p:nvSpPr>
        <p:spPr>
          <a:xfrm>
            <a:off x="6354521" y="1970032"/>
            <a:ext cx="1237902" cy="39389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46" name="Text Placeholder 33"/>
          <p:cNvSpPr txBox="1"/>
          <p:nvPr/>
        </p:nvSpPr>
        <p:spPr>
          <a:xfrm>
            <a:off x="6354522" y="1768427"/>
            <a:ext cx="932645" cy="18466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Oval 69"/>
          <p:cNvSpPr>
            <a:spLocks noChangeAspect="1"/>
          </p:cNvSpPr>
          <p:nvPr/>
        </p:nvSpPr>
        <p:spPr>
          <a:xfrm>
            <a:off x="6766451" y="1257802"/>
            <a:ext cx="414043" cy="414122"/>
          </a:xfrm>
          <a:prstGeom prst="ellipse">
            <a:avLst/>
          </a:prstGeom>
          <a:solidFill>
            <a:srgbClr val="A491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zh-CN" altLang="en-US" sz="10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8" name="Group 10"/>
          <p:cNvGrpSpPr/>
          <p:nvPr/>
        </p:nvGrpSpPr>
        <p:grpSpPr>
          <a:xfrm>
            <a:off x="5373527" y="2877095"/>
            <a:ext cx="1696962" cy="191035"/>
            <a:chOff x="7163516" y="3834942"/>
            <a:chExt cx="2262348" cy="254634"/>
          </a:xfrm>
          <a:solidFill>
            <a:srgbClr val="A491BB"/>
          </a:solidFill>
        </p:grpSpPr>
        <p:sp>
          <p:nvSpPr>
            <p:cNvPr id="49" name="Rectangle 72"/>
            <p:cNvSpPr/>
            <p:nvPr/>
          </p:nvSpPr>
          <p:spPr>
            <a:xfrm>
              <a:off x="7163516" y="3908259"/>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Oval 78"/>
            <p:cNvSpPr/>
            <p:nvPr/>
          </p:nvSpPr>
          <p:spPr>
            <a:xfrm>
              <a:off x="9171230"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1" name="Text Placeholder 32"/>
          <p:cNvSpPr txBox="1"/>
          <p:nvPr/>
        </p:nvSpPr>
        <p:spPr>
          <a:xfrm>
            <a:off x="1546786" y="4028661"/>
            <a:ext cx="1237902" cy="39389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52" name="Text Placeholder 33"/>
          <p:cNvSpPr txBox="1"/>
          <p:nvPr/>
        </p:nvSpPr>
        <p:spPr>
          <a:xfrm>
            <a:off x="1546787" y="3837064"/>
            <a:ext cx="932645" cy="18466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Oval 81"/>
          <p:cNvSpPr>
            <a:spLocks noChangeAspect="1"/>
          </p:cNvSpPr>
          <p:nvPr/>
        </p:nvSpPr>
        <p:spPr>
          <a:xfrm>
            <a:off x="1958715" y="3326439"/>
            <a:ext cx="414043" cy="414122"/>
          </a:xfrm>
          <a:prstGeom prst="ellipse">
            <a:avLst/>
          </a:prstGeom>
          <a:solidFill>
            <a:srgbClr val="A491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zh-CN" altLang="en-US" sz="10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Text Placeholder 32"/>
          <p:cNvSpPr txBox="1"/>
          <p:nvPr/>
        </p:nvSpPr>
        <p:spPr>
          <a:xfrm>
            <a:off x="3153113" y="4028661"/>
            <a:ext cx="1237902" cy="39389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55" name="Text Placeholder 33"/>
          <p:cNvSpPr txBox="1"/>
          <p:nvPr/>
        </p:nvSpPr>
        <p:spPr>
          <a:xfrm>
            <a:off x="3153114" y="3837064"/>
            <a:ext cx="932645" cy="18466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Oval 84"/>
          <p:cNvSpPr>
            <a:spLocks noChangeAspect="1"/>
          </p:cNvSpPr>
          <p:nvPr/>
        </p:nvSpPr>
        <p:spPr>
          <a:xfrm>
            <a:off x="3565042" y="3326439"/>
            <a:ext cx="414043" cy="414122"/>
          </a:xfrm>
          <a:prstGeom prst="ellipse">
            <a:avLst/>
          </a:prstGeom>
          <a:solidFill>
            <a:srgbClr val="A491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zh-CN" altLang="en-US" sz="10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Text Placeholder 32"/>
          <p:cNvSpPr txBox="1"/>
          <p:nvPr/>
        </p:nvSpPr>
        <p:spPr>
          <a:xfrm>
            <a:off x="4748195" y="4028661"/>
            <a:ext cx="1237902" cy="39389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58" name="Text Placeholder 33"/>
          <p:cNvSpPr txBox="1"/>
          <p:nvPr/>
        </p:nvSpPr>
        <p:spPr>
          <a:xfrm>
            <a:off x="4748195" y="3837064"/>
            <a:ext cx="932645" cy="18466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Oval 87"/>
          <p:cNvSpPr>
            <a:spLocks noChangeAspect="1"/>
          </p:cNvSpPr>
          <p:nvPr/>
        </p:nvSpPr>
        <p:spPr>
          <a:xfrm>
            <a:off x="5160124" y="3326439"/>
            <a:ext cx="414043" cy="414122"/>
          </a:xfrm>
          <a:prstGeom prst="ellipse">
            <a:avLst/>
          </a:prstGeom>
          <a:solidFill>
            <a:srgbClr val="A491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zh-CN" altLang="en-US" sz="10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Text Placeholder 32"/>
          <p:cNvSpPr txBox="1"/>
          <p:nvPr/>
        </p:nvSpPr>
        <p:spPr>
          <a:xfrm>
            <a:off x="6354521" y="4028661"/>
            <a:ext cx="1237902" cy="39389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61" name="Text Placeholder 33"/>
          <p:cNvSpPr txBox="1"/>
          <p:nvPr/>
        </p:nvSpPr>
        <p:spPr>
          <a:xfrm>
            <a:off x="6354522" y="3837064"/>
            <a:ext cx="932645" cy="18466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Oval 90"/>
          <p:cNvSpPr>
            <a:spLocks noChangeAspect="1"/>
          </p:cNvSpPr>
          <p:nvPr/>
        </p:nvSpPr>
        <p:spPr>
          <a:xfrm>
            <a:off x="6766451" y="3326439"/>
            <a:ext cx="414043" cy="414122"/>
          </a:xfrm>
          <a:prstGeom prst="ellipse">
            <a:avLst/>
          </a:prstGeom>
          <a:solidFill>
            <a:srgbClr val="A491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zh-CN" altLang="en-US" sz="10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3" name="Group 6"/>
          <p:cNvGrpSpPr/>
          <p:nvPr/>
        </p:nvGrpSpPr>
        <p:grpSpPr>
          <a:xfrm>
            <a:off x="3772063" y="2421266"/>
            <a:ext cx="1696962" cy="191035"/>
            <a:chOff x="5028485" y="3227357"/>
            <a:chExt cx="2262348" cy="254634"/>
          </a:xfrm>
          <a:solidFill>
            <a:srgbClr val="A491BB"/>
          </a:solidFill>
        </p:grpSpPr>
        <p:sp>
          <p:nvSpPr>
            <p:cNvPr id="64" name="Rectangle 50"/>
            <p:cNvSpPr/>
            <p:nvPr/>
          </p:nvSpPr>
          <p:spPr>
            <a:xfrm>
              <a:off x="5028485" y="3300674"/>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Oval 56"/>
            <p:cNvSpPr/>
            <p:nvPr/>
          </p:nvSpPr>
          <p:spPr>
            <a:xfrm>
              <a:off x="7036199"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6" name="Group 9"/>
          <p:cNvGrpSpPr/>
          <p:nvPr/>
        </p:nvGrpSpPr>
        <p:grpSpPr>
          <a:xfrm>
            <a:off x="3772063" y="2877095"/>
            <a:ext cx="1696962" cy="191035"/>
            <a:chOff x="5028485" y="3834942"/>
            <a:chExt cx="2262348" cy="254634"/>
          </a:xfrm>
          <a:solidFill>
            <a:srgbClr val="A491BB"/>
          </a:solidFill>
        </p:grpSpPr>
        <p:sp>
          <p:nvSpPr>
            <p:cNvPr id="67" name="Rectangle 71"/>
            <p:cNvSpPr/>
            <p:nvPr/>
          </p:nvSpPr>
          <p:spPr>
            <a:xfrm>
              <a:off x="5028485" y="3908259"/>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Oval 77"/>
            <p:cNvSpPr/>
            <p:nvPr/>
          </p:nvSpPr>
          <p:spPr>
            <a:xfrm>
              <a:off x="7036199"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9" name="Group 4"/>
          <p:cNvGrpSpPr/>
          <p:nvPr/>
        </p:nvGrpSpPr>
        <p:grpSpPr>
          <a:xfrm>
            <a:off x="2230039" y="2421266"/>
            <a:ext cx="1637523" cy="191035"/>
            <a:chOff x="2972698" y="3227357"/>
            <a:chExt cx="2183104" cy="254634"/>
          </a:xfrm>
          <a:solidFill>
            <a:srgbClr val="A491BB"/>
          </a:solidFill>
        </p:grpSpPr>
        <p:sp>
          <p:nvSpPr>
            <p:cNvPr id="70" name="Rectangle 53"/>
            <p:cNvSpPr/>
            <p:nvPr/>
          </p:nvSpPr>
          <p:spPr>
            <a:xfrm>
              <a:off x="2972698" y="3300674"/>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Oval 54"/>
            <p:cNvSpPr/>
            <p:nvPr/>
          </p:nvSpPr>
          <p:spPr>
            <a:xfrm>
              <a:off x="4901168"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2" name="Group 1"/>
          <p:cNvGrpSpPr/>
          <p:nvPr/>
        </p:nvGrpSpPr>
        <p:grpSpPr>
          <a:xfrm>
            <a:off x="251" y="2421266"/>
            <a:ext cx="2265848" cy="191035"/>
            <a:chOff x="0" y="3227357"/>
            <a:chExt cx="3020771" cy="254634"/>
          </a:xfrm>
          <a:solidFill>
            <a:srgbClr val="A491BB"/>
          </a:solidFill>
        </p:grpSpPr>
        <p:sp>
          <p:nvSpPr>
            <p:cNvPr id="73" name="Rectangle 52"/>
            <p:cNvSpPr/>
            <p:nvPr/>
          </p:nvSpPr>
          <p:spPr>
            <a:xfrm>
              <a:off x="0" y="3300674"/>
              <a:ext cx="28829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Oval 55"/>
            <p:cNvSpPr/>
            <p:nvPr/>
          </p:nvSpPr>
          <p:spPr>
            <a:xfrm>
              <a:off x="2766137"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5" name="Group 5"/>
          <p:cNvGrpSpPr/>
          <p:nvPr/>
        </p:nvGrpSpPr>
        <p:grpSpPr>
          <a:xfrm>
            <a:off x="2230039" y="2877095"/>
            <a:ext cx="1637523" cy="191035"/>
            <a:chOff x="2972698" y="3834942"/>
            <a:chExt cx="2183104" cy="254634"/>
          </a:xfrm>
          <a:solidFill>
            <a:srgbClr val="A491BB"/>
          </a:solidFill>
        </p:grpSpPr>
        <p:sp>
          <p:nvSpPr>
            <p:cNvPr id="76" name="Rectangle 74"/>
            <p:cNvSpPr/>
            <p:nvPr/>
          </p:nvSpPr>
          <p:spPr>
            <a:xfrm>
              <a:off x="2972698" y="3908259"/>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Oval 75"/>
            <p:cNvSpPr/>
            <p:nvPr/>
          </p:nvSpPr>
          <p:spPr>
            <a:xfrm>
              <a:off x="4901168"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8" name="Group 2"/>
          <p:cNvGrpSpPr/>
          <p:nvPr/>
        </p:nvGrpSpPr>
        <p:grpSpPr>
          <a:xfrm>
            <a:off x="251" y="2877095"/>
            <a:ext cx="2265848" cy="191035"/>
            <a:chOff x="0" y="3834942"/>
            <a:chExt cx="3020771" cy="254634"/>
          </a:xfrm>
          <a:solidFill>
            <a:srgbClr val="A491BB"/>
          </a:solidFill>
        </p:grpSpPr>
        <p:sp>
          <p:nvSpPr>
            <p:cNvPr id="79" name="Rectangle 73"/>
            <p:cNvSpPr/>
            <p:nvPr/>
          </p:nvSpPr>
          <p:spPr>
            <a:xfrm>
              <a:off x="0" y="3908259"/>
              <a:ext cx="2924175"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Oval 76"/>
            <p:cNvSpPr/>
            <p:nvPr/>
          </p:nvSpPr>
          <p:spPr>
            <a:xfrm>
              <a:off x="2766137"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wipe(left)">
                                      <p:cBhvr>
                                        <p:cTn id="16" dur="500"/>
                                        <p:tgtEl>
                                          <p:spTgt spid="72"/>
                                        </p:tgtEl>
                                      </p:cBhvr>
                                    </p:animEffect>
                                  </p:childTnLst>
                                </p:cTn>
                              </p:par>
                              <p:par>
                                <p:cTn id="17" presetID="22" presetClass="entr" presetSubtype="8"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wipe(left)">
                                      <p:cBhvr>
                                        <p:cTn id="19" dur="500"/>
                                        <p:tgtEl>
                                          <p:spTgt spid="7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9"/>
                                        </p:tgtEl>
                                        <p:attrNameLst>
                                          <p:attrName>style.visibility</p:attrName>
                                        </p:attrNameLst>
                                      </p:cBhvr>
                                      <p:to>
                                        <p:strVal val="visible"/>
                                      </p:to>
                                    </p:set>
                                    <p:animEffect transition="in" filter="wipe(left)">
                                      <p:cBhvr>
                                        <p:cTn id="44" dur="500"/>
                                        <p:tgtEl>
                                          <p:spTgt spid="69"/>
                                        </p:tgtEl>
                                      </p:cBhvr>
                                    </p:animEffect>
                                  </p:childTnLst>
                                </p:cTn>
                              </p:par>
                              <p:par>
                                <p:cTn id="45" presetID="22" presetClass="entr" presetSubtype="8" fill="hold" nodeType="with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wipe(left)">
                                      <p:cBhvr>
                                        <p:cTn id="47" dur="500"/>
                                        <p:tgtEl>
                                          <p:spTgt spid="7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5"/>
                                        </p:tgtEl>
                                        <p:attrNameLst>
                                          <p:attrName>style.visibility</p:attrName>
                                        </p:attrNameLst>
                                      </p:cBhvr>
                                      <p:to>
                                        <p:strVal val="visible"/>
                                      </p:to>
                                    </p:set>
                                    <p:animEffect transition="in" filter="fade">
                                      <p:cBhvr>
                                        <p:cTn id="64" dur="500"/>
                                        <p:tgtEl>
                                          <p:spTgt spid="5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500"/>
                                        <p:tgtEl>
                                          <p:spTgt spid="5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wipe(left)">
                                      <p:cBhvr>
                                        <p:cTn id="72" dur="500"/>
                                        <p:tgtEl>
                                          <p:spTgt spid="63"/>
                                        </p:tgtEl>
                                      </p:cBhvr>
                                    </p:animEffect>
                                  </p:childTnLst>
                                </p:cTn>
                              </p:par>
                              <p:par>
                                <p:cTn id="73" presetID="22" presetClass="entr" presetSubtype="8" fill="hold" nodeType="with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wipe(left)">
                                      <p:cBhvr>
                                        <p:cTn id="75" dur="500"/>
                                        <p:tgtEl>
                                          <p:spTgt spid="66"/>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2"/>
                                        </p:tgtEl>
                                        <p:attrNameLst>
                                          <p:attrName>style.visibility</p:attrName>
                                        </p:attrNameLst>
                                      </p:cBhvr>
                                      <p:to>
                                        <p:strVal val="visible"/>
                                      </p:to>
                                    </p:set>
                                    <p:animEffect transition="in" filter="fade">
                                      <p:cBhvr>
                                        <p:cTn id="80" dur="500"/>
                                        <p:tgtEl>
                                          <p:spTgt spid="42"/>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fade">
                                      <p:cBhvr>
                                        <p:cTn id="83" dur="500"/>
                                        <p:tgtEl>
                                          <p:spTgt spid="43"/>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fade">
                                      <p:cBhvr>
                                        <p:cTn id="86" dur="500"/>
                                        <p:tgtEl>
                                          <p:spTgt spid="44"/>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7"/>
                                        </p:tgtEl>
                                        <p:attrNameLst>
                                          <p:attrName>style.visibility</p:attrName>
                                        </p:attrNameLst>
                                      </p:cBhvr>
                                      <p:to>
                                        <p:strVal val="visible"/>
                                      </p:to>
                                    </p:set>
                                    <p:animEffect transition="in" filter="fade">
                                      <p:cBhvr>
                                        <p:cTn id="89" dur="500"/>
                                        <p:tgtEl>
                                          <p:spTgt spid="57"/>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8"/>
                                        </p:tgtEl>
                                        <p:attrNameLst>
                                          <p:attrName>style.visibility</p:attrName>
                                        </p:attrNameLst>
                                      </p:cBhvr>
                                      <p:to>
                                        <p:strVal val="visible"/>
                                      </p:to>
                                    </p:set>
                                    <p:animEffect transition="in" filter="fade">
                                      <p:cBhvr>
                                        <p:cTn id="92" dur="500"/>
                                        <p:tgtEl>
                                          <p:spTgt spid="5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9"/>
                                        </p:tgtEl>
                                        <p:attrNameLst>
                                          <p:attrName>style.visibility</p:attrName>
                                        </p:attrNameLst>
                                      </p:cBhvr>
                                      <p:to>
                                        <p:strVal val="visible"/>
                                      </p:to>
                                    </p:set>
                                    <p:animEffect transition="in" filter="fade">
                                      <p:cBhvr>
                                        <p:cTn id="95" dur="500"/>
                                        <p:tgtEl>
                                          <p:spTgt spid="5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wipe(left)">
                                      <p:cBhvr>
                                        <p:cTn id="100" dur="500"/>
                                        <p:tgtEl>
                                          <p:spTgt spid="33"/>
                                        </p:tgtEl>
                                      </p:cBhvr>
                                    </p:animEffect>
                                  </p:childTnLst>
                                </p:cTn>
                              </p:par>
                              <p:par>
                                <p:cTn id="101" presetID="22" presetClass="entr" presetSubtype="8" fill="hold" nodeType="withEffect">
                                  <p:stCondLst>
                                    <p:cond delay="0"/>
                                  </p:stCondLst>
                                  <p:childTnLst>
                                    <p:set>
                                      <p:cBhvr>
                                        <p:cTn id="102" dur="1" fill="hold">
                                          <p:stCondLst>
                                            <p:cond delay="0"/>
                                          </p:stCondLst>
                                        </p:cTn>
                                        <p:tgtEl>
                                          <p:spTgt spid="48"/>
                                        </p:tgtEl>
                                        <p:attrNameLst>
                                          <p:attrName>style.visibility</p:attrName>
                                        </p:attrNameLst>
                                      </p:cBhvr>
                                      <p:to>
                                        <p:strVal val="visible"/>
                                      </p:to>
                                    </p:set>
                                    <p:animEffect transition="in" filter="wipe(left)">
                                      <p:cBhvr>
                                        <p:cTn id="103" dur="500"/>
                                        <p:tgtEl>
                                          <p:spTgt spid="48"/>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45"/>
                                        </p:tgtEl>
                                        <p:attrNameLst>
                                          <p:attrName>style.visibility</p:attrName>
                                        </p:attrNameLst>
                                      </p:cBhvr>
                                      <p:to>
                                        <p:strVal val="visible"/>
                                      </p:to>
                                    </p:set>
                                    <p:animEffect transition="in" filter="fade">
                                      <p:cBhvr>
                                        <p:cTn id="108" dur="500"/>
                                        <p:tgtEl>
                                          <p:spTgt spid="45"/>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fade">
                                      <p:cBhvr>
                                        <p:cTn id="111" dur="500"/>
                                        <p:tgtEl>
                                          <p:spTgt spid="46"/>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7"/>
                                        </p:tgtEl>
                                        <p:attrNameLst>
                                          <p:attrName>style.visibility</p:attrName>
                                        </p:attrNameLst>
                                      </p:cBhvr>
                                      <p:to>
                                        <p:strVal val="visible"/>
                                      </p:to>
                                    </p:set>
                                    <p:animEffect transition="in" filter="fade">
                                      <p:cBhvr>
                                        <p:cTn id="114" dur="500"/>
                                        <p:tgtEl>
                                          <p:spTgt spid="47"/>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60"/>
                                        </p:tgtEl>
                                        <p:attrNameLst>
                                          <p:attrName>style.visibility</p:attrName>
                                        </p:attrNameLst>
                                      </p:cBhvr>
                                      <p:to>
                                        <p:strVal val="visible"/>
                                      </p:to>
                                    </p:set>
                                    <p:animEffect transition="in" filter="fade">
                                      <p:cBhvr>
                                        <p:cTn id="117" dur="500"/>
                                        <p:tgtEl>
                                          <p:spTgt spid="60"/>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61"/>
                                        </p:tgtEl>
                                        <p:attrNameLst>
                                          <p:attrName>style.visibility</p:attrName>
                                        </p:attrNameLst>
                                      </p:cBhvr>
                                      <p:to>
                                        <p:strVal val="visible"/>
                                      </p:to>
                                    </p:set>
                                    <p:animEffect transition="in" filter="fade">
                                      <p:cBhvr>
                                        <p:cTn id="120" dur="500"/>
                                        <p:tgtEl>
                                          <p:spTgt spid="61"/>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62"/>
                                        </p:tgtEl>
                                        <p:attrNameLst>
                                          <p:attrName>style.visibility</p:attrName>
                                        </p:attrNameLst>
                                      </p:cBhvr>
                                      <p:to>
                                        <p:strVal val="visible"/>
                                      </p:to>
                                    </p:set>
                                    <p:animEffect transition="in" filter="fade">
                                      <p:cBhvr>
                                        <p:cTn id="123" dur="500"/>
                                        <p:tgtEl>
                                          <p:spTgt spid="62"/>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31"/>
                                        </p:tgtEl>
                                        <p:attrNameLst>
                                          <p:attrName>style.visibility</p:attrName>
                                        </p:attrNameLst>
                                      </p:cBhvr>
                                      <p:to>
                                        <p:strVal val="visible"/>
                                      </p:to>
                                    </p:set>
                                    <p:animEffect transition="in" filter="wipe(left)">
                                      <p:cBhvr>
                                        <p:cTn id="12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p:bldP spid="37" grpId="0"/>
      <p:bldP spid="38" grpId="0" animBg="1"/>
      <p:bldP spid="39" grpId="0"/>
      <p:bldP spid="40" grpId="0"/>
      <p:bldP spid="41" grpId="0" animBg="1"/>
      <p:bldP spid="42" grpId="0"/>
      <p:bldP spid="43" grpId="0"/>
      <p:bldP spid="44" grpId="0" animBg="1"/>
      <p:bldP spid="45" grpId="0"/>
      <p:bldP spid="46" grpId="0"/>
      <p:bldP spid="47" grpId="0" animBg="1"/>
      <p:bldP spid="51" grpId="0"/>
      <p:bldP spid="52" grpId="0"/>
      <p:bldP spid="53" grpId="0" animBg="1"/>
      <p:bldP spid="54" grpId="0"/>
      <p:bldP spid="55" grpId="0"/>
      <p:bldP spid="56" grpId="0" animBg="1"/>
      <p:bldP spid="57" grpId="0"/>
      <p:bldP spid="58" grpId="0"/>
      <p:bldP spid="59" grpId="0" animBg="1"/>
      <p:bldP spid="60" grpId="0"/>
      <p:bldP spid="61" grpId="0"/>
      <p:bldP spid="6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8"/>
          <p:cNvSpPr txBox="1"/>
          <p:nvPr/>
        </p:nvSpPr>
        <p:spPr>
          <a:xfrm>
            <a:off x="3800970" y="1841219"/>
            <a:ext cx="2816801" cy="477054"/>
          </a:xfrm>
          <a:prstGeom prst="rect">
            <a:avLst/>
          </a:prstGeom>
          <a:noFill/>
        </p:spPr>
        <p:txBody>
          <a:bodyPr wrap="square" lIns="0" tIns="0" rIns="0" bIns="0" rtlCol="0">
            <a:spAutoFit/>
          </a:bodyPr>
          <a:lstStyle/>
          <a:p>
            <a:r>
              <a:rPr lang="zh-CN" altLang="en-US" sz="3100" dirty="0">
                <a:solidFill>
                  <a:srgbClr val="77A9D3"/>
                </a:solidFill>
                <a:latin typeface="微软雅黑" panose="020B0503020204020204" pitchFamily="34" charset="-122"/>
                <a:ea typeface="微软雅黑" panose="020B0503020204020204" pitchFamily="34" charset="-122"/>
                <a:cs typeface="+mn-ea"/>
                <a:sym typeface="+mn-lt"/>
              </a:rPr>
              <a:t>请替换文字内容</a:t>
            </a:r>
            <a:endParaRPr lang="en-GB" altLang="zh-CN" sz="3100" dirty="0">
              <a:solidFill>
                <a:srgbClr val="77A9D3"/>
              </a:solidFill>
              <a:latin typeface="微软雅黑" panose="020B0503020204020204" pitchFamily="34" charset="-122"/>
              <a:ea typeface="微软雅黑" panose="020B0503020204020204" pitchFamily="34" charset="-122"/>
              <a:cs typeface="+mn-ea"/>
              <a:sym typeface="+mn-lt"/>
            </a:endParaRPr>
          </a:p>
        </p:txBody>
      </p:sp>
      <p:sp>
        <p:nvSpPr>
          <p:cNvPr id="8" name="TextBox 49"/>
          <p:cNvSpPr txBox="1"/>
          <p:nvPr/>
        </p:nvSpPr>
        <p:spPr>
          <a:xfrm>
            <a:off x="3837634" y="2420997"/>
            <a:ext cx="2780138" cy="246221"/>
          </a:xfrm>
          <a:prstGeom prst="rect">
            <a:avLst/>
          </a:prstGeom>
          <a:noFill/>
        </p:spPr>
        <p:txBody>
          <a:bodyPr wrap="square" lIns="0" tIns="0" rIns="0" bIns="0" rtlCol="0">
            <a:spAutoFit/>
          </a:bodyPr>
          <a:lstStyle/>
          <a:p>
            <a:pPr eaLnBrk="0" hangingPunct="0"/>
            <a:r>
              <a:rPr lang="zh-CN" altLang="en-US" sz="800" dirty="0">
                <a:solidFill>
                  <a:srgbClr val="77A9D3"/>
                </a:solidFill>
                <a:latin typeface="微软雅黑" panose="020B0503020204020204" pitchFamily="34" charset="-122"/>
                <a:ea typeface="微软雅黑" panose="020B0503020204020204" pitchFamily="34" charset="-122"/>
                <a:cs typeface="+mn-ea"/>
                <a:sym typeface="+mn-lt"/>
              </a:rPr>
              <a:t>请替换文字内容，点击添加相关标题文字，修改文字内容</a:t>
            </a:r>
            <a:r>
              <a:rPr lang="zh-CN" altLang="en-US" sz="800" dirty="0" smtClean="0">
                <a:solidFill>
                  <a:srgbClr val="77A9D3"/>
                </a:solidFill>
                <a:latin typeface="微软雅黑" panose="020B0503020204020204" pitchFamily="34" charset="-122"/>
                <a:ea typeface="微软雅黑" panose="020B0503020204020204" pitchFamily="34" charset="-122"/>
                <a:cs typeface="+mn-ea"/>
                <a:sym typeface="+mn-lt"/>
              </a:rPr>
              <a:t>，</a:t>
            </a:r>
            <a:endParaRPr lang="en-US" altLang="zh-CN" sz="800" dirty="0" smtClean="0">
              <a:solidFill>
                <a:srgbClr val="77A9D3"/>
              </a:solidFill>
              <a:latin typeface="微软雅黑" panose="020B0503020204020204" pitchFamily="34" charset="-122"/>
              <a:ea typeface="微软雅黑" panose="020B0503020204020204" pitchFamily="34" charset="-122"/>
              <a:cs typeface="+mn-ea"/>
              <a:sym typeface="+mn-lt"/>
            </a:endParaRPr>
          </a:p>
          <a:p>
            <a:pPr eaLnBrk="0" hangingPunct="0"/>
            <a:r>
              <a:rPr lang="zh-CN" altLang="en-US" sz="800" dirty="0" smtClean="0">
                <a:solidFill>
                  <a:srgbClr val="77A9D3"/>
                </a:solidFill>
                <a:latin typeface="微软雅黑" panose="020B0503020204020204" pitchFamily="34" charset="-122"/>
                <a:ea typeface="微软雅黑" panose="020B0503020204020204" pitchFamily="34" charset="-122"/>
                <a:cs typeface="+mn-ea"/>
                <a:sym typeface="+mn-lt"/>
              </a:rPr>
              <a:t>也</a:t>
            </a:r>
            <a:r>
              <a:rPr lang="zh-CN" altLang="en-US" sz="800" dirty="0">
                <a:solidFill>
                  <a:srgbClr val="77A9D3"/>
                </a:solidFill>
                <a:latin typeface="微软雅黑" panose="020B0503020204020204" pitchFamily="34" charset="-122"/>
                <a:ea typeface="微软雅黑" panose="020B0503020204020204" pitchFamily="34" charset="-122"/>
                <a:cs typeface="+mn-ea"/>
                <a:sym typeface="+mn-lt"/>
              </a:rPr>
              <a:t>可以直接复制你的内容到此。</a:t>
            </a:r>
            <a:endParaRPr lang="zh-CN" altLang="en-US" sz="800" dirty="0">
              <a:solidFill>
                <a:srgbClr val="77A9D3"/>
              </a:solidFill>
              <a:latin typeface="微软雅黑" panose="020B0503020204020204" pitchFamily="34" charset="-122"/>
              <a:ea typeface="微软雅黑" panose="020B0503020204020204" pitchFamily="34" charset="-122"/>
              <a:cs typeface="+mn-ea"/>
              <a:sym typeface="+mn-lt"/>
            </a:endParaRPr>
          </a:p>
        </p:txBody>
      </p:sp>
      <p:sp>
        <p:nvSpPr>
          <p:cNvPr id="9" name="矩形 259"/>
          <p:cNvSpPr>
            <a:spLocks noChangeArrowheads="1"/>
          </p:cNvSpPr>
          <p:nvPr/>
        </p:nvSpPr>
        <p:spPr bwMode="auto">
          <a:xfrm>
            <a:off x="2315746" y="1388328"/>
            <a:ext cx="1562186" cy="157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60" tIns="31780" rIns="63560" bIns="3178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600" cap="all" spc="209" dirty="0" smtClean="0">
                <a:solidFill>
                  <a:srgbClr val="77A9D3"/>
                </a:solidFill>
                <a:latin typeface="Impact" panose="020B0806030902050204" pitchFamily="34" charset="0"/>
                <a:cs typeface="Arial" panose="020B0604020202020204" pitchFamily="34" charset="0"/>
              </a:rPr>
              <a:t>04</a:t>
            </a:r>
            <a:endParaRPr lang="zh-CN" altLang="en-US" sz="9600" cap="all" spc="209" dirty="0">
              <a:solidFill>
                <a:srgbClr val="77A9D3"/>
              </a:solidFill>
              <a:latin typeface="Impact" panose="020B0806030902050204" pitchFamily="34" charset="0"/>
              <a:cs typeface="Arial" panose="020B0604020202020204" pitchFamily="34" charset="0"/>
            </a:endParaRPr>
          </a:p>
        </p:txBody>
      </p:sp>
      <p:sp>
        <p:nvSpPr>
          <p:cNvPr id="10" name="椭圆 9"/>
          <p:cNvSpPr/>
          <p:nvPr/>
        </p:nvSpPr>
        <p:spPr>
          <a:xfrm>
            <a:off x="1951340" y="4046568"/>
            <a:ext cx="9289030" cy="7488832"/>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533670" y="3588098"/>
            <a:ext cx="9289030" cy="7488832"/>
          </a:xfrm>
          <a:prstGeom prst="ellipse">
            <a:avLst/>
          </a:prstGeom>
          <a:solidFill>
            <a:srgbClr val="3992DB">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83188" y="3732114"/>
            <a:ext cx="9289030" cy="7488832"/>
          </a:xfrm>
          <a:prstGeom prst="ellipse">
            <a:avLst/>
          </a:prstGeom>
          <a:solidFill>
            <a:srgbClr val="7030A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193671" y="4603895"/>
            <a:ext cx="9289030" cy="7488832"/>
          </a:xfrm>
          <a:prstGeom prst="ellipse">
            <a:avLst/>
          </a:prstGeom>
          <a:solidFill>
            <a:srgbClr val="7030A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par>
                          <p:cTn id="12" fill="hold">
                            <p:stCondLst>
                              <p:cond delay="5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9"/>
                                        </p:tgtEl>
                                      </p:cBhvr>
                                    </p:animEffect>
                                    <p:animScale>
                                      <p:cBhvr>
                                        <p:cTn id="15" dur="250" autoRev="1" fill="hold"/>
                                        <p:tgtEl>
                                          <p:spTgt spid="9"/>
                                        </p:tgtEl>
                                      </p:cBhvr>
                                      <p:by x="105000" y="105000"/>
                                    </p:animScale>
                                  </p:childTnLst>
                                </p:cTn>
                              </p:par>
                            </p:childTnLst>
                          </p:cTn>
                        </p:par>
                        <p:par>
                          <p:cTn id="16" fill="hold">
                            <p:stCondLst>
                              <p:cond delay="1049"/>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7"/>
                                        </p:tgtEl>
                                        <p:attrNameLst>
                                          <p:attrName>style.visibility</p:attrName>
                                        </p:attrNameLst>
                                      </p:cBhvr>
                                      <p:to>
                                        <p:strVal val="visible"/>
                                      </p:to>
                                    </p:set>
                                    <p:animEffect transition="in" filter="wipe(left)">
                                      <p:cBhvr>
                                        <p:cTn id="19" dur="200"/>
                                        <p:tgtEl>
                                          <p:spTgt spid="7"/>
                                        </p:tgtEl>
                                      </p:cBhvr>
                                    </p:animEffect>
                                  </p:childTnLst>
                                </p:cTn>
                              </p:par>
                              <p:par>
                                <p:cTn id="20" presetID="36" presetClass="emph" presetSubtype="0" fill="hold" grpId="1" nodeType="withEffect">
                                  <p:stCondLst>
                                    <p:cond delay="0"/>
                                  </p:stCondLst>
                                  <p:iterate type="lt">
                                    <p:tmPct val="30000"/>
                                  </p:iterate>
                                  <p:childTnLst>
                                    <p:animScale>
                                      <p:cBhvr>
                                        <p:cTn id="21" dur="50" autoRev="1" fill="hold">
                                          <p:stCondLst>
                                            <p:cond delay="0"/>
                                          </p:stCondLst>
                                        </p:cTn>
                                        <p:tgtEl>
                                          <p:spTgt spid="7"/>
                                        </p:tgtEl>
                                      </p:cBhvr>
                                      <p:to x="80000" y="100000"/>
                                    </p:animScale>
                                    <p:anim by="(#ppt_w*0.10)" calcmode="lin" valueType="num">
                                      <p:cBhvr>
                                        <p:cTn id="22" dur="50" autoRev="1" fill="hold">
                                          <p:stCondLst>
                                            <p:cond delay="0"/>
                                          </p:stCondLst>
                                        </p:cTn>
                                        <p:tgtEl>
                                          <p:spTgt spid="7"/>
                                        </p:tgtEl>
                                        <p:attrNameLst>
                                          <p:attrName>ppt_x</p:attrName>
                                        </p:attrNameLst>
                                      </p:cBhvr>
                                    </p:anim>
                                    <p:anim by="(-#ppt_w*0.10)" calcmode="lin" valueType="num">
                                      <p:cBhvr>
                                        <p:cTn id="23" dur="50" autoRev="1" fill="hold">
                                          <p:stCondLst>
                                            <p:cond delay="0"/>
                                          </p:stCondLst>
                                        </p:cTn>
                                        <p:tgtEl>
                                          <p:spTgt spid="7"/>
                                        </p:tgtEl>
                                        <p:attrNameLst>
                                          <p:attrName>ppt_y</p:attrName>
                                        </p:attrNameLst>
                                      </p:cBhvr>
                                    </p:anim>
                                    <p:animRot by="-480000">
                                      <p:cBhvr>
                                        <p:cTn id="24" dur="50" autoRev="1" fill="hold">
                                          <p:stCondLst>
                                            <p:cond delay="0"/>
                                          </p:stCondLst>
                                        </p:cTn>
                                        <p:tgtEl>
                                          <p:spTgt spid="7"/>
                                        </p:tgtEl>
                                        <p:attrNameLst>
                                          <p:attrName>r</p:attrName>
                                        </p:attrNameLst>
                                      </p:cBhvr>
                                    </p:animRot>
                                  </p:childTnLst>
                                </p:cTn>
                              </p:par>
                            </p:childTnLst>
                          </p:cTn>
                        </p:par>
                        <p:par>
                          <p:cTn id="25" fill="hold">
                            <p:stCondLst>
                              <p:cond delay="1609"/>
                            </p:stCondLst>
                            <p:childTnLst>
                              <p:par>
                                <p:cTn id="26" presetID="22" presetClass="entr" presetSubtype="8" fill="hold" grpId="0" nodeType="afterEffect">
                                  <p:stCondLst>
                                    <p:cond delay="0"/>
                                  </p:stCondLst>
                                  <p:iterate type="lt">
                                    <p:tmPct val="30000"/>
                                  </p:iterate>
                                  <p:childTnLst>
                                    <p:set>
                                      <p:cBhvr>
                                        <p:cTn id="27" dur="1" fill="hold">
                                          <p:stCondLst>
                                            <p:cond delay="0"/>
                                          </p:stCondLst>
                                        </p:cTn>
                                        <p:tgtEl>
                                          <p:spTgt spid="8"/>
                                        </p:tgtEl>
                                        <p:attrNameLst>
                                          <p:attrName>style.visibility</p:attrName>
                                        </p:attrNameLst>
                                      </p:cBhvr>
                                      <p:to>
                                        <p:strVal val="visible"/>
                                      </p:to>
                                    </p:set>
                                    <p:animEffect transition="in" filter="wipe(left)">
                                      <p:cBhvr>
                                        <p:cTn id="28" dur="200"/>
                                        <p:tgtEl>
                                          <p:spTgt spid="8"/>
                                        </p:tgtEl>
                                      </p:cBhvr>
                                    </p:animEffect>
                                  </p:childTnLst>
                                </p:cTn>
                              </p:par>
                              <p:par>
                                <p:cTn id="29" presetID="36" presetClass="emph" presetSubtype="0" fill="hold" grpId="1" nodeType="withEffect">
                                  <p:stCondLst>
                                    <p:cond delay="0"/>
                                  </p:stCondLst>
                                  <p:iterate type="lt">
                                    <p:tmPct val="30000"/>
                                  </p:iterate>
                                  <p:childTnLst>
                                    <p:animScale>
                                      <p:cBhvr>
                                        <p:cTn id="30" dur="50" autoRev="1" fill="hold">
                                          <p:stCondLst>
                                            <p:cond delay="0"/>
                                          </p:stCondLst>
                                        </p:cTn>
                                        <p:tgtEl>
                                          <p:spTgt spid="8"/>
                                        </p:tgtEl>
                                      </p:cBhvr>
                                      <p:to x="80000" y="100000"/>
                                    </p:animScale>
                                    <p:anim by="(#ppt_w*0.10)" calcmode="lin" valueType="num">
                                      <p:cBhvr>
                                        <p:cTn id="31" dur="50" autoRev="1" fill="hold">
                                          <p:stCondLst>
                                            <p:cond delay="0"/>
                                          </p:stCondLst>
                                        </p:cTn>
                                        <p:tgtEl>
                                          <p:spTgt spid="8"/>
                                        </p:tgtEl>
                                        <p:attrNameLst>
                                          <p:attrName>ppt_x</p:attrName>
                                        </p:attrNameLst>
                                      </p:cBhvr>
                                    </p:anim>
                                    <p:anim by="(-#ppt_w*0.10)" calcmode="lin" valueType="num">
                                      <p:cBhvr>
                                        <p:cTn id="32" dur="50" autoRev="1" fill="hold">
                                          <p:stCondLst>
                                            <p:cond delay="0"/>
                                          </p:stCondLst>
                                        </p:cTn>
                                        <p:tgtEl>
                                          <p:spTgt spid="8"/>
                                        </p:tgtEl>
                                        <p:attrNameLst>
                                          <p:attrName>ppt_y</p:attrName>
                                        </p:attrNameLst>
                                      </p:cBhvr>
                                    </p:anim>
                                    <p:animRot by="-480000">
                                      <p:cBhvr>
                                        <p:cTn id="33" dur="50" autoRev="1" fill="hold">
                                          <p:stCondLst>
                                            <p:cond delay="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9" grpId="0"/>
      <p:bldP spid="9"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bg1">
                    <a:lumMod val="50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Pentagon 14"/>
          <p:cNvSpPr/>
          <p:nvPr/>
        </p:nvSpPr>
        <p:spPr>
          <a:xfrm>
            <a:off x="5125221" y="1959424"/>
            <a:ext cx="2331479" cy="661950"/>
          </a:xfrm>
          <a:prstGeom prst="homePlate">
            <a:avLst/>
          </a:prstGeom>
          <a:solidFill>
            <a:srgbClr val="77A9D3"/>
          </a:solidFill>
          <a:ln>
            <a:noFill/>
          </a:ln>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Parallelogram 15"/>
          <p:cNvSpPr/>
          <p:nvPr/>
        </p:nvSpPr>
        <p:spPr>
          <a:xfrm rot="5400000">
            <a:off x="5249344" y="1835180"/>
            <a:ext cx="992926" cy="1241174"/>
          </a:xfrm>
          <a:prstGeom prst="parallelogram">
            <a:avLst>
              <a:gd name="adj" fmla="val 33167"/>
            </a:avLst>
          </a:prstGeom>
          <a:solidFill>
            <a:srgbClr val="A491BB"/>
          </a:solidFill>
          <a:ln>
            <a:noFill/>
          </a:ln>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Rectangle 16"/>
          <p:cNvSpPr/>
          <p:nvPr/>
        </p:nvSpPr>
        <p:spPr>
          <a:xfrm>
            <a:off x="4324465" y="2290400"/>
            <a:ext cx="2041931" cy="661950"/>
          </a:xfrm>
          <a:prstGeom prst="rect">
            <a:avLst/>
          </a:prstGeom>
          <a:solidFill>
            <a:srgbClr val="77A9D3"/>
          </a:solidFill>
          <a:ln>
            <a:noFill/>
          </a:ln>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Parallelogram 10"/>
          <p:cNvSpPr/>
          <p:nvPr/>
        </p:nvSpPr>
        <p:spPr>
          <a:xfrm rot="5400000">
            <a:off x="4448586" y="2166155"/>
            <a:ext cx="992926" cy="1241174"/>
          </a:xfrm>
          <a:prstGeom prst="parallelogram">
            <a:avLst>
              <a:gd name="adj" fmla="val 33167"/>
            </a:avLst>
          </a:prstGeom>
          <a:solidFill>
            <a:srgbClr val="A491BB"/>
          </a:solidFill>
          <a:ln>
            <a:noFill/>
          </a:ln>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Rectangle 7"/>
          <p:cNvSpPr/>
          <p:nvPr/>
        </p:nvSpPr>
        <p:spPr>
          <a:xfrm>
            <a:off x="3523708" y="2621516"/>
            <a:ext cx="2041931" cy="661950"/>
          </a:xfrm>
          <a:prstGeom prst="rect">
            <a:avLst/>
          </a:prstGeom>
          <a:solidFill>
            <a:srgbClr val="77A9D3"/>
          </a:solidFill>
          <a:ln>
            <a:noFill/>
          </a:ln>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Parallelogram 8"/>
          <p:cNvSpPr/>
          <p:nvPr/>
        </p:nvSpPr>
        <p:spPr>
          <a:xfrm rot="5400000">
            <a:off x="3647830" y="2497130"/>
            <a:ext cx="992926" cy="1241174"/>
          </a:xfrm>
          <a:prstGeom prst="parallelogram">
            <a:avLst>
              <a:gd name="adj" fmla="val 33167"/>
            </a:avLst>
          </a:prstGeom>
          <a:solidFill>
            <a:srgbClr val="A491BB"/>
          </a:solidFill>
          <a:ln>
            <a:noFill/>
          </a:ln>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Rectangle 6"/>
          <p:cNvSpPr/>
          <p:nvPr/>
        </p:nvSpPr>
        <p:spPr>
          <a:xfrm>
            <a:off x="2722949" y="2951662"/>
            <a:ext cx="2041931" cy="661950"/>
          </a:xfrm>
          <a:prstGeom prst="rect">
            <a:avLst/>
          </a:prstGeom>
          <a:solidFill>
            <a:srgbClr val="77A9D3"/>
          </a:solidFill>
          <a:ln>
            <a:noFill/>
          </a:ln>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Parallelogram 5"/>
          <p:cNvSpPr/>
          <p:nvPr/>
        </p:nvSpPr>
        <p:spPr>
          <a:xfrm rot="5400000">
            <a:off x="2847071" y="2828105"/>
            <a:ext cx="992926" cy="1241174"/>
          </a:xfrm>
          <a:prstGeom prst="parallelogram">
            <a:avLst>
              <a:gd name="adj" fmla="val 33167"/>
            </a:avLst>
          </a:prstGeom>
          <a:solidFill>
            <a:srgbClr val="A491BB"/>
          </a:solidFill>
          <a:ln>
            <a:noFill/>
          </a:ln>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Rectangle 4"/>
          <p:cNvSpPr/>
          <p:nvPr/>
        </p:nvSpPr>
        <p:spPr>
          <a:xfrm>
            <a:off x="0" y="3297116"/>
            <a:ext cx="3964123" cy="661950"/>
          </a:xfrm>
          <a:prstGeom prst="rect">
            <a:avLst/>
          </a:prstGeom>
          <a:solidFill>
            <a:srgbClr val="77A9D3"/>
          </a:solidFill>
          <a:ln>
            <a:noFill/>
          </a:ln>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5" name="Group 21"/>
          <p:cNvGrpSpPr/>
          <p:nvPr/>
        </p:nvGrpSpPr>
        <p:grpSpPr>
          <a:xfrm>
            <a:off x="4162363" y="3105924"/>
            <a:ext cx="382309" cy="382382"/>
            <a:chOff x="8780463" y="1906588"/>
            <a:chExt cx="360363" cy="360363"/>
          </a:xfrm>
          <a:solidFill>
            <a:schemeClr val="bg1"/>
          </a:solidFill>
        </p:grpSpPr>
        <p:sp>
          <p:nvSpPr>
            <p:cNvPr id="56" name="Freeform 93"/>
            <p:cNvSpPr>
              <a:spLocks noEditPoints="1"/>
            </p:cNvSpPr>
            <p:nvPr/>
          </p:nvSpPr>
          <p:spPr bwMode="auto">
            <a:xfrm>
              <a:off x="8780463" y="1938338"/>
              <a:ext cx="328613" cy="328613"/>
            </a:xfrm>
            <a:custGeom>
              <a:avLst/>
              <a:gdLst/>
              <a:ahLst/>
              <a:cxnLst>
                <a:cxn ang="0">
                  <a:pos x="80" y="3"/>
                </a:cxn>
                <a:cxn ang="0">
                  <a:pos x="73" y="0"/>
                </a:cxn>
                <a:cxn ang="0">
                  <a:pos x="66" y="3"/>
                </a:cxn>
                <a:cxn ang="0">
                  <a:pos x="61" y="9"/>
                </a:cxn>
                <a:cxn ang="0">
                  <a:pos x="58" y="15"/>
                </a:cxn>
                <a:cxn ang="0">
                  <a:pos x="60" y="20"/>
                </a:cxn>
                <a:cxn ang="0">
                  <a:pos x="8" y="41"/>
                </a:cxn>
                <a:cxn ang="0">
                  <a:pos x="1" y="50"/>
                </a:cxn>
                <a:cxn ang="0">
                  <a:pos x="4" y="60"/>
                </a:cxn>
                <a:cxn ang="0">
                  <a:pos x="53" y="108"/>
                </a:cxn>
                <a:cxn ang="0">
                  <a:pos x="61" y="112"/>
                </a:cxn>
                <a:cxn ang="0">
                  <a:pos x="61" y="112"/>
                </a:cxn>
                <a:cxn ang="0">
                  <a:pos x="63" y="111"/>
                </a:cxn>
                <a:cxn ang="0">
                  <a:pos x="72" y="104"/>
                </a:cxn>
                <a:cxn ang="0">
                  <a:pos x="92" y="53"/>
                </a:cxn>
                <a:cxn ang="0">
                  <a:pos x="97" y="55"/>
                </a:cxn>
                <a:cxn ang="0">
                  <a:pos x="104" y="52"/>
                </a:cxn>
                <a:cxn ang="0">
                  <a:pos x="110" y="46"/>
                </a:cxn>
                <a:cxn ang="0">
                  <a:pos x="112" y="40"/>
                </a:cxn>
                <a:cxn ang="0">
                  <a:pos x="110" y="33"/>
                </a:cxn>
                <a:cxn ang="0">
                  <a:pos x="80" y="3"/>
                </a:cxn>
                <a:cxn ang="0">
                  <a:pos x="65" y="102"/>
                </a:cxn>
                <a:cxn ang="0">
                  <a:pos x="62" y="104"/>
                </a:cxn>
                <a:cxn ang="0">
                  <a:pos x="61" y="104"/>
                </a:cxn>
                <a:cxn ang="0">
                  <a:pos x="58" y="103"/>
                </a:cxn>
                <a:cxn ang="0">
                  <a:pos x="9" y="55"/>
                </a:cxn>
                <a:cxn ang="0">
                  <a:pos x="8" y="51"/>
                </a:cxn>
                <a:cxn ang="0">
                  <a:pos x="11" y="48"/>
                </a:cxn>
                <a:cxn ang="0">
                  <a:pos x="34" y="39"/>
                </a:cxn>
                <a:cxn ang="0">
                  <a:pos x="83" y="56"/>
                </a:cxn>
                <a:cxn ang="0">
                  <a:pos x="65" y="102"/>
                </a:cxn>
                <a:cxn ang="0">
                  <a:pos x="104" y="41"/>
                </a:cxn>
                <a:cxn ang="0">
                  <a:pos x="99" y="46"/>
                </a:cxn>
                <a:cxn ang="0">
                  <a:pos x="96" y="46"/>
                </a:cxn>
                <a:cxn ang="0">
                  <a:pos x="89" y="40"/>
                </a:cxn>
                <a:cxn ang="0">
                  <a:pos x="84" y="53"/>
                </a:cxn>
                <a:cxn ang="0">
                  <a:pos x="84" y="52"/>
                </a:cxn>
                <a:cxn ang="0">
                  <a:pos x="50" y="38"/>
                </a:cxn>
                <a:cxn ang="0">
                  <a:pos x="40" y="36"/>
                </a:cxn>
                <a:cxn ang="0">
                  <a:pos x="73" y="23"/>
                </a:cxn>
                <a:cxn ang="0">
                  <a:pos x="66" y="17"/>
                </a:cxn>
                <a:cxn ang="0">
                  <a:pos x="66" y="14"/>
                </a:cxn>
                <a:cxn ang="0">
                  <a:pos x="72" y="9"/>
                </a:cxn>
                <a:cxn ang="0">
                  <a:pos x="75" y="9"/>
                </a:cxn>
                <a:cxn ang="0">
                  <a:pos x="104" y="38"/>
                </a:cxn>
                <a:cxn ang="0">
                  <a:pos x="104" y="41"/>
                </a:cxn>
                <a:cxn ang="0">
                  <a:pos x="104" y="41"/>
                </a:cxn>
                <a:cxn ang="0">
                  <a:pos x="104" y="41"/>
                </a:cxn>
              </a:cxnLst>
              <a:rect l="0" t="0" r="r" b="b"/>
              <a:pathLst>
                <a:path w="112" h="112">
                  <a:moveTo>
                    <a:pt x="80" y="3"/>
                  </a:moveTo>
                  <a:cubicBezTo>
                    <a:pt x="78" y="1"/>
                    <a:pt x="76" y="0"/>
                    <a:pt x="73" y="0"/>
                  </a:cubicBezTo>
                  <a:cubicBezTo>
                    <a:pt x="71" y="0"/>
                    <a:pt x="68" y="1"/>
                    <a:pt x="66" y="3"/>
                  </a:cubicBezTo>
                  <a:cubicBezTo>
                    <a:pt x="61" y="9"/>
                    <a:pt x="61" y="9"/>
                    <a:pt x="61" y="9"/>
                  </a:cubicBezTo>
                  <a:cubicBezTo>
                    <a:pt x="59" y="10"/>
                    <a:pt x="58" y="13"/>
                    <a:pt x="58" y="15"/>
                  </a:cubicBezTo>
                  <a:cubicBezTo>
                    <a:pt x="58" y="17"/>
                    <a:pt x="59" y="19"/>
                    <a:pt x="60" y="20"/>
                  </a:cubicBezTo>
                  <a:cubicBezTo>
                    <a:pt x="8" y="41"/>
                    <a:pt x="8" y="41"/>
                    <a:pt x="8" y="41"/>
                  </a:cubicBezTo>
                  <a:cubicBezTo>
                    <a:pt x="4" y="43"/>
                    <a:pt x="2" y="46"/>
                    <a:pt x="1" y="50"/>
                  </a:cubicBezTo>
                  <a:cubicBezTo>
                    <a:pt x="0" y="53"/>
                    <a:pt x="1" y="57"/>
                    <a:pt x="4" y="60"/>
                  </a:cubicBezTo>
                  <a:cubicBezTo>
                    <a:pt x="53" y="108"/>
                    <a:pt x="53" y="108"/>
                    <a:pt x="53" y="108"/>
                  </a:cubicBezTo>
                  <a:cubicBezTo>
                    <a:pt x="55" y="110"/>
                    <a:pt x="58" y="112"/>
                    <a:pt x="61" y="112"/>
                  </a:cubicBezTo>
                  <a:cubicBezTo>
                    <a:pt x="61" y="112"/>
                    <a:pt x="61" y="112"/>
                    <a:pt x="61" y="112"/>
                  </a:cubicBezTo>
                  <a:cubicBezTo>
                    <a:pt x="62" y="112"/>
                    <a:pt x="63" y="112"/>
                    <a:pt x="63" y="111"/>
                  </a:cubicBezTo>
                  <a:cubicBezTo>
                    <a:pt x="67" y="111"/>
                    <a:pt x="70" y="108"/>
                    <a:pt x="72" y="104"/>
                  </a:cubicBezTo>
                  <a:cubicBezTo>
                    <a:pt x="92" y="53"/>
                    <a:pt x="92" y="53"/>
                    <a:pt x="92" y="53"/>
                  </a:cubicBezTo>
                  <a:cubicBezTo>
                    <a:pt x="94" y="54"/>
                    <a:pt x="95" y="55"/>
                    <a:pt x="97" y="55"/>
                  </a:cubicBezTo>
                  <a:cubicBezTo>
                    <a:pt x="100" y="55"/>
                    <a:pt x="102" y="54"/>
                    <a:pt x="104" y="52"/>
                  </a:cubicBezTo>
                  <a:cubicBezTo>
                    <a:pt x="110" y="46"/>
                    <a:pt x="110" y="46"/>
                    <a:pt x="110" y="46"/>
                  </a:cubicBezTo>
                  <a:cubicBezTo>
                    <a:pt x="111" y="45"/>
                    <a:pt x="112" y="42"/>
                    <a:pt x="112" y="40"/>
                  </a:cubicBezTo>
                  <a:cubicBezTo>
                    <a:pt x="112" y="37"/>
                    <a:pt x="111" y="35"/>
                    <a:pt x="110" y="33"/>
                  </a:cubicBezTo>
                  <a:lnTo>
                    <a:pt x="80" y="3"/>
                  </a:lnTo>
                  <a:close/>
                  <a:moveTo>
                    <a:pt x="65" y="102"/>
                  </a:moveTo>
                  <a:cubicBezTo>
                    <a:pt x="64" y="103"/>
                    <a:pt x="63" y="104"/>
                    <a:pt x="62" y="104"/>
                  </a:cubicBezTo>
                  <a:cubicBezTo>
                    <a:pt x="61" y="104"/>
                    <a:pt x="61" y="104"/>
                    <a:pt x="61" y="104"/>
                  </a:cubicBezTo>
                  <a:cubicBezTo>
                    <a:pt x="60" y="104"/>
                    <a:pt x="59" y="104"/>
                    <a:pt x="58" y="103"/>
                  </a:cubicBezTo>
                  <a:cubicBezTo>
                    <a:pt x="9" y="55"/>
                    <a:pt x="9" y="55"/>
                    <a:pt x="9" y="55"/>
                  </a:cubicBezTo>
                  <a:cubicBezTo>
                    <a:pt x="9" y="54"/>
                    <a:pt x="8" y="52"/>
                    <a:pt x="8" y="51"/>
                  </a:cubicBezTo>
                  <a:cubicBezTo>
                    <a:pt x="9" y="50"/>
                    <a:pt x="9" y="49"/>
                    <a:pt x="11" y="48"/>
                  </a:cubicBezTo>
                  <a:cubicBezTo>
                    <a:pt x="34" y="39"/>
                    <a:pt x="34" y="39"/>
                    <a:pt x="34" y="39"/>
                  </a:cubicBezTo>
                  <a:cubicBezTo>
                    <a:pt x="51" y="44"/>
                    <a:pt x="67" y="39"/>
                    <a:pt x="83" y="56"/>
                  </a:cubicBezTo>
                  <a:lnTo>
                    <a:pt x="65" y="102"/>
                  </a:lnTo>
                  <a:close/>
                  <a:moveTo>
                    <a:pt x="104" y="41"/>
                  </a:moveTo>
                  <a:cubicBezTo>
                    <a:pt x="99" y="46"/>
                    <a:pt x="99" y="46"/>
                    <a:pt x="99" y="46"/>
                  </a:cubicBezTo>
                  <a:cubicBezTo>
                    <a:pt x="98" y="47"/>
                    <a:pt x="97" y="47"/>
                    <a:pt x="96" y="46"/>
                  </a:cubicBezTo>
                  <a:cubicBezTo>
                    <a:pt x="89" y="40"/>
                    <a:pt x="89" y="40"/>
                    <a:pt x="89" y="40"/>
                  </a:cubicBezTo>
                  <a:cubicBezTo>
                    <a:pt x="84" y="53"/>
                    <a:pt x="84" y="53"/>
                    <a:pt x="84" y="53"/>
                  </a:cubicBezTo>
                  <a:cubicBezTo>
                    <a:pt x="84" y="52"/>
                    <a:pt x="84" y="52"/>
                    <a:pt x="84" y="52"/>
                  </a:cubicBezTo>
                  <a:cubicBezTo>
                    <a:pt x="73" y="41"/>
                    <a:pt x="61" y="39"/>
                    <a:pt x="50" y="38"/>
                  </a:cubicBezTo>
                  <a:cubicBezTo>
                    <a:pt x="47" y="38"/>
                    <a:pt x="44" y="37"/>
                    <a:pt x="40" y="36"/>
                  </a:cubicBezTo>
                  <a:cubicBezTo>
                    <a:pt x="73" y="23"/>
                    <a:pt x="73" y="23"/>
                    <a:pt x="73" y="23"/>
                  </a:cubicBezTo>
                  <a:cubicBezTo>
                    <a:pt x="66" y="17"/>
                    <a:pt x="66" y="17"/>
                    <a:pt x="66" y="17"/>
                  </a:cubicBezTo>
                  <a:cubicBezTo>
                    <a:pt x="66" y="16"/>
                    <a:pt x="66" y="15"/>
                    <a:pt x="66" y="14"/>
                  </a:cubicBezTo>
                  <a:cubicBezTo>
                    <a:pt x="72" y="9"/>
                    <a:pt x="72" y="9"/>
                    <a:pt x="72" y="9"/>
                  </a:cubicBezTo>
                  <a:cubicBezTo>
                    <a:pt x="73" y="8"/>
                    <a:pt x="74" y="8"/>
                    <a:pt x="75" y="9"/>
                  </a:cubicBezTo>
                  <a:cubicBezTo>
                    <a:pt x="104" y="38"/>
                    <a:pt x="104" y="38"/>
                    <a:pt x="104" y="38"/>
                  </a:cubicBezTo>
                  <a:cubicBezTo>
                    <a:pt x="105" y="39"/>
                    <a:pt x="105" y="40"/>
                    <a:pt x="104" y="41"/>
                  </a:cubicBezTo>
                  <a:close/>
                  <a:moveTo>
                    <a:pt x="104" y="41"/>
                  </a:moveTo>
                  <a:cubicBezTo>
                    <a:pt x="104" y="41"/>
                    <a:pt x="104" y="41"/>
                    <a:pt x="104" y="41"/>
                  </a:cubicBezTo>
                </a:path>
              </a:pathLst>
            </a:custGeom>
            <a:grpFill/>
            <a:ln w="9525">
              <a:noFill/>
              <a:round/>
            </a:ln>
          </p:spPr>
          <p:txBody>
            <a:bodyPr vert="horz" wrap="square" lIns="111664" tIns="55832" rIns="111664" bIns="55832" numCol="1" anchor="t" anchorCtr="0" compatLnSpc="1"/>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Freeform 94"/>
            <p:cNvSpPr>
              <a:spLocks noEditPoints="1"/>
            </p:cNvSpPr>
            <p:nvPr/>
          </p:nvSpPr>
          <p:spPr bwMode="auto">
            <a:xfrm>
              <a:off x="8939213" y="2084388"/>
              <a:ext cx="55563" cy="57150"/>
            </a:xfrm>
            <a:custGeom>
              <a:avLst/>
              <a:gdLst/>
              <a:ahLst/>
              <a:cxnLst>
                <a:cxn ang="0">
                  <a:pos x="10" y="19"/>
                </a:cxn>
                <a:cxn ang="0">
                  <a:pos x="19" y="10"/>
                </a:cxn>
                <a:cxn ang="0">
                  <a:pos x="10" y="0"/>
                </a:cxn>
                <a:cxn ang="0">
                  <a:pos x="0" y="10"/>
                </a:cxn>
                <a:cxn ang="0">
                  <a:pos x="10" y="19"/>
                </a:cxn>
                <a:cxn ang="0">
                  <a:pos x="10" y="4"/>
                </a:cxn>
                <a:cxn ang="0">
                  <a:pos x="16" y="10"/>
                </a:cxn>
                <a:cxn ang="0">
                  <a:pos x="10" y="16"/>
                </a:cxn>
                <a:cxn ang="0">
                  <a:pos x="4" y="10"/>
                </a:cxn>
                <a:cxn ang="0">
                  <a:pos x="10" y="4"/>
                </a:cxn>
                <a:cxn ang="0">
                  <a:pos x="10" y="4"/>
                </a:cxn>
                <a:cxn ang="0">
                  <a:pos x="10" y="4"/>
                </a:cxn>
              </a:cxnLst>
              <a:rect l="0" t="0" r="r" b="b"/>
              <a:pathLst>
                <a:path w="19" h="19">
                  <a:moveTo>
                    <a:pt x="10" y="19"/>
                  </a:moveTo>
                  <a:cubicBezTo>
                    <a:pt x="15" y="19"/>
                    <a:pt x="19" y="15"/>
                    <a:pt x="19" y="10"/>
                  </a:cubicBezTo>
                  <a:cubicBezTo>
                    <a:pt x="19" y="5"/>
                    <a:pt x="15" y="0"/>
                    <a:pt x="10" y="0"/>
                  </a:cubicBezTo>
                  <a:cubicBezTo>
                    <a:pt x="5" y="0"/>
                    <a:pt x="0" y="5"/>
                    <a:pt x="0" y="10"/>
                  </a:cubicBezTo>
                  <a:cubicBezTo>
                    <a:pt x="0" y="15"/>
                    <a:pt x="5" y="19"/>
                    <a:pt x="10" y="19"/>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moveTo>
                    <a:pt x="10" y="4"/>
                  </a:moveTo>
                  <a:cubicBezTo>
                    <a:pt x="10" y="4"/>
                    <a:pt x="10" y="4"/>
                    <a:pt x="10" y="4"/>
                  </a:cubicBezTo>
                </a:path>
              </a:pathLst>
            </a:custGeom>
            <a:grpFill/>
            <a:ln w="9525">
              <a:noFill/>
              <a:round/>
            </a:ln>
          </p:spPr>
          <p:txBody>
            <a:bodyPr vert="horz" wrap="square" lIns="111664" tIns="55832" rIns="111664" bIns="55832" numCol="1" anchor="t" anchorCtr="0" compatLnSpc="1"/>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95"/>
            <p:cNvSpPr>
              <a:spLocks noEditPoints="1"/>
            </p:cNvSpPr>
            <p:nvPr/>
          </p:nvSpPr>
          <p:spPr bwMode="auto">
            <a:xfrm>
              <a:off x="9085263" y="1906588"/>
              <a:ext cx="55563" cy="55563"/>
            </a:xfrm>
            <a:custGeom>
              <a:avLst/>
              <a:gdLst/>
              <a:ahLst/>
              <a:cxnLst>
                <a:cxn ang="0">
                  <a:pos x="10" y="0"/>
                </a:cxn>
                <a:cxn ang="0">
                  <a:pos x="0" y="9"/>
                </a:cxn>
                <a:cxn ang="0">
                  <a:pos x="10" y="19"/>
                </a:cxn>
                <a:cxn ang="0">
                  <a:pos x="19" y="9"/>
                </a:cxn>
                <a:cxn ang="0">
                  <a:pos x="10" y="0"/>
                </a:cxn>
                <a:cxn ang="0">
                  <a:pos x="10" y="15"/>
                </a:cxn>
                <a:cxn ang="0">
                  <a:pos x="4" y="9"/>
                </a:cxn>
                <a:cxn ang="0">
                  <a:pos x="10" y="4"/>
                </a:cxn>
                <a:cxn ang="0">
                  <a:pos x="16" y="9"/>
                </a:cxn>
                <a:cxn ang="0">
                  <a:pos x="10" y="15"/>
                </a:cxn>
                <a:cxn ang="0">
                  <a:pos x="10" y="15"/>
                </a:cxn>
                <a:cxn ang="0">
                  <a:pos x="10" y="15"/>
                </a:cxn>
              </a:cxnLst>
              <a:rect l="0" t="0" r="r" b="b"/>
              <a:pathLst>
                <a:path w="19" h="19">
                  <a:moveTo>
                    <a:pt x="10" y="0"/>
                  </a:moveTo>
                  <a:cubicBezTo>
                    <a:pt x="4" y="0"/>
                    <a:pt x="0" y="4"/>
                    <a:pt x="0" y="9"/>
                  </a:cubicBezTo>
                  <a:cubicBezTo>
                    <a:pt x="0" y="15"/>
                    <a:pt x="4" y="19"/>
                    <a:pt x="10" y="19"/>
                  </a:cubicBezTo>
                  <a:cubicBezTo>
                    <a:pt x="15" y="19"/>
                    <a:pt x="19" y="15"/>
                    <a:pt x="19" y="9"/>
                  </a:cubicBezTo>
                  <a:cubicBezTo>
                    <a:pt x="19" y="4"/>
                    <a:pt x="15" y="0"/>
                    <a:pt x="10" y="0"/>
                  </a:cubicBezTo>
                  <a:close/>
                  <a:moveTo>
                    <a:pt x="10" y="15"/>
                  </a:moveTo>
                  <a:cubicBezTo>
                    <a:pt x="7" y="15"/>
                    <a:pt x="4" y="13"/>
                    <a:pt x="4" y="9"/>
                  </a:cubicBezTo>
                  <a:cubicBezTo>
                    <a:pt x="4" y="6"/>
                    <a:pt x="7" y="4"/>
                    <a:pt x="10" y="4"/>
                  </a:cubicBezTo>
                  <a:cubicBezTo>
                    <a:pt x="13" y="4"/>
                    <a:pt x="16" y="6"/>
                    <a:pt x="16" y="9"/>
                  </a:cubicBezTo>
                  <a:cubicBezTo>
                    <a:pt x="16" y="13"/>
                    <a:pt x="13" y="15"/>
                    <a:pt x="10" y="15"/>
                  </a:cubicBezTo>
                  <a:close/>
                  <a:moveTo>
                    <a:pt x="10" y="15"/>
                  </a:moveTo>
                  <a:cubicBezTo>
                    <a:pt x="10" y="15"/>
                    <a:pt x="10" y="15"/>
                    <a:pt x="10" y="15"/>
                  </a:cubicBezTo>
                </a:path>
              </a:pathLst>
            </a:custGeom>
            <a:grpFill/>
            <a:ln w="9525">
              <a:noFill/>
              <a:round/>
            </a:ln>
          </p:spPr>
          <p:txBody>
            <a:bodyPr vert="horz" wrap="square" lIns="111664" tIns="55832" rIns="111664" bIns="55832" numCol="1" anchor="t" anchorCtr="0" compatLnSpc="1"/>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96"/>
            <p:cNvSpPr>
              <a:spLocks noEditPoints="1"/>
            </p:cNvSpPr>
            <p:nvPr/>
          </p:nvSpPr>
          <p:spPr bwMode="auto">
            <a:xfrm>
              <a:off x="8872538" y="2073276"/>
              <a:ext cx="46038" cy="47625"/>
            </a:xfrm>
            <a:custGeom>
              <a:avLst/>
              <a:gdLst/>
              <a:ahLst/>
              <a:cxnLst>
                <a:cxn ang="0">
                  <a:pos x="0" y="8"/>
                </a:cxn>
                <a:cxn ang="0">
                  <a:pos x="8" y="16"/>
                </a:cxn>
                <a:cxn ang="0">
                  <a:pos x="16" y="8"/>
                </a:cxn>
                <a:cxn ang="0">
                  <a:pos x="8" y="0"/>
                </a:cxn>
                <a:cxn ang="0">
                  <a:pos x="0" y="8"/>
                </a:cxn>
                <a:cxn ang="0">
                  <a:pos x="8" y="4"/>
                </a:cxn>
                <a:cxn ang="0">
                  <a:pos x="12" y="8"/>
                </a:cxn>
                <a:cxn ang="0">
                  <a:pos x="8" y="12"/>
                </a:cxn>
                <a:cxn ang="0">
                  <a:pos x="4" y="8"/>
                </a:cxn>
                <a:cxn ang="0">
                  <a:pos x="8" y="4"/>
                </a:cxn>
                <a:cxn ang="0">
                  <a:pos x="8" y="4"/>
                </a:cxn>
                <a:cxn ang="0">
                  <a:pos x="8" y="4"/>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moveTo>
                    <a:pt x="8" y="4"/>
                  </a:moveTo>
                  <a:cubicBezTo>
                    <a:pt x="8" y="4"/>
                    <a:pt x="8" y="4"/>
                    <a:pt x="8" y="4"/>
                  </a:cubicBezTo>
                </a:path>
              </a:pathLst>
            </a:custGeom>
            <a:grpFill/>
            <a:ln w="9525">
              <a:noFill/>
              <a:round/>
            </a:ln>
          </p:spPr>
          <p:txBody>
            <a:bodyPr vert="horz" wrap="square" lIns="111664" tIns="55832" rIns="111664" bIns="55832" numCol="1" anchor="t" anchorCtr="0" compatLnSpc="1"/>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97"/>
            <p:cNvSpPr>
              <a:spLocks noEditPoints="1"/>
            </p:cNvSpPr>
            <p:nvPr/>
          </p:nvSpPr>
          <p:spPr bwMode="auto">
            <a:xfrm>
              <a:off x="8918575" y="2152651"/>
              <a:ext cx="20638" cy="23813"/>
            </a:xfrm>
            <a:custGeom>
              <a:avLst/>
              <a:gdLst/>
              <a:ahLst/>
              <a:cxnLst>
                <a:cxn ang="0">
                  <a:pos x="7" y="4"/>
                </a:cxn>
                <a:cxn ang="0">
                  <a:pos x="3" y="8"/>
                </a:cxn>
                <a:cxn ang="0">
                  <a:pos x="0" y="4"/>
                </a:cxn>
                <a:cxn ang="0">
                  <a:pos x="3" y="0"/>
                </a:cxn>
                <a:cxn ang="0">
                  <a:pos x="7" y="4"/>
                </a:cxn>
                <a:cxn ang="0">
                  <a:pos x="7" y="4"/>
                </a:cxn>
                <a:cxn ang="0">
                  <a:pos x="7" y="4"/>
                </a:cxn>
              </a:cxnLst>
              <a:rect l="0" t="0" r="r" b="b"/>
              <a:pathLst>
                <a:path w="7" h="8">
                  <a:moveTo>
                    <a:pt x="7" y="4"/>
                  </a:moveTo>
                  <a:cubicBezTo>
                    <a:pt x="7" y="6"/>
                    <a:pt x="6" y="8"/>
                    <a:pt x="3" y="8"/>
                  </a:cubicBezTo>
                  <a:cubicBezTo>
                    <a:pt x="1" y="8"/>
                    <a:pt x="0" y="6"/>
                    <a:pt x="0" y="4"/>
                  </a:cubicBezTo>
                  <a:cubicBezTo>
                    <a:pt x="0" y="2"/>
                    <a:pt x="1" y="0"/>
                    <a:pt x="3" y="0"/>
                  </a:cubicBezTo>
                  <a:cubicBezTo>
                    <a:pt x="6" y="0"/>
                    <a:pt x="7" y="2"/>
                    <a:pt x="7" y="4"/>
                  </a:cubicBezTo>
                  <a:close/>
                  <a:moveTo>
                    <a:pt x="7" y="4"/>
                  </a:moveTo>
                  <a:cubicBezTo>
                    <a:pt x="7" y="4"/>
                    <a:pt x="7" y="4"/>
                    <a:pt x="7" y="4"/>
                  </a:cubicBezTo>
                </a:path>
              </a:pathLst>
            </a:custGeom>
            <a:grpFill/>
            <a:ln w="9525">
              <a:noFill/>
              <a:round/>
            </a:ln>
          </p:spPr>
          <p:txBody>
            <a:bodyPr vert="horz" wrap="square" lIns="111664" tIns="55832" rIns="111664" bIns="55832" numCol="1" anchor="t" anchorCtr="0" compatLnSpc="1"/>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Freeform 98"/>
            <p:cNvSpPr>
              <a:spLocks noEditPoints="1"/>
            </p:cNvSpPr>
            <p:nvPr/>
          </p:nvSpPr>
          <p:spPr bwMode="auto">
            <a:xfrm>
              <a:off x="9096375" y="1985963"/>
              <a:ext cx="23813" cy="20638"/>
            </a:xfrm>
            <a:custGeom>
              <a:avLst/>
              <a:gdLst/>
              <a:ahLst/>
              <a:cxnLst>
                <a:cxn ang="0">
                  <a:pos x="8" y="4"/>
                </a:cxn>
                <a:cxn ang="0">
                  <a:pos x="4" y="7"/>
                </a:cxn>
                <a:cxn ang="0">
                  <a:pos x="0" y="4"/>
                </a:cxn>
                <a:cxn ang="0">
                  <a:pos x="4" y="0"/>
                </a:cxn>
                <a:cxn ang="0">
                  <a:pos x="8" y="4"/>
                </a:cxn>
                <a:cxn ang="0">
                  <a:pos x="8" y="4"/>
                </a:cxn>
                <a:cxn ang="0">
                  <a:pos x="8" y="4"/>
                </a:cxn>
              </a:cxnLst>
              <a:rect l="0" t="0" r="r" b="b"/>
              <a:pathLst>
                <a:path w="8" h="7">
                  <a:moveTo>
                    <a:pt x="8" y="4"/>
                  </a:moveTo>
                  <a:cubicBezTo>
                    <a:pt x="8" y="6"/>
                    <a:pt x="6" y="7"/>
                    <a:pt x="4" y="7"/>
                  </a:cubicBezTo>
                  <a:cubicBezTo>
                    <a:pt x="2" y="7"/>
                    <a:pt x="0" y="6"/>
                    <a:pt x="0" y="4"/>
                  </a:cubicBezTo>
                  <a:cubicBezTo>
                    <a:pt x="0" y="1"/>
                    <a:pt x="2" y="0"/>
                    <a:pt x="4" y="0"/>
                  </a:cubicBezTo>
                  <a:cubicBezTo>
                    <a:pt x="6" y="0"/>
                    <a:pt x="8" y="1"/>
                    <a:pt x="8" y="4"/>
                  </a:cubicBezTo>
                  <a:close/>
                  <a:moveTo>
                    <a:pt x="8" y="4"/>
                  </a:moveTo>
                  <a:cubicBezTo>
                    <a:pt x="8" y="4"/>
                    <a:pt x="8" y="4"/>
                    <a:pt x="8" y="4"/>
                  </a:cubicBezTo>
                </a:path>
              </a:pathLst>
            </a:custGeom>
            <a:grpFill/>
            <a:ln w="9525">
              <a:noFill/>
              <a:round/>
            </a:ln>
          </p:spPr>
          <p:txBody>
            <a:bodyPr vert="horz" wrap="square" lIns="111664" tIns="55832" rIns="111664" bIns="55832" numCol="1" anchor="t" anchorCtr="0" compatLnSpc="1"/>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2" name="Freeform 131"/>
          <p:cNvSpPr>
            <a:spLocks noEditPoints="1"/>
          </p:cNvSpPr>
          <p:nvPr/>
        </p:nvSpPr>
        <p:spPr bwMode="auto">
          <a:xfrm>
            <a:off x="5048315" y="2786741"/>
            <a:ext cx="382309" cy="358798"/>
          </a:xfrm>
          <a:custGeom>
            <a:avLst/>
            <a:gdLst/>
            <a:ahLst/>
            <a:cxnLst>
              <a:cxn ang="0">
                <a:pos x="111" y="0"/>
              </a:cxn>
              <a:cxn ang="0">
                <a:pos x="12" y="0"/>
              </a:cxn>
              <a:cxn ang="0">
                <a:pos x="0" y="12"/>
              </a:cxn>
              <a:cxn ang="0">
                <a:pos x="0" y="88"/>
              </a:cxn>
              <a:cxn ang="0">
                <a:pos x="12" y="100"/>
              </a:cxn>
              <a:cxn ang="0">
                <a:pos x="50" y="100"/>
              </a:cxn>
              <a:cxn ang="0">
                <a:pos x="50" y="104"/>
              </a:cxn>
              <a:cxn ang="0">
                <a:pos x="26" y="108"/>
              </a:cxn>
              <a:cxn ang="0">
                <a:pos x="23" y="111"/>
              </a:cxn>
              <a:cxn ang="0">
                <a:pos x="27" y="115"/>
              </a:cxn>
              <a:cxn ang="0">
                <a:pos x="96" y="115"/>
              </a:cxn>
              <a:cxn ang="0">
                <a:pos x="100" y="111"/>
              </a:cxn>
              <a:cxn ang="0">
                <a:pos x="97" y="108"/>
              </a:cxn>
              <a:cxn ang="0">
                <a:pos x="73" y="104"/>
              </a:cxn>
              <a:cxn ang="0">
                <a:pos x="73" y="100"/>
              </a:cxn>
              <a:cxn ang="0">
                <a:pos x="111" y="100"/>
              </a:cxn>
              <a:cxn ang="0">
                <a:pos x="123" y="88"/>
              </a:cxn>
              <a:cxn ang="0">
                <a:pos x="123" y="12"/>
              </a:cxn>
              <a:cxn ang="0">
                <a:pos x="111" y="0"/>
              </a:cxn>
              <a:cxn ang="0">
                <a:pos x="115" y="88"/>
              </a:cxn>
              <a:cxn ang="0">
                <a:pos x="111" y="92"/>
              </a:cxn>
              <a:cxn ang="0">
                <a:pos x="12" y="92"/>
              </a:cxn>
              <a:cxn ang="0">
                <a:pos x="8" y="88"/>
              </a:cxn>
              <a:cxn ang="0">
                <a:pos x="8" y="12"/>
              </a:cxn>
              <a:cxn ang="0">
                <a:pos x="12" y="8"/>
              </a:cxn>
              <a:cxn ang="0">
                <a:pos x="111" y="8"/>
              </a:cxn>
              <a:cxn ang="0">
                <a:pos x="115" y="12"/>
              </a:cxn>
              <a:cxn ang="0">
                <a:pos x="115" y="88"/>
              </a:cxn>
              <a:cxn ang="0">
                <a:pos x="104" y="15"/>
              </a:cxn>
              <a:cxn ang="0">
                <a:pos x="19" y="15"/>
              </a:cxn>
              <a:cxn ang="0">
                <a:pos x="16" y="19"/>
              </a:cxn>
              <a:cxn ang="0">
                <a:pos x="16" y="73"/>
              </a:cxn>
              <a:cxn ang="0">
                <a:pos x="19" y="77"/>
              </a:cxn>
              <a:cxn ang="0">
                <a:pos x="104" y="77"/>
              </a:cxn>
              <a:cxn ang="0">
                <a:pos x="108" y="73"/>
              </a:cxn>
              <a:cxn ang="0">
                <a:pos x="108" y="19"/>
              </a:cxn>
              <a:cxn ang="0">
                <a:pos x="104" y="15"/>
              </a:cxn>
              <a:cxn ang="0">
                <a:pos x="104" y="73"/>
              </a:cxn>
              <a:cxn ang="0">
                <a:pos x="19" y="73"/>
              </a:cxn>
              <a:cxn ang="0">
                <a:pos x="19" y="19"/>
              </a:cxn>
              <a:cxn ang="0">
                <a:pos x="104" y="19"/>
              </a:cxn>
              <a:cxn ang="0">
                <a:pos x="104" y="73"/>
              </a:cxn>
              <a:cxn ang="0">
                <a:pos x="104" y="73"/>
              </a:cxn>
              <a:cxn ang="0">
                <a:pos x="104" y="73"/>
              </a:cxn>
            </a:cxnLst>
            <a:rect l="0" t="0" r="r" b="b"/>
            <a:pathLst>
              <a:path w="123" h="115">
                <a:moveTo>
                  <a:pt x="111" y="0"/>
                </a:moveTo>
                <a:cubicBezTo>
                  <a:pt x="12" y="0"/>
                  <a:pt x="12" y="0"/>
                  <a:pt x="12" y="0"/>
                </a:cubicBezTo>
                <a:cubicBezTo>
                  <a:pt x="5" y="0"/>
                  <a:pt x="0" y="5"/>
                  <a:pt x="0" y="12"/>
                </a:cubicBezTo>
                <a:cubicBezTo>
                  <a:pt x="0" y="88"/>
                  <a:pt x="0" y="88"/>
                  <a:pt x="0" y="88"/>
                </a:cubicBezTo>
                <a:cubicBezTo>
                  <a:pt x="0" y="95"/>
                  <a:pt x="5" y="100"/>
                  <a:pt x="12" y="100"/>
                </a:cubicBezTo>
                <a:cubicBezTo>
                  <a:pt x="50" y="100"/>
                  <a:pt x="50" y="100"/>
                  <a:pt x="50" y="100"/>
                </a:cubicBezTo>
                <a:cubicBezTo>
                  <a:pt x="50" y="104"/>
                  <a:pt x="50" y="104"/>
                  <a:pt x="50" y="104"/>
                </a:cubicBezTo>
                <a:cubicBezTo>
                  <a:pt x="26" y="108"/>
                  <a:pt x="26" y="108"/>
                  <a:pt x="26" y="108"/>
                </a:cubicBezTo>
                <a:cubicBezTo>
                  <a:pt x="24" y="108"/>
                  <a:pt x="23" y="109"/>
                  <a:pt x="23" y="111"/>
                </a:cubicBezTo>
                <a:cubicBezTo>
                  <a:pt x="23" y="113"/>
                  <a:pt x="25" y="115"/>
                  <a:pt x="27" y="115"/>
                </a:cubicBezTo>
                <a:cubicBezTo>
                  <a:pt x="96" y="115"/>
                  <a:pt x="96" y="115"/>
                  <a:pt x="96" y="115"/>
                </a:cubicBezTo>
                <a:cubicBezTo>
                  <a:pt x="98" y="115"/>
                  <a:pt x="100" y="113"/>
                  <a:pt x="100" y="111"/>
                </a:cubicBezTo>
                <a:cubicBezTo>
                  <a:pt x="100" y="109"/>
                  <a:pt x="99" y="108"/>
                  <a:pt x="97" y="108"/>
                </a:cubicBezTo>
                <a:cubicBezTo>
                  <a:pt x="73" y="104"/>
                  <a:pt x="73" y="104"/>
                  <a:pt x="73" y="104"/>
                </a:cubicBezTo>
                <a:cubicBezTo>
                  <a:pt x="73" y="100"/>
                  <a:pt x="73" y="100"/>
                  <a:pt x="73" y="100"/>
                </a:cubicBezTo>
                <a:cubicBezTo>
                  <a:pt x="111" y="100"/>
                  <a:pt x="111" y="100"/>
                  <a:pt x="111" y="100"/>
                </a:cubicBezTo>
                <a:cubicBezTo>
                  <a:pt x="118" y="100"/>
                  <a:pt x="123" y="95"/>
                  <a:pt x="123" y="88"/>
                </a:cubicBezTo>
                <a:cubicBezTo>
                  <a:pt x="123" y="12"/>
                  <a:pt x="123" y="12"/>
                  <a:pt x="123" y="12"/>
                </a:cubicBezTo>
                <a:cubicBezTo>
                  <a:pt x="123" y="5"/>
                  <a:pt x="118" y="0"/>
                  <a:pt x="111" y="0"/>
                </a:cubicBezTo>
                <a:close/>
                <a:moveTo>
                  <a:pt x="115" y="88"/>
                </a:moveTo>
                <a:cubicBezTo>
                  <a:pt x="115" y="90"/>
                  <a:pt x="114" y="92"/>
                  <a:pt x="111" y="92"/>
                </a:cubicBezTo>
                <a:cubicBezTo>
                  <a:pt x="12" y="92"/>
                  <a:pt x="12" y="92"/>
                  <a:pt x="12" y="92"/>
                </a:cubicBezTo>
                <a:cubicBezTo>
                  <a:pt x="10" y="92"/>
                  <a:pt x="8" y="90"/>
                  <a:pt x="8" y="88"/>
                </a:cubicBezTo>
                <a:cubicBezTo>
                  <a:pt x="8" y="12"/>
                  <a:pt x="8" y="12"/>
                  <a:pt x="8" y="12"/>
                </a:cubicBezTo>
                <a:cubicBezTo>
                  <a:pt x="8" y="9"/>
                  <a:pt x="10" y="8"/>
                  <a:pt x="12" y="8"/>
                </a:cubicBezTo>
                <a:cubicBezTo>
                  <a:pt x="111" y="8"/>
                  <a:pt x="111" y="8"/>
                  <a:pt x="111" y="8"/>
                </a:cubicBezTo>
                <a:cubicBezTo>
                  <a:pt x="114" y="8"/>
                  <a:pt x="115" y="9"/>
                  <a:pt x="115" y="12"/>
                </a:cubicBezTo>
                <a:lnTo>
                  <a:pt x="115" y="88"/>
                </a:lnTo>
                <a:close/>
                <a:moveTo>
                  <a:pt x="104" y="15"/>
                </a:moveTo>
                <a:cubicBezTo>
                  <a:pt x="19" y="15"/>
                  <a:pt x="19" y="15"/>
                  <a:pt x="19" y="15"/>
                </a:cubicBezTo>
                <a:cubicBezTo>
                  <a:pt x="17" y="15"/>
                  <a:pt x="16" y="17"/>
                  <a:pt x="16" y="19"/>
                </a:cubicBezTo>
                <a:cubicBezTo>
                  <a:pt x="16" y="73"/>
                  <a:pt x="16" y="73"/>
                  <a:pt x="16" y="73"/>
                </a:cubicBezTo>
                <a:cubicBezTo>
                  <a:pt x="16" y="75"/>
                  <a:pt x="17" y="77"/>
                  <a:pt x="19" y="77"/>
                </a:cubicBezTo>
                <a:cubicBezTo>
                  <a:pt x="104" y="77"/>
                  <a:pt x="104" y="77"/>
                  <a:pt x="104" y="77"/>
                </a:cubicBezTo>
                <a:cubicBezTo>
                  <a:pt x="106" y="77"/>
                  <a:pt x="108" y="75"/>
                  <a:pt x="108" y="73"/>
                </a:cubicBezTo>
                <a:cubicBezTo>
                  <a:pt x="108" y="19"/>
                  <a:pt x="108" y="19"/>
                  <a:pt x="108" y="19"/>
                </a:cubicBezTo>
                <a:cubicBezTo>
                  <a:pt x="108" y="17"/>
                  <a:pt x="106" y="15"/>
                  <a:pt x="104" y="15"/>
                </a:cubicBezTo>
                <a:close/>
                <a:moveTo>
                  <a:pt x="104" y="73"/>
                </a:moveTo>
                <a:cubicBezTo>
                  <a:pt x="19" y="73"/>
                  <a:pt x="19" y="73"/>
                  <a:pt x="19" y="73"/>
                </a:cubicBezTo>
                <a:cubicBezTo>
                  <a:pt x="19" y="19"/>
                  <a:pt x="19" y="19"/>
                  <a:pt x="19" y="19"/>
                </a:cubicBezTo>
                <a:cubicBezTo>
                  <a:pt x="104" y="19"/>
                  <a:pt x="104" y="19"/>
                  <a:pt x="104" y="19"/>
                </a:cubicBezTo>
                <a:lnTo>
                  <a:pt x="104" y="73"/>
                </a:lnTo>
                <a:close/>
                <a:moveTo>
                  <a:pt x="104" y="73"/>
                </a:moveTo>
                <a:cubicBezTo>
                  <a:pt x="104" y="73"/>
                  <a:pt x="104" y="73"/>
                  <a:pt x="104" y="73"/>
                </a:cubicBezTo>
              </a:path>
            </a:pathLst>
          </a:custGeom>
          <a:solidFill>
            <a:schemeClr val="bg1"/>
          </a:solidFill>
          <a:ln w="9525">
            <a:noFill/>
            <a:round/>
          </a:ln>
        </p:spPr>
        <p:txBody>
          <a:bodyPr vert="horz" wrap="square" lIns="77618" tIns="38809" rIns="77618" bIns="38809" numCol="1" anchor="t" anchorCtr="0" compatLnSpc="1"/>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3" name="Group 32"/>
          <p:cNvGrpSpPr/>
          <p:nvPr/>
        </p:nvGrpSpPr>
        <p:grpSpPr>
          <a:xfrm>
            <a:off x="5817271" y="2455765"/>
            <a:ext cx="382309" cy="358798"/>
            <a:chOff x="6373813" y="2717801"/>
            <a:chExt cx="360363" cy="338138"/>
          </a:xfrm>
          <a:solidFill>
            <a:schemeClr val="bg1"/>
          </a:solidFill>
        </p:grpSpPr>
        <p:sp>
          <p:nvSpPr>
            <p:cNvPr id="64" name="Freeform 132"/>
            <p:cNvSpPr>
              <a:spLocks noEditPoints="1"/>
            </p:cNvSpPr>
            <p:nvPr/>
          </p:nvSpPr>
          <p:spPr bwMode="auto">
            <a:xfrm>
              <a:off x="6373813" y="2717801"/>
              <a:ext cx="360363" cy="338138"/>
            </a:xfrm>
            <a:custGeom>
              <a:avLst/>
              <a:gdLst/>
              <a:ahLst/>
              <a:cxnLst>
                <a:cxn ang="0">
                  <a:pos x="121" y="25"/>
                </a:cxn>
                <a:cxn ang="0">
                  <a:pos x="98" y="2"/>
                </a:cxn>
                <a:cxn ang="0">
                  <a:pos x="92" y="0"/>
                </a:cxn>
                <a:cxn ang="0">
                  <a:pos x="12" y="0"/>
                </a:cxn>
                <a:cxn ang="0">
                  <a:pos x="0" y="11"/>
                </a:cxn>
                <a:cxn ang="0">
                  <a:pos x="0" y="104"/>
                </a:cxn>
                <a:cxn ang="0">
                  <a:pos x="12" y="115"/>
                </a:cxn>
                <a:cxn ang="0">
                  <a:pos x="111" y="115"/>
                </a:cxn>
                <a:cxn ang="0">
                  <a:pos x="123" y="104"/>
                </a:cxn>
                <a:cxn ang="0">
                  <a:pos x="123" y="31"/>
                </a:cxn>
                <a:cxn ang="0">
                  <a:pos x="121" y="25"/>
                </a:cxn>
                <a:cxn ang="0">
                  <a:pos x="115" y="104"/>
                </a:cxn>
                <a:cxn ang="0">
                  <a:pos x="111" y="107"/>
                </a:cxn>
                <a:cxn ang="0">
                  <a:pos x="12" y="107"/>
                </a:cxn>
                <a:cxn ang="0">
                  <a:pos x="8" y="104"/>
                </a:cxn>
                <a:cxn ang="0">
                  <a:pos x="8" y="11"/>
                </a:cxn>
                <a:cxn ang="0">
                  <a:pos x="12" y="8"/>
                </a:cxn>
                <a:cxn ang="0">
                  <a:pos x="88" y="8"/>
                </a:cxn>
                <a:cxn ang="0">
                  <a:pos x="88" y="23"/>
                </a:cxn>
                <a:cxn ang="0">
                  <a:pos x="100" y="35"/>
                </a:cxn>
                <a:cxn ang="0">
                  <a:pos x="115" y="35"/>
                </a:cxn>
                <a:cxn ang="0">
                  <a:pos x="115" y="104"/>
                </a:cxn>
                <a:cxn ang="0">
                  <a:pos x="104" y="31"/>
                </a:cxn>
                <a:cxn ang="0">
                  <a:pos x="100" y="31"/>
                </a:cxn>
                <a:cxn ang="0">
                  <a:pos x="92" y="23"/>
                </a:cxn>
                <a:cxn ang="0">
                  <a:pos x="92" y="8"/>
                </a:cxn>
                <a:cxn ang="0">
                  <a:pos x="115" y="31"/>
                </a:cxn>
                <a:cxn ang="0">
                  <a:pos x="104" y="31"/>
                </a:cxn>
                <a:cxn ang="0">
                  <a:pos x="104" y="31"/>
                </a:cxn>
                <a:cxn ang="0">
                  <a:pos x="104" y="31"/>
                </a:cxn>
              </a:cxnLst>
              <a:rect l="0" t="0" r="r" b="b"/>
              <a:pathLst>
                <a:path w="123" h="115">
                  <a:moveTo>
                    <a:pt x="121" y="25"/>
                  </a:moveTo>
                  <a:cubicBezTo>
                    <a:pt x="98" y="2"/>
                    <a:pt x="98" y="2"/>
                    <a:pt x="98" y="2"/>
                  </a:cubicBezTo>
                  <a:cubicBezTo>
                    <a:pt x="96" y="1"/>
                    <a:pt x="94" y="0"/>
                    <a:pt x="92" y="0"/>
                  </a:cubicBezTo>
                  <a:cubicBezTo>
                    <a:pt x="12" y="0"/>
                    <a:pt x="12" y="0"/>
                    <a:pt x="12" y="0"/>
                  </a:cubicBezTo>
                  <a:cubicBezTo>
                    <a:pt x="5" y="0"/>
                    <a:pt x="0" y="5"/>
                    <a:pt x="0" y="11"/>
                  </a:cubicBezTo>
                  <a:cubicBezTo>
                    <a:pt x="0" y="104"/>
                    <a:pt x="0" y="104"/>
                    <a:pt x="0" y="104"/>
                  </a:cubicBezTo>
                  <a:cubicBezTo>
                    <a:pt x="0" y="110"/>
                    <a:pt x="5" y="115"/>
                    <a:pt x="12" y="115"/>
                  </a:cubicBezTo>
                  <a:cubicBezTo>
                    <a:pt x="111" y="115"/>
                    <a:pt x="111" y="115"/>
                    <a:pt x="111" y="115"/>
                  </a:cubicBezTo>
                  <a:cubicBezTo>
                    <a:pt x="118" y="115"/>
                    <a:pt x="123" y="110"/>
                    <a:pt x="123" y="104"/>
                  </a:cubicBezTo>
                  <a:cubicBezTo>
                    <a:pt x="123" y="31"/>
                    <a:pt x="123" y="31"/>
                    <a:pt x="123" y="31"/>
                  </a:cubicBezTo>
                  <a:cubicBezTo>
                    <a:pt x="123" y="29"/>
                    <a:pt x="122" y="27"/>
                    <a:pt x="121" y="25"/>
                  </a:cubicBezTo>
                  <a:close/>
                  <a:moveTo>
                    <a:pt x="115" y="104"/>
                  </a:moveTo>
                  <a:cubicBezTo>
                    <a:pt x="115" y="106"/>
                    <a:pt x="113" y="107"/>
                    <a:pt x="111" y="107"/>
                  </a:cubicBezTo>
                  <a:cubicBezTo>
                    <a:pt x="12" y="107"/>
                    <a:pt x="12" y="107"/>
                    <a:pt x="12" y="107"/>
                  </a:cubicBezTo>
                  <a:cubicBezTo>
                    <a:pt x="9" y="107"/>
                    <a:pt x="8" y="106"/>
                    <a:pt x="8" y="104"/>
                  </a:cubicBezTo>
                  <a:cubicBezTo>
                    <a:pt x="8" y="11"/>
                    <a:pt x="8" y="11"/>
                    <a:pt x="8" y="11"/>
                  </a:cubicBezTo>
                  <a:cubicBezTo>
                    <a:pt x="8" y="9"/>
                    <a:pt x="9" y="8"/>
                    <a:pt x="12" y="8"/>
                  </a:cubicBezTo>
                  <a:cubicBezTo>
                    <a:pt x="88" y="8"/>
                    <a:pt x="88" y="8"/>
                    <a:pt x="88" y="8"/>
                  </a:cubicBezTo>
                  <a:cubicBezTo>
                    <a:pt x="88" y="23"/>
                    <a:pt x="88" y="23"/>
                    <a:pt x="88" y="23"/>
                  </a:cubicBezTo>
                  <a:cubicBezTo>
                    <a:pt x="88" y="29"/>
                    <a:pt x="93" y="35"/>
                    <a:pt x="100" y="35"/>
                  </a:cubicBezTo>
                  <a:cubicBezTo>
                    <a:pt x="115" y="35"/>
                    <a:pt x="115" y="35"/>
                    <a:pt x="115" y="35"/>
                  </a:cubicBezTo>
                  <a:lnTo>
                    <a:pt x="115" y="104"/>
                  </a:lnTo>
                  <a:close/>
                  <a:moveTo>
                    <a:pt x="104" y="31"/>
                  </a:moveTo>
                  <a:cubicBezTo>
                    <a:pt x="100" y="31"/>
                    <a:pt x="100" y="31"/>
                    <a:pt x="100" y="31"/>
                  </a:cubicBezTo>
                  <a:cubicBezTo>
                    <a:pt x="96" y="31"/>
                    <a:pt x="92" y="27"/>
                    <a:pt x="92" y="23"/>
                  </a:cubicBezTo>
                  <a:cubicBezTo>
                    <a:pt x="92" y="8"/>
                    <a:pt x="92" y="8"/>
                    <a:pt x="92" y="8"/>
                  </a:cubicBezTo>
                  <a:cubicBezTo>
                    <a:pt x="115" y="31"/>
                    <a:pt x="115" y="31"/>
                    <a:pt x="115" y="31"/>
                  </a:cubicBezTo>
                  <a:lnTo>
                    <a:pt x="104" y="31"/>
                  </a:lnTo>
                  <a:close/>
                  <a:moveTo>
                    <a:pt x="104" y="31"/>
                  </a:moveTo>
                  <a:cubicBezTo>
                    <a:pt x="104" y="31"/>
                    <a:pt x="104" y="31"/>
                    <a:pt x="104" y="31"/>
                  </a:cubicBezTo>
                </a:path>
              </a:pathLst>
            </a:custGeom>
            <a:grpFill/>
            <a:ln w="9525">
              <a:noFill/>
              <a:round/>
            </a:ln>
          </p:spPr>
          <p:txBody>
            <a:bodyPr vert="horz" wrap="square" lIns="111664" tIns="55832" rIns="111664" bIns="55832" numCol="1" anchor="t" anchorCtr="0" compatLnSpc="1"/>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133"/>
            <p:cNvSpPr>
              <a:spLocks noEditPoints="1"/>
            </p:cNvSpPr>
            <p:nvPr/>
          </p:nvSpPr>
          <p:spPr bwMode="auto">
            <a:xfrm>
              <a:off x="6543675" y="2786063"/>
              <a:ext cx="66675" cy="11113"/>
            </a:xfrm>
            <a:custGeom>
              <a:avLst/>
              <a:gdLst/>
              <a:ahLst/>
              <a:cxnLst>
                <a:cxn ang="0">
                  <a:pos x="1" y="4"/>
                </a:cxn>
                <a:cxn ang="0">
                  <a:pos x="21" y="4"/>
                </a:cxn>
                <a:cxn ang="0">
                  <a:pos x="23" y="2"/>
                </a:cxn>
                <a:cxn ang="0">
                  <a:pos x="21" y="0"/>
                </a:cxn>
                <a:cxn ang="0">
                  <a:pos x="1" y="0"/>
                </a:cxn>
                <a:cxn ang="0">
                  <a:pos x="0" y="2"/>
                </a:cxn>
                <a:cxn ang="0">
                  <a:pos x="1" y="4"/>
                </a:cxn>
                <a:cxn ang="0">
                  <a:pos x="1" y="4"/>
                </a:cxn>
                <a:cxn ang="0">
                  <a:pos x="1" y="4"/>
                </a:cxn>
              </a:cxnLst>
              <a:rect l="0" t="0" r="r" b="b"/>
              <a:pathLst>
                <a:path w="23" h="4">
                  <a:moveTo>
                    <a:pt x="1" y="4"/>
                  </a:moveTo>
                  <a:cubicBezTo>
                    <a:pt x="21" y="4"/>
                    <a:pt x="21" y="4"/>
                    <a:pt x="21" y="4"/>
                  </a:cubicBezTo>
                  <a:cubicBezTo>
                    <a:pt x="22" y="4"/>
                    <a:pt x="23" y="3"/>
                    <a:pt x="23" y="2"/>
                  </a:cubicBezTo>
                  <a:cubicBezTo>
                    <a:pt x="23" y="1"/>
                    <a:pt x="22" y="0"/>
                    <a:pt x="21" y="0"/>
                  </a:cubicBezTo>
                  <a:cubicBezTo>
                    <a:pt x="1" y="0"/>
                    <a:pt x="1" y="0"/>
                    <a:pt x="1" y="0"/>
                  </a:cubicBezTo>
                  <a:cubicBezTo>
                    <a:pt x="0" y="0"/>
                    <a:pt x="0" y="1"/>
                    <a:pt x="0" y="2"/>
                  </a:cubicBezTo>
                  <a:cubicBezTo>
                    <a:pt x="0" y="3"/>
                    <a:pt x="0" y="4"/>
                    <a:pt x="1" y="4"/>
                  </a:cubicBezTo>
                  <a:close/>
                  <a:moveTo>
                    <a:pt x="1" y="4"/>
                  </a:moveTo>
                  <a:cubicBezTo>
                    <a:pt x="1" y="4"/>
                    <a:pt x="1" y="4"/>
                    <a:pt x="1" y="4"/>
                  </a:cubicBezTo>
                </a:path>
              </a:pathLst>
            </a:custGeom>
            <a:grpFill/>
            <a:ln w="9525">
              <a:noFill/>
              <a:round/>
            </a:ln>
          </p:spPr>
          <p:txBody>
            <a:bodyPr vert="horz" wrap="square" lIns="111664" tIns="55832" rIns="111664" bIns="55832" numCol="1" anchor="t" anchorCtr="0" compatLnSpc="1"/>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Freeform 134"/>
            <p:cNvSpPr>
              <a:spLocks noEditPoints="1"/>
            </p:cNvSpPr>
            <p:nvPr/>
          </p:nvSpPr>
          <p:spPr bwMode="auto">
            <a:xfrm>
              <a:off x="6543675" y="2820988"/>
              <a:ext cx="66675" cy="9525"/>
            </a:xfrm>
            <a:custGeom>
              <a:avLst/>
              <a:gdLst/>
              <a:ahLst/>
              <a:cxnLst>
                <a:cxn ang="0">
                  <a:pos x="1" y="3"/>
                </a:cxn>
                <a:cxn ang="0">
                  <a:pos x="21" y="3"/>
                </a:cxn>
                <a:cxn ang="0">
                  <a:pos x="23" y="1"/>
                </a:cxn>
                <a:cxn ang="0">
                  <a:pos x="21" y="0"/>
                </a:cxn>
                <a:cxn ang="0">
                  <a:pos x="1" y="0"/>
                </a:cxn>
                <a:cxn ang="0">
                  <a:pos x="0" y="1"/>
                </a:cxn>
                <a:cxn ang="0">
                  <a:pos x="1" y="3"/>
                </a:cxn>
                <a:cxn ang="0">
                  <a:pos x="1" y="3"/>
                </a:cxn>
                <a:cxn ang="0">
                  <a:pos x="1" y="3"/>
                </a:cxn>
              </a:cxnLst>
              <a:rect l="0" t="0" r="r" b="b"/>
              <a:pathLst>
                <a:path w="23" h="3">
                  <a:moveTo>
                    <a:pt x="1" y="3"/>
                  </a:moveTo>
                  <a:cubicBezTo>
                    <a:pt x="21" y="3"/>
                    <a:pt x="21" y="3"/>
                    <a:pt x="21" y="3"/>
                  </a:cubicBezTo>
                  <a:cubicBezTo>
                    <a:pt x="22" y="3"/>
                    <a:pt x="23" y="2"/>
                    <a:pt x="23" y="1"/>
                  </a:cubicBezTo>
                  <a:cubicBezTo>
                    <a:pt x="23" y="0"/>
                    <a:pt x="22" y="0"/>
                    <a:pt x="21" y="0"/>
                  </a:cubicBezTo>
                  <a:cubicBezTo>
                    <a:pt x="1" y="0"/>
                    <a:pt x="1" y="0"/>
                    <a:pt x="1" y="0"/>
                  </a:cubicBezTo>
                  <a:cubicBezTo>
                    <a:pt x="0" y="0"/>
                    <a:pt x="0" y="0"/>
                    <a:pt x="0" y="1"/>
                  </a:cubicBezTo>
                  <a:cubicBezTo>
                    <a:pt x="0" y="2"/>
                    <a:pt x="0" y="3"/>
                    <a:pt x="1" y="3"/>
                  </a:cubicBezTo>
                  <a:close/>
                  <a:moveTo>
                    <a:pt x="1" y="3"/>
                  </a:moveTo>
                  <a:cubicBezTo>
                    <a:pt x="1" y="3"/>
                    <a:pt x="1" y="3"/>
                    <a:pt x="1" y="3"/>
                  </a:cubicBezTo>
                </a:path>
              </a:pathLst>
            </a:custGeom>
            <a:grpFill/>
            <a:ln w="9525">
              <a:noFill/>
              <a:round/>
            </a:ln>
          </p:spPr>
          <p:txBody>
            <a:bodyPr vert="horz" wrap="square" lIns="111664" tIns="55832" rIns="111664" bIns="55832" numCol="1" anchor="t" anchorCtr="0" compatLnSpc="1"/>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Freeform 135"/>
            <p:cNvSpPr>
              <a:spLocks noEditPoints="1"/>
            </p:cNvSpPr>
            <p:nvPr/>
          </p:nvSpPr>
          <p:spPr bwMode="auto">
            <a:xfrm>
              <a:off x="6543675" y="2852738"/>
              <a:ext cx="142875" cy="12700"/>
            </a:xfrm>
            <a:custGeom>
              <a:avLst/>
              <a:gdLst/>
              <a:ahLst/>
              <a:cxnLst>
                <a:cxn ang="0">
                  <a:pos x="0" y="2"/>
                </a:cxn>
                <a:cxn ang="0">
                  <a:pos x="1" y="4"/>
                </a:cxn>
                <a:cxn ang="0">
                  <a:pos x="48" y="4"/>
                </a:cxn>
                <a:cxn ang="0">
                  <a:pos x="49" y="2"/>
                </a:cxn>
                <a:cxn ang="0">
                  <a:pos x="48" y="0"/>
                </a:cxn>
                <a:cxn ang="0">
                  <a:pos x="1" y="0"/>
                </a:cxn>
                <a:cxn ang="0">
                  <a:pos x="0" y="2"/>
                </a:cxn>
                <a:cxn ang="0">
                  <a:pos x="0" y="2"/>
                </a:cxn>
                <a:cxn ang="0">
                  <a:pos x="0" y="2"/>
                </a:cxn>
              </a:cxnLst>
              <a:rect l="0" t="0" r="r" b="b"/>
              <a:pathLst>
                <a:path w="49" h="4">
                  <a:moveTo>
                    <a:pt x="0" y="2"/>
                  </a:moveTo>
                  <a:cubicBezTo>
                    <a:pt x="0" y="3"/>
                    <a:pt x="0" y="4"/>
                    <a:pt x="1" y="4"/>
                  </a:cubicBezTo>
                  <a:cubicBezTo>
                    <a:pt x="48" y="4"/>
                    <a:pt x="48" y="4"/>
                    <a:pt x="48" y="4"/>
                  </a:cubicBezTo>
                  <a:cubicBezTo>
                    <a:pt x="49" y="4"/>
                    <a:pt x="49" y="3"/>
                    <a:pt x="49" y="2"/>
                  </a:cubicBezTo>
                  <a:cubicBezTo>
                    <a:pt x="49" y="1"/>
                    <a:pt x="49" y="0"/>
                    <a:pt x="48" y="0"/>
                  </a:cubicBezTo>
                  <a:cubicBezTo>
                    <a:pt x="1" y="0"/>
                    <a:pt x="1" y="0"/>
                    <a:pt x="1" y="0"/>
                  </a:cubicBezTo>
                  <a:cubicBezTo>
                    <a:pt x="0" y="0"/>
                    <a:pt x="0" y="1"/>
                    <a:pt x="0" y="2"/>
                  </a:cubicBezTo>
                  <a:close/>
                  <a:moveTo>
                    <a:pt x="0" y="2"/>
                  </a:moveTo>
                  <a:cubicBezTo>
                    <a:pt x="0" y="2"/>
                    <a:pt x="0" y="2"/>
                    <a:pt x="0" y="2"/>
                  </a:cubicBezTo>
                </a:path>
              </a:pathLst>
            </a:custGeom>
            <a:grpFill/>
            <a:ln w="9525">
              <a:noFill/>
              <a:round/>
            </a:ln>
          </p:spPr>
          <p:txBody>
            <a:bodyPr vert="horz" wrap="square" lIns="111664" tIns="55832" rIns="111664" bIns="55832" numCol="1" anchor="t" anchorCtr="0" compatLnSpc="1"/>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Freeform 136"/>
            <p:cNvSpPr>
              <a:spLocks noEditPoints="1"/>
            </p:cNvSpPr>
            <p:nvPr/>
          </p:nvSpPr>
          <p:spPr bwMode="auto">
            <a:xfrm>
              <a:off x="6418263" y="2921001"/>
              <a:ext cx="268288" cy="11113"/>
            </a:xfrm>
            <a:custGeom>
              <a:avLst/>
              <a:gdLst/>
              <a:ahLst/>
              <a:cxnLst>
                <a:cxn ang="0">
                  <a:pos x="91" y="0"/>
                </a:cxn>
                <a:cxn ang="0">
                  <a:pos x="2" y="0"/>
                </a:cxn>
                <a:cxn ang="0">
                  <a:pos x="0" y="2"/>
                </a:cxn>
                <a:cxn ang="0">
                  <a:pos x="2" y="4"/>
                </a:cxn>
                <a:cxn ang="0">
                  <a:pos x="91" y="4"/>
                </a:cxn>
                <a:cxn ang="0">
                  <a:pos x="92" y="2"/>
                </a:cxn>
                <a:cxn ang="0">
                  <a:pos x="91" y="0"/>
                </a:cxn>
                <a:cxn ang="0">
                  <a:pos x="91" y="0"/>
                </a:cxn>
                <a:cxn ang="0">
                  <a:pos x="91" y="0"/>
                </a:cxn>
              </a:cxnLst>
              <a:rect l="0" t="0" r="r" b="b"/>
              <a:pathLst>
                <a:path w="92" h="4">
                  <a:moveTo>
                    <a:pt x="91" y="0"/>
                  </a:moveTo>
                  <a:cubicBezTo>
                    <a:pt x="2" y="0"/>
                    <a:pt x="2" y="0"/>
                    <a:pt x="2" y="0"/>
                  </a:cubicBezTo>
                  <a:cubicBezTo>
                    <a:pt x="1" y="0"/>
                    <a:pt x="0" y="1"/>
                    <a:pt x="0" y="2"/>
                  </a:cubicBezTo>
                  <a:cubicBezTo>
                    <a:pt x="0" y="3"/>
                    <a:pt x="1" y="4"/>
                    <a:pt x="2" y="4"/>
                  </a:cubicBezTo>
                  <a:cubicBezTo>
                    <a:pt x="91" y="4"/>
                    <a:pt x="91" y="4"/>
                    <a:pt x="91" y="4"/>
                  </a:cubicBezTo>
                  <a:cubicBezTo>
                    <a:pt x="92" y="4"/>
                    <a:pt x="92" y="3"/>
                    <a:pt x="92" y="2"/>
                  </a:cubicBezTo>
                  <a:cubicBezTo>
                    <a:pt x="92" y="1"/>
                    <a:pt x="92" y="0"/>
                    <a:pt x="91" y="0"/>
                  </a:cubicBezTo>
                  <a:close/>
                  <a:moveTo>
                    <a:pt x="91" y="0"/>
                  </a:moveTo>
                  <a:cubicBezTo>
                    <a:pt x="91" y="0"/>
                    <a:pt x="91" y="0"/>
                    <a:pt x="91" y="0"/>
                  </a:cubicBezTo>
                </a:path>
              </a:pathLst>
            </a:custGeom>
            <a:grpFill/>
            <a:ln w="9525">
              <a:noFill/>
              <a:round/>
            </a:ln>
          </p:spPr>
          <p:txBody>
            <a:bodyPr vert="horz" wrap="square" lIns="111664" tIns="55832" rIns="111664" bIns="55832" numCol="1" anchor="t" anchorCtr="0" compatLnSpc="1"/>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Freeform 137"/>
            <p:cNvSpPr>
              <a:spLocks noEditPoints="1"/>
            </p:cNvSpPr>
            <p:nvPr/>
          </p:nvSpPr>
          <p:spPr bwMode="auto">
            <a:xfrm>
              <a:off x="6418263" y="2955926"/>
              <a:ext cx="268288" cy="9525"/>
            </a:xfrm>
            <a:custGeom>
              <a:avLst/>
              <a:gdLst/>
              <a:ahLst/>
              <a:cxnLst>
                <a:cxn ang="0">
                  <a:pos x="91" y="0"/>
                </a:cxn>
                <a:cxn ang="0">
                  <a:pos x="2" y="0"/>
                </a:cxn>
                <a:cxn ang="0">
                  <a:pos x="0" y="1"/>
                </a:cxn>
                <a:cxn ang="0">
                  <a:pos x="2" y="3"/>
                </a:cxn>
                <a:cxn ang="0">
                  <a:pos x="91" y="3"/>
                </a:cxn>
                <a:cxn ang="0">
                  <a:pos x="92" y="1"/>
                </a:cxn>
                <a:cxn ang="0">
                  <a:pos x="91" y="0"/>
                </a:cxn>
                <a:cxn ang="0">
                  <a:pos x="91" y="0"/>
                </a:cxn>
                <a:cxn ang="0">
                  <a:pos x="91" y="0"/>
                </a:cxn>
              </a:cxnLst>
              <a:rect l="0" t="0" r="r" b="b"/>
              <a:pathLst>
                <a:path w="92" h="3">
                  <a:moveTo>
                    <a:pt x="91" y="0"/>
                  </a:moveTo>
                  <a:cubicBezTo>
                    <a:pt x="2" y="0"/>
                    <a:pt x="2" y="0"/>
                    <a:pt x="2" y="0"/>
                  </a:cubicBezTo>
                  <a:cubicBezTo>
                    <a:pt x="1" y="0"/>
                    <a:pt x="0" y="0"/>
                    <a:pt x="0" y="1"/>
                  </a:cubicBezTo>
                  <a:cubicBezTo>
                    <a:pt x="0" y="3"/>
                    <a:pt x="1" y="3"/>
                    <a:pt x="2" y="3"/>
                  </a:cubicBezTo>
                  <a:cubicBezTo>
                    <a:pt x="91" y="3"/>
                    <a:pt x="91" y="3"/>
                    <a:pt x="91" y="3"/>
                  </a:cubicBezTo>
                  <a:cubicBezTo>
                    <a:pt x="92" y="3"/>
                    <a:pt x="92" y="3"/>
                    <a:pt x="92" y="1"/>
                  </a:cubicBezTo>
                  <a:cubicBezTo>
                    <a:pt x="92" y="0"/>
                    <a:pt x="92" y="0"/>
                    <a:pt x="91" y="0"/>
                  </a:cubicBezTo>
                  <a:close/>
                  <a:moveTo>
                    <a:pt x="91" y="0"/>
                  </a:moveTo>
                  <a:cubicBezTo>
                    <a:pt x="91" y="0"/>
                    <a:pt x="91" y="0"/>
                    <a:pt x="91" y="0"/>
                  </a:cubicBezTo>
                </a:path>
              </a:pathLst>
            </a:custGeom>
            <a:grpFill/>
            <a:ln w="9525">
              <a:noFill/>
              <a:round/>
            </a:ln>
          </p:spPr>
          <p:txBody>
            <a:bodyPr vert="horz" wrap="square" lIns="111664" tIns="55832" rIns="111664" bIns="55832" numCol="1" anchor="t" anchorCtr="0" compatLnSpc="1"/>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Freeform 138"/>
            <p:cNvSpPr>
              <a:spLocks noEditPoints="1"/>
            </p:cNvSpPr>
            <p:nvPr/>
          </p:nvSpPr>
          <p:spPr bwMode="auto">
            <a:xfrm>
              <a:off x="6418263" y="2987676"/>
              <a:ext cx="268288" cy="12700"/>
            </a:xfrm>
            <a:custGeom>
              <a:avLst/>
              <a:gdLst/>
              <a:ahLst/>
              <a:cxnLst>
                <a:cxn ang="0">
                  <a:pos x="91" y="0"/>
                </a:cxn>
                <a:cxn ang="0">
                  <a:pos x="2" y="0"/>
                </a:cxn>
                <a:cxn ang="0">
                  <a:pos x="0" y="2"/>
                </a:cxn>
                <a:cxn ang="0">
                  <a:pos x="2" y="4"/>
                </a:cxn>
                <a:cxn ang="0">
                  <a:pos x="91" y="4"/>
                </a:cxn>
                <a:cxn ang="0">
                  <a:pos x="92" y="2"/>
                </a:cxn>
                <a:cxn ang="0">
                  <a:pos x="91" y="0"/>
                </a:cxn>
                <a:cxn ang="0">
                  <a:pos x="91" y="0"/>
                </a:cxn>
                <a:cxn ang="0">
                  <a:pos x="91" y="0"/>
                </a:cxn>
              </a:cxnLst>
              <a:rect l="0" t="0" r="r" b="b"/>
              <a:pathLst>
                <a:path w="92" h="4">
                  <a:moveTo>
                    <a:pt x="91" y="0"/>
                  </a:moveTo>
                  <a:cubicBezTo>
                    <a:pt x="2" y="0"/>
                    <a:pt x="2" y="0"/>
                    <a:pt x="2" y="0"/>
                  </a:cubicBezTo>
                  <a:cubicBezTo>
                    <a:pt x="1" y="0"/>
                    <a:pt x="0" y="1"/>
                    <a:pt x="0" y="2"/>
                  </a:cubicBezTo>
                  <a:cubicBezTo>
                    <a:pt x="0" y="3"/>
                    <a:pt x="1" y="4"/>
                    <a:pt x="2" y="4"/>
                  </a:cubicBezTo>
                  <a:cubicBezTo>
                    <a:pt x="91" y="4"/>
                    <a:pt x="91" y="4"/>
                    <a:pt x="91" y="4"/>
                  </a:cubicBezTo>
                  <a:cubicBezTo>
                    <a:pt x="92" y="4"/>
                    <a:pt x="92" y="3"/>
                    <a:pt x="92" y="2"/>
                  </a:cubicBezTo>
                  <a:cubicBezTo>
                    <a:pt x="92" y="1"/>
                    <a:pt x="92" y="0"/>
                    <a:pt x="91" y="0"/>
                  </a:cubicBezTo>
                  <a:close/>
                  <a:moveTo>
                    <a:pt x="91" y="0"/>
                  </a:moveTo>
                  <a:cubicBezTo>
                    <a:pt x="91" y="0"/>
                    <a:pt x="91" y="0"/>
                    <a:pt x="91" y="0"/>
                  </a:cubicBezTo>
                </a:path>
              </a:pathLst>
            </a:custGeom>
            <a:grpFill/>
            <a:ln w="9525">
              <a:noFill/>
              <a:round/>
            </a:ln>
          </p:spPr>
          <p:txBody>
            <a:bodyPr vert="horz" wrap="square" lIns="111664" tIns="55832" rIns="111664" bIns="55832" numCol="1" anchor="t" anchorCtr="0" compatLnSpc="1"/>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Freeform 139"/>
            <p:cNvSpPr>
              <a:spLocks noEditPoints="1"/>
            </p:cNvSpPr>
            <p:nvPr/>
          </p:nvSpPr>
          <p:spPr bwMode="auto">
            <a:xfrm>
              <a:off x="6418263" y="2889251"/>
              <a:ext cx="268288" cy="7938"/>
            </a:xfrm>
            <a:custGeom>
              <a:avLst/>
              <a:gdLst/>
              <a:ahLst/>
              <a:cxnLst>
                <a:cxn ang="0">
                  <a:pos x="91" y="0"/>
                </a:cxn>
                <a:cxn ang="0">
                  <a:pos x="2" y="0"/>
                </a:cxn>
                <a:cxn ang="0">
                  <a:pos x="0" y="1"/>
                </a:cxn>
                <a:cxn ang="0">
                  <a:pos x="2" y="3"/>
                </a:cxn>
                <a:cxn ang="0">
                  <a:pos x="91" y="3"/>
                </a:cxn>
                <a:cxn ang="0">
                  <a:pos x="92" y="1"/>
                </a:cxn>
                <a:cxn ang="0">
                  <a:pos x="91" y="0"/>
                </a:cxn>
                <a:cxn ang="0">
                  <a:pos x="91" y="0"/>
                </a:cxn>
                <a:cxn ang="0">
                  <a:pos x="91" y="0"/>
                </a:cxn>
              </a:cxnLst>
              <a:rect l="0" t="0" r="r" b="b"/>
              <a:pathLst>
                <a:path w="92" h="3">
                  <a:moveTo>
                    <a:pt x="91" y="0"/>
                  </a:moveTo>
                  <a:cubicBezTo>
                    <a:pt x="2" y="0"/>
                    <a:pt x="2" y="0"/>
                    <a:pt x="2" y="0"/>
                  </a:cubicBezTo>
                  <a:cubicBezTo>
                    <a:pt x="1" y="0"/>
                    <a:pt x="0" y="0"/>
                    <a:pt x="0" y="1"/>
                  </a:cubicBezTo>
                  <a:cubicBezTo>
                    <a:pt x="0" y="3"/>
                    <a:pt x="1" y="3"/>
                    <a:pt x="2" y="3"/>
                  </a:cubicBezTo>
                  <a:cubicBezTo>
                    <a:pt x="91" y="3"/>
                    <a:pt x="91" y="3"/>
                    <a:pt x="91" y="3"/>
                  </a:cubicBezTo>
                  <a:cubicBezTo>
                    <a:pt x="92" y="3"/>
                    <a:pt x="92" y="3"/>
                    <a:pt x="92" y="1"/>
                  </a:cubicBezTo>
                  <a:cubicBezTo>
                    <a:pt x="92" y="0"/>
                    <a:pt x="92" y="0"/>
                    <a:pt x="91" y="0"/>
                  </a:cubicBezTo>
                  <a:close/>
                  <a:moveTo>
                    <a:pt x="91" y="0"/>
                  </a:moveTo>
                  <a:cubicBezTo>
                    <a:pt x="91" y="0"/>
                    <a:pt x="91" y="0"/>
                    <a:pt x="91" y="0"/>
                  </a:cubicBezTo>
                </a:path>
              </a:pathLst>
            </a:custGeom>
            <a:grpFill/>
            <a:ln w="9525">
              <a:noFill/>
              <a:round/>
            </a:ln>
          </p:spPr>
          <p:txBody>
            <a:bodyPr vert="horz" wrap="square" lIns="111664" tIns="55832" rIns="111664" bIns="55832" numCol="1" anchor="t" anchorCtr="0" compatLnSpc="1"/>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Freeform 140"/>
            <p:cNvSpPr>
              <a:spLocks noEditPoints="1"/>
            </p:cNvSpPr>
            <p:nvPr/>
          </p:nvSpPr>
          <p:spPr bwMode="auto">
            <a:xfrm>
              <a:off x="6418263" y="2774951"/>
              <a:ext cx="101600" cy="90488"/>
            </a:xfrm>
            <a:custGeom>
              <a:avLst/>
              <a:gdLst/>
              <a:ahLst/>
              <a:cxnLst>
                <a:cxn ang="0">
                  <a:pos x="4" y="31"/>
                </a:cxn>
                <a:cxn ang="0">
                  <a:pos x="31" y="31"/>
                </a:cxn>
                <a:cxn ang="0">
                  <a:pos x="35" y="27"/>
                </a:cxn>
                <a:cxn ang="0">
                  <a:pos x="35" y="4"/>
                </a:cxn>
                <a:cxn ang="0">
                  <a:pos x="31" y="0"/>
                </a:cxn>
                <a:cxn ang="0">
                  <a:pos x="4" y="0"/>
                </a:cxn>
                <a:cxn ang="0">
                  <a:pos x="0" y="4"/>
                </a:cxn>
                <a:cxn ang="0">
                  <a:pos x="0" y="27"/>
                </a:cxn>
                <a:cxn ang="0">
                  <a:pos x="4" y="31"/>
                </a:cxn>
                <a:cxn ang="0">
                  <a:pos x="8" y="8"/>
                </a:cxn>
                <a:cxn ang="0">
                  <a:pos x="27" y="8"/>
                </a:cxn>
                <a:cxn ang="0">
                  <a:pos x="27" y="23"/>
                </a:cxn>
                <a:cxn ang="0">
                  <a:pos x="8" y="23"/>
                </a:cxn>
                <a:cxn ang="0">
                  <a:pos x="8" y="8"/>
                </a:cxn>
                <a:cxn ang="0">
                  <a:pos x="8" y="8"/>
                </a:cxn>
                <a:cxn ang="0">
                  <a:pos x="8" y="8"/>
                </a:cxn>
              </a:cxnLst>
              <a:rect l="0" t="0" r="r" b="b"/>
              <a:pathLst>
                <a:path w="35" h="31">
                  <a:moveTo>
                    <a:pt x="4" y="31"/>
                  </a:moveTo>
                  <a:cubicBezTo>
                    <a:pt x="31" y="31"/>
                    <a:pt x="31" y="31"/>
                    <a:pt x="31" y="31"/>
                  </a:cubicBezTo>
                  <a:cubicBezTo>
                    <a:pt x="33" y="31"/>
                    <a:pt x="35" y="29"/>
                    <a:pt x="35" y="27"/>
                  </a:cubicBezTo>
                  <a:cubicBezTo>
                    <a:pt x="35" y="4"/>
                    <a:pt x="35" y="4"/>
                    <a:pt x="35" y="4"/>
                  </a:cubicBezTo>
                  <a:cubicBezTo>
                    <a:pt x="35" y="2"/>
                    <a:pt x="33" y="0"/>
                    <a:pt x="31" y="0"/>
                  </a:cubicBezTo>
                  <a:cubicBezTo>
                    <a:pt x="4" y="0"/>
                    <a:pt x="4" y="0"/>
                    <a:pt x="4" y="0"/>
                  </a:cubicBezTo>
                  <a:cubicBezTo>
                    <a:pt x="2" y="0"/>
                    <a:pt x="0" y="2"/>
                    <a:pt x="0" y="4"/>
                  </a:cubicBezTo>
                  <a:cubicBezTo>
                    <a:pt x="0" y="27"/>
                    <a:pt x="0" y="27"/>
                    <a:pt x="0" y="27"/>
                  </a:cubicBezTo>
                  <a:cubicBezTo>
                    <a:pt x="0" y="29"/>
                    <a:pt x="2" y="31"/>
                    <a:pt x="4" y="31"/>
                  </a:cubicBezTo>
                  <a:close/>
                  <a:moveTo>
                    <a:pt x="8" y="8"/>
                  </a:moveTo>
                  <a:cubicBezTo>
                    <a:pt x="27" y="8"/>
                    <a:pt x="27" y="8"/>
                    <a:pt x="27" y="8"/>
                  </a:cubicBezTo>
                  <a:cubicBezTo>
                    <a:pt x="27" y="23"/>
                    <a:pt x="27" y="23"/>
                    <a:pt x="27" y="23"/>
                  </a:cubicBezTo>
                  <a:cubicBezTo>
                    <a:pt x="8" y="23"/>
                    <a:pt x="8" y="23"/>
                    <a:pt x="8" y="23"/>
                  </a:cubicBezTo>
                  <a:lnTo>
                    <a:pt x="8" y="8"/>
                  </a:lnTo>
                  <a:close/>
                  <a:moveTo>
                    <a:pt x="8" y="8"/>
                  </a:moveTo>
                  <a:cubicBezTo>
                    <a:pt x="8" y="8"/>
                    <a:pt x="8" y="8"/>
                    <a:pt x="8" y="8"/>
                  </a:cubicBezTo>
                </a:path>
              </a:pathLst>
            </a:custGeom>
            <a:grpFill/>
            <a:ln w="9525">
              <a:noFill/>
              <a:round/>
            </a:ln>
          </p:spPr>
          <p:txBody>
            <a:bodyPr vert="horz" wrap="square" lIns="111664" tIns="55832" rIns="111664" bIns="55832" numCol="1" anchor="t" anchorCtr="0" compatLnSpc="1"/>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3" name="Freeform 144"/>
          <p:cNvSpPr>
            <a:spLocks noEditPoints="1"/>
          </p:cNvSpPr>
          <p:nvPr/>
        </p:nvSpPr>
        <p:spPr bwMode="auto">
          <a:xfrm>
            <a:off x="2747794" y="3436900"/>
            <a:ext cx="390729" cy="382382"/>
          </a:xfrm>
          <a:custGeom>
            <a:avLst/>
            <a:gdLst/>
            <a:ahLst/>
            <a:cxnLst>
              <a:cxn ang="0">
                <a:pos x="90" y="0"/>
              </a:cxn>
              <a:cxn ang="0">
                <a:pos x="53" y="26"/>
              </a:cxn>
              <a:cxn ang="0">
                <a:pos x="53" y="26"/>
              </a:cxn>
              <a:cxn ang="0">
                <a:pos x="13" y="66"/>
              </a:cxn>
              <a:cxn ang="0">
                <a:pos x="0" y="106"/>
              </a:cxn>
              <a:cxn ang="0">
                <a:pos x="13" y="123"/>
              </a:cxn>
              <a:cxn ang="0">
                <a:pos x="50" y="114"/>
              </a:cxn>
              <a:cxn ang="0">
                <a:pos x="115" y="51"/>
              </a:cxn>
              <a:cxn ang="0">
                <a:pos x="61" y="91"/>
              </a:cxn>
              <a:cxn ang="0">
                <a:pos x="95" y="45"/>
              </a:cxn>
              <a:cxn ang="0">
                <a:pos x="91" y="64"/>
              </a:cxn>
              <a:cxn ang="0">
                <a:pos x="61" y="94"/>
              </a:cxn>
              <a:cxn ang="0">
                <a:pos x="56" y="78"/>
              </a:cxn>
              <a:cxn ang="0">
                <a:pos x="43" y="66"/>
              </a:cxn>
              <a:cxn ang="0">
                <a:pos x="88" y="34"/>
              </a:cxn>
              <a:cxn ang="0">
                <a:pos x="56" y="78"/>
              </a:cxn>
              <a:cxn ang="0">
                <a:pos x="29" y="61"/>
              </a:cxn>
              <a:cxn ang="0">
                <a:pos x="76" y="28"/>
              </a:cxn>
              <a:cxn ang="0">
                <a:pos x="16" y="115"/>
              </a:cxn>
              <a:cxn ang="0">
                <a:pos x="7" y="110"/>
              </a:cxn>
              <a:cxn ang="0">
                <a:pos x="12" y="93"/>
              </a:cxn>
              <a:cxn ang="0">
                <a:pos x="30" y="111"/>
              </a:cxn>
              <a:cxn ang="0">
                <a:pos x="34" y="110"/>
              </a:cxn>
              <a:cxn ang="0">
                <a:pos x="13" y="89"/>
              </a:cxn>
              <a:cxn ang="0">
                <a:pos x="18" y="72"/>
              </a:cxn>
              <a:cxn ang="0">
                <a:pos x="49" y="106"/>
              </a:cxn>
              <a:cxn ang="0">
                <a:pos x="34" y="110"/>
              </a:cxn>
              <a:cxn ang="0">
                <a:pos x="103" y="52"/>
              </a:cxn>
              <a:cxn ang="0">
                <a:pos x="93" y="29"/>
              </a:cxn>
              <a:cxn ang="0">
                <a:pos x="77" y="13"/>
              </a:cxn>
              <a:cxn ang="0">
                <a:pos x="107" y="16"/>
              </a:cxn>
              <a:cxn ang="0">
                <a:pos x="110" y="45"/>
              </a:cxn>
              <a:cxn ang="0">
                <a:pos x="110" y="45"/>
              </a:cxn>
            </a:cxnLst>
            <a:rect l="0" t="0" r="r" b="b"/>
            <a:pathLst>
              <a:path w="126" h="123">
                <a:moveTo>
                  <a:pt x="112" y="10"/>
                </a:moveTo>
                <a:cubicBezTo>
                  <a:pt x="106" y="4"/>
                  <a:pt x="98" y="0"/>
                  <a:pt x="90" y="0"/>
                </a:cubicBezTo>
                <a:cubicBezTo>
                  <a:pt x="83" y="0"/>
                  <a:pt x="76" y="3"/>
                  <a:pt x="72" y="7"/>
                </a:cubicBezTo>
                <a:cubicBezTo>
                  <a:pt x="53" y="26"/>
                  <a:pt x="53" y="26"/>
                  <a:pt x="53" y="26"/>
                </a:cubicBezTo>
                <a:cubicBezTo>
                  <a:pt x="53" y="26"/>
                  <a:pt x="53" y="26"/>
                  <a:pt x="53" y="26"/>
                </a:cubicBezTo>
                <a:cubicBezTo>
                  <a:pt x="53" y="26"/>
                  <a:pt x="53" y="26"/>
                  <a:pt x="53" y="26"/>
                </a:cubicBezTo>
                <a:cubicBezTo>
                  <a:pt x="53" y="26"/>
                  <a:pt x="53" y="26"/>
                  <a:pt x="53" y="26"/>
                </a:cubicBezTo>
                <a:cubicBezTo>
                  <a:pt x="13" y="66"/>
                  <a:pt x="13" y="66"/>
                  <a:pt x="13" y="66"/>
                </a:cubicBezTo>
                <a:cubicBezTo>
                  <a:pt x="11" y="68"/>
                  <a:pt x="10" y="70"/>
                  <a:pt x="9" y="73"/>
                </a:cubicBezTo>
                <a:cubicBezTo>
                  <a:pt x="0" y="106"/>
                  <a:pt x="0" y="106"/>
                  <a:pt x="0" y="106"/>
                </a:cubicBezTo>
                <a:cubicBezTo>
                  <a:pt x="0" y="106"/>
                  <a:pt x="0" y="108"/>
                  <a:pt x="0" y="110"/>
                </a:cubicBezTo>
                <a:cubicBezTo>
                  <a:pt x="0" y="117"/>
                  <a:pt x="6" y="123"/>
                  <a:pt x="13" y="123"/>
                </a:cubicBezTo>
                <a:cubicBezTo>
                  <a:pt x="15" y="123"/>
                  <a:pt x="17" y="122"/>
                  <a:pt x="18" y="122"/>
                </a:cubicBezTo>
                <a:cubicBezTo>
                  <a:pt x="50" y="114"/>
                  <a:pt x="50" y="114"/>
                  <a:pt x="50" y="114"/>
                </a:cubicBezTo>
                <a:cubicBezTo>
                  <a:pt x="52" y="113"/>
                  <a:pt x="55" y="112"/>
                  <a:pt x="57" y="110"/>
                </a:cubicBezTo>
                <a:cubicBezTo>
                  <a:pt x="115" y="51"/>
                  <a:pt x="115" y="51"/>
                  <a:pt x="115" y="51"/>
                </a:cubicBezTo>
                <a:cubicBezTo>
                  <a:pt x="126" y="40"/>
                  <a:pt x="125" y="22"/>
                  <a:pt x="112" y="10"/>
                </a:cubicBezTo>
                <a:close/>
                <a:moveTo>
                  <a:pt x="61" y="91"/>
                </a:moveTo>
                <a:cubicBezTo>
                  <a:pt x="61" y="88"/>
                  <a:pt x="60" y="85"/>
                  <a:pt x="58" y="81"/>
                </a:cubicBezTo>
                <a:cubicBezTo>
                  <a:pt x="95" y="45"/>
                  <a:pt x="95" y="45"/>
                  <a:pt x="95" y="45"/>
                </a:cubicBezTo>
                <a:cubicBezTo>
                  <a:pt x="97" y="52"/>
                  <a:pt x="96" y="59"/>
                  <a:pt x="91" y="64"/>
                </a:cubicBezTo>
                <a:cubicBezTo>
                  <a:pt x="91" y="64"/>
                  <a:pt x="91" y="64"/>
                  <a:pt x="91" y="64"/>
                </a:cubicBezTo>
                <a:cubicBezTo>
                  <a:pt x="91" y="64"/>
                  <a:pt x="91" y="64"/>
                  <a:pt x="91" y="64"/>
                </a:cubicBezTo>
                <a:cubicBezTo>
                  <a:pt x="61" y="94"/>
                  <a:pt x="61" y="94"/>
                  <a:pt x="61" y="94"/>
                </a:cubicBezTo>
                <a:cubicBezTo>
                  <a:pt x="61" y="93"/>
                  <a:pt x="61" y="92"/>
                  <a:pt x="61" y="91"/>
                </a:cubicBezTo>
                <a:close/>
                <a:moveTo>
                  <a:pt x="56" y="78"/>
                </a:moveTo>
                <a:cubicBezTo>
                  <a:pt x="55" y="76"/>
                  <a:pt x="53" y="73"/>
                  <a:pt x="51" y="71"/>
                </a:cubicBezTo>
                <a:cubicBezTo>
                  <a:pt x="49" y="69"/>
                  <a:pt x="46" y="67"/>
                  <a:pt x="43" y="66"/>
                </a:cubicBezTo>
                <a:cubicBezTo>
                  <a:pt x="80" y="29"/>
                  <a:pt x="80" y="29"/>
                  <a:pt x="80" y="29"/>
                </a:cubicBezTo>
                <a:cubicBezTo>
                  <a:pt x="83" y="30"/>
                  <a:pt x="86" y="32"/>
                  <a:pt x="88" y="34"/>
                </a:cubicBezTo>
                <a:cubicBezTo>
                  <a:pt x="90" y="37"/>
                  <a:pt x="92" y="39"/>
                  <a:pt x="93" y="41"/>
                </a:cubicBezTo>
                <a:lnTo>
                  <a:pt x="56" y="78"/>
                </a:lnTo>
                <a:close/>
                <a:moveTo>
                  <a:pt x="40" y="64"/>
                </a:moveTo>
                <a:cubicBezTo>
                  <a:pt x="36" y="62"/>
                  <a:pt x="33" y="61"/>
                  <a:pt x="29" y="61"/>
                </a:cubicBezTo>
                <a:cubicBezTo>
                  <a:pt x="58" y="32"/>
                  <a:pt x="58" y="32"/>
                  <a:pt x="58" y="32"/>
                </a:cubicBezTo>
                <a:cubicBezTo>
                  <a:pt x="63" y="27"/>
                  <a:pt x="69" y="26"/>
                  <a:pt x="76" y="28"/>
                </a:cubicBezTo>
                <a:lnTo>
                  <a:pt x="40" y="64"/>
                </a:lnTo>
                <a:close/>
                <a:moveTo>
                  <a:pt x="16" y="115"/>
                </a:moveTo>
                <a:cubicBezTo>
                  <a:pt x="15" y="115"/>
                  <a:pt x="14" y="115"/>
                  <a:pt x="13" y="115"/>
                </a:cubicBezTo>
                <a:cubicBezTo>
                  <a:pt x="10" y="115"/>
                  <a:pt x="7" y="113"/>
                  <a:pt x="7" y="110"/>
                </a:cubicBezTo>
                <a:cubicBezTo>
                  <a:pt x="7" y="109"/>
                  <a:pt x="8" y="108"/>
                  <a:pt x="8" y="107"/>
                </a:cubicBezTo>
                <a:cubicBezTo>
                  <a:pt x="12" y="93"/>
                  <a:pt x="12" y="93"/>
                  <a:pt x="12" y="93"/>
                </a:cubicBezTo>
                <a:cubicBezTo>
                  <a:pt x="16" y="93"/>
                  <a:pt x="21" y="94"/>
                  <a:pt x="25" y="98"/>
                </a:cubicBezTo>
                <a:cubicBezTo>
                  <a:pt x="28" y="102"/>
                  <a:pt x="30" y="107"/>
                  <a:pt x="30" y="111"/>
                </a:cubicBezTo>
                <a:lnTo>
                  <a:pt x="16" y="115"/>
                </a:lnTo>
                <a:close/>
                <a:moveTo>
                  <a:pt x="34" y="110"/>
                </a:moveTo>
                <a:cubicBezTo>
                  <a:pt x="34" y="105"/>
                  <a:pt x="31" y="100"/>
                  <a:pt x="27" y="95"/>
                </a:cubicBezTo>
                <a:cubicBezTo>
                  <a:pt x="23" y="91"/>
                  <a:pt x="18" y="89"/>
                  <a:pt x="13" y="89"/>
                </a:cubicBezTo>
                <a:cubicBezTo>
                  <a:pt x="17" y="75"/>
                  <a:pt x="17" y="75"/>
                  <a:pt x="17" y="75"/>
                </a:cubicBezTo>
                <a:cubicBezTo>
                  <a:pt x="17" y="74"/>
                  <a:pt x="17" y="73"/>
                  <a:pt x="18" y="72"/>
                </a:cubicBezTo>
                <a:cubicBezTo>
                  <a:pt x="26" y="67"/>
                  <a:pt x="38" y="68"/>
                  <a:pt x="46" y="77"/>
                </a:cubicBezTo>
                <a:cubicBezTo>
                  <a:pt x="55" y="85"/>
                  <a:pt x="56" y="98"/>
                  <a:pt x="49" y="106"/>
                </a:cubicBezTo>
                <a:cubicBezTo>
                  <a:pt x="49" y="106"/>
                  <a:pt x="48" y="106"/>
                  <a:pt x="48" y="106"/>
                </a:cubicBezTo>
                <a:lnTo>
                  <a:pt x="34" y="110"/>
                </a:lnTo>
                <a:close/>
                <a:moveTo>
                  <a:pt x="110" y="45"/>
                </a:moveTo>
                <a:cubicBezTo>
                  <a:pt x="103" y="52"/>
                  <a:pt x="103" y="52"/>
                  <a:pt x="103" y="52"/>
                </a:cubicBezTo>
                <a:cubicBezTo>
                  <a:pt x="103" y="51"/>
                  <a:pt x="103" y="50"/>
                  <a:pt x="103" y="49"/>
                </a:cubicBezTo>
                <a:cubicBezTo>
                  <a:pt x="103" y="42"/>
                  <a:pt x="99" y="35"/>
                  <a:pt x="93" y="29"/>
                </a:cubicBezTo>
                <a:cubicBezTo>
                  <a:pt x="87" y="23"/>
                  <a:pt x="79" y="19"/>
                  <a:pt x="71" y="19"/>
                </a:cubicBezTo>
                <a:cubicBezTo>
                  <a:pt x="77" y="13"/>
                  <a:pt x="77" y="13"/>
                  <a:pt x="77" y="13"/>
                </a:cubicBezTo>
                <a:cubicBezTo>
                  <a:pt x="80" y="10"/>
                  <a:pt x="85" y="8"/>
                  <a:pt x="90" y="8"/>
                </a:cubicBezTo>
                <a:cubicBezTo>
                  <a:pt x="96" y="8"/>
                  <a:pt x="102" y="11"/>
                  <a:pt x="107" y="16"/>
                </a:cubicBezTo>
                <a:cubicBezTo>
                  <a:pt x="112" y="20"/>
                  <a:pt x="114" y="26"/>
                  <a:pt x="115" y="32"/>
                </a:cubicBezTo>
                <a:cubicBezTo>
                  <a:pt x="115" y="37"/>
                  <a:pt x="113" y="42"/>
                  <a:pt x="110" y="45"/>
                </a:cubicBezTo>
                <a:close/>
                <a:moveTo>
                  <a:pt x="110" y="45"/>
                </a:moveTo>
                <a:cubicBezTo>
                  <a:pt x="110" y="45"/>
                  <a:pt x="110" y="45"/>
                  <a:pt x="110" y="45"/>
                </a:cubicBezTo>
              </a:path>
            </a:pathLst>
          </a:custGeom>
          <a:solidFill>
            <a:schemeClr val="bg1"/>
          </a:solidFill>
          <a:ln w="9525">
            <a:noFill/>
            <a:round/>
          </a:ln>
        </p:spPr>
        <p:txBody>
          <a:bodyPr vert="horz" wrap="square" lIns="77618" tIns="38809" rIns="77618" bIns="38809" numCol="1" anchor="t" anchorCtr="0" compatLnSpc="1"/>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Freeform 72"/>
          <p:cNvSpPr>
            <a:spLocks noEditPoints="1"/>
          </p:cNvSpPr>
          <p:nvPr/>
        </p:nvSpPr>
        <p:spPr bwMode="auto">
          <a:xfrm>
            <a:off x="6671121" y="2112998"/>
            <a:ext cx="382309" cy="382382"/>
          </a:xfrm>
          <a:custGeom>
            <a:avLst/>
            <a:gdLst/>
            <a:ahLst/>
            <a:cxnLst>
              <a:cxn ang="0">
                <a:pos x="121" y="1"/>
              </a:cxn>
              <a:cxn ang="0">
                <a:pos x="119" y="0"/>
              </a:cxn>
              <a:cxn ang="0">
                <a:pos x="117" y="1"/>
              </a:cxn>
              <a:cxn ang="0">
                <a:pos x="2" y="77"/>
              </a:cxn>
              <a:cxn ang="0">
                <a:pos x="0" y="81"/>
              </a:cxn>
              <a:cxn ang="0">
                <a:pos x="2" y="84"/>
              </a:cxn>
              <a:cxn ang="0">
                <a:pos x="32" y="96"/>
              </a:cxn>
              <a:cxn ang="0">
                <a:pos x="46" y="121"/>
              </a:cxn>
              <a:cxn ang="0">
                <a:pos x="50" y="123"/>
              </a:cxn>
              <a:cxn ang="0">
                <a:pos x="50" y="123"/>
              </a:cxn>
              <a:cxn ang="0">
                <a:pos x="53" y="121"/>
              </a:cxn>
              <a:cxn ang="0">
                <a:pos x="61" y="107"/>
              </a:cxn>
              <a:cxn ang="0">
                <a:pos x="98" y="122"/>
              </a:cxn>
              <a:cxn ang="0">
                <a:pos x="100" y="123"/>
              </a:cxn>
              <a:cxn ang="0">
                <a:pos x="101" y="122"/>
              </a:cxn>
              <a:cxn ang="0">
                <a:pos x="103" y="119"/>
              </a:cxn>
              <a:cxn ang="0">
                <a:pos x="123" y="4"/>
              </a:cxn>
              <a:cxn ang="0">
                <a:pos x="121" y="1"/>
              </a:cxn>
              <a:cxn ang="0">
                <a:pos x="12" y="80"/>
              </a:cxn>
              <a:cxn ang="0">
                <a:pos x="101" y="20"/>
              </a:cxn>
              <a:cxn ang="0">
                <a:pos x="36" y="89"/>
              </a:cxn>
              <a:cxn ang="0">
                <a:pos x="35" y="89"/>
              </a:cxn>
              <a:cxn ang="0">
                <a:pos x="12" y="80"/>
              </a:cxn>
              <a:cxn ang="0">
                <a:pos x="39" y="92"/>
              </a:cxn>
              <a:cxn ang="0">
                <a:pos x="39" y="92"/>
              </a:cxn>
              <a:cxn ang="0">
                <a:pos x="112" y="14"/>
              </a:cxn>
              <a:cxn ang="0">
                <a:pos x="50" y="111"/>
              </a:cxn>
              <a:cxn ang="0">
                <a:pos x="39" y="92"/>
              </a:cxn>
              <a:cxn ang="0">
                <a:pos x="97" y="113"/>
              </a:cxn>
              <a:cxn ang="0">
                <a:pos x="64" y="100"/>
              </a:cxn>
              <a:cxn ang="0">
                <a:pos x="61" y="100"/>
              </a:cxn>
              <a:cxn ang="0">
                <a:pos x="112" y="22"/>
              </a:cxn>
              <a:cxn ang="0">
                <a:pos x="97" y="113"/>
              </a:cxn>
              <a:cxn ang="0">
                <a:pos x="97" y="113"/>
              </a:cxn>
              <a:cxn ang="0">
                <a:pos x="97" y="113"/>
              </a:cxn>
            </a:cxnLst>
            <a:rect l="0" t="0" r="r" b="b"/>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round/>
          </a:ln>
        </p:spPr>
        <p:txBody>
          <a:bodyPr vert="horz" wrap="square" lIns="77618" tIns="38809" rIns="77618" bIns="38809" numCol="1" anchor="t" anchorCtr="0" compatLnSpc="1"/>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Text Placeholder 3"/>
          <p:cNvSpPr txBox="1"/>
          <p:nvPr/>
        </p:nvSpPr>
        <p:spPr>
          <a:xfrm>
            <a:off x="2047299" y="4037679"/>
            <a:ext cx="1510057" cy="39389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76" name="Text Placeholder 3"/>
          <p:cNvSpPr txBox="1"/>
          <p:nvPr/>
        </p:nvSpPr>
        <p:spPr>
          <a:xfrm>
            <a:off x="4856338" y="3457106"/>
            <a:ext cx="1510057" cy="39389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77" name="Text Placeholder 3"/>
          <p:cNvSpPr txBox="1"/>
          <p:nvPr/>
        </p:nvSpPr>
        <p:spPr>
          <a:xfrm>
            <a:off x="1485453" y="2422392"/>
            <a:ext cx="1510057" cy="39389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78" name="Text Placeholder 3"/>
          <p:cNvSpPr txBox="1"/>
          <p:nvPr/>
        </p:nvSpPr>
        <p:spPr>
          <a:xfrm>
            <a:off x="3123696" y="1745954"/>
            <a:ext cx="1510057" cy="39389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79" name="Text Placeholder 3"/>
          <p:cNvSpPr txBox="1"/>
          <p:nvPr/>
        </p:nvSpPr>
        <p:spPr>
          <a:xfrm>
            <a:off x="5331136" y="1426644"/>
            <a:ext cx="1510057" cy="39389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850"/>
                            </p:stCondLst>
                            <p:childTnLst>
                              <p:par>
                                <p:cTn id="13" presetID="12" presetClass="entr" presetSubtype="8" fill="hold" grpId="0" nodeType="after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slide(fromLeft)">
                                      <p:cBhvr>
                                        <p:cTn id="15" dur="500"/>
                                        <p:tgtEl>
                                          <p:spTgt spid="54"/>
                                        </p:tgtEl>
                                      </p:cBhvr>
                                    </p:animEffect>
                                  </p:childTnLst>
                                </p:cTn>
                              </p:par>
                            </p:childTnLst>
                          </p:cTn>
                        </p:par>
                        <p:par>
                          <p:cTn id="16" fill="hold">
                            <p:stCondLst>
                              <p:cond delay="1350"/>
                            </p:stCondLst>
                            <p:childTnLst>
                              <p:par>
                                <p:cTn id="17" presetID="53" presetClass="entr" presetSubtype="16" fill="hold" grpId="0" nodeType="afterEffect">
                                  <p:stCondLst>
                                    <p:cond delay="0"/>
                                  </p:stCondLst>
                                  <p:childTnLst>
                                    <p:set>
                                      <p:cBhvr>
                                        <p:cTn id="18" dur="1" fill="hold">
                                          <p:stCondLst>
                                            <p:cond delay="0"/>
                                          </p:stCondLst>
                                        </p:cTn>
                                        <p:tgtEl>
                                          <p:spTgt spid="73"/>
                                        </p:tgtEl>
                                        <p:attrNameLst>
                                          <p:attrName>style.visibility</p:attrName>
                                        </p:attrNameLst>
                                      </p:cBhvr>
                                      <p:to>
                                        <p:strVal val="visible"/>
                                      </p:to>
                                    </p:set>
                                    <p:anim calcmode="lin" valueType="num">
                                      <p:cBhvr>
                                        <p:cTn id="19" dur="500" fill="hold"/>
                                        <p:tgtEl>
                                          <p:spTgt spid="73"/>
                                        </p:tgtEl>
                                        <p:attrNameLst>
                                          <p:attrName>ppt_w</p:attrName>
                                        </p:attrNameLst>
                                      </p:cBhvr>
                                      <p:tavLst>
                                        <p:tav tm="0">
                                          <p:val>
                                            <p:fltVal val="0"/>
                                          </p:val>
                                        </p:tav>
                                        <p:tav tm="100000">
                                          <p:val>
                                            <p:strVal val="#ppt_w"/>
                                          </p:val>
                                        </p:tav>
                                      </p:tavLst>
                                    </p:anim>
                                    <p:anim calcmode="lin" valueType="num">
                                      <p:cBhvr>
                                        <p:cTn id="20" dur="500" fill="hold"/>
                                        <p:tgtEl>
                                          <p:spTgt spid="73"/>
                                        </p:tgtEl>
                                        <p:attrNameLst>
                                          <p:attrName>ppt_h</p:attrName>
                                        </p:attrNameLst>
                                      </p:cBhvr>
                                      <p:tavLst>
                                        <p:tav tm="0">
                                          <p:val>
                                            <p:fltVal val="0"/>
                                          </p:val>
                                        </p:tav>
                                        <p:tav tm="100000">
                                          <p:val>
                                            <p:strVal val="#ppt_h"/>
                                          </p:val>
                                        </p:tav>
                                      </p:tavLst>
                                    </p:anim>
                                    <p:animEffect transition="in" filter="fade">
                                      <p:cBhvr>
                                        <p:cTn id="21" dur="500"/>
                                        <p:tgtEl>
                                          <p:spTgt spid="73"/>
                                        </p:tgtEl>
                                      </p:cBhvr>
                                    </p:animEffect>
                                  </p:childTnLst>
                                </p:cTn>
                              </p:par>
                            </p:childTnLst>
                          </p:cTn>
                        </p:par>
                        <p:par>
                          <p:cTn id="22" fill="hold">
                            <p:stCondLst>
                              <p:cond delay="1850"/>
                            </p:stCondLst>
                            <p:childTnLst>
                              <p:par>
                                <p:cTn id="23" presetID="22" presetClass="entr" presetSubtype="2" fill="hold" grpId="0" nodeType="after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right)">
                                      <p:cBhvr>
                                        <p:cTn id="25" dur="500"/>
                                        <p:tgtEl>
                                          <p:spTgt spid="53"/>
                                        </p:tgtEl>
                                      </p:cBhvr>
                                    </p:animEffect>
                                  </p:childTnLst>
                                </p:cTn>
                              </p:par>
                            </p:childTnLst>
                          </p:cTn>
                        </p:par>
                        <p:par>
                          <p:cTn id="26" fill="hold">
                            <p:stCondLst>
                              <p:cond delay="2350"/>
                            </p:stCondLst>
                            <p:childTnLst>
                              <p:par>
                                <p:cTn id="27" presetID="12" presetClass="entr" presetSubtype="8"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slide(fromLeft)">
                                      <p:cBhvr>
                                        <p:cTn id="29" dur="500"/>
                                        <p:tgtEl>
                                          <p:spTgt spid="30"/>
                                        </p:tgtEl>
                                      </p:cBhvr>
                                    </p:animEffect>
                                  </p:childTnLst>
                                </p:cTn>
                              </p:par>
                            </p:childTnLst>
                          </p:cTn>
                        </p:par>
                        <p:par>
                          <p:cTn id="30" fill="hold">
                            <p:stCondLst>
                              <p:cond delay="2850"/>
                            </p:stCondLst>
                            <p:childTnLst>
                              <p:par>
                                <p:cTn id="31" presetID="53" presetClass="entr" presetSubtype="16" fill="hold" nodeType="afterEffect">
                                  <p:stCondLst>
                                    <p:cond delay="0"/>
                                  </p:stCondLst>
                                  <p:childTnLst>
                                    <p:set>
                                      <p:cBhvr>
                                        <p:cTn id="32" dur="1" fill="hold">
                                          <p:stCondLst>
                                            <p:cond delay="0"/>
                                          </p:stCondLst>
                                        </p:cTn>
                                        <p:tgtEl>
                                          <p:spTgt spid="55"/>
                                        </p:tgtEl>
                                        <p:attrNameLst>
                                          <p:attrName>style.visibility</p:attrName>
                                        </p:attrNameLst>
                                      </p:cBhvr>
                                      <p:to>
                                        <p:strVal val="visible"/>
                                      </p:to>
                                    </p:set>
                                    <p:anim calcmode="lin" valueType="num">
                                      <p:cBhvr>
                                        <p:cTn id="33" dur="500" fill="hold"/>
                                        <p:tgtEl>
                                          <p:spTgt spid="55"/>
                                        </p:tgtEl>
                                        <p:attrNameLst>
                                          <p:attrName>ppt_w</p:attrName>
                                        </p:attrNameLst>
                                      </p:cBhvr>
                                      <p:tavLst>
                                        <p:tav tm="0">
                                          <p:val>
                                            <p:fltVal val="0"/>
                                          </p:val>
                                        </p:tav>
                                        <p:tav tm="100000">
                                          <p:val>
                                            <p:strVal val="#ppt_w"/>
                                          </p:val>
                                        </p:tav>
                                      </p:tavLst>
                                    </p:anim>
                                    <p:anim calcmode="lin" valueType="num">
                                      <p:cBhvr>
                                        <p:cTn id="34" dur="500" fill="hold"/>
                                        <p:tgtEl>
                                          <p:spTgt spid="55"/>
                                        </p:tgtEl>
                                        <p:attrNameLst>
                                          <p:attrName>ppt_h</p:attrName>
                                        </p:attrNameLst>
                                      </p:cBhvr>
                                      <p:tavLst>
                                        <p:tav tm="0">
                                          <p:val>
                                            <p:fltVal val="0"/>
                                          </p:val>
                                        </p:tav>
                                        <p:tav tm="100000">
                                          <p:val>
                                            <p:strVal val="#ppt_h"/>
                                          </p:val>
                                        </p:tav>
                                      </p:tavLst>
                                    </p:anim>
                                    <p:animEffect transition="in" filter="fade">
                                      <p:cBhvr>
                                        <p:cTn id="35" dur="500"/>
                                        <p:tgtEl>
                                          <p:spTgt spid="55"/>
                                        </p:tgtEl>
                                      </p:cBhvr>
                                    </p:animEffect>
                                  </p:childTnLst>
                                </p:cTn>
                              </p:par>
                            </p:childTnLst>
                          </p:cTn>
                        </p:par>
                        <p:par>
                          <p:cTn id="36" fill="hold">
                            <p:stCondLst>
                              <p:cond delay="3350"/>
                            </p:stCondLst>
                            <p:childTnLst>
                              <p:par>
                                <p:cTn id="37" presetID="22" presetClass="entr" presetSubtype="2"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right)">
                                      <p:cBhvr>
                                        <p:cTn id="39" dur="500"/>
                                        <p:tgtEl>
                                          <p:spTgt spid="29"/>
                                        </p:tgtEl>
                                      </p:cBhvr>
                                    </p:animEffect>
                                  </p:childTnLst>
                                </p:cTn>
                              </p:par>
                            </p:childTnLst>
                          </p:cTn>
                        </p:par>
                        <p:par>
                          <p:cTn id="40" fill="hold">
                            <p:stCondLst>
                              <p:cond delay="3850"/>
                            </p:stCondLst>
                            <p:childTnLst>
                              <p:par>
                                <p:cTn id="41" presetID="12" presetClass="entr" presetSubtype="8"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slide(fromLeft)">
                                      <p:cBhvr>
                                        <p:cTn id="43" dur="500"/>
                                        <p:tgtEl>
                                          <p:spTgt spid="28"/>
                                        </p:tgtEl>
                                      </p:cBhvr>
                                    </p:animEffect>
                                  </p:childTnLst>
                                </p:cTn>
                              </p:par>
                            </p:childTnLst>
                          </p:cTn>
                        </p:par>
                        <p:par>
                          <p:cTn id="44" fill="hold">
                            <p:stCondLst>
                              <p:cond delay="4350"/>
                            </p:stCondLst>
                            <p:childTnLst>
                              <p:par>
                                <p:cTn id="45" presetID="53" presetClass="entr" presetSubtype="16" fill="hold" grpId="0" nodeType="afterEffect">
                                  <p:stCondLst>
                                    <p:cond delay="0"/>
                                  </p:stCondLst>
                                  <p:childTnLst>
                                    <p:set>
                                      <p:cBhvr>
                                        <p:cTn id="46" dur="1" fill="hold">
                                          <p:stCondLst>
                                            <p:cond delay="0"/>
                                          </p:stCondLst>
                                        </p:cTn>
                                        <p:tgtEl>
                                          <p:spTgt spid="62"/>
                                        </p:tgtEl>
                                        <p:attrNameLst>
                                          <p:attrName>style.visibility</p:attrName>
                                        </p:attrNameLst>
                                      </p:cBhvr>
                                      <p:to>
                                        <p:strVal val="visible"/>
                                      </p:to>
                                    </p:set>
                                    <p:anim calcmode="lin" valueType="num">
                                      <p:cBhvr>
                                        <p:cTn id="47" dur="500" fill="hold"/>
                                        <p:tgtEl>
                                          <p:spTgt spid="62"/>
                                        </p:tgtEl>
                                        <p:attrNameLst>
                                          <p:attrName>ppt_w</p:attrName>
                                        </p:attrNameLst>
                                      </p:cBhvr>
                                      <p:tavLst>
                                        <p:tav tm="0">
                                          <p:val>
                                            <p:fltVal val="0"/>
                                          </p:val>
                                        </p:tav>
                                        <p:tav tm="100000">
                                          <p:val>
                                            <p:strVal val="#ppt_w"/>
                                          </p:val>
                                        </p:tav>
                                      </p:tavLst>
                                    </p:anim>
                                    <p:anim calcmode="lin" valueType="num">
                                      <p:cBhvr>
                                        <p:cTn id="48" dur="500" fill="hold"/>
                                        <p:tgtEl>
                                          <p:spTgt spid="62"/>
                                        </p:tgtEl>
                                        <p:attrNameLst>
                                          <p:attrName>ppt_h</p:attrName>
                                        </p:attrNameLst>
                                      </p:cBhvr>
                                      <p:tavLst>
                                        <p:tav tm="0">
                                          <p:val>
                                            <p:fltVal val="0"/>
                                          </p:val>
                                        </p:tav>
                                        <p:tav tm="100000">
                                          <p:val>
                                            <p:strVal val="#ppt_h"/>
                                          </p:val>
                                        </p:tav>
                                      </p:tavLst>
                                    </p:anim>
                                    <p:animEffect transition="in" filter="fade">
                                      <p:cBhvr>
                                        <p:cTn id="49" dur="500"/>
                                        <p:tgtEl>
                                          <p:spTgt spid="62"/>
                                        </p:tgtEl>
                                      </p:cBhvr>
                                    </p:animEffect>
                                  </p:childTnLst>
                                </p:cTn>
                              </p:par>
                            </p:childTnLst>
                          </p:cTn>
                        </p:par>
                        <p:par>
                          <p:cTn id="50" fill="hold">
                            <p:stCondLst>
                              <p:cond delay="4850"/>
                            </p:stCondLst>
                            <p:childTnLst>
                              <p:par>
                                <p:cTn id="51" presetID="22" presetClass="entr" presetSubtype="2"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right)">
                                      <p:cBhvr>
                                        <p:cTn id="53" dur="500"/>
                                        <p:tgtEl>
                                          <p:spTgt spid="27"/>
                                        </p:tgtEl>
                                      </p:cBhvr>
                                    </p:animEffect>
                                  </p:childTnLst>
                                </p:cTn>
                              </p:par>
                            </p:childTnLst>
                          </p:cTn>
                        </p:par>
                        <p:par>
                          <p:cTn id="54" fill="hold">
                            <p:stCondLst>
                              <p:cond delay="5350"/>
                            </p:stCondLst>
                            <p:childTnLst>
                              <p:par>
                                <p:cTn id="55" presetID="12" presetClass="entr" presetSubtype="8"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slide(fromLeft)">
                                      <p:cBhvr>
                                        <p:cTn id="57" dur="500"/>
                                        <p:tgtEl>
                                          <p:spTgt spid="26"/>
                                        </p:tgtEl>
                                      </p:cBhvr>
                                    </p:animEffect>
                                  </p:childTnLst>
                                </p:cTn>
                              </p:par>
                            </p:childTnLst>
                          </p:cTn>
                        </p:par>
                        <p:par>
                          <p:cTn id="58" fill="hold">
                            <p:stCondLst>
                              <p:cond delay="5850"/>
                            </p:stCondLst>
                            <p:childTnLst>
                              <p:par>
                                <p:cTn id="59" presetID="53" presetClass="entr" presetSubtype="16" fill="hold" nodeType="afterEffect">
                                  <p:stCondLst>
                                    <p:cond delay="0"/>
                                  </p:stCondLst>
                                  <p:childTnLst>
                                    <p:set>
                                      <p:cBhvr>
                                        <p:cTn id="60" dur="1" fill="hold">
                                          <p:stCondLst>
                                            <p:cond delay="0"/>
                                          </p:stCondLst>
                                        </p:cTn>
                                        <p:tgtEl>
                                          <p:spTgt spid="63"/>
                                        </p:tgtEl>
                                        <p:attrNameLst>
                                          <p:attrName>style.visibility</p:attrName>
                                        </p:attrNameLst>
                                      </p:cBhvr>
                                      <p:to>
                                        <p:strVal val="visible"/>
                                      </p:to>
                                    </p:set>
                                    <p:anim calcmode="lin" valueType="num">
                                      <p:cBhvr>
                                        <p:cTn id="61" dur="500" fill="hold"/>
                                        <p:tgtEl>
                                          <p:spTgt spid="63"/>
                                        </p:tgtEl>
                                        <p:attrNameLst>
                                          <p:attrName>ppt_w</p:attrName>
                                        </p:attrNameLst>
                                      </p:cBhvr>
                                      <p:tavLst>
                                        <p:tav tm="0">
                                          <p:val>
                                            <p:fltVal val="0"/>
                                          </p:val>
                                        </p:tav>
                                        <p:tav tm="100000">
                                          <p:val>
                                            <p:strVal val="#ppt_w"/>
                                          </p:val>
                                        </p:tav>
                                      </p:tavLst>
                                    </p:anim>
                                    <p:anim calcmode="lin" valueType="num">
                                      <p:cBhvr>
                                        <p:cTn id="62" dur="500" fill="hold"/>
                                        <p:tgtEl>
                                          <p:spTgt spid="63"/>
                                        </p:tgtEl>
                                        <p:attrNameLst>
                                          <p:attrName>ppt_h</p:attrName>
                                        </p:attrNameLst>
                                      </p:cBhvr>
                                      <p:tavLst>
                                        <p:tav tm="0">
                                          <p:val>
                                            <p:fltVal val="0"/>
                                          </p:val>
                                        </p:tav>
                                        <p:tav tm="100000">
                                          <p:val>
                                            <p:strVal val="#ppt_h"/>
                                          </p:val>
                                        </p:tav>
                                      </p:tavLst>
                                    </p:anim>
                                    <p:animEffect transition="in" filter="fade">
                                      <p:cBhvr>
                                        <p:cTn id="63" dur="500"/>
                                        <p:tgtEl>
                                          <p:spTgt spid="63"/>
                                        </p:tgtEl>
                                      </p:cBhvr>
                                    </p:animEffect>
                                  </p:childTnLst>
                                </p:cTn>
                              </p:par>
                            </p:childTnLst>
                          </p:cTn>
                        </p:par>
                        <p:par>
                          <p:cTn id="64" fill="hold">
                            <p:stCondLst>
                              <p:cond delay="6350"/>
                            </p:stCondLst>
                            <p:childTnLst>
                              <p:par>
                                <p:cTn id="65" presetID="22" presetClass="entr" presetSubtype="2"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right)">
                                      <p:cBhvr>
                                        <p:cTn id="67" dur="500"/>
                                        <p:tgtEl>
                                          <p:spTgt spid="25"/>
                                        </p:tgtEl>
                                      </p:cBhvr>
                                    </p:animEffect>
                                  </p:childTnLst>
                                </p:cTn>
                              </p:par>
                            </p:childTnLst>
                          </p:cTn>
                        </p:par>
                        <p:par>
                          <p:cTn id="68" fill="hold">
                            <p:stCondLst>
                              <p:cond delay="6850"/>
                            </p:stCondLst>
                            <p:childTnLst>
                              <p:par>
                                <p:cTn id="69" presetID="12" presetClass="entr" presetSubtype="8" fill="hold" grpId="0" nodeType="after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slide(fromLeft)">
                                      <p:cBhvr>
                                        <p:cTn id="71" dur="500"/>
                                        <p:tgtEl>
                                          <p:spTgt spid="24"/>
                                        </p:tgtEl>
                                      </p:cBhvr>
                                    </p:animEffect>
                                  </p:childTnLst>
                                </p:cTn>
                              </p:par>
                            </p:childTnLst>
                          </p:cTn>
                        </p:par>
                        <p:par>
                          <p:cTn id="72" fill="hold">
                            <p:stCondLst>
                              <p:cond delay="7350"/>
                            </p:stCondLst>
                            <p:childTnLst>
                              <p:par>
                                <p:cTn id="73" presetID="53" presetClass="entr" presetSubtype="16" fill="hold" grpId="0" nodeType="afterEffect">
                                  <p:stCondLst>
                                    <p:cond delay="0"/>
                                  </p:stCondLst>
                                  <p:childTnLst>
                                    <p:set>
                                      <p:cBhvr>
                                        <p:cTn id="74" dur="1" fill="hold">
                                          <p:stCondLst>
                                            <p:cond delay="0"/>
                                          </p:stCondLst>
                                        </p:cTn>
                                        <p:tgtEl>
                                          <p:spTgt spid="74"/>
                                        </p:tgtEl>
                                        <p:attrNameLst>
                                          <p:attrName>style.visibility</p:attrName>
                                        </p:attrNameLst>
                                      </p:cBhvr>
                                      <p:to>
                                        <p:strVal val="visible"/>
                                      </p:to>
                                    </p:set>
                                    <p:anim calcmode="lin" valueType="num">
                                      <p:cBhvr>
                                        <p:cTn id="75" dur="500" fill="hold"/>
                                        <p:tgtEl>
                                          <p:spTgt spid="74"/>
                                        </p:tgtEl>
                                        <p:attrNameLst>
                                          <p:attrName>ppt_w</p:attrName>
                                        </p:attrNameLst>
                                      </p:cBhvr>
                                      <p:tavLst>
                                        <p:tav tm="0">
                                          <p:val>
                                            <p:fltVal val="0"/>
                                          </p:val>
                                        </p:tav>
                                        <p:tav tm="100000">
                                          <p:val>
                                            <p:strVal val="#ppt_w"/>
                                          </p:val>
                                        </p:tav>
                                      </p:tavLst>
                                    </p:anim>
                                    <p:anim calcmode="lin" valueType="num">
                                      <p:cBhvr>
                                        <p:cTn id="76" dur="500" fill="hold"/>
                                        <p:tgtEl>
                                          <p:spTgt spid="74"/>
                                        </p:tgtEl>
                                        <p:attrNameLst>
                                          <p:attrName>ppt_h</p:attrName>
                                        </p:attrNameLst>
                                      </p:cBhvr>
                                      <p:tavLst>
                                        <p:tav tm="0">
                                          <p:val>
                                            <p:fltVal val="0"/>
                                          </p:val>
                                        </p:tav>
                                        <p:tav tm="100000">
                                          <p:val>
                                            <p:strVal val="#ppt_h"/>
                                          </p:val>
                                        </p:tav>
                                      </p:tavLst>
                                    </p:anim>
                                    <p:animEffect transition="in" filter="fade">
                                      <p:cBhvr>
                                        <p:cTn id="77" dur="500"/>
                                        <p:tgtEl>
                                          <p:spTgt spid="74"/>
                                        </p:tgtEl>
                                      </p:cBhvr>
                                    </p:animEffect>
                                  </p:childTnLst>
                                </p:cTn>
                              </p:par>
                            </p:childTnLst>
                          </p:cTn>
                        </p:par>
                        <p:par>
                          <p:cTn id="78" fill="hold">
                            <p:stCondLst>
                              <p:cond delay="7850"/>
                            </p:stCondLst>
                            <p:childTnLst>
                              <p:par>
                                <p:cTn id="79" presetID="22" presetClass="entr" presetSubtype="1" fill="hold" grpId="0" nodeType="afterEffect">
                                  <p:stCondLst>
                                    <p:cond delay="0"/>
                                  </p:stCondLst>
                                  <p:childTnLst>
                                    <p:set>
                                      <p:cBhvr>
                                        <p:cTn id="80" dur="1" fill="hold">
                                          <p:stCondLst>
                                            <p:cond delay="0"/>
                                          </p:stCondLst>
                                        </p:cTn>
                                        <p:tgtEl>
                                          <p:spTgt spid="75"/>
                                        </p:tgtEl>
                                        <p:attrNameLst>
                                          <p:attrName>style.visibility</p:attrName>
                                        </p:attrNameLst>
                                      </p:cBhvr>
                                      <p:to>
                                        <p:strVal val="visible"/>
                                      </p:to>
                                    </p:set>
                                    <p:animEffect transition="in" filter="wipe(up)">
                                      <p:cBhvr>
                                        <p:cTn id="81" dur="500"/>
                                        <p:tgtEl>
                                          <p:spTgt spid="75"/>
                                        </p:tgtEl>
                                      </p:cBhvr>
                                    </p:animEffect>
                                  </p:childTnLst>
                                </p:cTn>
                              </p:par>
                            </p:childTnLst>
                          </p:cTn>
                        </p:par>
                        <p:par>
                          <p:cTn id="82" fill="hold">
                            <p:stCondLst>
                              <p:cond delay="8350"/>
                            </p:stCondLst>
                            <p:childTnLst>
                              <p:par>
                                <p:cTn id="83" presetID="22" presetClass="entr" presetSubtype="2" fill="hold" grpId="0" nodeType="afterEffect">
                                  <p:stCondLst>
                                    <p:cond delay="0"/>
                                  </p:stCondLst>
                                  <p:childTnLst>
                                    <p:set>
                                      <p:cBhvr>
                                        <p:cTn id="84" dur="1" fill="hold">
                                          <p:stCondLst>
                                            <p:cond delay="0"/>
                                          </p:stCondLst>
                                        </p:cTn>
                                        <p:tgtEl>
                                          <p:spTgt spid="77"/>
                                        </p:tgtEl>
                                        <p:attrNameLst>
                                          <p:attrName>style.visibility</p:attrName>
                                        </p:attrNameLst>
                                      </p:cBhvr>
                                      <p:to>
                                        <p:strVal val="visible"/>
                                      </p:to>
                                    </p:set>
                                    <p:animEffect transition="in" filter="wipe(right)">
                                      <p:cBhvr>
                                        <p:cTn id="85" dur="500"/>
                                        <p:tgtEl>
                                          <p:spTgt spid="77"/>
                                        </p:tgtEl>
                                      </p:cBhvr>
                                    </p:animEffect>
                                  </p:childTnLst>
                                </p:cTn>
                              </p:par>
                            </p:childTnLst>
                          </p:cTn>
                        </p:par>
                        <p:par>
                          <p:cTn id="86" fill="hold">
                            <p:stCondLst>
                              <p:cond delay="8850"/>
                            </p:stCondLst>
                            <p:childTnLst>
                              <p:par>
                                <p:cTn id="87" presetID="22" presetClass="entr" presetSubtype="8" fill="hold" grpId="0" nodeType="afterEffect">
                                  <p:stCondLst>
                                    <p:cond delay="0"/>
                                  </p:stCondLst>
                                  <p:childTnLst>
                                    <p:set>
                                      <p:cBhvr>
                                        <p:cTn id="88" dur="1" fill="hold">
                                          <p:stCondLst>
                                            <p:cond delay="0"/>
                                          </p:stCondLst>
                                        </p:cTn>
                                        <p:tgtEl>
                                          <p:spTgt spid="76"/>
                                        </p:tgtEl>
                                        <p:attrNameLst>
                                          <p:attrName>style.visibility</p:attrName>
                                        </p:attrNameLst>
                                      </p:cBhvr>
                                      <p:to>
                                        <p:strVal val="visible"/>
                                      </p:to>
                                    </p:set>
                                    <p:animEffect transition="in" filter="wipe(left)">
                                      <p:cBhvr>
                                        <p:cTn id="89" dur="500"/>
                                        <p:tgtEl>
                                          <p:spTgt spid="76"/>
                                        </p:tgtEl>
                                      </p:cBhvr>
                                    </p:animEffect>
                                  </p:childTnLst>
                                </p:cTn>
                              </p:par>
                            </p:childTnLst>
                          </p:cTn>
                        </p:par>
                        <p:par>
                          <p:cTn id="90" fill="hold">
                            <p:stCondLst>
                              <p:cond delay="9350"/>
                            </p:stCondLst>
                            <p:childTnLst>
                              <p:par>
                                <p:cTn id="91" presetID="22" presetClass="entr" presetSubtype="2" fill="hold" grpId="0" nodeType="afterEffect">
                                  <p:stCondLst>
                                    <p:cond delay="0"/>
                                  </p:stCondLst>
                                  <p:childTnLst>
                                    <p:set>
                                      <p:cBhvr>
                                        <p:cTn id="92" dur="1" fill="hold">
                                          <p:stCondLst>
                                            <p:cond delay="0"/>
                                          </p:stCondLst>
                                        </p:cTn>
                                        <p:tgtEl>
                                          <p:spTgt spid="78"/>
                                        </p:tgtEl>
                                        <p:attrNameLst>
                                          <p:attrName>style.visibility</p:attrName>
                                        </p:attrNameLst>
                                      </p:cBhvr>
                                      <p:to>
                                        <p:strVal val="visible"/>
                                      </p:to>
                                    </p:set>
                                    <p:animEffect transition="in" filter="wipe(right)">
                                      <p:cBhvr>
                                        <p:cTn id="93" dur="500"/>
                                        <p:tgtEl>
                                          <p:spTgt spid="78"/>
                                        </p:tgtEl>
                                      </p:cBhvr>
                                    </p:animEffect>
                                  </p:childTnLst>
                                </p:cTn>
                              </p:par>
                            </p:childTnLst>
                          </p:cTn>
                        </p:par>
                        <p:par>
                          <p:cTn id="94" fill="hold">
                            <p:stCondLst>
                              <p:cond delay="9850"/>
                            </p:stCondLst>
                            <p:childTnLst>
                              <p:par>
                                <p:cTn id="95" presetID="22" presetClass="entr" presetSubtype="1" fill="hold" grpId="0" nodeType="afterEffect">
                                  <p:stCondLst>
                                    <p:cond delay="0"/>
                                  </p:stCondLst>
                                  <p:childTnLst>
                                    <p:set>
                                      <p:cBhvr>
                                        <p:cTn id="96" dur="1" fill="hold">
                                          <p:stCondLst>
                                            <p:cond delay="0"/>
                                          </p:stCondLst>
                                        </p:cTn>
                                        <p:tgtEl>
                                          <p:spTgt spid="79"/>
                                        </p:tgtEl>
                                        <p:attrNameLst>
                                          <p:attrName>style.visibility</p:attrName>
                                        </p:attrNameLst>
                                      </p:cBhvr>
                                      <p:to>
                                        <p:strVal val="visible"/>
                                      </p:to>
                                    </p:set>
                                    <p:animEffect transition="in" filter="wipe(up)">
                                      <p:cBhvr>
                                        <p:cTn id="9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4" grpId="0" animBg="1"/>
      <p:bldP spid="25" grpId="0" animBg="1"/>
      <p:bldP spid="26" grpId="0" animBg="1"/>
      <p:bldP spid="27" grpId="0" animBg="1"/>
      <p:bldP spid="28" grpId="0" animBg="1"/>
      <p:bldP spid="29" grpId="0" animBg="1"/>
      <p:bldP spid="30" grpId="0" animBg="1"/>
      <p:bldP spid="53" grpId="0" animBg="1"/>
      <p:bldP spid="54" grpId="0" animBg="1"/>
      <p:bldP spid="62" grpId="0" animBg="1"/>
      <p:bldP spid="73" grpId="0" animBg="1"/>
      <p:bldP spid="74" grpId="0" animBg="1"/>
      <p:bldP spid="75" grpId="0"/>
      <p:bldP spid="76" grpId="0"/>
      <p:bldP spid="77" grpId="0"/>
      <p:bldP spid="78" grpId="0"/>
      <p:bldP spid="7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8"/>
          <p:cNvSpPr txBox="1"/>
          <p:nvPr/>
        </p:nvSpPr>
        <p:spPr>
          <a:xfrm>
            <a:off x="3800970" y="1841219"/>
            <a:ext cx="2816801" cy="476885"/>
          </a:xfrm>
          <a:prstGeom prst="rect">
            <a:avLst/>
          </a:prstGeom>
          <a:noFill/>
        </p:spPr>
        <p:txBody>
          <a:bodyPr wrap="square" lIns="0" tIns="0" rIns="0" bIns="0" rtlCol="0">
            <a:spAutoFit/>
          </a:bodyPr>
          <a:lstStyle/>
          <a:p>
            <a:r>
              <a:rPr lang="en-US" sz="3100" dirty="0">
                <a:solidFill>
                  <a:srgbClr val="77A9D3"/>
                </a:solidFill>
                <a:latin typeface="微软雅黑" panose="020B0503020204020204" pitchFamily="34" charset="-122"/>
                <a:ea typeface="微软雅黑" panose="020B0503020204020204" pitchFamily="34" charset="-122"/>
                <a:cs typeface="+mn-ea"/>
                <a:sym typeface="+mn-lt"/>
              </a:rPr>
              <a:t>Data Analysis</a:t>
            </a:r>
            <a:endParaRPr lang="en-US" sz="3100" dirty="0">
              <a:solidFill>
                <a:srgbClr val="77A9D3"/>
              </a:solidFill>
              <a:latin typeface="微软雅黑" panose="020B0503020204020204" pitchFamily="34" charset="-122"/>
              <a:ea typeface="微软雅黑" panose="020B0503020204020204" pitchFamily="34" charset="-122"/>
              <a:cs typeface="+mn-ea"/>
              <a:sym typeface="+mn-lt"/>
            </a:endParaRPr>
          </a:p>
        </p:txBody>
      </p:sp>
      <p:sp>
        <p:nvSpPr>
          <p:cNvPr id="8" name="TextBox 49"/>
          <p:cNvSpPr txBox="1"/>
          <p:nvPr/>
        </p:nvSpPr>
        <p:spPr>
          <a:xfrm>
            <a:off x="3801110" y="2433955"/>
            <a:ext cx="3153410" cy="138430"/>
          </a:xfrm>
          <a:prstGeom prst="rect">
            <a:avLst/>
          </a:prstGeom>
          <a:noFill/>
        </p:spPr>
        <p:txBody>
          <a:bodyPr wrap="square" lIns="0" tIns="0" rIns="0" bIns="0" rtlCol="0">
            <a:spAutoFit/>
          </a:bodyPr>
          <a:lstStyle/>
          <a:p>
            <a:pPr eaLnBrk="0" hangingPunct="0"/>
            <a:r>
              <a:rPr lang="en-US" sz="900" dirty="0">
                <a:solidFill>
                  <a:srgbClr val="77A9D3"/>
                </a:solidFill>
                <a:latin typeface="微软雅黑" panose="020B0503020204020204" pitchFamily="34" charset="-122"/>
                <a:ea typeface="微软雅黑" panose="020B0503020204020204" pitchFamily="34" charset="-122"/>
                <a:cs typeface="+mn-ea"/>
                <a:sym typeface="+mn-lt"/>
              </a:rPr>
              <a:t>Approved Group / Booked Group</a:t>
            </a:r>
            <a:endParaRPr lang="en-US" sz="900" dirty="0">
              <a:solidFill>
                <a:srgbClr val="77A9D3"/>
              </a:solidFill>
              <a:latin typeface="微软雅黑" panose="020B0503020204020204" pitchFamily="34" charset="-122"/>
              <a:ea typeface="微软雅黑" panose="020B0503020204020204" pitchFamily="34" charset="-122"/>
              <a:cs typeface="+mn-ea"/>
              <a:sym typeface="+mn-lt"/>
            </a:endParaRPr>
          </a:p>
        </p:txBody>
      </p:sp>
      <p:sp>
        <p:nvSpPr>
          <p:cNvPr id="9" name="矩形 259"/>
          <p:cNvSpPr>
            <a:spLocks noChangeArrowheads="1"/>
          </p:cNvSpPr>
          <p:nvPr/>
        </p:nvSpPr>
        <p:spPr bwMode="auto">
          <a:xfrm>
            <a:off x="2315746" y="1388328"/>
            <a:ext cx="1562186" cy="157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60" tIns="31780" rIns="63560" bIns="3178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600" cap="all" spc="209" dirty="0" smtClean="0">
                <a:solidFill>
                  <a:srgbClr val="77A9D3"/>
                </a:solidFill>
                <a:latin typeface="Impact" panose="020B0806030902050204" pitchFamily="34" charset="0"/>
                <a:cs typeface="Arial" panose="020B0604020202020204" pitchFamily="34" charset="0"/>
              </a:rPr>
              <a:t>01</a:t>
            </a:r>
            <a:endParaRPr lang="zh-CN" altLang="en-US" sz="9600" cap="all" spc="209" dirty="0">
              <a:solidFill>
                <a:srgbClr val="77A9D3"/>
              </a:solidFill>
              <a:latin typeface="Impact" panose="020B0806030902050204" pitchFamily="34" charset="0"/>
              <a:cs typeface="Arial" panose="020B0604020202020204" pitchFamily="34" charset="0"/>
            </a:endParaRPr>
          </a:p>
        </p:txBody>
      </p:sp>
      <p:sp>
        <p:nvSpPr>
          <p:cNvPr id="16" name="椭圆 15"/>
          <p:cNvSpPr/>
          <p:nvPr/>
        </p:nvSpPr>
        <p:spPr>
          <a:xfrm>
            <a:off x="1951340" y="4046568"/>
            <a:ext cx="9289030" cy="7488832"/>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533670" y="3588098"/>
            <a:ext cx="9289030" cy="7488832"/>
          </a:xfrm>
          <a:prstGeom prst="ellipse">
            <a:avLst/>
          </a:prstGeom>
          <a:solidFill>
            <a:srgbClr val="3992DB">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83188" y="3732114"/>
            <a:ext cx="9289030" cy="7488832"/>
          </a:xfrm>
          <a:prstGeom prst="ellipse">
            <a:avLst/>
          </a:prstGeom>
          <a:solidFill>
            <a:srgbClr val="7030A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193671" y="4603895"/>
            <a:ext cx="9289030" cy="7488832"/>
          </a:xfrm>
          <a:prstGeom prst="ellipse">
            <a:avLst/>
          </a:prstGeom>
          <a:solidFill>
            <a:srgbClr val="7030A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par>
                          <p:cTn id="12" fill="hold">
                            <p:stCondLst>
                              <p:cond delay="5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9"/>
                                        </p:tgtEl>
                                      </p:cBhvr>
                                    </p:animEffect>
                                    <p:animScale>
                                      <p:cBhvr>
                                        <p:cTn id="15" dur="250" autoRev="1" fill="hold"/>
                                        <p:tgtEl>
                                          <p:spTgt spid="9"/>
                                        </p:tgtEl>
                                      </p:cBhvr>
                                      <p:by x="105000" y="105000"/>
                                    </p:animScale>
                                  </p:childTnLst>
                                </p:cTn>
                              </p:par>
                            </p:childTnLst>
                          </p:cTn>
                        </p:par>
                        <p:par>
                          <p:cTn id="16" fill="hold">
                            <p:stCondLst>
                              <p:cond delay="1049"/>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7"/>
                                        </p:tgtEl>
                                        <p:attrNameLst>
                                          <p:attrName>style.visibility</p:attrName>
                                        </p:attrNameLst>
                                      </p:cBhvr>
                                      <p:to>
                                        <p:strVal val="visible"/>
                                      </p:to>
                                    </p:set>
                                    <p:animEffect transition="in" filter="wipe(left)">
                                      <p:cBhvr>
                                        <p:cTn id="19" dur="200"/>
                                        <p:tgtEl>
                                          <p:spTgt spid="7"/>
                                        </p:tgtEl>
                                      </p:cBhvr>
                                    </p:animEffect>
                                  </p:childTnLst>
                                </p:cTn>
                              </p:par>
                              <p:par>
                                <p:cTn id="20" presetID="36" presetClass="emph" presetSubtype="0" fill="hold" grpId="1" nodeType="withEffect">
                                  <p:stCondLst>
                                    <p:cond delay="0"/>
                                  </p:stCondLst>
                                  <p:iterate type="lt">
                                    <p:tmPct val="30000"/>
                                  </p:iterate>
                                  <p:childTnLst>
                                    <p:animScale>
                                      <p:cBhvr>
                                        <p:cTn id="21" dur="50" autoRev="1" fill="hold">
                                          <p:stCondLst>
                                            <p:cond delay="0"/>
                                          </p:stCondLst>
                                        </p:cTn>
                                        <p:tgtEl>
                                          <p:spTgt spid="7"/>
                                        </p:tgtEl>
                                      </p:cBhvr>
                                      <p:to x="80000" y="100000"/>
                                    </p:animScale>
                                    <p:anim by="(#ppt_w*0.10)" calcmode="lin" valueType="num">
                                      <p:cBhvr>
                                        <p:cTn id="22" dur="50" autoRev="1" fill="hold">
                                          <p:stCondLst>
                                            <p:cond delay="0"/>
                                          </p:stCondLst>
                                        </p:cTn>
                                        <p:tgtEl>
                                          <p:spTgt spid="7"/>
                                        </p:tgtEl>
                                        <p:attrNameLst>
                                          <p:attrName>ppt_x</p:attrName>
                                        </p:attrNameLst>
                                      </p:cBhvr>
                                    </p:anim>
                                    <p:anim by="(-#ppt_w*0.10)" calcmode="lin" valueType="num">
                                      <p:cBhvr>
                                        <p:cTn id="23" dur="50" autoRev="1" fill="hold">
                                          <p:stCondLst>
                                            <p:cond delay="0"/>
                                          </p:stCondLst>
                                        </p:cTn>
                                        <p:tgtEl>
                                          <p:spTgt spid="7"/>
                                        </p:tgtEl>
                                        <p:attrNameLst>
                                          <p:attrName>ppt_y</p:attrName>
                                        </p:attrNameLst>
                                      </p:cBhvr>
                                    </p:anim>
                                    <p:animRot by="-480000">
                                      <p:cBhvr>
                                        <p:cTn id="24" dur="50" autoRev="1" fill="hold">
                                          <p:stCondLst>
                                            <p:cond delay="0"/>
                                          </p:stCondLst>
                                        </p:cTn>
                                        <p:tgtEl>
                                          <p:spTgt spid="7"/>
                                        </p:tgtEl>
                                        <p:attrNameLst>
                                          <p:attrName>r</p:attrName>
                                        </p:attrNameLst>
                                      </p:cBhvr>
                                    </p:animRot>
                                  </p:childTnLst>
                                </p:cTn>
                              </p:par>
                            </p:childTnLst>
                          </p:cTn>
                        </p:par>
                        <p:par>
                          <p:cTn id="25" fill="hold">
                            <p:stCondLst>
                              <p:cond delay="1970"/>
                            </p:stCondLst>
                            <p:childTnLst>
                              <p:par>
                                <p:cTn id="26" presetID="22" presetClass="entr" presetSubtype="8" fill="hold" grpId="0" nodeType="afterEffect">
                                  <p:stCondLst>
                                    <p:cond delay="0"/>
                                  </p:stCondLst>
                                  <p:iterate type="lt">
                                    <p:tmPct val="30000"/>
                                  </p:iterate>
                                  <p:childTnLst>
                                    <p:set>
                                      <p:cBhvr>
                                        <p:cTn id="27" dur="1" fill="hold">
                                          <p:stCondLst>
                                            <p:cond delay="0"/>
                                          </p:stCondLst>
                                        </p:cTn>
                                        <p:tgtEl>
                                          <p:spTgt spid="8"/>
                                        </p:tgtEl>
                                        <p:attrNameLst>
                                          <p:attrName>style.visibility</p:attrName>
                                        </p:attrNameLst>
                                      </p:cBhvr>
                                      <p:to>
                                        <p:strVal val="visible"/>
                                      </p:to>
                                    </p:set>
                                    <p:animEffect transition="in" filter="wipe(left)">
                                      <p:cBhvr>
                                        <p:cTn id="28" dur="200"/>
                                        <p:tgtEl>
                                          <p:spTgt spid="8"/>
                                        </p:tgtEl>
                                      </p:cBhvr>
                                    </p:animEffect>
                                  </p:childTnLst>
                                </p:cTn>
                              </p:par>
                              <p:par>
                                <p:cTn id="29" presetID="36" presetClass="emph" presetSubtype="0" fill="hold" grpId="1" nodeType="withEffect">
                                  <p:stCondLst>
                                    <p:cond delay="0"/>
                                  </p:stCondLst>
                                  <p:iterate type="lt">
                                    <p:tmPct val="30000"/>
                                  </p:iterate>
                                  <p:childTnLst>
                                    <p:animScale>
                                      <p:cBhvr>
                                        <p:cTn id="30" dur="50" autoRev="1" fill="hold">
                                          <p:stCondLst>
                                            <p:cond delay="0"/>
                                          </p:stCondLst>
                                        </p:cTn>
                                        <p:tgtEl>
                                          <p:spTgt spid="8"/>
                                        </p:tgtEl>
                                      </p:cBhvr>
                                      <p:to x="80000" y="100000"/>
                                    </p:animScale>
                                    <p:anim by="(#ppt_w*0.10)" calcmode="lin" valueType="num">
                                      <p:cBhvr>
                                        <p:cTn id="31" dur="50" autoRev="1" fill="hold">
                                          <p:stCondLst>
                                            <p:cond delay="0"/>
                                          </p:stCondLst>
                                        </p:cTn>
                                        <p:tgtEl>
                                          <p:spTgt spid="8"/>
                                        </p:tgtEl>
                                        <p:attrNameLst>
                                          <p:attrName>ppt_x</p:attrName>
                                        </p:attrNameLst>
                                      </p:cBhvr>
                                    </p:anim>
                                    <p:anim by="(-#ppt_w*0.10)" calcmode="lin" valueType="num">
                                      <p:cBhvr>
                                        <p:cTn id="32" dur="50" autoRev="1" fill="hold">
                                          <p:stCondLst>
                                            <p:cond delay="0"/>
                                          </p:stCondLst>
                                        </p:cTn>
                                        <p:tgtEl>
                                          <p:spTgt spid="8"/>
                                        </p:tgtEl>
                                        <p:attrNameLst>
                                          <p:attrName>ppt_y</p:attrName>
                                        </p:attrNameLst>
                                      </p:cBhvr>
                                    </p:anim>
                                    <p:animRot by="-480000">
                                      <p:cBhvr>
                                        <p:cTn id="33" dur="50" autoRev="1" fill="hold">
                                          <p:stCondLst>
                                            <p:cond delay="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9" grpId="0"/>
      <p:bldP spid="9"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25"/>
          <p:cNvGrpSpPr/>
          <p:nvPr/>
        </p:nvGrpSpPr>
        <p:grpSpPr>
          <a:xfrm>
            <a:off x="2945331" y="1768120"/>
            <a:ext cx="927298" cy="474422"/>
            <a:chOff x="4912409" y="4285619"/>
            <a:chExt cx="382215" cy="532444"/>
          </a:xfrm>
          <a:solidFill>
            <a:srgbClr val="77A9D3"/>
          </a:solidFill>
        </p:grpSpPr>
        <p:sp>
          <p:nvSpPr>
            <p:cNvPr id="20" name="Rectangle 11"/>
            <p:cNvSpPr>
              <a:spLocks noChangeArrowheads="1"/>
            </p:cNvSpPr>
            <p:nvPr/>
          </p:nvSpPr>
          <p:spPr bwMode="auto">
            <a:xfrm>
              <a:off x="4912409" y="4552352"/>
              <a:ext cx="382215" cy="265711"/>
            </a:xfrm>
            <a:prstGeom prst="rect">
              <a:avLst/>
            </a:prstGeom>
            <a:grpFill/>
            <a:ln>
              <a:noFill/>
            </a:ln>
          </p:spPr>
          <p:txBody>
            <a:bodyPr vert="horz" wrap="square" lIns="83748" tIns="41874" rIns="83748" bIns="41874" numCol="1" anchor="ctr" anchorCtr="0" compatLnSpc="1"/>
            <a:lstStyle/>
            <a:p>
              <a:pPr algn="ctr">
                <a:lnSpc>
                  <a:spcPct val="120000"/>
                </a:lnSpc>
              </a:pPr>
              <a:endParaRPr lang="id-ID" sz="10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Rectangle 10"/>
            <p:cNvSpPr>
              <a:spLocks noChangeArrowheads="1"/>
            </p:cNvSpPr>
            <p:nvPr/>
          </p:nvSpPr>
          <p:spPr bwMode="auto">
            <a:xfrm>
              <a:off x="4912409" y="4285619"/>
              <a:ext cx="382215" cy="5324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3748" tIns="41874" rIns="83748" bIns="41874" numCol="1" anchor="ctr" anchorCtr="0" compatLnSpc="1"/>
            <a:lstStyle/>
            <a:p>
              <a:pPr algn="ctr">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2011</a:t>
              </a:r>
              <a:endParaRPr lang="id-ID"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bg1">
                    <a:lumMod val="50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1" name="Group 118"/>
          <p:cNvGrpSpPr/>
          <p:nvPr/>
        </p:nvGrpSpPr>
        <p:grpSpPr>
          <a:xfrm>
            <a:off x="1901004" y="1768120"/>
            <a:ext cx="384200" cy="474422"/>
            <a:chOff x="1994399" y="2158871"/>
            <a:chExt cx="589804" cy="728170"/>
          </a:xfrm>
        </p:grpSpPr>
        <p:sp>
          <p:nvSpPr>
            <p:cNvPr id="12" name="Freeform 5"/>
            <p:cNvSpPr/>
            <p:nvPr/>
          </p:nvSpPr>
          <p:spPr bwMode="auto">
            <a:xfrm>
              <a:off x="1994399" y="2158871"/>
              <a:ext cx="459824" cy="728170"/>
            </a:xfrm>
            <a:custGeom>
              <a:avLst/>
              <a:gdLst>
                <a:gd name="T0" fmla="*/ 139 w 139"/>
                <a:gd name="T1" fmla="*/ 218 h 218"/>
                <a:gd name="T2" fmla="*/ 139 w 139"/>
                <a:gd name="T3" fmla="*/ 0 h 218"/>
                <a:gd name="T4" fmla="*/ 109 w 139"/>
                <a:gd name="T5" fmla="*/ 0 h 218"/>
                <a:gd name="T6" fmla="*/ 0 w 139"/>
                <a:gd name="T7" fmla="*/ 109 h 218"/>
                <a:gd name="T8" fmla="*/ 0 w 139"/>
                <a:gd name="T9" fmla="*/ 109 h 218"/>
                <a:gd name="T10" fmla="*/ 109 w 139"/>
                <a:gd name="T11" fmla="*/ 218 h 218"/>
                <a:gd name="T12" fmla="*/ 139 w 139"/>
                <a:gd name="T13" fmla="*/ 218 h 218"/>
              </a:gdLst>
              <a:ahLst/>
              <a:cxnLst>
                <a:cxn ang="0">
                  <a:pos x="T0" y="T1"/>
                </a:cxn>
                <a:cxn ang="0">
                  <a:pos x="T2" y="T3"/>
                </a:cxn>
                <a:cxn ang="0">
                  <a:pos x="T4" y="T5"/>
                </a:cxn>
                <a:cxn ang="0">
                  <a:pos x="T6" y="T7"/>
                </a:cxn>
                <a:cxn ang="0">
                  <a:pos x="T8" y="T9"/>
                </a:cxn>
                <a:cxn ang="0">
                  <a:pos x="T10" y="T11"/>
                </a:cxn>
                <a:cxn ang="0">
                  <a:pos x="T12" y="T13"/>
                </a:cxn>
              </a:cxnLst>
              <a:rect l="0" t="0" r="r" b="b"/>
              <a:pathLst>
                <a:path w="139" h="218">
                  <a:moveTo>
                    <a:pt x="139" y="218"/>
                  </a:moveTo>
                  <a:cubicBezTo>
                    <a:pt x="139" y="0"/>
                    <a:pt x="139" y="0"/>
                    <a:pt x="139" y="0"/>
                  </a:cubicBezTo>
                  <a:cubicBezTo>
                    <a:pt x="109" y="0"/>
                    <a:pt x="109" y="0"/>
                    <a:pt x="109" y="0"/>
                  </a:cubicBezTo>
                  <a:cubicBezTo>
                    <a:pt x="49" y="0"/>
                    <a:pt x="0" y="49"/>
                    <a:pt x="0" y="109"/>
                  </a:cubicBezTo>
                  <a:cubicBezTo>
                    <a:pt x="0" y="109"/>
                    <a:pt x="0" y="109"/>
                    <a:pt x="0" y="109"/>
                  </a:cubicBezTo>
                  <a:cubicBezTo>
                    <a:pt x="0" y="169"/>
                    <a:pt x="49" y="218"/>
                    <a:pt x="109" y="218"/>
                  </a:cubicBezTo>
                  <a:lnTo>
                    <a:pt x="139" y="218"/>
                  </a:lnTo>
                  <a:close/>
                </a:path>
              </a:pathLst>
            </a:custGeom>
            <a:solidFill>
              <a:srgbClr val="F2F2F2"/>
            </a:solidFill>
            <a:ln>
              <a:noFill/>
            </a:ln>
          </p:spPr>
          <p:txBody>
            <a:bodyPr vert="horz" wrap="square" lIns="83748" tIns="41874" rIns="83748" bIns="41874" numCol="1" anchor="t" anchorCtr="0" compatLnSpc="1"/>
            <a:lstStyle/>
            <a:p>
              <a:pPr algn="ctr">
                <a:lnSpc>
                  <a:spcPct val="120000"/>
                </a:lnSpc>
              </a:pPr>
              <a:endParaRPr lang="id-ID" sz="10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Rectangle 6"/>
            <p:cNvSpPr>
              <a:spLocks noChangeArrowheads="1"/>
            </p:cNvSpPr>
            <p:nvPr/>
          </p:nvSpPr>
          <p:spPr bwMode="auto">
            <a:xfrm>
              <a:off x="2417884" y="2158871"/>
              <a:ext cx="166319" cy="728170"/>
            </a:xfrm>
            <a:prstGeom prst="rect">
              <a:avLst/>
            </a:prstGeom>
            <a:solidFill>
              <a:schemeClr val="tx1">
                <a:lumMod val="65000"/>
                <a:lumOff val="35000"/>
              </a:schemeClr>
            </a:solidFill>
            <a:ln>
              <a:noFill/>
            </a:ln>
          </p:spPr>
          <p:txBody>
            <a:bodyPr vert="horz" wrap="square" lIns="83748" tIns="41874" rIns="83748" bIns="41874" numCol="1" anchor="t" anchorCtr="0" compatLnSpc="1"/>
            <a:lstStyle/>
            <a:p>
              <a:pPr algn="ctr">
                <a:lnSpc>
                  <a:spcPct val="120000"/>
                </a:lnSpc>
              </a:pPr>
              <a:endParaRPr lang="id-ID" sz="10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9"/>
            <p:cNvSpPr/>
            <p:nvPr/>
          </p:nvSpPr>
          <p:spPr bwMode="auto">
            <a:xfrm>
              <a:off x="1994399" y="2523655"/>
              <a:ext cx="585611" cy="363386"/>
            </a:xfrm>
            <a:custGeom>
              <a:avLst/>
              <a:gdLst>
                <a:gd name="T0" fmla="*/ 0 w 177"/>
                <a:gd name="T1" fmla="*/ 0 h 109"/>
                <a:gd name="T2" fmla="*/ 177 w 177"/>
                <a:gd name="T3" fmla="*/ 0 h 109"/>
                <a:gd name="T4" fmla="*/ 177 w 177"/>
                <a:gd name="T5" fmla="*/ 109 h 109"/>
                <a:gd name="T6" fmla="*/ 139 w 177"/>
                <a:gd name="T7" fmla="*/ 109 h 109"/>
                <a:gd name="T8" fmla="*/ 128 w 177"/>
                <a:gd name="T9" fmla="*/ 109 h 109"/>
                <a:gd name="T10" fmla="*/ 109 w 177"/>
                <a:gd name="T11" fmla="*/ 109 h 109"/>
                <a:gd name="T12" fmla="*/ 0 w 177"/>
                <a:gd name="T13" fmla="*/ 0 h 109"/>
              </a:gdLst>
              <a:ahLst/>
              <a:cxnLst>
                <a:cxn ang="0">
                  <a:pos x="T0" y="T1"/>
                </a:cxn>
                <a:cxn ang="0">
                  <a:pos x="T2" y="T3"/>
                </a:cxn>
                <a:cxn ang="0">
                  <a:pos x="T4" y="T5"/>
                </a:cxn>
                <a:cxn ang="0">
                  <a:pos x="T6" y="T7"/>
                </a:cxn>
                <a:cxn ang="0">
                  <a:pos x="T8" y="T9"/>
                </a:cxn>
                <a:cxn ang="0">
                  <a:pos x="T10" y="T11"/>
                </a:cxn>
                <a:cxn ang="0">
                  <a:pos x="T12" y="T13"/>
                </a:cxn>
              </a:cxnLst>
              <a:rect l="0" t="0" r="r" b="b"/>
              <a:pathLst>
                <a:path w="177" h="109">
                  <a:moveTo>
                    <a:pt x="0" y="0"/>
                  </a:moveTo>
                  <a:cubicBezTo>
                    <a:pt x="177" y="0"/>
                    <a:pt x="177" y="0"/>
                    <a:pt x="177" y="0"/>
                  </a:cubicBezTo>
                  <a:cubicBezTo>
                    <a:pt x="177" y="109"/>
                    <a:pt x="177" y="109"/>
                    <a:pt x="177" y="109"/>
                  </a:cubicBezTo>
                  <a:cubicBezTo>
                    <a:pt x="139" y="109"/>
                    <a:pt x="139" y="109"/>
                    <a:pt x="139" y="109"/>
                  </a:cubicBezTo>
                  <a:cubicBezTo>
                    <a:pt x="128" y="109"/>
                    <a:pt x="128" y="109"/>
                    <a:pt x="128" y="109"/>
                  </a:cubicBezTo>
                  <a:cubicBezTo>
                    <a:pt x="109" y="109"/>
                    <a:pt x="109" y="109"/>
                    <a:pt x="109" y="109"/>
                  </a:cubicBezTo>
                  <a:cubicBezTo>
                    <a:pt x="49" y="109"/>
                    <a:pt x="0" y="60"/>
                    <a:pt x="0" y="0"/>
                  </a:cubicBezTo>
                  <a:close/>
                </a:path>
              </a:pathLst>
            </a:custGeom>
            <a:solidFill>
              <a:srgbClr val="333333">
                <a:alpha val="10000"/>
              </a:srgbClr>
            </a:solidFill>
            <a:ln>
              <a:noFill/>
            </a:ln>
          </p:spPr>
          <p:txBody>
            <a:bodyPr vert="horz" wrap="square" lIns="83748" tIns="41874" rIns="83748" bIns="41874" numCol="1" anchor="t" anchorCtr="0" compatLnSpc="1"/>
            <a:lstStyle/>
            <a:p>
              <a:pPr algn="ctr">
                <a:lnSpc>
                  <a:spcPct val="120000"/>
                </a:lnSpc>
              </a:pPr>
              <a:endParaRPr lang="id-ID" sz="10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5" name="Group 122"/>
          <p:cNvGrpSpPr/>
          <p:nvPr/>
        </p:nvGrpSpPr>
        <p:grpSpPr>
          <a:xfrm>
            <a:off x="2285201" y="1768120"/>
            <a:ext cx="660130" cy="474422"/>
            <a:chOff x="4530194" y="4285619"/>
            <a:chExt cx="382215" cy="532444"/>
          </a:xfrm>
        </p:grpSpPr>
        <p:sp>
          <p:nvSpPr>
            <p:cNvPr id="16" name="Rectangle 7"/>
            <p:cNvSpPr>
              <a:spLocks noChangeArrowheads="1"/>
            </p:cNvSpPr>
            <p:nvPr/>
          </p:nvSpPr>
          <p:spPr bwMode="auto">
            <a:xfrm>
              <a:off x="4530194" y="4285619"/>
              <a:ext cx="382215" cy="532444"/>
            </a:xfrm>
            <a:prstGeom prst="rect">
              <a:avLst/>
            </a:prstGeom>
            <a:solidFill>
              <a:srgbClr val="A491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3748" tIns="41874" rIns="83748" bIns="41874" numCol="1" anchor="ctr" anchorCtr="0" compatLnSpc="1"/>
            <a:lstStyle/>
            <a:p>
              <a:pPr algn="ctr">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2010</a:t>
              </a:r>
              <a:endParaRPr lang="id-ID"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Rectangle 8"/>
            <p:cNvSpPr>
              <a:spLocks noChangeArrowheads="1"/>
            </p:cNvSpPr>
            <p:nvPr/>
          </p:nvSpPr>
          <p:spPr bwMode="auto">
            <a:xfrm>
              <a:off x="4530194" y="4552352"/>
              <a:ext cx="382215" cy="265711"/>
            </a:xfrm>
            <a:prstGeom prst="rect">
              <a:avLst/>
            </a:prstGeom>
            <a:solidFill>
              <a:srgbClr val="333333">
                <a:alpha val="10000"/>
              </a:srgbClr>
            </a:solidFill>
            <a:ln>
              <a:noFill/>
            </a:ln>
          </p:spPr>
          <p:txBody>
            <a:bodyPr vert="horz" wrap="square" lIns="83748" tIns="41874" rIns="83748" bIns="41874" numCol="1" anchor="t" anchorCtr="0" compatLnSpc="1"/>
            <a:lstStyle/>
            <a:p>
              <a:pPr algn="ctr">
                <a:lnSpc>
                  <a:spcPct val="120000"/>
                </a:lnSpc>
              </a:pPr>
              <a:endParaRPr lang="id-ID" sz="10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Group 128"/>
          <p:cNvGrpSpPr/>
          <p:nvPr/>
        </p:nvGrpSpPr>
        <p:grpSpPr>
          <a:xfrm>
            <a:off x="3872630" y="1768120"/>
            <a:ext cx="1362145" cy="474422"/>
            <a:chOff x="5294624" y="4285619"/>
            <a:chExt cx="383237" cy="532444"/>
          </a:xfrm>
          <a:solidFill>
            <a:srgbClr val="A491BB"/>
          </a:solidFill>
        </p:grpSpPr>
        <p:sp>
          <p:nvSpPr>
            <p:cNvPr id="23" name="Rectangle 13"/>
            <p:cNvSpPr>
              <a:spLocks noChangeArrowheads="1"/>
            </p:cNvSpPr>
            <p:nvPr/>
          </p:nvSpPr>
          <p:spPr bwMode="auto">
            <a:xfrm>
              <a:off x="5294624" y="4552352"/>
              <a:ext cx="383237" cy="265711"/>
            </a:xfrm>
            <a:prstGeom prst="rect">
              <a:avLst/>
            </a:prstGeom>
            <a:grpFill/>
            <a:ln>
              <a:noFill/>
            </a:ln>
          </p:spPr>
          <p:txBody>
            <a:bodyPr vert="horz" wrap="square" lIns="83748" tIns="41874" rIns="83748" bIns="41874" numCol="1" anchor="ctr" anchorCtr="0" compatLnSpc="1"/>
            <a:lstStyle/>
            <a:p>
              <a:pPr algn="ctr">
                <a:lnSpc>
                  <a:spcPct val="120000"/>
                </a:lnSpc>
              </a:pPr>
              <a:endParaRPr lang="id-ID" sz="10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Rectangle 12"/>
            <p:cNvSpPr>
              <a:spLocks noChangeArrowheads="1"/>
            </p:cNvSpPr>
            <p:nvPr/>
          </p:nvSpPr>
          <p:spPr bwMode="auto">
            <a:xfrm>
              <a:off x="5294624" y="4285619"/>
              <a:ext cx="383237" cy="5324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3748" tIns="41874" rIns="83748" bIns="41874" numCol="1" anchor="ctr" anchorCtr="0" compatLnSpc="1"/>
            <a:lstStyle/>
            <a:p>
              <a:pPr algn="ctr">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2012</a:t>
              </a:r>
              <a:endParaRPr lang="id-ID"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4" name="Group 131"/>
          <p:cNvGrpSpPr/>
          <p:nvPr/>
        </p:nvGrpSpPr>
        <p:grpSpPr>
          <a:xfrm>
            <a:off x="5234775" y="1768120"/>
            <a:ext cx="918628" cy="474422"/>
            <a:chOff x="5677862" y="4285619"/>
            <a:chExt cx="382215" cy="532444"/>
          </a:xfrm>
          <a:solidFill>
            <a:srgbClr val="77A9D3"/>
          </a:solidFill>
        </p:grpSpPr>
        <p:sp>
          <p:nvSpPr>
            <p:cNvPr id="35" name="Rectangle 15"/>
            <p:cNvSpPr>
              <a:spLocks noChangeArrowheads="1"/>
            </p:cNvSpPr>
            <p:nvPr/>
          </p:nvSpPr>
          <p:spPr bwMode="auto">
            <a:xfrm>
              <a:off x="5677862" y="4552352"/>
              <a:ext cx="382215" cy="265711"/>
            </a:xfrm>
            <a:prstGeom prst="rect">
              <a:avLst/>
            </a:prstGeom>
            <a:grpFill/>
            <a:ln>
              <a:noFill/>
            </a:ln>
          </p:spPr>
          <p:txBody>
            <a:bodyPr vert="horz" wrap="square" lIns="83748" tIns="41874" rIns="83748" bIns="41874" numCol="1" anchor="ctr" anchorCtr="0" compatLnSpc="1"/>
            <a:lstStyle/>
            <a:p>
              <a:pPr algn="ctr">
                <a:lnSpc>
                  <a:spcPct val="120000"/>
                </a:lnSpc>
              </a:pPr>
              <a:endParaRPr lang="id-ID" sz="10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Rectangle 14"/>
            <p:cNvSpPr>
              <a:spLocks noChangeArrowheads="1"/>
            </p:cNvSpPr>
            <p:nvPr/>
          </p:nvSpPr>
          <p:spPr bwMode="auto">
            <a:xfrm>
              <a:off x="5677862" y="4285619"/>
              <a:ext cx="382215" cy="5324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3748" tIns="41874" rIns="83748" bIns="41874" numCol="1" anchor="ctr" anchorCtr="0" compatLnSpc="1"/>
            <a:lstStyle/>
            <a:p>
              <a:pPr algn="ctr">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2013</a:t>
              </a:r>
              <a:endParaRPr lang="id-ID"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 name="Group 134"/>
          <p:cNvGrpSpPr/>
          <p:nvPr/>
        </p:nvGrpSpPr>
        <p:grpSpPr>
          <a:xfrm>
            <a:off x="6153401" y="1768120"/>
            <a:ext cx="660130" cy="474422"/>
            <a:chOff x="6060077" y="4285619"/>
            <a:chExt cx="382215" cy="532444"/>
          </a:xfrm>
          <a:solidFill>
            <a:srgbClr val="A491BB"/>
          </a:solidFill>
        </p:grpSpPr>
        <p:sp>
          <p:nvSpPr>
            <p:cNvPr id="38" name="Rectangle 17"/>
            <p:cNvSpPr>
              <a:spLocks noChangeArrowheads="1"/>
            </p:cNvSpPr>
            <p:nvPr/>
          </p:nvSpPr>
          <p:spPr bwMode="auto">
            <a:xfrm>
              <a:off x="6060077" y="4552352"/>
              <a:ext cx="382215" cy="265711"/>
            </a:xfrm>
            <a:prstGeom prst="rect">
              <a:avLst/>
            </a:prstGeom>
            <a:grpFill/>
            <a:ln>
              <a:noFill/>
            </a:ln>
          </p:spPr>
          <p:txBody>
            <a:bodyPr vert="horz" wrap="square" lIns="83748" tIns="41874" rIns="83748" bIns="41874" numCol="1" anchor="ctr" anchorCtr="0" compatLnSpc="1"/>
            <a:lstStyle/>
            <a:p>
              <a:pPr algn="ctr">
                <a:lnSpc>
                  <a:spcPct val="120000"/>
                </a:lnSpc>
              </a:pPr>
              <a:endParaRPr lang="id-ID" sz="10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Rectangle 16"/>
            <p:cNvSpPr>
              <a:spLocks noChangeArrowheads="1"/>
            </p:cNvSpPr>
            <p:nvPr/>
          </p:nvSpPr>
          <p:spPr bwMode="auto">
            <a:xfrm>
              <a:off x="6060077" y="4285619"/>
              <a:ext cx="382215" cy="5324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3748" tIns="41874" rIns="83748" bIns="41874" numCol="1" anchor="ctr" anchorCtr="0" compatLnSpc="1"/>
            <a:lstStyle/>
            <a:p>
              <a:pPr algn="ctr">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201N</a:t>
              </a:r>
              <a:endParaRPr lang="id-ID"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9" name="Group 137"/>
          <p:cNvGrpSpPr/>
          <p:nvPr/>
        </p:nvGrpSpPr>
        <p:grpSpPr>
          <a:xfrm>
            <a:off x="6813531" y="1768120"/>
            <a:ext cx="431055" cy="474422"/>
            <a:chOff x="7739063" y="3990975"/>
            <a:chExt cx="414338" cy="827088"/>
          </a:xfrm>
        </p:grpSpPr>
        <p:sp>
          <p:nvSpPr>
            <p:cNvPr id="40" name="Freeform 18"/>
            <p:cNvSpPr/>
            <p:nvPr/>
          </p:nvSpPr>
          <p:spPr bwMode="auto">
            <a:xfrm>
              <a:off x="7739063" y="3990975"/>
              <a:ext cx="414338" cy="827088"/>
            </a:xfrm>
            <a:custGeom>
              <a:avLst/>
              <a:gdLst>
                <a:gd name="T0" fmla="*/ 261 w 261"/>
                <a:gd name="T1" fmla="*/ 261 h 521"/>
                <a:gd name="T2" fmla="*/ 0 w 261"/>
                <a:gd name="T3" fmla="*/ 0 h 521"/>
                <a:gd name="T4" fmla="*/ 0 w 261"/>
                <a:gd name="T5" fmla="*/ 521 h 521"/>
                <a:gd name="T6" fmla="*/ 261 w 261"/>
                <a:gd name="T7" fmla="*/ 261 h 521"/>
              </a:gdLst>
              <a:ahLst/>
              <a:cxnLst>
                <a:cxn ang="0">
                  <a:pos x="T0" y="T1"/>
                </a:cxn>
                <a:cxn ang="0">
                  <a:pos x="T2" y="T3"/>
                </a:cxn>
                <a:cxn ang="0">
                  <a:pos x="T4" y="T5"/>
                </a:cxn>
                <a:cxn ang="0">
                  <a:pos x="T6" y="T7"/>
                </a:cxn>
              </a:cxnLst>
              <a:rect l="0" t="0" r="r" b="b"/>
              <a:pathLst>
                <a:path w="261" h="521">
                  <a:moveTo>
                    <a:pt x="261" y="261"/>
                  </a:moveTo>
                  <a:lnTo>
                    <a:pt x="0" y="0"/>
                  </a:lnTo>
                  <a:lnTo>
                    <a:pt x="0" y="521"/>
                  </a:lnTo>
                  <a:lnTo>
                    <a:pt x="261" y="261"/>
                  </a:lnTo>
                  <a:close/>
                </a:path>
              </a:pathLst>
            </a:custGeom>
            <a:solidFill>
              <a:srgbClr val="ECAE7D"/>
            </a:solidFill>
            <a:ln>
              <a:noFill/>
            </a:ln>
            <a:extLst>
              <a:ext uri="{91240B29-F687-4F45-9708-019B960494DF}">
                <a14:hiddenLine xmlns:a14="http://schemas.microsoft.com/office/drawing/2010/main" w="9525">
                  <a:solidFill>
                    <a:srgbClr val="000000"/>
                  </a:solidFill>
                  <a:round/>
                </a14:hiddenLine>
              </a:ext>
            </a:extLst>
          </p:spPr>
          <p:txBody>
            <a:bodyPr vert="horz" wrap="square" lIns="83748" tIns="41874" rIns="83748" bIns="41874" numCol="1" anchor="t" anchorCtr="0" compatLnSpc="1"/>
            <a:lstStyle/>
            <a:p>
              <a:pPr algn="ctr">
                <a:lnSpc>
                  <a:spcPct val="120000"/>
                </a:lnSpc>
              </a:pPr>
              <a:endParaRPr lang="id-ID" sz="10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19"/>
            <p:cNvSpPr/>
            <p:nvPr/>
          </p:nvSpPr>
          <p:spPr bwMode="auto">
            <a:xfrm>
              <a:off x="8027988" y="4283075"/>
              <a:ext cx="125413" cy="242888"/>
            </a:xfrm>
            <a:custGeom>
              <a:avLst/>
              <a:gdLst>
                <a:gd name="T0" fmla="*/ 79 w 79"/>
                <a:gd name="T1" fmla="*/ 77 h 153"/>
                <a:gd name="T2" fmla="*/ 0 w 79"/>
                <a:gd name="T3" fmla="*/ 153 h 153"/>
                <a:gd name="T4" fmla="*/ 0 w 79"/>
                <a:gd name="T5" fmla="*/ 0 h 153"/>
                <a:gd name="T6" fmla="*/ 0 w 79"/>
                <a:gd name="T7" fmla="*/ 0 h 153"/>
                <a:gd name="T8" fmla="*/ 79 w 79"/>
                <a:gd name="T9" fmla="*/ 77 h 153"/>
              </a:gdLst>
              <a:ahLst/>
              <a:cxnLst>
                <a:cxn ang="0">
                  <a:pos x="T0" y="T1"/>
                </a:cxn>
                <a:cxn ang="0">
                  <a:pos x="T2" y="T3"/>
                </a:cxn>
                <a:cxn ang="0">
                  <a:pos x="T4" y="T5"/>
                </a:cxn>
                <a:cxn ang="0">
                  <a:pos x="T6" y="T7"/>
                </a:cxn>
                <a:cxn ang="0">
                  <a:pos x="T8" y="T9"/>
                </a:cxn>
              </a:cxnLst>
              <a:rect l="0" t="0" r="r" b="b"/>
              <a:pathLst>
                <a:path w="79" h="153">
                  <a:moveTo>
                    <a:pt x="79" y="77"/>
                  </a:moveTo>
                  <a:lnTo>
                    <a:pt x="0" y="153"/>
                  </a:lnTo>
                  <a:lnTo>
                    <a:pt x="0" y="0"/>
                  </a:lnTo>
                  <a:lnTo>
                    <a:pt x="0" y="0"/>
                  </a:lnTo>
                  <a:lnTo>
                    <a:pt x="79" y="77"/>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83748" tIns="41874" rIns="83748" bIns="41874" numCol="1" anchor="t" anchorCtr="0" compatLnSpc="1"/>
            <a:lstStyle/>
            <a:p>
              <a:pPr algn="ctr">
                <a:lnSpc>
                  <a:spcPct val="120000"/>
                </a:lnSpc>
              </a:pPr>
              <a:endParaRPr lang="id-ID" sz="10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20"/>
            <p:cNvSpPr/>
            <p:nvPr/>
          </p:nvSpPr>
          <p:spPr bwMode="auto">
            <a:xfrm>
              <a:off x="7739063" y="4405313"/>
              <a:ext cx="414338" cy="412750"/>
            </a:xfrm>
            <a:custGeom>
              <a:avLst/>
              <a:gdLst>
                <a:gd name="T0" fmla="*/ 261 w 261"/>
                <a:gd name="T1" fmla="*/ 0 h 260"/>
                <a:gd name="T2" fmla="*/ 0 w 261"/>
                <a:gd name="T3" fmla="*/ 260 h 260"/>
                <a:gd name="T4" fmla="*/ 0 w 261"/>
                <a:gd name="T5" fmla="*/ 0 h 260"/>
                <a:gd name="T6" fmla="*/ 261 w 261"/>
                <a:gd name="T7" fmla="*/ 0 h 260"/>
              </a:gdLst>
              <a:ahLst/>
              <a:cxnLst>
                <a:cxn ang="0">
                  <a:pos x="T0" y="T1"/>
                </a:cxn>
                <a:cxn ang="0">
                  <a:pos x="T2" y="T3"/>
                </a:cxn>
                <a:cxn ang="0">
                  <a:pos x="T4" y="T5"/>
                </a:cxn>
                <a:cxn ang="0">
                  <a:pos x="T6" y="T7"/>
                </a:cxn>
              </a:cxnLst>
              <a:rect l="0" t="0" r="r" b="b"/>
              <a:pathLst>
                <a:path w="261" h="260">
                  <a:moveTo>
                    <a:pt x="261" y="0"/>
                  </a:moveTo>
                  <a:lnTo>
                    <a:pt x="0" y="260"/>
                  </a:lnTo>
                  <a:lnTo>
                    <a:pt x="0" y="0"/>
                  </a:lnTo>
                  <a:lnTo>
                    <a:pt x="261" y="0"/>
                  </a:lnTo>
                  <a:close/>
                </a:path>
              </a:pathLst>
            </a:custGeom>
            <a:solidFill>
              <a:srgbClr val="333333">
                <a:alpha val="10000"/>
              </a:srgbClr>
            </a:solidFill>
            <a:ln>
              <a:noFill/>
            </a:ln>
          </p:spPr>
          <p:txBody>
            <a:bodyPr vert="horz" wrap="square" lIns="83748" tIns="41874" rIns="83748" bIns="41874" numCol="1" anchor="t" anchorCtr="0" compatLnSpc="1"/>
            <a:lstStyle/>
            <a:p>
              <a:pPr algn="ctr">
                <a:lnSpc>
                  <a:spcPct val="120000"/>
                </a:lnSpc>
              </a:pPr>
              <a:endParaRPr lang="id-ID" sz="10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3" name="Group 1"/>
          <p:cNvGrpSpPr/>
          <p:nvPr/>
        </p:nvGrpSpPr>
        <p:grpSpPr>
          <a:xfrm>
            <a:off x="2404946" y="2289192"/>
            <a:ext cx="359569" cy="532082"/>
            <a:chOff x="2768028" y="2732605"/>
            <a:chExt cx="551992" cy="816671"/>
          </a:xfrm>
        </p:grpSpPr>
        <p:cxnSp>
          <p:nvCxnSpPr>
            <p:cNvPr id="44" name="Straight Connector 142"/>
            <p:cNvCxnSpPr/>
            <p:nvPr/>
          </p:nvCxnSpPr>
          <p:spPr>
            <a:xfrm rot="10800000">
              <a:off x="3044025" y="2732605"/>
              <a:ext cx="0" cy="360191"/>
            </a:xfrm>
            <a:prstGeom prst="line">
              <a:avLst/>
            </a:prstGeom>
            <a:ln>
              <a:solidFill>
                <a:srgbClr val="A491BB"/>
              </a:solidFill>
              <a:tailEnd type="oval"/>
            </a:ln>
          </p:spPr>
          <p:style>
            <a:lnRef idx="1">
              <a:schemeClr val="accent1"/>
            </a:lnRef>
            <a:fillRef idx="0">
              <a:schemeClr val="accent1"/>
            </a:fillRef>
            <a:effectRef idx="0">
              <a:schemeClr val="accent1"/>
            </a:effectRef>
            <a:fontRef idx="minor">
              <a:schemeClr val="tx1"/>
            </a:fontRef>
          </p:style>
        </p:cxnSp>
        <p:sp>
          <p:nvSpPr>
            <p:cNvPr id="45" name="Oval 143"/>
            <p:cNvSpPr>
              <a:spLocks noChangeAspect="1"/>
            </p:cNvSpPr>
            <p:nvPr/>
          </p:nvSpPr>
          <p:spPr>
            <a:xfrm>
              <a:off x="2768028" y="2997284"/>
              <a:ext cx="551992" cy="551992"/>
            </a:xfrm>
            <a:prstGeom prst="ellipse">
              <a:avLst/>
            </a:prstGeom>
            <a:solidFill>
              <a:srgbClr val="A491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pPr>
              <a:r>
                <a:rPr lang="zh-CN" altLang="en-US" sz="7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AU" sz="7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6" name="Text Placeholder 32"/>
          <p:cNvSpPr txBox="1"/>
          <p:nvPr/>
        </p:nvSpPr>
        <p:spPr>
          <a:xfrm>
            <a:off x="2084657" y="3122198"/>
            <a:ext cx="1054717" cy="53239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47" name="Text Placeholder 33"/>
          <p:cNvSpPr txBox="1"/>
          <p:nvPr/>
        </p:nvSpPr>
        <p:spPr>
          <a:xfrm>
            <a:off x="2076020" y="2966555"/>
            <a:ext cx="1006105" cy="183912"/>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8" name="Group 4"/>
          <p:cNvGrpSpPr/>
          <p:nvPr/>
        </p:nvGrpSpPr>
        <p:grpSpPr>
          <a:xfrm>
            <a:off x="4352495" y="2289192"/>
            <a:ext cx="359569" cy="532082"/>
            <a:chOff x="5757807" y="2732605"/>
            <a:chExt cx="551992" cy="816671"/>
          </a:xfrm>
        </p:grpSpPr>
        <p:cxnSp>
          <p:nvCxnSpPr>
            <p:cNvPr id="49" name="Straight Connector 147"/>
            <p:cNvCxnSpPr/>
            <p:nvPr/>
          </p:nvCxnSpPr>
          <p:spPr>
            <a:xfrm rot="10800000">
              <a:off x="6033804" y="2732605"/>
              <a:ext cx="0" cy="360191"/>
            </a:xfrm>
            <a:prstGeom prst="line">
              <a:avLst/>
            </a:prstGeom>
            <a:ln>
              <a:solidFill>
                <a:srgbClr val="A491BB"/>
              </a:solidFill>
              <a:tailEnd type="oval"/>
            </a:ln>
          </p:spPr>
          <p:style>
            <a:lnRef idx="1">
              <a:schemeClr val="accent1"/>
            </a:lnRef>
            <a:fillRef idx="0">
              <a:schemeClr val="accent1"/>
            </a:fillRef>
            <a:effectRef idx="0">
              <a:schemeClr val="accent1"/>
            </a:effectRef>
            <a:fontRef idx="minor">
              <a:schemeClr val="tx1"/>
            </a:fontRef>
          </p:style>
        </p:cxnSp>
        <p:sp>
          <p:nvSpPr>
            <p:cNvPr id="50" name="Oval 148"/>
            <p:cNvSpPr>
              <a:spLocks noChangeAspect="1"/>
            </p:cNvSpPr>
            <p:nvPr/>
          </p:nvSpPr>
          <p:spPr>
            <a:xfrm>
              <a:off x="5757807" y="2997284"/>
              <a:ext cx="551992" cy="551992"/>
            </a:xfrm>
            <a:prstGeom prst="ellipse">
              <a:avLst/>
            </a:prstGeom>
            <a:solidFill>
              <a:srgbClr val="A491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pPr>
              <a:r>
                <a:rPr lang="zh-CN" altLang="en-US" sz="7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sz="7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1" name="Text Placeholder 32"/>
          <p:cNvSpPr txBox="1"/>
          <p:nvPr/>
        </p:nvSpPr>
        <p:spPr>
          <a:xfrm>
            <a:off x="4032206" y="3122198"/>
            <a:ext cx="1054717" cy="53239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52" name="Text Placeholder 33"/>
          <p:cNvSpPr txBox="1"/>
          <p:nvPr/>
        </p:nvSpPr>
        <p:spPr>
          <a:xfrm>
            <a:off x="4023567" y="2966555"/>
            <a:ext cx="1006105" cy="183912"/>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3" name="Group 2"/>
          <p:cNvGrpSpPr/>
          <p:nvPr/>
        </p:nvGrpSpPr>
        <p:grpSpPr>
          <a:xfrm>
            <a:off x="3238897" y="2289192"/>
            <a:ext cx="359569" cy="1416956"/>
            <a:chOff x="4048268" y="2732606"/>
            <a:chExt cx="551992" cy="2174827"/>
          </a:xfrm>
        </p:grpSpPr>
        <p:cxnSp>
          <p:nvCxnSpPr>
            <p:cNvPr id="54" name="Straight Connector 152"/>
            <p:cNvCxnSpPr/>
            <p:nvPr/>
          </p:nvCxnSpPr>
          <p:spPr>
            <a:xfrm flipV="1">
              <a:off x="4324265" y="2732606"/>
              <a:ext cx="0" cy="1848567"/>
            </a:xfrm>
            <a:prstGeom prst="line">
              <a:avLst/>
            </a:prstGeom>
            <a:ln>
              <a:solidFill>
                <a:srgbClr val="77A9D3"/>
              </a:solidFill>
              <a:tailEnd type="oval"/>
            </a:ln>
          </p:spPr>
          <p:style>
            <a:lnRef idx="1">
              <a:schemeClr val="accent1"/>
            </a:lnRef>
            <a:fillRef idx="0">
              <a:schemeClr val="accent1"/>
            </a:fillRef>
            <a:effectRef idx="0">
              <a:schemeClr val="accent1"/>
            </a:effectRef>
            <a:fontRef idx="minor">
              <a:schemeClr val="tx1"/>
            </a:fontRef>
          </p:style>
        </p:cxnSp>
        <p:sp>
          <p:nvSpPr>
            <p:cNvPr id="55" name="Oval 153"/>
            <p:cNvSpPr>
              <a:spLocks noChangeAspect="1"/>
            </p:cNvSpPr>
            <p:nvPr/>
          </p:nvSpPr>
          <p:spPr>
            <a:xfrm>
              <a:off x="4048268" y="4355441"/>
              <a:ext cx="551992" cy="551992"/>
            </a:xfrm>
            <a:prstGeom prst="ellipse">
              <a:avLst/>
            </a:prstGeom>
            <a:solidFill>
              <a:srgbClr val="77A9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pPr>
              <a:r>
                <a:rPr lang="zh-CN" altLang="en-US" sz="7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AU" sz="7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6" name="Text Placeholder 32"/>
          <p:cNvSpPr txBox="1"/>
          <p:nvPr/>
        </p:nvSpPr>
        <p:spPr>
          <a:xfrm>
            <a:off x="2918609" y="4007071"/>
            <a:ext cx="1054717" cy="53239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57" name="Text Placeholder 33"/>
          <p:cNvSpPr txBox="1"/>
          <p:nvPr/>
        </p:nvSpPr>
        <p:spPr>
          <a:xfrm>
            <a:off x="2909970" y="3851428"/>
            <a:ext cx="1006105" cy="183912"/>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8" name="Group 5"/>
          <p:cNvGrpSpPr/>
          <p:nvPr/>
        </p:nvGrpSpPr>
        <p:grpSpPr>
          <a:xfrm>
            <a:off x="5513699" y="2289192"/>
            <a:ext cx="359569" cy="1416956"/>
            <a:chOff x="7540429" y="2732606"/>
            <a:chExt cx="551992" cy="2174827"/>
          </a:xfrm>
        </p:grpSpPr>
        <p:cxnSp>
          <p:nvCxnSpPr>
            <p:cNvPr id="59" name="Straight Connector 157"/>
            <p:cNvCxnSpPr/>
            <p:nvPr/>
          </p:nvCxnSpPr>
          <p:spPr>
            <a:xfrm flipV="1">
              <a:off x="7816426" y="2732606"/>
              <a:ext cx="0" cy="1848567"/>
            </a:xfrm>
            <a:prstGeom prst="line">
              <a:avLst/>
            </a:prstGeom>
            <a:ln>
              <a:solidFill>
                <a:srgbClr val="77A9D3"/>
              </a:solidFill>
              <a:tailEnd type="oval"/>
            </a:ln>
          </p:spPr>
          <p:style>
            <a:lnRef idx="1">
              <a:schemeClr val="accent1"/>
            </a:lnRef>
            <a:fillRef idx="0">
              <a:schemeClr val="accent1"/>
            </a:fillRef>
            <a:effectRef idx="0">
              <a:schemeClr val="accent1"/>
            </a:effectRef>
            <a:fontRef idx="minor">
              <a:schemeClr val="tx1"/>
            </a:fontRef>
          </p:style>
        </p:cxnSp>
        <p:sp>
          <p:nvSpPr>
            <p:cNvPr id="60" name="Oval 158"/>
            <p:cNvSpPr>
              <a:spLocks noChangeAspect="1"/>
            </p:cNvSpPr>
            <p:nvPr/>
          </p:nvSpPr>
          <p:spPr>
            <a:xfrm>
              <a:off x="7540429" y="4355441"/>
              <a:ext cx="551992" cy="551992"/>
            </a:xfrm>
            <a:prstGeom prst="ellipse">
              <a:avLst/>
            </a:prstGeom>
            <a:solidFill>
              <a:srgbClr val="77A9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pPr>
              <a:r>
                <a:rPr lang="zh-CN" altLang="en-US" sz="7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AU" sz="7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1" name="Text Placeholder 32"/>
          <p:cNvSpPr txBox="1"/>
          <p:nvPr/>
        </p:nvSpPr>
        <p:spPr>
          <a:xfrm>
            <a:off x="5193410" y="4007071"/>
            <a:ext cx="1054717" cy="53239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62" name="Text Placeholder 33"/>
          <p:cNvSpPr txBox="1"/>
          <p:nvPr/>
        </p:nvSpPr>
        <p:spPr>
          <a:xfrm>
            <a:off x="5184771" y="3851428"/>
            <a:ext cx="1006105" cy="183912"/>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3" name="Group 6"/>
          <p:cNvGrpSpPr/>
          <p:nvPr/>
        </p:nvGrpSpPr>
        <p:grpSpPr>
          <a:xfrm>
            <a:off x="6300043" y="2289192"/>
            <a:ext cx="359569" cy="532082"/>
            <a:chOff x="8747586" y="2732605"/>
            <a:chExt cx="551992" cy="816671"/>
          </a:xfrm>
        </p:grpSpPr>
        <p:cxnSp>
          <p:nvCxnSpPr>
            <p:cNvPr id="64" name="Straight Connector 162"/>
            <p:cNvCxnSpPr/>
            <p:nvPr/>
          </p:nvCxnSpPr>
          <p:spPr>
            <a:xfrm rot="10800000">
              <a:off x="9023583" y="2732605"/>
              <a:ext cx="0" cy="360191"/>
            </a:xfrm>
            <a:prstGeom prst="line">
              <a:avLst/>
            </a:prstGeom>
            <a:ln>
              <a:solidFill>
                <a:srgbClr val="A491BB"/>
              </a:solidFill>
              <a:tailEnd type="oval"/>
            </a:ln>
          </p:spPr>
          <p:style>
            <a:lnRef idx="1">
              <a:schemeClr val="accent1"/>
            </a:lnRef>
            <a:fillRef idx="0">
              <a:schemeClr val="accent1"/>
            </a:fillRef>
            <a:effectRef idx="0">
              <a:schemeClr val="accent1"/>
            </a:effectRef>
            <a:fontRef idx="minor">
              <a:schemeClr val="tx1"/>
            </a:fontRef>
          </p:style>
        </p:cxnSp>
        <p:sp>
          <p:nvSpPr>
            <p:cNvPr id="65" name="Oval 163"/>
            <p:cNvSpPr>
              <a:spLocks noChangeAspect="1"/>
            </p:cNvSpPr>
            <p:nvPr/>
          </p:nvSpPr>
          <p:spPr>
            <a:xfrm>
              <a:off x="8747586" y="2997284"/>
              <a:ext cx="551992" cy="551992"/>
            </a:xfrm>
            <a:prstGeom prst="ellipse">
              <a:avLst/>
            </a:prstGeom>
            <a:solidFill>
              <a:srgbClr val="A491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pPr>
              <a:r>
                <a:rPr lang="zh-CN" altLang="en-US" sz="7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sz="7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6" name="Text Placeholder 32"/>
          <p:cNvSpPr txBox="1"/>
          <p:nvPr/>
        </p:nvSpPr>
        <p:spPr>
          <a:xfrm>
            <a:off x="5979755" y="3122198"/>
            <a:ext cx="1054717" cy="53239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67" name="Text Placeholder 33"/>
          <p:cNvSpPr txBox="1"/>
          <p:nvPr/>
        </p:nvSpPr>
        <p:spPr>
          <a:xfrm>
            <a:off x="5971116" y="2966555"/>
            <a:ext cx="1006105" cy="183912"/>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wipe(down)">
                                      <p:cBhvr>
                                        <p:cTn id="26" dur="500"/>
                                        <p:tgtEl>
                                          <p:spTgt spid="4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500"/>
                                        <p:tgtEl>
                                          <p:spTgt spid="4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ipe(down)">
                                      <p:cBhvr>
                                        <p:cTn id="44" dur="500"/>
                                        <p:tgtEl>
                                          <p:spTgt spid="5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500"/>
                                        <p:tgtEl>
                                          <p:spTgt spid="5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left)">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wipe(down)">
                                      <p:cBhvr>
                                        <p:cTn id="62" dur="500"/>
                                        <p:tgtEl>
                                          <p:spTgt spid="4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500"/>
                                        <p:tgtEl>
                                          <p:spTgt spid="5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500"/>
                                        <p:tgtEl>
                                          <p:spTgt spid="5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wipe(down)">
                                      <p:cBhvr>
                                        <p:cTn id="80" dur="500"/>
                                        <p:tgtEl>
                                          <p:spTgt spid="58"/>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62"/>
                                        </p:tgtEl>
                                        <p:attrNameLst>
                                          <p:attrName>style.visibility</p:attrName>
                                        </p:attrNameLst>
                                      </p:cBhvr>
                                      <p:to>
                                        <p:strVal val="visible"/>
                                      </p:to>
                                    </p:set>
                                    <p:animEffect transition="in" filter="fade">
                                      <p:cBhvr>
                                        <p:cTn id="85" dur="500"/>
                                        <p:tgtEl>
                                          <p:spTgt spid="6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61"/>
                                        </p:tgtEl>
                                        <p:attrNameLst>
                                          <p:attrName>style.visibility</p:attrName>
                                        </p:attrNameLst>
                                      </p:cBhvr>
                                      <p:to>
                                        <p:strVal val="visible"/>
                                      </p:to>
                                    </p:set>
                                    <p:animEffect transition="in" filter="fade">
                                      <p:cBhvr>
                                        <p:cTn id="88" dur="500"/>
                                        <p:tgtEl>
                                          <p:spTgt spid="6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wipe(left)">
                                      <p:cBhvr>
                                        <p:cTn id="93" dur="500"/>
                                        <p:tgtEl>
                                          <p:spTgt spid="36"/>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63"/>
                                        </p:tgtEl>
                                        <p:attrNameLst>
                                          <p:attrName>style.visibility</p:attrName>
                                        </p:attrNameLst>
                                      </p:cBhvr>
                                      <p:to>
                                        <p:strVal val="visible"/>
                                      </p:to>
                                    </p:set>
                                    <p:animEffect transition="in" filter="wipe(down)">
                                      <p:cBhvr>
                                        <p:cTn id="98" dur="500"/>
                                        <p:tgtEl>
                                          <p:spTgt spid="63"/>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67"/>
                                        </p:tgtEl>
                                        <p:attrNameLst>
                                          <p:attrName>style.visibility</p:attrName>
                                        </p:attrNameLst>
                                      </p:cBhvr>
                                      <p:to>
                                        <p:strVal val="visible"/>
                                      </p:to>
                                    </p:set>
                                    <p:animEffect transition="in" filter="fade">
                                      <p:cBhvr>
                                        <p:cTn id="103" dur="500"/>
                                        <p:tgtEl>
                                          <p:spTgt spid="67"/>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6"/>
                                        </p:tgtEl>
                                        <p:attrNameLst>
                                          <p:attrName>style.visibility</p:attrName>
                                        </p:attrNameLst>
                                      </p:cBhvr>
                                      <p:to>
                                        <p:strVal val="visible"/>
                                      </p:to>
                                    </p:set>
                                    <p:animEffect transition="in" filter="fade">
                                      <p:cBhvr>
                                        <p:cTn id="106" dur="500"/>
                                        <p:tgtEl>
                                          <p:spTgt spid="66"/>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wipe(left)">
                                      <p:cBhvr>
                                        <p:cTn id="1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6" grpId="0"/>
      <p:bldP spid="47" grpId="0"/>
      <p:bldP spid="51" grpId="0"/>
      <p:bldP spid="52" grpId="0"/>
      <p:bldP spid="56" grpId="0"/>
      <p:bldP spid="57" grpId="0"/>
      <p:bldP spid="61" grpId="0"/>
      <p:bldP spid="62" grpId="0"/>
      <p:bldP spid="66" grpId="0"/>
      <p:bldP spid="6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bg1">
                    <a:lumMod val="50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Rectangle 75"/>
          <p:cNvSpPr/>
          <p:nvPr/>
        </p:nvSpPr>
        <p:spPr>
          <a:xfrm>
            <a:off x="4003660" y="3168300"/>
            <a:ext cx="32516" cy="1976789"/>
          </a:xfrm>
          <a:prstGeom prst="rect">
            <a:avLst/>
          </a:prstGeom>
          <a:solidFill>
            <a:schemeClr val="accent1"/>
          </a:solidFill>
          <a:ln>
            <a:solidFill>
              <a:srgbClr val="77A9D3"/>
            </a:solidFill>
          </a:ln>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Rectangle 77"/>
          <p:cNvSpPr/>
          <p:nvPr/>
        </p:nvSpPr>
        <p:spPr>
          <a:xfrm>
            <a:off x="4871779" y="2480918"/>
            <a:ext cx="32516" cy="266417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Rectangle 78"/>
          <p:cNvSpPr/>
          <p:nvPr/>
        </p:nvSpPr>
        <p:spPr>
          <a:xfrm>
            <a:off x="5420807" y="3552355"/>
            <a:ext cx="32516" cy="1592732"/>
          </a:xfrm>
          <a:prstGeom prst="rect">
            <a:avLst/>
          </a:prstGeom>
          <a:solidFill>
            <a:schemeClr val="accent2"/>
          </a:solidFill>
          <a:ln>
            <a:solidFill>
              <a:srgbClr val="A491BB"/>
            </a:solidFill>
          </a:ln>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Rectangle 82"/>
          <p:cNvSpPr/>
          <p:nvPr/>
        </p:nvSpPr>
        <p:spPr>
          <a:xfrm>
            <a:off x="3170603" y="3552356"/>
            <a:ext cx="32516" cy="15927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Rectangle 86"/>
          <p:cNvSpPr/>
          <p:nvPr/>
        </p:nvSpPr>
        <p:spPr>
          <a:xfrm>
            <a:off x="6049749" y="3896446"/>
            <a:ext cx="32516" cy="12486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2" name="Group 72"/>
          <p:cNvGrpSpPr/>
          <p:nvPr/>
        </p:nvGrpSpPr>
        <p:grpSpPr>
          <a:xfrm>
            <a:off x="2814150" y="1331862"/>
            <a:ext cx="1511737" cy="632330"/>
            <a:chOff x="5603652" y="1584285"/>
            <a:chExt cx="1947726" cy="727900"/>
          </a:xfrm>
        </p:grpSpPr>
        <p:sp>
          <p:nvSpPr>
            <p:cNvPr id="53" name="Text Placeholder 3"/>
            <p:cNvSpPr txBox="1"/>
            <p:nvPr/>
          </p:nvSpPr>
          <p:spPr>
            <a:xfrm>
              <a:off x="5872731" y="1584285"/>
              <a:ext cx="1678647" cy="29760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775970">
                <a:lnSpc>
                  <a:spcPct val="120000"/>
                </a:lnSpc>
                <a:spcBef>
                  <a:spcPct val="20000"/>
                </a:spcBef>
                <a:defRPr/>
              </a:pPr>
              <a:r>
                <a:rPr lang="zh-CN" altLang="en-US"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Text Placeholder 3"/>
            <p:cNvSpPr txBox="1"/>
            <p:nvPr/>
          </p:nvSpPr>
          <p:spPr>
            <a:xfrm>
              <a:off x="5603652" y="1858763"/>
              <a:ext cx="1947726" cy="45342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grpSp>
      <p:grpSp>
        <p:nvGrpSpPr>
          <p:cNvPr id="55" name="Group 72"/>
          <p:cNvGrpSpPr/>
          <p:nvPr/>
        </p:nvGrpSpPr>
        <p:grpSpPr>
          <a:xfrm>
            <a:off x="1863474" y="2057365"/>
            <a:ext cx="1511737" cy="634331"/>
            <a:chOff x="5603652" y="1615248"/>
            <a:chExt cx="1947726" cy="730203"/>
          </a:xfrm>
        </p:grpSpPr>
        <p:sp>
          <p:nvSpPr>
            <p:cNvPr id="56" name="Text Placeholder 3"/>
            <p:cNvSpPr txBox="1"/>
            <p:nvPr/>
          </p:nvSpPr>
          <p:spPr>
            <a:xfrm>
              <a:off x="5872731" y="1615248"/>
              <a:ext cx="1678647" cy="29760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775970">
                <a:lnSpc>
                  <a:spcPct val="120000"/>
                </a:lnSpc>
                <a:spcBef>
                  <a:spcPct val="20000"/>
                </a:spcBef>
                <a:defRPr/>
              </a:pPr>
              <a:r>
                <a:rPr lang="zh-CN" altLang="en-US"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Text Placeholder 3"/>
            <p:cNvSpPr txBox="1"/>
            <p:nvPr/>
          </p:nvSpPr>
          <p:spPr>
            <a:xfrm>
              <a:off x="5603652" y="1892029"/>
              <a:ext cx="1947726" cy="45342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grpSp>
      <p:grpSp>
        <p:nvGrpSpPr>
          <p:cNvPr id="58" name="Group 72"/>
          <p:cNvGrpSpPr/>
          <p:nvPr/>
        </p:nvGrpSpPr>
        <p:grpSpPr>
          <a:xfrm>
            <a:off x="1397490" y="3457786"/>
            <a:ext cx="1511737" cy="655052"/>
            <a:chOff x="5603652" y="1594606"/>
            <a:chExt cx="1947727" cy="754055"/>
          </a:xfrm>
        </p:grpSpPr>
        <p:sp>
          <p:nvSpPr>
            <p:cNvPr id="59" name="Text Placeholder 3"/>
            <p:cNvSpPr txBox="1"/>
            <p:nvPr/>
          </p:nvSpPr>
          <p:spPr>
            <a:xfrm>
              <a:off x="5872732" y="1594606"/>
              <a:ext cx="1678647" cy="29760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775970">
                <a:lnSpc>
                  <a:spcPct val="120000"/>
                </a:lnSpc>
                <a:spcBef>
                  <a:spcPct val="20000"/>
                </a:spcBef>
                <a:defRPr/>
              </a:pPr>
              <a:r>
                <a:rPr lang="zh-CN" altLang="en-US">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Text Placeholder 3"/>
            <p:cNvSpPr txBox="1"/>
            <p:nvPr/>
          </p:nvSpPr>
          <p:spPr>
            <a:xfrm>
              <a:off x="5603652" y="1895240"/>
              <a:ext cx="1947726" cy="45342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grpSp>
      <p:grpSp>
        <p:nvGrpSpPr>
          <p:cNvPr id="61" name="Group 58"/>
          <p:cNvGrpSpPr/>
          <p:nvPr/>
        </p:nvGrpSpPr>
        <p:grpSpPr>
          <a:xfrm>
            <a:off x="5513851" y="2042981"/>
            <a:ext cx="1484962" cy="566903"/>
            <a:chOff x="7174424" y="1401232"/>
            <a:chExt cx="2276195" cy="652587"/>
          </a:xfrm>
        </p:grpSpPr>
        <p:sp>
          <p:nvSpPr>
            <p:cNvPr id="62" name="TextBox 61"/>
            <p:cNvSpPr txBox="1"/>
            <p:nvPr/>
          </p:nvSpPr>
          <p:spPr>
            <a:xfrm>
              <a:off x="7174424" y="1600395"/>
              <a:ext cx="2276195" cy="453424"/>
            </a:xfrm>
            <a:prstGeom prst="rect">
              <a:avLst/>
            </a:prstGeom>
            <a:noFill/>
          </p:spPr>
          <p:txBody>
            <a:bodyPr wrap="square" lIns="0" tIns="0" rIns="0" bIns="0" rtlCol="0">
              <a:spAutoFit/>
            </a:bodyPr>
            <a:lstStyle/>
            <a:p>
              <a:pPr>
                <a:lnSpc>
                  <a:spcPct val="150000"/>
                </a:lnSpc>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63" name="Rectangle 106"/>
            <p:cNvSpPr/>
            <p:nvPr/>
          </p:nvSpPr>
          <p:spPr>
            <a:xfrm>
              <a:off x="7174424" y="1401232"/>
              <a:ext cx="1426507" cy="212577"/>
            </a:xfrm>
            <a:prstGeom prst="rect">
              <a:avLst/>
            </a:prstGeom>
          </p:spPr>
          <p:txBody>
            <a:bodyPr wrap="none" lIns="0" tIns="0" rIns="0" bIns="0">
              <a:spAutoFit/>
            </a:bodyPr>
            <a:lstStyle/>
            <a:p>
              <a:pPr>
                <a:lnSpc>
                  <a:spcPct val="120000"/>
                </a:lnSpc>
              </a:pPr>
              <a:r>
                <a:rPr lang="zh-CN" altLang="en-US" sz="1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4" name="Group 58"/>
          <p:cNvGrpSpPr/>
          <p:nvPr/>
        </p:nvGrpSpPr>
        <p:grpSpPr>
          <a:xfrm>
            <a:off x="6109493" y="2704932"/>
            <a:ext cx="1484962" cy="566905"/>
            <a:chOff x="7174424" y="1401232"/>
            <a:chExt cx="2276195" cy="652590"/>
          </a:xfrm>
        </p:grpSpPr>
        <p:sp>
          <p:nvSpPr>
            <p:cNvPr id="65" name="TextBox 64"/>
            <p:cNvSpPr txBox="1"/>
            <p:nvPr/>
          </p:nvSpPr>
          <p:spPr>
            <a:xfrm>
              <a:off x="7174424" y="1600397"/>
              <a:ext cx="2276195" cy="453425"/>
            </a:xfrm>
            <a:prstGeom prst="rect">
              <a:avLst/>
            </a:prstGeom>
            <a:noFill/>
          </p:spPr>
          <p:txBody>
            <a:bodyPr wrap="square" lIns="0" tIns="0" rIns="0" bIns="0" rtlCol="0">
              <a:spAutoFit/>
            </a:bodyPr>
            <a:lstStyle/>
            <a:p>
              <a:pPr>
                <a:lnSpc>
                  <a:spcPct val="150000"/>
                </a:lnSpc>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66" name="Rectangle 114"/>
            <p:cNvSpPr/>
            <p:nvPr/>
          </p:nvSpPr>
          <p:spPr>
            <a:xfrm>
              <a:off x="7174424" y="1401232"/>
              <a:ext cx="1426507" cy="212577"/>
            </a:xfrm>
            <a:prstGeom prst="rect">
              <a:avLst/>
            </a:prstGeom>
          </p:spPr>
          <p:txBody>
            <a:bodyPr wrap="none" lIns="0" tIns="0" rIns="0" bIns="0">
              <a:spAutoFit/>
            </a:bodyPr>
            <a:lstStyle/>
            <a:p>
              <a:pPr>
                <a:lnSpc>
                  <a:spcPct val="120000"/>
                </a:lnSpc>
              </a:pPr>
              <a:r>
                <a:rPr lang="zh-CN" altLang="en-US" sz="1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7" name="Oval 115"/>
          <p:cNvSpPr>
            <a:spLocks noChangeAspect="1"/>
          </p:cNvSpPr>
          <p:nvPr/>
        </p:nvSpPr>
        <p:spPr>
          <a:xfrm>
            <a:off x="3785387" y="3372707"/>
            <a:ext cx="489092" cy="489591"/>
          </a:xfrm>
          <a:prstGeom prst="ellipse">
            <a:avLst/>
          </a:prstGeom>
          <a:solidFill>
            <a:srgbClr val="77A9D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02</a:t>
            </a:r>
            <a:endParaRPr 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Oval 119"/>
          <p:cNvSpPr>
            <a:spLocks noChangeAspect="1"/>
          </p:cNvSpPr>
          <p:nvPr/>
        </p:nvSpPr>
        <p:spPr>
          <a:xfrm>
            <a:off x="5199070" y="4160736"/>
            <a:ext cx="489092" cy="489591"/>
          </a:xfrm>
          <a:prstGeom prst="ellipse">
            <a:avLst/>
          </a:prstGeom>
          <a:solidFill>
            <a:srgbClr val="A491BB"/>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04</a:t>
            </a:r>
            <a:endParaRPr 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Oval 121"/>
          <p:cNvSpPr>
            <a:spLocks noChangeAspect="1"/>
          </p:cNvSpPr>
          <p:nvPr/>
        </p:nvSpPr>
        <p:spPr>
          <a:xfrm>
            <a:off x="4650042" y="3671099"/>
            <a:ext cx="489092" cy="489591"/>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03</a:t>
            </a:r>
            <a:endParaRPr 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Oval 122"/>
          <p:cNvSpPr>
            <a:spLocks noChangeAspect="1"/>
          </p:cNvSpPr>
          <p:nvPr/>
        </p:nvSpPr>
        <p:spPr>
          <a:xfrm>
            <a:off x="5844912" y="4160736"/>
            <a:ext cx="489092" cy="489591"/>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05</a:t>
            </a:r>
            <a:endParaRPr 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Oval 123"/>
          <p:cNvSpPr>
            <a:spLocks noChangeAspect="1"/>
          </p:cNvSpPr>
          <p:nvPr/>
        </p:nvSpPr>
        <p:spPr>
          <a:xfrm>
            <a:off x="2942955" y="3962642"/>
            <a:ext cx="489092" cy="489591"/>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01</a:t>
            </a:r>
            <a:endParaRPr 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2" name="Group 138"/>
          <p:cNvGrpSpPr/>
          <p:nvPr/>
        </p:nvGrpSpPr>
        <p:grpSpPr>
          <a:xfrm>
            <a:off x="5778581" y="3366886"/>
            <a:ext cx="582046" cy="582642"/>
            <a:chOff x="5867400" y="3486150"/>
            <a:chExt cx="670145" cy="670705"/>
          </a:xfrm>
        </p:grpSpPr>
        <p:sp>
          <p:nvSpPr>
            <p:cNvPr id="73" name="Oval 85"/>
            <p:cNvSpPr>
              <a:spLocks noChangeAspect="1"/>
            </p:cNvSpPr>
            <p:nvPr/>
          </p:nvSpPr>
          <p:spPr>
            <a:xfrm>
              <a:off x="5867400" y="3486150"/>
              <a:ext cx="670145" cy="670705"/>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Freeform 62"/>
            <p:cNvSpPr>
              <a:spLocks noEditPoints="1"/>
            </p:cNvSpPr>
            <p:nvPr/>
          </p:nvSpPr>
          <p:spPr bwMode="auto">
            <a:xfrm>
              <a:off x="6020570" y="3638144"/>
              <a:ext cx="363804" cy="366716"/>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111664" tIns="55832" rIns="111664" bIns="55832" numCol="1" anchor="t" anchorCtr="0" compatLnSpc="1"/>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5" name="Group 131"/>
          <p:cNvGrpSpPr/>
          <p:nvPr/>
        </p:nvGrpSpPr>
        <p:grpSpPr>
          <a:xfrm>
            <a:off x="3525912" y="2172078"/>
            <a:ext cx="995202" cy="996222"/>
            <a:chOff x="3273762" y="2110755"/>
            <a:chExt cx="1145838" cy="1146795"/>
          </a:xfrm>
        </p:grpSpPr>
        <p:sp>
          <p:nvSpPr>
            <p:cNvPr id="76" name="Oval 71"/>
            <p:cNvSpPr>
              <a:spLocks noChangeAspect="1"/>
            </p:cNvSpPr>
            <p:nvPr/>
          </p:nvSpPr>
          <p:spPr>
            <a:xfrm>
              <a:off x="3273762" y="2110755"/>
              <a:ext cx="1145838" cy="1146795"/>
            </a:xfrm>
            <a:prstGeom prst="ellipse">
              <a:avLst/>
            </a:prstGeom>
            <a:solidFill>
              <a:srgbClr val="77A9D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Freeform 83"/>
            <p:cNvSpPr>
              <a:spLocks noEditPoints="1"/>
            </p:cNvSpPr>
            <p:nvPr/>
          </p:nvSpPr>
          <p:spPr bwMode="auto">
            <a:xfrm>
              <a:off x="3699604" y="2463535"/>
              <a:ext cx="294154" cy="441234"/>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111664" tIns="55832" rIns="111664" bIns="55832" numCol="1" anchor="t" anchorCtr="0" compatLnSpc="1"/>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8" name="Group 137"/>
          <p:cNvGrpSpPr/>
          <p:nvPr/>
        </p:nvGrpSpPr>
        <p:grpSpPr>
          <a:xfrm>
            <a:off x="5050573" y="2784242"/>
            <a:ext cx="767326" cy="768114"/>
            <a:chOff x="5029200" y="2815445"/>
            <a:chExt cx="883472" cy="884210"/>
          </a:xfrm>
        </p:grpSpPr>
        <p:sp>
          <p:nvSpPr>
            <p:cNvPr id="79" name="Oval 72"/>
            <p:cNvSpPr>
              <a:spLocks noChangeAspect="1"/>
            </p:cNvSpPr>
            <p:nvPr/>
          </p:nvSpPr>
          <p:spPr>
            <a:xfrm>
              <a:off x="5029200" y="2815445"/>
              <a:ext cx="883472" cy="884210"/>
            </a:xfrm>
            <a:prstGeom prst="ellipse">
              <a:avLst/>
            </a:prstGeom>
            <a:solidFill>
              <a:srgbClr val="A491BB"/>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Freeform 176"/>
            <p:cNvSpPr>
              <a:spLocks noEditPoints="1"/>
            </p:cNvSpPr>
            <p:nvPr/>
          </p:nvSpPr>
          <p:spPr bwMode="auto">
            <a:xfrm>
              <a:off x="5257019" y="3087290"/>
              <a:ext cx="427834" cy="340520"/>
            </a:xfrm>
            <a:custGeom>
              <a:avLst/>
              <a:gdLst/>
              <a:ahLst/>
              <a:cxnLst>
                <a:cxn ang="0">
                  <a:pos x="53" y="20"/>
                </a:cxn>
                <a:cxn ang="0">
                  <a:pos x="26" y="39"/>
                </a:cxn>
                <a:cxn ang="0">
                  <a:pos x="20" y="39"/>
                </a:cxn>
                <a:cxn ang="0">
                  <a:pos x="9" y="44"/>
                </a:cxn>
                <a:cxn ang="0">
                  <a:pos x="6" y="44"/>
                </a:cxn>
                <a:cxn ang="0">
                  <a:pos x="6" y="44"/>
                </a:cxn>
                <a:cxn ang="0">
                  <a:pos x="5" y="43"/>
                </a:cxn>
                <a:cxn ang="0">
                  <a:pos x="5" y="41"/>
                </a:cxn>
                <a:cxn ang="0">
                  <a:pos x="10" y="35"/>
                </a:cxn>
                <a:cxn ang="0">
                  <a:pos x="0" y="20"/>
                </a:cxn>
                <a:cxn ang="0">
                  <a:pos x="26" y="0"/>
                </a:cxn>
                <a:cxn ang="0">
                  <a:pos x="53" y="20"/>
                </a:cxn>
                <a:cxn ang="0">
                  <a:pos x="5" y="20"/>
                </a:cxn>
                <a:cxn ang="0">
                  <a:pos x="12" y="31"/>
                </a:cxn>
                <a:cxn ang="0">
                  <a:pos x="16" y="33"/>
                </a:cxn>
                <a:cxn ang="0">
                  <a:pos x="15" y="36"/>
                </a:cxn>
                <a:cxn ang="0">
                  <a:pos x="17" y="35"/>
                </a:cxn>
                <a:cxn ang="0">
                  <a:pos x="19" y="34"/>
                </a:cxn>
                <a:cxn ang="0">
                  <a:pos x="21" y="34"/>
                </a:cxn>
                <a:cxn ang="0">
                  <a:pos x="26" y="34"/>
                </a:cxn>
                <a:cxn ang="0">
                  <a:pos x="48" y="20"/>
                </a:cxn>
                <a:cxn ang="0">
                  <a:pos x="26" y="5"/>
                </a:cxn>
                <a:cxn ang="0">
                  <a:pos x="5" y="20"/>
                </a:cxn>
                <a:cxn ang="0">
                  <a:pos x="62" y="51"/>
                </a:cxn>
                <a:cxn ang="0">
                  <a:pos x="63" y="53"/>
                </a:cxn>
                <a:cxn ang="0">
                  <a:pos x="62" y="54"/>
                </a:cxn>
                <a:cxn ang="0">
                  <a:pos x="58" y="53"/>
                </a:cxn>
                <a:cxn ang="0">
                  <a:pos x="48" y="48"/>
                </a:cxn>
                <a:cxn ang="0">
                  <a:pos x="41" y="49"/>
                </a:cxn>
                <a:cxn ang="0">
                  <a:pos x="23" y="44"/>
                </a:cxn>
                <a:cxn ang="0">
                  <a:pos x="26" y="44"/>
                </a:cxn>
                <a:cxn ang="0">
                  <a:pos x="48" y="38"/>
                </a:cxn>
                <a:cxn ang="0">
                  <a:pos x="58" y="20"/>
                </a:cxn>
                <a:cxn ang="0">
                  <a:pos x="57" y="14"/>
                </a:cxn>
                <a:cxn ang="0">
                  <a:pos x="68" y="30"/>
                </a:cxn>
                <a:cxn ang="0">
                  <a:pos x="58" y="45"/>
                </a:cxn>
                <a:cxn ang="0">
                  <a:pos x="62" y="51"/>
                </a:cxn>
              </a:cxnLst>
              <a:rect l="0" t="0" r="r" b="b"/>
              <a:pathLst>
                <a:path w="68" h="54">
                  <a:moveTo>
                    <a:pt x="53" y="20"/>
                  </a:moveTo>
                  <a:cubicBezTo>
                    <a:pt x="53" y="31"/>
                    <a:pt x="41" y="39"/>
                    <a:pt x="26" y="39"/>
                  </a:cubicBezTo>
                  <a:cubicBezTo>
                    <a:pt x="24" y="39"/>
                    <a:pt x="22" y="39"/>
                    <a:pt x="20" y="39"/>
                  </a:cubicBezTo>
                  <a:cubicBezTo>
                    <a:pt x="17" y="41"/>
                    <a:pt x="13" y="43"/>
                    <a:pt x="9" y="44"/>
                  </a:cubicBezTo>
                  <a:cubicBezTo>
                    <a:pt x="8" y="44"/>
                    <a:pt x="7" y="44"/>
                    <a:pt x="6" y="44"/>
                  </a:cubicBezTo>
                  <a:cubicBezTo>
                    <a:pt x="6" y="44"/>
                    <a:pt x="6" y="44"/>
                    <a:pt x="6" y="44"/>
                  </a:cubicBezTo>
                  <a:cubicBezTo>
                    <a:pt x="5" y="44"/>
                    <a:pt x="5" y="44"/>
                    <a:pt x="5" y="43"/>
                  </a:cubicBezTo>
                  <a:cubicBezTo>
                    <a:pt x="5" y="42"/>
                    <a:pt x="5" y="42"/>
                    <a:pt x="5" y="41"/>
                  </a:cubicBezTo>
                  <a:cubicBezTo>
                    <a:pt x="7" y="40"/>
                    <a:pt x="9" y="38"/>
                    <a:pt x="10" y="35"/>
                  </a:cubicBezTo>
                  <a:cubicBezTo>
                    <a:pt x="4" y="32"/>
                    <a:pt x="0" y="26"/>
                    <a:pt x="0" y="20"/>
                  </a:cubicBezTo>
                  <a:cubicBezTo>
                    <a:pt x="0" y="9"/>
                    <a:pt x="12" y="0"/>
                    <a:pt x="26" y="0"/>
                  </a:cubicBezTo>
                  <a:cubicBezTo>
                    <a:pt x="41" y="0"/>
                    <a:pt x="53" y="9"/>
                    <a:pt x="53" y="20"/>
                  </a:cubicBezTo>
                  <a:close/>
                  <a:moveTo>
                    <a:pt x="5" y="20"/>
                  </a:moveTo>
                  <a:cubicBezTo>
                    <a:pt x="5" y="24"/>
                    <a:pt x="7" y="28"/>
                    <a:pt x="12" y="31"/>
                  </a:cubicBezTo>
                  <a:cubicBezTo>
                    <a:pt x="16" y="33"/>
                    <a:pt x="16" y="33"/>
                    <a:pt x="16" y="33"/>
                  </a:cubicBezTo>
                  <a:cubicBezTo>
                    <a:pt x="15" y="36"/>
                    <a:pt x="15" y="36"/>
                    <a:pt x="15" y="36"/>
                  </a:cubicBezTo>
                  <a:cubicBezTo>
                    <a:pt x="15" y="36"/>
                    <a:pt x="16" y="35"/>
                    <a:pt x="17" y="35"/>
                  </a:cubicBezTo>
                  <a:cubicBezTo>
                    <a:pt x="19" y="34"/>
                    <a:pt x="19" y="34"/>
                    <a:pt x="19" y="34"/>
                  </a:cubicBezTo>
                  <a:cubicBezTo>
                    <a:pt x="21" y="34"/>
                    <a:pt x="21" y="34"/>
                    <a:pt x="21" y="34"/>
                  </a:cubicBezTo>
                  <a:cubicBezTo>
                    <a:pt x="23" y="34"/>
                    <a:pt x="25" y="34"/>
                    <a:pt x="26" y="34"/>
                  </a:cubicBezTo>
                  <a:cubicBezTo>
                    <a:pt x="38" y="34"/>
                    <a:pt x="48" y="28"/>
                    <a:pt x="48" y="20"/>
                  </a:cubicBezTo>
                  <a:cubicBezTo>
                    <a:pt x="48" y="12"/>
                    <a:pt x="38" y="5"/>
                    <a:pt x="26" y="5"/>
                  </a:cubicBezTo>
                  <a:cubicBezTo>
                    <a:pt x="15" y="5"/>
                    <a:pt x="5" y="12"/>
                    <a:pt x="5" y="20"/>
                  </a:cubicBezTo>
                  <a:close/>
                  <a:moveTo>
                    <a:pt x="62" y="51"/>
                  </a:moveTo>
                  <a:cubicBezTo>
                    <a:pt x="63" y="52"/>
                    <a:pt x="63" y="52"/>
                    <a:pt x="63" y="53"/>
                  </a:cubicBezTo>
                  <a:cubicBezTo>
                    <a:pt x="63" y="53"/>
                    <a:pt x="62" y="54"/>
                    <a:pt x="62" y="54"/>
                  </a:cubicBezTo>
                  <a:cubicBezTo>
                    <a:pt x="60" y="54"/>
                    <a:pt x="59" y="54"/>
                    <a:pt x="58" y="53"/>
                  </a:cubicBezTo>
                  <a:cubicBezTo>
                    <a:pt x="54" y="52"/>
                    <a:pt x="51" y="51"/>
                    <a:pt x="48" y="48"/>
                  </a:cubicBezTo>
                  <a:cubicBezTo>
                    <a:pt x="46" y="49"/>
                    <a:pt x="43" y="49"/>
                    <a:pt x="41" y="49"/>
                  </a:cubicBezTo>
                  <a:cubicBezTo>
                    <a:pt x="34" y="49"/>
                    <a:pt x="28" y="47"/>
                    <a:pt x="23" y="44"/>
                  </a:cubicBezTo>
                  <a:cubicBezTo>
                    <a:pt x="24" y="44"/>
                    <a:pt x="25" y="44"/>
                    <a:pt x="26" y="44"/>
                  </a:cubicBezTo>
                  <a:cubicBezTo>
                    <a:pt x="35" y="44"/>
                    <a:pt x="42" y="42"/>
                    <a:pt x="48" y="38"/>
                  </a:cubicBezTo>
                  <a:cubicBezTo>
                    <a:pt x="55" y="33"/>
                    <a:pt x="58" y="27"/>
                    <a:pt x="58" y="20"/>
                  </a:cubicBezTo>
                  <a:cubicBezTo>
                    <a:pt x="58" y="18"/>
                    <a:pt x="58" y="16"/>
                    <a:pt x="57" y="14"/>
                  </a:cubicBezTo>
                  <a:cubicBezTo>
                    <a:pt x="64" y="18"/>
                    <a:pt x="68" y="23"/>
                    <a:pt x="68" y="30"/>
                  </a:cubicBezTo>
                  <a:cubicBezTo>
                    <a:pt x="68" y="36"/>
                    <a:pt x="64" y="41"/>
                    <a:pt x="58" y="45"/>
                  </a:cubicBezTo>
                  <a:cubicBezTo>
                    <a:pt x="59" y="48"/>
                    <a:pt x="61" y="49"/>
                    <a:pt x="62" y="51"/>
                  </a:cubicBezTo>
                  <a:close/>
                </a:path>
              </a:pathLst>
            </a:custGeom>
            <a:solidFill>
              <a:schemeClr val="bg1"/>
            </a:solidFill>
            <a:ln w="9525">
              <a:noFill/>
              <a:round/>
            </a:ln>
          </p:spPr>
          <p:txBody>
            <a:bodyPr vert="horz" wrap="square" lIns="111664" tIns="55832" rIns="111664" bIns="55832" numCol="1" anchor="t" anchorCtr="0" compatLnSpc="1"/>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1" name="Group 130"/>
          <p:cNvGrpSpPr/>
          <p:nvPr/>
        </p:nvGrpSpPr>
        <p:grpSpPr>
          <a:xfrm>
            <a:off x="2800370" y="2784242"/>
            <a:ext cx="767326" cy="768114"/>
            <a:chOff x="2438400" y="2815445"/>
            <a:chExt cx="883472" cy="884210"/>
          </a:xfrm>
        </p:grpSpPr>
        <p:sp>
          <p:nvSpPr>
            <p:cNvPr id="82" name="Oval 81"/>
            <p:cNvSpPr>
              <a:spLocks noChangeAspect="1"/>
            </p:cNvSpPr>
            <p:nvPr/>
          </p:nvSpPr>
          <p:spPr>
            <a:xfrm>
              <a:off x="2438400" y="2815445"/>
              <a:ext cx="883472" cy="884210"/>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Freeform 216"/>
            <p:cNvSpPr>
              <a:spLocks noEditPoints="1"/>
            </p:cNvSpPr>
            <p:nvPr/>
          </p:nvSpPr>
          <p:spPr bwMode="auto">
            <a:xfrm>
              <a:off x="2666219" y="3042179"/>
              <a:ext cx="427834" cy="430742"/>
            </a:xfrm>
            <a:custGeom>
              <a:avLst/>
              <a:gdLst/>
              <a:ahLst/>
              <a:cxnLst>
                <a:cxn ang="0">
                  <a:pos x="68" y="34"/>
                </a:cxn>
                <a:cxn ang="0">
                  <a:pos x="34" y="68"/>
                </a:cxn>
                <a:cxn ang="0">
                  <a:pos x="0" y="34"/>
                </a:cxn>
                <a:cxn ang="0">
                  <a:pos x="34" y="0"/>
                </a:cxn>
                <a:cxn ang="0">
                  <a:pos x="68" y="34"/>
                </a:cxn>
                <a:cxn ang="0">
                  <a:pos x="15" y="40"/>
                </a:cxn>
                <a:cxn ang="0">
                  <a:pos x="14" y="34"/>
                </a:cxn>
                <a:cxn ang="0">
                  <a:pos x="15" y="27"/>
                </a:cxn>
                <a:cxn ang="0">
                  <a:pos x="8" y="20"/>
                </a:cxn>
                <a:cxn ang="0">
                  <a:pos x="5" y="34"/>
                </a:cxn>
                <a:cxn ang="0">
                  <a:pos x="8" y="47"/>
                </a:cxn>
                <a:cxn ang="0">
                  <a:pos x="15" y="40"/>
                </a:cxn>
                <a:cxn ang="0">
                  <a:pos x="48" y="34"/>
                </a:cxn>
                <a:cxn ang="0">
                  <a:pos x="34" y="19"/>
                </a:cxn>
                <a:cxn ang="0">
                  <a:pos x="19" y="34"/>
                </a:cxn>
                <a:cxn ang="0">
                  <a:pos x="34" y="48"/>
                </a:cxn>
                <a:cxn ang="0">
                  <a:pos x="48" y="34"/>
                </a:cxn>
                <a:cxn ang="0">
                  <a:pos x="20" y="8"/>
                </a:cxn>
                <a:cxn ang="0">
                  <a:pos x="27" y="15"/>
                </a:cxn>
                <a:cxn ang="0">
                  <a:pos x="34" y="14"/>
                </a:cxn>
                <a:cxn ang="0">
                  <a:pos x="40" y="15"/>
                </a:cxn>
                <a:cxn ang="0">
                  <a:pos x="47" y="8"/>
                </a:cxn>
                <a:cxn ang="0">
                  <a:pos x="34" y="5"/>
                </a:cxn>
                <a:cxn ang="0">
                  <a:pos x="20" y="8"/>
                </a:cxn>
                <a:cxn ang="0">
                  <a:pos x="47" y="59"/>
                </a:cxn>
                <a:cxn ang="0">
                  <a:pos x="40" y="52"/>
                </a:cxn>
                <a:cxn ang="0">
                  <a:pos x="34" y="53"/>
                </a:cxn>
                <a:cxn ang="0">
                  <a:pos x="27" y="52"/>
                </a:cxn>
                <a:cxn ang="0">
                  <a:pos x="20" y="59"/>
                </a:cxn>
                <a:cxn ang="0">
                  <a:pos x="34" y="63"/>
                </a:cxn>
                <a:cxn ang="0">
                  <a:pos x="47" y="59"/>
                </a:cxn>
                <a:cxn ang="0">
                  <a:pos x="60" y="47"/>
                </a:cxn>
                <a:cxn ang="0">
                  <a:pos x="63" y="34"/>
                </a:cxn>
                <a:cxn ang="0">
                  <a:pos x="60" y="20"/>
                </a:cxn>
                <a:cxn ang="0">
                  <a:pos x="52" y="27"/>
                </a:cxn>
                <a:cxn ang="0">
                  <a:pos x="53" y="34"/>
                </a:cxn>
                <a:cxn ang="0">
                  <a:pos x="52" y="40"/>
                </a:cxn>
                <a:cxn ang="0">
                  <a:pos x="60" y="47"/>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bg1"/>
            </a:solidFill>
            <a:ln w="9525">
              <a:noFill/>
              <a:round/>
            </a:ln>
          </p:spPr>
          <p:txBody>
            <a:bodyPr vert="horz" wrap="square" lIns="111664" tIns="55832" rIns="111664" bIns="55832" numCol="1" anchor="t" anchorCtr="0" compatLnSpc="1"/>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4" name="Group 132"/>
          <p:cNvGrpSpPr/>
          <p:nvPr/>
        </p:nvGrpSpPr>
        <p:grpSpPr>
          <a:xfrm>
            <a:off x="4362172" y="1420914"/>
            <a:ext cx="1058920" cy="1060005"/>
            <a:chOff x="4236600" y="1246056"/>
            <a:chExt cx="1219200" cy="1220218"/>
          </a:xfrm>
        </p:grpSpPr>
        <p:sp>
          <p:nvSpPr>
            <p:cNvPr id="85" name="Oval 74"/>
            <p:cNvSpPr>
              <a:spLocks noChangeAspect="1"/>
            </p:cNvSpPr>
            <p:nvPr/>
          </p:nvSpPr>
          <p:spPr>
            <a:xfrm>
              <a:off x="4236600" y="1246056"/>
              <a:ext cx="1219200" cy="122021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Freeform 217"/>
            <p:cNvSpPr>
              <a:spLocks noEditPoints="1"/>
            </p:cNvSpPr>
            <p:nvPr/>
          </p:nvSpPr>
          <p:spPr bwMode="auto">
            <a:xfrm>
              <a:off x="4601724" y="1672807"/>
              <a:ext cx="488952" cy="366716"/>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ln>
          </p:spPr>
          <p:txBody>
            <a:bodyPr vert="horz" wrap="square" lIns="111664" tIns="55832" rIns="111664" bIns="55832" numCol="1" anchor="t" anchorCtr="0" compatLnSpc="1"/>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
                                        </p:tgtEl>
                                        <p:attrNameLst>
                                          <p:attrName>ppt_y</p:attrName>
                                        </p:attrNameLst>
                                      </p:cBhvr>
                                      <p:tavLst>
                                        <p:tav tm="0">
                                          <p:val>
                                            <p:strVal val="#ppt_y"/>
                                          </p:val>
                                        </p:tav>
                                        <p:tav tm="100000">
                                          <p:val>
                                            <p:strVal val="#ppt_y"/>
                                          </p:val>
                                        </p:tav>
                                      </p:tavLst>
                                    </p:anim>
                                    <p:anim calcmode="lin" valueType="num">
                                      <p:cBhvr>
                                        <p:cTn id="9" dur="50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
                                        </p:tgtEl>
                                      </p:cBhvr>
                                    </p:animEffect>
                                  </p:childTnLst>
                                </p:cTn>
                              </p:par>
                            </p:childTnLst>
                          </p:cTn>
                        </p:par>
                        <p:par>
                          <p:cTn id="12" fill="hold">
                            <p:stCondLst>
                              <p:cond delay="85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ppt_x"/>
                                          </p:val>
                                        </p:tav>
                                        <p:tav tm="100000">
                                          <p:val>
                                            <p:strVal val="#ppt_x"/>
                                          </p:val>
                                        </p:tav>
                                      </p:tavLst>
                                    </p:anim>
                                    <p:anim calcmode="lin" valueType="num">
                                      <p:cBhvr additive="base">
                                        <p:cTn id="16" dur="500" fill="hold"/>
                                        <p:tgtEl>
                                          <p:spTgt spid="50"/>
                                        </p:tgtEl>
                                        <p:attrNameLst>
                                          <p:attrName>ppt_y</p:attrName>
                                        </p:attrNameLst>
                                      </p:cBhvr>
                                      <p:tavLst>
                                        <p:tav tm="0">
                                          <p:val>
                                            <p:strVal val="1+#ppt_h/2"/>
                                          </p:val>
                                        </p:tav>
                                        <p:tav tm="100000">
                                          <p:val>
                                            <p:strVal val="#ppt_y"/>
                                          </p:val>
                                        </p:tav>
                                      </p:tavLst>
                                    </p:anim>
                                  </p:childTnLst>
                                </p:cTn>
                              </p:par>
                              <p:par>
                                <p:cTn id="17" presetID="53" presetClass="entr" presetSubtype="16" fill="hold" nodeType="withEffect">
                                  <p:stCondLst>
                                    <p:cond delay="0"/>
                                  </p:stCondLst>
                                  <p:childTnLst>
                                    <p:set>
                                      <p:cBhvr>
                                        <p:cTn id="18" dur="1" fill="hold">
                                          <p:stCondLst>
                                            <p:cond delay="0"/>
                                          </p:stCondLst>
                                        </p:cTn>
                                        <p:tgtEl>
                                          <p:spTgt spid="81"/>
                                        </p:tgtEl>
                                        <p:attrNameLst>
                                          <p:attrName>style.visibility</p:attrName>
                                        </p:attrNameLst>
                                      </p:cBhvr>
                                      <p:to>
                                        <p:strVal val="visible"/>
                                      </p:to>
                                    </p:set>
                                    <p:anim calcmode="lin" valueType="num">
                                      <p:cBhvr>
                                        <p:cTn id="19" dur="500" fill="hold"/>
                                        <p:tgtEl>
                                          <p:spTgt spid="81"/>
                                        </p:tgtEl>
                                        <p:attrNameLst>
                                          <p:attrName>ppt_w</p:attrName>
                                        </p:attrNameLst>
                                      </p:cBhvr>
                                      <p:tavLst>
                                        <p:tav tm="0">
                                          <p:val>
                                            <p:fltVal val="0"/>
                                          </p:val>
                                        </p:tav>
                                        <p:tav tm="100000">
                                          <p:val>
                                            <p:strVal val="#ppt_w"/>
                                          </p:val>
                                        </p:tav>
                                      </p:tavLst>
                                    </p:anim>
                                    <p:anim calcmode="lin" valueType="num">
                                      <p:cBhvr>
                                        <p:cTn id="20" dur="500" fill="hold"/>
                                        <p:tgtEl>
                                          <p:spTgt spid="81"/>
                                        </p:tgtEl>
                                        <p:attrNameLst>
                                          <p:attrName>ppt_h</p:attrName>
                                        </p:attrNameLst>
                                      </p:cBhvr>
                                      <p:tavLst>
                                        <p:tav tm="0">
                                          <p:val>
                                            <p:fltVal val="0"/>
                                          </p:val>
                                        </p:tav>
                                        <p:tav tm="100000">
                                          <p:val>
                                            <p:strVal val="#ppt_h"/>
                                          </p:val>
                                        </p:tav>
                                      </p:tavLst>
                                    </p:anim>
                                    <p:animEffect transition="in" filter="fade">
                                      <p:cBhvr>
                                        <p:cTn id="21" dur="500"/>
                                        <p:tgtEl>
                                          <p:spTgt spid="81"/>
                                        </p:tgtEl>
                                      </p:cBhvr>
                                    </p:animEffect>
                                  </p:childTnLst>
                                </p:cTn>
                              </p:par>
                            </p:childTnLst>
                          </p:cTn>
                        </p:par>
                        <p:par>
                          <p:cTn id="22" fill="hold">
                            <p:stCondLst>
                              <p:cond delay="1350"/>
                            </p:stCondLst>
                            <p:childTnLst>
                              <p:par>
                                <p:cTn id="23" presetID="53" presetClass="entr" presetSubtype="16" fill="hold" grpId="0" nodeType="afterEffect">
                                  <p:stCondLst>
                                    <p:cond delay="0"/>
                                  </p:stCondLst>
                                  <p:childTnLst>
                                    <p:set>
                                      <p:cBhvr>
                                        <p:cTn id="24" dur="1" fill="hold">
                                          <p:stCondLst>
                                            <p:cond delay="0"/>
                                          </p:stCondLst>
                                        </p:cTn>
                                        <p:tgtEl>
                                          <p:spTgt spid="71"/>
                                        </p:tgtEl>
                                        <p:attrNameLst>
                                          <p:attrName>style.visibility</p:attrName>
                                        </p:attrNameLst>
                                      </p:cBhvr>
                                      <p:to>
                                        <p:strVal val="visible"/>
                                      </p:to>
                                    </p:set>
                                    <p:anim calcmode="lin" valueType="num">
                                      <p:cBhvr>
                                        <p:cTn id="25" dur="500" fill="hold"/>
                                        <p:tgtEl>
                                          <p:spTgt spid="71"/>
                                        </p:tgtEl>
                                        <p:attrNameLst>
                                          <p:attrName>ppt_w</p:attrName>
                                        </p:attrNameLst>
                                      </p:cBhvr>
                                      <p:tavLst>
                                        <p:tav tm="0">
                                          <p:val>
                                            <p:fltVal val="0"/>
                                          </p:val>
                                        </p:tav>
                                        <p:tav tm="100000">
                                          <p:val>
                                            <p:strVal val="#ppt_w"/>
                                          </p:val>
                                        </p:tav>
                                      </p:tavLst>
                                    </p:anim>
                                    <p:anim calcmode="lin" valueType="num">
                                      <p:cBhvr>
                                        <p:cTn id="26" dur="500" fill="hold"/>
                                        <p:tgtEl>
                                          <p:spTgt spid="71"/>
                                        </p:tgtEl>
                                        <p:attrNameLst>
                                          <p:attrName>ppt_h</p:attrName>
                                        </p:attrNameLst>
                                      </p:cBhvr>
                                      <p:tavLst>
                                        <p:tav tm="0">
                                          <p:val>
                                            <p:fltVal val="0"/>
                                          </p:val>
                                        </p:tav>
                                        <p:tav tm="100000">
                                          <p:val>
                                            <p:strVal val="#ppt_h"/>
                                          </p:val>
                                        </p:tav>
                                      </p:tavLst>
                                    </p:anim>
                                    <p:animEffect transition="in" filter="fade">
                                      <p:cBhvr>
                                        <p:cTn id="27" dur="500"/>
                                        <p:tgtEl>
                                          <p:spTgt spid="71"/>
                                        </p:tgtEl>
                                      </p:cBhvr>
                                    </p:animEffect>
                                  </p:childTnLst>
                                </p:cTn>
                              </p:par>
                            </p:childTnLst>
                          </p:cTn>
                        </p:par>
                        <p:par>
                          <p:cTn id="28" fill="hold">
                            <p:stCondLst>
                              <p:cond delay="1850"/>
                            </p:stCondLst>
                            <p:childTnLst>
                              <p:par>
                                <p:cTn id="29" presetID="22" presetClass="entr" presetSubtype="2" fill="hold" nodeType="after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wipe(right)">
                                      <p:cBhvr>
                                        <p:cTn id="31" dur="500"/>
                                        <p:tgtEl>
                                          <p:spTgt spid="58"/>
                                        </p:tgtEl>
                                      </p:cBhvr>
                                    </p:animEffect>
                                  </p:childTnLst>
                                </p:cTn>
                              </p:par>
                            </p:childTnLst>
                          </p:cTn>
                        </p:par>
                        <p:par>
                          <p:cTn id="32" fill="hold">
                            <p:stCondLst>
                              <p:cond delay="2350"/>
                            </p:stCondLst>
                            <p:childTnLst>
                              <p:par>
                                <p:cTn id="33" presetID="2" presetClass="entr" presetSubtype="4" accel="50000" decel="50000" fill="hold" grpId="0" nodeType="afterEffect">
                                  <p:stCondLst>
                                    <p:cond delay="0"/>
                                  </p:stCondLst>
                                  <p:childTnLst>
                                    <p:set>
                                      <p:cBhvr>
                                        <p:cTn id="34" dur="1" fill="hold">
                                          <p:stCondLst>
                                            <p:cond delay="0"/>
                                          </p:stCondLst>
                                        </p:cTn>
                                        <p:tgtEl>
                                          <p:spTgt spid="47"/>
                                        </p:tgtEl>
                                        <p:attrNameLst>
                                          <p:attrName>style.visibility</p:attrName>
                                        </p:attrNameLst>
                                      </p:cBhvr>
                                      <p:to>
                                        <p:strVal val="visible"/>
                                      </p:to>
                                    </p:set>
                                    <p:anim calcmode="lin" valueType="num">
                                      <p:cBhvr additive="base">
                                        <p:cTn id="35" dur="500" fill="hold"/>
                                        <p:tgtEl>
                                          <p:spTgt spid="47"/>
                                        </p:tgtEl>
                                        <p:attrNameLst>
                                          <p:attrName>ppt_x</p:attrName>
                                        </p:attrNameLst>
                                      </p:cBhvr>
                                      <p:tavLst>
                                        <p:tav tm="0">
                                          <p:val>
                                            <p:strVal val="#ppt_x"/>
                                          </p:val>
                                        </p:tav>
                                        <p:tav tm="100000">
                                          <p:val>
                                            <p:strVal val="#ppt_x"/>
                                          </p:val>
                                        </p:tav>
                                      </p:tavLst>
                                    </p:anim>
                                    <p:anim calcmode="lin" valueType="num">
                                      <p:cBhvr additive="base">
                                        <p:cTn id="36" dur="500" fill="hold"/>
                                        <p:tgtEl>
                                          <p:spTgt spid="47"/>
                                        </p:tgtEl>
                                        <p:attrNameLst>
                                          <p:attrName>ppt_y</p:attrName>
                                        </p:attrNameLst>
                                      </p:cBhvr>
                                      <p:tavLst>
                                        <p:tav tm="0">
                                          <p:val>
                                            <p:strVal val="1+#ppt_h/2"/>
                                          </p:val>
                                        </p:tav>
                                        <p:tav tm="100000">
                                          <p:val>
                                            <p:strVal val="#ppt_y"/>
                                          </p:val>
                                        </p:tav>
                                      </p:tavLst>
                                    </p:anim>
                                  </p:childTnLst>
                                </p:cTn>
                              </p:par>
                              <p:par>
                                <p:cTn id="37" presetID="53" presetClass="entr" presetSubtype="16" fill="hold" nodeType="withEffect">
                                  <p:stCondLst>
                                    <p:cond delay="0"/>
                                  </p:stCondLst>
                                  <p:childTnLst>
                                    <p:set>
                                      <p:cBhvr>
                                        <p:cTn id="38" dur="1" fill="hold">
                                          <p:stCondLst>
                                            <p:cond delay="0"/>
                                          </p:stCondLst>
                                        </p:cTn>
                                        <p:tgtEl>
                                          <p:spTgt spid="75"/>
                                        </p:tgtEl>
                                        <p:attrNameLst>
                                          <p:attrName>style.visibility</p:attrName>
                                        </p:attrNameLst>
                                      </p:cBhvr>
                                      <p:to>
                                        <p:strVal val="visible"/>
                                      </p:to>
                                    </p:set>
                                    <p:anim calcmode="lin" valueType="num">
                                      <p:cBhvr>
                                        <p:cTn id="39" dur="500" fill="hold"/>
                                        <p:tgtEl>
                                          <p:spTgt spid="75"/>
                                        </p:tgtEl>
                                        <p:attrNameLst>
                                          <p:attrName>ppt_w</p:attrName>
                                        </p:attrNameLst>
                                      </p:cBhvr>
                                      <p:tavLst>
                                        <p:tav tm="0">
                                          <p:val>
                                            <p:fltVal val="0"/>
                                          </p:val>
                                        </p:tav>
                                        <p:tav tm="100000">
                                          <p:val>
                                            <p:strVal val="#ppt_w"/>
                                          </p:val>
                                        </p:tav>
                                      </p:tavLst>
                                    </p:anim>
                                    <p:anim calcmode="lin" valueType="num">
                                      <p:cBhvr>
                                        <p:cTn id="40" dur="500" fill="hold"/>
                                        <p:tgtEl>
                                          <p:spTgt spid="75"/>
                                        </p:tgtEl>
                                        <p:attrNameLst>
                                          <p:attrName>ppt_h</p:attrName>
                                        </p:attrNameLst>
                                      </p:cBhvr>
                                      <p:tavLst>
                                        <p:tav tm="0">
                                          <p:val>
                                            <p:fltVal val="0"/>
                                          </p:val>
                                        </p:tav>
                                        <p:tav tm="100000">
                                          <p:val>
                                            <p:strVal val="#ppt_h"/>
                                          </p:val>
                                        </p:tav>
                                      </p:tavLst>
                                    </p:anim>
                                    <p:animEffect transition="in" filter="fade">
                                      <p:cBhvr>
                                        <p:cTn id="41" dur="500"/>
                                        <p:tgtEl>
                                          <p:spTgt spid="75"/>
                                        </p:tgtEl>
                                      </p:cBhvr>
                                    </p:animEffect>
                                  </p:childTnLst>
                                </p:cTn>
                              </p:par>
                            </p:childTnLst>
                          </p:cTn>
                        </p:par>
                        <p:par>
                          <p:cTn id="42" fill="hold">
                            <p:stCondLst>
                              <p:cond delay="2850"/>
                            </p:stCondLst>
                            <p:childTnLst>
                              <p:par>
                                <p:cTn id="43" presetID="53" presetClass="entr" presetSubtype="16" fill="hold" grpId="0" nodeType="afterEffect">
                                  <p:stCondLst>
                                    <p:cond delay="0"/>
                                  </p:stCondLst>
                                  <p:childTnLst>
                                    <p:set>
                                      <p:cBhvr>
                                        <p:cTn id="44" dur="1" fill="hold">
                                          <p:stCondLst>
                                            <p:cond delay="0"/>
                                          </p:stCondLst>
                                        </p:cTn>
                                        <p:tgtEl>
                                          <p:spTgt spid="67"/>
                                        </p:tgtEl>
                                        <p:attrNameLst>
                                          <p:attrName>style.visibility</p:attrName>
                                        </p:attrNameLst>
                                      </p:cBhvr>
                                      <p:to>
                                        <p:strVal val="visible"/>
                                      </p:to>
                                    </p:set>
                                    <p:anim calcmode="lin" valueType="num">
                                      <p:cBhvr>
                                        <p:cTn id="45" dur="500" fill="hold"/>
                                        <p:tgtEl>
                                          <p:spTgt spid="67"/>
                                        </p:tgtEl>
                                        <p:attrNameLst>
                                          <p:attrName>ppt_w</p:attrName>
                                        </p:attrNameLst>
                                      </p:cBhvr>
                                      <p:tavLst>
                                        <p:tav tm="0">
                                          <p:val>
                                            <p:fltVal val="0"/>
                                          </p:val>
                                        </p:tav>
                                        <p:tav tm="100000">
                                          <p:val>
                                            <p:strVal val="#ppt_w"/>
                                          </p:val>
                                        </p:tav>
                                      </p:tavLst>
                                    </p:anim>
                                    <p:anim calcmode="lin" valueType="num">
                                      <p:cBhvr>
                                        <p:cTn id="46" dur="500" fill="hold"/>
                                        <p:tgtEl>
                                          <p:spTgt spid="67"/>
                                        </p:tgtEl>
                                        <p:attrNameLst>
                                          <p:attrName>ppt_h</p:attrName>
                                        </p:attrNameLst>
                                      </p:cBhvr>
                                      <p:tavLst>
                                        <p:tav tm="0">
                                          <p:val>
                                            <p:fltVal val="0"/>
                                          </p:val>
                                        </p:tav>
                                        <p:tav tm="100000">
                                          <p:val>
                                            <p:strVal val="#ppt_h"/>
                                          </p:val>
                                        </p:tav>
                                      </p:tavLst>
                                    </p:anim>
                                    <p:animEffect transition="in" filter="fade">
                                      <p:cBhvr>
                                        <p:cTn id="47" dur="500"/>
                                        <p:tgtEl>
                                          <p:spTgt spid="67"/>
                                        </p:tgtEl>
                                      </p:cBhvr>
                                    </p:animEffect>
                                  </p:childTnLst>
                                </p:cTn>
                              </p:par>
                            </p:childTnLst>
                          </p:cTn>
                        </p:par>
                        <p:par>
                          <p:cTn id="48" fill="hold">
                            <p:stCondLst>
                              <p:cond delay="3350"/>
                            </p:stCondLst>
                            <p:childTnLst>
                              <p:par>
                                <p:cTn id="49" presetID="22" presetClass="entr" presetSubtype="2" fill="hold" nodeType="after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right)">
                                      <p:cBhvr>
                                        <p:cTn id="51" dur="500"/>
                                        <p:tgtEl>
                                          <p:spTgt spid="55"/>
                                        </p:tgtEl>
                                      </p:cBhvr>
                                    </p:animEffect>
                                  </p:childTnLst>
                                </p:cTn>
                              </p:par>
                            </p:childTnLst>
                          </p:cTn>
                        </p:par>
                        <p:par>
                          <p:cTn id="52" fill="hold">
                            <p:stCondLst>
                              <p:cond delay="3850"/>
                            </p:stCondLst>
                            <p:childTnLst>
                              <p:par>
                                <p:cTn id="53" presetID="2" presetClass="entr" presetSubtype="4" accel="50000" decel="50000" fill="hold" grpId="0" nodeType="afterEffect">
                                  <p:stCondLst>
                                    <p:cond delay="0"/>
                                  </p:stCondLst>
                                  <p:childTnLst>
                                    <p:set>
                                      <p:cBhvr>
                                        <p:cTn id="54" dur="1" fill="hold">
                                          <p:stCondLst>
                                            <p:cond delay="0"/>
                                          </p:stCondLst>
                                        </p:cTn>
                                        <p:tgtEl>
                                          <p:spTgt spid="48"/>
                                        </p:tgtEl>
                                        <p:attrNameLst>
                                          <p:attrName>style.visibility</p:attrName>
                                        </p:attrNameLst>
                                      </p:cBhvr>
                                      <p:to>
                                        <p:strVal val="visible"/>
                                      </p:to>
                                    </p:set>
                                    <p:anim calcmode="lin" valueType="num">
                                      <p:cBhvr additive="base">
                                        <p:cTn id="55" dur="500" fill="hold"/>
                                        <p:tgtEl>
                                          <p:spTgt spid="48"/>
                                        </p:tgtEl>
                                        <p:attrNameLst>
                                          <p:attrName>ppt_x</p:attrName>
                                        </p:attrNameLst>
                                      </p:cBhvr>
                                      <p:tavLst>
                                        <p:tav tm="0">
                                          <p:val>
                                            <p:strVal val="#ppt_x"/>
                                          </p:val>
                                        </p:tav>
                                        <p:tav tm="100000">
                                          <p:val>
                                            <p:strVal val="#ppt_x"/>
                                          </p:val>
                                        </p:tav>
                                      </p:tavLst>
                                    </p:anim>
                                    <p:anim calcmode="lin" valueType="num">
                                      <p:cBhvr additive="base">
                                        <p:cTn id="56" dur="500" fill="hold"/>
                                        <p:tgtEl>
                                          <p:spTgt spid="48"/>
                                        </p:tgtEl>
                                        <p:attrNameLst>
                                          <p:attrName>ppt_y</p:attrName>
                                        </p:attrNameLst>
                                      </p:cBhvr>
                                      <p:tavLst>
                                        <p:tav tm="0">
                                          <p:val>
                                            <p:strVal val="1+#ppt_h/2"/>
                                          </p:val>
                                        </p:tav>
                                        <p:tav tm="100000">
                                          <p:val>
                                            <p:strVal val="#ppt_y"/>
                                          </p:val>
                                        </p:tav>
                                      </p:tavLst>
                                    </p:anim>
                                  </p:childTnLst>
                                </p:cTn>
                              </p:par>
                              <p:par>
                                <p:cTn id="57" presetID="53" presetClass="entr" presetSubtype="16" fill="hold" nodeType="withEffect">
                                  <p:stCondLst>
                                    <p:cond delay="0"/>
                                  </p:stCondLst>
                                  <p:childTnLst>
                                    <p:set>
                                      <p:cBhvr>
                                        <p:cTn id="58" dur="1" fill="hold">
                                          <p:stCondLst>
                                            <p:cond delay="0"/>
                                          </p:stCondLst>
                                        </p:cTn>
                                        <p:tgtEl>
                                          <p:spTgt spid="84"/>
                                        </p:tgtEl>
                                        <p:attrNameLst>
                                          <p:attrName>style.visibility</p:attrName>
                                        </p:attrNameLst>
                                      </p:cBhvr>
                                      <p:to>
                                        <p:strVal val="visible"/>
                                      </p:to>
                                    </p:set>
                                    <p:anim calcmode="lin" valueType="num">
                                      <p:cBhvr>
                                        <p:cTn id="59" dur="500" fill="hold"/>
                                        <p:tgtEl>
                                          <p:spTgt spid="84"/>
                                        </p:tgtEl>
                                        <p:attrNameLst>
                                          <p:attrName>ppt_w</p:attrName>
                                        </p:attrNameLst>
                                      </p:cBhvr>
                                      <p:tavLst>
                                        <p:tav tm="0">
                                          <p:val>
                                            <p:fltVal val="0"/>
                                          </p:val>
                                        </p:tav>
                                        <p:tav tm="100000">
                                          <p:val>
                                            <p:strVal val="#ppt_w"/>
                                          </p:val>
                                        </p:tav>
                                      </p:tavLst>
                                    </p:anim>
                                    <p:anim calcmode="lin" valueType="num">
                                      <p:cBhvr>
                                        <p:cTn id="60" dur="500" fill="hold"/>
                                        <p:tgtEl>
                                          <p:spTgt spid="84"/>
                                        </p:tgtEl>
                                        <p:attrNameLst>
                                          <p:attrName>ppt_h</p:attrName>
                                        </p:attrNameLst>
                                      </p:cBhvr>
                                      <p:tavLst>
                                        <p:tav tm="0">
                                          <p:val>
                                            <p:fltVal val="0"/>
                                          </p:val>
                                        </p:tav>
                                        <p:tav tm="100000">
                                          <p:val>
                                            <p:strVal val="#ppt_h"/>
                                          </p:val>
                                        </p:tav>
                                      </p:tavLst>
                                    </p:anim>
                                    <p:animEffect transition="in" filter="fade">
                                      <p:cBhvr>
                                        <p:cTn id="61" dur="500"/>
                                        <p:tgtEl>
                                          <p:spTgt spid="84"/>
                                        </p:tgtEl>
                                      </p:cBhvr>
                                    </p:animEffect>
                                  </p:childTnLst>
                                </p:cTn>
                              </p:par>
                            </p:childTnLst>
                          </p:cTn>
                        </p:par>
                        <p:par>
                          <p:cTn id="62" fill="hold">
                            <p:stCondLst>
                              <p:cond delay="4350"/>
                            </p:stCondLst>
                            <p:childTnLst>
                              <p:par>
                                <p:cTn id="63" presetID="53" presetClass="entr" presetSubtype="16" fill="hold" grpId="0" nodeType="afterEffect">
                                  <p:stCondLst>
                                    <p:cond delay="0"/>
                                  </p:stCondLst>
                                  <p:childTnLst>
                                    <p:set>
                                      <p:cBhvr>
                                        <p:cTn id="64" dur="1" fill="hold">
                                          <p:stCondLst>
                                            <p:cond delay="0"/>
                                          </p:stCondLst>
                                        </p:cTn>
                                        <p:tgtEl>
                                          <p:spTgt spid="69"/>
                                        </p:tgtEl>
                                        <p:attrNameLst>
                                          <p:attrName>style.visibility</p:attrName>
                                        </p:attrNameLst>
                                      </p:cBhvr>
                                      <p:to>
                                        <p:strVal val="visible"/>
                                      </p:to>
                                    </p:set>
                                    <p:anim calcmode="lin" valueType="num">
                                      <p:cBhvr>
                                        <p:cTn id="65" dur="500" fill="hold"/>
                                        <p:tgtEl>
                                          <p:spTgt spid="69"/>
                                        </p:tgtEl>
                                        <p:attrNameLst>
                                          <p:attrName>ppt_w</p:attrName>
                                        </p:attrNameLst>
                                      </p:cBhvr>
                                      <p:tavLst>
                                        <p:tav tm="0">
                                          <p:val>
                                            <p:fltVal val="0"/>
                                          </p:val>
                                        </p:tav>
                                        <p:tav tm="100000">
                                          <p:val>
                                            <p:strVal val="#ppt_w"/>
                                          </p:val>
                                        </p:tav>
                                      </p:tavLst>
                                    </p:anim>
                                    <p:anim calcmode="lin" valueType="num">
                                      <p:cBhvr>
                                        <p:cTn id="66" dur="500" fill="hold"/>
                                        <p:tgtEl>
                                          <p:spTgt spid="69"/>
                                        </p:tgtEl>
                                        <p:attrNameLst>
                                          <p:attrName>ppt_h</p:attrName>
                                        </p:attrNameLst>
                                      </p:cBhvr>
                                      <p:tavLst>
                                        <p:tav tm="0">
                                          <p:val>
                                            <p:fltVal val="0"/>
                                          </p:val>
                                        </p:tav>
                                        <p:tav tm="100000">
                                          <p:val>
                                            <p:strVal val="#ppt_h"/>
                                          </p:val>
                                        </p:tav>
                                      </p:tavLst>
                                    </p:anim>
                                    <p:animEffect transition="in" filter="fade">
                                      <p:cBhvr>
                                        <p:cTn id="67" dur="500"/>
                                        <p:tgtEl>
                                          <p:spTgt spid="69"/>
                                        </p:tgtEl>
                                      </p:cBhvr>
                                    </p:animEffect>
                                  </p:childTnLst>
                                </p:cTn>
                              </p:par>
                            </p:childTnLst>
                          </p:cTn>
                        </p:par>
                        <p:par>
                          <p:cTn id="68" fill="hold">
                            <p:stCondLst>
                              <p:cond delay="4850"/>
                            </p:stCondLst>
                            <p:childTnLst>
                              <p:par>
                                <p:cTn id="69" presetID="22" presetClass="entr" presetSubtype="2" fill="hold" nodeType="after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wipe(right)">
                                      <p:cBhvr>
                                        <p:cTn id="71" dur="500"/>
                                        <p:tgtEl>
                                          <p:spTgt spid="52"/>
                                        </p:tgtEl>
                                      </p:cBhvr>
                                    </p:animEffect>
                                  </p:childTnLst>
                                </p:cTn>
                              </p:par>
                            </p:childTnLst>
                          </p:cTn>
                        </p:par>
                        <p:par>
                          <p:cTn id="72" fill="hold">
                            <p:stCondLst>
                              <p:cond delay="5350"/>
                            </p:stCondLst>
                            <p:childTnLst>
                              <p:par>
                                <p:cTn id="73" presetID="2" presetClass="entr" presetSubtype="4" accel="50000" decel="50000" fill="hold" grpId="0" nodeType="afterEffect">
                                  <p:stCondLst>
                                    <p:cond delay="0"/>
                                  </p:stCondLst>
                                  <p:childTnLst>
                                    <p:set>
                                      <p:cBhvr>
                                        <p:cTn id="74" dur="1" fill="hold">
                                          <p:stCondLst>
                                            <p:cond delay="0"/>
                                          </p:stCondLst>
                                        </p:cTn>
                                        <p:tgtEl>
                                          <p:spTgt spid="49"/>
                                        </p:tgtEl>
                                        <p:attrNameLst>
                                          <p:attrName>style.visibility</p:attrName>
                                        </p:attrNameLst>
                                      </p:cBhvr>
                                      <p:to>
                                        <p:strVal val="visible"/>
                                      </p:to>
                                    </p:set>
                                    <p:anim calcmode="lin" valueType="num">
                                      <p:cBhvr additive="base">
                                        <p:cTn id="75" dur="500" fill="hold"/>
                                        <p:tgtEl>
                                          <p:spTgt spid="49"/>
                                        </p:tgtEl>
                                        <p:attrNameLst>
                                          <p:attrName>ppt_x</p:attrName>
                                        </p:attrNameLst>
                                      </p:cBhvr>
                                      <p:tavLst>
                                        <p:tav tm="0">
                                          <p:val>
                                            <p:strVal val="#ppt_x"/>
                                          </p:val>
                                        </p:tav>
                                        <p:tav tm="100000">
                                          <p:val>
                                            <p:strVal val="#ppt_x"/>
                                          </p:val>
                                        </p:tav>
                                      </p:tavLst>
                                    </p:anim>
                                    <p:anim calcmode="lin" valueType="num">
                                      <p:cBhvr additive="base">
                                        <p:cTn id="76" dur="500" fill="hold"/>
                                        <p:tgtEl>
                                          <p:spTgt spid="49"/>
                                        </p:tgtEl>
                                        <p:attrNameLst>
                                          <p:attrName>ppt_y</p:attrName>
                                        </p:attrNameLst>
                                      </p:cBhvr>
                                      <p:tavLst>
                                        <p:tav tm="0">
                                          <p:val>
                                            <p:strVal val="1+#ppt_h/2"/>
                                          </p:val>
                                        </p:tav>
                                        <p:tav tm="100000">
                                          <p:val>
                                            <p:strVal val="#ppt_y"/>
                                          </p:val>
                                        </p:tav>
                                      </p:tavLst>
                                    </p:anim>
                                  </p:childTnLst>
                                </p:cTn>
                              </p:par>
                              <p:par>
                                <p:cTn id="77" presetID="53" presetClass="entr" presetSubtype="16" fill="hold" nodeType="withEffect">
                                  <p:stCondLst>
                                    <p:cond delay="0"/>
                                  </p:stCondLst>
                                  <p:childTnLst>
                                    <p:set>
                                      <p:cBhvr>
                                        <p:cTn id="78" dur="1" fill="hold">
                                          <p:stCondLst>
                                            <p:cond delay="0"/>
                                          </p:stCondLst>
                                        </p:cTn>
                                        <p:tgtEl>
                                          <p:spTgt spid="78"/>
                                        </p:tgtEl>
                                        <p:attrNameLst>
                                          <p:attrName>style.visibility</p:attrName>
                                        </p:attrNameLst>
                                      </p:cBhvr>
                                      <p:to>
                                        <p:strVal val="visible"/>
                                      </p:to>
                                    </p:set>
                                    <p:anim calcmode="lin" valueType="num">
                                      <p:cBhvr>
                                        <p:cTn id="79" dur="500" fill="hold"/>
                                        <p:tgtEl>
                                          <p:spTgt spid="78"/>
                                        </p:tgtEl>
                                        <p:attrNameLst>
                                          <p:attrName>ppt_w</p:attrName>
                                        </p:attrNameLst>
                                      </p:cBhvr>
                                      <p:tavLst>
                                        <p:tav tm="0">
                                          <p:val>
                                            <p:fltVal val="0"/>
                                          </p:val>
                                        </p:tav>
                                        <p:tav tm="100000">
                                          <p:val>
                                            <p:strVal val="#ppt_w"/>
                                          </p:val>
                                        </p:tav>
                                      </p:tavLst>
                                    </p:anim>
                                    <p:anim calcmode="lin" valueType="num">
                                      <p:cBhvr>
                                        <p:cTn id="80" dur="500" fill="hold"/>
                                        <p:tgtEl>
                                          <p:spTgt spid="78"/>
                                        </p:tgtEl>
                                        <p:attrNameLst>
                                          <p:attrName>ppt_h</p:attrName>
                                        </p:attrNameLst>
                                      </p:cBhvr>
                                      <p:tavLst>
                                        <p:tav tm="0">
                                          <p:val>
                                            <p:fltVal val="0"/>
                                          </p:val>
                                        </p:tav>
                                        <p:tav tm="100000">
                                          <p:val>
                                            <p:strVal val="#ppt_h"/>
                                          </p:val>
                                        </p:tav>
                                      </p:tavLst>
                                    </p:anim>
                                    <p:animEffect transition="in" filter="fade">
                                      <p:cBhvr>
                                        <p:cTn id="81" dur="500"/>
                                        <p:tgtEl>
                                          <p:spTgt spid="78"/>
                                        </p:tgtEl>
                                      </p:cBhvr>
                                    </p:animEffect>
                                  </p:childTnLst>
                                </p:cTn>
                              </p:par>
                            </p:childTnLst>
                          </p:cTn>
                        </p:par>
                        <p:par>
                          <p:cTn id="82" fill="hold">
                            <p:stCondLst>
                              <p:cond delay="5850"/>
                            </p:stCondLst>
                            <p:childTnLst>
                              <p:par>
                                <p:cTn id="83" presetID="53" presetClass="entr" presetSubtype="16" fill="hold" grpId="0" nodeType="afterEffect">
                                  <p:stCondLst>
                                    <p:cond delay="0"/>
                                  </p:stCondLst>
                                  <p:childTnLst>
                                    <p:set>
                                      <p:cBhvr>
                                        <p:cTn id="84" dur="1" fill="hold">
                                          <p:stCondLst>
                                            <p:cond delay="0"/>
                                          </p:stCondLst>
                                        </p:cTn>
                                        <p:tgtEl>
                                          <p:spTgt spid="68"/>
                                        </p:tgtEl>
                                        <p:attrNameLst>
                                          <p:attrName>style.visibility</p:attrName>
                                        </p:attrNameLst>
                                      </p:cBhvr>
                                      <p:to>
                                        <p:strVal val="visible"/>
                                      </p:to>
                                    </p:set>
                                    <p:anim calcmode="lin" valueType="num">
                                      <p:cBhvr>
                                        <p:cTn id="85" dur="500" fill="hold"/>
                                        <p:tgtEl>
                                          <p:spTgt spid="68"/>
                                        </p:tgtEl>
                                        <p:attrNameLst>
                                          <p:attrName>ppt_w</p:attrName>
                                        </p:attrNameLst>
                                      </p:cBhvr>
                                      <p:tavLst>
                                        <p:tav tm="0">
                                          <p:val>
                                            <p:fltVal val="0"/>
                                          </p:val>
                                        </p:tav>
                                        <p:tav tm="100000">
                                          <p:val>
                                            <p:strVal val="#ppt_w"/>
                                          </p:val>
                                        </p:tav>
                                      </p:tavLst>
                                    </p:anim>
                                    <p:anim calcmode="lin" valueType="num">
                                      <p:cBhvr>
                                        <p:cTn id="86" dur="500" fill="hold"/>
                                        <p:tgtEl>
                                          <p:spTgt spid="68"/>
                                        </p:tgtEl>
                                        <p:attrNameLst>
                                          <p:attrName>ppt_h</p:attrName>
                                        </p:attrNameLst>
                                      </p:cBhvr>
                                      <p:tavLst>
                                        <p:tav tm="0">
                                          <p:val>
                                            <p:fltVal val="0"/>
                                          </p:val>
                                        </p:tav>
                                        <p:tav tm="100000">
                                          <p:val>
                                            <p:strVal val="#ppt_h"/>
                                          </p:val>
                                        </p:tav>
                                      </p:tavLst>
                                    </p:anim>
                                    <p:animEffect transition="in" filter="fade">
                                      <p:cBhvr>
                                        <p:cTn id="87" dur="500"/>
                                        <p:tgtEl>
                                          <p:spTgt spid="68"/>
                                        </p:tgtEl>
                                      </p:cBhvr>
                                    </p:animEffect>
                                  </p:childTnLst>
                                </p:cTn>
                              </p:par>
                            </p:childTnLst>
                          </p:cTn>
                        </p:par>
                        <p:par>
                          <p:cTn id="88" fill="hold">
                            <p:stCondLst>
                              <p:cond delay="6350"/>
                            </p:stCondLst>
                            <p:childTnLst>
                              <p:par>
                                <p:cTn id="89" presetID="22" presetClass="entr" presetSubtype="8" fill="hold" nodeType="afterEffect">
                                  <p:stCondLst>
                                    <p:cond delay="0"/>
                                  </p:stCondLst>
                                  <p:childTnLst>
                                    <p:set>
                                      <p:cBhvr>
                                        <p:cTn id="90" dur="1" fill="hold">
                                          <p:stCondLst>
                                            <p:cond delay="0"/>
                                          </p:stCondLst>
                                        </p:cTn>
                                        <p:tgtEl>
                                          <p:spTgt spid="61"/>
                                        </p:tgtEl>
                                        <p:attrNameLst>
                                          <p:attrName>style.visibility</p:attrName>
                                        </p:attrNameLst>
                                      </p:cBhvr>
                                      <p:to>
                                        <p:strVal val="visible"/>
                                      </p:to>
                                    </p:set>
                                    <p:animEffect transition="in" filter="wipe(left)">
                                      <p:cBhvr>
                                        <p:cTn id="91" dur="500"/>
                                        <p:tgtEl>
                                          <p:spTgt spid="61"/>
                                        </p:tgtEl>
                                      </p:cBhvr>
                                    </p:animEffect>
                                  </p:childTnLst>
                                </p:cTn>
                              </p:par>
                            </p:childTnLst>
                          </p:cTn>
                        </p:par>
                        <p:par>
                          <p:cTn id="92" fill="hold">
                            <p:stCondLst>
                              <p:cond delay="6850"/>
                            </p:stCondLst>
                            <p:childTnLst>
                              <p:par>
                                <p:cTn id="93" presetID="2" presetClass="entr" presetSubtype="4" accel="50000" decel="50000" fill="hold" grpId="0" nodeType="after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par>
                                <p:cTn id="97" presetID="53" presetClass="entr" presetSubtype="16" fill="hold" nodeType="withEffect">
                                  <p:stCondLst>
                                    <p:cond delay="0"/>
                                  </p:stCondLst>
                                  <p:childTnLst>
                                    <p:set>
                                      <p:cBhvr>
                                        <p:cTn id="98" dur="1" fill="hold">
                                          <p:stCondLst>
                                            <p:cond delay="0"/>
                                          </p:stCondLst>
                                        </p:cTn>
                                        <p:tgtEl>
                                          <p:spTgt spid="72"/>
                                        </p:tgtEl>
                                        <p:attrNameLst>
                                          <p:attrName>style.visibility</p:attrName>
                                        </p:attrNameLst>
                                      </p:cBhvr>
                                      <p:to>
                                        <p:strVal val="visible"/>
                                      </p:to>
                                    </p:set>
                                    <p:anim calcmode="lin" valueType="num">
                                      <p:cBhvr>
                                        <p:cTn id="99" dur="500" fill="hold"/>
                                        <p:tgtEl>
                                          <p:spTgt spid="72"/>
                                        </p:tgtEl>
                                        <p:attrNameLst>
                                          <p:attrName>ppt_w</p:attrName>
                                        </p:attrNameLst>
                                      </p:cBhvr>
                                      <p:tavLst>
                                        <p:tav tm="0">
                                          <p:val>
                                            <p:fltVal val="0"/>
                                          </p:val>
                                        </p:tav>
                                        <p:tav tm="100000">
                                          <p:val>
                                            <p:strVal val="#ppt_w"/>
                                          </p:val>
                                        </p:tav>
                                      </p:tavLst>
                                    </p:anim>
                                    <p:anim calcmode="lin" valueType="num">
                                      <p:cBhvr>
                                        <p:cTn id="100" dur="500" fill="hold"/>
                                        <p:tgtEl>
                                          <p:spTgt spid="72"/>
                                        </p:tgtEl>
                                        <p:attrNameLst>
                                          <p:attrName>ppt_h</p:attrName>
                                        </p:attrNameLst>
                                      </p:cBhvr>
                                      <p:tavLst>
                                        <p:tav tm="0">
                                          <p:val>
                                            <p:fltVal val="0"/>
                                          </p:val>
                                        </p:tav>
                                        <p:tav tm="100000">
                                          <p:val>
                                            <p:strVal val="#ppt_h"/>
                                          </p:val>
                                        </p:tav>
                                      </p:tavLst>
                                    </p:anim>
                                    <p:animEffect transition="in" filter="fade">
                                      <p:cBhvr>
                                        <p:cTn id="101" dur="500"/>
                                        <p:tgtEl>
                                          <p:spTgt spid="72"/>
                                        </p:tgtEl>
                                      </p:cBhvr>
                                    </p:animEffect>
                                  </p:childTnLst>
                                </p:cTn>
                              </p:par>
                            </p:childTnLst>
                          </p:cTn>
                        </p:par>
                        <p:par>
                          <p:cTn id="102" fill="hold">
                            <p:stCondLst>
                              <p:cond delay="7350"/>
                            </p:stCondLst>
                            <p:childTnLst>
                              <p:par>
                                <p:cTn id="103" presetID="53" presetClass="entr" presetSubtype="16" fill="hold" grpId="0" nodeType="afterEffect">
                                  <p:stCondLst>
                                    <p:cond delay="0"/>
                                  </p:stCondLst>
                                  <p:childTnLst>
                                    <p:set>
                                      <p:cBhvr>
                                        <p:cTn id="104" dur="1" fill="hold">
                                          <p:stCondLst>
                                            <p:cond delay="0"/>
                                          </p:stCondLst>
                                        </p:cTn>
                                        <p:tgtEl>
                                          <p:spTgt spid="70"/>
                                        </p:tgtEl>
                                        <p:attrNameLst>
                                          <p:attrName>style.visibility</p:attrName>
                                        </p:attrNameLst>
                                      </p:cBhvr>
                                      <p:to>
                                        <p:strVal val="visible"/>
                                      </p:to>
                                    </p:set>
                                    <p:anim calcmode="lin" valueType="num">
                                      <p:cBhvr>
                                        <p:cTn id="105" dur="500" fill="hold"/>
                                        <p:tgtEl>
                                          <p:spTgt spid="70"/>
                                        </p:tgtEl>
                                        <p:attrNameLst>
                                          <p:attrName>ppt_w</p:attrName>
                                        </p:attrNameLst>
                                      </p:cBhvr>
                                      <p:tavLst>
                                        <p:tav tm="0">
                                          <p:val>
                                            <p:fltVal val="0"/>
                                          </p:val>
                                        </p:tav>
                                        <p:tav tm="100000">
                                          <p:val>
                                            <p:strVal val="#ppt_w"/>
                                          </p:val>
                                        </p:tav>
                                      </p:tavLst>
                                    </p:anim>
                                    <p:anim calcmode="lin" valueType="num">
                                      <p:cBhvr>
                                        <p:cTn id="106" dur="500" fill="hold"/>
                                        <p:tgtEl>
                                          <p:spTgt spid="70"/>
                                        </p:tgtEl>
                                        <p:attrNameLst>
                                          <p:attrName>ppt_h</p:attrName>
                                        </p:attrNameLst>
                                      </p:cBhvr>
                                      <p:tavLst>
                                        <p:tav tm="0">
                                          <p:val>
                                            <p:fltVal val="0"/>
                                          </p:val>
                                        </p:tav>
                                        <p:tav tm="100000">
                                          <p:val>
                                            <p:strVal val="#ppt_h"/>
                                          </p:val>
                                        </p:tav>
                                      </p:tavLst>
                                    </p:anim>
                                    <p:animEffect transition="in" filter="fade">
                                      <p:cBhvr>
                                        <p:cTn id="107" dur="500"/>
                                        <p:tgtEl>
                                          <p:spTgt spid="70"/>
                                        </p:tgtEl>
                                      </p:cBhvr>
                                    </p:animEffect>
                                  </p:childTnLst>
                                </p:cTn>
                              </p:par>
                            </p:childTnLst>
                          </p:cTn>
                        </p:par>
                        <p:par>
                          <p:cTn id="108" fill="hold">
                            <p:stCondLst>
                              <p:cond delay="7850"/>
                            </p:stCondLst>
                            <p:childTnLst>
                              <p:par>
                                <p:cTn id="109" presetID="22" presetClass="entr" presetSubtype="8" fill="hold" nodeType="afterEffect">
                                  <p:stCondLst>
                                    <p:cond delay="0"/>
                                  </p:stCondLst>
                                  <p:childTnLst>
                                    <p:set>
                                      <p:cBhvr>
                                        <p:cTn id="110" dur="1" fill="hold">
                                          <p:stCondLst>
                                            <p:cond delay="0"/>
                                          </p:stCondLst>
                                        </p:cTn>
                                        <p:tgtEl>
                                          <p:spTgt spid="64"/>
                                        </p:tgtEl>
                                        <p:attrNameLst>
                                          <p:attrName>style.visibility</p:attrName>
                                        </p:attrNameLst>
                                      </p:cBhvr>
                                      <p:to>
                                        <p:strVal val="visible"/>
                                      </p:to>
                                    </p:set>
                                    <p:animEffect transition="in" filter="wipe(left)">
                                      <p:cBhvr>
                                        <p:cTn id="11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P spid="48" grpId="0" animBg="1"/>
      <p:bldP spid="49" grpId="0" animBg="1"/>
      <p:bldP spid="50" grpId="0" animBg="1"/>
      <p:bldP spid="51" grpId="0" animBg="1"/>
      <p:bldP spid="67" grpId="0" animBg="1"/>
      <p:bldP spid="68" grpId="0" animBg="1"/>
      <p:bldP spid="69" grpId="0" animBg="1"/>
      <p:bldP spid="70" grpId="0" animBg="1"/>
      <p:bldP spid="7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8"/>
          <p:cNvSpPr txBox="1"/>
          <p:nvPr/>
        </p:nvSpPr>
        <p:spPr>
          <a:xfrm>
            <a:off x="3800970" y="1841219"/>
            <a:ext cx="2816801" cy="477054"/>
          </a:xfrm>
          <a:prstGeom prst="rect">
            <a:avLst/>
          </a:prstGeom>
          <a:noFill/>
        </p:spPr>
        <p:txBody>
          <a:bodyPr wrap="square" lIns="0" tIns="0" rIns="0" bIns="0" rtlCol="0">
            <a:spAutoFit/>
          </a:bodyPr>
          <a:lstStyle/>
          <a:p>
            <a:r>
              <a:rPr lang="zh-CN" altLang="en-US" sz="3100" dirty="0">
                <a:solidFill>
                  <a:srgbClr val="77A9D3"/>
                </a:solidFill>
                <a:latin typeface="微软雅黑" panose="020B0503020204020204" pitchFamily="34" charset="-122"/>
                <a:ea typeface="微软雅黑" panose="020B0503020204020204" pitchFamily="34" charset="-122"/>
                <a:cs typeface="+mn-ea"/>
                <a:sym typeface="+mn-lt"/>
              </a:rPr>
              <a:t>请替换文字内容</a:t>
            </a:r>
            <a:endParaRPr lang="en-GB" altLang="zh-CN" sz="3100" dirty="0">
              <a:solidFill>
                <a:srgbClr val="77A9D3"/>
              </a:solidFill>
              <a:latin typeface="微软雅黑" panose="020B0503020204020204" pitchFamily="34" charset="-122"/>
              <a:ea typeface="微软雅黑" panose="020B0503020204020204" pitchFamily="34" charset="-122"/>
              <a:cs typeface="+mn-ea"/>
              <a:sym typeface="+mn-lt"/>
            </a:endParaRPr>
          </a:p>
        </p:txBody>
      </p:sp>
      <p:sp>
        <p:nvSpPr>
          <p:cNvPr id="8" name="TextBox 49"/>
          <p:cNvSpPr txBox="1"/>
          <p:nvPr/>
        </p:nvSpPr>
        <p:spPr>
          <a:xfrm>
            <a:off x="3837634" y="2420997"/>
            <a:ext cx="2780138" cy="246221"/>
          </a:xfrm>
          <a:prstGeom prst="rect">
            <a:avLst/>
          </a:prstGeom>
          <a:noFill/>
        </p:spPr>
        <p:txBody>
          <a:bodyPr wrap="square" lIns="0" tIns="0" rIns="0" bIns="0" rtlCol="0">
            <a:spAutoFit/>
          </a:bodyPr>
          <a:lstStyle/>
          <a:p>
            <a:pPr eaLnBrk="0" hangingPunct="0"/>
            <a:r>
              <a:rPr lang="zh-CN" altLang="en-US" sz="800" dirty="0">
                <a:solidFill>
                  <a:srgbClr val="77A9D3"/>
                </a:solidFill>
                <a:latin typeface="微软雅黑" panose="020B0503020204020204" pitchFamily="34" charset="-122"/>
                <a:ea typeface="微软雅黑" panose="020B0503020204020204" pitchFamily="34" charset="-122"/>
                <a:cs typeface="+mn-ea"/>
                <a:sym typeface="+mn-lt"/>
              </a:rPr>
              <a:t>请替换文字内容，点击添加相关标题文字，修改文字内容</a:t>
            </a:r>
            <a:r>
              <a:rPr lang="zh-CN" altLang="en-US" sz="800" dirty="0" smtClean="0">
                <a:solidFill>
                  <a:srgbClr val="77A9D3"/>
                </a:solidFill>
                <a:latin typeface="微软雅黑" panose="020B0503020204020204" pitchFamily="34" charset="-122"/>
                <a:ea typeface="微软雅黑" panose="020B0503020204020204" pitchFamily="34" charset="-122"/>
                <a:cs typeface="+mn-ea"/>
                <a:sym typeface="+mn-lt"/>
              </a:rPr>
              <a:t>，</a:t>
            </a:r>
            <a:endParaRPr lang="en-US" altLang="zh-CN" sz="800" dirty="0" smtClean="0">
              <a:solidFill>
                <a:srgbClr val="77A9D3"/>
              </a:solidFill>
              <a:latin typeface="微软雅黑" panose="020B0503020204020204" pitchFamily="34" charset="-122"/>
              <a:ea typeface="微软雅黑" panose="020B0503020204020204" pitchFamily="34" charset="-122"/>
              <a:cs typeface="+mn-ea"/>
              <a:sym typeface="+mn-lt"/>
            </a:endParaRPr>
          </a:p>
          <a:p>
            <a:pPr eaLnBrk="0" hangingPunct="0"/>
            <a:r>
              <a:rPr lang="zh-CN" altLang="en-US" sz="800" dirty="0" smtClean="0">
                <a:solidFill>
                  <a:srgbClr val="77A9D3"/>
                </a:solidFill>
                <a:latin typeface="微软雅黑" panose="020B0503020204020204" pitchFamily="34" charset="-122"/>
                <a:ea typeface="微软雅黑" panose="020B0503020204020204" pitchFamily="34" charset="-122"/>
                <a:cs typeface="+mn-ea"/>
                <a:sym typeface="+mn-lt"/>
              </a:rPr>
              <a:t>也</a:t>
            </a:r>
            <a:r>
              <a:rPr lang="zh-CN" altLang="en-US" sz="800" dirty="0">
                <a:solidFill>
                  <a:srgbClr val="77A9D3"/>
                </a:solidFill>
                <a:latin typeface="微软雅黑" panose="020B0503020204020204" pitchFamily="34" charset="-122"/>
                <a:ea typeface="微软雅黑" panose="020B0503020204020204" pitchFamily="34" charset="-122"/>
                <a:cs typeface="+mn-ea"/>
                <a:sym typeface="+mn-lt"/>
              </a:rPr>
              <a:t>可以直接复制你的内容到此。</a:t>
            </a:r>
            <a:endParaRPr lang="zh-CN" altLang="en-US" sz="800" dirty="0">
              <a:solidFill>
                <a:srgbClr val="77A9D3"/>
              </a:solidFill>
              <a:latin typeface="微软雅黑" panose="020B0503020204020204" pitchFamily="34" charset="-122"/>
              <a:ea typeface="微软雅黑" panose="020B0503020204020204" pitchFamily="34" charset="-122"/>
              <a:cs typeface="+mn-ea"/>
              <a:sym typeface="+mn-lt"/>
            </a:endParaRPr>
          </a:p>
        </p:txBody>
      </p:sp>
      <p:sp>
        <p:nvSpPr>
          <p:cNvPr id="9" name="矩形 259"/>
          <p:cNvSpPr>
            <a:spLocks noChangeArrowheads="1"/>
          </p:cNvSpPr>
          <p:nvPr/>
        </p:nvSpPr>
        <p:spPr bwMode="auto">
          <a:xfrm>
            <a:off x="2315746" y="1388328"/>
            <a:ext cx="1562186" cy="157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60" tIns="31780" rIns="63560" bIns="3178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600" cap="all" spc="209" dirty="0" smtClean="0">
                <a:solidFill>
                  <a:srgbClr val="77A9D3"/>
                </a:solidFill>
                <a:latin typeface="Impact" panose="020B0806030902050204" pitchFamily="34" charset="0"/>
                <a:cs typeface="Arial" panose="020B0604020202020204" pitchFamily="34" charset="0"/>
              </a:rPr>
              <a:t>05</a:t>
            </a:r>
            <a:endParaRPr lang="zh-CN" altLang="en-US" sz="9600" cap="all" spc="209" dirty="0">
              <a:solidFill>
                <a:srgbClr val="77A9D3"/>
              </a:solidFill>
              <a:latin typeface="Impact" panose="020B0806030902050204" pitchFamily="34" charset="0"/>
              <a:cs typeface="Arial" panose="020B0604020202020204" pitchFamily="34" charset="0"/>
            </a:endParaRPr>
          </a:p>
        </p:txBody>
      </p:sp>
      <p:sp>
        <p:nvSpPr>
          <p:cNvPr id="10" name="椭圆 9"/>
          <p:cNvSpPr/>
          <p:nvPr/>
        </p:nvSpPr>
        <p:spPr>
          <a:xfrm>
            <a:off x="1951340" y="4046568"/>
            <a:ext cx="9289030" cy="7488832"/>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533670" y="3588098"/>
            <a:ext cx="9289030" cy="7488832"/>
          </a:xfrm>
          <a:prstGeom prst="ellipse">
            <a:avLst/>
          </a:prstGeom>
          <a:solidFill>
            <a:srgbClr val="3992DB">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83188" y="3732114"/>
            <a:ext cx="9289030" cy="7488832"/>
          </a:xfrm>
          <a:prstGeom prst="ellipse">
            <a:avLst/>
          </a:prstGeom>
          <a:solidFill>
            <a:srgbClr val="7030A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193671" y="4603895"/>
            <a:ext cx="9289030" cy="7488832"/>
          </a:xfrm>
          <a:prstGeom prst="ellipse">
            <a:avLst/>
          </a:prstGeom>
          <a:solidFill>
            <a:srgbClr val="7030A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par>
                          <p:cTn id="12" fill="hold">
                            <p:stCondLst>
                              <p:cond delay="5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9"/>
                                        </p:tgtEl>
                                      </p:cBhvr>
                                    </p:animEffect>
                                    <p:animScale>
                                      <p:cBhvr>
                                        <p:cTn id="15" dur="250" autoRev="1" fill="hold"/>
                                        <p:tgtEl>
                                          <p:spTgt spid="9"/>
                                        </p:tgtEl>
                                      </p:cBhvr>
                                      <p:by x="105000" y="105000"/>
                                    </p:animScale>
                                  </p:childTnLst>
                                </p:cTn>
                              </p:par>
                            </p:childTnLst>
                          </p:cTn>
                        </p:par>
                        <p:par>
                          <p:cTn id="16" fill="hold">
                            <p:stCondLst>
                              <p:cond delay="1049"/>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7"/>
                                        </p:tgtEl>
                                        <p:attrNameLst>
                                          <p:attrName>style.visibility</p:attrName>
                                        </p:attrNameLst>
                                      </p:cBhvr>
                                      <p:to>
                                        <p:strVal val="visible"/>
                                      </p:to>
                                    </p:set>
                                    <p:animEffect transition="in" filter="wipe(left)">
                                      <p:cBhvr>
                                        <p:cTn id="19" dur="200"/>
                                        <p:tgtEl>
                                          <p:spTgt spid="7"/>
                                        </p:tgtEl>
                                      </p:cBhvr>
                                    </p:animEffect>
                                  </p:childTnLst>
                                </p:cTn>
                              </p:par>
                              <p:par>
                                <p:cTn id="20" presetID="36" presetClass="emph" presetSubtype="0" fill="hold" grpId="1" nodeType="withEffect">
                                  <p:stCondLst>
                                    <p:cond delay="0"/>
                                  </p:stCondLst>
                                  <p:iterate type="lt">
                                    <p:tmPct val="30000"/>
                                  </p:iterate>
                                  <p:childTnLst>
                                    <p:animScale>
                                      <p:cBhvr>
                                        <p:cTn id="21" dur="50" autoRev="1" fill="hold">
                                          <p:stCondLst>
                                            <p:cond delay="0"/>
                                          </p:stCondLst>
                                        </p:cTn>
                                        <p:tgtEl>
                                          <p:spTgt spid="7"/>
                                        </p:tgtEl>
                                      </p:cBhvr>
                                      <p:to x="80000" y="100000"/>
                                    </p:animScale>
                                    <p:anim by="(#ppt_w*0.10)" calcmode="lin" valueType="num">
                                      <p:cBhvr>
                                        <p:cTn id="22" dur="50" autoRev="1" fill="hold">
                                          <p:stCondLst>
                                            <p:cond delay="0"/>
                                          </p:stCondLst>
                                        </p:cTn>
                                        <p:tgtEl>
                                          <p:spTgt spid="7"/>
                                        </p:tgtEl>
                                        <p:attrNameLst>
                                          <p:attrName>ppt_x</p:attrName>
                                        </p:attrNameLst>
                                      </p:cBhvr>
                                    </p:anim>
                                    <p:anim by="(-#ppt_w*0.10)" calcmode="lin" valueType="num">
                                      <p:cBhvr>
                                        <p:cTn id="23" dur="50" autoRev="1" fill="hold">
                                          <p:stCondLst>
                                            <p:cond delay="0"/>
                                          </p:stCondLst>
                                        </p:cTn>
                                        <p:tgtEl>
                                          <p:spTgt spid="7"/>
                                        </p:tgtEl>
                                        <p:attrNameLst>
                                          <p:attrName>ppt_y</p:attrName>
                                        </p:attrNameLst>
                                      </p:cBhvr>
                                    </p:anim>
                                    <p:animRot by="-480000">
                                      <p:cBhvr>
                                        <p:cTn id="24" dur="50" autoRev="1" fill="hold">
                                          <p:stCondLst>
                                            <p:cond delay="0"/>
                                          </p:stCondLst>
                                        </p:cTn>
                                        <p:tgtEl>
                                          <p:spTgt spid="7"/>
                                        </p:tgtEl>
                                        <p:attrNameLst>
                                          <p:attrName>r</p:attrName>
                                        </p:attrNameLst>
                                      </p:cBhvr>
                                    </p:animRot>
                                  </p:childTnLst>
                                </p:cTn>
                              </p:par>
                            </p:childTnLst>
                          </p:cTn>
                        </p:par>
                        <p:par>
                          <p:cTn id="25" fill="hold">
                            <p:stCondLst>
                              <p:cond delay="1609"/>
                            </p:stCondLst>
                            <p:childTnLst>
                              <p:par>
                                <p:cTn id="26" presetID="22" presetClass="entr" presetSubtype="8" fill="hold" grpId="0" nodeType="afterEffect">
                                  <p:stCondLst>
                                    <p:cond delay="0"/>
                                  </p:stCondLst>
                                  <p:iterate type="lt">
                                    <p:tmPct val="30000"/>
                                  </p:iterate>
                                  <p:childTnLst>
                                    <p:set>
                                      <p:cBhvr>
                                        <p:cTn id="27" dur="1" fill="hold">
                                          <p:stCondLst>
                                            <p:cond delay="0"/>
                                          </p:stCondLst>
                                        </p:cTn>
                                        <p:tgtEl>
                                          <p:spTgt spid="8"/>
                                        </p:tgtEl>
                                        <p:attrNameLst>
                                          <p:attrName>style.visibility</p:attrName>
                                        </p:attrNameLst>
                                      </p:cBhvr>
                                      <p:to>
                                        <p:strVal val="visible"/>
                                      </p:to>
                                    </p:set>
                                    <p:animEffect transition="in" filter="wipe(left)">
                                      <p:cBhvr>
                                        <p:cTn id="28" dur="200"/>
                                        <p:tgtEl>
                                          <p:spTgt spid="8"/>
                                        </p:tgtEl>
                                      </p:cBhvr>
                                    </p:animEffect>
                                  </p:childTnLst>
                                </p:cTn>
                              </p:par>
                              <p:par>
                                <p:cTn id="29" presetID="36" presetClass="emph" presetSubtype="0" fill="hold" grpId="1" nodeType="withEffect">
                                  <p:stCondLst>
                                    <p:cond delay="0"/>
                                  </p:stCondLst>
                                  <p:iterate type="lt">
                                    <p:tmPct val="30000"/>
                                  </p:iterate>
                                  <p:childTnLst>
                                    <p:animScale>
                                      <p:cBhvr>
                                        <p:cTn id="30" dur="50" autoRev="1" fill="hold">
                                          <p:stCondLst>
                                            <p:cond delay="0"/>
                                          </p:stCondLst>
                                        </p:cTn>
                                        <p:tgtEl>
                                          <p:spTgt spid="8"/>
                                        </p:tgtEl>
                                      </p:cBhvr>
                                      <p:to x="80000" y="100000"/>
                                    </p:animScale>
                                    <p:anim by="(#ppt_w*0.10)" calcmode="lin" valueType="num">
                                      <p:cBhvr>
                                        <p:cTn id="31" dur="50" autoRev="1" fill="hold">
                                          <p:stCondLst>
                                            <p:cond delay="0"/>
                                          </p:stCondLst>
                                        </p:cTn>
                                        <p:tgtEl>
                                          <p:spTgt spid="8"/>
                                        </p:tgtEl>
                                        <p:attrNameLst>
                                          <p:attrName>ppt_x</p:attrName>
                                        </p:attrNameLst>
                                      </p:cBhvr>
                                    </p:anim>
                                    <p:anim by="(-#ppt_w*0.10)" calcmode="lin" valueType="num">
                                      <p:cBhvr>
                                        <p:cTn id="32" dur="50" autoRev="1" fill="hold">
                                          <p:stCondLst>
                                            <p:cond delay="0"/>
                                          </p:stCondLst>
                                        </p:cTn>
                                        <p:tgtEl>
                                          <p:spTgt spid="8"/>
                                        </p:tgtEl>
                                        <p:attrNameLst>
                                          <p:attrName>ppt_y</p:attrName>
                                        </p:attrNameLst>
                                      </p:cBhvr>
                                    </p:anim>
                                    <p:animRot by="-480000">
                                      <p:cBhvr>
                                        <p:cTn id="33" dur="50" autoRev="1" fill="hold">
                                          <p:stCondLst>
                                            <p:cond delay="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9" grpId="0"/>
      <p:bldP spid="9"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bg1">
                    <a:lumMod val="50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 name="组合 32"/>
          <p:cNvGrpSpPr/>
          <p:nvPr/>
        </p:nvGrpSpPr>
        <p:grpSpPr bwMode="auto">
          <a:xfrm>
            <a:off x="-108519" y="2506191"/>
            <a:ext cx="2967608" cy="506412"/>
            <a:chOff x="-1032447" y="0"/>
            <a:chExt cx="2967616" cy="506624"/>
          </a:xfrm>
          <a:solidFill>
            <a:srgbClr val="A491BB"/>
          </a:solidFill>
        </p:grpSpPr>
        <p:sp>
          <p:nvSpPr>
            <p:cNvPr id="5" name="圆角矩形 33"/>
            <p:cNvSpPr>
              <a:spLocks noChangeArrowheads="1"/>
            </p:cNvSpPr>
            <p:nvPr/>
          </p:nvSpPr>
          <p:spPr bwMode="auto">
            <a:xfrm>
              <a:off x="-1032447" y="73989"/>
              <a:ext cx="2967616"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 name="等腰三角形 34"/>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7" name="椭圆 35"/>
          <p:cNvSpPr>
            <a:spLocks noChangeArrowheads="1"/>
          </p:cNvSpPr>
          <p:nvPr/>
        </p:nvSpPr>
        <p:spPr bwMode="auto">
          <a:xfrm>
            <a:off x="1360488" y="1191741"/>
            <a:ext cx="1060450" cy="1060450"/>
          </a:xfrm>
          <a:prstGeom prst="ellipse">
            <a:avLst/>
          </a:prstGeom>
          <a:solidFill>
            <a:srgbClr val="A491BB"/>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8" name="组合 36"/>
          <p:cNvGrpSpPr/>
          <p:nvPr/>
        </p:nvGrpSpPr>
        <p:grpSpPr bwMode="auto">
          <a:xfrm flipV="1">
            <a:off x="2743200" y="2580803"/>
            <a:ext cx="1935163" cy="506413"/>
            <a:chOff x="0" y="0"/>
            <a:chExt cx="1935168" cy="506624"/>
          </a:xfrm>
          <a:solidFill>
            <a:srgbClr val="77A9D3"/>
          </a:solidFill>
        </p:grpSpPr>
        <p:sp>
          <p:nvSpPr>
            <p:cNvPr id="9" name="圆角矩形 37"/>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等腰三角形 38"/>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1" name="椭圆 39"/>
          <p:cNvSpPr>
            <a:spLocks noChangeArrowheads="1"/>
          </p:cNvSpPr>
          <p:nvPr/>
        </p:nvSpPr>
        <p:spPr bwMode="auto">
          <a:xfrm>
            <a:off x="3244850" y="3260253"/>
            <a:ext cx="1060450" cy="1060450"/>
          </a:xfrm>
          <a:prstGeom prst="ellipse">
            <a:avLst/>
          </a:prstGeom>
          <a:solidFill>
            <a:srgbClr val="77A9D3"/>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12" name="组合 40"/>
          <p:cNvGrpSpPr/>
          <p:nvPr/>
        </p:nvGrpSpPr>
        <p:grpSpPr bwMode="auto">
          <a:xfrm>
            <a:off x="4565650" y="2506191"/>
            <a:ext cx="1936750" cy="506412"/>
            <a:chOff x="0" y="0"/>
            <a:chExt cx="1935168" cy="506624"/>
          </a:xfrm>
          <a:solidFill>
            <a:srgbClr val="A491BB"/>
          </a:solidFill>
        </p:grpSpPr>
        <p:sp>
          <p:nvSpPr>
            <p:cNvPr id="13" name="圆角矩形 41"/>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42"/>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5" name="椭圆 43"/>
          <p:cNvSpPr>
            <a:spLocks noChangeArrowheads="1"/>
          </p:cNvSpPr>
          <p:nvPr/>
        </p:nvSpPr>
        <p:spPr bwMode="auto">
          <a:xfrm>
            <a:off x="5003800" y="1191741"/>
            <a:ext cx="1060450" cy="1060450"/>
          </a:xfrm>
          <a:prstGeom prst="ellipse">
            <a:avLst/>
          </a:prstGeom>
          <a:solidFill>
            <a:srgbClr val="A491BB"/>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椭圆 45"/>
          <p:cNvSpPr>
            <a:spLocks noChangeArrowheads="1"/>
          </p:cNvSpPr>
          <p:nvPr/>
        </p:nvSpPr>
        <p:spPr bwMode="auto">
          <a:xfrm>
            <a:off x="6823075" y="3260253"/>
            <a:ext cx="1060450" cy="1060450"/>
          </a:xfrm>
          <a:prstGeom prst="ellipse">
            <a:avLst/>
          </a:prstGeom>
          <a:solidFill>
            <a:srgbClr val="77A9D3"/>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7" name="TextBox 46"/>
          <p:cNvSpPr>
            <a:spLocks noChangeArrowheads="1"/>
          </p:cNvSpPr>
          <p:nvPr/>
        </p:nvSpPr>
        <p:spPr bwMode="auto">
          <a:xfrm>
            <a:off x="1192213" y="3606328"/>
            <a:ext cx="13970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详写内容</a:t>
            </a:r>
            <a:r>
              <a:rPr lang="en-US" altLang="zh-CN" sz="10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47"/>
          <p:cNvSpPr>
            <a:spLocks noChangeArrowheads="1"/>
          </p:cNvSpPr>
          <p:nvPr/>
        </p:nvSpPr>
        <p:spPr bwMode="auto">
          <a:xfrm>
            <a:off x="1293813" y="3314228"/>
            <a:ext cx="11953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TextBox 50"/>
          <p:cNvSpPr>
            <a:spLocks noChangeArrowheads="1"/>
          </p:cNvSpPr>
          <p:nvPr/>
        </p:nvSpPr>
        <p:spPr bwMode="auto">
          <a:xfrm>
            <a:off x="1293813" y="2704628"/>
            <a:ext cx="11953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输入文本内容</a:t>
            </a:r>
            <a:endPar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extBox 51"/>
          <p:cNvSpPr>
            <a:spLocks noChangeArrowheads="1"/>
          </p:cNvSpPr>
          <p:nvPr/>
        </p:nvSpPr>
        <p:spPr bwMode="auto">
          <a:xfrm>
            <a:off x="3113088" y="2704628"/>
            <a:ext cx="11953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输入文本内容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TextBox 52"/>
          <p:cNvSpPr>
            <a:spLocks noChangeArrowheads="1"/>
          </p:cNvSpPr>
          <p:nvPr/>
        </p:nvSpPr>
        <p:spPr bwMode="auto">
          <a:xfrm>
            <a:off x="5016500" y="2704628"/>
            <a:ext cx="11938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输入文本内容</a:t>
            </a:r>
            <a:endPar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2" name="组合 53"/>
          <p:cNvGrpSpPr/>
          <p:nvPr/>
        </p:nvGrpSpPr>
        <p:grpSpPr bwMode="auto">
          <a:xfrm flipV="1">
            <a:off x="6384924" y="2580802"/>
            <a:ext cx="2867595" cy="506414"/>
            <a:chOff x="-1" y="0"/>
            <a:chExt cx="2865253" cy="506625"/>
          </a:xfrm>
          <a:solidFill>
            <a:srgbClr val="77A9D3"/>
          </a:solidFill>
        </p:grpSpPr>
        <p:sp>
          <p:nvSpPr>
            <p:cNvPr id="23" name="圆角矩形 54"/>
            <p:cNvSpPr>
              <a:spLocks noChangeArrowheads="1"/>
            </p:cNvSpPr>
            <p:nvPr/>
          </p:nvSpPr>
          <p:spPr bwMode="auto">
            <a:xfrm>
              <a:off x="-1" y="73990"/>
              <a:ext cx="2865253"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4" name="等腰三角形 55"/>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5" name="TextBox 56"/>
          <p:cNvSpPr>
            <a:spLocks noChangeArrowheads="1"/>
          </p:cNvSpPr>
          <p:nvPr/>
        </p:nvSpPr>
        <p:spPr bwMode="auto">
          <a:xfrm>
            <a:off x="6689725" y="2704628"/>
            <a:ext cx="11953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输入文本内容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TextBox 57"/>
          <p:cNvSpPr>
            <a:spLocks noChangeArrowheads="1"/>
          </p:cNvSpPr>
          <p:nvPr/>
        </p:nvSpPr>
        <p:spPr bwMode="auto">
          <a:xfrm>
            <a:off x="3076575" y="1382241"/>
            <a:ext cx="139700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详写内容</a:t>
            </a:r>
            <a:r>
              <a:rPr lang="en-US" altLang="zh-CN" sz="10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TextBox 58"/>
          <p:cNvSpPr>
            <a:spLocks noChangeArrowheads="1"/>
          </p:cNvSpPr>
          <p:nvPr/>
        </p:nvSpPr>
        <p:spPr bwMode="auto">
          <a:xfrm>
            <a:off x="3178175" y="1088553"/>
            <a:ext cx="119380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TextBox 59"/>
          <p:cNvSpPr>
            <a:spLocks noChangeArrowheads="1"/>
          </p:cNvSpPr>
          <p:nvPr/>
        </p:nvSpPr>
        <p:spPr bwMode="auto">
          <a:xfrm>
            <a:off x="4835525" y="3619028"/>
            <a:ext cx="1397000"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详写内容</a:t>
            </a:r>
            <a:r>
              <a:rPr lang="en-US" altLang="zh-CN" sz="10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0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点击输入本栏的具体文字，简明扼要的说明分项内容，此为概念图解，请根据您的具体内容酌情修改</a:t>
            </a:r>
            <a:endParaRPr lang="en-US" altLang="zh-CN" sz="10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TextBox 62"/>
          <p:cNvSpPr>
            <a:spLocks noChangeArrowheads="1"/>
          </p:cNvSpPr>
          <p:nvPr/>
        </p:nvSpPr>
        <p:spPr bwMode="auto">
          <a:xfrm>
            <a:off x="4935538" y="3325341"/>
            <a:ext cx="1195387"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TextBox 63"/>
          <p:cNvSpPr>
            <a:spLocks noChangeArrowheads="1"/>
          </p:cNvSpPr>
          <p:nvPr/>
        </p:nvSpPr>
        <p:spPr bwMode="auto">
          <a:xfrm>
            <a:off x="6589713" y="1382241"/>
            <a:ext cx="139700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详写内容</a:t>
            </a:r>
            <a:r>
              <a:rPr lang="en-US" altLang="zh-CN" sz="10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0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点击输入本栏的具体文字，简明扼要的说明分项内容，此为概念图解，请根据您的具体内容酌情修改</a:t>
            </a:r>
            <a:endParaRPr lang="en-US" altLang="zh-CN" sz="10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TextBox 66"/>
          <p:cNvSpPr>
            <a:spLocks noChangeArrowheads="1"/>
          </p:cNvSpPr>
          <p:nvPr/>
        </p:nvSpPr>
        <p:spPr bwMode="auto">
          <a:xfrm>
            <a:off x="6689725" y="1088553"/>
            <a:ext cx="11953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Box 67"/>
          <p:cNvSpPr>
            <a:spLocks noChangeArrowheads="1"/>
          </p:cNvSpPr>
          <p:nvPr/>
        </p:nvSpPr>
        <p:spPr bwMode="auto">
          <a:xfrm>
            <a:off x="1609725" y="1475903"/>
            <a:ext cx="5619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TextBox 68"/>
          <p:cNvSpPr>
            <a:spLocks noChangeArrowheads="1"/>
          </p:cNvSpPr>
          <p:nvPr/>
        </p:nvSpPr>
        <p:spPr bwMode="auto">
          <a:xfrm>
            <a:off x="5253038" y="1475903"/>
            <a:ext cx="5603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TextBox 70"/>
          <p:cNvSpPr>
            <a:spLocks noChangeArrowheads="1"/>
          </p:cNvSpPr>
          <p:nvPr/>
        </p:nvSpPr>
        <p:spPr bwMode="auto">
          <a:xfrm>
            <a:off x="3494088" y="3544416"/>
            <a:ext cx="5619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TextBox 72"/>
          <p:cNvSpPr>
            <a:spLocks noChangeArrowheads="1"/>
          </p:cNvSpPr>
          <p:nvPr/>
        </p:nvSpPr>
        <p:spPr bwMode="auto">
          <a:xfrm>
            <a:off x="7072313" y="3544416"/>
            <a:ext cx="5619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85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300" fill="hold"/>
                                        <p:tgtEl>
                                          <p:spTgt spid="19"/>
                                        </p:tgtEl>
                                        <p:attrNameLst>
                                          <p:attrName>ppt_w</p:attrName>
                                        </p:attrNameLst>
                                      </p:cBhvr>
                                      <p:tavLst>
                                        <p:tav tm="0">
                                          <p:val>
                                            <p:fltVal val="0"/>
                                          </p:val>
                                        </p:tav>
                                        <p:tav tm="100000">
                                          <p:val>
                                            <p:strVal val="#ppt_w"/>
                                          </p:val>
                                        </p:tav>
                                      </p:tavLst>
                                    </p:anim>
                                    <p:anim calcmode="lin" valueType="num">
                                      <p:cBhvr>
                                        <p:cTn id="16" dur="300" fill="hold"/>
                                        <p:tgtEl>
                                          <p:spTgt spid="19"/>
                                        </p:tgtEl>
                                        <p:attrNameLst>
                                          <p:attrName>ppt_h</p:attrName>
                                        </p:attrNameLst>
                                      </p:cBhvr>
                                      <p:tavLst>
                                        <p:tav tm="0">
                                          <p:val>
                                            <p:fltVal val="0"/>
                                          </p:val>
                                        </p:tav>
                                        <p:tav tm="100000">
                                          <p:val>
                                            <p:strVal val="#ppt_h"/>
                                          </p:val>
                                        </p:tav>
                                      </p:tavLst>
                                    </p:anim>
                                    <p:animEffect>
                                      <p:cBhvr>
                                        <p:cTn id="17" dur="300"/>
                                        <p:tgtEl>
                                          <p:spTgt spid="19"/>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300" fill="hold"/>
                                        <p:tgtEl>
                                          <p:spTgt spid="4"/>
                                        </p:tgtEl>
                                        <p:attrNameLst>
                                          <p:attrName>ppt_w</p:attrName>
                                        </p:attrNameLst>
                                      </p:cBhvr>
                                      <p:tavLst>
                                        <p:tav tm="0">
                                          <p:val>
                                            <p:fltVal val="0"/>
                                          </p:val>
                                        </p:tav>
                                        <p:tav tm="100000">
                                          <p:val>
                                            <p:strVal val="#ppt_w"/>
                                          </p:val>
                                        </p:tav>
                                      </p:tavLst>
                                    </p:anim>
                                    <p:anim calcmode="lin" valueType="num">
                                      <p:cBhvr>
                                        <p:cTn id="21" dur="300" fill="hold"/>
                                        <p:tgtEl>
                                          <p:spTgt spid="4"/>
                                        </p:tgtEl>
                                        <p:attrNameLst>
                                          <p:attrName>ppt_h</p:attrName>
                                        </p:attrNameLst>
                                      </p:cBhvr>
                                      <p:tavLst>
                                        <p:tav tm="0">
                                          <p:val>
                                            <p:fltVal val="0"/>
                                          </p:val>
                                        </p:tav>
                                        <p:tav tm="100000">
                                          <p:val>
                                            <p:strVal val="#ppt_h"/>
                                          </p:val>
                                        </p:tav>
                                      </p:tavLst>
                                    </p:anim>
                                    <p:animEffect>
                                      <p:cBhvr>
                                        <p:cTn id="22" dur="300"/>
                                        <p:tgtEl>
                                          <p:spTgt spid="4"/>
                                        </p:tgtEl>
                                      </p:cBhvr>
                                    </p:animEffect>
                                  </p:childTnLst>
                                </p:cTn>
                              </p:par>
                            </p:childTnLst>
                          </p:cTn>
                        </p:par>
                        <p:par>
                          <p:cTn id="23" fill="hold">
                            <p:stCondLst>
                              <p:cond delay="1350"/>
                            </p:stCondLst>
                            <p:childTnLst>
                              <p:par>
                                <p:cTn id="24" presetID="42"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p:cBhvr>
                                        <p:cTn id="26" dur="600"/>
                                        <p:tgtEl>
                                          <p:spTgt spid="18"/>
                                        </p:tgtEl>
                                      </p:cBhvr>
                                    </p:animEffect>
                                    <p:anim calcmode="lin" valueType="num">
                                      <p:cBhvr>
                                        <p:cTn id="27" dur="600" fill="hold"/>
                                        <p:tgtEl>
                                          <p:spTgt spid="18"/>
                                        </p:tgtEl>
                                        <p:attrNameLst>
                                          <p:attrName>ppt_x</p:attrName>
                                        </p:attrNameLst>
                                      </p:cBhvr>
                                      <p:tavLst>
                                        <p:tav tm="0">
                                          <p:val>
                                            <p:strVal val="#ppt_x"/>
                                          </p:val>
                                        </p:tav>
                                        <p:tav tm="100000">
                                          <p:val>
                                            <p:strVal val="#ppt_x"/>
                                          </p:val>
                                        </p:tav>
                                      </p:tavLst>
                                    </p:anim>
                                    <p:anim calcmode="lin" valueType="num">
                                      <p:cBhvr>
                                        <p:cTn id="28" dur="6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p:cBhvr>
                                        <p:cTn id="31" dur="600"/>
                                        <p:tgtEl>
                                          <p:spTgt spid="17"/>
                                        </p:tgtEl>
                                      </p:cBhvr>
                                    </p:animEffect>
                                    <p:anim calcmode="lin" valueType="num">
                                      <p:cBhvr>
                                        <p:cTn id="32" dur="600" fill="hold"/>
                                        <p:tgtEl>
                                          <p:spTgt spid="17"/>
                                        </p:tgtEl>
                                        <p:attrNameLst>
                                          <p:attrName>ppt_x</p:attrName>
                                        </p:attrNameLst>
                                      </p:cBhvr>
                                      <p:tavLst>
                                        <p:tav tm="0">
                                          <p:val>
                                            <p:strVal val="#ppt_x"/>
                                          </p:val>
                                        </p:tav>
                                        <p:tav tm="100000">
                                          <p:val>
                                            <p:strVal val="#ppt_x"/>
                                          </p:val>
                                        </p:tav>
                                      </p:tavLst>
                                    </p:anim>
                                    <p:anim calcmode="lin" valueType="num">
                                      <p:cBhvr>
                                        <p:cTn id="33" dur="600" fill="hold"/>
                                        <p:tgtEl>
                                          <p:spTgt spid="17"/>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p:cBhvr>
                                        <p:cTn id="36" dur="600"/>
                                        <p:tgtEl>
                                          <p:spTgt spid="7"/>
                                        </p:tgtEl>
                                      </p:cBhvr>
                                    </p:animEffect>
                                    <p:anim calcmode="lin" valueType="num">
                                      <p:cBhvr>
                                        <p:cTn id="37" dur="600" fill="hold"/>
                                        <p:tgtEl>
                                          <p:spTgt spid="7"/>
                                        </p:tgtEl>
                                        <p:attrNameLst>
                                          <p:attrName>ppt_x</p:attrName>
                                        </p:attrNameLst>
                                      </p:cBhvr>
                                      <p:tavLst>
                                        <p:tav tm="0">
                                          <p:val>
                                            <p:strVal val="#ppt_x"/>
                                          </p:val>
                                        </p:tav>
                                        <p:tav tm="100000">
                                          <p:val>
                                            <p:strVal val="#ppt_x"/>
                                          </p:val>
                                        </p:tav>
                                      </p:tavLst>
                                    </p:anim>
                                    <p:anim calcmode="lin" valueType="num">
                                      <p:cBhvr>
                                        <p:cTn id="38" dur="600" fill="hold"/>
                                        <p:tgtEl>
                                          <p:spTgt spid="7"/>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p:cBhvr>
                                        <p:cTn id="41" dur="600"/>
                                        <p:tgtEl>
                                          <p:spTgt spid="32"/>
                                        </p:tgtEl>
                                      </p:cBhvr>
                                    </p:animEffect>
                                    <p:anim calcmode="lin" valueType="num">
                                      <p:cBhvr>
                                        <p:cTn id="42" dur="600" fill="hold"/>
                                        <p:tgtEl>
                                          <p:spTgt spid="32"/>
                                        </p:tgtEl>
                                        <p:attrNameLst>
                                          <p:attrName>ppt_x</p:attrName>
                                        </p:attrNameLst>
                                      </p:cBhvr>
                                      <p:tavLst>
                                        <p:tav tm="0">
                                          <p:val>
                                            <p:strVal val="#ppt_x"/>
                                          </p:val>
                                        </p:tav>
                                        <p:tav tm="100000">
                                          <p:val>
                                            <p:strVal val="#ppt_x"/>
                                          </p:val>
                                        </p:tav>
                                      </p:tavLst>
                                    </p:anim>
                                    <p:anim calcmode="lin" valueType="num">
                                      <p:cBhvr>
                                        <p:cTn id="43" dur="600" fill="hold"/>
                                        <p:tgtEl>
                                          <p:spTgt spid="32"/>
                                        </p:tgtEl>
                                        <p:attrNameLst>
                                          <p:attrName>ppt_y</p:attrName>
                                        </p:attrNameLst>
                                      </p:cBhvr>
                                      <p:tavLst>
                                        <p:tav tm="0">
                                          <p:val>
                                            <p:strVal val="#ppt_y-.1"/>
                                          </p:val>
                                        </p:tav>
                                        <p:tav tm="100000">
                                          <p:val>
                                            <p:strVal val="#ppt_y"/>
                                          </p:val>
                                        </p:tav>
                                      </p:tavLst>
                                    </p:anim>
                                  </p:childTnLst>
                                </p:cTn>
                              </p:par>
                            </p:childTnLst>
                          </p:cTn>
                        </p:par>
                        <p:par>
                          <p:cTn id="44" fill="hold">
                            <p:stCondLst>
                              <p:cond delay="2350"/>
                            </p:stCondLst>
                            <p:childTnLst>
                              <p:par>
                                <p:cTn id="45" presetID="10" presetClass="entr" presetSubtype="0"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p:cTn id="47" dur="300" fill="hold"/>
                                        <p:tgtEl>
                                          <p:spTgt spid="20"/>
                                        </p:tgtEl>
                                        <p:attrNameLst>
                                          <p:attrName>ppt_w</p:attrName>
                                        </p:attrNameLst>
                                      </p:cBhvr>
                                      <p:tavLst>
                                        <p:tav tm="0">
                                          <p:val>
                                            <p:fltVal val="0"/>
                                          </p:val>
                                        </p:tav>
                                        <p:tav tm="100000">
                                          <p:val>
                                            <p:strVal val="#ppt_w"/>
                                          </p:val>
                                        </p:tav>
                                      </p:tavLst>
                                    </p:anim>
                                    <p:anim calcmode="lin" valueType="num">
                                      <p:cBhvr>
                                        <p:cTn id="48" dur="300" fill="hold"/>
                                        <p:tgtEl>
                                          <p:spTgt spid="20"/>
                                        </p:tgtEl>
                                        <p:attrNameLst>
                                          <p:attrName>ppt_h</p:attrName>
                                        </p:attrNameLst>
                                      </p:cBhvr>
                                      <p:tavLst>
                                        <p:tav tm="0">
                                          <p:val>
                                            <p:fltVal val="0"/>
                                          </p:val>
                                        </p:tav>
                                        <p:tav tm="100000">
                                          <p:val>
                                            <p:strVal val="#ppt_h"/>
                                          </p:val>
                                        </p:tav>
                                      </p:tavLst>
                                    </p:anim>
                                    <p:animEffect>
                                      <p:cBhvr>
                                        <p:cTn id="49" dur="300"/>
                                        <p:tgtEl>
                                          <p:spTgt spid="20"/>
                                        </p:tgtEl>
                                      </p:cBhvr>
                                    </p:animEffect>
                                  </p:childTnLst>
                                </p:cTn>
                              </p:par>
                              <p:par>
                                <p:cTn id="50" presetID="10" presetClass="entr" presetSubtype="0" fill="hold" nodeType="with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p:cTn id="52" dur="300" fill="hold"/>
                                        <p:tgtEl>
                                          <p:spTgt spid="8"/>
                                        </p:tgtEl>
                                        <p:attrNameLst>
                                          <p:attrName>ppt_w</p:attrName>
                                        </p:attrNameLst>
                                      </p:cBhvr>
                                      <p:tavLst>
                                        <p:tav tm="0">
                                          <p:val>
                                            <p:fltVal val="0"/>
                                          </p:val>
                                        </p:tav>
                                        <p:tav tm="100000">
                                          <p:val>
                                            <p:strVal val="#ppt_w"/>
                                          </p:val>
                                        </p:tav>
                                      </p:tavLst>
                                    </p:anim>
                                    <p:anim calcmode="lin" valueType="num">
                                      <p:cBhvr>
                                        <p:cTn id="53" dur="300" fill="hold"/>
                                        <p:tgtEl>
                                          <p:spTgt spid="8"/>
                                        </p:tgtEl>
                                        <p:attrNameLst>
                                          <p:attrName>ppt_h</p:attrName>
                                        </p:attrNameLst>
                                      </p:cBhvr>
                                      <p:tavLst>
                                        <p:tav tm="0">
                                          <p:val>
                                            <p:fltVal val="0"/>
                                          </p:val>
                                        </p:tav>
                                        <p:tav tm="100000">
                                          <p:val>
                                            <p:strVal val="#ppt_h"/>
                                          </p:val>
                                        </p:tav>
                                      </p:tavLst>
                                    </p:anim>
                                    <p:animEffect>
                                      <p:cBhvr>
                                        <p:cTn id="54" dur="300"/>
                                        <p:tgtEl>
                                          <p:spTgt spid="8"/>
                                        </p:tgtEl>
                                      </p:cBhvr>
                                    </p:animEffect>
                                  </p:childTnLst>
                                </p:cTn>
                              </p:par>
                            </p:childTnLst>
                          </p:cTn>
                        </p:par>
                        <p:par>
                          <p:cTn id="55" fill="hold">
                            <p:stCondLst>
                              <p:cond delay="2850"/>
                            </p:stCondLst>
                            <p:childTnLst>
                              <p:par>
                                <p:cTn id="56" presetID="47" presetClass="entr" presetSubtype="0"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p:cBhvr>
                                        <p:cTn id="58" dur="600"/>
                                        <p:tgtEl>
                                          <p:spTgt spid="27"/>
                                        </p:tgtEl>
                                      </p:cBhvr>
                                    </p:animEffect>
                                    <p:anim calcmode="lin" valueType="num">
                                      <p:cBhvr>
                                        <p:cTn id="59" dur="600" fill="hold"/>
                                        <p:tgtEl>
                                          <p:spTgt spid="27"/>
                                        </p:tgtEl>
                                        <p:attrNameLst>
                                          <p:attrName>ppt_x</p:attrName>
                                        </p:attrNameLst>
                                      </p:cBhvr>
                                      <p:tavLst>
                                        <p:tav tm="0">
                                          <p:val>
                                            <p:strVal val="#ppt_x"/>
                                          </p:val>
                                        </p:tav>
                                        <p:tav tm="100000">
                                          <p:val>
                                            <p:strVal val="#ppt_x"/>
                                          </p:val>
                                        </p:tav>
                                      </p:tavLst>
                                    </p:anim>
                                    <p:anim calcmode="lin" valueType="num">
                                      <p:cBhvr>
                                        <p:cTn id="60" dur="600" fill="hold"/>
                                        <p:tgtEl>
                                          <p:spTgt spid="27"/>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p:cBhvr>
                                        <p:cTn id="63" dur="600"/>
                                        <p:tgtEl>
                                          <p:spTgt spid="26"/>
                                        </p:tgtEl>
                                      </p:cBhvr>
                                    </p:animEffect>
                                    <p:anim calcmode="lin" valueType="num">
                                      <p:cBhvr>
                                        <p:cTn id="64" dur="600" fill="hold"/>
                                        <p:tgtEl>
                                          <p:spTgt spid="26"/>
                                        </p:tgtEl>
                                        <p:attrNameLst>
                                          <p:attrName>ppt_x</p:attrName>
                                        </p:attrNameLst>
                                      </p:cBhvr>
                                      <p:tavLst>
                                        <p:tav tm="0">
                                          <p:val>
                                            <p:strVal val="#ppt_x"/>
                                          </p:val>
                                        </p:tav>
                                        <p:tav tm="100000">
                                          <p:val>
                                            <p:strVal val="#ppt_x"/>
                                          </p:val>
                                        </p:tav>
                                      </p:tavLst>
                                    </p:anim>
                                    <p:anim calcmode="lin" valueType="num">
                                      <p:cBhvr>
                                        <p:cTn id="65" dur="600" fill="hold"/>
                                        <p:tgtEl>
                                          <p:spTgt spid="2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1"/>
                                        </p:tgtEl>
                                        <p:attrNameLst>
                                          <p:attrName>style.visibility</p:attrName>
                                        </p:attrNameLst>
                                      </p:cBhvr>
                                      <p:to>
                                        <p:strVal val="visible"/>
                                      </p:to>
                                    </p:set>
                                    <p:animEffect>
                                      <p:cBhvr>
                                        <p:cTn id="68" dur="600"/>
                                        <p:tgtEl>
                                          <p:spTgt spid="11"/>
                                        </p:tgtEl>
                                      </p:cBhvr>
                                    </p:animEffect>
                                    <p:anim calcmode="lin" valueType="num">
                                      <p:cBhvr>
                                        <p:cTn id="69" dur="600" fill="hold"/>
                                        <p:tgtEl>
                                          <p:spTgt spid="11"/>
                                        </p:tgtEl>
                                        <p:attrNameLst>
                                          <p:attrName>ppt_x</p:attrName>
                                        </p:attrNameLst>
                                      </p:cBhvr>
                                      <p:tavLst>
                                        <p:tav tm="0">
                                          <p:val>
                                            <p:strVal val="#ppt_x"/>
                                          </p:val>
                                        </p:tav>
                                        <p:tav tm="100000">
                                          <p:val>
                                            <p:strVal val="#ppt_x"/>
                                          </p:val>
                                        </p:tav>
                                      </p:tavLst>
                                    </p:anim>
                                    <p:anim calcmode="lin" valueType="num">
                                      <p:cBhvr>
                                        <p:cTn id="70" dur="600" fill="hold"/>
                                        <p:tgtEl>
                                          <p:spTgt spid="11"/>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p:cBhvr>
                                        <p:cTn id="73" dur="600"/>
                                        <p:tgtEl>
                                          <p:spTgt spid="34"/>
                                        </p:tgtEl>
                                      </p:cBhvr>
                                    </p:animEffect>
                                    <p:anim calcmode="lin" valueType="num">
                                      <p:cBhvr>
                                        <p:cTn id="74" dur="600" fill="hold"/>
                                        <p:tgtEl>
                                          <p:spTgt spid="34"/>
                                        </p:tgtEl>
                                        <p:attrNameLst>
                                          <p:attrName>ppt_x</p:attrName>
                                        </p:attrNameLst>
                                      </p:cBhvr>
                                      <p:tavLst>
                                        <p:tav tm="0">
                                          <p:val>
                                            <p:strVal val="#ppt_x"/>
                                          </p:val>
                                        </p:tav>
                                        <p:tav tm="100000">
                                          <p:val>
                                            <p:strVal val="#ppt_x"/>
                                          </p:val>
                                        </p:tav>
                                      </p:tavLst>
                                    </p:anim>
                                    <p:anim calcmode="lin" valueType="num">
                                      <p:cBhvr>
                                        <p:cTn id="75" dur="600" fill="hold"/>
                                        <p:tgtEl>
                                          <p:spTgt spid="34"/>
                                        </p:tgtEl>
                                        <p:attrNameLst>
                                          <p:attrName>ppt_y</p:attrName>
                                        </p:attrNameLst>
                                      </p:cBhvr>
                                      <p:tavLst>
                                        <p:tav tm="0">
                                          <p:val>
                                            <p:strVal val="#ppt_y+.1"/>
                                          </p:val>
                                        </p:tav>
                                        <p:tav tm="100000">
                                          <p:val>
                                            <p:strVal val="#ppt_y"/>
                                          </p:val>
                                        </p:tav>
                                      </p:tavLst>
                                    </p:anim>
                                  </p:childTnLst>
                                </p:cTn>
                              </p:par>
                            </p:childTnLst>
                          </p:cTn>
                        </p:par>
                        <p:par>
                          <p:cTn id="76" fill="hold">
                            <p:stCondLst>
                              <p:cond delay="3850"/>
                            </p:stCondLst>
                            <p:childTnLst>
                              <p:par>
                                <p:cTn id="77" presetID="10" presetClass="entr" presetSubtype="0" fill="hold" grpId="0" nodeType="after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p:cTn id="79" dur="300" fill="hold"/>
                                        <p:tgtEl>
                                          <p:spTgt spid="21"/>
                                        </p:tgtEl>
                                        <p:attrNameLst>
                                          <p:attrName>ppt_w</p:attrName>
                                        </p:attrNameLst>
                                      </p:cBhvr>
                                      <p:tavLst>
                                        <p:tav tm="0">
                                          <p:val>
                                            <p:fltVal val="0"/>
                                          </p:val>
                                        </p:tav>
                                        <p:tav tm="100000">
                                          <p:val>
                                            <p:strVal val="#ppt_w"/>
                                          </p:val>
                                        </p:tav>
                                      </p:tavLst>
                                    </p:anim>
                                    <p:anim calcmode="lin" valueType="num">
                                      <p:cBhvr>
                                        <p:cTn id="80" dur="300" fill="hold"/>
                                        <p:tgtEl>
                                          <p:spTgt spid="21"/>
                                        </p:tgtEl>
                                        <p:attrNameLst>
                                          <p:attrName>ppt_h</p:attrName>
                                        </p:attrNameLst>
                                      </p:cBhvr>
                                      <p:tavLst>
                                        <p:tav tm="0">
                                          <p:val>
                                            <p:fltVal val="0"/>
                                          </p:val>
                                        </p:tav>
                                        <p:tav tm="100000">
                                          <p:val>
                                            <p:strVal val="#ppt_h"/>
                                          </p:val>
                                        </p:tav>
                                      </p:tavLst>
                                    </p:anim>
                                    <p:animEffect>
                                      <p:cBhvr>
                                        <p:cTn id="81" dur="300"/>
                                        <p:tgtEl>
                                          <p:spTgt spid="21"/>
                                        </p:tgtEl>
                                      </p:cBhvr>
                                    </p:animEffect>
                                  </p:childTnLst>
                                </p:cTn>
                              </p:par>
                              <p:par>
                                <p:cTn id="82" presetID="10" presetClass="entr" presetSubtype="0" fill="hold"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300" fill="hold"/>
                                        <p:tgtEl>
                                          <p:spTgt spid="12"/>
                                        </p:tgtEl>
                                        <p:attrNameLst>
                                          <p:attrName>ppt_w</p:attrName>
                                        </p:attrNameLst>
                                      </p:cBhvr>
                                      <p:tavLst>
                                        <p:tav tm="0">
                                          <p:val>
                                            <p:fltVal val="0"/>
                                          </p:val>
                                        </p:tav>
                                        <p:tav tm="100000">
                                          <p:val>
                                            <p:strVal val="#ppt_w"/>
                                          </p:val>
                                        </p:tav>
                                      </p:tavLst>
                                    </p:anim>
                                    <p:anim calcmode="lin" valueType="num">
                                      <p:cBhvr>
                                        <p:cTn id="85" dur="300" fill="hold"/>
                                        <p:tgtEl>
                                          <p:spTgt spid="12"/>
                                        </p:tgtEl>
                                        <p:attrNameLst>
                                          <p:attrName>ppt_h</p:attrName>
                                        </p:attrNameLst>
                                      </p:cBhvr>
                                      <p:tavLst>
                                        <p:tav tm="0">
                                          <p:val>
                                            <p:fltVal val="0"/>
                                          </p:val>
                                        </p:tav>
                                        <p:tav tm="100000">
                                          <p:val>
                                            <p:strVal val="#ppt_h"/>
                                          </p:val>
                                        </p:tav>
                                      </p:tavLst>
                                    </p:anim>
                                    <p:animEffect>
                                      <p:cBhvr>
                                        <p:cTn id="86" dur="300"/>
                                        <p:tgtEl>
                                          <p:spTgt spid="12"/>
                                        </p:tgtEl>
                                      </p:cBhvr>
                                    </p:animEffect>
                                  </p:childTnLst>
                                </p:cTn>
                              </p:par>
                            </p:childTnLst>
                          </p:cTn>
                        </p:par>
                        <p:par>
                          <p:cTn id="87" fill="hold">
                            <p:stCondLst>
                              <p:cond delay="4350"/>
                            </p:stCondLst>
                            <p:childTnLst>
                              <p:par>
                                <p:cTn id="88" presetID="42" presetClass="entr" presetSubtype="0" fill="hold" grpId="0" nodeType="afterEffect">
                                  <p:stCondLst>
                                    <p:cond delay="0"/>
                                  </p:stCondLst>
                                  <p:childTnLst>
                                    <p:set>
                                      <p:cBhvr>
                                        <p:cTn id="89" dur="1" fill="hold">
                                          <p:stCondLst>
                                            <p:cond delay="0"/>
                                          </p:stCondLst>
                                        </p:cTn>
                                        <p:tgtEl>
                                          <p:spTgt spid="29"/>
                                        </p:tgtEl>
                                        <p:attrNameLst>
                                          <p:attrName>style.visibility</p:attrName>
                                        </p:attrNameLst>
                                      </p:cBhvr>
                                      <p:to>
                                        <p:strVal val="visible"/>
                                      </p:to>
                                    </p:set>
                                    <p:animEffect>
                                      <p:cBhvr>
                                        <p:cTn id="90" dur="600"/>
                                        <p:tgtEl>
                                          <p:spTgt spid="29"/>
                                        </p:tgtEl>
                                      </p:cBhvr>
                                    </p:animEffect>
                                    <p:anim calcmode="lin" valueType="num">
                                      <p:cBhvr>
                                        <p:cTn id="91" dur="600" fill="hold"/>
                                        <p:tgtEl>
                                          <p:spTgt spid="29"/>
                                        </p:tgtEl>
                                        <p:attrNameLst>
                                          <p:attrName>ppt_x</p:attrName>
                                        </p:attrNameLst>
                                      </p:cBhvr>
                                      <p:tavLst>
                                        <p:tav tm="0">
                                          <p:val>
                                            <p:strVal val="#ppt_x"/>
                                          </p:val>
                                        </p:tav>
                                        <p:tav tm="100000">
                                          <p:val>
                                            <p:strVal val="#ppt_x"/>
                                          </p:val>
                                        </p:tav>
                                      </p:tavLst>
                                    </p:anim>
                                    <p:anim calcmode="lin" valueType="num">
                                      <p:cBhvr>
                                        <p:cTn id="92" dur="600" fill="hold"/>
                                        <p:tgtEl>
                                          <p:spTgt spid="29"/>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p:cBhvr>
                                        <p:cTn id="95" dur="600"/>
                                        <p:tgtEl>
                                          <p:spTgt spid="28"/>
                                        </p:tgtEl>
                                      </p:cBhvr>
                                    </p:animEffect>
                                    <p:anim calcmode="lin" valueType="num">
                                      <p:cBhvr>
                                        <p:cTn id="96" dur="600" fill="hold"/>
                                        <p:tgtEl>
                                          <p:spTgt spid="28"/>
                                        </p:tgtEl>
                                        <p:attrNameLst>
                                          <p:attrName>ppt_x</p:attrName>
                                        </p:attrNameLst>
                                      </p:cBhvr>
                                      <p:tavLst>
                                        <p:tav tm="0">
                                          <p:val>
                                            <p:strVal val="#ppt_x"/>
                                          </p:val>
                                        </p:tav>
                                        <p:tav tm="100000">
                                          <p:val>
                                            <p:strVal val="#ppt_x"/>
                                          </p:val>
                                        </p:tav>
                                      </p:tavLst>
                                    </p:anim>
                                    <p:anim calcmode="lin" valueType="num">
                                      <p:cBhvr>
                                        <p:cTn id="97" dur="600" fill="hold"/>
                                        <p:tgtEl>
                                          <p:spTgt spid="28"/>
                                        </p:tgtEl>
                                        <p:attrNameLst>
                                          <p:attrName>ppt_y</p:attrName>
                                        </p:attrNameLst>
                                      </p:cBhvr>
                                      <p:tavLst>
                                        <p:tav tm="0">
                                          <p:val>
                                            <p:strVal val="#ppt_y+.1"/>
                                          </p:val>
                                        </p:tav>
                                        <p:tav tm="100000">
                                          <p:val>
                                            <p:strVal val="#ppt_y"/>
                                          </p:val>
                                        </p:tav>
                                      </p:tavLst>
                                    </p:anim>
                                  </p:childTnLst>
                                </p:cTn>
                              </p:par>
                              <p:par>
                                <p:cTn id="98" presetID="47" presetClass="entr" presetSubtype="0" fill="hold" grpId="0" nodeType="withEffect">
                                  <p:stCondLst>
                                    <p:cond delay="0"/>
                                  </p:stCondLst>
                                  <p:childTnLst>
                                    <p:set>
                                      <p:cBhvr>
                                        <p:cTn id="99" dur="1" fill="hold">
                                          <p:stCondLst>
                                            <p:cond delay="0"/>
                                          </p:stCondLst>
                                        </p:cTn>
                                        <p:tgtEl>
                                          <p:spTgt spid="15"/>
                                        </p:tgtEl>
                                        <p:attrNameLst>
                                          <p:attrName>style.visibility</p:attrName>
                                        </p:attrNameLst>
                                      </p:cBhvr>
                                      <p:to>
                                        <p:strVal val="visible"/>
                                      </p:to>
                                    </p:set>
                                    <p:animEffect>
                                      <p:cBhvr>
                                        <p:cTn id="100" dur="600"/>
                                        <p:tgtEl>
                                          <p:spTgt spid="15"/>
                                        </p:tgtEl>
                                      </p:cBhvr>
                                    </p:animEffect>
                                    <p:anim calcmode="lin" valueType="num">
                                      <p:cBhvr>
                                        <p:cTn id="101" dur="600" fill="hold"/>
                                        <p:tgtEl>
                                          <p:spTgt spid="15"/>
                                        </p:tgtEl>
                                        <p:attrNameLst>
                                          <p:attrName>ppt_x</p:attrName>
                                        </p:attrNameLst>
                                      </p:cBhvr>
                                      <p:tavLst>
                                        <p:tav tm="0">
                                          <p:val>
                                            <p:strVal val="#ppt_x"/>
                                          </p:val>
                                        </p:tav>
                                        <p:tav tm="100000">
                                          <p:val>
                                            <p:strVal val="#ppt_x"/>
                                          </p:val>
                                        </p:tav>
                                      </p:tavLst>
                                    </p:anim>
                                    <p:anim calcmode="lin" valueType="num">
                                      <p:cBhvr>
                                        <p:cTn id="102" dur="600" fill="hold"/>
                                        <p:tgtEl>
                                          <p:spTgt spid="15"/>
                                        </p:tgtEl>
                                        <p:attrNameLst>
                                          <p:attrName>ppt_y</p:attrName>
                                        </p:attrNameLst>
                                      </p:cBhvr>
                                      <p:tavLst>
                                        <p:tav tm="0">
                                          <p:val>
                                            <p:strVal val="#ppt_y-.1"/>
                                          </p:val>
                                        </p:tav>
                                        <p:tav tm="100000">
                                          <p:val>
                                            <p:strVal val="#ppt_y"/>
                                          </p:val>
                                        </p:tav>
                                      </p:tavLst>
                                    </p:anim>
                                  </p:childTnLst>
                                </p:cTn>
                              </p:par>
                              <p:par>
                                <p:cTn id="103" presetID="47" presetClass="entr" presetSubtype="0" fill="hold" grpId="0" nodeType="withEffect">
                                  <p:stCondLst>
                                    <p:cond delay="0"/>
                                  </p:stCondLst>
                                  <p:childTnLst>
                                    <p:set>
                                      <p:cBhvr>
                                        <p:cTn id="104" dur="1" fill="hold">
                                          <p:stCondLst>
                                            <p:cond delay="0"/>
                                          </p:stCondLst>
                                        </p:cTn>
                                        <p:tgtEl>
                                          <p:spTgt spid="33"/>
                                        </p:tgtEl>
                                        <p:attrNameLst>
                                          <p:attrName>style.visibility</p:attrName>
                                        </p:attrNameLst>
                                      </p:cBhvr>
                                      <p:to>
                                        <p:strVal val="visible"/>
                                      </p:to>
                                    </p:set>
                                    <p:animEffect>
                                      <p:cBhvr>
                                        <p:cTn id="105" dur="600"/>
                                        <p:tgtEl>
                                          <p:spTgt spid="33"/>
                                        </p:tgtEl>
                                      </p:cBhvr>
                                    </p:animEffect>
                                    <p:anim calcmode="lin" valueType="num">
                                      <p:cBhvr>
                                        <p:cTn id="106" dur="600" fill="hold"/>
                                        <p:tgtEl>
                                          <p:spTgt spid="33"/>
                                        </p:tgtEl>
                                        <p:attrNameLst>
                                          <p:attrName>ppt_x</p:attrName>
                                        </p:attrNameLst>
                                      </p:cBhvr>
                                      <p:tavLst>
                                        <p:tav tm="0">
                                          <p:val>
                                            <p:strVal val="#ppt_x"/>
                                          </p:val>
                                        </p:tav>
                                        <p:tav tm="100000">
                                          <p:val>
                                            <p:strVal val="#ppt_x"/>
                                          </p:val>
                                        </p:tav>
                                      </p:tavLst>
                                    </p:anim>
                                    <p:anim calcmode="lin" valueType="num">
                                      <p:cBhvr>
                                        <p:cTn id="107" dur="600" fill="hold"/>
                                        <p:tgtEl>
                                          <p:spTgt spid="33"/>
                                        </p:tgtEl>
                                        <p:attrNameLst>
                                          <p:attrName>ppt_y</p:attrName>
                                        </p:attrNameLst>
                                      </p:cBhvr>
                                      <p:tavLst>
                                        <p:tav tm="0">
                                          <p:val>
                                            <p:strVal val="#ppt_y-.1"/>
                                          </p:val>
                                        </p:tav>
                                        <p:tav tm="100000">
                                          <p:val>
                                            <p:strVal val="#ppt_y"/>
                                          </p:val>
                                        </p:tav>
                                      </p:tavLst>
                                    </p:anim>
                                  </p:childTnLst>
                                </p:cTn>
                              </p:par>
                            </p:childTnLst>
                          </p:cTn>
                        </p:par>
                        <p:par>
                          <p:cTn id="108" fill="hold">
                            <p:stCondLst>
                              <p:cond delay="5350"/>
                            </p:stCondLst>
                            <p:childTnLst>
                              <p:par>
                                <p:cTn id="109" presetID="10" presetClass="entr" presetSubtype="0"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300" fill="hold"/>
                                        <p:tgtEl>
                                          <p:spTgt spid="25"/>
                                        </p:tgtEl>
                                        <p:attrNameLst>
                                          <p:attrName>ppt_w</p:attrName>
                                        </p:attrNameLst>
                                      </p:cBhvr>
                                      <p:tavLst>
                                        <p:tav tm="0">
                                          <p:val>
                                            <p:fltVal val="0"/>
                                          </p:val>
                                        </p:tav>
                                        <p:tav tm="100000">
                                          <p:val>
                                            <p:strVal val="#ppt_w"/>
                                          </p:val>
                                        </p:tav>
                                      </p:tavLst>
                                    </p:anim>
                                    <p:anim calcmode="lin" valueType="num">
                                      <p:cBhvr>
                                        <p:cTn id="112" dur="300" fill="hold"/>
                                        <p:tgtEl>
                                          <p:spTgt spid="25"/>
                                        </p:tgtEl>
                                        <p:attrNameLst>
                                          <p:attrName>ppt_h</p:attrName>
                                        </p:attrNameLst>
                                      </p:cBhvr>
                                      <p:tavLst>
                                        <p:tav tm="0">
                                          <p:val>
                                            <p:fltVal val="0"/>
                                          </p:val>
                                        </p:tav>
                                        <p:tav tm="100000">
                                          <p:val>
                                            <p:strVal val="#ppt_h"/>
                                          </p:val>
                                        </p:tav>
                                      </p:tavLst>
                                    </p:anim>
                                    <p:animEffect>
                                      <p:cBhvr>
                                        <p:cTn id="113" dur="300"/>
                                        <p:tgtEl>
                                          <p:spTgt spid="25"/>
                                        </p:tgtEl>
                                      </p:cBhvr>
                                    </p:animEffect>
                                  </p:childTnLst>
                                </p:cTn>
                              </p:par>
                              <p:par>
                                <p:cTn id="114" presetID="10" presetClass="entr" presetSubtype="0" fill="hold" nodeType="withEffect">
                                  <p:stCondLst>
                                    <p:cond delay="0"/>
                                  </p:stCondLst>
                                  <p:childTnLst>
                                    <p:set>
                                      <p:cBhvr>
                                        <p:cTn id="115" dur="1" fill="hold">
                                          <p:stCondLst>
                                            <p:cond delay="0"/>
                                          </p:stCondLst>
                                        </p:cTn>
                                        <p:tgtEl>
                                          <p:spTgt spid="22"/>
                                        </p:tgtEl>
                                        <p:attrNameLst>
                                          <p:attrName>style.visibility</p:attrName>
                                        </p:attrNameLst>
                                      </p:cBhvr>
                                      <p:to>
                                        <p:strVal val="visible"/>
                                      </p:to>
                                    </p:set>
                                    <p:anim calcmode="lin" valueType="num">
                                      <p:cBhvr>
                                        <p:cTn id="116" dur="300" fill="hold"/>
                                        <p:tgtEl>
                                          <p:spTgt spid="22"/>
                                        </p:tgtEl>
                                        <p:attrNameLst>
                                          <p:attrName>ppt_w</p:attrName>
                                        </p:attrNameLst>
                                      </p:cBhvr>
                                      <p:tavLst>
                                        <p:tav tm="0">
                                          <p:val>
                                            <p:fltVal val="0"/>
                                          </p:val>
                                        </p:tav>
                                        <p:tav tm="100000">
                                          <p:val>
                                            <p:strVal val="#ppt_w"/>
                                          </p:val>
                                        </p:tav>
                                      </p:tavLst>
                                    </p:anim>
                                    <p:anim calcmode="lin" valueType="num">
                                      <p:cBhvr>
                                        <p:cTn id="117" dur="300" fill="hold"/>
                                        <p:tgtEl>
                                          <p:spTgt spid="22"/>
                                        </p:tgtEl>
                                        <p:attrNameLst>
                                          <p:attrName>ppt_h</p:attrName>
                                        </p:attrNameLst>
                                      </p:cBhvr>
                                      <p:tavLst>
                                        <p:tav tm="0">
                                          <p:val>
                                            <p:fltVal val="0"/>
                                          </p:val>
                                        </p:tav>
                                        <p:tav tm="100000">
                                          <p:val>
                                            <p:strVal val="#ppt_h"/>
                                          </p:val>
                                        </p:tav>
                                      </p:tavLst>
                                    </p:anim>
                                    <p:animEffect>
                                      <p:cBhvr>
                                        <p:cTn id="118" dur="300"/>
                                        <p:tgtEl>
                                          <p:spTgt spid="22"/>
                                        </p:tgtEl>
                                      </p:cBhvr>
                                    </p:animEffect>
                                  </p:childTnLst>
                                </p:cTn>
                              </p:par>
                            </p:childTnLst>
                          </p:cTn>
                        </p:par>
                        <p:par>
                          <p:cTn id="119" fill="hold">
                            <p:stCondLst>
                              <p:cond delay="5850"/>
                            </p:stCondLst>
                            <p:childTnLst>
                              <p:par>
                                <p:cTn id="120" presetID="47" presetClass="entr" presetSubtype="0" fill="hold" grpId="0" nodeType="afterEffect">
                                  <p:stCondLst>
                                    <p:cond delay="0"/>
                                  </p:stCondLst>
                                  <p:childTnLst>
                                    <p:set>
                                      <p:cBhvr>
                                        <p:cTn id="121" dur="1" fill="hold">
                                          <p:stCondLst>
                                            <p:cond delay="0"/>
                                          </p:stCondLst>
                                        </p:cTn>
                                        <p:tgtEl>
                                          <p:spTgt spid="31"/>
                                        </p:tgtEl>
                                        <p:attrNameLst>
                                          <p:attrName>style.visibility</p:attrName>
                                        </p:attrNameLst>
                                      </p:cBhvr>
                                      <p:to>
                                        <p:strVal val="visible"/>
                                      </p:to>
                                    </p:set>
                                    <p:animEffect>
                                      <p:cBhvr>
                                        <p:cTn id="122" dur="600"/>
                                        <p:tgtEl>
                                          <p:spTgt spid="31"/>
                                        </p:tgtEl>
                                      </p:cBhvr>
                                    </p:animEffect>
                                    <p:anim calcmode="lin" valueType="num">
                                      <p:cBhvr>
                                        <p:cTn id="123" dur="600" fill="hold"/>
                                        <p:tgtEl>
                                          <p:spTgt spid="31"/>
                                        </p:tgtEl>
                                        <p:attrNameLst>
                                          <p:attrName>ppt_x</p:attrName>
                                        </p:attrNameLst>
                                      </p:cBhvr>
                                      <p:tavLst>
                                        <p:tav tm="0">
                                          <p:val>
                                            <p:strVal val="#ppt_x"/>
                                          </p:val>
                                        </p:tav>
                                        <p:tav tm="100000">
                                          <p:val>
                                            <p:strVal val="#ppt_x"/>
                                          </p:val>
                                        </p:tav>
                                      </p:tavLst>
                                    </p:anim>
                                    <p:anim calcmode="lin" valueType="num">
                                      <p:cBhvr>
                                        <p:cTn id="124" dur="600" fill="hold"/>
                                        <p:tgtEl>
                                          <p:spTgt spid="31"/>
                                        </p:tgtEl>
                                        <p:attrNameLst>
                                          <p:attrName>ppt_y</p:attrName>
                                        </p:attrNameLst>
                                      </p:cBhvr>
                                      <p:tavLst>
                                        <p:tav tm="0">
                                          <p:val>
                                            <p:strVal val="#ppt_y-.1"/>
                                          </p:val>
                                        </p:tav>
                                        <p:tav tm="100000">
                                          <p:val>
                                            <p:strVal val="#ppt_y"/>
                                          </p:val>
                                        </p:tav>
                                      </p:tavLst>
                                    </p:anim>
                                  </p:childTnLst>
                                </p:cTn>
                              </p:par>
                              <p:par>
                                <p:cTn id="125" presetID="47" presetClass="entr" presetSubtype="0" fill="hold" grpId="0" nodeType="withEffect">
                                  <p:stCondLst>
                                    <p:cond delay="0"/>
                                  </p:stCondLst>
                                  <p:childTnLst>
                                    <p:set>
                                      <p:cBhvr>
                                        <p:cTn id="126" dur="1" fill="hold">
                                          <p:stCondLst>
                                            <p:cond delay="0"/>
                                          </p:stCondLst>
                                        </p:cTn>
                                        <p:tgtEl>
                                          <p:spTgt spid="30"/>
                                        </p:tgtEl>
                                        <p:attrNameLst>
                                          <p:attrName>style.visibility</p:attrName>
                                        </p:attrNameLst>
                                      </p:cBhvr>
                                      <p:to>
                                        <p:strVal val="visible"/>
                                      </p:to>
                                    </p:set>
                                    <p:animEffect>
                                      <p:cBhvr>
                                        <p:cTn id="127" dur="600"/>
                                        <p:tgtEl>
                                          <p:spTgt spid="30"/>
                                        </p:tgtEl>
                                      </p:cBhvr>
                                    </p:animEffect>
                                    <p:anim calcmode="lin" valueType="num">
                                      <p:cBhvr>
                                        <p:cTn id="128" dur="600" fill="hold"/>
                                        <p:tgtEl>
                                          <p:spTgt spid="30"/>
                                        </p:tgtEl>
                                        <p:attrNameLst>
                                          <p:attrName>ppt_x</p:attrName>
                                        </p:attrNameLst>
                                      </p:cBhvr>
                                      <p:tavLst>
                                        <p:tav tm="0">
                                          <p:val>
                                            <p:strVal val="#ppt_x"/>
                                          </p:val>
                                        </p:tav>
                                        <p:tav tm="100000">
                                          <p:val>
                                            <p:strVal val="#ppt_x"/>
                                          </p:val>
                                        </p:tav>
                                      </p:tavLst>
                                    </p:anim>
                                    <p:anim calcmode="lin" valueType="num">
                                      <p:cBhvr>
                                        <p:cTn id="129" dur="600" fill="hold"/>
                                        <p:tgtEl>
                                          <p:spTgt spid="30"/>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16"/>
                                        </p:tgtEl>
                                        <p:attrNameLst>
                                          <p:attrName>style.visibility</p:attrName>
                                        </p:attrNameLst>
                                      </p:cBhvr>
                                      <p:to>
                                        <p:strVal val="visible"/>
                                      </p:to>
                                    </p:set>
                                    <p:animEffect>
                                      <p:cBhvr>
                                        <p:cTn id="132" dur="600"/>
                                        <p:tgtEl>
                                          <p:spTgt spid="16"/>
                                        </p:tgtEl>
                                      </p:cBhvr>
                                    </p:animEffect>
                                    <p:anim calcmode="lin" valueType="num">
                                      <p:cBhvr>
                                        <p:cTn id="133" dur="600" fill="hold"/>
                                        <p:tgtEl>
                                          <p:spTgt spid="16"/>
                                        </p:tgtEl>
                                        <p:attrNameLst>
                                          <p:attrName>ppt_x</p:attrName>
                                        </p:attrNameLst>
                                      </p:cBhvr>
                                      <p:tavLst>
                                        <p:tav tm="0">
                                          <p:val>
                                            <p:strVal val="#ppt_x"/>
                                          </p:val>
                                        </p:tav>
                                        <p:tav tm="100000">
                                          <p:val>
                                            <p:strVal val="#ppt_x"/>
                                          </p:val>
                                        </p:tav>
                                      </p:tavLst>
                                    </p:anim>
                                    <p:anim calcmode="lin" valueType="num">
                                      <p:cBhvr>
                                        <p:cTn id="134" dur="600" fill="hold"/>
                                        <p:tgtEl>
                                          <p:spTgt spid="16"/>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5"/>
                                        </p:tgtEl>
                                        <p:attrNameLst>
                                          <p:attrName>style.visibility</p:attrName>
                                        </p:attrNameLst>
                                      </p:cBhvr>
                                      <p:to>
                                        <p:strVal val="visible"/>
                                      </p:to>
                                    </p:set>
                                    <p:animEffect>
                                      <p:cBhvr>
                                        <p:cTn id="137" dur="600"/>
                                        <p:tgtEl>
                                          <p:spTgt spid="35"/>
                                        </p:tgtEl>
                                      </p:cBhvr>
                                    </p:animEffect>
                                    <p:anim calcmode="lin" valueType="num">
                                      <p:cBhvr>
                                        <p:cTn id="138" dur="600" fill="hold"/>
                                        <p:tgtEl>
                                          <p:spTgt spid="35"/>
                                        </p:tgtEl>
                                        <p:attrNameLst>
                                          <p:attrName>ppt_x</p:attrName>
                                        </p:attrNameLst>
                                      </p:cBhvr>
                                      <p:tavLst>
                                        <p:tav tm="0">
                                          <p:val>
                                            <p:strVal val="#ppt_x"/>
                                          </p:val>
                                        </p:tav>
                                        <p:tav tm="100000">
                                          <p:val>
                                            <p:strVal val="#ppt_x"/>
                                          </p:val>
                                        </p:tav>
                                      </p:tavLst>
                                    </p:anim>
                                    <p:anim calcmode="lin" valueType="num">
                                      <p:cBhvr>
                                        <p:cTn id="139" dur="6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bldLvl="0" animBg="1" autoUpdateAnimBg="0"/>
      <p:bldP spid="11" grpId="0" bldLvl="0" animBg="1" autoUpdateAnimBg="0"/>
      <p:bldP spid="15" grpId="0" bldLvl="0" animBg="1" autoUpdateAnimBg="0"/>
      <p:bldP spid="16" grpId="0" bldLvl="0" animBg="1" autoUpdateAnimBg="0"/>
      <p:bldP spid="17" grpId="0" bldLvl="0" autoUpdateAnimBg="0"/>
      <p:bldP spid="18" grpId="0" bldLvl="0" autoUpdateAnimBg="0"/>
      <p:bldP spid="19" grpId="0" bldLvl="0" autoUpdateAnimBg="0"/>
      <p:bldP spid="20" grpId="0" bldLvl="0" autoUpdateAnimBg="0"/>
      <p:bldP spid="21" grpId="0" bldLvl="0" autoUpdateAnimBg="0"/>
      <p:bldP spid="25" grpId="0" bldLvl="0" autoUpdateAnimBg="0"/>
      <p:bldP spid="26" grpId="0" bldLvl="0" autoUpdateAnimBg="0"/>
      <p:bldP spid="27" grpId="0" bldLvl="0" autoUpdateAnimBg="0"/>
      <p:bldP spid="28" grpId="0" bldLvl="0" autoUpdateAnimBg="0"/>
      <p:bldP spid="29" grpId="0" bldLvl="0" autoUpdateAnimBg="0"/>
      <p:bldP spid="30" grpId="0" bldLvl="0" autoUpdateAnimBg="0"/>
      <p:bldP spid="31" grpId="0" bldLvl="0" autoUpdateAnimBg="0"/>
      <p:bldP spid="32" grpId="0" bldLvl="0" autoUpdateAnimBg="0"/>
      <p:bldP spid="33" grpId="0" bldLvl="0" autoUpdateAnimBg="0"/>
      <p:bldP spid="34" grpId="0" bldLvl="0" autoUpdateAnimBg="0"/>
      <p:bldP spid="35"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bg1">
                    <a:lumMod val="50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2" name="AutoShape 5"/>
          <p:cNvSpPr/>
          <p:nvPr/>
        </p:nvSpPr>
        <p:spPr bwMode="auto">
          <a:xfrm>
            <a:off x="3428959" y="1958705"/>
            <a:ext cx="1098400" cy="939026"/>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599" y="21600"/>
                </a:moveTo>
                <a:cubicBezTo>
                  <a:pt x="0" y="14674"/>
                  <a:pt x="0" y="14674"/>
                  <a:pt x="0" y="14674"/>
                </a:cubicBezTo>
                <a:cubicBezTo>
                  <a:pt x="4517" y="6100"/>
                  <a:pt x="12282" y="577"/>
                  <a:pt x="20894" y="0"/>
                </a:cubicBezTo>
                <a:cubicBezTo>
                  <a:pt x="21599" y="13190"/>
                  <a:pt x="21599" y="13190"/>
                  <a:pt x="21599" y="13190"/>
                </a:cubicBezTo>
                <a:cubicBezTo>
                  <a:pt x="16517" y="13520"/>
                  <a:pt x="12141" y="16818"/>
                  <a:pt x="9599" y="21600"/>
                </a:cubicBezTo>
                <a:close/>
              </a:path>
            </a:pathLst>
          </a:custGeom>
          <a:solidFill>
            <a:srgbClr val="A491BB"/>
          </a:solidFill>
          <a:ln>
            <a:noFill/>
          </a:ln>
        </p:spPr>
        <p:txBody>
          <a:bodyPr lIns="16756" tIns="16756" rIns="16756" bIns="16756"/>
          <a:lstStyle/>
          <a:p>
            <a:pPr algn="ct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AutoShape 6"/>
          <p:cNvSpPr/>
          <p:nvPr/>
        </p:nvSpPr>
        <p:spPr bwMode="auto">
          <a:xfrm>
            <a:off x="5259028" y="2679796"/>
            <a:ext cx="662016" cy="1240326"/>
          </a:xfrm>
          <a:custGeom>
            <a:avLst/>
            <a:gdLst>
              <a:gd name="T0" fmla="*/ 10026 w 20053"/>
              <a:gd name="T1" fmla="*/ 10800 h 21600"/>
              <a:gd name="T2" fmla="*/ 10026 w 20053"/>
              <a:gd name="T3" fmla="*/ 10800 h 21600"/>
              <a:gd name="T4" fmla="*/ 10026 w 20053"/>
              <a:gd name="T5" fmla="*/ 10800 h 21600"/>
              <a:gd name="T6" fmla="*/ 10026 w 20053"/>
              <a:gd name="T7" fmla="*/ 10800 h 21600"/>
            </a:gdLst>
            <a:ahLst/>
            <a:cxnLst>
              <a:cxn ang="0">
                <a:pos x="T0" y="T1"/>
              </a:cxn>
              <a:cxn ang="0">
                <a:pos x="T2" y="T3"/>
              </a:cxn>
              <a:cxn ang="0">
                <a:pos x="T4" y="T5"/>
              </a:cxn>
              <a:cxn ang="0">
                <a:pos x="T6" y="T7"/>
              </a:cxn>
            </a:cxnLst>
            <a:rect l="0" t="0" r="r" b="b"/>
            <a:pathLst>
              <a:path w="20053" h="21600">
                <a:moveTo>
                  <a:pt x="0" y="4619"/>
                </a:moveTo>
                <a:cubicBezTo>
                  <a:pt x="15413" y="0"/>
                  <a:pt x="15413" y="0"/>
                  <a:pt x="15413" y="0"/>
                </a:cubicBezTo>
                <a:cubicBezTo>
                  <a:pt x="21599" y="6742"/>
                  <a:pt x="21599" y="14857"/>
                  <a:pt x="15413" y="21599"/>
                </a:cubicBezTo>
                <a:cubicBezTo>
                  <a:pt x="0" y="16980"/>
                  <a:pt x="0" y="16980"/>
                  <a:pt x="0" y="16980"/>
                </a:cubicBezTo>
                <a:cubicBezTo>
                  <a:pt x="1736" y="15169"/>
                  <a:pt x="2605" y="13047"/>
                  <a:pt x="2605" y="10800"/>
                </a:cubicBezTo>
                <a:cubicBezTo>
                  <a:pt x="2605" y="8552"/>
                  <a:pt x="1736" y="6492"/>
                  <a:pt x="0" y="4619"/>
                </a:cubicBezTo>
                <a:close/>
              </a:path>
            </a:pathLst>
          </a:custGeom>
          <a:solidFill>
            <a:srgbClr val="A491BB"/>
          </a:solidFill>
          <a:ln>
            <a:noFill/>
          </a:ln>
          <a:effectLst/>
        </p:spPr>
        <p:txBody>
          <a:bodyPr lIns="16756" tIns="16756" rIns="16756" bIns="16756"/>
          <a:lstStyle/>
          <a:p>
            <a:pPr algn="ctr" defTabSz="335280">
              <a:lnSpc>
                <a:spcPct val="120000"/>
              </a:lnSpc>
              <a:defRPr/>
            </a:pPr>
            <a:endParaRPr lang="es-ES" sz="700" dirty="0">
              <a:solidFill>
                <a:srgbClr val="00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5" name="AutoShape 7"/>
          <p:cNvSpPr/>
          <p:nvPr/>
        </p:nvSpPr>
        <p:spPr bwMode="auto">
          <a:xfrm>
            <a:off x="4616063" y="1975379"/>
            <a:ext cx="1101376" cy="9324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3292"/>
                </a:moveTo>
                <a:cubicBezTo>
                  <a:pt x="562" y="0"/>
                  <a:pt x="562" y="0"/>
                  <a:pt x="562" y="0"/>
                </a:cubicBezTo>
                <a:cubicBezTo>
                  <a:pt x="9216" y="498"/>
                  <a:pt x="17026" y="5981"/>
                  <a:pt x="21600" y="14538"/>
                </a:cubicBezTo>
                <a:cubicBezTo>
                  <a:pt x="12031" y="21600"/>
                  <a:pt x="12031" y="21600"/>
                  <a:pt x="12031" y="21600"/>
                </a:cubicBezTo>
                <a:cubicBezTo>
                  <a:pt x="9498" y="16864"/>
                  <a:pt x="5065" y="13624"/>
                  <a:pt x="0" y="13292"/>
                </a:cubicBezTo>
                <a:close/>
              </a:path>
            </a:pathLst>
          </a:custGeom>
          <a:solidFill>
            <a:srgbClr val="77A9D3"/>
          </a:solidFill>
          <a:ln>
            <a:noFill/>
          </a:ln>
          <a:effectLst/>
        </p:spPr>
        <p:txBody>
          <a:bodyPr lIns="16756" tIns="16756" rIns="16756" bIns="16756"/>
          <a:lstStyle/>
          <a:p>
            <a:pPr algn="ctr" defTabSz="335280">
              <a:lnSpc>
                <a:spcPct val="120000"/>
              </a:lnSpc>
              <a:defRPr/>
            </a:pPr>
            <a:endParaRPr lang="es-ES" sz="700" dirty="0">
              <a:solidFill>
                <a:srgbClr val="00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AutoShape 8"/>
          <p:cNvSpPr/>
          <p:nvPr/>
        </p:nvSpPr>
        <p:spPr bwMode="auto">
          <a:xfrm>
            <a:off x="3230115" y="2694087"/>
            <a:ext cx="664993" cy="1240326"/>
          </a:xfrm>
          <a:custGeom>
            <a:avLst/>
            <a:gdLst>
              <a:gd name="T0" fmla="*/ 2147483647 w 20023"/>
              <a:gd name="T1" fmla="*/ 2147483647 h 21600"/>
              <a:gd name="T2" fmla="*/ 2147483647 w 20023"/>
              <a:gd name="T3" fmla="*/ 2147483647 h 21600"/>
              <a:gd name="T4" fmla="*/ 2147483647 w 20023"/>
              <a:gd name="T5" fmla="*/ 2147483647 h 21600"/>
              <a:gd name="T6" fmla="*/ 2147483647 w 20023"/>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23" h="21600">
                <a:moveTo>
                  <a:pt x="20023" y="16855"/>
                </a:moveTo>
                <a:cubicBezTo>
                  <a:pt x="4794" y="21599"/>
                  <a:pt x="4794" y="21599"/>
                  <a:pt x="4794" y="21599"/>
                </a:cubicBezTo>
                <a:cubicBezTo>
                  <a:pt x="-1470" y="14857"/>
                  <a:pt x="-1577" y="6804"/>
                  <a:pt x="4363" y="0"/>
                </a:cubicBezTo>
                <a:cubicBezTo>
                  <a:pt x="19806" y="4494"/>
                  <a:pt x="19806" y="4494"/>
                  <a:pt x="19806" y="4494"/>
                </a:cubicBezTo>
                <a:cubicBezTo>
                  <a:pt x="18187" y="6305"/>
                  <a:pt x="17323" y="8365"/>
                  <a:pt x="17323" y="10550"/>
                </a:cubicBezTo>
                <a:cubicBezTo>
                  <a:pt x="17323" y="12860"/>
                  <a:pt x="18295" y="14982"/>
                  <a:pt x="20023" y="16855"/>
                </a:cubicBezTo>
                <a:close/>
              </a:path>
            </a:pathLst>
          </a:custGeom>
          <a:solidFill>
            <a:srgbClr val="77A9D3"/>
          </a:solidFill>
          <a:ln>
            <a:noFill/>
          </a:ln>
        </p:spPr>
        <p:txBody>
          <a:bodyPr lIns="16756" tIns="16756" rIns="16756" bIns="16756"/>
          <a:lstStyle/>
          <a:p>
            <a:pPr algn="ct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AutoShape 10"/>
          <p:cNvSpPr/>
          <p:nvPr/>
        </p:nvSpPr>
        <p:spPr bwMode="auto">
          <a:xfrm>
            <a:off x="3777232" y="2292755"/>
            <a:ext cx="600101" cy="2286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25%</a:t>
            </a:r>
            <a:endParaRPr lang="es-ES">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sp>
        <p:nvSpPr>
          <p:cNvPr id="18" name="AutoShape 11"/>
          <p:cNvSpPr/>
          <p:nvPr/>
        </p:nvSpPr>
        <p:spPr bwMode="auto">
          <a:xfrm>
            <a:off x="4821455" y="2294541"/>
            <a:ext cx="600101" cy="2286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29%</a:t>
            </a:r>
            <a:endParaRPr lang="es-ES">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sp>
        <p:nvSpPr>
          <p:cNvPr id="19" name="AutoShape 12"/>
          <p:cNvSpPr/>
          <p:nvPr/>
        </p:nvSpPr>
        <p:spPr bwMode="auto">
          <a:xfrm>
            <a:off x="5329874" y="3200223"/>
            <a:ext cx="599506" cy="2286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17%</a:t>
            </a:r>
            <a:endParaRPr lang="es-ES">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sp>
        <p:nvSpPr>
          <p:cNvPr id="20" name="AutoShape 13"/>
          <p:cNvSpPr/>
          <p:nvPr/>
        </p:nvSpPr>
        <p:spPr bwMode="auto">
          <a:xfrm>
            <a:off x="3230115" y="3184145"/>
            <a:ext cx="599506" cy="2286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73%</a:t>
            </a:r>
            <a:endParaRPr lang="es-ES"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sp>
        <p:nvSpPr>
          <p:cNvPr id="21" name="Text Placeholder 7"/>
          <p:cNvSpPr txBox="1"/>
          <p:nvPr/>
        </p:nvSpPr>
        <p:spPr>
          <a:xfrm>
            <a:off x="1571779" y="1728540"/>
            <a:ext cx="973392" cy="254513"/>
          </a:xfrm>
          <a:prstGeom prst="rect">
            <a:avLst/>
          </a:prstGeom>
        </p:spPr>
        <p:txBody>
          <a:bodyPr vert="horz" lIns="0" tIns="72210" rIns="0" bIns="72210" anchor="ctr"/>
          <a:lstStyle>
            <a:lvl1pPr marL="0" indent="0" algn="r"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0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 Placeholder 2"/>
          <p:cNvSpPr txBox="1"/>
          <p:nvPr/>
        </p:nvSpPr>
        <p:spPr>
          <a:xfrm>
            <a:off x="1008420" y="1949750"/>
            <a:ext cx="1536752" cy="447057"/>
          </a:xfrm>
          <a:prstGeom prst="rect">
            <a:avLst/>
          </a:prstGeom>
        </p:spPr>
        <p:txBody>
          <a:bodyPr vert="horz" lIns="0" tIns="0" rIns="0" bIns="0"/>
          <a:lstStyle>
            <a:lvl1pPr marL="0" indent="0" algn="r" defTabSz="914400" rtl="0" eaLnBrk="1" latinLnBrk="0" hangingPunct="1">
              <a:lnSpc>
                <a:spcPct val="120000"/>
              </a:lnSpc>
              <a:spcBef>
                <a:spcPts val="0"/>
              </a:spcBef>
              <a:buFont typeface="Arial" panose="020B0604020202020204" pitchFamily="34" charset="0"/>
              <a:buNone/>
              <a:defRPr sz="158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23" name="Rounded Rectangle 11"/>
          <p:cNvSpPr>
            <a:spLocks noChangeAspect="1"/>
          </p:cNvSpPr>
          <p:nvPr/>
        </p:nvSpPr>
        <p:spPr>
          <a:xfrm>
            <a:off x="2687930" y="1781857"/>
            <a:ext cx="540022" cy="540651"/>
          </a:xfrm>
          <a:prstGeom prst="roundRect">
            <a:avLst>
              <a:gd name="adj" fmla="val 0"/>
            </a:avLst>
          </a:prstGeom>
          <a:solidFill>
            <a:srgbClr val="77A9D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 Placeholder 7"/>
          <p:cNvSpPr txBox="1"/>
          <p:nvPr/>
        </p:nvSpPr>
        <p:spPr>
          <a:xfrm>
            <a:off x="2731229" y="1850340"/>
            <a:ext cx="437148" cy="360827"/>
          </a:xfrm>
          <a:prstGeom prst="rect">
            <a:avLst/>
          </a:prstGeom>
        </p:spPr>
        <p:txBody>
          <a:bodyPr vert="horz" lIns="0" tIns="72210" rIns="0" bIns="72210" anchor="ctr"/>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01</a:t>
            </a:r>
            <a:endParaRPr lang="es-ES_tradnl" b="0" dirty="0">
              <a:latin typeface="Arial" panose="020B0604020202020204" pitchFamily="34" charset="0"/>
              <a:ea typeface="微软雅黑" panose="020B0503020204020204" pitchFamily="34" charset="-122"/>
              <a:sym typeface="Arial" panose="020B0604020202020204" pitchFamily="34" charset="0"/>
            </a:endParaRPr>
          </a:p>
        </p:txBody>
      </p:sp>
      <p:sp>
        <p:nvSpPr>
          <p:cNvPr id="25" name="Text Placeholder 7"/>
          <p:cNvSpPr txBox="1"/>
          <p:nvPr/>
        </p:nvSpPr>
        <p:spPr>
          <a:xfrm>
            <a:off x="6653063" y="1728540"/>
            <a:ext cx="996106" cy="254513"/>
          </a:xfrm>
          <a:prstGeom prst="rect">
            <a:avLst/>
          </a:prstGeom>
        </p:spPr>
        <p:txBody>
          <a:bodyPr vert="horz" lIns="0" tIns="72210" rIns="0" bIns="72210" anchor="ctr"/>
          <a:lstStyle>
            <a:lvl1pPr marL="0" indent="0" algn="l"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0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 Placeholder 2"/>
          <p:cNvSpPr txBox="1"/>
          <p:nvPr/>
        </p:nvSpPr>
        <p:spPr>
          <a:xfrm>
            <a:off x="6653063" y="1949750"/>
            <a:ext cx="1457036" cy="430128"/>
          </a:xfrm>
          <a:prstGeom prst="rect">
            <a:avLst/>
          </a:prstGeom>
        </p:spPr>
        <p:txBody>
          <a:bodyPr vert="horz" lIns="0" tIns="0" rIns="0" bIns="0"/>
          <a:lstStyle>
            <a:lvl1pPr marL="0" indent="0" algn="l" defTabSz="914400" rtl="0" eaLnBrk="1" latinLnBrk="0" hangingPunct="1">
              <a:lnSpc>
                <a:spcPct val="120000"/>
              </a:lnSpc>
              <a:spcBef>
                <a:spcPts val="0"/>
              </a:spcBef>
              <a:buFont typeface="Arial" panose="020B0604020202020204" pitchFamily="34" charset="0"/>
              <a:buNone/>
              <a:defRPr sz="158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27" name="Rounded Rectangle 23"/>
          <p:cNvSpPr>
            <a:spLocks noChangeAspect="1"/>
          </p:cNvSpPr>
          <p:nvPr/>
        </p:nvSpPr>
        <p:spPr>
          <a:xfrm>
            <a:off x="6012005" y="1781857"/>
            <a:ext cx="540022" cy="540651"/>
          </a:xfrm>
          <a:prstGeom prst="roundRect">
            <a:avLst>
              <a:gd name="adj" fmla="val 0"/>
            </a:avLst>
          </a:prstGeom>
          <a:solidFill>
            <a:srgbClr val="77A9D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 Placeholder 7"/>
          <p:cNvSpPr txBox="1"/>
          <p:nvPr/>
        </p:nvSpPr>
        <p:spPr>
          <a:xfrm>
            <a:off x="6055304" y="1850340"/>
            <a:ext cx="437148" cy="360827"/>
          </a:xfrm>
          <a:prstGeom prst="rect">
            <a:avLst/>
          </a:prstGeom>
        </p:spPr>
        <p:txBody>
          <a:bodyPr vert="horz" lIns="0" tIns="72210" rIns="0" bIns="72210" anchor="ctr"/>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02</a:t>
            </a:r>
            <a:endParaRPr lang="es-ES_tradnl" b="0" dirty="0">
              <a:latin typeface="Arial" panose="020B0604020202020204" pitchFamily="34" charset="0"/>
              <a:ea typeface="微软雅黑" panose="020B0503020204020204" pitchFamily="34" charset="-122"/>
              <a:sym typeface="Arial" panose="020B0604020202020204" pitchFamily="34" charset="0"/>
            </a:endParaRPr>
          </a:p>
        </p:txBody>
      </p:sp>
      <p:sp>
        <p:nvSpPr>
          <p:cNvPr id="29" name="Text Placeholder 7"/>
          <p:cNvSpPr txBox="1"/>
          <p:nvPr/>
        </p:nvSpPr>
        <p:spPr>
          <a:xfrm>
            <a:off x="1571779" y="3828242"/>
            <a:ext cx="973392" cy="254513"/>
          </a:xfrm>
          <a:prstGeom prst="rect">
            <a:avLst/>
          </a:prstGeom>
        </p:spPr>
        <p:txBody>
          <a:bodyPr vert="horz" lIns="0" tIns="72210" rIns="0" bIns="72210" anchor="ctr"/>
          <a:lstStyle>
            <a:lvl1pPr marL="0" indent="0" algn="r"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0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 Placeholder 2"/>
          <p:cNvSpPr txBox="1"/>
          <p:nvPr/>
        </p:nvSpPr>
        <p:spPr>
          <a:xfrm>
            <a:off x="1008420" y="4049452"/>
            <a:ext cx="1536752" cy="447057"/>
          </a:xfrm>
          <a:prstGeom prst="rect">
            <a:avLst/>
          </a:prstGeom>
        </p:spPr>
        <p:txBody>
          <a:bodyPr vert="horz" lIns="0" tIns="0" rIns="0" bIns="0"/>
          <a:lstStyle>
            <a:lvl1pPr marL="0" indent="0" algn="l" defTabSz="914400" rtl="0" eaLnBrk="1" latinLnBrk="0" hangingPunct="1">
              <a:lnSpc>
                <a:spcPct val="120000"/>
              </a:lnSpc>
              <a:spcBef>
                <a:spcPts val="0"/>
              </a:spcBef>
              <a:buFont typeface="Arial" panose="020B0604020202020204" pitchFamily="34" charset="0"/>
              <a:buNone/>
              <a:defRPr sz="158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31" name="Rounded Rectangle 27"/>
          <p:cNvSpPr>
            <a:spLocks noChangeAspect="1"/>
          </p:cNvSpPr>
          <p:nvPr/>
        </p:nvSpPr>
        <p:spPr>
          <a:xfrm>
            <a:off x="2651322" y="3881558"/>
            <a:ext cx="540022" cy="540651"/>
          </a:xfrm>
          <a:prstGeom prst="roundRect">
            <a:avLst>
              <a:gd name="adj" fmla="val 0"/>
            </a:avLst>
          </a:prstGeom>
          <a:solidFill>
            <a:srgbClr val="A491B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 Placeholder 7"/>
          <p:cNvSpPr txBox="1"/>
          <p:nvPr/>
        </p:nvSpPr>
        <p:spPr>
          <a:xfrm>
            <a:off x="2694622" y="3950042"/>
            <a:ext cx="437148" cy="360827"/>
          </a:xfrm>
          <a:prstGeom prst="rect">
            <a:avLst/>
          </a:prstGeom>
        </p:spPr>
        <p:txBody>
          <a:bodyPr vert="horz" lIns="0" tIns="72210" rIns="0" bIns="72210" anchor="ctr"/>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03</a:t>
            </a:r>
            <a:endParaRPr lang="es-ES_tradnl" b="0" dirty="0">
              <a:latin typeface="Arial" panose="020B0604020202020204" pitchFamily="34" charset="0"/>
              <a:ea typeface="微软雅黑" panose="020B0503020204020204" pitchFamily="34" charset="-122"/>
              <a:sym typeface="Arial" panose="020B0604020202020204" pitchFamily="34" charset="0"/>
            </a:endParaRPr>
          </a:p>
        </p:txBody>
      </p:sp>
      <p:sp>
        <p:nvSpPr>
          <p:cNvPr id="33" name="Text Placeholder 7"/>
          <p:cNvSpPr txBox="1"/>
          <p:nvPr/>
        </p:nvSpPr>
        <p:spPr>
          <a:xfrm>
            <a:off x="6649163" y="3828242"/>
            <a:ext cx="996106" cy="254513"/>
          </a:xfrm>
          <a:prstGeom prst="rect">
            <a:avLst/>
          </a:prstGeom>
        </p:spPr>
        <p:txBody>
          <a:bodyPr vert="horz" lIns="0" tIns="72210" rIns="0" bIns="72210" anchor="ctr"/>
          <a:lstStyle>
            <a:lvl1pPr marL="0" indent="0" algn="l"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0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 Placeholder 2"/>
          <p:cNvSpPr txBox="1"/>
          <p:nvPr/>
        </p:nvSpPr>
        <p:spPr>
          <a:xfrm>
            <a:off x="6649162" y="4049451"/>
            <a:ext cx="1457036" cy="430128"/>
          </a:xfrm>
          <a:prstGeom prst="rect">
            <a:avLst/>
          </a:prstGeom>
        </p:spPr>
        <p:txBody>
          <a:bodyPr vert="horz" lIns="0" tIns="0" rIns="0" bIns="0"/>
          <a:lstStyle>
            <a:lvl1pPr marL="0" indent="0" algn="l" defTabSz="914400" rtl="0" eaLnBrk="1" latinLnBrk="0" hangingPunct="1">
              <a:lnSpc>
                <a:spcPct val="120000"/>
              </a:lnSpc>
              <a:spcBef>
                <a:spcPts val="0"/>
              </a:spcBef>
              <a:buFont typeface="Arial" panose="020B0604020202020204" pitchFamily="34" charset="0"/>
              <a:buNone/>
              <a:defRPr sz="158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600" dirty="0">
                <a:solidFill>
                  <a:schemeClr val="bg1">
                    <a:lumMod val="50000"/>
                  </a:schemeClr>
                </a:solidFill>
                <a:latin typeface="+mn-ea"/>
              </a:rPr>
              <a:t>这里输入您的文字这里输入您的文字这里输入您的文字这里输入您的文字这里输入您这里输入您</a:t>
            </a:r>
            <a:endParaRPr lang="zh-CN" altLang="en-US" sz="600" dirty="0">
              <a:solidFill>
                <a:schemeClr val="bg1">
                  <a:lumMod val="50000"/>
                </a:schemeClr>
              </a:solidFill>
              <a:latin typeface="+mn-ea"/>
            </a:endParaRPr>
          </a:p>
        </p:txBody>
      </p:sp>
      <p:sp>
        <p:nvSpPr>
          <p:cNvPr id="35" name="Rounded Rectangle 16"/>
          <p:cNvSpPr>
            <a:spLocks noChangeAspect="1"/>
          </p:cNvSpPr>
          <p:nvPr/>
        </p:nvSpPr>
        <p:spPr>
          <a:xfrm>
            <a:off x="6012005" y="3881558"/>
            <a:ext cx="540022" cy="540651"/>
          </a:xfrm>
          <a:prstGeom prst="roundRect">
            <a:avLst>
              <a:gd name="adj" fmla="val 0"/>
            </a:avLst>
          </a:prstGeom>
          <a:solidFill>
            <a:srgbClr val="A491B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 Placeholder 7"/>
          <p:cNvSpPr txBox="1"/>
          <p:nvPr/>
        </p:nvSpPr>
        <p:spPr>
          <a:xfrm>
            <a:off x="6055304" y="3950042"/>
            <a:ext cx="437148" cy="360827"/>
          </a:xfrm>
          <a:prstGeom prst="rect">
            <a:avLst/>
          </a:prstGeom>
        </p:spPr>
        <p:txBody>
          <a:bodyPr vert="horz" lIns="0" tIns="72210" rIns="0" bIns="72210" anchor="ctr"/>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04</a:t>
            </a:r>
            <a:endParaRPr lang="es-ES_tradnl" b="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par>
                          <p:cTn id="12" fill="hold">
                            <p:stCondLst>
                              <p:cond delay="850"/>
                            </p:stCondLst>
                            <p:childTnLst>
                              <p:par>
                                <p:cTn id="13" presetID="9" presetClass="entr" presetSubtype="0" fill="hold" grpId="0" nodeType="afterEffect">
                                  <p:stCondLst>
                                    <p:cond delay="10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p:stCondLst>
                              <p:cond delay="1450"/>
                            </p:stCondLst>
                            <p:childTnLst>
                              <p:par>
                                <p:cTn id="17" presetID="9" presetClass="entr" presetSubtype="0" fill="hold" nodeType="afterEffect">
                                  <p:stCondLst>
                                    <p:cond delay="100"/>
                                  </p:stCondLst>
                                  <p:childTnLst>
                                    <p:set>
                                      <p:cBhvr>
                                        <p:cTn id="18" dur="1" fill="hold">
                                          <p:stCondLst>
                                            <p:cond delay="0"/>
                                          </p:stCondLst>
                                        </p:cTn>
                                        <p:tgtEl>
                                          <p:spTgt spid="15"/>
                                        </p:tgtEl>
                                        <p:attrNameLst>
                                          <p:attrName>style.visibility</p:attrName>
                                        </p:attrNameLst>
                                      </p:cBhvr>
                                      <p:to>
                                        <p:strVal val="visible"/>
                                      </p:to>
                                    </p:set>
                                    <p:animEffect transition="in" filter="dissolve">
                                      <p:cBhvr>
                                        <p:cTn id="19" dur="500"/>
                                        <p:tgtEl>
                                          <p:spTgt spid="15"/>
                                        </p:tgtEl>
                                      </p:cBhvr>
                                    </p:animEffect>
                                  </p:childTnLst>
                                </p:cTn>
                              </p:par>
                            </p:childTnLst>
                          </p:cTn>
                        </p:par>
                        <p:par>
                          <p:cTn id="20" fill="hold">
                            <p:stCondLst>
                              <p:cond delay="2050"/>
                            </p:stCondLst>
                            <p:childTnLst>
                              <p:par>
                                <p:cTn id="21" presetID="9" presetClass="entr" presetSubtype="0" fill="hold" nodeType="afterEffect">
                                  <p:stCondLst>
                                    <p:cond delay="10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par>
                          <p:cTn id="24" fill="hold">
                            <p:stCondLst>
                              <p:cond delay="2650"/>
                            </p:stCondLst>
                            <p:childTnLst>
                              <p:par>
                                <p:cTn id="25" presetID="9" presetClass="entr" presetSubtype="0" fill="hold" grpId="0" nodeType="afterEffect">
                                  <p:stCondLst>
                                    <p:cond delay="10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par>
                          <p:cTn id="28" fill="hold">
                            <p:stCondLst>
                              <p:cond delay="3250"/>
                            </p:stCondLst>
                            <p:childTnLst>
                              <p:par>
                                <p:cTn id="29" presetID="9" presetClass="entr" presetSubtype="0" fill="hold" grpId="0" nodeType="afterEffect">
                                  <p:stCondLst>
                                    <p:cond delay="100"/>
                                  </p:stCondLst>
                                  <p:childTnLst>
                                    <p:set>
                                      <p:cBhvr>
                                        <p:cTn id="30" dur="1" fill="hold">
                                          <p:stCondLst>
                                            <p:cond delay="0"/>
                                          </p:stCondLst>
                                        </p:cTn>
                                        <p:tgtEl>
                                          <p:spTgt spid="17"/>
                                        </p:tgtEl>
                                        <p:attrNameLst>
                                          <p:attrName>style.visibility</p:attrName>
                                        </p:attrNameLst>
                                      </p:cBhvr>
                                      <p:to>
                                        <p:strVal val="visible"/>
                                      </p:to>
                                    </p:set>
                                    <p:animEffect transition="in" filter="dissolve">
                                      <p:cBhvr>
                                        <p:cTn id="31" dur="500"/>
                                        <p:tgtEl>
                                          <p:spTgt spid="17"/>
                                        </p:tgtEl>
                                      </p:cBhvr>
                                    </p:animEffect>
                                  </p:childTnLst>
                                </p:cTn>
                              </p:par>
                            </p:childTnLst>
                          </p:cTn>
                        </p:par>
                        <p:par>
                          <p:cTn id="32" fill="hold">
                            <p:stCondLst>
                              <p:cond delay="3850"/>
                            </p:stCondLst>
                            <p:childTnLst>
                              <p:par>
                                <p:cTn id="33" presetID="9" presetClass="entr" presetSubtype="0" fill="hold" grpId="0" nodeType="afterEffect">
                                  <p:stCondLst>
                                    <p:cond delay="100"/>
                                  </p:stCondLst>
                                  <p:childTnLst>
                                    <p:set>
                                      <p:cBhvr>
                                        <p:cTn id="34" dur="1" fill="hold">
                                          <p:stCondLst>
                                            <p:cond delay="0"/>
                                          </p:stCondLst>
                                        </p:cTn>
                                        <p:tgtEl>
                                          <p:spTgt spid="18"/>
                                        </p:tgtEl>
                                        <p:attrNameLst>
                                          <p:attrName>style.visibility</p:attrName>
                                        </p:attrNameLst>
                                      </p:cBhvr>
                                      <p:to>
                                        <p:strVal val="visible"/>
                                      </p:to>
                                    </p:set>
                                    <p:animEffect transition="in" filter="dissolve">
                                      <p:cBhvr>
                                        <p:cTn id="35" dur="500"/>
                                        <p:tgtEl>
                                          <p:spTgt spid="18"/>
                                        </p:tgtEl>
                                      </p:cBhvr>
                                    </p:animEffect>
                                  </p:childTnLst>
                                </p:cTn>
                              </p:par>
                            </p:childTnLst>
                          </p:cTn>
                        </p:par>
                        <p:par>
                          <p:cTn id="36" fill="hold">
                            <p:stCondLst>
                              <p:cond delay="4450"/>
                            </p:stCondLst>
                            <p:childTnLst>
                              <p:par>
                                <p:cTn id="37" presetID="9" presetClass="entr" presetSubtype="0" fill="hold" grpId="0" nodeType="afterEffect">
                                  <p:stCondLst>
                                    <p:cond delay="100"/>
                                  </p:stCondLst>
                                  <p:childTnLst>
                                    <p:set>
                                      <p:cBhvr>
                                        <p:cTn id="38" dur="1" fill="hold">
                                          <p:stCondLst>
                                            <p:cond delay="0"/>
                                          </p:stCondLst>
                                        </p:cTn>
                                        <p:tgtEl>
                                          <p:spTgt spid="19"/>
                                        </p:tgtEl>
                                        <p:attrNameLst>
                                          <p:attrName>style.visibility</p:attrName>
                                        </p:attrNameLst>
                                      </p:cBhvr>
                                      <p:to>
                                        <p:strVal val="visible"/>
                                      </p:to>
                                    </p:set>
                                    <p:animEffect transition="in" filter="dissolve">
                                      <p:cBhvr>
                                        <p:cTn id="39" dur="500"/>
                                        <p:tgtEl>
                                          <p:spTgt spid="19"/>
                                        </p:tgtEl>
                                      </p:cBhvr>
                                    </p:animEffect>
                                  </p:childTnLst>
                                </p:cTn>
                              </p:par>
                            </p:childTnLst>
                          </p:cTn>
                        </p:par>
                        <p:par>
                          <p:cTn id="40" fill="hold">
                            <p:stCondLst>
                              <p:cond delay="5050"/>
                            </p:stCondLst>
                            <p:childTnLst>
                              <p:par>
                                <p:cTn id="41" presetID="9" presetClass="entr" presetSubtype="0" fill="hold" grpId="0" nodeType="afterEffect">
                                  <p:stCondLst>
                                    <p:cond delay="100"/>
                                  </p:stCondLst>
                                  <p:childTnLst>
                                    <p:set>
                                      <p:cBhvr>
                                        <p:cTn id="42" dur="1" fill="hold">
                                          <p:stCondLst>
                                            <p:cond delay="0"/>
                                          </p:stCondLst>
                                        </p:cTn>
                                        <p:tgtEl>
                                          <p:spTgt spid="20"/>
                                        </p:tgtEl>
                                        <p:attrNameLst>
                                          <p:attrName>style.visibility</p:attrName>
                                        </p:attrNameLst>
                                      </p:cBhvr>
                                      <p:to>
                                        <p:strVal val="visible"/>
                                      </p:to>
                                    </p:set>
                                    <p:animEffect transition="in" filter="dissolve">
                                      <p:cBhvr>
                                        <p:cTn id="43" dur="500"/>
                                        <p:tgtEl>
                                          <p:spTgt spid="20"/>
                                        </p:tgtEl>
                                      </p:cBhvr>
                                    </p:animEffect>
                                  </p:childTnLst>
                                </p:cTn>
                              </p:par>
                              <p:par>
                                <p:cTn id="44" presetID="53" presetClass="entr" presetSubtype="16" fill="hold" grpId="0" nodeType="withEffect">
                                  <p:stCondLst>
                                    <p:cond delay="200"/>
                                  </p:stCondLst>
                                  <p:childTnLst>
                                    <p:set>
                                      <p:cBhvr>
                                        <p:cTn id="45" dur="1" fill="hold">
                                          <p:stCondLst>
                                            <p:cond delay="0"/>
                                          </p:stCondLst>
                                        </p:cTn>
                                        <p:tgtEl>
                                          <p:spTgt spid="21">
                                            <p:txEl>
                                              <p:pRg st="0" end="0"/>
                                            </p:txEl>
                                          </p:spTgt>
                                        </p:tgtEl>
                                        <p:attrNameLst>
                                          <p:attrName>style.visibility</p:attrName>
                                        </p:attrNameLst>
                                      </p:cBhvr>
                                      <p:to>
                                        <p:strVal val="visible"/>
                                      </p:to>
                                    </p:set>
                                    <p:anim calcmode="lin" valueType="num">
                                      <p:cBhvr>
                                        <p:cTn id="46"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47"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8" dur="500"/>
                                        <p:tgtEl>
                                          <p:spTgt spid="21">
                                            <p:txEl>
                                              <p:pRg st="0" end="0"/>
                                            </p:txEl>
                                          </p:spTgt>
                                        </p:tgtEl>
                                      </p:cBhvr>
                                    </p:animEffect>
                                  </p:childTnLst>
                                </p:cTn>
                              </p:par>
                              <p:par>
                                <p:cTn id="49" presetID="23" presetClass="entr" presetSubtype="16" fill="hold" grpId="0" nodeType="withEffect">
                                  <p:stCondLst>
                                    <p:cond delay="200"/>
                                  </p:stCondLst>
                                  <p:childTnLst>
                                    <p:set>
                                      <p:cBhvr>
                                        <p:cTn id="50" dur="1" fill="hold">
                                          <p:stCondLst>
                                            <p:cond delay="0"/>
                                          </p:stCondLst>
                                        </p:cTn>
                                        <p:tgtEl>
                                          <p:spTgt spid="22">
                                            <p:txEl>
                                              <p:pRg st="0" end="0"/>
                                            </p:txEl>
                                          </p:spTgt>
                                        </p:tgtEl>
                                        <p:attrNameLst>
                                          <p:attrName>style.visibility</p:attrName>
                                        </p:attrNameLst>
                                      </p:cBhvr>
                                      <p:to>
                                        <p:strVal val="visible"/>
                                      </p:to>
                                    </p:set>
                                    <p:anim calcmode="lin" valueType="num">
                                      <p:cBhvr>
                                        <p:cTn id="51"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52" dur="500" fill="hold"/>
                                        <p:tgtEl>
                                          <p:spTgt spid="22">
                                            <p:txEl>
                                              <p:pRg st="0" end="0"/>
                                            </p:txEl>
                                          </p:spTgt>
                                        </p:tgtEl>
                                        <p:attrNameLst>
                                          <p:attrName>ppt_h</p:attrName>
                                        </p:attrNameLst>
                                      </p:cBhvr>
                                      <p:tavLst>
                                        <p:tav tm="0">
                                          <p:val>
                                            <p:fltVal val="0"/>
                                          </p:val>
                                        </p:tav>
                                        <p:tav tm="100000">
                                          <p:val>
                                            <p:strVal val="#ppt_h"/>
                                          </p:val>
                                        </p:tav>
                                      </p:tavLst>
                                    </p:anim>
                                  </p:childTnLst>
                                </p:cTn>
                              </p:par>
                              <p:par>
                                <p:cTn id="53" presetID="53" presetClass="entr" presetSubtype="16" fill="hold" grpId="0" nodeType="withEffect">
                                  <p:stCondLst>
                                    <p:cond delay="20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4">
                                            <p:txEl>
                                              <p:pRg st="0" end="0"/>
                                            </p:txEl>
                                          </p:spTgt>
                                        </p:tgtEl>
                                        <p:attrNameLst>
                                          <p:attrName>style.visibility</p:attrName>
                                        </p:attrNameLst>
                                      </p:cBhvr>
                                      <p:to>
                                        <p:strVal val="visible"/>
                                      </p:to>
                                    </p:set>
                                    <p:anim calcmode="lin" valueType="num">
                                      <p:cBhvr>
                                        <p:cTn id="60"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61" dur="500" fill="hold"/>
                                        <p:tgtEl>
                                          <p:spTgt spid="24">
                                            <p:txEl>
                                              <p:pRg st="0" end="0"/>
                                            </p:txEl>
                                          </p:spTgt>
                                        </p:tgtEl>
                                        <p:attrNameLst>
                                          <p:attrName>ppt_h</p:attrName>
                                        </p:attrNameLst>
                                      </p:cBhvr>
                                      <p:tavLst>
                                        <p:tav tm="0">
                                          <p:val>
                                            <p:fltVal val="0"/>
                                          </p:val>
                                        </p:tav>
                                        <p:tav tm="100000">
                                          <p:val>
                                            <p:strVal val="#ppt_h"/>
                                          </p:val>
                                        </p:tav>
                                      </p:tavLst>
                                    </p:anim>
                                    <p:animEffect transition="in" filter="fade">
                                      <p:cBhvr>
                                        <p:cTn id="62" dur="500"/>
                                        <p:tgtEl>
                                          <p:spTgt spid="24">
                                            <p:txEl>
                                              <p:pRg st="0" end="0"/>
                                            </p:txEl>
                                          </p:spTgt>
                                        </p:tgtEl>
                                      </p:cBhvr>
                                    </p:animEffect>
                                  </p:childTnLst>
                                </p:cTn>
                              </p:par>
                              <p:par>
                                <p:cTn id="63" presetID="53" presetClass="entr" presetSubtype="16" fill="hold" grpId="0" nodeType="withEffect">
                                  <p:stCondLst>
                                    <p:cond delay="200"/>
                                  </p:stCondLst>
                                  <p:childTnLst>
                                    <p:set>
                                      <p:cBhvr>
                                        <p:cTn id="64" dur="1" fill="hold">
                                          <p:stCondLst>
                                            <p:cond delay="0"/>
                                          </p:stCondLst>
                                        </p:cTn>
                                        <p:tgtEl>
                                          <p:spTgt spid="25">
                                            <p:txEl>
                                              <p:pRg st="0" end="0"/>
                                            </p:txEl>
                                          </p:spTgt>
                                        </p:tgtEl>
                                        <p:attrNameLst>
                                          <p:attrName>style.visibility</p:attrName>
                                        </p:attrNameLst>
                                      </p:cBhvr>
                                      <p:to>
                                        <p:strVal val="visible"/>
                                      </p:to>
                                    </p:set>
                                    <p:anim calcmode="lin" valueType="num">
                                      <p:cBhvr>
                                        <p:cTn id="65" dur="5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25">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25">
                                            <p:txEl>
                                              <p:pRg st="0" end="0"/>
                                            </p:txEl>
                                          </p:spTgt>
                                        </p:tgtEl>
                                      </p:cBhvr>
                                    </p:animEffect>
                                  </p:childTnLst>
                                </p:cTn>
                              </p:par>
                              <p:par>
                                <p:cTn id="68" presetID="23" presetClass="entr" presetSubtype="16" fill="hold" grpId="0" nodeType="withEffect">
                                  <p:stCondLst>
                                    <p:cond delay="200"/>
                                  </p:stCondLst>
                                  <p:childTnLst>
                                    <p:set>
                                      <p:cBhvr>
                                        <p:cTn id="69" dur="1" fill="hold">
                                          <p:stCondLst>
                                            <p:cond delay="0"/>
                                          </p:stCondLst>
                                        </p:cTn>
                                        <p:tgtEl>
                                          <p:spTgt spid="26">
                                            <p:txEl>
                                              <p:pRg st="0" end="0"/>
                                            </p:txEl>
                                          </p:spTgt>
                                        </p:tgtEl>
                                        <p:attrNameLst>
                                          <p:attrName>style.visibility</p:attrName>
                                        </p:attrNameLst>
                                      </p:cBhvr>
                                      <p:to>
                                        <p:strVal val="visible"/>
                                      </p:to>
                                    </p:set>
                                    <p:anim calcmode="lin" valueType="num">
                                      <p:cBhvr>
                                        <p:cTn id="70" dur="5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26">
                                            <p:txEl>
                                              <p:pRg st="0" end="0"/>
                                            </p:txEl>
                                          </p:spTgt>
                                        </p:tgtEl>
                                        <p:attrNameLst>
                                          <p:attrName>ppt_h</p:attrName>
                                        </p:attrNameLst>
                                      </p:cBhvr>
                                      <p:tavLst>
                                        <p:tav tm="0">
                                          <p:val>
                                            <p:fltVal val="0"/>
                                          </p:val>
                                        </p:tav>
                                        <p:tav tm="100000">
                                          <p:val>
                                            <p:strVal val="#ppt_h"/>
                                          </p:val>
                                        </p:tav>
                                      </p:tavLst>
                                    </p:anim>
                                  </p:childTnLst>
                                </p:cTn>
                              </p:par>
                              <p:par>
                                <p:cTn id="72" presetID="53" presetClass="entr" presetSubtype="16" fill="hold" grpId="0" nodeType="withEffect">
                                  <p:stCondLst>
                                    <p:cond delay="200"/>
                                  </p:stCondLst>
                                  <p:childTnLst>
                                    <p:set>
                                      <p:cBhvr>
                                        <p:cTn id="73" dur="1" fill="hold">
                                          <p:stCondLst>
                                            <p:cond delay="0"/>
                                          </p:stCondLst>
                                        </p:cTn>
                                        <p:tgtEl>
                                          <p:spTgt spid="27"/>
                                        </p:tgtEl>
                                        <p:attrNameLst>
                                          <p:attrName>style.visibility</p:attrName>
                                        </p:attrNameLst>
                                      </p:cBhvr>
                                      <p:to>
                                        <p:strVal val="visible"/>
                                      </p:to>
                                    </p:set>
                                    <p:anim calcmode="lin" valueType="num">
                                      <p:cBhvr>
                                        <p:cTn id="74" dur="500" fill="hold"/>
                                        <p:tgtEl>
                                          <p:spTgt spid="27"/>
                                        </p:tgtEl>
                                        <p:attrNameLst>
                                          <p:attrName>ppt_w</p:attrName>
                                        </p:attrNameLst>
                                      </p:cBhvr>
                                      <p:tavLst>
                                        <p:tav tm="0">
                                          <p:val>
                                            <p:fltVal val="0"/>
                                          </p:val>
                                        </p:tav>
                                        <p:tav tm="100000">
                                          <p:val>
                                            <p:strVal val="#ppt_w"/>
                                          </p:val>
                                        </p:tav>
                                      </p:tavLst>
                                    </p:anim>
                                    <p:anim calcmode="lin" valueType="num">
                                      <p:cBhvr>
                                        <p:cTn id="75" dur="500" fill="hold"/>
                                        <p:tgtEl>
                                          <p:spTgt spid="27"/>
                                        </p:tgtEl>
                                        <p:attrNameLst>
                                          <p:attrName>ppt_h</p:attrName>
                                        </p:attrNameLst>
                                      </p:cBhvr>
                                      <p:tavLst>
                                        <p:tav tm="0">
                                          <p:val>
                                            <p:fltVal val="0"/>
                                          </p:val>
                                        </p:tav>
                                        <p:tav tm="100000">
                                          <p:val>
                                            <p:strVal val="#ppt_h"/>
                                          </p:val>
                                        </p:tav>
                                      </p:tavLst>
                                    </p:anim>
                                    <p:animEffect transition="in" filter="fade">
                                      <p:cBhvr>
                                        <p:cTn id="76" dur="500"/>
                                        <p:tgtEl>
                                          <p:spTgt spid="27"/>
                                        </p:tgtEl>
                                      </p:cBhvr>
                                    </p:animEffect>
                                  </p:childTnLst>
                                </p:cTn>
                              </p:par>
                              <p:par>
                                <p:cTn id="77" presetID="53" presetClass="entr" presetSubtype="16" fill="hold" grpId="0" nodeType="withEffect">
                                  <p:stCondLst>
                                    <p:cond delay="2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p:cTn id="79" dur="5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80" dur="500" fill="hold"/>
                                        <p:tgtEl>
                                          <p:spTgt spid="28">
                                            <p:txEl>
                                              <p:pRg st="0" end="0"/>
                                            </p:txEl>
                                          </p:spTgt>
                                        </p:tgtEl>
                                        <p:attrNameLst>
                                          <p:attrName>ppt_h</p:attrName>
                                        </p:attrNameLst>
                                      </p:cBhvr>
                                      <p:tavLst>
                                        <p:tav tm="0">
                                          <p:val>
                                            <p:fltVal val="0"/>
                                          </p:val>
                                        </p:tav>
                                        <p:tav tm="100000">
                                          <p:val>
                                            <p:strVal val="#ppt_h"/>
                                          </p:val>
                                        </p:tav>
                                      </p:tavLst>
                                    </p:anim>
                                    <p:animEffect transition="in" filter="fade">
                                      <p:cBhvr>
                                        <p:cTn id="81" dur="500"/>
                                        <p:tgtEl>
                                          <p:spTgt spid="28">
                                            <p:txEl>
                                              <p:pRg st="0" end="0"/>
                                            </p:txEl>
                                          </p:spTgt>
                                        </p:tgtEl>
                                      </p:cBhvr>
                                    </p:animEffect>
                                  </p:childTnLst>
                                </p:cTn>
                              </p:par>
                              <p:par>
                                <p:cTn id="82" presetID="53" presetClass="entr" presetSubtype="16" fill="hold" grpId="0" nodeType="withEffect">
                                  <p:stCondLst>
                                    <p:cond delay="20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p:cTn id="84"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85"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86" dur="500"/>
                                        <p:tgtEl>
                                          <p:spTgt spid="29">
                                            <p:txEl>
                                              <p:pRg st="0" end="0"/>
                                            </p:txEl>
                                          </p:spTgt>
                                        </p:tgtEl>
                                      </p:cBhvr>
                                    </p:animEffect>
                                  </p:childTnLst>
                                </p:cTn>
                              </p:par>
                              <p:par>
                                <p:cTn id="87" presetID="23" presetClass="entr" presetSubtype="16" fill="hold" grpId="0" nodeType="withEffect">
                                  <p:stCondLst>
                                    <p:cond delay="200"/>
                                  </p:stCondLst>
                                  <p:childTnLst>
                                    <p:set>
                                      <p:cBhvr>
                                        <p:cTn id="88" dur="1" fill="hold">
                                          <p:stCondLst>
                                            <p:cond delay="0"/>
                                          </p:stCondLst>
                                        </p:cTn>
                                        <p:tgtEl>
                                          <p:spTgt spid="30">
                                            <p:txEl>
                                              <p:pRg st="0" end="0"/>
                                            </p:txEl>
                                          </p:spTgt>
                                        </p:tgtEl>
                                        <p:attrNameLst>
                                          <p:attrName>style.visibility</p:attrName>
                                        </p:attrNameLst>
                                      </p:cBhvr>
                                      <p:to>
                                        <p:strVal val="visible"/>
                                      </p:to>
                                    </p:set>
                                    <p:anim calcmode="lin" valueType="num">
                                      <p:cBhvr>
                                        <p:cTn id="89"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90" dur="500" fill="hold"/>
                                        <p:tgtEl>
                                          <p:spTgt spid="30">
                                            <p:txEl>
                                              <p:pRg st="0" end="0"/>
                                            </p:txEl>
                                          </p:spTgt>
                                        </p:tgtEl>
                                        <p:attrNameLst>
                                          <p:attrName>ppt_h</p:attrName>
                                        </p:attrNameLst>
                                      </p:cBhvr>
                                      <p:tavLst>
                                        <p:tav tm="0">
                                          <p:val>
                                            <p:fltVal val="0"/>
                                          </p:val>
                                        </p:tav>
                                        <p:tav tm="100000">
                                          <p:val>
                                            <p:strVal val="#ppt_h"/>
                                          </p:val>
                                        </p:tav>
                                      </p:tavLst>
                                    </p:anim>
                                  </p:childTnLst>
                                </p:cTn>
                              </p:par>
                              <p:par>
                                <p:cTn id="91" presetID="53" presetClass="entr" presetSubtype="16" fill="hold" grpId="0" nodeType="withEffect">
                                  <p:stCondLst>
                                    <p:cond delay="200"/>
                                  </p:stCondLst>
                                  <p:childTnLst>
                                    <p:set>
                                      <p:cBhvr>
                                        <p:cTn id="92" dur="1" fill="hold">
                                          <p:stCondLst>
                                            <p:cond delay="0"/>
                                          </p:stCondLst>
                                        </p:cTn>
                                        <p:tgtEl>
                                          <p:spTgt spid="31"/>
                                        </p:tgtEl>
                                        <p:attrNameLst>
                                          <p:attrName>style.visibility</p:attrName>
                                        </p:attrNameLst>
                                      </p:cBhvr>
                                      <p:to>
                                        <p:strVal val="visible"/>
                                      </p:to>
                                    </p:set>
                                    <p:anim calcmode="lin" valueType="num">
                                      <p:cBhvr>
                                        <p:cTn id="93" dur="500" fill="hold"/>
                                        <p:tgtEl>
                                          <p:spTgt spid="31"/>
                                        </p:tgtEl>
                                        <p:attrNameLst>
                                          <p:attrName>ppt_w</p:attrName>
                                        </p:attrNameLst>
                                      </p:cBhvr>
                                      <p:tavLst>
                                        <p:tav tm="0">
                                          <p:val>
                                            <p:fltVal val="0"/>
                                          </p:val>
                                        </p:tav>
                                        <p:tav tm="100000">
                                          <p:val>
                                            <p:strVal val="#ppt_w"/>
                                          </p:val>
                                        </p:tav>
                                      </p:tavLst>
                                    </p:anim>
                                    <p:anim calcmode="lin" valueType="num">
                                      <p:cBhvr>
                                        <p:cTn id="94" dur="500" fill="hold"/>
                                        <p:tgtEl>
                                          <p:spTgt spid="31"/>
                                        </p:tgtEl>
                                        <p:attrNameLst>
                                          <p:attrName>ppt_h</p:attrName>
                                        </p:attrNameLst>
                                      </p:cBhvr>
                                      <p:tavLst>
                                        <p:tav tm="0">
                                          <p:val>
                                            <p:fltVal val="0"/>
                                          </p:val>
                                        </p:tav>
                                        <p:tav tm="100000">
                                          <p:val>
                                            <p:strVal val="#ppt_h"/>
                                          </p:val>
                                        </p:tav>
                                      </p:tavLst>
                                    </p:anim>
                                    <p:animEffect transition="in" filter="fade">
                                      <p:cBhvr>
                                        <p:cTn id="95" dur="500"/>
                                        <p:tgtEl>
                                          <p:spTgt spid="31"/>
                                        </p:tgtEl>
                                      </p:cBhvr>
                                    </p:animEffect>
                                  </p:childTnLst>
                                </p:cTn>
                              </p:par>
                              <p:par>
                                <p:cTn id="96" presetID="53" presetClass="entr" presetSubtype="16" fill="hold" grpId="0" nodeType="withEffect">
                                  <p:stCondLst>
                                    <p:cond delay="200"/>
                                  </p:stCondLst>
                                  <p:childTnLst>
                                    <p:set>
                                      <p:cBhvr>
                                        <p:cTn id="97" dur="1" fill="hold">
                                          <p:stCondLst>
                                            <p:cond delay="0"/>
                                          </p:stCondLst>
                                        </p:cTn>
                                        <p:tgtEl>
                                          <p:spTgt spid="32">
                                            <p:txEl>
                                              <p:pRg st="0" end="0"/>
                                            </p:txEl>
                                          </p:spTgt>
                                        </p:tgtEl>
                                        <p:attrNameLst>
                                          <p:attrName>style.visibility</p:attrName>
                                        </p:attrNameLst>
                                      </p:cBhvr>
                                      <p:to>
                                        <p:strVal val="visible"/>
                                      </p:to>
                                    </p:set>
                                    <p:anim calcmode="lin" valueType="num">
                                      <p:cBhvr>
                                        <p:cTn id="98"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99"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100" dur="500"/>
                                        <p:tgtEl>
                                          <p:spTgt spid="32">
                                            <p:txEl>
                                              <p:pRg st="0" end="0"/>
                                            </p:txEl>
                                          </p:spTgt>
                                        </p:tgtEl>
                                      </p:cBhvr>
                                    </p:animEffect>
                                  </p:childTnLst>
                                </p:cTn>
                              </p:par>
                              <p:par>
                                <p:cTn id="101" presetID="53" presetClass="entr" presetSubtype="16" fill="hold" grpId="0" nodeType="withEffect">
                                  <p:stCondLst>
                                    <p:cond delay="200"/>
                                  </p:stCondLst>
                                  <p:childTnLst>
                                    <p:set>
                                      <p:cBhvr>
                                        <p:cTn id="102" dur="1" fill="hold">
                                          <p:stCondLst>
                                            <p:cond delay="0"/>
                                          </p:stCondLst>
                                        </p:cTn>
                                        <p:tgtEl>
                                          <p:spTgt spid="33">
                                            <p:txEl>
                                              <p:pRg st="0" end="0"/>
                                            </p:txEl>
                                          </p:spTgt>
                                        </p:tgtEl>
                                        <p:attrNameLst>
                                          <p:attrName>style.visibility</p:attrName>
                                        </p:attrNameLst>
                                      </p:cBhvr>
                                      <p:to>
                                        <p:strVal val="visible"/>
                                      </p:to>
                                    </p:set>
                                    <p:anim calcmode="lin" valueType="num">
                                      <p:cBhvr>
                                        <p:cTn id="103"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104"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105" dur="500"/>
                                        <p:tgtEl>
                                          <p:spTgt spid="33">
                                            <p:txEl>
                                              <p:pRg st="0" end="0"/>
                                            </p:txEl>
                                          </p:spTgt>
                                        </p:tgtEl>
                                      </p:cBhvr>
                                    </p:animEffect>
                                  </p:childTnLst>
                                </p:cTn>
                              </p:par>
                              <p:par>
                                <p:cTn id="106" presetID="23" presetClass="entr" presetSubtype="16" fill="hold" grpId="0" nodeType="withEffect">
                                  <p:stCondLst>
                                    <p:cond delay="200"/>
                                  </p:stCondLst>
                                  <p:childTnLst>
                                    <p:set>
                                      <p:cBhvr>
                                        <p:cTn id="107" dur="1" fill="hold">
                                          <p:stCondLst>
                                            <p:cond delay="0"/>
                                          </p:stCondLst>
                                        </p:cTn>
                                        <p:tgtEl>
                                          <p:spTgt spid="34">
                                            <p:txEl>
                                              <p:pRg st="0" end="0"/>
                                            </p:txEl>
                                          </p:spTgt>
                                        </p:tgtEl>
                                        <p:attrNameLst>
                                          <p:attrName>style.visibility</p:attrName>
                                        </p:attrNameLst>
                                      </p:cBhvr>
                                      <p:to>
                                        <p:strVal val="visible"/>
                                      </p:to>
                                    </p:set>
                                    <p:anim calcmode="lin" valueType="num">
                                      <p:cBhvr>
                                        <p:cTn id="108"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109" dur="500" fill="hold"/>
                                        <p:tgtEl>
                                          <p:spTgt spid="34">
                                            <p:txEl>
                                              <p:pRg st="0" end="0"/>
                                            </p:txEl>
                                          </p:spTgt>
                                        </p:tgtEl>
                                        <p:attrNameLst>
                                          <p:attrName>ppt_h</p:attrName>
                                        </p:attrNameLst>
                                      </p:cBhvr>
                                      <p:tavLst>
                                        <p:tav tm="0">
                                          <p:val>
                                            <p:fltVal val="0"/>
                                          </p:val>
                                        </p:tav>
                                        <p:tav tm="100000">
                                          <p:val>
                                            <p:strVal val="#ppt_h"/>
                                          </p:val>
                                        </p:tav>
                                      </p:tavLst>
                                    </p:anim>
                                  </p:childTnLst>
                                </p:cTn>
                              </p:par>
                              <p:par>
                                <p:cTn id="110" presetID="53" presetClass="entr" presetSubtype="16" fill="hold" grpId="0" nodeType="withEffect">
                                  <p:stCondLst>
                                    <p:cond delay="200"/>
                                  </p:stCondLst>
                                  <p:childTnLst>
                                    <p:set>
                                      <p:cBhvr>
                                        <p:cTn id="111" dur="1" fill="hold">
                                          <p:stCondLst>
                                            <p:cond delay="0"/>
                                          </p:stCondLst>
                                        </p:cTn>
                                        <p:tgtEl>
                                          <p:spTgt spid="35"/>
                                        </p:tgtEl>
                                        <p:attrNameLst>
                                          <p:attrName>style.visibility</p:attrName>
                                        </p:attrNameLst>
                                      </p:cBhvr>
                                      <p:to>
                                        <p:strVal val="visible"/>
                                      </p:to>
                                    </p:set>
                                    <p:anim calcmode="lin" valueType="num">
                                      <p:cBhvr>
                                        <p:cTn id="112" dur="500" fill="hold"/>
                                        <p:tgtEl>
                                          <p:spTgt spid="35"/>
                                        </p:tgtEl>
                                        <p:attrNameLst>
                                          <p:attrName>ppt_w</p:attrName>
                                        </p:attrNameLst>
                                      </p:cBhvr>
                                      <p:tavLst>
                                        <p:tav tm="0">
                                          <p:val>
                                            <p:fltVal val="0"/>
                                          </p:val>
                                        </p:tav>
                                        <p:tav tm="100000">
                                          <p:val>
                                            <p:strVal val="#ppt_w"/>
                                          </p:val>
                                        </p:tav>
                                      </p:tavLst>
                                    </p:anim>
                                    <p:anim calcmode="lin" valueType="num">
                                      <p:cBhvr>
                                        <p:cTn id="113" dur="500" fill="hold"/>
                                        <p:tgtEl>
                                          <p:spTgt spid="35"/>
                                        </p:tgtEl>
                                        <p:attrNameLst>
                                          <p:attrName>ppt_h</p:attrName>
                                        </p:attrNameLst>
                                      </p:cBhvr>
                                      <p:tavLst>
                                        <p:tav tm="0">
                                          <p:val>
                                            <p:fltVal val="0"/>
                                          </p:val>
                                        </p:tav>
                                        <p:tav tm="100000">
                                          <p:val>
                                            <p:strVal val="#ppt_h"/>
                                          </p:val>
                                        </p:tav>
                                      </p:tavLst>
                                    </p:anim>
                                    <p:animEffect transition="in" filter="fade">
                                      <p:cBhvr>
                                        <p:cTn id="114" dur="500"/>
                                        <p:tgtEl>
                                          <p:spTgt spid="35"/>
                                        </p:tgtEl>
                                      </p:cBhvr>
                                    </p:animEffect>
                                  </p:childTnLst>
                                </p:cTn>
                              </p:par>
                              <p:par>
                                <p:cTn id="115" presetID="53" presetClass="entr" presetSubtype="16" fill="hold" grpId="0" nodeType="withEffect">
                                  <p:stCondLst>
                                    <p:cond delay="200"/>
                                  </p:stCondLst>
                                  <p:childTnLst>
                                    <p:set>
                                      <p:cBhvr>
                                        <p:cTn id="116" dur="1" fill="hold">
                                          <p:stCondLst>
                                            <p:cond delay="0"/>
                                          </p:stCondLst>
                                        </p:cTn>
                                        <p:tgtEl>
                                          <p:spTgt spid="36">
                                            <p:txEl>
                                              <p:pRg st="0" end="0"/>
                                            </p:txEl>
                                          </p:spTgt>
                                        </p:tgtEl>
                                        <p:attrNameLst>
                                          <p:attrName>style.visibility</p:attrName>
                                        </p:attrNameLst>
                                      </p:cBhvr>
                                      <p:to>
                                        <p:strVal val="visible"/>
                                      </p:to>
                                    </p:set>
                                    <p:anim calcmode="lin" valueType="num">
                                      <p:cBhvr>
                                        <p:cTn id="117" dur="5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118" dur="5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119"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animBg="1"/>
      <p:bldP spid="16" grpId="0" animBg="1"/>
      <p:bldP spid="17" grpId="0" autoUpdateAnimBg="0"/>
      <p:bldP spid="18" grpId="0" autoUpdateAnimBg="0"/>
      <p:bldP spid="19" grpId="0" autoUpdateAnimBg="0"/>
      <p:bldP spid="20" grpId="0" autoUpdateAnimBg="0"/>
      <p:bldP spid="21" grpId="0" build="p">
        <p:tmplLst>
          <p:tmpl lvl="1">
            <p:tnLst>
              <p:par>
                <p:cTn presetID="53" presetClass="entr" presetSubtype="16"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build="p">
        <p:tmplLst>
          <p:tmpl lvl="1">
            <p:tnLst>
              <p:par>
                <p:cTn presetID="23" presetClass="entr" presetSubtype="16" fill="hold" nodeType="withEffect">
                  <p:stCondLst>
                    <p:cond delay="20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childTnLst>
                </p:cTn>
              </p:par>
            </p:tnLst>
          </p:tmpl>
        </p:tmplLst>
      </p:bldP>
      <p:bldP spid="23" grpId="0" animBg="1"/>
      <p:bldP spid="24" grpId="0" build="p">
        <p:tmplLst>
          <p:tmpl lvl="1">
            <p:tnLst>
              <p:par>
                <p:cTn presetID="53" presetClass="entr" presetSubtype="16" fill="hold" nodeType="withEffect">
                  <p:stCondLst>
                    <p:cond delay="200"/>
                  </p:stCondLst>
                  <p:childTnLst>
                    <p:set>
                      <p:cBhvr>
                        <p:cTn dur="1" fill="hold">
                          <p:stCondLst>
                            <p:cond delay="0"/>
                          </p:stCondLst>
                        </p:cTn>
                        <p:tgtEl>
                          <p:spTgt spid="24"/>
                        </p:tgtEl>
                        <p:attrNameLst>
                          <p:attrName>style.visibility</p:attrName>
                        </p:attrNameLst>
                      </p:cBhvr>
                      <p:to>
                        <p:strVal val="visible"/>
                      </p:to>
                    </p:set>
                    <p:anim calcmode="lin" valueType="num">
                      <p:cBhvr>
                        <p:cTn dur="500" fill="hold"/>
                        <p:tgtEl>
                          <p:spTgt spid="24"/>
                        </p:tgtEl>
                        <p:attrNameLst>
                          <p:attrName>ppt_w</p:attrName>
                        </p:attrNameLst>
                      </p:cBhvr>
                      <p:tavLst>
                        <p:tav tm="0">
                          <p:val>
                            <p:fltVal val="0"/>
                          </p:val>
                        </p:tav>
                        <p:tav tm="100000">
                          <p:val>
                            <p:strVal val="#ppt_w"/>
                          </p:val>
                        </p:tav>
                      </p:tavLst>
                    </p:anim>
                    <p:anim calcmode="lin" valueType="num">
                      <p:cBhvr>
                        <p:cTn dur="500" fill="hold"/>
                        <p:tgtEl>
                          <p:spTgt spid="24"/>
                        </p:tgtEl>
                        <p:attrNameLst>
                          <p:attrName>ppt_h</p:attrName>
                        </p:attrNameLst>
                      </p:cBhvr>
                      <p:tavLst>
                        <p:tav tm="0">
                          <p:val>
                            <p:fltVal val="0"/>
                          </p:val>
                        </p:tav>
                        <p:tav tm="100000">
                          <p:val>
                            <p:strVal val="#ppt_h"/>
                          </p:val>
                        </p:tav>
                      </p:tavLst>
                    </p:anim>
                    <p:animEffect transition="in" filter="fade">
                      <p:cBhvr>
                        <p:cTn dur="500"/>
                        <p:tgtEl>
                          <p:spTgt spid="24"/>
                        </p:tgtEl>
                      </p:cBhvr>
                    </p:animEffect>
                  </p:childTnLst>
                </p:cTn>
              </p:par>
            </p:tnLst>
          </p:tmpl>
        </p:tmplLst>
      </p:bldP>
      <p:bldP spid="25" grpId="0" build="p">
        <p:tmplLst>
          <p:tmpl lvl="1">
            <p:tnLst>
              <p:par>
                <p:cTn presetID="53" presetClass="entr" presetSubtype="16"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p:cTn dur="500" fill="hold"/>
                        <p:tgtEl>
                          <p:spTgt spid="25"/>
                        </p:tgtEl>
                        <p:attrNameLst>
                          <p:attrName>ppt_w</p:attrName>
                        </p:attrNameLst>
                      </p:cBhvr>
                      <p:tavLst>
                        <p:tav tm="0">
                          <p:val>
                            <p:fltVal val="0"/>
                          </p:val>
                        </p:tav>
                        <p:tav tm="100000">
                          <p:val>
                            <p:strVal val="#ppt_w"/>
                          </p:val>
                        </p:tav>
                      </p:tavLst>
                    </p:anim>
                    <p:anim calcmode="lin" valueType="num">
                      <p:cBhvr>
                        <p:cTn dur="500" fill="hold"/>
                        <p:tgtEl>
                          <p:spTgt spid="25"/>
                        </p:tgtEl>
                        <p:attrNameLst>
                          <p:attrName>ppt_h</p:attrName>
                        </p:attrNameLst>
                      </p:cBhvr>
                      <p:tavLst>
                        <p:tav tm="0">
                          <p:val>
                            <p:fltVal val="0"/>
                          </p:val>
                        </p:tav>
                        <p:tav tm="100000">
                          <p:val>
                            <p:strVal val="#ppt_h"/>
                          </p:val>
                        </p:tav>
                      </p:tavLst>
                    </p:anim>
                    <p:animEffect transition="in" filter="fade">
                      <p:cBhvr>
                        <p:cTn dur="500"/>
                        <p:tgtEl>
                          <p:spTgt spid="25"/>
                        </p:tgtEl>
                      </p:cBhvr>
                    </p:animEffect>
                  </p:childTnLst>
                </p:cTn>
              </p:par>
            </p:tnLst>
          </p:tmpl>
        </p:tmplLst>
      </p:bldP>
      <p:bldP spid="26" grpId="0" build="p">
        <p:tmplLst>
          <p:tmpl lvl="1">
            <p:tnLst>
              <p:par>
                <p:cTn presetID="23" presetClass="entr" presetSubtype="16" fill="hold" nodeType="withEffect">
                  <p:stCondLst>
                    <p:cond delay="200"/>
                  </p:stCondLst>
                  <p:childTnLst>
                    <p:set>
                      <p:cBhvr>
                        <p:cTn dur="1" fill="hold">
                          <p:stCondLst>
                            <p:cond delay="0"/>
                          </p:stCondLst>
                        </p:cTn>
                        <p:tgtEl>
                          <p:spTgt spid="26"/>
                        </p:tgtEl>
                        <p:attrNameLst>
                          <p:attrName>style.visibility</p:attrName>
                        </p:attrNameLst>
                      </p:cBhvr>
                      <p:to>
                        <p:strVal val="visible"/>
                      </p:to>
                    </p:set>
                    <p:anim calcmode="lin" valueType="num">
                      <p:cBhvr>
                        <p:cTn dur="500" fill="hold"/>
                        <p:tgtEl>
                          <p:spTgt spid="26"/>
                        </p:tgtEl>
                        <p:attrNameLst>
                          <p:attrName>ppt_w</p:attrName>
                        </p:attrNameLst>
                      </p:cBhvr>
                      <p:tavLst>
                        <p:tav tm="0">
                          <p:val>
                            <p:fltVal val="0"/>
                          </p:val>
                        </p:tav>
                        <p:tav tm="100000">
                          <p:val>
                            <p:strVal val="#ppt_w"/>
                          </p:val>
                        </p:tav>
                      </p:tavLst>
                    </p:anim>
                    <p:anim calcmode="lin" valueType="num">
                      <p:cBhvr>
                        <p:cTn dur="500" fill="hold"/>
                        <p:tgtEl>
                          <p:spTgt spid="26"/>
                        </p:tgtEl>
                        <p:attrNameLst>
                          <p:attrName>ppt_h</p:attrName>
                        </p:attrNameLst>
                      </p:cBhvr>
                      <p:tavLst>
                        <p:tav tm="0">
                          <p:val>
                            <p:fltVal val="0"/>
                          </p:val>
                        </p:tav>
                        <p:tav tm="100000">
                          <p:val>
                            <p:strVal val="#ppt_h"/>
                          </p:val>
                        </p:tav>
                      </p:tavLst>
                    </p:anim>
                  </p:childTnLst>
                </p:cTn>
              </p:par>
            </p:tnLst>
          </p:tmpl>
        </p:tmplLst>
      </p:bldP>
      <p:bldP spid="27" grpId="0" animBg="1"/>
      <p:bldP spid="28" grpId="0" build="p">
        <p:tmplLst>
          <p:tmpl lvl="1">
            <p:tnLst>
              <p:par>
                <p:cTn presetID="53" presetClass="entr" presetSubtype="16"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 calcmode="lin" valueType="num">
                      <p:cBhvr>
                        <p:cTn dur="500" fill="hold"/>
                        <p:tgtEl>
                          <p:spTgt spid="28"/>
                        </p:tgtEl>
                        <p:attrNameLst>
                          <p:attrName>ppt_w</p:attrName>
                        </p:attrNameLst>
                      </p:cBhvr>
                      <p:tavLst>
                        <p:tav tm="0">
                          <p:val>
                            <p:fltVal val="0"/>
                          </p:val>
                        </p:tav>
                        <p:tav tm="100000">
                          <p:val>
                            <p:strVal val="#ppt_w"/>
                          </p:val>
                        </p:tav>
                      </p:tavLst>
                    </p:anim>
                    <p:anim calcmode="lin" valueType="num">
                      <p:cBhvr>
                        <p:cTn dur="500" fill="hold"/>
                        <p:tgtEl>
                          <p:spTgt spid="28"/>
                        </p:tgtEl>
                        <p:attrNameLst>
                          <p:attrName>ppt_h</p:attrName>
                        </p:attrNameLst>
                      </p:cBhvr>
                      <p:tavLst>
                        <p:tav tm="0">
                          <p:val>
                            <p:fltVal val="0"/>
                          </p:val>
                        </p:tav>
                        <p:tav tm="100000">
                          <p:val>
                            <p:strVal val="#ppt_h"/>
                          </p:val>
                        </p:tav>
                      </p:tavLst>
                    </p:anim>
                    <p:animEffect transition="in" filter="fade">
                      <p:cBhvr>
                        <p:cTn dur="500"/>
                        <p:tgtEl>
                          <p:spTgt spid="28"/>
                        </p:tgtEl>
                      </p:cBhvr>
                    </p:animEffect>
                  </p:childTnLst>
                </p:cTn>
              </p:par>
            </p:tnLst>
          </p:tmpl>
        </p:tmplLst>
      </p:bldP>
      <p:bldP spid="29" grpId="0" build="p">
        <p:tmplLst>
          <p:tmpl lvl="1">
            <p:tnLst>
              <p:par>
                <p:cTn presetID="53" presetClass="entr" presetSubtype="16" fill="hold" nodeType="withEffect">
                  <p:stCondLst>
                    <p:cond delay="2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23" presetClass="entr" presetSubtype="16" fill="hold" nodeType="withEffect">
                  <p:stCondLst>
                    <p:cond delay="2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childTnLst>
                </p:cTn>
              </p:par>
            </p:tnLst>
          </p:tmpl>
        </p:tmplLst>
      </p:bldP>
      <p:bldP spid="31" grpId="0" animBg="1"/>
      <p:bldP spid="32" grpId="0" build="p">
        <p:tmplLst>
          <p:tmpl lvl="1">
            <p:tnLst>
              <p:par>
                <p:cTn presetID="53" presetClass="entr" presetSubtype="16"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withEffect">
                  <p:stCondLst>
                    <p:cond delay="200"/>
                  </p:stCondLst>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23" presetClass="entr" presetSubtype="16" fill="hold" nodeType="withEffect">
                  <p:stCondLst>
                    <p:cond delay="200"/>
                  </p:stCondLst>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childTnLst>
                </p:cTn>
              </p:par>
            </p:tnLst>
          </p:tmpl>
        </p:tmplLst>
      </p:bldP>
      <p:bldP spid="35" grpId="0" animBg="1"/>
      <p:bldP spid="36" grpId="0" build="p">
        <p:tmplLst>
          <p:tmpl lvl="1">
            <p:tnLst>
              <p:par>
                <p:cTn presetID="53" presetClass="entr" presetSubtype="16" fill="hold" nodeType="withEffect">
                  <p:stCondLst>
                    <p:cond delay="200"/>
                  </p:stCondLst>
                  <p:childTnLst>
                    <p:set>
                      <p:cBhvr>
                        <p:cTn dur="1" fill="hold">
                          <p:stCondLst>
                            <p:cond delay="0"/>
                          </p:stCondLst>
                        </p:cTn>
                        <p:tgtEl>
                          <p:spTgt spid="36"/>
                        </p:tgtEl>
                        <p:attrNameLst>
                          <p:attrName>style.visibility</p:attrName>
                        </p:attrNameLst>
                      </p:cBhvr>
                      <p:to>
                        <p:strVal val="visible"/>
                      </p:to>
                    </p:set>
                    <p:anim calcmode="lin" valueType="num">
                      <p:cBhvr>
                        <p:cTn dur="500" fill="hold"/>
                        <p:tgtEl>
                          <p:spTgt spid="36"/>
                        </p:tgtEl>
                        <p:attrNameLst>
                          <p:attrName>ppt_w</p:attrName>
                        </p:attrNameLst>
                      </p:cBhvr>
                      <p:tavLst>
                        <p:tav tm="0">
                          <p:val>
                            <p:fltVal val="0"/>
                          </p:val>
                        </p:tav>
                        <p:tav tm="100000">
                          <p:val>
                            <p:strVal val="#ppt_w"/>
                          </p:val>
                        </p:tav>
                      </p:tavLst>
                    </p:anim>
                    <p:anim calcmode="lin" valueType="num">
                      <p:cBhvr>
                        <p:cTn dur="500" fill="hold"/>
                        <p:tgtEl>
                          <p:spTgt spid="36"/>
                        </p:tgtEl>
                        <p:attrNameLst>
                          <p:attrName>ppt_h</p:attrName>
                        </p:attrNameLst>
                      </p:cBhvr>
                      <p:tavLst>
                        <p:tav tm="0">
                          <p:val>
                            <p:fltVal val="0"/>
                          </p:val>
                        </p:tav>
                        <p:tav tm="100000">
                          <p:val>
                            <p:strVal val="#ppt_h"/>
                          </p:val>
                        </p:tav>
                      </p:tavLst>
                    </p:anim>
                    <p:animEffect transition="in" filter="fade">
                      <p:cBhvr>
                        <p:cTn dur="500"/>
                        <p:tgtEl>
                          <p:spTgt spid="36"/>
                        </p:tgtEl>
                      </p:cBhvr>
                    </p:animEffect>
                  </p:childTnLst>
                </p:cTn>
              </p:par>
            </p:tnLst>
          </p:tmpl>
        </p:tmplLst>
      </p:b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微软雅黑" panose="020B0503020204020204" pitchFamily="34" charset="-122"/>
                <a:ea typeface="微软雅黑" panose="020B0503020204020204" pitchFamily="34" charset="-122"/>
              </a:rPr>
              <a:t>点击输入</a:t>
            </a:r>
            <a:r>
              <a:rPr lang="zh-CN" altLang="en-US" sz="1800" b="1" dirty="0" smtClean="0">
                <a:solidFill>
                  <a:schemeClr val="bg1">
                    <a:lumMod val="50000"/>
                  </a:schemeClr>
                </a:solidFill>
                <a:latin typeface="微软雅黑" panose="020B0503020204020204" pitchFamily="34" charset="-122"/>
                <a:ea typeface="微软雅黑" panose="020B0503020204020204" pitchFamily="34" charset="-122"/>
              </a:rPr>
              <a:t>标题内容</a:t>
            </a:r>
            <a:endParaRPr lang="en-GB" altLang="zh-CN" sz="1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3" name="AutoShape 4"/>
          <p:cNvSpPr/>
          <p:nvPr/>
        </p:nvSpPr>
        <p:spPr bwMode="auto">
          <a:xfrm>
            <a:off x="4852038" y="4165036"/>
            <a:ext cx="1129488" cy="3182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980" eaLnBrk="0">
              <a:defRPr sz="2500" b="1">
                <a:solidFill>
                  <a:srgbClr val="FFFFFF"/>
                </a:solidFill>
                <a:latin typeface="Lato" charset="0"/>
                <a:ea typeface="MS PGothic" panose="020B0600070205080204" pitchFamily="34" charset="-128"/>
                <a:sym typeface="Lato" charset="0"/>
              </a:defRPr>
            </a:lvl1pPr>
            <a:lvl2pPr marL="742950" indent="-285750" defTabSz="601980" eaLnBrk="0">
              <a:defRPr sz="2500" b="1">
                <a:solidFill>
                  <a:srgbClr val="FFFFFF"/>
                </a:solidFill>
                <a:latin typeface="Lato" charset="0"/>
                <a:ea typeface="MS PGothic" panose="020B0600070205080204" pitchFamily="34" charset="-128"/>
                <a:sym typeface="Lato" charset="0"/>
              </a:defRPr>
            </a:lvl2pPr>
            <a:lvl3pPr marL="1143000" indent="-228600" defTabSz="601980" eaLnBrk="0">
              <a:defRPr sz="2500" b="1">
                <a:solidFill>
                  <a:srgbClr val="FFFFFF"/>
                </a:solidFill>
                <a:latin typeface="Lato" charset="0"/>
                <a:ea typeface="MS PGothic" panose="020B0600070205080204" pitchFamily="34" charset="-128"/>
                <a:sym typeface="Lato" charset="0"/>
              </a:defRPr>
            </a:lvl3pPr>
            <a:lvl4pPr marL="1600200" indent="-228600" defTabSz="601980" eaLnBrk="0">
              <a:defRPr sz="2500" b="1">
                <a:solidFill>
                  <a:srgbClr val="FFFFFF"/>
                </a:solidFill>
                <a:latin typeface="Lato" charset="0"/>
                <a:ea typeface="MS PGothic" panose="020B0600070205080204" pitchFamily="34" charset="-128"/>
                <a:sym typeface="Lato" charset="0"/>
              </a:defRPr>
            </a:lvl4pPr>
            <a:lvl5pPr marL="2057400" indent="-228600" defTabSz="601980" eaLnBrk="0">
              <a:defRPr sz="2500" b="1">
                <a:solidFill>
                  <a:srgbClr val="FFFFFF"/>
                </a:solidFill>
                <a:latin typeface="Lato" charset="0"/>
                <a:ea typeface="MS PGothic" panose="020B0600070205080204" pitchFamily="34" charset="-128"/>
                <a:sym typeface="Lato" charset="0"/>
              </a:defRPr>
            </a:lvl5pPr>
            <a:lvl6pPr marL="2514600" indent="-228600" algn="ctr" defTabSz="60198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98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98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98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600" b="0" dirty="0">
                <a:solidFill>
                  <a:schemeClr val="bg1">
                    <a:lumMod val="50000"/>
                  </a:schemeClr>
                </a:solidFill>
                <a:latin typeface="+mn-ea"/>
              </a:rPr>
              <a:t>这里输入您的文字这里输入您的文字这里输入您的文字这里输入您的文字这里输入您这里输入您</a:t>
            </a:r>
            <a:endParaRPr lang="zh-CN" altLang="en-US" sz="600" b="0" dirty="0">
              <a:solidFill>
                <a:schemeClr val="bg1">
                  <a:lumMod val="50000"/>
                </a:schemeClr>
              </a:solidFill>
              <a:latin typeface="+mn-ea"/>
            </a:endParaRPr>
          </a:p>
        </p:txBody>
      </p:sp>
      <p:sp>
        <p:nvSpPr>
          <p:cNvPr id="64" name="AutoShape 5"/>
          <p:cNvSpPr/>
          <p:nvPr/>
        </p:nvSpPr>
        <p:spPr bwMode="auto">
          <a:xfrm>
            <a:off x="6155927" y="3281915"/>
            <a:ext cx="1129488" cy="3182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980" eaLnBrk="0">
              <a:defRPr sz="2500" b="1">
                <a:solidFill>
                  <a:srgbClr val="FFFFFF"/>
                </a:solidFill>
                <a:latin typeface="Lato" charset="0"/>
                <a:ea typeface="MS PGothic" panose="020B0600070205080204" pitchFamily="34" charset="-128"/>
                <a:sym typeface="Lato" charset="0"/>
              </a:defRPr>
            </a:lvl1pPr>
            <a:lvl2pPr marL="742950" indent="-285750" defTabSz="601980" eaLnBrk="0">
              <a:defRPr sz="2500" b="1">
                <a:solidFill>
                  <a:srgbClr val="FFFFFF"/>
                </a:solidFill>
                <a:latin typeface="Lato" charset="0"/>
                <a:ea typeface="MS PGothic" panose="020B0600070205080204" pitchFamily="34" charset="-128"/>
                <a:sym typeface="Lato" charset="0"/>
              </a:defRPr>
            </a:lvl2pPr>
            <a:lvl3pPr marL="1143000" indent="-228600" defTabSz="601980" eaLnBrk="0">
              <a:defRPr sz="2500" b="1">
                <a:solidFill>
                  <a:srgbClr val="FFFFFF"/>
                </a:solidFill>
                <a:latin typeface="Lato" charset="0"/>
                <a:ea typeface="MS PGothic" panose="020B0600070205080204" pitchFamily="34" charset="-128"/>
                <a:sym typeface="Lato" charset="0"/>
              </a:defRPr>
            </a:lvl3pPr>
            <a:lvl4pPr marL="1600200" indent="-228600" defTabSz="601980" eaLnBrk="0">
              <a:defRPr sz="2500" b="1">
                <a:solidFill>
                  <a:srgbClr val="FFFFFF"/>
                </a:solidFill>
                <a:latin typeface="Lato" charset="0"/>
                <a:ea typeface="MS PGothic" panose="020B0600070205080204" pitchFamily="34" charset="-128"/>
                <a:sym typeface="Lato" charset="0"/>
              </a:defRPr>
            </a:lvl4pPr>
            <a:lvl5pPr marL="2057400" indent="-228600" defTabSz="601980" eaLnBrk="0">
              <a:defRPr sz="2500" b="1">
                <a:solidFill>
                  <a:srgbClr val="FFFFFF"/>
                </a:solidFill>
                <a:latin typeface="Lato" charset="0"/>
                <a:ea typeface="MS PGothic" panose="020B0600070205080204" pitchFamily="34" charset="-128"/>
                <a:sym typeface="Lato" charset="0"/>
              </a:defRPr>
            </a:lvl5pPr>
            <a:lvl6pPr marL="2514600" indent="-228600" algn="ctr" defTabSz="60198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98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98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98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600" b="0" dirty="0">
                <a:solidFill>
                  <a:schemeClr val="bg1">
                    <a:lumMod val="50000"/>
                  </a:schemeClr>
                </a:solidFill>
                <a:latin typeface="+mn-ea"/>
              </a:rPr>
              <a:t>这里输入您的文字这里输入您的文字这里输入您的文字这里输入您的文字这里输入您这里输入您</a:t>
            </a:r>
            <a:endParaRPr lang="zh-CN" altLang="en-US" sz="600" b="0" dirty="0">
              <a:solidFill>
                <a:schemeClr val="bg1">
                  <a:lumMod val="50000"/>
                </a:schemeClr>
              </a:solidFill>
              <a:latin typeface="+mn-ea"/>
            </a:endParaRPr>
          </a:p>
        </p:txBody>
      </p:sp>
      <p:sp>
        <p:nvSpPr>
          <p:cNvPr id="65" name="AutoShape 6"/>
          <p:cNvSpPr/>
          <p:nvPr/>
        </p:nvSpPr>
        <p:spPr bwMode="auto">
          <a:xfrm>
            <a:off x="3079582" y="4165036"/>
            <a:ext cx="1227086" cy="3540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980" eaLnBrk="0">
              <a:defRPr sz="2500" b="1">
                <a:solidFill>
                  <a:srgbClr val="FFFFFF"/>
                </a:solidFill>
                <a:latin typeface="Lato" charset="0"/>
                <a:ea typeface="MS PGothic" panose="020B0600070205080204" pitchFamily="34" charset="-128"/>
                <a:sym typeface="Lato" charset="0"/>
              </a:defRPr>
            </a:lvl1pPr>
            <a:lvl2pPr marL="742950" indent="-285750" defTabSz="601980" eaLnBrk="0">
              <a:defRPr sz="2500" b="1">
                <a:solidFill>
                  <a:srgbClr val="FFFFFF"/>
                </a:solidFill>
                <a:latin typeface="Lato" charset="0"/>
                <a:ea typeface="MS PGothic" panose="020B0600070205080204" pitchFamily="34" charset="-128"/>
                <a:sym typeface="Lato" charset="0"/>
              </a:defRPr>
            </a:lvl2pPr>
            <a:lvl3pPr marL="1143000" indent="-228600" defTabSz="601980" eaLnBrk="0">
              <a:defRPr sz="2500" b="1">
                <a:solidFill>
                  <a:srgbClr val="FFFFFF"/>
                </a:solidFill>
                <a:latin typeface="Lato" charset="0"/>
                <a:ea typeface="MS PGothic" panose="020B0600070205080204" pitchFamily="34" charset="-128"/>
                <a:sym typeface="Lato" charset="0"/>
              </a:defRPr>
            </a:lvl3pPr>
            <a:lvl4pPr marL="1600200" indent="-228600" defTabSz="601980" eaLnBrk="0">
              <a:defRPr sz="2500" b="1">
                <a:solidFill>
                  <a:srgbClr val="FFFFFF"/>
                </a:solidFill>
                <a:latin typeface="Lato" charset="0"/>
                <a:ea typeface="MS PGothic" panose="020B0600070205080204" pitchFamily="34" charset="-128"/>
                <a:sym typeface="Lato" charset="0"/>
              </a:defRPr>
            </a:lvl4pPr>
            <a:lvl5pPr marL="2057400" indent="-228600" defTabSz="601980" eaLnBrk="0">
              <a:defRPr sz="2500" b="1">
                <a:solidFill>
                  <a:srgbClr val="FFFFFF"/>
                </a:solidFill>
                <a:latin typeface="Lato" charset="0"/>
                <a:ea typeface="MS PGothic" panose="020B0600070205080204" pitchFamily="34" charset="-128"/>
                <a:sym typeface="Lato" charset="0"/>
              </a:defRPr>
            </a:lvl5pPr>
            <a:lvl6pPr marL="2514600" indent="-228600" algn="ctr" defTabSz="60198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98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98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98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600" b="0" dirty="0">
                <a:solidFill>
                  <a:schemeClr val="bg1">
                    <a:lumMod val="50000"/>
                  </a:schemeClr>
                </a:solidFill>
                <a:latin typeface="+mn-ea"/>
              </a:rPr>
              <a:t>这里输入您的文字这里输入您的文字这里输入您的文字这里输入您的文字这里输入您这里输入您</a:t>
            </a:r>
            <a:endParaRPr lang="zh-CN" altLang="en-US" sz="600" b="0" dirty="0">
              <a:solidFill>
                <a:schemeClr val="bg1">
                  <a:lumMod val="50000"/>
                </a:schemeClr>
              </a:solidFill>
              <a:latin typeface="+mn-ea"/>
            </a:endParaRPr>
          </a:p>
        </p:txBody>
      </p:sp>
      <p:sp>
        <p:nvSpPr>
          <p:cNvPr id="66" name="AutoShape 7"/>
          <p:cNvSpPr/>
          <p:nvPr/>
        </p:nvSpPr>
        <p:spPr bwMode="auto">
          <a:xfrm>
            <a:off x="1604222" y="3194972"/>
            <a:ext cx="1227086" cy="3540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980" eaLnBrk="0">
              <a:defRPr sz="2500" b="1">
                <a:solidFill>
                  <a:srgbClr val="FFFFFF"/>
                </a:solidFill>
                <a:latin typeface="Lato" charset="0"/>
                <a:ea typeface="MS PGothic" panose="020B0600070205080204" pitchFamily="34" charset="-128"/>
                <a:sym typeface="Lato" charset="0"/>
              </a:defRPr>
            </a:lvl1pPr>
            <a:lvl2pPr marL="742950" indent="-285750" defTabSz="601980" eaLnBrk="0">
              <a:defRPr sz="2500" b="1">
                <a:solidFill>
                  <a:srgbClr val="FFFFFF"/>
                </a:solidFill>
                <a:latin typeface="Lato" charset="0"/>
                <a:ea typeface="MS PGothic" panose="020B0600070205080204" pitchFamily="34" charset="-128"/>
                <a:sym typeface="Lato" charset="0"/>
              </a:defRPr>
            </a:lvl2pPr>
            <a:lvl3pPr marL="1143000" indent="-228600" defTabSz="601980" eaLnBrk="0">
              <a:defRPr sz="2500" b="1">
                <a:solidFill>
                  <a:srgbClr val="FFFFFF"/>
                </a:solidFill>
                <a:latin typeface="Lato" charset="0"/>
                <a:ea typeface="MS PGothic" panose="020B0600070205080204" pitchFamily="34" charset="-128"/>
                <a:sym typeface="Lato" charset="0"/>
              </a:defRPr>
            </a:lvl3pPr>
            <a:lvl4pPr marL="1600200" indent="-228600" defTabSz="601980" eaLnBrk="0">
              <a:defRPr sz="2500" b="1">
                <a:solidFill>
                  <a:srgbClr val="FFFFFF"/>
                </a:solidFill>
                <a:latin typeface="Lato" charset="0"/>
                <a:ea typeface="MS PGothic" panose="020B0600070205080204" pitchFamily="34" charset="-128"/>
                <a:sym typeface="Lato" charset="0"/>
              </a:defRPr>
            </a:lvl4pPr>
            <a:lvl5pPr marL="2057400" indent="-228600" defTabSz="601980" eaLnBrk="0">
              <a:defRPr sz="2500" b="1">
                <a:solidFill>
                  <a:srgbClr val="FFFFFF"/>
                </a:solidFill>
                <a:latin typeface="Lato" charset="0"/>
                <a:ea typeface="MS PGothic" panose="020B0600070205080204" pitchFamily="34" charset="-128"/>
                <a:sym typeface="Lato" charset="0"/>
              </a:defRPr>
            </a:lvl5pPr>
            <a:lvl6pPr marL="2514600" indent="-228600" algn="ctr" defTabSz="60198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98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98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98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600" b="0" dirty="0">
                <a:solidFill>
                  <a:schemeClr val="bg1">
                    <a:lumMod val="50000"/>
                  </a:schemeClr>
                </a:solidFill>
                <a:latin typeface="+mn-ea"/>
              </a:rPr>
              <a:t>这里输入您的文字这里输入您的文字这里输入您的文字这里输入您的文字这里输入您这里输入您</a:t>
            </a:r>
            <a:endParaRPr lang="zh-CN" altLang="en-US" sz="600" b="0" dirty="0">
              <a:solidFill>
                <a:schemeClr val="bg1">
                  <a:lumMod val="50000"/>
                </a:schemeClr>
              </a:solidFill>
              <a:latin typeface="+mn-ea"/>
            </a:endParaRPr>
          </a:p>
        </p:txBody>
      </p:sp>
      <p:sp>
        <p:nvSpPr>
          <p:cNvPr id="67" name="AutoShape 8"/>
          <p:cNvSpPr/>
          <p:nvPr/>
        </p:nvSpPr>
        <p:spPr bwMode="auto">
          <a:xfrm>
            <a:off x="6701300" y="2220145"/>
            <a:ext cx="1128983" cy="3182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980" eaLnBrk="0">
              <a:defRPr sz="2500" b="1">
                <a:solidFill>
                  <a:srgbClr val="FFFFFF"/>
                </a:solidFill>
                <a:latin typeface="Lato" charset="0"/>
                <a:ea typeface="MS PGothic" panose="020B0600070205080204" pitchFamily="34" charset="-128"/>
                <a:sym typeface="Lato" charset="0"/>
              </a:defRPr>
            </a:lvl1pPr>
            <a:lvl2pPr marL="742950" indent="-285750" defTabSz="601980" eaLnBrk="0">
              <a:defRPr sz="2500" b="1">
                <a:solidFill>
                  <a:srgbClr val="FFFFFF"/>
                </a:solidFill>
                <a:latin typeface="Lato" charset="0"/>
                <a:ea typeface="MS PGothic" panose="020B0600070205080204" pitchFamily="34" charset="-128"/>
                <a:sym typeface="Lato" charset="0"/>
              </a:defRPr>
            </a:lvl2pPr>
            <a:lvl3pPr marL="1143000" indent="-228600" defTabSz="601980" eaLnBrk="0">
              <a:defRPr sz="2500" b="1">
                <a:solidFill>
                  <a:srgbClr val="FFFFFF"/>
                </a:solidFill>
                <a:latin typeface="Lato" charset="0"/>
                <a:ea typeface="MS PGothic" panose="020B0600070205080204" pitchFamily="34" charset="-128"/>
                <a:sym typeface="Lato" charset="0"/>
              </a:defRPr>
            </a:lvl3pPr>
            <a:lvl4pPr marL="1600200" indent="-228600" defTabSz="601980" eaLnBrk="0">
              <a:defRPr sz="2500" b="1">
                <a:solidFill>
                  <a:srgbClr val="FFFFFF"/>
                </a:solidFill>
                <a:latin typeface="Lato" charset="0"/>
                <a:ea typeface="MS PGothic" panose="020B0600070205080204" pitchFamily="34" charset="-128"/>
                <a:sym typeface="Lato" charset="0"/>
              </a:defRPr>
            </a:lvl4pPr>
            <a:lvl5pPr marL="2057400" indent="-228600" defTabSz="601980" eaLnBrk="0">
              <a:defRPr sz="2500" b="1">
                <a:solidFill>
                  <a:srgbClr val="FFFFFF"/>
                </a:solidFill>
                <a:latin typeface="Lato" charset="0"/>
                <a:ea typeface="MS PGothic" panose="020B0600070205080204" pitchFamily="34" charset="-128"/>
                <a:sym typeface="Lato" charset="0"/>
              </a:defRPr>
            </a:lvl5pPr>
            <a:lvl6pPr marL="2514600" indent="-228600" algn="ctr" defTabSz="60198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98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98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98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600" b="0" dirty="0">
                <a:solidFill>
                  <a:schemeClr val="bg1">
                    <a:lumMod val="50000"/>
                  </a:schemeClr>
                </a:solidFill>
                <a:latin typeface="+mn-ea"/>
              </a:rPr>
              <a:t>这里输入您的文字这里输入您的文字这里输入您的文字这里输入您的文字这里输入您这里输入您</a:t>
            </a:r>
            <a:endParaRPr lang="zh-CN" altLang="en-US" sz="600" b="0" dirty="0">
              <a:solidFill>
                <a:schemeClr val="bg1">
                  <a:lumMod val="50000"/>
                </a:schemeClr>
              </a:solidFill>
              <a:latin typeface="+mn-ea"/>
            </a:endParaRPr>
          </a:p>
        </p:txBody>
      </p:sp>
      <p:sp>
        <p:nvSpPr>
          <p:cNvPr id="68" name="AutoShape 9"/>
          <p:cNvSpPr/>
          <p:nvPr/>
        </p:nvSpPr>
        <p:spPr bwMode="auto">
          <a:xfrm>
            <a:off x="1252899" y="2158214"/>
            <a:ext cx="1226537" cy="3540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980" eaLnBrk="0">
              <a:defRPr sz="2500" b="1">
                <a:solidFill>
                  <a:srgbClr val="FFFFFF"/>
                </a:solidFill>
                <a:latin typeface="Lato" charset="0"/>
                <a:ea typeface="MS PGothic" panose="020B0600070205080204" pitchFamily="34" charset="-128"/>
                <a:sym typeface="Lato" charset="0"/>
              </a:defRPr>
            </a:lvl1pPr>
            <a:lvl2pPr marL="742950" indent="-285750" defTabSz="601980" eaLnBrk="0">
              <a:defRPr sz="2500" b="1">
                <a:solidFill>
                  <a:srgbClr val="FFFFFF"/>
                </a:solidFill>
                <a:latin typeface="Lato" charset="0"/>
                <a:ea typeface="MS PGothic" panose="020B0600070205080204" pitchFamily="34" charset="-128"/>
                <a:sym typeface="Lato" charset="0"/>
              </a:defRPr>
            </a:lvl2pPr>
            <a:lvl3pPr marL="1143000" indent="-228600" defTabSz="601980" eaLnBrk="0">
              <a:defRPr sz="2500" b="1">
                <a:solidFill>
                  <a:srgbClr val="FFFFFF"/>
                </a:solidFill>
                <a:latin typeface="Lato" charset="0"/>
                <a:ea typeface="MS PGothic" panose="020B0600070205080204" pitchFamily="34" charset="-128"/>
                <a:sym typeface="Lato" charset="0"/>
              </a:defRPr>
            </a:lvl3pPr>
            <a:lvl4pPr marL="1600200" indent="-228600" defTabSz="601980" eaLnBrk="0">
              <a:defRPr sz="2500" b="1">
                <a:solidFill>
                  <a:srgbClr val="FFFFFF"/>
                </a:solidFill>
                <a:latin typeface="Lato" charset="0"/>
                <a:ea typeface="MS PGothic" panose="020B0600070205080204" pitchFamily="34" charset="-128"/>
                <a:sym typeface="Lato" charset="0"/>
              </a:defRPr>
            </a:lvl4pPr>
            <a:lvl5pPr marL="2057400" indent="-228600" defTabSz="601980" eaLnBrk="0">
              <a:defRPr sz="2500" b="1">
                <a:solidFill>
                  <a:srgbClr val="FFFFFF"/>
                </a:solidFill>
                <a:latin typeface="Lato" charset="0"/>
                <a:ea typeface="MS PGothic" panose="020B0600070205080204" pitchFamily="34" charset="-128"/>
                <a:sym typeface="Lato" charset="0"/>
              </a:defRPr>
            </a:lvl5pPr>
            <a:lvl6pPr marL="2514600" indent="-228600" algn="ctr" defTabSz="60198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98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98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98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600" b="0" dirty="0">
                <a:solidFill>
                  <a:schemeClr val="bg1">
                    <a:lumMod val="50000"/>
                  </a:schemeClr>
                </a:solidFill>
                <a:latin typeface="+mn-ea"/>
              </a:rPr>
              <a:t>这里输入您的文字这里输入您的文字这里输入您的文字这里输入您的文字这里输入您这里输入您</a:t>
            </a:r>
            <a:endParaRPr lang="zh-CN" altLang="en-US" sz="600" b="0" dirty="0">
              <a:solidFill>
                <a:schemeClr val="bg1">
                  <a:lumMod val="50000"/>
                </a:schemeClr>
              </a:solidFill>
              <a:latin typeface="+mn-ea"/>
            </a:endParaRPr>
          </a:p>
        </p:txBody>
      </p:sp>
      <p:sp>
        <p:nvSpPr>
          <p:cNvPr id="69" name="AutoShape 10"/>
          <p:cNvSpPr/>
          <p:nvPr/>
        </p:nvSpPr>
        <p:spPr bwMode="auto">
          <a:xfrm>
            <a:off x="3574347" y="1155993"/>
            <a:ext cx="497144" cy="1736467"/>
          </a:xfrm>
          <a:custGeom>
            <a:avLst/>
            <a:gdLst>
              <a:gd name="T0" fmla="+- 0 12581 3563"/>
              <a:gd name="T1" fmla="*/ T0 w 18037"/>
              <a:gd name="T2" fmla="*/ 10800 h 21600"/>
              <a:gd name="T3" fmla="+- 0 12581 3563"/>
              <a:gd name="T4" fmla="*/ T3 w 18037"/>
              <a:gd name="T5" fmla="*/ 10800 h 21600"/>
              <a:gd name="T6" fmla="+- 0 12581 3563"/>
              <a:gd name="T7" fmla="*/ T6 w 18037"/>
              <a:gd name="T8" fmla="*/ 10800 h 21600"/>
              <a:gd name="T9" fmla="+- 0 12581 3563"/>
              <a:gd name="T10" fmla="*/ T9 w 18037"/>
              <a:gd name="T11" fmla="*/ 10800 h 21600"/>
            </a:gdLst>
            <a:ahLst/>
            <a:cxnLst>
              <a:cxn ang="0">
                <a:pos x="T1" y="T2"/>
              </a:cxn>
              <a:cxn ang="0">
                <a:pos x="T4" y="T5"/>
              </a:cxn>
              <a:cxn ang="0">
                <a:pos x="T7" y="T8"/>
              </a:cxn>
              <a:cxn ang="0">
                <a:pos x="T10" y="T11"/>
              </a:cxn>
            </a:cxnLst>
            <a:rect l="0" t="0" r="r" b="b"/>
            <a:pathLst>
              <a:path w="18037" h="21600">
                <a:moveTo>
                  <a:pt x="18037" y="0"/>
                </a:moveTo>
                <a:cubicBezTo>
                  <a:pt x="15413" y="528"/>
                  <a:pt x="12938" y="1176"/>
                  <a:pt x="10687" y="1948"/>
                </a:cubicBezTo>
                <a:cubicBezTo>
                  <a:pt x="-3563" y="6836"/>
                  <a:pt x="-3563" y="14761"/>
                  <a:pt x="10687" y="19649"/>
                </a:cubicBezTo>
                <a:cubicBezTo>
                  <a:pt x="12938" y="20421"/>
                  <a:pt x="15413" y="21071"/>
                  <a:pt x="18037" y="21599"/>
                </a:cubicBezTo>
                <a:lnTo>
                  <a:pt x="18037" y="0"/>
                </a:lnTo>
                <a:close/>
              </a:path>
            </a:pathLst>
          </a:custGeom>
          <a:solidFill>
            <a:srgbClr val="77A9D3"/>
          </a:solidFill>
          <a:ln>
            <a:noFill/>
          </a:ln>
          <a:effectLst/>
        </p:spPr>
        <p:txBody>
          <a:bodyPr lIns="0" tIns="0" rIns="0" bIns="0" anchor="ctr"/>
          <a:lstStyle/>
          <a:p>
            <a:pPr>
              <a:lnSpc>
                <a:spcPct val="120000"/>
              </a:lnSpc>
              <a:defRPr/>
            </a:pPr>
            <a:endParaRPr lang="es-ES" sz="210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70" name="AutoShape 11"/>
          <p:cNvSpPr/>
          <p:nvPr/>
        </p:nvSpPr>
        <p:spPr bwMode="auto">
          <a:xfrm>
            <a:off x="3657105" y="2130821"/>
            <a:ext cx="364970" cy="2286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500" b="0">
                <a:latin typeface="Arial" panose="020B0604020202020204" pitchFamily="34" charset="0"/>
                <a:ea typeface="微软雅黑" panose="020B0503020204020204" pitchFamily="34" charset="-122"/>
                <a:sym typeface="Arial" panose="020B0604020202020204" pitchFamily="34" charset="0"/>
              </a:rPr>
              <a:t>01</a:t>
            </a:r>
            <a:endParaRPr lang="es-ES" altLang="zh-CN" sz="900">
              <a:latin typeface="Arial" panose="020B0604020202020204" pitchFamily="34" charset="0"/>
              <a:ea typeface="微软雅黑" panose="020B0503020204020204" pitchFamily="34" charset="-122"/>
              <a:sym typeface="Arial" panose="020B0604020202020204" pitchFamily="34" charset="0"/>
            </a:endParaRPr>
          </a:p>
        </p:txBody>
      </p:sp>
      <p:sp>
        <p:nvSpPr>
          <p:cNvPr id="71" name="AutoShape 12"/>
          <p:cNvSpPr/>
          <p:nvPr/>
        </p:nvSpPr>
        <p:spPr bwMode="auto">
          <a:xfrm>
            <a:off x="4128649" y="1019624"/>
            <a:ext cx="422722" cy="20092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cubicBezTo>
                  <a:pt x="14175" y="45"/>
                  <a:pt x="6789" y="419"/>
                  <a:pt x="0" y="1136"/>
                </a:cubicBezTo>
                <a:lnTo>
                  <a:pt x="0" y="20463"/>
                </a:lnTo>
                <a:cubicBezTo>
                  <a:pt x="6789" y="21180"/>
                  <a:pt x="14175" y="21554"/>
                  <a:pt x="21600" y="21599"/>
                </a:cubicBezTo>
                <a:lnTo>
                  <a:pt x="21600" y="0"/>
                </a:lnTo>
                <a:close/>
              </a:path>
            </a:pathLst>
          </a:custGeom>
          <a:solidFill>
            <a:srgbClr val="A491BB"/>
          </a:solidFill>
          <a:ln>
            <a:noFill/>
          </a:ln>
          <a:effectLst/>
        </p:spPr>
        <p:txBody>
          <a:bodyPr lIns="0" tIns="0" rIns="0" bIns="0" anchor="ctr"/>
          <a:lstStyle/>
          <a:p>
            <a:pPr>
              <a:lnSpc>
                <a:spcPct val="120000"/>
              </a:lnSpc>
              <a:defRPr/>
            </a:pPr>
            <a:endParaRPr lang="es-ES" sz="210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72" name="AutoShape 13"/>
          <p:cNvSpPr/>
          <p:nvPr/>
        </p:nvSpPr>
        <p:spPr bwMode="auto">
          <a:xfrm>
            <a:off x="4158417" y="2464298"/>
            <a:ext cx="364375" cy="2286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500" b="0">
                <a:latin typeface="Arial" panose="020B0604020202020204" pitchFamily="34" charset="0"/>
                <a:ea typeface="微软雅黑" panose="020B0503020204020204" pitchFamily="34" charset="-122"/>
                <a:sym typeface="Arial" panose="020B0604020202020204" pitchFamily="34" charset="0"/>
              </a:rPr>
              <a:t>02</a:t>
            </a:r>
            <a:endParaRPr lang="es-ES" altLang="zh-CN" sz="900">
              <a:latin typeface="Arial" panose="020B0604020202020204" pitchFamily="34" charset="0"/>
              <a:ea typeface="微软雅黑" panose="020B0503020204020204" pitchFamily="34" charset="-122"/>
              <a:sym typeface="Arial" panose="020B0604020202020204" pitchFamily="34" charset="0"/>
            </a:endParaRPr>
          </a:p>
        </p:txBody>
      </p:sp>
      <p:sp>
        <p:nvSpPr>
          <p:cNvPr id="73" name="AutoShape 14"/>
          <p:cNvSpPr/>
          <p:nvPr/>
        </p:nvSpPr>
        <p:spPr bwMode="auto">
          <a:xfrm>
            <a:off x="4608528" y="1019624"/>
            <a:ext cx="422127" cy="20092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0" y="21599"/>
                </a:lnTo>
                <a:cubicBezTo>
                  <a:pt x="7424" y="21556"/>
                  <a:pt x="14807" y="21185"/>
                  <a:pt x="21600" y="20470"/>
                </a:cubicBezTo>
                <a:lnTo>
                  <a:pt x="21600" y="1129"/>
                </a:lnTo>
                <a:cubicBezTo>
                  <a:pt x="14807" y="414"/>
                  <a:pt x="7424" y="43"/>
                  <a:pt x="0" y="0"/>
                </a:cubicBezTo>
                <a:close/>
              </a:path>
            </a:pathLst>
          </a:custGeom>
          <a:solidFill>
            <a:srgbClr val="77A9D3"/>
          </a:solidFill>
          <a:ln>
            <a:noFill/>
          </a:ln>
          <a:effectLst/>
        </p:spPr>
        <p:txBody>
          <a:bodyPr lIns="0" tIns="0" rIns="0" bIns="0" anchor="ctr"/>
          <a:lstStyle/>
          <a:p>
            <a:pPr>
              <a:lnSpc>
                <a:spcPct val="120000"/>
              </a:lnSpc>
              <a:defRPr/>
            </a:pPr>
            <a:endParaRPr lang="es-ES" sz="210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74" name="AutoShape 15"/>
          <p:cNvSpPr/>
          <p:nvPr/>
        </p:nvSpPr>
        <p:spPr bwMode="auto">
          <a:xfrm>
            <a:off x="4635319" y="2464298"/>
            <a:ext cx="364375" cy="2286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500" b="0">
                <a:latin typeface="Arial" panose="020B0604020202020204" pitchFamily="34" charset="0"/>
                <a:ea typeface="微软雅黑" panose="020B0503020204020204" pitchFamily="34" charset="-122"/>
                <a:sym typeface="Arial" panose="020B0604020202020204" pitchFamily="34" charset="0"/>
              </a:rPr>
              <a:t>03</a:t>
            </a:r>
            <a:endParaRPr lang="es-ES" altLang="zh-CN" sz="900">
              <a:latin typeface="Arial" panose="020B0604020202020204" pitchFamily="34" charset="0"/>
              <a:ea typeface="微软雅黑" panose="020B0503020204020204" pitchFamily="34" charset="-122"/>
              <a:sym typeface="Arial" panose="020B0604020202020204" pitchFamily="34" charset="0"/>
            </a:endParaRPr>
          </a:p>
        </p:txBody>
      </p:sp>
      <p:sp>
        <p:nvSpPr>
          <p:cNvPr id="75" name="AutoShape 16"/>
          <p:cNvSpPr/>
          <p:nvPr/>
        </p:nvSpPr>
        <p:spPr bwMode="auto">
          <a:xfrm>
            <a:off x="5089002" y="1154206"/>
            <a:ext cx="498335" cy="1737658"/>
          </a:xfrm>
          <a:custGeom>
            <a:avLst/>
            <a:gdLst>
              <a:gd name="T0" fmla="*/ 9022 w 18044"/>
              <a:gd name="T1" fmla="*/ 10800 h 21600"/>
              <a:gd name="T2" fmla="*/ 9022 w 18044"/>
              <a:gd name="T3" fmla="*/ 10800 h 21600"/>
              <a:gd name="T4" fmla="*/ 9022 w 18044"/>
              <a:gd name="T5" fmla="*/ 10800 h 21600"/>
              <a:gd name="T6" fmla="*/ 9022 w 18044"/>
              <a:gd name="T7" fmla="*/ 10800 h 21600"/>
            </a:gdLst>
            <a:ahLst/>
            <a:cxnLst>
              <a:cxn ang="0">
                <a:pos x="T0" y="T1"/>
              </a:cxn>
              <a:cxn ang="0">
                <a:pos x="T2" y="T3"/>
              </a:cxn>
              <a:cxn ang="0">
                <a:pos x="T4" y="T5"/>
              </a:cxn>
              <a:cxn ang="0">
                <a:pos x="T6" y="T7"/>
              </a:cxn>
            </a:cxnLst>
            <a:rect l="0" t="0" r="r" b="b"/>
            <a:pathLst>
              <a:path w="18044" h="21600">
                <a:moveTo>
                  <a:pt x="0" y="0"/>
                </a:moveTo>
                <a:lnTo>
                  <a:pt x="0" y="21599"/>
                </a:lnTo>
                <a:cubicBezTo>
                  <a:pt x="2632" y="21070"/>
                  <a:pt x="5116" y="20418"/>
                  <a:pt x="7374" y="19643"/>
                </a:cubicBezTo>
                <a:cubicBezTo>
                  <a:pt x="21599" y="14759"/>
                  <a:pt x="21599" y="6839"/>
                  <a:pt x="7374" y="1954"/>
                </a:cubicBezTo>
                <a:cubicBezTo>
                  <a:pt x="5116" y="1179"/>
                  <a:pt x="2632" y="529"/>
                  <a:pt x="0" y="0"/>
                </a:cubicBezTo>
                <a:close/>
              </a:path>
            </a:pathLst>
          </a:custGeom>
          <a:solidFill>
            <a:srgbClr val="A491BB"/>
          </a:solidFill>
          <a:ln>
            <a:noFill/>
          </a:ln>
          <a:effectLst/>
        </p:spPr>
        <p:txBody>
          <a:bodyPr lIns="0" tIns="0" rIns="0" bIns="0" anchor="ctr"/>
          <a:lstStyle/>
          <a:p>
            <a:pPr>
              <a:lnSpc>
                <a:spcPct val="120000"/>
              </a:lnSpc>
              <a:defRPr/>
            </a:pPr>
            <a:endParaRPr lang="es-ES" sz="210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76" name="AutoShape 17"/>
          <p:cNvSpPr/>
          <p:nvPr/>
        </p:nvSpPr>
        <p:spPr bwMode="auto">
          <a:xfrm>
            <a:off x="5127700" y="2124865"/>
            <a:ext cx="364970" cy="2286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500" b="0">
                <a:latin typeface="Arial" panose="020B0604020202020204" pitchFamily="34" charset="0"/>
                <a:ea typeface="微软雅黑" panose="020B0503020204020204" pitchFamily="34" charset="-122"/>
                <a:sym typeface="Arial" panose="020B0604020202020204" pitchFamily="34" charset="0"/>
              </a:rPr>
              <a:t>04</a:t>
            </a:r>
            <a:endParaRPr lang="es-ES" altLang="zh-CN" sz="900">
              <a:latin typeface="Arial" panose="020B0604020202020204" pitchFamily="34" charset="0"/>
              <a:ea typeface="微软雅黑" panose="020B0503020204020204" pitchFamily="34" charset="-122"/>
              <a:sym typeface="Arial" panose="020B0604020202020204" pitchFamily="34" charset="0"/>
            </a:endParaRPr>
          </a:p>
        </p:txBody>
      </p:sp>
      <p:sp>
        <p:nvSpPr>
          <p:cNvPr id="77" name="AutoShape 18"/>
          <p:cNvSpPr/>
          <p:nvPr/>
        </p:nvSpPr>
        <p:spPr bwMode="auto">
          <a:xfrm>
            <a:off x="3320117" y="2339245"/>
            <a:ext cx="345917" cy="581799"/>
          </a:xfrm>
          <a:custGeom>
            <a:avLst/>
            <a:gdLst>
              <a:gd name="T0" fmla="*/ 461169 w 21600"/>
              <a:gd name="T1" fmla="*/ 775494 h 21600"/>
              <a:gd name="T2" fmla="*/ 461169 w 21600"/>
              <a:gd name="T3" fmla="*/ 775494 h 21600"/>
              <a:gd name="T4" fmla="*/ 461169 w 21600"/>
              <a:gd name="T5" fmla="*/ 775494 h 21600"/>
              <a:gd name="T6" fmla="*/ 461169 w 21600"/>
              <a:gd name="T7" fmla="*/ 7754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2057" y="4474"/>
                  <a:pt x="5213" y="8744"/>
                  <a:pt x="9365" y="12671"/>
                </a:cubicBezTo>
                <a:cubicBezTo>
                  <a:pt x="12814" y="15934"/>
                  <a:pt x="16923" y="18932"/>
                  <a:pt x="21600" y="21599"/>
                </a:cubicBezTo>
              </a:path>
            </a:pathLst>
          </a:custGeom>
          <a:solidFill>
            <a:srgbClr val="77A9D3"/>
          </a:solidFill>
          <a:ln w="101600" cap="flat" cmpd="sng">
            <a:solidFill>
              <a:srgbClr val="77A9D3"/>
            </a:solidFill>
            <a:prstDash val="solid"/>
            <a:miter lim="0"/>
            <a:headEnd type="oval" w="med" len="med"/>
          </a:ln>
          <a:effec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8" name="AutoShape 19"/>
          <p:cNvSpPr/>
          <p:nvPr/>
        </p:nvSpPr>
        <p:spPr bwMode="auto">
          <a:xfrm>
            <a:off x="2562196" y="2123676"/>
            <a:ext cx="428080" cy="428161"/>
          </a:xfrm>
          <a:custGeom>
            <a:avLst/>
            <a:gdLst>
              <a:gd name="T0" fmla="*/ 570706 w 21600"/>
              <a:gd name="T1" fmla="*/ 570706 h 21600"/>
              <a:gd name="T2" fmla="*/ 570706 w 21600"/>
              <a:gd name="T3" fmla="*/ 570706 h 21600"/>
              <a:gd name="T4" fmla="*/ 570706 w 21600"/>
              <a:gd name="T5" fmla="*/ 570706 h 21600"/>
              <a:gd name="T6" fmla="*/ 570706 w 21600"/>
              <a:gd name="T7" fmla="*/ 5707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9" name="AutoShape 20"/>
          <p:cNvSpPr/>
          <p:nvPr/>
        </p:nvSpPr>
        <p:spPr bwMode="auto">
          <a:xfrm>
            <a:off x="2627091" y="2184415"/>
            <a:ext cx="302455" cy="3025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rgbClr val="77A9D3"/>
          </a:solidFill>
          <a:ln>
            <a:noFill/>
          </a:ln>
          <a:effectLst/>
        </p:spPr>
        <p:txBody>
          <a:bodyPr lIns="0" tIns="0" rIns="0" bIns="0" anchor="ctr"/>
          <a:lstStyle/>
          <a:p>
            <a:pPr>
              <a:lnSpc>
                <a:spcPct val="120000"/>
              </a:lnSpc>
              <a:defRPr/>
            </a:pPr>
            <a:endParaRPr lang="es-ES" sz="210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80" name="AutoShape 21"/>
          <p:cNvSpPr/>
          <p:nvPr/>
        </p:nvSpPr>
        <p:spPr bwMode="auto">
          <a:xfrm>
            <a:off x="2623984" y="2208086"/>
            <a:ext cx="302715" cy="2432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184" tIns="26184" rIns="26184" bIns="26184"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00" b="0" dirty="0">
                <a:latin typeface="Arial" panose="020B0604020202020204" pitchFamily="34" charset="0"/>
                <a:ea typeface="微软雅黑" panose="020B0503020204020204" pitchFamily="34" charset="-122"/>
                <a:sym typeface="Arial" panose="020B0604020202020204" pitchFamily="34" charset="0"/>
              </a:rPr>
              <a:t>01</a:t>
            </a:r>
            <a:endParaRPr lang="es-E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81" name="Line 22"/>
          <p:cNvSpPr>
            <a:spLocks noChangeShapeType="1"/>
          </p:cNvSpPr>
          <p:nvPr/>
        </p:nvSpPr>
        <p:spPr bwMode="auto">
          <a:xfrm>
            <a:off x="3079583" y="2339839"/>
            <a:ext cx="282807" cy="0"/>
          </a:xfrm>
          <a:prstGeom prst="line">
            <a:avLst/>
          </a:prstGeom>
          <a:noFill/>
          <a:ln w="6350" cap="flat" cmpd="sng">
            <a:solidFill>
              <a:schemeClr val="bg1">
                <a:lumMod val="65000"/>
              </a:schemeClr>
            </a:solidFill>
            <a:prstDash val="dash"/>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67640">
              <a:defRPr/>
            </a:pPr>
            <a:endParaRPr lang="es-ES" sz="4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AutoShape 23"/>
          <p:cNvSpPr/>
          <p:nvPr/>
        </p:nvSpPr>
        <p:spPr bwMode="auto">
          <a:xfrm>
            <a:off x="3633289" y="2885911"/>
            <a:ext cx="643013" cy="365039"/>
          </a:xfrm>
          <a:custGeom>
            <a:avLst/>
            <a:gdLst>
              <a:gd name="T0" fmla="*/ 857250 w 21600"/>
              <a:gd name="T1" fmla="*/ 486568 h 21600"/>
              <a:gd name="T2" fmla="*/ 857250 w 21600"/>
              <a:gd name="T3" fmla="*/ 486568 h 21600"/>
              <a:gd name="T4" fmla="*/ 857250 w 21600"/>
              <a:gd name="T5" fmla="*/ 486568 h 21600"/>
              <a:gd name="T6" fmla="*/ 857250 w 21600"/>
              <a:gd name="T7" fmla="*/ 48656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2952" y="5171"/>
                  <a:pt x="6281" y="9632"/>
                  <a:pt x="9898" y="13266"/>
                </a:cubicBezTo>
                <a:cubicBezTo>
                  <a:pt x="13569" y="16954"/>
                  <a:pt x="17505" y="19757"/>
                  <a:pt x="21600" y="21599"/>
                </a:cubicBezTo>
              </a:path>
            </a:pathLst>
          </a:custGeom>
          <a:noFill/>
          <a:ln w="101600" cap="flat" cmpd="sng">
            <a:solidFill>
              <a:srgbClr val="A491BB"/>
            </a:solidFill>
            <a:prstDash val="solid"/>
            <a:miter lim="0"/>
            <a:head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3" name="AutoShape 24"/>
          <p:cNvSpPr/>
          <p:nvPr/>
        </p:nvSpPr>
        <p:spPr bwMode="auto">
          <a:xfrm>
            <a:off x="2922997" y="3177107"/>
            <a:ext cx="428676" cy="428162"/>
          </a:xfrm>
          <a:custGeom>
            <a:avLst/>
            <a:gdLst>
              <a:gd name="T0" fmla="*/ 571500 w 21600"/>
              <a:gd name="T1" fmla="*/ 570707 h 21600"/>
              <a:gd name="T2" fmla="*/ 571500 w 21600"/>
              <a:gd name="T3" fmla="*/ 570707 h 21600"/>
              <a:gd name="T4" fmla="*/ 571500 w 21600"/>
              <a:gd name="T5" fmla="*/ 570707 h 21600"/>
              <a:gd name="T6" fmla="*/ 571500 w 21600"/>
              <a:gd name="T7" fmla="*/ 57070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4" name="AutoShape 25"/>
          <p:cNvSpPr/>
          <p:nvPr/>
        </p:nvSpPr>
        <p:spPr bwMode="auto">
          <a:xfrm>
            <a:off x="2989085" y="3237847"/>
            <a:ext cx="302455" cy="3031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rgbClr val="A491BB"/>
          </a:solidFill>
          <a:ln>
            <a:noFill/>
          </a:ln>
          <a:effectLst/>
        </p:spPr>
        <p:txBody>
          <a:bodyPr lIns="0" tIns="0" rIns="0" bIns="0" anchor="ctr"/>
          <a:lstStyle/>
          <a:p>
            <a:pPr>
              <a:lnSpc>
                <a:spcPct val="120000"/>
              </a:lnSpc>
              <a:defRPr/>
            </a:pPr>
            <a:endParaRPr lang="es-ES" sz="210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85" name="Line 26"/>
          <p:cNvSpPr>
            <a:spLocks noChangeShapeType="1"/>
          </p:cNvSpPr>
          <p:nvPr/>
        </p:nvSpPr>
        <p:spPr bwMode="auto">
          <a:xfrm flipH="1">
            <a:off x="3361199" y="2922831"/>
            <a:ext cx="231009" cy="230457"/>
          </a:xfrm>
          <a:prstGeom prst="line">
            <a:avLst/>
          </a:prstGeom>
          <a:noFill/>
          <a:ln w="6350" cap="flat" cmpd="sng">
            <a:solidFill>
              <a:schemeClr val="bg1">
                <a:lumMod val="65000"/>
              </a:schemeClr>
            </a:solidFill>
            <a:prstDash val="dash"/>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67640">
              <a:defRPr/>
            </a:pPr>
            <a:endParaRPr lang="es-ES" sz="4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AutoShape 27"/>
          <p:cNvSpPr/>
          <p:nvPr/>
        </p:nvSpPr>
        <p:spPr bwMode="auto">
          <a:xfrm>
            <a:off x="2990145" y="3258542"/>
            <a:ext cx="302715" cy="2432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184" tIns="26184" rIns="26184" bIns="26184"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00" b="0" dirty="0">
                <a:latin typeface="Arial" panose="020B0604020202020204" pitchFamily="34" charset="0"/>
                <a:ea typeface="微软雅黑" panose="020B0503020204020204" pitchFamily="34" charset="-122"/>
                <a:sym typeface="Arial" panose="020B0604020202020204" pitchFamily="34" charset="0"/>
              </a:rPr>
              <a:t>02</a:t>
            </a:r>
            <a:endParaRPr lang="es-E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87" name="AutoShape 28"/>
          <p:cNvSpPr/>
          <p:nvPr/>
        </p:nvSpPr>
        <p:spPr bwMode="auto">
          <a:xfrm>
            <a:off x="4175683" y="3223555"/>
            <a:ext cx="749587" cy="64314"/>
          </a:xfrm>
          <a:custGeom>
            <a:avLst/>
            <a:gdLst>
              <a:gd name="T0" fmla="*/ 999331 w 21600"/>
              <a:gd name="T1" fmla="*/ 85721 h 21275"/>
              <a:gd name="T2" fmla="*/ 999331 w 21600"/>
              <a:gd name="T3" fmla="*/ 85721 h 21275"/>
              <a:gd name="T4" fmla="*/ 999331 w 21600"/>
              <a:gd name="T5" fmla="*/ 85721 h 21275"/>
              <a:gd name="T6" fmla="*/ 999331 w 21600"/>
              <a:gd name="T7" fmla="*/ 85721 h 21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275">
                <a:moveTo>
                  <a:pt x="0" y="0"/>
                </a:moveTo>
                <a:cubicBezTo>
                  <a:pt x="3775" y="13687"/>
                  <a:pt x="7706" y="20851"/>
                  <a:pt x="11664" y="21257"/>
                </a:cubicBezTo>
                <a:cubicBezTo>
                  <a:pt x="15012" y="21599"/>
                  <a:pt x="18350" y="17101"/>
                  <a:pt x="21600" y="7866"/>
                </a:cubicBezTo>
              </a:path>
            </a:pathLst>
          </a:custGeom>
          <a:noFill/>
          <a:ln w="101600" cap="flat" cmpd="sng">
            <a:solidFill>
              <a:srgbClr val="77A9D3"/>
            </a:solidFill>
            <a:prstDash val="solid"/>
            <a:miter lim="0"/>
            <a:head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8" name="AutoShape 29"/>
          <p:cNvSpPr/>
          <p:nvPr/>
        </p:nvSpPr>
        <p:spPr bwMode="auto">
          <a:xfrm>
            <a:off x="3793448" y="3657674"/>
            <a:ext cx="428080" cy="428757"/>
          </a:xfrm>
          <a:custGeom>
            <a:avLst/>
            <a:gdLst>
              <a:gd name="T0" fmla="*/ 570706 w 21600"/>
              <a:gd name="T1" fmla="*/ 571500 h 21600"/>
              <a:gd name="T2" fmla="*/ 570706 w 21600"/>
              <a:gd name="T3" fmla="*/ 571500 h 21600"/>
              <a:gd name="T4" fmla="*/ 570706 w 21600"/>
              <a:gd name="T5" fmla="*/ 571500 h 21600"/>
              <a:gd name="T6" fmla="*/ 570706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9" name="AutoShape 30"/>
          <p:cNvSpPr/>
          <p:nvPr/>
        </p:nvSpPr>
        <p:spPr bwMode="auto">
          <a:xfrm>
            <a:off x="3857749" y="3718414"/>
            <a:ext cx="302455" cy="3025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rgbClr val="77A9D3"/>
          </a:solidFill>
          <a:ln>
            <a:noFill/>
          </a:ln>
          <a:effectLst/>
        </p:spPr>
        <p:txBody>
          <a:bodyPr lIns="0" tIns="0" rIns="0" bIns="0" anchor="ctr"/>
          <a:lstStyle/>
          <a:p>
            <a:pPr>
              <a:lnSpc>
                <a:spcPct val="120000"/>
              </a:lnSpc>
              <a:defRPr/>
            </a:pPr>
            <a:endParaRPr lang="es-ES" sz="210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90" name="Line 31"/>
          <p:cNvSpPr>
            <a:spLocks noChangeShapeType="1"/>
          </p:cNvSpPr>
          <p:nvPr/>
        </p:nvSpPr>
        <p:spPr bwMode="auto">
          <a:xfrm flipH="1">
            <a:off x="4082804" y="3249163"/>
            <a:ext cx="88711" cy="311444"/>
          </a:xfrm>
          <a:prstGeom prst="line">
            <a:avLst/>
          </a:prstGeom>
          <a:noFill/>
          <a:ln w="6350" cap="flat" cmpd="sng">
            <a:solidFill>
              <a:schemeClr val="bg1">
                <a:lumMod val="65000"/>
              </a:schemeClr>
            </a:solidFill>
            <a:prstDash val="dash"/>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67640">
              <a:defRPr/>
            </a:pPr>
            <a:endParaRPr lang="es-ES" sz="4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AutoShape 32"/>
          <p:cNvSpPr/>
          <p:nvPr/>
        </p:nvSpPr>
        <p:spPr bwMode="auto">
          <a:xfrm>
            <a:off x="3893270" y="3744725"/>
            <a:ext cx="240939" cy="227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184" tIns="26184" rIns="26184" bIns="26184"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00" b="0" dirty="0">
                <a:latin typeface="Arial" panose="020B0604020202020204" pitchFamily="34" charset="0"/>
                <a:ea typeface="微软雅黑" panose="020B0503020204020204" pitchFamily="34" charset="-122"/>
                <a:sym typeface="Arial" panose="020B0604020202020204" pitchFamily="34" charset="0"/>
              </a:rPr>
              <a:t>03</a:t>
            </a:r>
            <a:endParaRPr lang="es-E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92" name="AutoShape 34"/>
          <p:cNvSpPr/>
          <p:nvPr/>
        </p:nvSpPr>
        <p:spPr bwMode="auto">
          <a:xfrm>
            <a:off x="4852039" y="3657674"/>
            <a:ext cx="428080" cy="428757"/>
          </a:xfrm>
          <a:custGeom>
            <a:avLst/>
            <a:gdLst>
              <a:gd name="T0" fmla="*/ 570706 w 21600"/>
              <a:gd name="T1" fmla="*/ 571500 h 21600"/>
              <a:gd name="T2" fmla="*/ 570706 w 21600"/>
              <a:gd name="T3" fmla="*/ 571500 h 21600"/>
              <a:gd name="T4" fmla="*/ 570706 w 21600"/>
              <a:gd name="T5" fmla="*/ 571500 h 21600"/>
              <a:gd name="T6" fmla="*/ 570706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3" name="AutoShape 35"/>
          <p:cNvSpPr/>
          <p:nvPr/>
        </p:nvSpPr>
        <p:spPr bwMode="auto">
          <a:xfrm>
            <a:off x="4916936" y="3718414"/>
            <a:ext cx="302455" cy="3025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rgbClr val="A491BB"/>
          </a:solidFill>
          <a:ln>
            <a:noFill/>
          </a:ln>
          <a:effectLst/>
        </p:spPr>
        <p:txBody>
          <a:bodyPr lIns="0" tIns="0" rIns="0" bIns="0" anchor="ctr"/>
          <a:lstStyle/>
          <a:p>
            <a:pPr>
              <a:lnSpc>
                <a:spcPct val="120000"/>
              </a:lnSpc>
              <a:defRPr/>
            </a:pPr>
            <a:endParaRPr lang="es-ES" sz="2100">
              <a:solidFill>
                <a:srgbClr val="DBDBDB"/>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94" name="Line 36"/>
          <p:cNvSpPr>
            <a:spLocks noChangeShapeType="1"/>
          </p:cNvSpPr>
          <p:nvPr/>
        </p:nvSpPr>
        <p:spPr bwMode="auto">
          <a:xfrm>
            <a:off x="4874068" y="3249163"/>
            <a:ext cx="89307" cy="311444"/>
          </a:xfrm>
          <a:prstGeom prst="line">
            <a:avLst/>
          </a:prstGeom>
          <a:noFill/>
          <a:ln w="6350" cap="flat" cmpd="sng">
            <a:solidFill>
              <a:schemeClr val="bg1">
                <a:lumMod val="65000"/>
              </a:schemeClr>
            </a:solidFill>
            <a:prstDash val="dash"/>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67640">
              <a:defRPr/>
            </a:pPr>
            <a:endParaRPr lang="es-ES" sz="4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AutoShape 37"/>
          <p:cNvSpPr/>
          <p:nvPr/>
        </p:nvSpPr>
        <p:spPr bwMode="auto">
          <a:xfrm>
            <a:off x="4844762" y="3705447"/>
            <a:ext cx="450970" cy="27549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184" tIns="26184" rIns="26184" bIns="26184"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00" b="0" dirty="0">
                <a:latin typeface="Arial" panose="020B0604020202020204" pitchFamily="34" charset="0"/>
                <a:ea typeface="微软雅黑" panose="020B0503020204020204" pitchFamily="34" charset="-122"/>
                <a:sym typeface="Arial" panose="020B0604020202020204" pitchFamily="34" charset="0"/>
              </a:rPr>
              <a:t>04</a:t>
            </a:r>
            <a:endParaRPr lang="es-E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96" name="AutoShape 39"/>
          <p:cNvSpPr/>
          <p:nvPr/>
        </p:nvSpPr>
        <p:spPr bwMode="auto">
          <a:xfrm>
            <a:off x="5656997" y="3262265"/>
            <a:ext cx="428080" cy="428161"/>
          </a:xfrm>
          <a:custGeom>
            <a:avLst/>
            <a:gdLst>
              <a:gd name="T0" fmla="*/ 570706 w 21600"/>
              <a:gd name="T1" fmla="*/ 570706 h 21600"/>
              <a:gd name="T2" fmla="*/ 570706 w 21600"/>
              <a:gd name="T3" fmla="*/ 570706 h 21600"/>
              <a:gd name="T4" fmla="*/ 570706 w 21600"/>
              <a:gd name="T5" fmla="*/ 570706 h 21600"/>
              <a:gd name="T6" fmla="*/ 570706 w 21600"/>
              <a:gd name="T7" fmla="*/ 5707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7" name="AutoShape 40"/>
          <p:cNvSpPr/>
          <p:nvPr/>
        </p:nvSpPr>
        <p:spPr bwMode="auto">
          <a:xfrm>
            <a:off x="5721894" y="3323003"/>
            <a:ext cx="302455" cy="3031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rgbClr val="77A9D3"/>
          </a:solidFill>
          <a:ln>
            <a:noFill/>
          </a:ln>
          <a:effectLst/>
        </p:spPr>
        <p:txBody>
          <a:bodyPr lIns="0" tIns="0" rIns="0" bIns="0" anchor="ctr"/>
          <a:lstStyle/>
          <a:p>
            <a:pPr>
              <a:lnSpc>
                <a:spcPct val="120000"/>
              </a:lnSpc>
              <a:defRPr/>
            </a:pPr>
            <a:endParaRPr lang="es-ES" sz="210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98" name="Line 41"/>
          <p:cNvSpPr>
            <a:spLocks noChangeShapeType="1"/>
          </p:cNvSpPr>
          <p:nvPr/>
        </p:nvSpPr>
        <p:spPr bwMode="auto">
          <a:xfrm>
            <a:off x="5414080" y="3041930"/>
            <a:ext cx="230413" cy="230457"/>
          </a:xfrm>
          <a:prstGeom prst="line">
            <a:avLst/>
          </a:prstGeom>
          <a:noFill/>
          <a:ln w="6350" cap="flat" cmpd="sng">
            <a:solidFill>
              <a:schemeClr val="bg1">
                <a:lumMod val="65000"/>
              </a:schemeClr>
            </a:solidFill>
            <a:prstDash val="dash"/>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67640">
              <a:defRPr/>
            </a:pPr>
            <a:endParaRPr lang="es-ES" sz="4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99" name="AutoShape 42"/>
          <p:cNvSpPr/>
          <p:nvPr/>
        </p:nvSpPr>
        <p:spPr bwMode="auto">
          <a:xfrm>
            <a:off x="5718786" y="3346675"/>
            <a:ext cx="302715" cy="2432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184" tIns="26184" rIns="26184" bIns="26184"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00" b="0" dirty="0">
                <a:latin typeface="Arial" panose="020B0604020202020204" pitchFamily="34" charset="0"/>
                <a:ea typeface="微软雅黑" panose="020B0503020204020204" pitchFamily="34" charset="-122"/>
                <a:sym typeface="Arial" panose="020B0604020202020204" pitchFamily="34" charset="0"/>
              </a:rPr>
              <a:t>05</a:t>
            </a:r>
            <a:endParaRPr lang="es-E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100" name="AutoShape 44"/>
          <p:cNvSpPr/>
          <p:nvPr/>
        </p:nvSpPr>
        <p:spPr bwMode="auto">
          <a:xfrm>
            <a:off x="6211298" y="2190371"/>
            <a:ext cx="428081" cy="428161"/>
          </a:xfrm>
          <a:custGeom>
            <a:avLst/>
            <a:gdLst>
              <a:gd name="T0" fmla="*/ 570707 w 21600"/>
              <a:gd name="T1" fmla="*/ 570706 h 21600"/>
              <a:gd name="T2" fmla="*/ 570707 w 21600"/>
              <a:gd name="T3" fmla="*/ 570706 h 21600"/>
              <a:gd name="T4" fmla="*/ 570707 w 21600"/>
              <a:gd name="T5" fmla="*/ 570706 h 21600"/>
              <a:gd name="T6" fmla="*/ 570707 w 21600"/>
              <a:gd name="T7" fmla="*/ 5707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1" name="AutoShape 45"/>
          <p:cNvSpPr/>
          <p:nvPr/>
        </p:nvSpPr>
        <p:spPr bwMode="auto">
          <a:xfrm>
            <a:off x="6276196" y="2251111"/>
            <a:ext cx="302455" cy="3025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6"/>
          </a:solidFill>
          <a:ln>
            <a:noFill/>
          </a:ln>
          <a:effectLst/>
        </p:spPr>
        <p:txBody>
          <a:bodyPr lIns="0" tIns="0" rIns="0" bIns="0" anchor="ctr"/>
          <a:lstStyle/>
          <a:p>
            <a:pPr>
              <a:lnSpc>
                <a:spcPct val="120000"/>
              </a:lnSpc>
              <a:defRPr/>
            </a:pPr>
            <a:endParaRPr lang="es-ES" sz="210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102" name="AutoShape 46"/>
          <p:cNvSpPr/>
          <p:nvPr/>
        </p:nvSpPr>
        <p:spPr bwMode="auto">
          <a:xfrm>
            <a:off x="6273088" y="2274782"/>
            <a:ext cx="302715" cy="2432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A491BB"/>
          </a:solidFill>
          <a:ln>
            <a:noFill/>
          </a:ln>
          <a:effectLst/>
        </p:spPr>
        <p:txBody>
          <a:bodyPr lIns="26184" tIns="26184" rIns="26184" bIns="26184"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00" b="0" dirty="0">
                <a:latin typeface="Arial" panose="020B0604020202020204" pitchFamily="34" charset="0"/>
                <a:ea typeface="微软雅黑" panose="020B0503020204020204" pitchFamily="34" charset="-122"/>
                <a:sym typeface="Arial" panose="020B0604020202020204" pitchFamily="34" charset="0"/>
              </a:rPr>
              <a:t>06</a:t>
            </a:r>
            <a:endParaRPr lang="es-E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103" name="Line 47"/>
          <p:cNvSpPr>
            <a:spLocks noChangeShapeType="1"/>
          </p:cNvSpPr>
          <p:nvPr/>
        </p:nvSpPr>
        <p:spPr bwMode="auto">
          <a:xfrm>
            <a:off x="5840375" y="2391648"/>
            <a:ext cx="282806" cy="0"/>
          </a:xfrm>
          <a:prstGeom prst="line">
            <a:avLst/>
          </a:prstGeom>
          <a:noFill/>
          <a:ln w="6350" cap="flat" cmpd="sng">
            <a:solidFill>
              <a:schemeClr val="bg1">
                <a:lumMod val="65000"/>
              </a:schemeClr>
            </a:solidFill>
            <a:prstDash val="dash"/>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67640">
              <a:defRPr/>
            </a:pPr>
            <a:endParaRPr lang="es-ES" sz="4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 name="AutoShape 33"/>
          <p:cNvSpPr/>
          <p:nvPr/>
        </p:nvSpPr>
        <p:spPr bwMode="auto">
          <a:xfrm rot="10627777" flipV="1">
            <a:off x="4866328" y="2907349"/>
            <a:ext cx="655516" cy="334073"/>
          </a:xfrm>
          <a:custGeom>
            <a:avLst/>
            <a:gdLst>
              <a:gd name="T0" fmla="*/ 873919 w 21600"/>
              <a:gd name="T1" fmla="*/ 445293 h 21600"/>
              <a:gd name="T2" fmla="*/ 873919 w 21600"/>
              <a:gd name="T3" fmla="*/ 445293 h 21600"/>
              <a:gd name="T4" fmla="*/ 873919 w 21600"/>
              <a:gd name="T5" fmla="*/ 445293 h 21600"/>
              <a:gd name="T6" fmla="*/ 873919 w 21600"/>
              <a:gd name="T7" fmla="*/ 44529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2132" y="3949"/>
                  <a:pt x="4452" y="7455"/>
                  <a:pt x="6927" y="10463"/>
                </a:cubicBezTo>
                <a:cubicBezTo>
                  <a:pt x="11450" y="15964"/>
                  <a:pt x="16422" y="19738"/>
                  <a:pt x="21599" y="21600"/>
                </a:cubicBezTo>
              </a:path>
            </a:pathLst>
          </a:custGeom>
          <a:noFill/>
          <a:ln w="101600" cap="flat" cmpd="sng">
            <a:solidFill>
              <a:srgbClr val="A491BB"/>
            </a:solidFill>
            <a:prstDash val="solid"/>
            <a:miter lim="0"/>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5" name="AutoShape 38"/>
          <p:cNvSpPr/>
          <p:nvPr/>
        </p:nvSpPr>
        <p:spPr bwMode="auto">
          <a:xfrm rot="172778" flipH="1">
            <a:off x="5392052" y="2376760"/>
            <a:ext cx="410814" cy="647900"/>
          </a:xfrm>
          <a:custGeom>
            <a:avLst/>
            <a:gdLst>
              <a:gd name="T0" fmla="*/ 547688 w 21600"/>
              <a:gd name="T1" fmla="*/ 863600 h 21600"/>
              <a:gd name="T2" fmla="*/ 547688 w 21600"/>
              <a:gd name="T3" fmla="*/ 863600 h 21600"/>
              <a:gd name="T4" fmla="*/ 547688 w 21600"/>
              <a:gd name="T5" fmla="*/ 863600 h 21600"/>
              <a:gd name="T6" fmla="*/ 547688 w 21600"/>
              <a:gd name="T7" fmla="*/ 8636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1541" y="4059"/>
                  <a:pt x="4096" y="7943"/>
                  <a:pt x="7570" y="11508"/>
                </a:cubicBezTo>
                <a:cubicBezTo>
                  <a:pt x="11303" y="15340"/>
                  <a:pt x="16046" y="18752"/>
                  <a:pt x="21599" y="21600"/>
                </a:cubicBezTo>
              </a:path>
            </a:pathLst>
          </a:custGeom>
          <a:noFill/>
          <a:ln w="101600" cap="flat" cmpd="sng">
            <a:solidFill>
              <a:srgbClr val="77A9D3"/>
            </a:solidFill>
            <a:prstDash val="solid"/>
            <a:miter lim="0"/>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6" name="AutoShape 43"/>
          <p:cNvSpPr/>
          <p:nvPr/>
        </p:nvSpPr>
        <p:spPr bwMode="auto">
          <a:xfrm>
            <a:off x="5761784" y="2330907"/>
            <a:ext cx="120863" cy="12088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A491BB"/>
          </a:solidFill>
          <a:ln>
            <a:noFill/>
          </a:ln>
          <a:effectLst/>
        </p:spPr>
        <p:txBody>
          <a:bodyPr lIns="0" tIns="0" rIns="0" bIns="0" anchor="ctr"/>
          <a:lstStyle/>
          <a:p>
            <a:pPr>
              <a:lnSpc>
                <a:spcPct val="120000"/>
              </a:lnSpc>
              <a:defRPr/>
            </a:pPr>
            <a:endParaRPr lang="es-ES" sz="210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2"/>
                                        </p:tgtEl>
                                        <p:attrNameLst>
                                          <p:attrName>style.visibility</p:attrName>
                                        </p:attrNameLst>
                                      </p:cBhvr>
                                      <p:to>
                                        <p:strVal val="visible"/>
                                      </p:to>
                                    </p:set>
                                    <p:anim calcmode="lin" valueType="num">
                                      <p:cBhvr>
                                        <p:cTn id="7"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2"/>
                                        </p:tgtEl>
                                        <p:attrNameLst>
                                          <p:attrName>ppt_y</p:attrName>
                                        </p:attrNameLst>
                                      </p:cBhvr>
                                      <p:tavLst>
                                        <p:tav tm="0">
                                          <p:val>
                                            <p:strVal val="#ppt_y"/>
                                          </p:val>
                                        </p:tav>
                                        <p:tav tm="100000">
                                          <p:val>
                                            <p:strVal val="#ppt_y"/>
                                          </p:val>
                                        </p:tav>
                                      </p:tavLst>
                                    </p:anim>
                                    <p:anim calcmode="lin" valueType="num">
                                      <p:cBhvr>
                                        <p:cTn id="9"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2"/>
                                        </p:tgtEl>
                                      </p:cBhvr>
                                    </p:animEffect>
                                  </p:childTnLst>
                                </p:cTn>
                              </p:par>
                            </p:childTnLst>
                          </p:cTn>
                        </p:par>
                        <p:par>
                          <p:cTn id="12" fill="hold">
                            <p:stCondLst>
                              <p:cond delay="850"/>
                            </p:stCondLst>
                            <p:childTnLst>
                              <p:par>
                                <p:cTn id="13" presetID="2" presetClass="entr" presetSubtype="4" fill="hold" grpId="0" nodeType="after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childTnLst>
                          </p:cTn>
                        </p:par>
                        <p:par>
                          <p:cTn id="17" fill="hold">
                            <p:stCondLst>
                              <p:cond delay="1350"/>
                            </p:stCondLst>
                            <p:childTnLst>
                              <p:par>
                                <p:cTn id="18" presetID="22" presetClass="entr" presetSubtype="1" fill="hold" nodeType="afterEffect">
                                  <p:stCondLst>
                                    <p:cond delay="100"/>
                                  </p:stCondLst>
                                  <p:childTnLst>
                                    <p:set>
                                      <p:cBhvr>
                                        <p:cTn id="19" dur="1" fill="hold">
                                          <p:stCondLst>
                                            <p:cond delay="0"/>
                                          </p:stCondLst>
                                        </p:cTn>
                                        <p:tgtEl>
                                          <p:spTgt spid="69"/>
                                        </p:tgtEl>
                                        <p:attrNameLst>
                                          <p:attrName>style.visibility</p:attrName>
                                        </p:attrNameLst>
                                      </p:cBhvr>
                                      <p:to>
                                        <p:strVal val="visible"/>
                                      </p:to>
                                    </p:set>
                                    <p:animEffect transition="in" filter="wipe(up)">
                                      <p:cBhvr>
                                        <p:cTn id="20" dur="500"/>
                                        <p:tgtEl>
                                          <p:spTgt spid="69"/>
                                        </p:tgtEl>
                                      </p:cBhvr>
                                    </p:animEffect>
                                  </p:childTnLst>
                                </p:cTn>
                              </p:par>
                            </p:childTnLst>
                          </p:cTn>
                        </p:par>
                        <p:par>
                          <p:cTn id="21" fill="hold">
                            <p:stCondLst>
                              <p:cond delay="1950"/>
                            </p:stCondLst>
                            <p:childTnLst>
                              <p:par>
                                <p:cTn id="22" presetID="2" presetClass="entr" presetSubtype="4" fill="hold" grpId="0" nodeType="afterEffect">
                                  <p:stCondLst>
                                    <p:cond delay="0"/>
                                  </p:stCondLst>
                                  <p:childTnLst>
                                    <p:set>
                                      <p:cBhvr>
                                        <p:cTn id="23" dur="1" fill="hold">
                                          <p:stCondLst>
                                            <p:cond delay="0"/>
                                          </p:stCondLst>
                                        </p:cTn>
                                        <p:tgtEl>
                                          <p:spTgt spid="72"/>
                                        </p:tgtEl>
                                        <p:attrNameLst>
                                          <p:attrName>style.visibility</p:attrName>
                                        </p:attrNameLst>
                                      </p:cBhvr>
                                      <p:to>
                                        <p:strVal val="visible"/>
                                      </p:to>
                                    </p:set>
                                    <p:anim calcmode="lin" valueType="num">
                                      <p:cBhvr additive="base">
                                        <p:cTn id="24" dur="500" fill="hold"/>
                                        <p:tgtEl>
                                          <p:spTgt spid="72"/>
                                        </p:tgtEl>
                                        <p:attrNameLst>
                                          <p:attrName>ppt_x</p:attrName>
                                        </p:attrNameLst>
                                      </p:cBhvr>
                                      <p:tavLst>
                                        <p:tav tm="0">
                                          <p:val>
                                            <p:strVal val="#ppt_x"/>
                                          </p:val>
                                        </p:tav>
                                        <p:tav tm="100000">
                                          <p:val>
                                            <p:strVal val="#ppt_x"/>
                                          </p:val>
                                        </p:tav>
                                      </p:tavLst>
                                    </p:anim>
                                    <p:anim calcmode="lin" valueType="num">
                                      <p:cBhvr additive="base">
                                        <p:cTn id="25" dur="500" fill="hold"/>
                                        <p:tgtEl>
                                          <p:spTgt spid="72"/>
                                        </p:tgtEl>
                                        <p:attrNameLst>
                                          <p:attrName>ppt_y</p:attrName>
                                        </p:attrNameLst>
                                      </p:cBhvr>
                                      <p:tavLst>
                                        <p:tav tm="0">
                                          <p:val>
                                            <p:strVal val="1+#ppt_h/2"/>
                                          </p:val>
                                        </p:tav>
                                        <p:tav tm="100000">
                                          <p:val>
                                            <p:strVal val="#ppt_y"/>
                                          </p:val>
                                        </p:tav>
                                      </p:tavLst>
                                    </p:anim>
                                  </p:childTnLst>
                                </p:cTn>
                              </p:par>
                            </p:childTnLst>
                          </p:cTn>
                        </p:par>
                        <p:par>
                          <p:cTn id="26" fill="hold">
                            <p:stCondLst>
                              <p:cond delay="2450"/>
                            </p:stCondLst>
                            <p:childTnLst>
                              <p:par>
                                <p:cTn id="27" presetID="22" presetClass="entr" presetSubtype="1" fill="hold" nodeType="afterEffect">
                                  <p:stCondLst>
                                    <p:cond delay="100"/>
                                  </p:stCondLst>
                                  <p:childTnLst>
                                    <p:set>
                                      <p:cBhvr>
                                        <p:cTn id="28" dur="1" fill="hold">
                                          <p:stCondLst>
                                            <p:cond delay="0"/>
                                          </p:stCondLst>
                                        </p:cTn>
                                        <p:tgtEl>
                                          <p:spTgt spid="71"/>
                                        </p:tgtEl>
                                        <p:attrNameLst>
                                          <p:attrName>style.visibility</p:attrName>
                                        </p:attrNameLst>
                                      </p:cBhvr>
                                      <p:to>
                                        <p:strVal val="visible"/>
                                      </p:to>
                                    </p:set>
                                    <p:animEffect transition="in" filter="wipe(up)">
                                      <p:cBhvr>
                                        <p:cTn id="29" dur="500"/>
                                        <p:tgtEl>
                                          <p:spTgt spid="71"/>
                                        </p:tgtEl>
                                      </p:cBhvr>
                                    </p:animEffect>
                                  </p:childTnLst>
                                </p:cTn>
                              </p:par>
                            </p:childTnLst>
                          </p:cTn>
                        </p:par>
                        <p:par>
                          <p:cTn id="30" fill="hold">
                            <p:stCondLst>
                              <p:cond delay="3050"/>
                            </p:stCondLst>
                            <p:childTnLst>
                              <p:par>
                                <p:cTn id="31" presetID="2" presetClass="entr" presetSubtype="4" fill="hold" grpId="0" nodeType="afterEffect">
                                  <p:stCondLst>
                                    <p:cond delay="0"/>
                                  </p:stCondLst>
                                  <p:childTnLst>
                                    <p:set>
                                      <p:cBhvr>
                                        <p:cTn id="32" dur="1" fill="hold">
                                          <p:stCondLst>
                                            <p:cond delay="0"/>
                                          </p:stCondLst>
                                        </p:cTn>
                                        <p:tgtEl>
                                          <p:spTgt spid="74"/>
                                        </p:tgtEl>
                                        <p:attrNameLst>
                                          <p:attrName>style.visibility</p:attrName>
                                        </p:attrNameLst>
                                      </p:cBhvr>
                                      <p:to>
                                        <p:strVal val="visible"/>
                                      </p:to>
                                    </p:set>
                                    <p:anim calcmode="lin" valueType="num">
                                      <p:cBhvr additive="base">
                                        <p:cTn id="33" dur="500" fill="hold"/>
                                        <p:tgtEl>
                                          <p:spTgt spid="74"/>
                                        </p:tgtEl>
                                        <p:attrNameLst>
                                          <p:attrName>ppt_x</p:attrName>
                                        </p:attrNameLst>
                                      </p:cBhvr>
                                      <p:tavLst>
                                        <p:tav tm="0">
                                          <p:val>
                                            <p:strVal val="#ppt_x"/>
                                          </p:val>
                                        </p:tav>
                                        <p:tav tm="100000">
                                          <p:val>
                                            <p:strVal val="#ppt_x"/>
                                          </p:val>
                                        </p:tav>
                                      </p:tavLst>
                                    </p:anim>
                                    <p:anim calcmode="lin" valueType="num">
                                      <p:cBhvr additive="base">
                                        <p:cTn id="34" dur="500" fill="hold"/>
                                        <p:tgtEl>
                                          <p:spTgt spid="74"/>
                                        </p:tgtEl>
                                        <p:attrNameLst>
                                          <p:attrName>ppt_y</p:attrName>
                                        </p:attrNameLst>
                                      </p:cBhvr>
                                      <p:tavLst>
                                        <p:tav tm="0">
                                          <p:val>
                                            <p:strVal val="1+#ppt_h/2"/>
                                          </p:val>
                                        </p:tav>
                                        <p:tav tm="100000">
                                          <p:val>
                                            <p:strVal val="#ppt_y"/>
                                          </p:val>
                                        </p:tav>
                                      </p:tavLst>
                                    </p:anim>
                                  </p:childTnLst>
                                </p:cTn>
                              </p:par>
                            </p:childTnLst>
                          </p:cTn>
                        </p:par>
                        <p:par>
                          <p:cTn id="35" fill="hold">
                            <p:stCondLst>
                              <p:cond delay="3550"/>
                            </p:stCondLst>
                            <p:childTnLst>
                              <p:par>
                                <p:cTn id="36" presetID="22" presetClass="entr" presetSubtype="1" fill="hold" nodeType="afterEffect">
                                  <p:stCondLst>
                                    <p:cond delay="100"/>
                                  </p:stCondLst>
                                  <p:childTnLst>
                                    <p:set>
                                      <p:cBhvr>
                                        <p:cTn id="37" dur="1" fill="hold">
                                          <p:stCondLst>
                                            <p:cond delay="0"/>
                                          </p:stCondLst>
                                        </p:cTn>
                                        <p:tgtEl>
                                          <p:spTgt spid="73"/>
                                        </p:tgtEl>
                                        <p:attrNameLst>
                                          <p:attrName>style.visibility</p:attrName>
                                        </p:attrNameLst>
                                      </p:cBhvr>
                                      <p:to>
                                        <p:strVal val="visible"/>
                                      </p:to>
                                    </p:set>
                                    <p:animEffect transition="in" filter="wipe(up)">
                                      <p:cBhvr>
                                        <p:cTn id="38" dur="500"/>
                                        <p:tgtEl>
                                          <p:spTgt spid="73"/>
                                        </p:tgtEl>
                                      </p:cBhvr>
                                    </p:animEffect>
                                  </p:childTnLst>
                                </p:cTn>
                              </p:par>
                            </p:childTnLst>
                          </p:cTn>
                        </p:par>
                        <p:par>
                          <p:cTn id="39" fill="hold">
                            <p:stCondLst>
                              <p:cond delay="4150"/>
                            </p:stCondLst>
                            <p:childTnLst>
                              <p:par>
                                <p:cTn id="40" presetID="2" presetClass="entr" presetSubtype="4" fill="hold" grpId="0" nodeType="afterEffect">
                                  <p:stCondLst>
                                    <p:cond delay="0"/>
                                  </p:stCondLst>
                                  <p:childTnLst>
                                    <p:set>
                                      <p:cBhvr>
                                        <p:cTn id="41" dur="1" fill="hold">
                                          <p:stCondLst>
                                            <p:cond delay="0"/>
                                          </p:stCondLst>
                                        </p:cTn>
                                        <p:tgtEl>
                                          <p:spTgt spid="76"/>
                                        </p:tgtEl>
                                        <p:attrNameLst>
                                          <p:attrName>style.visibility</p:attrName>
                                        </p:attrNameLst>
                                      </p:cBhvr>
                                      <p:to>
                                        <p:strVal val="visible"/>
                                      </p:to>
                                    </p:set>
                                    <p:anim calcmode="lin" valueType="num">
                                      <p:cBhvr additive="base">
                                        <p:cTn id="42" dur="500" fill="hold"/>
                                        <p:tgtEl>
                                          <p:spTgt spid="76"/>
                                        </p:tgtEl>
                                        <p:attrNameLst>
                                          <p:attrName>ppt_x</p:attrName>
                                        </p:attrNameLst>
                                      </p:cBhvr>
                                      <p:tavLst>
                                        <p:tav tm="0">
                                          <p:val>
                                            <p:strVal val="#ppt_x"/>
                                          </p:val>
                                        </p:tav>
                                        <p:tav tm="100000">
                                          <p:val>
                                            <p:strVal val="#ppt_x"/>
                                          </p:val>
                                        </p:tav>
                                      </p:tavLst>
                                    </p:anim>
                                    <p:anim calcmode="lin" valueType="num">
                                      <p:cBhvr additive="base">
                                        <p:cTn id="43" dur="500" fill="hold"/>
                                        <p:tgtEl>
                                          <p:spTgt spid="76"/>
                                        </p:tgtEl>
                                        <p:attrNameLst>
                                          <p:attrName>ppt_y</p:attrName>
                                        </p:attrNameLst>
                                      </p:cBhvr>
                                      <p:tavLst>
                                        <p:tav tm="0">
                                          <p:val>
                                            <p:strVal val="1+#ppt_h/2"/>
                                          </p:val>
                                        </p:tav>
                                        <p:tav tm="100000">
                                          <p:val>
                                            <p:strVal val="#ppt_y"/>
                                          </p:val>
                                        </p:tav>
                                      </p:tavLst>
                                    </p:anim>
                                  </p:childTnLst>
                                </p:cTn>
                              </p:par>
                            </p:childTnLst>
                          </p:cTn>
                        </p:par>
                        <p:par>
                          <p:cTn id="44" fill="hold">
                            <p:stCondLst>
                              <p:cond delay="4650"/>
                            </p:stCondLst>
                            <p:childTnLst>
                              <p:par>
                                <p:cTn id="45" presetID="22" presetClass="entr" presetSubtype="1" fill="hold" nodeType="afterEffect">
                                  <p:stCondLst>
                                    <p:cond delay="100"/>
                                  </p:stCondLst>
                                  <p:childTnLst>
                                    <p:set>
                                      <p:cBhvr>
                                        <p:cTn id="46" dur="1" fill="hold">
                                          <p:stCondLst>
                                            <p:cond delay="0"/>
                                          </p:stCondLst>
                                        </p:cTn>
                                        <p:tgtEl>
                                          <p:spTgt spid="75"/>
                                        </p:tgtEl>
                                        <p:attrNameLst>
                                          <p:attrName>style.visibility</p:attrName>
                                        </p:attrNameLst>
                                      </p:cBhvr>
                                      <p:to>
                                        <p:strVal val="visible"/>
                                      </p:to>
                                    </p:set>
                                    <p:animEffect transition="in" filter="wipe(up)">
                                      <p:cBhvr>
                                        <p:cTn id="47" dur="500"/>
                                        <p:tgtEl>
                                          <p:spTgt spid="75"/>
                                        </p:tgtEl>
                                      </p:cBhvr>
                                    </p:animEffect>
                                  </p:childTnLst>
                                </p:cTn>
                              </p:par>
                            </p:childTnLst>
                          </p:cTn>
                        </p:par>
                        <p:par>
                          <p:cTn id="48" fill="hold">
                            <p:stCondLst>
                              <p:cond delay="5250"/>
                            </p:stCondLst>
                            <p:childTnLst>
                              <p:par>
                                <p:cTn id="49" presetID="9" presetClass="entr" presetSubtype="0" fill="hold" grpId="0" nodeType="afterEffect">
                                  <p:stCondLst>
                                    <p:cond delay="100"/>
                                  </p:stCondLst>
                                  <p:childTnLst>
                                    <p:set>
                                      <p:cBhvr>
                                        <p:cTn id="50" dur="1" fill="hold">
                                          <p:stCondLst>
                                            <p:cond delay="0"/>
                                          </p:stCondLst>
                                        </p:cTn>
                                        <p:tgtEl>
                                          <p:spTgt spid="80"/>
                                        </p:tgtEl>
                                        <p:attrNameLst>
                                          <p:attrName>style.visibility</p:attrName>
                                        </p:attrNameLst>
                                      </p:cBhvr>
                                      <p:to>
                                        <p:strVal val="visible"/>
                                      </p:to>
                                    </p:set>
                                    <p:animEffect transition="in" filter="dissolve">
                                      <p:cBhvr>
                                        <p:cTn id="51" dur="500"/>
                                        <p:tgtEl>
                                          <p:spTgt spid="80"/>
                                        </p:tgtEl>
                                      </p:cBhvr>
                                    </p:animEffect>
                                  </p:childTnLst>
                                </p:cTn>
                              </p:par>
                            </p:childTnLst>
                          </p:cTn>
                        </p:par>
                        <p:par>
                          <p:cTn id="52" fill="hold">
                            <p:stCondLst>
                              <p:cond delay="5850"/>
                            </p:stCondLst>
                            <p:childTnLst>
                              <p:par>
                                <p:cTn id="53" presetID="22" presetClass="entr" presetSubtype="4" fill="hold" nodeType="afterEffect">
                                  <p:stCondLst>
                                    <p:cond delay="100"/>
                                  </p:stCondLst>
                                  <p:childTnLst>
                                    <p:set>
                                      <p:cBhvr>
                                        <p:cTn id="54" dur="1" fill="hold">
                                          <p:stCondLst>
                                            <p:cond delay="0"/>
                                          </p:stCondLst>
                                        </p:cTn>
                                        <p:tgtEl>
                                          <p:spTgt spid="81"/>
                                        </p:tgtEl>
                                        <p:attrNameLst>
                                          <p:attrName>style.visibility</p:attrName>
                                        </p:attrNameLst>
                                      </p:cBhvr>
                                      <p:to>
                                        <p:strVal val="visible"/>
                                      </p:to>
                                    </p:set>
                                    <p:animEffect transition="in" filter="wipe(down)">
                                      <p:cBhvr>
                                        <p:cTn id="55" dur="500"/>
                                        <p:tgtEl>
                                          <p:spTgt spid="81"/>
                                        </p:tgtEl>
                                      </p:cBhvr>
                                    </p:animEffect>
                                  </p:childTnLst>
                                </p:cTn>
                              </p:par>
                            </p:childTnLst>
                          </p:cTn>
                        </p:par>
                        <p:par>
                          <p:cTn id="56" fill="hold">
                            <p:stCondLst>
                              <p:cond delay="6450"/>
                            </p:stCondLst>
                            <p:childTnLst>
                              <p:par>
                                <p:cTn id="57" presetID="22" presetClass="entr" presetSubtype="8" fill="hold" grpId="0" nodeType="afterEffect">
                                  <p:stCondLst>
                                    <p:cond delay="100"/>
                                  </p:stCondLst>
                                  <p:childTnLst>
                                    <p:set>
                                      <p:cBhvr>
                                        <p:cTn id="58" dur="1" fill="hold">
                                          <p:stCondLst>
                                            <p:cond delay="0"/>
                                          </p:stCondLst>
                                        </p:cTn>
                                        <p:tgtEl>
                                          <p:spTgt spid="77"/>
                                        </p:tgtEl>
                                        <p:attrNameLst>
                                          <p:attrName>style.visibility</p:attrName>
                                        </p:attrNameLst>
                                      </p:cBhvr>
                                      <p:to>
                                        <p:strVal val="visible"/>
                                      </p:to>
                                    </p:set>
                                    <p:animEffect transition="in" filter="wipe(left)">
                                      <p:cBhvr>
                                        <p:cTn id="59" dur="500"/>
                                        <p:tgtEl>
                                          <p:spTgt spid="77"/>
                                        </p:tgtEl>
                                      </p:cBhvr>
                                    </p:animEffect>
                                  </p:childTnLst>
                                </p:cTn>
                              </p:par>
                            </p:childTnLst>
                          </p:cTn>
                        </p:par>
                        <p:par>
                          <p:cTn id="60" fill="hold">
                            <p:stCondLst>
                              <p:cond delay="7050"/>
                            </p:stCondLst>
                            <p:childTnLst>
                              <p:par>
                                <p:cTn id="61" presetID="9" presetClass="entr" presetSubtype="0" fill="hold" grpId="0" nodeType="afterEffect">
                                  <p:stCondLst>
                                    <p:cond delay="100"/>
                                  </p:stCondLst>
                                  <p:childTnLst>
                                    <p:set>
                                      <p:cBhvr>
                                        <p:cTn id="62" dur="1" fill="hold">
                                          <p:stCondLst>
                                            <p:cond delay="0"/>
                                          </p:stCondLst>
                                        </p:cTn>
                                        <p:tgtEl>
                                          <p:spTgt spid="78"/>
                                        </p:tgtEl>
                                        <p:attrNameLst>
                                          <p:attrName>style.visibility</p:attrName>
                                        </p:attrNameLst>
                                      </p:cBhvr>
                                      <p:to>
                                        <p:strVal val="visible"/>
                                      </p:to>
                                    </p:set>
                                    <p:animEffect transition="in" filter="dissolve">
                                      <p:cBhvr>
                                        <p:cTn id="63" dur="500"/>
                                        <p:tgtEl>
                                          <p:spTgt spid="78"/>
                                        </p:tgtEl>
                                      </p:cBhvr>
                                    </p:animEffect>
                                  </p:childTnLst>
                                </p:cTn>
                              </p:par>
                            </p:childTnLst>
                          </p:cTn>
                        </p:par>
                        <p:par>
                          <p:cTn id="64" fill="hold">
                            <p:stCondLst>
                              <p:cond delay="7650"/>
                            </p:stCondLst>
                            <p:childTnLst>
                              <p:par>
                                <p:cTn id="65" presetID="9" presetClass="entr" presetSubtype="0" fill="hold" nodeType="afterEffect">
                                  <p:stCondLst>
                                    <p:cond delay="100"/>
                                  </p:stCondLst>
                                  <p:childTnLst>
                                    <p:set>
                                      <p:cBhvr>
                                        <p:cTn id="66" dur="1" fill="hold">
                                          <p:stCondLst>
                                            <p:cond delay="0"/>
                                          </p:stCondLst>
                                        </p:cTn>
                                        <p:tgtEl>
                                          <p:spTgt spid="79"/>
                                        </p:tgtEl>
                                        <p:attrNameLst>
                                          <p:attrName>style.visibility</p:attrName>
                                        </p:attrNameLst>
                                      </p:cBhvr>
                                      <p:to>
                                        <p:strVal val="visible"/>
                                      </p:to>
                                    </p:set>
                                    <p:animEffect transition="in" filter="dissolve">
                                      <p:cBhvr>
                                        <p:cTn id="67" dur="500"/>
                                        <p:tgtEl>
                                          <p:spTgt spid="79"/>
                                        </p:tgtEl>
                                      </p:cBhvr>
                                    </p:animEffect>
                                  </p:childTnLst>
                                </p:cTn>
                              </p:par>
                            </p:childTnLst>
                          </p:cTn>
                        </p:par>
                        <p:par>
                          <p:cTn id="68" fill="hold">
                            <p:stCondLst>
                              <p:cond delay="8250"/>
                            </p:stCondLst>
                            <p:childTnLst>
                              <p:par>
                                <p:cTn id="69" presetID="22" presetClass="entr" presetSubtype="4" fill="hold" nodeType="afterEffect">
                                  <p:stCondLst>
                                    <p:cond delay="100"/>
                                  </p:stCondLst>
                                  <p:childTnLst>
                                    <p:set>
                                      <p:cBhvr>
                                        <p:cTn id="70" dur="1" fill="hold">
                                          <p:stCondLst>
                                            <p:cond delay="0"/>
                                          </p:stCondLst>
                                        </p:cTn>
                                        <p:tgtEl>
                                          <p:spTgt spid="85"/>
                                        </p:tgtEl>
                                        <p:attrNameLst>
                                          <p:attrName>style.visibility</p:attrName>
                                        </p:attrNameLst>
                                      </p:cBhvr>
                                      <p:to>
                                        <p:strVal val="visible"/>
                                      </p:to>
                                    </p:set>
                                    <p:animEffect transition="in" filter="wipe(down)">
                                      <p:cBhvr>
                                        <p:cTn id="71" dur="500"/>
                                        <p:tgtEl>
                                          <p:spTgt spid="85"/>
                                        </p:tgtEl>
                                      </p:cBhvr>
                                    </p:animEffect>
                                  </p:childTnLst>
                                </p:cTn>
                              </p:par>
                            </p:childTnLst>
                          </p:cTn>
                        </p:par>
                        <p:par>
                          <p:cTn id="72" fill="hold">
                            <p:stCondLst>
                              <p:cond delay="8850"/>
                            </p:stCondLst>
                            <p:childTnLst>
                              <p:par>
                                <p:cTn id="73" presetID="9" presetClass="entr" presetSubtype="0" fill="hold" grpId="0" nodeType="afterEffect">
                                  <p:stCondLst>
                                    <p:cond delay="100"/>
                                  </p:stCondLst>
                                  <p:childTnLst>
                                    <p:set>
                                      <p:cBhvr>
                                        <p:cTn id="74" dur="1" fill="hold">
                                          <p:stCondLst>
                                            <p:cond delay="0"/>
                                          </p:stCondLst>
                                        </p:cTn>
                                        <p:tgtEl>
                                          <p:spTgt spid="86"/>
                                        </p:tgtEl>
                                        <p:attrNameLst>
                                          <p:attrName>style.visibility</p:attrName>
                                        </p:attrNameLst>
                                      </p:cBhvr>
                                      <p:to>
                                        <p:strVal val="visible"/>
                                      </p:to>
                                    </p:set>
                                    <p:animEffect transition="in" filter="dissolve">
                                      <p:cBhvr>
                                        <p:cTn id="75" dur="500"/>
                                        <p:tgtEl>
                                          <p:spTgt spid="86"/>
                                        </p:tgtEl>
                                      </p:cBhvr>
                                    </p:animEffect>
                                  </p:childTnLst>
                                </p:cTn>
                              </p:par>
                            </p:childTnLst>
                          </p:cTn>
                        </p:par>
                        <p:par>
                          <p:cTn id="76" fill="hold">
                            <p:stCondLst>
                              <p:cond delay="9450"/>
                            </p:stCondLst>
                            <p:childTnLst>
                              <p:par>
                                <p:cTn id="77" presetID="22" presetClass="entr" presetSubtype="8" fill="hold" grpId="0" nodeType="afterEffect">
                                  <p:stCondLst>
                                    <p:cond delay="100"/>
                                  </p:stCondLst>
                                  <p:childTnLst>
                                    <p:set>
                                      <p:cBhvr>
                                        <p:cTn id="78" dur="1" fill="hold">
                                          <p:stCondLst>
                                            <p:cond delay="0"/>
                                          </p:stCondLst>
                                        </p:cTn>
                                        <p:tgtEl>
                                          <p:spTgt spid="82"/>
                                        </p:tgtEl>
                                        <p:attrNameLst>
                                          <p:attrName>style.visibility</p:attrName>
                                        </p:attrNameLst>
                                      </p:cBhvr>
                                      <p:to>
                                        <p:strVal val="visible"/>
                                      </p:to>
                                    </p:set>
                                    <p:animEffect transition="in" filter="wipe(left)">
                                      <p:cBhvr>
                                        <p:cTn id="79" dur="500"/>
                                        <p:tgtEl>
                                          <p:spTgt spid="82"/>
                                        </p:tgtEl>
                                      </p:cBhvr>
                                    </p:animEffect>
                                  </p:childTnLst>
                                </p:cTn>
                              </p:par>
                            </p:childTnLst>
                          </p:cTn>
                        </p:par>
                        <p:par>
                          <p:cTn id="80" fill="hold">
                            <p:stCondLst>
                              <p:cond delay="10050"/>
                            </p:stCondLst>
                            <p:childTnLst>
                              <p:par>
                                <p:cTn id="81" presetID="9" presetClass="entr" presetSubtype="0" fill="hold" grpId="0" nodeType="afterEffect">
                                  <p:stCondLst>
                                    <p:cond delay="100"/>
                                  </p:stCondLst>
                                  <p:childTnLst>
                                    <p:set>
                                      <p:cBhvr>
                                        <p:cTn id="82" dur="1" fill="hold">
                                          <p:stCondLst>
                                            <p:cond delay="0"/>
                                          </p:stCondLst>
                                        </p:cTn>
                                        <p:tgtEl>
                                          <p:spTgt spid="83"/>
                                        </p:tgtEl>
                                        <p:attrNameLst>
                                          <p:attrName>style.visibility</p:attrName>
                                        </p:attrNameLst>
                                      </p:cBhvr>
                                      <p:to>
                                        <p:strVal val="visible"/>
                                      </p:to>
                                    </p:set>
                                    <p:animEffect transition="in" filter="dissolve">
                                      <p:cBhvr>
                                        <p:cTn id="83" dur="500"/>
                                        <p:tgtEl>
                                          <p:spTgt spid="83"/>
                                        </p:tgtEl>
                                      </p:cBhvr>
                                    </p:animEffect>
                                  </p:childTnLst>
                                </p:cTn>
                              </p:par>
                            </p:childTnLst>
                          </p:cTn>
                        </p:par>
                        <p:par>
                          <p:cTn id="84" fill="hold">
                            <p:stCondLst>
                              <p:cond delay="10650"/>
                            </p:stCondLst>
                            <p:childTnLst>
                              <p:par>
                                <p:cTn id="85" presetID="9" presetClass="entr" presetSubtype="0" fill="hold" nodeType="afterEffect">
                                  <p:stCondLst>
                                    <p:cond delay="100"/>
                                  </p:stCondLst>
                                  <p:childTnLst>
                                    <p:set>
                                      <p:cBhvr>
                                        <p:cTn id="86" dur="1" fill="hold">
                                          <p:stCondLst>
                                            <p:cond delay="0"/>
                                          </p:stCondLst>
                                        </p:cTn>
                                        <p:tgtEl>
                                          <p:spTgt spid="84"/>
                                        </p:tgtEl>
                                        <p:attrNameLst>
                                          <p:attrName>style.visibility</p:attrName>
                                        </p:attrNameLst>
                                      </p:cBhvr>
                                      <p:to>
                                        <p:strVal val="visible"/>
                                      </p:to>
                                    </p:set>
                                    <p:animEffect transition="in" filter="dissolve">
                                      <p:cBhvr>
                                        <p:cTn id="87" dur="500"/>
                                        <p:tgtEl>
                                          <p:spTgt spid="84"/>
                                        </p:tgtEl>
                                      </p:cBhvr>
                                    </p:animEffect>
                                  </p:childTnLst>
                                </p:cTn>
                              </p:par>
                            </p:childTnLst>
                          </p:cTn>
                        </p:par>
                        <p:par>
                          <p:cTn id="88" fill="hold">
                            <p:stCondLst>
                              <p:cond delay="11250"/>
                            </p:stCondLst>
                            <p:childTnLst>
                              <p:par>
                                <p:cTn id="89" presetID="22" presetClass="entr" presetSubtype="4" fill="hold" nodeType="afterEffect">
                                  <p:stCondLst>
                                    <p:cond delay="100"/>
                                  </p:stCondLst>
                                  <p:childTnLst>
                                    <p:set>
                                      <p:cBhvr>
                                        <p:cTn id="90" dur="1" fill="hold">
                                          <p:stCondLst>
                                            <p:cond delay="0"/>
                                          </p:stCondLst>
                                        </p:cTn>
                                        <p:tgtEl>
                                          <p:spTgt spid="90"/>
                                        </p:tgtEl>
                                        <p:attrNameLst>
                                          <p:attrName>style.visibility</p:attrName>
                                        </p:attrNameLst>
                                      </p:cBhvr>
                                      <p:to>
                                        <p:strVal val="visible"/>
                                      </p:to>
                                    </p:set>
                                    <p:animEffect transition="in" filter="wipe(down)">
                                      <p:cBhvr>
                                        <p:cTn id="91" dur="500"/>
                                        <p:tgtEl>
                                          <p:spTgt spid="90"/>
                                        </p:tgtEl>
                                      </p:cBhvr>
                                    </p:animEffect>
                                  </p:childTnLst>
                                </p:cTn>
                              </p:par>
                            </p:childTnLst>
                          </p:cTn>
                        </p:par>
                        <p:par>
                          <p:cTn id="92" fill="hold">
                            <p:stCondLst>
                              <p:cond delay="11850"/>
                            </p:stCondLst>
                            <p:childTnLst>
                              <p:par>
                                <p:cTn id="93" presetID="9" presetClass="entr" presetSubtype="0" fill="hold" grpId="0" nodeType="afterEffect">
                                  <p:stCondLst>
                                    <p:cond delay="100"/>
                                  </p:stCondLst>
                                  <p:childTnLst>
                                    <p:set>
                                      <p:cBhvr>
                                        <p:cTn id="94" dur="1" fill="hold">
                                          <p:stCondLst>
                                            <p:cond delay="0"/>
                                          </p:stCondLst>
                                        </p:cTn>
                                        <p:tgtEl>
                                          <p:spTgt spid="91"/>
                                        </p:tgtEl>
                                        <p:attrNameLst>
                                          <p:attrName>style.visibility</p:attrName>
                                        </p:attrNameLst>
                                      </p:cBhvr>
                                      <p:to>
                                        <p:strVal val="visible"/>
                                      </p:to>
                                    </p:set>
                                    <p:animEffect transition="in" filter="dissolve">
                                      <p:cBhvr>
                                        <p:cTn id="95" dur="500"/>
                                        <p:tgtEl>
                                          <p:spTgt spid="91"/>
                                        </p:tgtEl>
                                      </p:cBhvr>
                                    </p:animEffect>
                                  </p:childTnLst>
                                </p:cTn>
                              </p:par>
                            </p:childTnLst>
                          </p:cTn>
                        </p:par>
                        <p:par>
                          <p:cTn id="96" fill="hold">
                            <p:stCondLst>
                              <p:cond delay="12450"/>
                            </p:stCondLst>
                            <p:childTnLst>
                              <p:par>
                                <p:cTn id="97" presetID="22" presetClass="entr" presetSubtype="8" fill="hold" grpId="0" nodeType="afterEffect">
                                  <p:stCondLst>
                                    <p:cond delay="100"/>
                                  </p:stCondLst>
                                  <p:childTnLst>
                                    <p:set>
                                      <p:cBhvr>
                                        <p:cTn id="98" dur="1" fill="hold">
                                          <p:stCondLst>
                                            <p:cond delay="0"/>
                                          </p:stCondLst>
                                        </p:cTn>
                                        <p:tgtEl>
                                          <p:spTgt spid="87"/>
                                        </p:tgtEl>
                                        <p:attrNameLst>
                                          <p:attrName>style.visibility</p:attrName>
                                        </p:attrNameLst>
                                      </p:cBhvr>
                                      <p:to>
                                        <p:strVal val="visible"/>
                                      </p:to>
                                    </p:set>
                                    <p:animEffect transition="in" filter="wipe(left)">
                                      <p:cBhvr>
                                        <p:cTn id="99" dur="500"/>
                                        <p:tgtEl>
                                          <p:spTgt spid="87"/>
                                        </p:tgtEl>
                                      </p:cBhvr>
                                    </p:animEffect>
                                  </p:childTnLst>
                                </p:cTn>
                              </p:par>
                            </p:childTnLst>
                          </p:cTn>
                        </p:par>
                        <p:par>
                          <p:cTn id="100" fill="hold">
                            <p:stCondLst>
                              <p:cond delay="13050"/>
                            </p:stCondLst>
                            <p:childTnLst>
                              <p:par>
                                <p:cTn id="101" presetID="9" presetClass="entr" presetSubtype="0" fill="hold" grpId="0" nodeType="afterEffect">
                                  <p:stCondLst>
                                    <p:cond delay="100"/>
                                  </p:stCondLst>
                                  <p:childTnLst>
                                    <p:set>
                                      <p:cBhvr>
                                        <p:cTn id="102" dur="1" fill="hold">
                                          <p:stCondLst>
                                            <p:cond delay="0"/>
                                          </p:stCondLst>
                                        </p:cTn>
                                        <p:tgtEl>
                                          <p:spTgt spid="88"/>
                                        </p:tgtEl>
                                        <p:attrNameLst>
                                          <p:attrName>style.visibility</p:attrName>
                                        </p:attrNameLst>
                                      </p:cBhvr>
                                      <p:to>
                                        <p:strVal val="visible"/>
                                      </p:to>
                                    </p:set>
                                    <p:animEffect transition="in" filter="dissolve">
                                      <p:cBhvr>
                                        <p:cTn id="103" dur="500"/>
                                        <p:tgtEl>
                                          <p:spTgt spid="88"/>
                                        </p:tgtEl>
                                      </p:cBhvr>
                                    </p:animEffect>
                                  </p:childTnLst>
                                </p:cTn>
                              </p:par>
                            </p:childTnLst>
                          </p:cTn>
                        </p:par>
                        <p:par>
                          <p:cTn id="104" fill="hold">
                            <p:stCondLst>
                              <p:cond delay="13650"/>
                            </p:stCondLst>
                            <p:childTnLst>
                              <p:par>
                                <p:cTn id="105" presetID="9" presetClass="entr" presetSubtype="0" fill="hold" nodeType="afterEffect">
                                  <p:stCondLst>
                                    <p:cond delay="100"/>
                                  </p:stCondLst>
                                  <p:childTnLst>
                                    <p:set>
                                      <p:cBhvr>
                                        <p:cTn id="106" dur="1" fill="hold">
                                          <p:stCondLst>
                                            <p:cond delay="0"/>
                                          </p:stCondLst>
                                        </p:cTn>
                                        <p:tgtEl>
                                          <p:spTgt spid="89"/>
                                        </p:tgtEl>
                                        <p:attrNameLst>
                                          <p:attrName>style.visibility</p:attrName>
                                        </p:attrNameLst>
                                      </p:cBhvr>
                                      <p:to>
                                        <p:strVal val="visible"/>
                                      </p:to>
                                    </p:set>
                                    <p:animEffect transition="in" filter="dissolve">
                                      <p:cBhvr>
                                        <p:cTn id="107" dur="500"/>
                                        <p:tgtEl>
                                          <p:spTgt spid="89"/>
                                        </p:tgtEl>
                                      </p:cBhvr>
                                    </p:animEffect>
                                  </p:childTnLst>
                                </p:cTn>
                              </p:par>
                            </p:childTnLst>
                          </p:cTn>
                        </p:par>
                        <p:par>
                          <p:cTn id="108" fill="hold">
                            <p:stCondLst>
                              <p:cond delay="14250"/>
                            </p:stCondLst>
                            <p:childTnLst>
                              <p:par>
                                <p:cTn id="109" presetID="22" presetClass="entr" presetSubtype="4" fill="hold" nodeType="afterEffect">
                                  <p:stCondLst>
                                    <p:cond delay="100"/>
                                  </p:stCondLst>
                                  <p:childTnLst>
                                    <p:set>
                                      <p:cBhvr>
                                        <p:cTn id="110" dur="1" fill="hold">
                                          <p:stCondLst>
                                            <p:cond delay="0"/>
                                          </p:stCondLst>
                                        </p:cTn>
                                        <p:tgtEl>
                                          <p:spTgt spid="94"/>
                                        </p:tgtEl>
                                        <p:attrNameLst>
                                          <p:attrName>style.visibility</p:attrName>
                                        </p:attrNameLst>
                                      </p:cBhvr>
                                      <p:to>
                                        <p:strVal val="visible"/>
                                      </p:to>
                                    </p:set>
                                    <p:animEffect transition="in" filter="wipe(down)">
                                      <p:cBhvr>
                                        <p:cTn id="111" dur="500"/>
                                        <p:tgtEl>
                                          <p:spTgt spid="94"/>
                                        </p:tgtEl>
                                      </p:cBhvr>
                                    </p:animEffect>
                                  </p:childTnLst>
                                </p:cTn>
                              </p:par>
                            </p:childTnLst>
                          </p:cTn>
                        </p:par>
                        <p:par>
                          <p:cTn id="112" fill="hold">
                            <p:stCondLst>
                              <p:cond delay="14850"/>
                            </p:stCondLst>
                            <p:childTnLst>
                              <p:par>
                                <p:cTn id="113" presetID="9" presetClass="entr" presetSubtype="0" fill="hold" grpId="0" nodeType="afterEffect">
                                  <p:stCondLst>
                                    <p:cond delay="100"/>
                                  </p:stCondLst>
                                  <p:childTnLst>
                                    <p:set>
                                      <p:cBhvr>
                                        <p:cTn id="114" dur="1" fill="hold">
                                          <p:stCondLst>
                                            <p:cond delay="0"/>
                                          </p:stCondLst>
                                        </p:cTn>
                                        <p:tgtEl>
                                          <p:spTgt spid="95"/>
                                        </p:tgtEl>
                                        <p:attrNameLst>
                                          <p:attrName>style.visibility</p:attrName>
                                        </p:attrNameLst>
                                      </p:cBhvr>
                                      <p:to>
                                        <p:strVal val="visible"/>
                                      </p:to>
                                    </p:set>
                                    <p:animEffect transition="in" filter="dissolve">
                                      <p:cBhvr>
                                        <p:cTn id="115" dur="500"/>
                                        <p:tgtEl>
                                          <p:spTgt spid="95"/>
                                        </p:tgtEl>
                                      </p:cBhvr>
                                    </p:animEffect>
                                  </p:childTnLst>
                                </p:cTn>
                              </p:par>
                            </p:childTnLst>
                          </p:cTn>
                        </p:par>
                        <p:par>
                          <p:cTn id="116" fill="hold">
                            <p:stCondLst>
                              <p:cond delay="15450"/>
                            </p:stCondLst>
                            <p:childTnLst>
                              <p:par>
                                <p:cTn id="117" presetID="22" presetClass="entr" presetSubtype="8" fill="hold" grpId="0" nodeType="afterEffect">
                                  <p:stCondLst>
                                    <p:cond delay="100"/>
                                  </p:stCondLst>
                                  <p:childTnLst>
                                    <p:set>
                                      <p:cBhvr>
                                        <p:cTn id="118" dur="1" fill="hold">
                                          <p:stCondLst>
                                            <p:cond delay="0"/>
                                          </p:stCondLst>
                                        </p:cTn>
                                        <p:tgtEl>
                                          <p:spTgt spid="104"/>
                                        </p:tgtEl>
                                        <p:attrNameLst>
                                          <p:attrName>style.visibility</p:attrName>
                                        </p:attrNameLst>
                                      </p:cBhvr>
                                      <p:to>
                                        <p:strVal val="visible"/>
                                      </p:to>
                                    </p:set>
                                    <p:animEffect transition="in" filter="wipe(left)">
                                      <p:cBhvr>
                                        <p:cTn id="119" dur="500"/>
                                        <p:tgtEl>
                                          <p:spTgt spid="104"/>
                                        </p:tgtEl>
                                      </p:cBhvr>
                                    </p:animEffect>
                                  </p:childTnLst>
                                </p:cTn>
                              </p:par>
                            </p:childTnLst>
                          </p:cTn>
                        </p:par>
                        <p:par>
                          <p:cTn id="120" fill="hold">
                            <p:stCondLst>
                              <p:cond delay="16050"/>
                            </p:stCondLst>
                            <p:childTnLst>
                              <p:par>
                                <p:cTn id="121" presetID="9" presetClass="entr" presetSubtype="0" fill="hold" grpId="0" nodeType="afterEffect">
                                  <p:stCondLst>
                                    <p:cond delay="100"/>
                                  </p:stCondLst>
                                  <p:childTnLst>
                                    <p:set>
                                      <p:cBhvr>
                                        <p:cTn id="122" dur="1" fill="hold">
                                          <p:stCondLst>
                                            <p:cond delay="0"/>
                                          </p:stCondLst>
                                        </p:cTn>
                                        <p:tgtEl>
                                          <p:spTgt spid="92"/>
                                        </p:tgtEl>
                                        <p:attrNameLst>
                                          <p:attrName>style.visibility</p:attrName>
                                        </p:attrNameLst>
                                      </p:cBhvr>
                                      <p:to>
                                        <p:strVal val="visible"/>
                                      </p:to>
                                    </p:set>
                                    <p:animEffect transition="in" filter="dissolve">
                                      <p:cBhvr>
                                        <p:cTn id="123" dur="500"/>
                                        <p:tgtEl>
                                          <p:spTgt spid="92"/>
                                        </p:tgtEl>
                                      </p:cBhvr>
                                    </p:animEffect>
                                  </p:childTnLst>
                                </p:cTn>
                              </p:par>
                            </p:childTnLst>
                          </p:cTn>
                        </p:par>
                        <p:par>
                          <p:cTn id="124" fill="hold">
                            <p:stCondLst>
                              <p:cond delay="16650"/>
                            </p:stCondLst>
                            <p:childTnLst>
                              <p:par>
                                <p:cTn id="125" presetID="9" presetClass="entr" presetSubtype="0" fill="hold" nodeType="afterEffect">
                                  <p:stCondLst>
                                    <p:cond delay="100"/>
                                  </p:stCondLst>
                                  <p:childTnLst>
                                    <p:set>
                                      <p:cBhvr>
                                        <p:cTn id="126" dur="1" fill="hold">
                                          <p:stCondLst>
                                            <p:cond delay="0"/>
                                          </p:stCondLst>
                                        </p:cTn>
                                        <p:tgtEl>
                                          <p:spTgt spid="93"/>
                                        </p:tgtEl>
                                        <p:attrNameLst>
                                          <p:attrName>style.visibility</p:attrName>
                                        </p:attrNameLst>
                                      </p:cBhvr>
                                      <p:to>
                                        <p:strVal val="visible"/>
                                      </p:to>
                                    </p:set>
                                    <p:animEffect transition="in" filter="dissolve">
                                      <p:cBhvr>
                                        <p:cTn id="127" dur="500"/>
                                        <p:tgtEl>
                                          <p:spTgt spid="93"/>
                                        </p:tgtEl>
                                      </p:cBhvr>
                                    </p:animEffect>
                                  </p:childTnLst>
                                </p:cTn>
                              </p:par>
                            </p:childTnLst>
                          </p:cTn>
                        </p:par>
                        <p:par>
                          <p:cTn id="128" fill="hold">
                            <p:stCondLst>
                              <p:cond delay="17250"/>
                            </p:stCondLst>
                            <p:childTnLst>
                              <p:par>
                                <p:cTn id="129" presetID="22" presetClass="entr" presetSubtype="4" fill="hold" nodeType="afterEffect">
                                  <p:stCondLst>
                                    <p:cond delay="100"/>
                                  </p:stCondLst>
                                  <p:childTnLst>
                                    <p:set>
                                      <p:cBhvr>
                                        <p:cTn id="130" dur="1" fill="hold">
                                          <p:stCondLst>
                                            <p:cond delay="0"/>
                                          </p:stCondLst>
                                        </p:cTn>
                                        <p:tgtEl>
                                          <p:spTgt spid="98"/>
                                        </p:tgtEl>
                                        <p:attrNameLst>
                                          <p:attrName>style.visibility</p:attrName>
                                        </p:attrNameLst>
                                      </p:cBhvr>
                                      <p:to>
                                        <p:strVal val="visible"/>
                                      </p:to>
                                    </p:set>
                                    <p:animEffect transition="in" filter="wipe(down)">
                                      <p:cBhvr>
                                        <p:cTn id="131" dur="500"/>
                                        <p:tgtEl>
                                          <p:spTgt spid="98"/>
                                        </p:tgtEl>
                                      </p:cBhvr>
                                    </p:animEffect>
                                  </p:childTnLst>
                                </p:cTn>
                              </p:par>
                            </p:childTnLst>
                          </p:cTn>
                        </p:par>
                        <p:par>
                          <p:cTn id="132" fill="hold">
                            <p:stCondLst>
                              <p:cond delay="17850"/>
                            </p:stCondLst>
                            <p:childTnLst>
                              <p:par>
                                <p:cTn id="133" presetID="9" presetClass="entr" presetSubtype="0" fill="hold" grpId="0" nodeType="afterEffect">
                                  <p:stCondLst>
                                    <p:cond delay="100"/>
                                  </p:stCondLst>
                                  <p:childTnLst>
                                    <p:set>
                                      <p:cBhvr>
                                        <p:cTn id="134" dur="1" fill="hold">
                                          <p:stCondLst>
                                            <p:cond delay="0"/>
                                          </p:stCondLst>
                                        </p:cTn>
                                        <p:tgtEl>
                                          <p:spTgt spid="99"/>
                                        </p:tgtEl>
                                        <p:attrNameLst>
                                          <p:attrName>style.visibility</p:attrName>
                                        </p:attrNameLst>
                                      </p:cBhvr>
                                      <p:to>
                                        <p:strVal val="visible"/>
                                      </p:to>
                                    </p:set>
                                    <p:animEffect transition="in" filter="dissolve">
                                      <p:cBhvr>
                                        <p:cTn id="135" dur="500"/>
                                        <p:tgtEl>
                                          <p:spTgt spid="99"/>
                                        </p:tgtEl>
                                      </p:cBhvr>
                                    </p:animEffect>
                                  </p:childTnLst>
                                </p:cTn>
                              </p:par>
                            </p:childTnLst>
                          </p:cTn>
                        </p:par>
                        <p:par>
                          <p:cTn id="136" fill="hold">
                            <p:stCondLst>
                              <p:cond delay="18450"/>
                            </p:stCondLst>
                            <p:childTnLst>
                              <p:par>
                                <p:cTn id="137" presetID="22" presetClass="entr" presetSubtype="8" fill="hold" grpId="0" nodeType="afterEffect">
                                  <p:stCondLst>
                                    <p:cond delay="100"/>
                                  </p:stCondLst>
                                  <p:childTnLst>
                                    <p:set>
                                      <p:cBhvr>
                                        <p:cTn id="138" dur="1" fill="hold">
                                          <p:stCondLst>
                                            <p:cond delay="0"/>
                                          </p:stCondLst>
                                        </p:cTn>
                                        <p:tgtEl>
                                          <p:spTgt spid="105"/>
                                        </p:tgtEl>
                                        <p:attrNameLst>
                                          <p:attrName>style.visibility</p:attrName>
                                        </p:attrNameLst>
                                      </p:cBhvr>
                                      <p:to>
                                        <p:strVal val="visible"/>
                                      </p:to>
                                    </p:set>
                                    <p:animEffect transition="in" filter="wipe(left)">
                                      <p:cBhvr>
                                        <p:cTn id="139" dur="500"/>
                                        <p:tgtEl>
                                          <p:spTgt spid="105"/>
                                        </p:tgtEl>
                                      </p:cBhvr>
                                    </p:animEffect>
                                  </p:childTnLst>
                                </p:cTn>
                              </p:par>
                            </p:childTnLst>
                          </p:cTn>
                        </p:par>
                        <p:par>
                          <p:cTn id="140" fill="hold">
                            <p:stCondLst>
                              <p:cond delay="19050"/>
                            </p:stCondLst>
                            <p:childTnLst>
                              <p:par>
                                <p:cTn id="141" presetID="9" presetClass="entr" presetSubtype="0" fill="hold" grpId="0" nodeType="afterEffect">
                                  <p:stCondLst>
                                    <p:cond delay="100"/>
                                  </p:stCondLst>
                                  <p:childTnLst>
                                    <p:set>
                                      <p:cBhvr>
                                        <p:cTn id="142" dur="1" fill="hold">
                                          <p:stCondLst>
                                            <p:cond delay="0"/>
                                          </p:stCondLst>
                                        </p:cTn>
                                        <p:tgtEl>
                                          <p:spTgt spid="96"/>
                                        </p:tgtEl>
                                        <p:attrNameLst>
                                          <p:attrName>style.visibility</p:attrName>
                                        </p:attrNameLst>
                                      </p:cBhvr>
                                      <p:to>
                                        <p:strVal val="visible"/>
                                      </p:to>
                                    </p:set>
                                    <p:animEffect transition="in" filter="dissolve">
                                      <p:cBhvr>
                                        <p:cTn id="143" dur="500"/>
                                        <p:tgtEl>
                                          <p:spTgt spid="96"/>
                                        </p:tgtEl>
                                      </p:cBhvr>
                                    </p:animEffect>
                                  </p:childTnLst>
                                </p:cTn>
                              </p:par>
                            </p:childTnLst>
                          </p:cTn>
                        </p:par>
                        <p:par>
                          <p:cTn id="144" fill="hold">
                            <p:stCondLst>
                              <p:cond delay="19650"/>
                            </p:stCondLst>
                            <p:childTnLst>
                              <p:par>
                                <p:cTn id="145" presetID="9" presetClass="entr" presetSubtype="0" fill="hold" nodeType="afterEffect">
                                  <p:stCondLst>
                                    <p:cond delay="100"/>
                                  </p:stCondLst>
                                  <p:childTnLst>
                                    <p:set>
                                      <p:cBhvr>
                                        <p:cTn id="146" dur="1" fill="hold">
                                          <p:stCondLst>
                                            <p:cond delay="0"/>
                                          </p:stCondLst>
                                        </p:cTn>
                                        <p:tgtEl>
                                          <p:spTgt spid="97"/>
                                        </p:tgtEl>
                                        <p:attrNameLst>
                                          <p:attrName>style.visibility</p:attrName>
                                        </p:attrNameLst>
                                      </p:cBhvr>
                                      <p:to>
                                        <p:strVal val="visible"/>
                                      </p:to>
                                    </p:set>
                                    <p:animEffect transition="in" filter="dissolve">
                                      <p:cBhvr>
                                        <p:cTn id="147" dur="500"/>
                                        <p:tgtEl>
                                          <p:spTgt spid="97"/>
                                        </p:tgtEl>
                                      </p:cBhvr>
                                    </p:animEffect>
                                  </p:childTnLst>
                                </p:cTn>
                              </p:par>
                            </p:childTnLst>
                          </p:cTn>
                        </p:par>
                        <p:par>
                          <p:cTn id="148" fill="hold">
                            <p:stCondLst>
                              <p:cond delay="20250"/>
                            </p:stCondLst>
                            <p:childTnLst>
                              <p:par>
                                <p:cTn id="149" presetID="9" presetClass="entr" presetSubtype="0" fill="hold" grpId="0" nodeType="afterEffect">
                                  <p:stCondLst>
                                    <p:cond delay="100"/>
                                  </p:stCondLst>
                                  <p:childTnLst>
                                    <p:set>
                                      <p:cBhvr>
                                        <p:cTn id="150" dur="1" fill="hold">
                                          <p:stCondLst>
                                            <p:cond delay="0"/>
                                          </p:stCondLst>
                                        </p:cTn>
                                        <p:tgtEl>
                                          <p:spTgt spid="102"/>
                                        </p:tgtEl>
                                        <p:attrNameLst>
                                          <p:attrName>style.visibility</p:attrName>
                                        </p:attrNameLst>
                                      </p:cBhvr>
                                      <p:to>
                                        <p:strVal val="visible"/>
                                      </p:to>
                                    </p:set>
                                    <p:animEffect transition="in" filter="dissolve">
                                      <p:cBhvr>
                                        <p:cTn id="151" dur="500"/>
                                        <p:tgtEl>
                                          <p:spTgt spid="102"/>
                                        </p:tgtEl>
                                      </p:cBhvr>
                                    </p:animEffect>
                                  </p:childTnLst>
                                </p:cTn>
                              </p:par>
                            </p:childTnLst>
                          </p:cTn>
                        </p:par>
                        <p:par>
                          <p:cTn id="152" fill="hold">
                            <p:stCondLst>
                              <p:cond delay="20850"/>
                            </p:stCondLst>
                            <p:childTnLst>
                              <p:par>
                                <p:cTn id="153" presetID="22" presetClass="entr" presetSubtype="4" fill="hold" nodeType="afterEffect">
                                  <p:stCondLst>
                                    <p:cond delay="100"/>
                                  </p:stCondLst>
                                  <p:childTnLst>
                                    <p:set>
                                      <p:cBhvr>
                                        <p:cTn id="154" dur="1" fill="hold">
                                          <p:stCondLst>
                                            <p:cond delay="0"/>
                                          </p:stCondLst>
                                        </p:cTn>
                                        <p:tgtEl>
                                          <p:spTgt spid="103"/>
                                        </p:tgtEl>
                                        <p:attrNameLst>
                                          <p:attrName>style.visibility</p:attrName>
                                        </p:attrNameLst>
                                      </p:cBhvr>
                                      <p:to>
                                        <p:strVal val="visible"/>
                                      </p:to>
                                    </p:set>
                                    <p:animEffect transition="in" filter="wipe(down)">
                                      <p:cBhvr>
                                        <p:cTn id="155" dur="500"/>
                                        <p:tgtEl>
                                          <p:spTgt spid="103"/>
                                        </p:tgtEl>
                                      </p:cBhvr>
                                    </p:animEffect>
                                  </p:childTnLst>
                                </p:cTn>
                              </p:par>
                            </p:childTnLst>
                          </p:cTn>
                        </p:par>
                        <p:par>
                          <p:cTn id="156" fill="hold">
                            <p:stCondLst>
                              <p:cond delay="21450"/>
                            </p:stCondLst>
                            <p:childTnLst>
                              <p:par>
                                <p:cTn id="157" presetID="22" presetClass="entr" presetSubtype="8" fill="hold" nodeType="afterEffect">
                                  <p:stCondLst>
                                    <p:cond delay="100"/>
                                  </p:stCondLst>
                                  <p:childTnLst>
                                    <p:set>
                                      <p:cBhvr>
                                        <p:cTn id="158" dur="1" fill="hold">
                                          <p:stCondLst>
                                            <p:cond delay="0"/>
                                          </p:stCondLst>
                                        </p:cTn>
                                        <p:tgtEl>
                                          <p:spTgt spid="106"/>
                                        </p:tgtEl>
                                        <p:attrNameLst>
                                          <p:attrName>style.visibility</p:attrName>
                                        </p:attrNameLst>
                                      </p:cBhvr>
                                      <p:to>
                                        <p:strVal val="visible"/>
                                      </p:to>
                                    </p:set>
                                    <p:animEffect transition="in" filter="wipe(left)">
                                      <p:cBhvr>
                                        <p:cTn id="159" dur="500"/>
                                        <p:tgtEl>
                                          <p:spTgt spid="106"/>
                                        </p:tgtEl>
                                      </p:cBhvr>
                                    </p:animEffect>
                                  </p:childTnLst>
                                </p:cTn>
                              </p:par>
                            </p:childTnLst>
                          </p:cTn>
                        </p:par>
                        <p:par>
                          <p:cTn id="160" fill="hold">
                            <p:stCondLst>
                              <p:cond delay="22050"/>
                            </p:stCondLst>
                            <p:childTnLst>
                              <p:par>
                                <p:cTn id="161" presetID="9" presetClass="entr" presetSubtype="0" fill="hold" grpId="0" nodeType="afterEffect">
                                  <p:stCondLst>
                                    <p:cond delay="100"/>
                                  </p:stCondLst>
                                  <p:childTnLst>
                                    <p:set>
                                      <p:cBhvr>
                                        <p:cTn id="162" dur="1" fill="hold">
                                          <p:stCondLst>
                                            <p:cond delay="0"/>
                                          </p:stCondLst>
                                        </p:cTn>
                                        <p:tgtEl>
                                          <p:spTgt spid="100"/>
                                        </p:tgtEl>
                                        <p:attrNameLst>
                                          <p:attrName>style.visibility</p:attrName>
                                        </p:attrNameLst>
                                      </p:cBhvr>
                                      <p:to>
                                        <p:strVal val="visible"/>
                                      </p:to>
                                    </p:set>
                                    <p:animEffect transition="in" filter="dissolve">
                                      <p:cBhvr>
                                        <p:cTn id="163" dur="500"/>
                                        <p:tgtEl>
                                          <p:spTgt spid="100"/>
                                        </p:tgtEl>
                                      </p:cBhvr>
                                    </p:animEffect>
                                  </p:childTnLst>
                                </p:cTn>
                              </p:par>
                            </p:childTnLst>
                          </p:cTn>
                        </p:par>
                        <p:par>
                          <p:cTn id="164" fill="hold">
                            <p:stCondLst>
                              <p:cond delay="22650"/>
                            </p:stCondLst>
                            <p:childTnLst>
                              <p:par>
                                <p:cTn id="165" presetID="9" presetClass="entr" presetSubtype="0" fill="hold" nodeType="afterEffect">
                                  <p:stCondLst>
                                    <p:cond delay="100"/>
                                  </p:stCondLst>
                                  <p:childTnLst>
                                    <p:set>
                                      <p:cBhvr>
                                        <p:cTn id="166" dur="1" fill="hold">
                                          <p:stCondLst>
                                            <p:cond delay="0"/>
                                          </p:stCondLst>
                                        </p:cTn>
                                        <p:tgtEl>
                                          <p:spTgt spid="101"/>
                                        </p:tgtEl>
                                        <p:attrNameLst>
                                          <p:attrName>style.visibility</p:attrName>
                                        </p:attrNameLst>
                                      </p:cBhvr>
                                      <p:to>
                                        <p:strVal val="visible"/>
                                      </p:to>
                                    </p:set>
                                    <p:animEffect transition="in" filter="dissolve">
                                      <p:cBhvr>
                                        <p:cTn id="167" dur="500"/>
                                        <p:tgtEl>
                                          <p:spTgt spid="101"/>
                                        </p:tgtEl>
                                      </p:cBhvr>
                                    </p:animEffect>
                                  </p:childTnLst>
                                </p:cTn>
                              </p:par>
                            </p:childTnLst>
                          </p:cTn>
                        </p:par>
                        <p:par>
                          <p:cTn id="168" fill="hold">
                            <p:stCondLst>
                              <p:cond delay="23250"/>
                            </p:stCondLst>
                            <p:childTnLst>
                              <p:par>
                                <p:cTn id="169" presetID="9" presetClass="entr" presetSubtype="0" fill="hold" grpId="0" nodeType="afterEffect">
                                  <p:stCondLst>
                                    <p:cond delay="100"/>
                                  </p:stCondLst>
                                  <p:childTnLst>
                                    <p:set>
                                      <p:cBhvr>
                                        <p:cTn id="170" dur="1" fill="hold">
                                          <p:stCondLst>
                                            <p:cond delay="0"/>
                                          </p:stCondLst>
                                        </p:cTn>
                                        <p:tgtEl>
                                          <p:spTgt spid="67"/>
                                        </p:tgtEl>
                                        <p:attrNameLst>
                                          <p:attrName>style.visibility</p:attrName>
                                        </p:attrNameLst>
                                      </p:cBhvr>
                                      <p:to>
                                        <p:strVal val="visible"/>
                                      </p:to>
                                    </p:set>
                                    <p:animEffect transition="in" filter="dissolve">
                                      <p:cBhvr>
                                        <p:cTn id="171" dur="500"/>
                                        <p:tgtEl>
                                          <p:spTgt spid="67"/>
                                        </p:tgtEl>
                                      </p:cBhvr>
                                    </p:animEffect>
                                  </p:childTnLst>
                                </p:cTn>
                              </p:par>
                            </p:childTnLst>
                          </p:cTn>
                        </p:par>
                        <p:par>
                          <p:cTn id="172" fill="hold">
                            <p:stCondLst>
                              <p:cond delay="23850"/>
                            </p:stCondLst>
                            <p:childTnLst>
                              <p:par>
                                <p:cTn id="173" presetID="9" presetClass="entr" presetSubtype="0" fill="hold" grpId="0" nodeType="afterEffect">
                                  <p:stCondLst>
                                    <p:cond delay="100"/>
                                  </p:stCondLst>
                                  <p:childTnLst>
                                    <p:set>
                                      <p:cBhvr>
                                        <p:cTn id="174" dur="1" fill="hold">
                                          <p:stCondLst>
                                            <p:cond delay="0"/>
                                          </p:stCondLst>
                                        </p:cTn>
                                        <p:tgtEl>
                                          <p:spTgt spid="68"/>
                                        </p:tgtEl>
                                        <p:attrNameLst>
                                          <p:attrName>style.visibility</p:attrName>
                                        </p:attrNameLst>
                                      </p:cBhvr>
                                      <p:to>
                                        <p:strVal val="visible"/>
                                      </p:to>
                                    </p:set>
                                    <p:animEffect transition="in" filter="dissolve">
                                      <p:cBhvr>
                                        <p:cTn id="175" dur="500"/>
                                        <p:tgtEl>
                                          <p:spTgt spid="68"/>
                                        </p:tgtEl>
                                      </p:cBhvr>
                                    </p:animEffect>
                                  </p:childTnLst>
                                </p:cTn>
                              </p:par>
                            </p:childTnLst>
                          </p:cTn>
                        </p:par>
                        <p:par>
                          <p:cTn id="176" fill="hold">
                            <p:stCondLst>
                              <p:cond delay="24450"/>
                            </p:stCondLst>
                            <p:childTnLst>
                              <p:par>
                                <p:cTn id="177" presetID="9" presetClass="entr" presetSubtype="0" fill="hold" grpId="0" nodeType="afterEffect">
                                  <p:stCondLst>
                                    <p:cond delay="100"/>
                                  </p:stCondLst>
                                  <p:childTnLst>
                                    <p:set>
                                      <p:cBhvr>
                                        <p:cTn id="178" dur="1" fill="hold">
                                          <p:stCondLst>
                                            <p:cond delay="0"/>
                                          </p:stCondLst>
                                        </p:cTn>
                                        <p:tgtEl>
                                          <p:spTgt spid="64"/>
                                        </p:tgtEl>
                                        <p:attrNameLst>
                                          <p:attrName>style.visibility</p:attrName>
                                        </p:attrNameLst>
                                      </p:cBhvr>
                                      <p:to>
                                        <p:strVal val="visible"/>
                                      </p:to>
                                    </p:set>
                                    <p:animEffect transition="in" filter="dissolve">
                                      <p:cBhvr>
                                        <p:cTn id="179" dur="500"/>
                                        <p:tgtEl>
                                          <p:spTgt spid="64"/>
                                        </p:tgtEl>
                                      </p:cBhvr>
                                    </p:animEffect>
                                  </p:childTnLst>
                                </p:cTn>
                              </p:par>
                            </p:childTnLst>
                          </p:cTn>
                        </p:par>
                        <p:par>
                          <p:cTn id="180" fill="hold">
                            <p:stCondLst>
                              <p:cond delay="25050"/>
                            </p:stCondLst>
                            <p:childTnLst>
                              <p:par>
                                <p:cTn id="181" presetID="9" presetClass="entr" presetSubtype="0" fill="hold" grpId="0" nodeType="afterEffect">
                                  <p:stCondLst>
                                    <p:cond delay="100"/>
                                  </p:stCondLst>
                                  <p:childTnLst>
                                    <p:set>
                                      <p:cBhvr>
                                        <p:cTn id="182" dur="1" fill="hold">
                                          <p:stCondLst>
                                            <p:cond delay="0"/>
                                          </p:stCondLst>
                                        </p:cTn>
                                        <p:tgtEl>
                                          <p:spTgt spid="66"/>
                                        </p:tgtEl>
                                        <p:attrNameLst>
                                          <p:attrName>style.visibility</p:attrName>
                                        </p:attrNameLst>
                                      </p:cBhvr>
                                      <p:to>
                                        <p:strVal val="visible"/>
                                      </p:to>
                                    </p:set>
                                    <p:animEffect transition="in" filter="dissolve">
                                      <p:cBhvr>
                                        <p:cTn id="183" dur="500"/>
                                        <p:tgtEl>
                                          <p:spTgt spid="66"/>
                                        </p:tgtEl>
                                      </p:cBhvr>
                                    </p:animEffect>
                                  </p:childTnLst>
                                </p:cTn>
                              </p:par>
                            </p:childTnLst>
                          </p:cTn>
                        </p:par>
                        <p:par>
                          <p:cTn id="184" fill="hold">
                            <p:stCondLst>
                              <p:cond delay="25650"/>
                            </p:stCondLst>
                            <p:childTnLst>
                              <p:par>
                                <p:cTn id="185" presetID="9" presetClass="entr" presetSubtype="0" fill="hold" grpId="0" nodeType="afterEffect">
                                  <p:stCondLst>
                                    <p:cond delay="100"/>
                                  </p:stCondLst>
                                  <p:childTnLst>
                                    <p:set>
                                      <p:cBhvr>
                                        <p:cTn id="186" dur="1" fill="hold">
                                          <p:stCondLst>
                                            <p:cond delay="0"/>
                                          </p:stCondLst>
                                        </p:cTn>
                                        <p:tgtEl>
                                          <p:spTgt spid="65"/>
                                        </p:tgtEl>
                                        <p:attrNameLst>
                                          <p:attrName>style.visibility</p:attrName>
                                        </p:attrNameLst>
                                      </p:cBhvr>
                                      <p:to>
                                        <p:strVal val="visible"/>
                                      </p:to>
                                    </p:set>
                                    <p:animEffect transition="in" filter="dissolve">
                                      <p:cBhvr>
                                        <p:cTn id="187" dur="500"/>
                                        <p:tgtEl>
                                          <p:spTgt spid="65"/>
                                        </p:tgtEl>
                                      </p:cBhvr>
                                    </p:animEffect>
                                  </p:childTnLst>
                                </p:cTn>
                              </p:par>
                            </p:childTnLst>
                          </p:cTn>
                        </p:par>
                        <p:par>
                          <p:cTn id="188" fill="hold">
                            <p:stCondLst>
                              <p:cond delay="26250"/>
                            </p:stCondLst>
                            <p:childTnLst>
                              <p:par>
                                <p:cTn id="189" presetID="9" presetClass="entr" presetSubtype="0" fill="hold" grpId="0" nodeType="afterEffect">
                                  <p:stCondLst>
                                    <p:cond delay="100"/>
                                  </p:stCondLst>
                                  <p:childTnLst>
                                    <p:set>
                                      <p:cBhvr>
                                        <p:cTn id="190" dur="1" fill="hold">
                                          <p:stCondLst>
                                            <p:cond delay="0"/>
                                          </p:stCondLst>
                                        </p:cTn>
                                        <p:tgtEl>
                                          <p:spTgt spid="63"/>
                                        </p:tgtEl>
                                        <p:attrNameLst>
                                          <p:attrName>style.visibility</p:attrName>
                                        </p:attrNameLst>
                                      </p:cBhvr>
                                      <p:to>
                                        <p:strVal val="visible"/>
                                      </p:to>
                                    </p:set>
                                    <p:animEffect transition="in" filter="dissolve">
                                      <p:cBhvr>
                                        <p:cTn id="19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autoUpdateAnimBg="0"/>
      <p:bldP spid="64" grpId="0" autoUpdateAnimBg="0"/>
      <p:bldP spid="65" grpId="0" autoUpdateAnimBg="0"/>
      <p:bldP spid="66" grpId="0" autoUpdateAnimBg="0"/>
      <p:bldP spid="67" grpId="0" autoUpdateAnimBg="0"/>
      <p:bldP spid="68" grpId="0" autoUpdateAnimBg="0"/>
      <p:bldP spid="70" grpId="0" autoUpdateAnimBg="0"/>
      <p:bldP spid="72" grpId="0" autoUpdateAnimBg="0"/>
      <p:bldP spid="74" grpId="0" autoUpdateAnimBg="0"/>
      <p:bldP spid="76" grpId="0" autoUpdateAnimBg="0"/>
      <p:bldP spid="77" grpId="0" animBg="1"/>
      <p:bldP spid="78" grpId="0" animBg="1"/>
      <p:bldP spid="80" grpId="0" autoUpdateAnimBg="0"/>
      <p:bldP spid="82" grpId="0" animBg="1"/>
      <p:bldP spid="83" grpId="0" animBg="1"/>
      <p:bldP spid="86" grpId="0" autoUpdateAnimBg="0"/>
      <p:bldP spid="87" grpId="0" animBg="1"/>
      <p:bldP spid="88" grpId="0" animBg="1"/>
      <p:bldP spid="91" grpId="0" autoUpdateAnimBg="0"/>
      <p:bldP spid="92" grpId="0" animBg="1"/>
      <p:bldP spid="95" grpId="0" autoUpdateAnimBg="0"/>
      <p:bldP spid="96" grpId="0" animBg="1"/>
      <p:bldP spid="99" grpId="0" autoUpdateAnimBg="0"/>
      <p:bldP spid="100" grpId="0" animBg="1"/>
      <p:bldP spid="102" grpId="0" animBg="1" autoUpdateAnimBg="0"/>
      <p:bldP spid="104" grpId="0" animBg="1"/>
      <p:bldP spid="10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3"/>
          <p:cNvSpPr txBox="1">
            <a:spLocks noChangeArrowheads="1"/>
          </p:cNvSpPr>
          <p:nvPr/>
        </p:nvSpPr>
        <p:spPr>
          <a:xfrm>
            <a:off x="3467735" y="2017395"/>
            <a:ext cx="2209165" cy="50228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altLang="zh-CN" sz="3000" b="1" dirty="0" smtClean="0">
                <a:solidFill>
                  <a:schemeClr val="bg1">
                    <a:lumMod val="50000"/>
                  </a:schemeClr>
                </a:solidFill>
                <a:latin typeface="微软雅黑" panose="020B0503020204020204" pitchFamily="34" charset="-122"/>
                <a:ea typeface="微软雅黑" panose="020B0503020204020204" pitchFamily="34" charset="-122"/>
              </a:rPr>
              <a:t>Thank you </a:t>
            </a:r>
            <a:endParaRPr lang="en-US" altLang="zh-CN" sz="3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2" name="椭圆 11"/>
          <p:cNvSpPr/>
          <p:nvPr/>
        </p:nvSpPr>
        <p:spPr>
          <a:xfrm>
            <a:off x="1951340" y="4046568"/>
            <a:ext cx="9289030" cy="7488832"/>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533670" y="3588098"/>
            <a:ext cx="9289030" cy="7488832"/>
          </a:xfrm>
          <a:prstGeom prst="ellipse">
            <a:avLst/>
          </a:prstGeom>
          <a:solidFill>
            <a:srgbClr val="3992DB">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83188" y="3732114"/>
            <a:ext cx="9289030" cy="7488832"/>
          </a:xfrm>
          <a:prstGeom prst="ellipse">
            <a:avLst/>
          </a:prstGeom>
          <a:solidFill>
            <a:srgbClr val="7030A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193671" y="4603895"/>
            <a:ext cx="9289030" cy="7488832"/>
          </a:xfrm>
          <a:prstGeom prst="ellipse">
            <a:avLst/>
          </a:prstGeom>
          <a:solidFill>
            <a:srgbClr val="7030A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3"/>
                                        </p:tgtEl>
                                        <p:attrNameLst>
                                          <p:attrName>ppt_y</p:attrName>
                                        </p:attrNameLst>
                                      </p:cBhvr>
                                      <p:tavLst>
                                        <p:tav tm="0">
                                          <p:val>
                                            <p:strVal val="#ppt_y"/>
                                          </p:val>
                                        </p:tav>
                                        <p:tav tm="100000">
                                          <p:val>
                                            <p:strVal val="#ppt_y"/>
                                          </p:val>
                                        </p:tav>
                                      </p:tavLst>
                                    </p:anim>
                                    <p:anim calcmode="lin" valueType="num">
                                      <p:cBhvr>
                                        <p:cTn id="9"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solidFill>
                  <a:schemeClr val="bg1">
                    <a:lumMod val="50000"/>
                  </a:schemeClr>
                </a:solidFill>
                <a:latin typeface="微软雅黑" panose="020B0503020204020204" pitchFamily="34" charset="-122"/>
                <a:ea typeface="微软雅黑" panose="020B0503020204020204" pitchFamily="34" charset="-122"/>
              </a:rPr>
              <a:t>Data Preview</a:t>
            </a:r>
            <a:endParaRPr lang="en-US" sz="1800" b="1" dirty="0">
              <a:solidFill>
                <a:schemeClr val="bg1">
                  <a:lumMod val="50000"/>
                </a:schemeClr>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1991995" y="1349375"/>
          <a:ext cx="5159375" cy="3408680"/>
        </p:xfrm>
        <a:graphic>
          <a:graphicData uri="http://schemas.openxmlformats.org/drawingml/2006/table">
            <a:tbl>
              <a:tblPr firstRow="1" bandRow="1">
                <a:tableStyleId>{5C22544A-7EE6-4342-B048-85BDC9FD1C3A}</a:tableStyleId>
              </a:tblPr>
              <a:tblGrid>
                <a:gridCol w="1158875"/>
                <a:gridCol w="4000500"/>
              </a:tblGrid>
              <a:tr h="309880">
                <a:tc>
                  <a:txBody>
                    <a:bodyPr/>
                    <a:p>
                      <a:pPr indent="0" algn="ctr">
                        <a:lnSpc>
                          <a:spcPct val="120000"/>
                        </a:lnSpc>
                        <a:buNone/>
                      </a:pPr>
                      <a:r>
                        <a:rPr lang="en-US" sz="1200" b="1">
                          <a:solidFill>
                            <a:schemeClr val="bg1"/>
                          </a:solidFill>
                          <a:latin typeface="等线" panose="02010600030101010101" charset="-122"/>
                        </a:rPr>
                        <a:t>borrow_amount</a:t>
                      </a:r>
                      <a:endParaRPr lang="en-US" altLang="en-US" sz="1200" b="1">
                        <a:solidFill>
                          <a:schemeClr val="bg1"/>
                        </a:solidFill>
                        <a:latin typeface="等线" panose="02010600030101010101" charset="-122"/>
                      </a:endParaRPr>
                    </a:p>
                  </a:txBody>
                  <a:tcPr marL="12700" marR="12700" marT="12700" vert="horz" anchor="b">
                    <a:lnL>
                      <a:noFill/>
                    </a:lnL>
                    <a:lnR w="3175">
                      <a:solidFill>
                        <a:schemeClr val="bg1"/>
                      </a:solidFill>
                      <a:prstDash val="solid"/>
                    </a:lnR>
                    <a:lnT>
                      <a:noFill/>
                    </a:lnT>
                    <a:lnB w="3175">
                      <a:solidFill>
                        <a:schemeClr val="bg1"/>
                      </a:solidFill>
                      <a:prstDash val="solid"/>
                    </a:lnB>
                    <a:lnTlToBr>
                      <a:noFill/>
                    </a:lnTlToBr>
                    <a:lnBlToTr>
                      <a:noFill/>
                    </a:lnBlToTr>
                    <a:solidFill>
                      <a:srgbClr val="C0ABD1"/>
                    </a:solidFill>
                  </a:tcPr>
                </a:tc>
                <a:tc>
                  <a:txBody>
                    <a:bodyPr/>
                    <a:p>
                      <a:pPr indent="0" algn="l">
                        <a:lnSpc>
                          <a:spcPct val="110000"/>
                        </a:lnSpc>
                        <a:buNone/>
                      </a:pPr>
                      <a:r>
                        <a:rPr lang="en-US" sz="1200" b="1">
                          <a:solidFill>
                            <a:schemeClr val="bg1"/>
                          </a:solidFill>
                          <a:latin typeface="等线" panose="02010600030101010101" charset="-122"/>
                        </a:rPr>
                        <a:t> loan amount that the borrower has requested</a:t>
                      </a:r>
                      <a:endParaRPr lang="en-US" altLang="en-US" sz="1200" b="1">
                        <a:solidFill>
                          <a:schemeClr val="bg1"/>
                        </a:solidFill>
                        <a:latin typeface="等线" panose="02010600030101010101" charset="-122"/>
                      </a:endParaRPr>
                    </a:p>
                  </a:txBody>
                  <a:tcPr marL="12700" marR="12700" marT="12700" vert="horz" anchor="b">
                    <a:lnL w="3175">
                      <a:solidFill>
                        <a:schemeClr val="bg1"/>
                      </a:solidFill>
                      <a:prstDash val="solid"/>
                    </a:lnL>
                    <a:lnR>
                      <a:noFill/>
                    </a:lnR>
                    <a:lnT>
                      <a:noFill/>
                    </a:lnT>
                    <a:lnB w="3175">
                      <a:solidFill>
                        <a:schemeClr val="bg1"/>
                      </a:solidFill>
                      <a:prstDash val="solid"/>
                    </a:lnB>
                    <a:lnTlToBr>
                      <a:noFill/>
                    </a:lnTlToBr>
                    <a:lnBlToTr>
                      <a:noFill/>
                    </a:lnBlToTr>
                    <a:solidFill>
                      <a:srgbClr val="C0ABD1"/>
                    </a:solidFill>
                  </a:tcPr>
                </a:tc>
              </a:tr>
              <a:tr h="309880">
                <a:tc>
                  <a:txBody>
                    <a:bodyPr/>
                    <a:p>
                      <a:pPr indent="0" algn="ctr">
                        <a:lnSpc>
                          <a:spcPct val="120000"/>
                        </a:lnSpc>
                        <a:buNone/>
                      </a:pPr>
                      <a:r>
                        <a:rPr lang="en-US" sz="1200" b="1">
                          <a:solidFill>
                            <a:schemeClr val="bg1"/>
                          </a:solidFill>
                          <a:latin typeface="等线" panose="02010600030101010101" charset="-122"/>
                        </a:rPr>
                        <a:t>bor_income</a:t>
                      </a:r>
                      <a:endParaRPr lang="en-US" altLang="en-US" sz="1200" b="1">
                        <a:solidFill>
                          <a:schemeClr val="bg1"/>
                        </a:solidFill>
                        <a:latin typeface="等线" panose="02010600030101010101" charset="-122"/>
                      </a:endParaRPr>
                    </a:p>
                  </a:txBody>
                  <a:tcPr marL="12700" marR="12700" marT="12700" vert="horz" anchor="b">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l">
                        <a:lnSpc>
                          <a:spcPct val="110000"/>
                        </a:lnSpc>
                        <a:buNone/>
                      </a:pPr>
                      <a:r>
                        <a:rPr lang="en-US" sz="1200" b="1">
                          <a:solidFill>
                            <a:schemeClr val="bg1"/>
                          </a:solidFill>
                          <a:latin typeface="等线" panose="02010600030101010101" charset="-122"/>
                        </a:rPr>
                        <a:t> borrower income</a:t>
                      </a:r>
                      <a:endParaRPr lang="en-US" altLang="en-US" sz="1200" b="1">
                        <a:solidFill>
                          <a:schemeClr val="bg1"/>
                        </a:solidFill>
                        <a:latin typeface="等线" panose="02010600030101010101" charset="-122"/>
                      </a:endParaRPr>
                    </a:p>
                  </a:txBody>
                  <a:tcPr marL="12700" marR="12700" marT="12700" vert="horz" anchor="b">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09880">
                <a:tc>
                  <a:txBody>
                    <a:bodyPr/>
                    <a:p>
                      <a:pPr indent="0" algn="ctr">
                        <a:lnSpc>
                          <a:spcPct val="120000"/>
                        </a:lnSpc>
                        <a:buNone/>
                      </a:pPr>
                      <a:r>
                        <a:rPr lang="en-US" sz="1200" b="1">
                          <a:solidFill>
                            <a:schemeClr val="bg1"/>
                          </a:solidFill>
                          <a:latin typeface="等线" panose="02010600030101010101" charset="-122"/>
                        </a:rPr>
                        <a:t>free_cash_flow</a:t>
                      </a:r>
                      <a:endParaRPr lang="en-US" altLang="en-US" sz="1200" b="1">
                        <a:solidFill>
                          <a:schemeClr val="bg1"/>
                        </a:solidFill>
                        <a:latin typeface="等线" panose="02010600030101010101" charset="-122"/>
                      </a:endParaRPr>
                    </a:p>
                  </a:txBody>
                  <a:tcPr marL="12700" marR="12700" marT="12700" vert="horz" anchor="b">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l">
                        <a:lnSpc>
                          <a:spcPct val="110000"/>
                        </a:lnSpc>
                        <a:buNone/>
                      </a:pPr>
                      <a:r>
                        <a:rPr lang="en-US" sz="1200" b="1">
                          <a:solidFill>
                            <a:schemeClr val="bg1"/>
                          </a:solidFill>
                          <a:latin typeface="等线" panose="02010600030101010101" charset="-122"/>
                        </a:rPr>
                        <a:t> measure of borrower's ability to meet debt obligations</a:t>
                      </a:r>
                      <a:endParaRPr lang="en-US" altLang="en-US" sz="1200" b="1">
                        <a:solidFill>
                          <a:schemeClr val="bg1"/>
                        </a:solidFill>
                        <a:latin typeface="等线" panose="02010600030101010101" charset="-122"/>
                      </a:endParaRPr>
                    </a:p>
                  </a:txBody>
                  <a:tcPr marL="12700" marR="12700" marT="12700" vert="horz" anchor="b">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C0ABD1"/>
                    </a:solidFill>
                  </a:tcPr>
                </a:tc>
              </a:tr>
              <a:tr h="309880">
                <a:tc>
                  <a:txBody>
                    <a:bodyPr/>
                    <a:p>
                      <a:pPr indent="0" algn="ctr">
                        <a:lnSpc>
                          <a:spcPct val="120000"/>
                        </a:lnSpc>
                        <a:buNone/>
                      </a:pPr>
                      <a:r>
                        <a:rPr lang="en-US" sz="1200" b="1">
                          <a:solidFill>
                            <a:schemeClr val="bg1"/>
                          </a:solidFill>
                          <a:latin typeface="等线" panose="02010600030101010101" charset="-122"/>
                        </a:rPr>
                        <a:t>fico</a:t>
                      </a:r>
                      <a:endParaRPr lang="en-US" altLang="en-US" sz="1200" b="1">
                        <a:solidFill>
                          <a:schemeClr val="bg1"/>
                        </a:solidFill>
                        <a:latin typeface="等线" panose="02010600030101010101" charset="-122"/>
                      </a:endParaRPr>
                    </a:p>
                  </a:txBody>
                  <a:tcPr marL="12700" marR="12700" marT="12700" vert="horz" anchor="b">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l">
                        <a:lnSpc>
                          <a:spcPct val="110000"/>
                        </a:lnSpc>
                        <a:buNone/>
                      </a:pPr>
                      <a:r>
                        <a:rPr lang="en-US" sz="1200" b="1">
                          <a:solidFill>
                            <a:schemeClr val="bg1"/>
                          </a:solidFill>
                          <a:latin typeface="等线" panose="02010600030101010101" charset="-122"/>
                        </a:rPr>
                        <a:t> fico score</a:t>
                      </a:r>
                      <a:endParaRPr lang="en-US" altLang="en-US" sz="1200" b="1">
                        <a:solidFill>
                          <a:schemeClr val="bg1"/>
                        </a:solidFill>
                        <a:latin typeface="等线" panose="02010600030101010101" charset="-122"/>
                      </a:endParaRPr>
                    </a:p>
                  </a:txBody>
                  <a:tcPr marL="12700" marR="12700" marT="12700" vert="horz" anchor="b">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09880">
                <a:tc>
                  <a:txBody>
                    <a:bodyPr/>
                    <a:p>
                      <a:pPr indent="0" algn="ctr">
                        <a:lnSpc>
                          <a:spcPct val="120000"/>
                        </a:lnSpc>
                        <a:buNone/>
                      </a:pPr>
                      <a:r>
                        <a:rPr lang="en-US" sz="1200" b="1">
                          <a:solidFill>
                            <a:schemeClr val="bg1"/>
                          </a:solidFill>
                          <a:latin typeface="等线" panose="02010600030101010101" charset="-122"/>
                        </a:rPr>
                        <a:t>coverage</a:t>
                      </a:r>
                      <a:endParaRPr lang="en-US" altLang="en-US" sz="1200" b="1">
                        <a:solidFill>
                          <a:schemeClr val="bg1"/>
                        </a:solidFill>
                        <a:latin typeface="等线" panose="02010600030101010101" charset="-122"/>
                      </a:endParaRPr>
                    </a:p>
                  </a:txBody>
                  <a:tcPr marL="12700" marR="12700" marT="12700" vert="horz" anchor="b">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l">
                        <a:lnSpc>
                          <a:spcPct val="110000"/>
                        </a:lnSpc>
                        <a:buNone/>
                      </a:pPr>
                      <a:r>
                        <a:rPr lang="en-US" sz="1200" b="1">
                          <a:solidFill>
                            <a:schemeClr val="bg1"/>
                          </a:solidFill>
                          <a:latin typeface="等线" panose="02010600030101010101" charset="-122"/>
                        </a:rPr>
                        <a:t> measure of borrower's ability to meet debt obligations</a:t>
                      </a:r>
                      <a:endParaRPr lang="en-US" altLang="en-US" sz="1200" b="1">
                        <a:solidFill>
                          <a:schemeClr val="bg1"/>
                        </a:solidFill>
                        <a:latin typeface="等线" panose="02010600030101010101" charset="-122"/>
                      </a:endParaRPr>
                    </a:p>
                  </a:txBody>
                  <a:tcPr marL="12700" marR="12700" marT="12700" vert="horz" anchor="b">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C0ABD1"/>
                    </a:solidFill>
                  </a:tcPr>
                </a:tc>
              </a:tr>
              <a:tr h="309880">
                <a:tc>
                  <a:txBody>
                    <a:bodyPr/>
                    <a:p>
                      <a:pPr indent="0" algn="ctr">
                        <a:lnSpc>
                          <a:spcPct val="120000"/>
                        </a:lnSpc>
                        <a:buNone/>
                      </a:pPr>
                      <a:r>
                        <a:rPr lang="en-US" sz="1200" b="1">
                          <a:solidFill>
                            <a:schemeClr val="bg1"/>
                          </a:solidFill>
                          <a:latin typeface="等线" panose="02010600030101010101" charset="-122"/>
                        </a:rPr>
                        <a:t>leverage</a:t>
                      </a:r>
                      <a:endParaRPr lang="en-US" altLang="en-US" sz="1200" b="1">
                        <a:solidFill>
                          <a:schemeClr val="bg1"/>
                        </a:solidFill>
                        <a:latin typeface="等线" panose="02010600030101010101" charset="-122"/>
                      </a:endParaRPr>
                    </a:p>
                  </a:txBody>
                  <a:tcPr marL="12700" marR="12700" marT="12700" vert="horz" anchor="b">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l">
                        <a:lnSpc>
                          <a:spcPct val="110000"/>
                        </a:lnSpc>
                        <a:buNone/>
                      </a:pPr>
                      <a:r>
                        <a:rPr lang="en-US" sz="1200" b="1">
                          <a:solidFill>
                            <a:schemeClr val="bg1"/>
                          </a:solidFill>
                          <a:latin typeface="等线" panose="02010600030101010101" charset="-122"/>
                        </a:rPr>
                        <a:t> measure of borrower's ability to meet debt obligations</a:t>
                      </a:r>
                      <a:endParaRPr lang="en-US" altLang="en-US" sz="1200" b="1">
                        <a:solidFill>
                          <a:schemeClr val="bg1"/>
                        </a:solidFill>
                        <a:latin typeface="等线" panose="02010600030101010101" charset="-122"/>
                      </a:endParaRPr>
                    </a:p>
                  </a:txBody>
                  <a:tcPr marL="12700" marR="12700" marT="12700" vert="horz" anchor="b">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09880">
                <a:tc>
                  <a:txBody>
                    <a:bodyPr/>
                    <a:p>
                      <a:pPr indent="0" algn="ctr">
                        <a:lnSpc>
                          <a:spcPct val="120000"/>
                        </a:lnSpc>
                        <a:buNone/>
                      </a:pPr>
                      <a:r>
                        <a:rPr lang="en-US" sz="1200" b="1">
                          <a:solidFill>
                            <a:schemeClr val="bg1"/>
                          </a:solidFill>
                          <a:latin typeface="等线" panose="02010600030101010101" charset="-122"/>
                        </a:rPr>
                        <a:t>age</a:t>
                      </a:r>
                      <a:endParaRPr lang="en-US" altLang="en-US" sz="1200" b="1">
                        <a:solidFill>
                          <a:schemeClr val="bg1"/>
                        </a:solidFill>
                        <a:latin typeface="等线" panose="02010600030101010101" charset="-122"/>
                      </a:endParaRPr>
                    </a:p>
                  </a:txBody>
                  <a:tcPr marL="12700" marR="12700" marT="12700" vert="horz" anchor="b">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l">
                        <a:lnSpc>
                          <a:spcPct val="110000"/>
                        </a:lnSpc>
                        <a:buNone/>
                      </a:pPr>
                      <a:r>
                        <a:rPr lang="en-US" sz="1200" b="1">
                          <a:solidFill>
                            <a:schemeClr val="bg1"/>
                          </a:solidFill>
                          <a:latin typeface="等线" panose="02010600030101010101" charset="-122"/>
                        </a:rPr>
                        <a:t> borrower's age </a:t>
                      </a:r>
                      <a:endParaRPr lang="en-US" altLang="en-US" sz="1200" b="1">
                        <a:solidFill>
                          <a:schemeClr val="bg1"/>
                        </a:solidFill>
                        <a:latin typeface="等线" panose="02010600030101010101" charset="-122"/>
                      </a:endParaRPr>
                    </a:p>
                  </a:txBody>
                  <a:tcPr marL="12700" marR="12700" marT="12700" vert="horz" anchor="b">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C0ABD1"/>
                    </a:solidFill>
                  </a:tcPr>
                </a:tc>
              </a:tr>
              <a:tr h="309880">
                <a:tc>
                  <a:txBody>
                    <a:bodyPr/>
                    <a:p>
                      <a:pPr indent="0" algn="ctr">
                        <a:lnSpc>
                          <a:spcPct val="120000"/>
                        </a:lnSpc>
                        <a:buNone/>
                      </a:pPr>
                      <a:r>
                        <a:rPr lang="en-US" sz="1200" b="1">
                          <a:solidFill>
                            <a:schemeClr val="bg1"/>
                          </a:solidFill>
                          <a:latin typeface="等线" panose="02010600030101010101" charset="-122"/>
                        </a:rPr>
                        <a:t>is_undergrad</a:t>
                      </a:r>
                      <a:endParaRPr lang="en-US" altLang="en-US" sz="1200" b="1">
                        <a:solidFill>
                          <a:schemeClr val="bg1"/>
                        </a:solidFill>
                        <a:latin typeface="等线" panose="02010600030101010101" charset="-122"/>
                      </a:endParaRPr>
                    </a:p>
                  </a:txBody>
                  <a:tcPr marL="12700" marR="12700" marT="12700" vert="horz" anchor="b">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l">
                        <a:lnSpc>
                          <a:spcPct val="110000"/>
                        </a:lnSpc>
                        <a:buNone/>
                      </a:pPr>
                      <a:r>
                        <a:rPr lang="en-US" sz="1200" b="1">
                          <a:solidFill>
                            <a:schemeClr val="bg1"/>
                          </a:solidFill>
                          <a:latin typeface="等线" panose="02010600030101010101" charset="-122"/>
                        </a:rPr>
                        <a:t> boolean for whether highest degree is undergraduate</a:t>
                      </a:r>
                      <a:endParaRPr lang="en-US" altLang="en-US" sz="1200" b="1">
                        <a:solidFill>
                          <a:schemeClr val="bg1"/>
                        </a:solidFill>
                        <a:latin typeface="等线" panose="02010600030101010101" charset="-122"/>
                      </a:endParaRPr>
                    </a:p>
                  </a:txBody>
                  <a:tcPr marL="12700" marR="12700" marT="12700" vert="horz" anchor="b">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09880">
                <a:tc>
                  <a:txBody>
                    <a:bodyPr/>
                    <a:p>
                      <a:pPr indent="0" algn="ctr">
                        <a:lnSpc>
                          <a:spcPct val="120000"/>
                        </a:lnSpc>
                        <a:buNone/>
                      </a:pPr>
                      <a:r>
                        <a:rPr lang="en-US" sz="1200" b="1">
                          <a:solidFill>
                            <a:schemeClr val="bg1"/>
                          </a:solidFill>
                          <a:latin typeface="等线" panose="02010600030101010101" charset="-122"/>
                        </a:rPr>
                        <a:t>decline_reasons</a:t>
                      </a:r>
                      <a:endParaRPr lang="en-US" altLang="en-US" sz="1200" b="1">
                        <a:solidFill>
                          <a:schemeClr val="bg1"/>
                        </a:solidFill>
                        <a:latin typeface="等线" panose="02010600030101010101" charset="-122"/>
                      </a:endParaRPr>
                    </a:p>
                  </a:txBody>
                  <a:tcPr marL="12700" marR="12700" marT="12700" vert="horz" anchor="b">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l">
                        <a:lnSpc>
                          <a:spcPct val="110000"/>
                        </a:lnSpc>
                        <a:buNone/>
                      </a:pPr>
                      <a:r>
                        <a:rPr lang="en-US" sz="1200" b="1">
                          <a:solidFill>
                            <a:schemeClr val="bg1"/>
                          </a:solidFill>
                          <a:latin typeface="等线" panose="02010600030101010101" charset="-122"/>
                        </a:rPr>
                        <a:t> set of decline reasons for loans that are not approved</a:t>
                      </a:r>
                      <a:endParaRPr lang="en-US" altLang="en-US" sz="1200" b="1">
                        <a:solidFill>
                          <a:schemeClr val="bg1"/>
                        </a:solidFill>
                        <a:latin typeface="等线" panose="02010600030101010101" charset="-122"/>
                      </a:endParaRPr>
                    </a:p>
                  </a:txBody>
                  <a:tcPr marL="12700" marR="12700" marT="12700" vert="horz" anchor="b">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C0ABD1"/>
                    </a:solidFill>
                  </a:tcPr>
                </a:tc>
              </a:tr>
              <a:tr h="309880">
                <a:tc>
                  <a:txBody>
                    <a:bodyPr/>
                    <a:p>
                      <a:pPr indent="0" algn="ctr">
                        <a:lnSpc>
                          <a:spcPct val="120000"/>
                        </a:lnSpc>
                        <a:buNone/>
                      </a:pPr>
                      <a:r>
                        <a:rPr lang="en-US" sz="1200" b="1">
                          <a:solidFill>
                            <a:schemeClr val="bg1"/>
                          </a:solidFill>
                          <a:latin typeface="等线" panose="02010600030101010101" charset="-122"/>
                        </a:rPr>
                        <a:t>status</a:t>
                      </a:r>
                      <a:endParaRPr lang="en-US" altLang="en-US" sz="1200" b="1">
                        <a:solidFill>
                          <a:schemeClr val="bg1"/>
                        </a:solidFill>
                        <a:latin typeface="等线" panose="02010600030101010101" charset="-122"/>
                      </a:endParaRPr>
                    </a:p>
                  </a:txBody>
                  <a:tcPr marL="12700" marR="12700" marT="12700" vert="horz" anchor="b">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l">
                        <a:lnSpc>
                          <a:spcPct val="110000"/>
                        </a:lnSpc>
                        <a:buNone/>
                      </a:pPr>
                      <a:r>
                        <a:rPr lang="en-US" sz="1200" b="1">
                          <a:solidFill>
                            <a:schemeClr val="bg1"/>
                          </a:solidFill>
                          <a:latin typeface="等线" panose="02010600030101010101" charset="-122"/>
                        </a:rPr>
                        <a:t> approved or declined</a:t>
                      </a:r>
                      <a:endParaRPr lang="en-US" altLang="en-US" sz="1200" b="1">
                        <a:solidFill>
                          <a:schemeClr val="bg1"/>
                        </a:solidFill>
                        <a:latin typeface="等线" panose="02010600030101010101" charset="-122"/>
                      </a:endParaRPr>
                    </a:p>
                  </a:txBody>
                  <a:tcPr marL="12700" marR="12700" marT="12700" vert="horz" anchor="b">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09880">
                <a:tc>
                  <a:txBody>
                    <a:bodyPr/>
                    <a:p>
                      <a:pPr indent="0" algn="ctr">
                        <a:lnSpc>
                          <a:spcPct val="120000"/>
                        </a:lnSpc>
                        <a:buNone/>
                      </a:pPr>
                      <a:r>
                        <a:rPr lang="en-US" sz="1200" b="1">
                          <a:solidFill>
                            <a:schemeClr val="bg1"/>
                          </a:solidFill>
                          <a:latin typeface="等线" panose="02010600030101010101" charset="-122"/>
                        </a:rPr>
                        <a:t>booked</a:t>
                      </a:r>
                      <a:endParaRPr lang="en-US" altLang="en-US" sz="1200" b="1">
                        <a:solidFill>
                          <a:schemeClr val="bg1"/>
                        </a:solidFill>
                        <a:latin typeface="等线" panose="02010600030101010101" charset="-122"/>
                      </a:endParaRPr>
                    </a:p>
                  </a:txBody>
                  <a:tcPr marL="12700" marR="12700" marT="12700" vert="horz" anchor="b">
                    <a:lnL>
                      <a:noFill/>
                    </a:lnL>
                    <a:lnR w="3175">
                      <a:solidFill>
                        <a:schemeClr val="bg1"/>
                      </a:solidFill>
                      <a:prstDash val="solid"/>
                    </a:lnR>
                    <a:lnT w="3175">
                      <a:solidFill>
                        <a:schemeClr val="bg1"/>
                      </a:solidFill>
                      <a:prstDash val="solid"/>
                    </a:lnT>
                    <a:lnB>
                      <a:noFill/>
                    </a:lnB>
                    <a:lnTlToBr>
                      <a:noFill/>
                    </a:lnTlToBr>
                    <a:lnBlToTr>
                      <a:noFill/>
                    </a:lnBlToTr>
                    <a:solidFill>
                      <a:srgbClr val="C0ABD1"/>
                    </a:solidFill>
                  </a:tcPr>
                </a:tc>
                <a:tc>
                  <a:txBody>
                    <a:bodyPr/>
                    <a:p>
                      <a:pPr indent="0" algn="l">
                        <a:lnSpc>
                          <a:spcPct val="110000"/>
                        </a:lnSpc>
                        <a:buNone/>
                      </a:pPr>
                      <a:r>
                        <a:rPr lang="en-US" sz="1200" b="1">
                          <a:solidFill>
                            <a:schemeClr val="bg1"/>
                          </a:solidFill>
                          <a:latin typeface="等线" panose="02010600030101010101" charset="-122"/>
                        </a:rPr>
                        <a:t> boolean for whether the borrower booked with us</a:t>
                      </a:r>
                      <a:endParaRPr lang="en-US" altLang="en-US" sz="1200" b="1">
                        <a:solidFill>
                          <a:schemeClr val="bg1"/>
                        </a:solidFill>
                        <a:latin typeface="等线" panose="02010600030101010101" charset="-122"/>
                      </a:endParaRPr>
                    </a:p>
                  </a:txBody>
                  <a:tcPr marL="12700" marR="12700" marT="12700" vert="horz" anchor="b">
                    <a:lnL w="3175">
                      <a:solidFill>
                        <a:schemeClr val="bg1"/>
                      </a:solidFill>
                      <a:prstDash val="solid"/>
                    </a:lnL>
                    <a:lnR>
                      <a:noFill/>
                    </a:lnR>
                    <a:lnT w="3175">
                      <a:solidFill>
                        <a:schemeClr val="bg1"/>
                      </a:solidFill>
                      <a:prstDash val="solid"/>
                    </a:lnT>
                    <a:lnB>
                      <a:noFill/>
                    </a:lnB>
                    <a:lnTlToBr>
                      <a:noFill/>
                    </a:lnTlToBr>
                    <a:lnBlToTr>
                      <a:noFill/>
                    </a:lnBlToTr>
                    <a:solidFill>
                      <a:srgbClr val="C0ABD1"/>
                    </a:solidFill>
                  </a:tcPr>
                </a:tc>
              </a:tr>
            </a:tbl>
          </a:graphicData>
        </a:graphic>
      </p:graphicFrame>
      <p:sp>
        <p:nvSpPr>
          <p:cNvPr id="3" name="文本框 2"/>
          <p:cNvSpPr txBox="1"/>
          <p:nvPr/>
        </p:nvSpPr>
        <p:spPr>
          <a:xfrm>
            <a:off x="3558540" y="946785"/>
            <a:ext cx="2026285" cy="275590"/>
          </a:xfrm>
          <a:prstGeom prst="rect">
            <a:avLst/>
          </a:prstGeom>
          <a:noFill/>
        </p:spPr>
        <p:txBody>
          <a:bodyPr wrap="none" rtlCol="0">
            <a:spAutoFit/>
          </a:bodyPr>
          <a:p>
            <a:pPr algn="l"/>
            <a:r>
              <a:rPr lang="en-US" altLang="zh-CN" sz="1200" b="1" dirty="0" smtClean="0">
                <a:solidFill>
                  <a:srgbClr val="77A9D3"/>
                </a:solidFill>
                <a:latin typeface="微软雅黑" panose="020B0503020204020204" pitchFamily="34" charset="-122"/>
                <a:ea typeface="微软雅黑" panose="020B0503020204020204" pitchFamily="34" charset="-122"/>
              </a:rPr>
              <a:t>11 Variables, 5195 Rows</a:t>
            </a:r>
            <a:endParaRPr lang="en-US" altLang="zh-CN" sz="1200" b="1" dirty="0" smtClean="0">
              <a:solidFill>
                <a:srgbClr val="77A9D3"/>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itle 1"/>
          <p:cNvSpPr txBox="1"/>
          <p:nvPr/>
        </p:nvSpPr>
        <p:spPr>
          <a:xfrm>
            <a:off x="857885" y="200025"/>
            <a:ext cx="577913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400" b="1" dirty="0">
                <a:solidFill>
                  <a:schemeClr val="bg1">
                    <a:lumMod val="50000"/>
                  </a:schemeClr>
                </a:solidFill>
                <a:latin typeface="微软雅黑" panose="020B0503020204020204" pitchFamily="34" charset="-122"/>
                <a:ea typeface="微软雅黑" panose="020B0503020204020204" pitchFamily="34" charset="-122"/>
              </a:rPr>
              <a:t>Relationship between Approved Group and Booked Group</a:t>
            </a:r>
            <a:endParaRPr lang="en-US" sz="14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t="9646"/>
          <a:stretch>
            <a:fillRect/>
          </a:stretch>
        </p:blipFill>
        <p:spPr>
          <a:xfrm>
            <a:off x="1748790" y="1699895"/>
            <a:ext cx="5646420" cy="2753995"/>
          </a:xfrm>
          <a:prstGeom prst="rect">
            <a:avLst/>
          </a:prstGeom>
        </p:spPr>
      </p:pic>
      <p:sp>
        <p:nvSpPr>
          <p:cNvPr id="3" name="文本框 2"/>
          <p:cNvSpPr txBox="1"/>
          <p:nvPr/>
        </p:nvSpPr>
        <p:spPr>
          <a:xfrm>
            <a:off x="2572385" y="946785"/>
            <a:ext cx="3999230" cy="275590"/>
          </a:xfrm>
          <a:prstGeom prst="rect">
            <a:avLst/>
          </a:prstGeom>
          <a:noFill/>
        </p:spPr>
        <p:txBody>
          <a:bodyPr wrap="none" rtlCol="0">
            <a:spAutoFit/>
          </a:bodyPr>
          <a:p>
            <a:pPr algn="l"/>
            <a:r>
              <a:rPr lang="en-US" altLang="zh-CN" sz="1200" b="1" dirty="0" smtClean="0">
                <a:solidFill>
                  <a:srgbClr val="77A9D3"/>
                </a:solidFill>
                <a:latin typeface="微软雅黑" panose="020B0503020204020204" pitchFamily="34" charset="-122"/>
                <a:ea typeface="微软雅黑" panose="020B0503020204020204" pitchFamily="34" charset="-122"/>
              </a:rPr>
              <a:t>The Booked Group is a subset of Approved Group</a:t>
            </a:r>
            <a:endParaRPr lang="en-US" altLang="zh-CN" sz="1200" b="1" dirty="0" smtClean="0">
              <a:solidFill>
                <a:srgbClr val="77A9D3"/>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solidFill>
                  <a:schemeClr val="bg1">
                    <a:lumMod val="50000"/>
                  </a:schemeClr>
                </a:solidFill>
                <a:latin typeface="微软雅黑" panose="020B0503020204020204" pitchFamily="34" charset="-122"/>
                <a:ea typeface="微软雅黑" panose="020B0503020204020204" pitchFamily="34" charset="-122"/>
              </a:rPr>
              <a:t>Group Summary</a:t>
            </a:r>
            <a:endParaRPr lang="en-US" sz="1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380105" y="765175"/>
            <a:ext cx="2383790" cy="275590"/>
          </a:xfrm>
          <a:prstGeom prst="rect">
            <a:avLst/>
          </a:prstGeom>
          <a:noFill/>
        </p:spPr>
        <p:txBody>
          <a:bodyPr wrap="none" rtlCol="0">
            <a:spAutoFit/>
          </a:bodyPr>
          <a:p>
            <a:r>
              <a:rPr lang="en-US" altLang="zh-CN" sz="1200" b="1" dirty="0" smtClean="0">
                <a:solidFill>
                  <a:srgbClr val="77A9D3"/>
                </a:solidFill>
                <a:latin typeface="微软雅黑" panose="020B0503020204020204" pitchFamily="34" charset="-122"/>
                <a:ea typeface="微软雅黑" panose="020B0503020204020204" pitchFamily="34" charset="-122"/>
              </a:rPr>
              <a:t>Approved Group: 2988 Rows</a:t>
            </a:r>
            <a:endParaRPr lang="en-US" altLang="zh-CN" sz="1200" b="1" dirty="0" smtClean="0">
              <a:solidFill>
                <a:srgbClr val="77A9D3"/>
              </a:solidFill>
              <a:latin typeface="微软雅黑" panose="020B0503020204020204" pitchFamily="34" charset="-122"/>
              <a:ea typeface="微软雅黑" panose="020B0503020204020204" pitchFamily="34" charset="-122"/>
            </a:endParaRPr>
          </a:p>
        </p:txBody>
      </p:sp>
      <p:graphicFrame>
        <p:nvGraphicFramePr>
          <p:cNvPr id="4" name="表格 3"/>
          <p:cNvGraphicFramePr/>
          <p:nvPr/>
        </p:nvGraphicFramePr>
        <p:xfrm>
          <a:off x="605155" y="1032097"/>
          <a:ext cx="7933055" cy="1744980"/>
        </p:xfrm>
        <a:graphic>
          <a:graphicData uri="http://schemas.openxmlformats.org/drawingml/2006/table">
            <a:tbl>
              <a:tblPr firstRow="1" bandRow="1">
                <a:tableStyleId>{5C22544A-7EE6-4342-B048-85BDC9FD1C3A}</a:tableStyleId>
              </a:tblPr>
              <a:tblGrid>
                <a:gridCol w="694055"/>
                <a:gridCol w="837565"/>
                <a:gridCol w="655320"/>
                <a:gridCol w="875030"/>
                <a:gridCol w="492760"/>
                <a:gridCol w="653415"/>
                <a:gridCol w="622935"/>
                <a:gridCol w="621665"/>
                <a:gridCol w="621665"/>
                <a:gridCol w="722630"/>
                <a:gridCol w="647700"/>
                <a:gridCol w="488315"/>
              </a:tblGrid>
              <a:tr h="302260">
                <a:tc>
                  <a:txBody>
                    <a:bodyPr/>
                    <a:p>
                      <a:pPr indent="0" algn="ctr">
                        <a:buNone/>
                      </a:pPr>
                      <a:endParaRPr lang="en-US" altLang="en-US" sz="800" b="1">
                        <a:solidFill>
                          <a:schemeClr val="bg1"/>
                        </a:solidFill>
                        <a:latin typeface="Helvetica" charset="0"/>
                      </a:endParaRPr>
                    </a:p>
                  </a:txBody>
                  <a:tcPr marL="12700" marR="12700" marT="12700" vert="horz" anchor="ctr" anchorCtr="0">
                    <a:lnL>
                      <a:noFill/>
                    </a:lnL>
                    <a:lnR w="3175">
                      <a:solidFill>
                        <a:schemeClr val="bg1"/>
                      </a:solidFill>
                      <a:prstDash val="solid"/>
                    </a:lnR>
                    <a:lnT>
                      <a:noFill/>
                    </a:lnT>
                    <a:lnB w="3175">
                      <a:solidFill>
                        <a:schemeClr val="bg1"/>
                      </a:solidFill>
                      <a:prstDash val="solid"/>
                    </a:lnB>
                    <a:lnTlToBr>
                      <a:noFill/>
                    </a:lnTlToBr>
                    <a:lnBlToTr>
                      <a:noFill/>
                    </a:lnBlToTr>
                    <a:solidFill>
                      <a:srgbClr val="C0ABD1"/>
                    </a:solidFill>
                  </a:tcPr>
                </a:tc>
                <a:tc>
                  <a:txBody>
                    <a:bodyPr/>
                    <a:p>
                      <a:pPr indent="0" algn="ctr">
                        <a:buNone/>
                      </a:pPr>
                      <a:r>
                        <a:rPr lang="en-US" sz="800" b="1">
                          <a:solidFill>
                            <a:schemeClr val="bg1"/>
                          </a:solidFill>
                          <a:latin typeface="Helvetica" charset="0"/>
                        </a:rPr>
                        <a:t>borrow_amount</a:t>
                      </a:r>
                      <a:endParaRPr lang="en-US" altLang="en-US" sz="800" b="1">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a:noFill/>
                    </a:lnT>
                    <a:lnB w="3175">
                      <a:solidFill>
                        <a:schemeClr val="bg1"/>
                      </a:solidFill>
                      <a:prstDash val="solid"/>
                    </a:lnB>
                    <a:lnTlToBr>
                      <a:noFill/>
                    </a:lnTlToBr>
                    <a:lnBlToTr>
                      <a:noFill/>
                    </a:lnBlToTr>
                    <a:solidFill>
                      <a:srgbClr val="8ABAE2"/>
                    </a:solidFill>
                  </a:tcPr>
                </a:tc>
                <a:tc>
                  <a:txBody>
                    <a:bodyPr/>
                    <a:p>
                      <a:pPr indent="0" algn="ctr">
                        <a:buNone/>
                      </a:pPr>
                      <a:r>
                        <a:rPr lang="en-US" sz="800" b="1">
                          <a:solidFill>
                            <a:schemeClr val="bg1"/>
                          </a:solidFill>
                          <a:latin typeface="Helvetica" charset="0"/>
                        </a:rPr>
                        <a:t>bor_income</a:t>
                      </a:r>
                      <a:endParaRPr lang="en-US" altLang="en-US" sz="800" b="1">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a:noFill/>
                    </a:lnT>
                    <a:lnB w="3175">
                      <a:solidFill>
                        <a:schemeClr val="bg1"/>
                      </a:solidFill>
                      <a:prstDash val="solid"/>
                    </a:lnB>
                    <a:lnTlToBr>
                      <a:noFill/>
                    </a:lnTlToBr>
                    <a:lnBlToTr>
                      <a:noFill/>
                    </a:lnBlToTr>
                    <a:solidFill>
                      <a:srgbClr val="C0ABD1"/>
                    </a:solidFill>
                  </a:tcPr>
                </a:tc>
                <a:tc>
                  <a:txBody>
                    <a:bodyPr/>
                    <a:p>
                      <a:pPr indent="0" algn="ctr">
                        <a:buNone/>
                      </a:pPr>
                      <a:r>
                        <a:rPr lang="en-US" sz="800" b="1">
                          <a:solidFill>
                            <a:schemeClr val="bg1"/>
                          </a:solidFill>
                          <a:latin typeface="Helvetica" charset="0"/>
                        </a:rPr>
                        <a:t>free_cash_flow</a:t>
                      </a:r>
                      <a:endParaRPr lang="en-US" altLang="en-US" sz="800" b="1">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a:noFill/>
                    </a:lnT>
                    <a:lnB w="3175">
                      <a:solidFill>
                        <a:schemeClr val="bg1"/>
                      </a:solidFill>
                      <a:prstDash val="solid"/>
                    </a:lnB>
                    <a:lnTlToBr>
                      <a:noFill/>
                    </a:lnTlToBr>
                    <a:lnBlToTr>
                      <a:noFill/>
                    </a:lnBlToTr>
                    <a:solidFill>
                      <a:srgbClr val="8ABAE2"/>
                    </a:solidFill>
                  </a:tcPr>
                </a:tc>
                <a:tc>
                  <a:txBody>
                    <a:bodyPr/>
                    <a:p>
                      <a:pPr indent="0" algn="ctr">
                        <a:buNone/>
                      </a:pPr>
                      <a:r>
                        <a:rPr lang="en-US" sz="800" b="1">
                          <a:solidFill>
                            <a:schemeClr val="bg1"/>
                          </a:solidFill>
                          <a:latin typeface="Helvetica" charset="0"/>
                        </a:rPr>
                        <a:t>fico</a:t>
                      </a:r>
                      <a:endParaRPr lang="en-US" altLang="en-US" sz="800" b="1">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a:noFill/>
                    </a:lnT>
                    <a:lnB w="3175">
                      <a:solidFill>
                        <a:schemeClr val="bg1"/>
                      </a:solidFill>
                      <a:prstDash val="solid"/>
                    </a:lnB>
                    <a:lnTlToBr>
                      <a:noFill/>
                    </a:lnTlToBr>
                    <a:lnBlToTr>
                      <a:noFill/>
                    </a:lnBlToTr>
                    <a:solidFill>
                      <a:srgbClr val="C0ABD1"/>
                    </a:solidFill>
                  </a:tcPr>
                </a:tc>
                <a:tc>
                  <a:txBody>
                    <a:bodyPr/>
                    <a:p>
                      <a:pPr indent="0" algn="ctr">
                        <a:buNone/>
                      </a:pPr>
                      <a:r>
                        <a:rPr lang="en-US" sz="800" b="1">
                          <a:solidFill>
                            <a:schemeClr val="bg1"/>
                          </a:solidFill>
                          <a:latin typeface="Helvetica" charset="0"/>
                        </a:rPr>
                        <a:t>coverage</a:t>
                      </a:r>
                      <a:endParaRPr lang="en-US" altLang="en-US" sz="800" b="1">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a:noFill/>
                    </a:lnT>
                    <a:lnB w="3175">
                      <a:solidFill>
                        <a:schemeClr val="bg1"/>
                      </a:solidFill>
                      <a:prstDash val="solid"/>
                    </a:lnB>
                    <a:lnTlToBr>
                      <a:noFill/>
                    </a:lnTlToBr>
                    <a:lnBlToTr>
                      <a:noFill/>
                    </a:lnBlToTr>
                    <a:solidFill>
                      <a:srgbClr val="8ABAE2"/>
                    </a:solidFill>
                  </a:tcPr>
                </a:tc>
                <a:tc>
                  <a:txBody>
                    <a:bodyPr/>
                    <a:p>
                      <a:pPr indent="0" algn="ctr">
                        <a:buNone/>
                      </a:pPr>
                      <a:r>
                        <a:rPr lang="en-US" sz="800" b="1">
                          <a:solidFill>
                            <a:schemeClr val="bg1"/>
                          </a:solidFill>
                          <a:latin typeface="Helvetica" charset="0"/>
                        </a:rPr>
                        <a:t>leverage</a:t>
                      </a:r>
                      <a:endParaRPr lang="en-US" altLang="en-US" sz="800" b="1">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a:noFill/>
                    </a:lnT>
                    <a:lnB w="3175">
                      <a:solidFill>
                        <a:schemeClr val="bg1"/>
                      </a:solidFill>
                      <a:prstDash val="solid"/>
                    </a:lnB>
                    <a:lnTlToBr>
                      <a:noFill/>
                    </a:lnTlToBr>
                    <a:lnBlToTr>
                      <a:noFill/>
                    </a:lnBlToTr>
                    <a:solidFill>
                      <a:srgbClr val="C0ABD1"/>
                    </a:solidFill>
                  </a:tcPr>
                </a:tc>
                <a:tc>
                  <a:txBody>
                    <a:bodyPr/>
                    <a:p>
                      <a:pPr indent="0" algn="ctr">
                        <a:buNone/>
                      </a:pPr>
                      <a:r>
                        <a:rPr lang="en-US" sz="800" b="1">
                          <a:solidFill>
                            <a:schemeClr val="bg1"/>
                          </a:solidFill>
                          <a:latin typeface="Helvetica" charset="0"/>
                        </a:rPr>
                        <a:t>age</a:t>
                      </a:r>
                      <a:endParaRPr lang="en-US" altLang="en-US" sz="800" b="1">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a:noFill/>
                    </a:lnT>
                    <a:lnB w="3175">
                      <a:solidFill>
                        <a:schemeClr val="bg1"/>
                      </a:solidFill>
                      <a:prstDash val="solid"/>
                    </a:lnB>
                    <a:lnTlToBr>
                      <a:noFill/>
                    </a:lnTlToBr>
                    <a:lnBlToTr>
                      <a:noFill/>
                    </a:lnBlToTr>
                    <a:solidFill>
                      <a:srgbClr val="8ABAE2"/>
                    </a:solidFill>
                  </a:tcPr>
                </a:tc>
                <a:tc>
                  <a:txBody>
                    <a:bodyPr/>
                    <a:p>
                      <a:pPr indent="0" algn="ctr">
                        <a:buNone/>
                      </a:pPr>
                      <a:r>
                        <a:rPr lang="en-US" sz="800" b="1">
                          <a:solidFill>
                            <a:schemeClr val="bg1"/>
                          </a:solidFill>
                          <a:latin typeface="Helvetica" charset="0"/>
                        </a:rPr>
                        <a:t>is_</a:t>
                      </a:r>
                      <a:endParaRPr lang="en-US" sz="800" b="1">
                        <a:solidFill>
                          <a:schemeClr val="bg1"/>
                        </a:solidFill>
                        <a:latin typeface="Helvetica" charset="0"/>
                      </a:endParaRPr>
                    </a:p>
                    <a:p>
                      <a:pPr indent="0" algn="ctr">
                        <a:buNone/>
                      </a:pPr>
                      <a:r>
                        <a:rPr lang="en-US" sz="800" b="1">
                          <a:solidFill>
                            <a:schemeClr val="bg1"/>
                          </a:solidFill>
                          <a:latin typeface="Helvetica" charset="0"/>
                        </a:rPr>
                        <a:t>undergrad</a:t>
                      </a:r>
                      <a:endParaRPr lang="en-US" altLang="en-US" sz="800" b="1">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a:noFill/>
                    </a:lnT>
                    <a:lnB w="3175">
                      <a:solidFill>
                        <a:schemeClr val="bg1"/>
                      </a:solidFill>
                      <a:prstDash val="solid"/>
                    </a:lnB>
                    <a:lnTlToBr>
                      <a:noFill/>
                    </a:lnTlToBr>
                    <a:lnBlToTr>
                      <a:noFill/>
                    </a:lnBlToTr>
                    <a:solidFill>
                      <a:srgbClr val="C0ABD1"/>
                    </a:solidFill>
                  </a:tcPr>
                </a:tc>
                <a:tc>
                  <a:txBody>
                    <a:bodyPr/>
                    <a:p>
                      <a:pPr indent="0" algn="ctr">
                        <a:buNone/>
                      </a:pPr>
                      <a:r>
                        <a:rPr lang="en-US" sz="800" b="1">
                          <a:solidFill>
                            <a:schemeClr val="bg1"/>
                          </a:solidFill>
                          <a:latin typeface="Helvetica" charset="0"/>
                        </a:rPr>
                        <a:t>decline_</a:t>
                      </a:r>
                      <a:endParaRPr lang="en-US" sz="800" b="1">
                        <a:solidFill>
                          <a:schemeClr val="bg1"/>
                        </a:solidFill>
                        <a:latin typeface="Helvetica" charset="0"/>
                      </a:endParaRPr>
                    </a:p>
                    <a:p>
                      <a:pPr indent="0" algn="ctr">
                        <a:buNone/>
                      </a:pPr>
                      <a:r>
                        <a:rPr lang="en-US" sz="800" b="1">
                          <a:solidFill>
                            <a:schemeClr val="bg1"/>
                          </a:solidFill>
                          <a:latin typeface="Helvetica" charset="0"/>
                        </a:rPr>
                        <a:t>reasons</a:t>
                      </a:r>
                      <a:endParaRPr lang="en-US" altLang="en-US" sz="800" b="1">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a:noFill/>
                    </a:lnT>
                    <a:lnB w="3175">
                      <a:solidFill>
                        <a:schemeClr val="bg1"/>
                      </a:solidFill>
                      <a:prstDash val="solid"/>
                    </a:lnB>
                    <a:lnTlToBr>
                      <a:noFill/>
                    </a:lnTlToBr>
                    <a:lnBlToTr>
                      <a:noFill/>
                    </a:lnBlToTr>
                    <a:solidFill>
                      <a:srgbClr val="8ABAE2"/>
                    </a:solidFill>
                  </a:tcPr>
                </a:tc>
                <a:tc>
                  <a:txBody>
                    <a:bodyPr/>
                    <a:p>
                      <a:pPr indent="0" algn="ctr">
                        <a:buNone/>
                      </a:pPr>
                      <a:r>
                        <a:rPr lang="en-US" sz="800" b="1">
                          <a:solidFill>
                            <a:schemeClr val="bg1"/>
                          </a:solidFill>
                          <a:latin typeface="Helvetica" charset="0"/>
                        </a:rPr>
                        <a:t>status</a:t>
                      </a:r>
                      <a:endParaRPr lang="en-US" altLang="en-US" sz="800" b="1">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a:noFill/>
                    </a:lnT>
                    <a:lnB w="3175">
                      <a:solidFill>
                        <a:schemeClr val="bg1"/>
                      </a:solidFill>
                      <a:prstDash val="solid"/>
                    </a:lnB>
                    <a:lnTlToBr>
                      <a:noFill/>
                    </a:lnTlToBr>
                    <a:lnBlToTr>
                      <a:noFill/>
                    </a:lnBlToTr>
                    <a:solidFill>
                      <a:srgbClr val="C0ABD1"/>
                    </a:solidFill>
                  </a:tcPr>
                </a:tc>
                <a:tc>
                  <a:txBody>
                    <a:bodyPr/>
                    <a:p>
                      <a:pPr indent="0" algn="ctr">
                        <a:buNone/>
                      </a:pPr>
                      <a:r>
                        <a:rPr lang="en-US" sz="800" b="1">
                          <a:solidFill>
                            <a:schemeClr val="bg1"/>
                          </a:solidFill>
                          <a:latin typeface="Helvetica" charset="0"/>
                        </a:rPr>
                        <a:t>booked</a:t>
                      </a:r>
                      <a:endParaRPr lang="en-US" altLang="en-US" sz="800" b="1">
                        <a:solidFill>
                          <a:schemeClr val="bg1"/>
                        </a:solidFill>
                        <a:latin typeface="Helvetica" charset="0"/>
                      </a:endParaRPr>
                    </a:p>
                  </a:txBody>
                  <a:tcPr marL="12700" marR="12700" marT="12700" vert="horz" anchor="ctr" anchorCtr="0">
                    <a:lnL w="3175">
                      <a:solidFill>
                        <a:schemeClr val="bg1"/>
                      </a:solidFill>
                      <a:prstDash val="solid"/>
                    </a:lnL>
                    <a:lnR>
                      <a:noFill/>
                    </a:lnR>
                    <a:lnT>
                      <a:noFill/>
                    </a:lnT>
                    <a:lnB w="3175">
                      <a:solidFill>
                        <a:schemeClr val="bg1"/>
                      </a:solidFill>
                      <a:prstDash val="solid"/>
                    </a:lnB>
                    <a:lnTlToBr>
                      <a:noFill/>
                    </a:lnTlToBr>
                    <a:lnBlToTr>
                      <a:noFill/>
                    </a:lnBlToTr>
                    <a:solidFill>
                      <a:srgbClr val="8ABAE2"/>
                    </a:solidFill>
                  </a:tcPr>
                </a:tc>
              </a:tr>
              <a:tr h="180340">
                <a:tc>
                  <a:txBody>
                    <a:bodyPr/>
                    <a:p>
                      <a:pPr indent="0" algn="ctr">
                        <a:buNone/>
                      </a:pPr>
                      <a:r>
                        <a:rPr lang="en-US" sz="800" b="1">
                          <a:solidFill>
                            <a:schemeClr val="bg1"/>
                          </a:solidFill>
                          <a:latin typeface="Helvetica" charset="0"/>
                        </a:rPr>
                        <a:t>count</a:t>
                      </a:r>
                      <a:endParaRPr lang="en-US" altLang="en-US" sz="800" b="1">
                        <a:solidFill>
                          <a:schemeClr val="bg1"/>
                        </a:solidFill>
                        <a:latin typeface="Helvetica" charset="0"/>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2988</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2.99E+03</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2988</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2988</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2988</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2988</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2979</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2987</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2988</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2988</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2988</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162560">
                <a:tc>
                  <a:txBody>
                    <a:bodyPr/>
                    <a:p>
                      <a:pPr indent="0" algn="ctr">
                        <a:buNone/>
                      </a:pPr>
                      <a:r>
                        <a:rPr lang="en-US" sz="800" b="1">
                          <a:solidFill>
                            <a:schemeClr val="bg1"/>
                          </a:solidFill>
                          <a:latin typeface="Helvetica" charset="0"/>
                        </a:rPr>
                        <a:t>unique</a:t>
                      </a:r>
                      <a:endParaRPr lang="en-US" altLang="en-US" sz="800" b="1">
                        <a:solidFill>
                          <a:schemeClr val="bg1"/>
                        </a:solidFill>
                        <a:latin typeface="Helvetica" charset="0"/>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2</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1</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1</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2</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163195">
                <a:tc>
                  <a:txBody>
                    <a:bodyPr/>
                    <a:p>
                      <a:pPr indent="0" algn="ctr">
                        <a:buNone/>
                      </a:pPr>
                      <a:r>
                        <a:rPr lang="en-US" sz="800" b="1">
                          <a:solidFill>
                            <a:schemeClr val="bg1"/>
                          </a:solidFill>
                          <a:latin typeface="Helvetica" charset="0"/>
                        </a:rPr>
                        <a:t>top</a:t>
                      </a:r>
                      <a:endParaRPr lang="en-US" altLang="en-US" sz="800" b="1">
                        <a:solidFill>
                          <a:schemeClr val="bg1"/>
                        </a:solidFill>
                        <a:latin typeface="Helvetica" charset="0"/>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FALSE</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APPROVED</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0</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180340">
                <a:tc>
                  <a:txBody>
                    <a:bodyPr/>
                    <a:p>
                      <a:pPr indent="0" algn="ctr">
                        <a:buNone/>
                      </a:pPr>
                      <a:r>
                        <a:rPr lang="en-US" sz="800" b="1">
                          <a:solidFill>
                            <a:schemeClr val="bg1"/>
                          </a:solidFill>
                          <a:latin typeface="Helvetica" charset="0"/>
                        </a:rPr>
                        <a:t>freq</a:t>
                      </a:r>
                      <a:endParaRPr lang="en-US" altLang="en-US" sz="800" b="1">
                        <a:solidFill>
                          <a:schemeClr val="bg1"/>
                        </a:solidFill>
                        <a:latin typeface="Helvetica" charset="0"/>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1836</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2988</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2988</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2634</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162560">
                <a:tc>
                  <a:txBody>
                    <a:bodyPr/>
                    <a:p>
                      <a:pPr indent="0" algn="ctr">
                        <a:buNone/>
                      </a:pPr>
                      <a:r>
                        <a:rPr lang="en-US" sz="800" b="1">
                          <a:solidFill>
                            <a:schemeClr val="bg1"/>
                          </a:solidFill>
                          <a:latin typeface="Helvetica" charset="0"/>
                        </a:rPr>
                        <a:t>mean</a:t>
                      </a:r>
                      <a:endParaRPr lang="en-US" altLang="en-US" sz="800" b="1">
                        <a:solidFill>
                          <a:schemeClr val="bg1"/>
                        </a:solidFill>
                        <a:latin typeface="Helvetica" charset="0"/>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rgbClr val="FF0000"/>
                          </a:solidFill>
                          <a:latin typeface="Helvetica" charset="0"/>
                        </a:rPr>
                        <a:t>78330.24</a:t>
                      </a:r>
                      <a:endParaRPr lang="en-US" altLang="en-US" sz="800" b="0">
                        <a:solidFill>
                          <a:srgbClr val="FF0000"/>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rgbClr val="FF0000"/>
                          </a:solidFill>
                          <a:latin typeface="Helvetica" charset="0"/>
                        </a:rPr>
                        <a:t>1.09E+05</a:t>
                      </a:r>
                      <a:endParaRPr lang="en-US" altLang="en-US" sz="800" b="0">
                        <a:solidFill>
                          <a:srgbClr val="FF0000"/>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rgbClr val="FF0000"/>
                          </a:solidFill>
                          <a:latin typeface="Helvetica" charset="0"/>
                        </a:rPr>
                        <a:t>4328.02</a:t>
                      </a:r>
                      <a:endParaRPr lang="en-US" altLang="en-US" sz="800" b="0">
                        <a:solidFill>
                          <a:srgbClr val="FF0000"/>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760.85</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rgbClr val="FF0000"/>
                          </a:solidFill>
                          <a:latin typeface="Helvetica" charset="0"/>
                        </a:rPr>
                        <a:t>2.96</a:t>
                      </a:r>
                      <a:endParaRPr lang="en-US" altLang="en-US" sz="800" b="0">
                        <a:solidFill>
                          <a:srgbClr val="FF0000"/>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1.55</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33.15</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163195">
                <a:tc>
                  <a:txBody>
                    <a:bodyPr/>
                    <a:p>
                      <a:pPr indent="0" algn="ctr">
                        <a:buNone/>
                      </a:pPr>
                      <a:r>
                        <a:rPr lang="en-US" sz="800" b="1">
                          <a:solidFill>
                            <a:schemeClr val="bg1"/>
                          </a:solidFill>
                          <a:latin typeface="Helvetica" charset="0"/>
                        </a:rPr>
                        <a:t>std</a:t>
                      </a:r>
                      <a:endParaRPr lang="en-US" altLang="en-US" sz="800" b="1">
                        <a:solidFill>
                          <a:schemeClr val="bg1"/>
                        </a:solidFill>
                        <a:latin typeface="Helvetica" charset="0"/>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77411.58</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9.06E+04</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4412.29</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44.87</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3.52</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1.06</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8.90</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162560">
                <a:tc>
                  <a:txBody>
                    <a:bodyPr/>
                    <a:p>
                      <a:pPr indent="0" algn="ctr">
                        <a:buNone/>
                      </a:pPr>
                      <a:r>
                        <a:rPr lang="en-US" sz="800" b="1">
                          <a:solidFill>
                            <a:schemeClr val="bg1"/>
                          </a:solidFill>
                          <a:latin typeface="Helvetica" charset="0"/>
                        </a:rPr>
                        <a:t>min</a:t>
                      </a:r>
                      <a:endParaRPr lang="en-US" altLang="en-US" sz="800" b="1">
                        <a:solidFill>
                          <a:schemeClr val="bg1"/>
                        </a:solidFill>
                        <a:latin typeface="Helvetica" charset="0"/>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-9874.47</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1.54E+04</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630.81</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-4.12</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0.64</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-0.17</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20</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163195">
                <a:tc>
                  <a:txBody>
                    <a:bodyPr/>
                    <a:p>
                      <a:pPr indent="0" algn="ctr">
                        <a:buNone/>
                      </a:pPr>
                      <a:r>
                        <a:rPr lang="en-US" sz="800" b="1">
                          <a:solidFill>
                            <a:schemeClr val="bg1"/>
                          </a:solidFill>
                          <a:latin typeface="Helvetica" charset="0"/>
                        </a:rPr>
                        <a:t>max</a:t>
                      </a:r>
                      <a:endParaRPr lang="en-US" altLang="en-US" sz="800" b="1">
                        <a:solidFill>
                          <a:schemeClr val="bg1"/>
                        </a:solidFill>
                        <a:latin typeface="Helvetica" charset="0"/>
                      </a:endParaRPr>
                    </a:p>
                  </a:txBody>
                  <a:tcPr marL="12700" marR="12700" marT="12700" vert="horz" anchor="ctr" anchorCtr="0">
                    <a:lnL>
                      <a:noFill/>
                    </a:lnL>
                    <a:lnR w="3175">
                      <a:solidFill>
                        <a:schemeClr val="bg1"/>
                      </a:solidFill>
                      <a:prstDash val="solid"/>
                    </a:lnR>
                    <a:lnT w="3175">
                      <a:solidFill>
                        <a:schemeClr val="bg1"/>
                      </a:solidFill>
                      <a:prstDash val="solid"/>
                    </a:lnT>
                    <a:lnB>
                      <a:noFill/>
                    </a:lnB>
                    <a:lnTlToBr>
                      <a:noFill/>
                    </a:lnTlToBr>
                    <a:lnBlToTr>
                      <a:noFill/>
                    </a:lnBlToTr>
                    <a:solidFill>
                      <a:srgbClr val="C0ABD1"/>
                    </a:solidFill>
                  </a:tcPr>
                </a:tc>
                <a:tc>
                  <a:txBody>
                    <a:bodyPr/>
                    <a:p>
                      <a:pPr indent="0" algn="ctr">
                        <a:buNone/>
                      </a:pPr>
                      <a:r>
                        <a:rPr lang="en-US" sz="800" b="0">
                          <a:solidFill>
                            <a:schemeClr val="bg1"/>
                          </a:solidFill>
                          <a:latin typeface="Helvetica" charset="0"/>
                        </a:rPr>
                        <a:t>581451.90</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a:noFill/>
                    </a:lnB>
                    <a:lnTlToBr>
                      <a:noFill/>
                    </a:lnTlToBr>
                    <a:lnBlToTr>
                      <a:noFill/>
                    </a:lnBlToTr>
                    <a:solidFill>
                      <a:srgbClr val="8ABAE2"/>
                    </a:solidFill>
                  </a:tcPr>
                </a:tc>
                <a:tc>
                  <a:txBody>
                    <a:bodyPr/>
                    <a:p>
                      <a:pPr indent="0" algn="ctr">
                        <a:buNone/>
                      </a:pPr>
                      <a:r>
                        <a:rPr lang="en-US" sz="800" b="0">
                          <a:solidFill>
                            <a:schemeClr val="bg1"/>
                          </a:solidFill>
                          <a:latin typeface="Helvetica" charset="0"/>
                        </a:rPr>
                        <a:t>2.93E+06</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a:noFill/>
                    </a:lnB>
                    <a:lnTlToBr>
                      <a:noFill/>
                    </a:lnTlToBr>
                    <a:lnBlToTr>
                      <a:noFill/>
                    </a:lnBlToTr>
                    <a:solidFill>
                      <a:srgbClr val="C0ABD1"/>
                    </a:solidFill>
                  </a:tcPr>
                </a:tc>
                <a:tc>
                  <a:txBody>
                    <a:bodyPr/>
                    <a:p>
                      <a:pPr indent="0" algn="ctr">
                        <a:buNone/>
                      </a:pPr>
                      <a:r>
                        <a:rPr lang="en-US" sz="800" b="0">
                          <a:solidFill>
                            <a:schemeClr val="bg1"/>
                          </a:solidFill>
                          <a:latin typeface="Helvetica" charset="0"/>
                        </a:rPr>
                        <a:t>168210.34</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a:noFill/>
                    </a:lnB>
                    <a:lnTlToBr>
                      <a:noFill/>
                    </a:lnTlToBr>
                    <a:lnBlToTr>
                      <a:noFill/>
                    </a:lnBlToTr>
                    <a:solidFill>
                      <a:srgbClr val="8ABAE2"/>
                    </a:solidFill>
                  </a:tcPr>
                </a:tc>
                <a:tc>
                  <a:txBody>
                    <a:bodyPr/>
                    <a:p>
                      <a:pPr indent="0" algn="ctr">
                        <a:buNone/>
                      </a:pPr>
                      <a:r>
                        <a:rPr lang="en-US" sz="800" b="0">
                          <a:solidFill>
                            <a:schemeClr val="bg1"/>
                          </a:solidFill>
                          <a:latin typeface="Helvetica" charset="0"/>
                        </a:rPr>
                        <a:t>853.91</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a:noFill/>
                    </a:lnB>
                    <a:lnTlToBr>
                      <a:noFill/>
                    </a:lnTlToBr>
                    <a:lnBlToTr>
                      <a:noFill/>
                    </a:lnBlToTr>
                    <a:solidFill>
                      <a:srgbClr val="C0ABD1"/>
                    </a:solidFill>
                  </a:tcPr>
                </a:tc>
                <a:tc>
                  <a:txBody>
                    <a:bodyPr/>
                    <a:p>
                      <a:pPr indent="0" algn="ctr">
                        <a:buNone/>
                      </a:pPr>
                      <a:r>
                        <a:rPr lang="en-US" sz="800" b="0">
                          <a:solidFill>
                            <a:schemeClr val="bg1"/>
                          </a:solidFill>
                          <a:latin typeface="Helvetica" charset="0"/>
                        </a:rPr>
                        <a:t>169.59</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a:noFill/>
                    </a:lnB>
                    <a:lnTlToBr>
                      <a:noFill/>
                    </a:lnTlToBr>
                    <a:lnBlToTr>
                      <a:noFill/>
                    </a:lnBlToTr>
                    <a:solidFill>
                      <a:srgbClr val="8ABAE2"/>
                    </a:solidFill>
                  </a:tcPr>
                </a:tc>
                <a:tc>
                  <a:txBody>
                    <a:bodyPr/>
                    <a:p>
                      <a:pPr indent="0" algn="ctr">
                        <a:buNone/>
                      </a:pPr>
                      <a:r>
                        <a:rPr lang="en-US" sz="800" b="0">
                          <a:solidFill>
                            <a:schemeClr val="bg1"/>
                          </a:solidFill>
                          <a:latin typeface="Helvetica" charset="0"/>
                        </a:rPr>
                        <a:t>7.15</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a:noFill/>
                    </a:lnB>
                    <a:lnTlToBr>
                      <a:noFill/>
                    </a:lnTlToBr>
                    <a:lnBlToTr>
                      <a:noFill/>
                    </a:lnBlToTr>
                    <a:solidFill>
                      <a:srgbClr val="C0ABD1"/>
                    </a:solidFill>
                  </a:tcPr>
                </a:tc>
                <a:tc>
                  <a:txBody>
                    <a:bodyPr/>
                    <a:p>
                      <a:pPr indent="0" algn="ctr">
                        <a:buNone/>
                      </a:pPr>
                      <a:r>
                        <a:rPr lang="en-US" sz="800" b="0">
                          <a:solidFill>
                            <a:srgbClr val="FF0000"/>
                          </a:solidFill>
                          <a:latin typeface="Helvetica" charset="0"/>
                        </a:rPr>
                        <a:t>80</a:t>
                      </a:r>
                      <a:endParaRPr lang="en-US" altLang="en-US" sz="800" b="0">
                        <a:solidFill>
                          <a:srgbClr val="FF0000"/>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a:noFill/>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a:noFill/>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a:noFill/>
                    </a:lnB>
                    <a:lnTlToBr>
                      <a:noFill/>
                    </a:lnTlToBr>
                    <a:lnBlToTr>
                      <a:noFill/>
                    </a:lnBlToTr>
                    <a:solidFill>
                      <a:srgbClr val="8ABAE2"/>
                    </a:solidFill>
                  </a:tcPr>
                </a:tc>
                <a:tc>
                  <a:txBody>
                    <a:bodyPr/>
                    <a:p>
                      <a:pPr indent="0" algn="ctr">
                        <a:buNone/>
                      </a:pPr>
                      <a:endParaRPr lang="en-US" altLang="en-US" sz="800" b="0">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a:noFill/>
                    </a:lnB>
                    <a:lnTlToBr>
                      <a:noFill/>
                    </a:lnTlToBr>
                    <a:lnBlToTr>
                      <a:noFill/>
                    </a:lnBlToTr>
                    <a:solidFill>
                      <a:srgbClr val="C0ABD1"/>
                    </a:solidFill>
                  </a:tcPr>
                </a:tc>
                <a:tc>
                  <a:txBody>
                    <a:bodyPr/>
                    <a:p>
                      <a:pPr indent="0" algn="ctr">
                        <a:buNone/>
                      </a:pPr>
                      <a:endParaRPr lang="en-US" altLang="en-US" sz="800" b="0">
                        <a:solidFill>
                          <a:schemeClr val="bg1"/>
                        </a:solidFill>
                        <a:latin typeface="等线" panose="02010600030101010101" charset="-122"/>
                      </a:endParaRPr>
                    </a:p>
                  </a:txBody>
                  <a:tcPr marL="12700" marR="12700" marT="12700" vert="horz" anchor="ctr" anchorCtr="0">
                    <a:lnL w="3175">
                      <a:solidFill>
                        <a:schemeClr val="bg1"/>
                      </a:solidFill>
                      <a:prstDash val="solid"/>
                    </a:lnL>
                    <a:lnR>
                      <a:noFill/>
                    </a:lnR>
                    <a:lnT w="3175">
                      <a:solidFill>
                        <a:schemeClr val="bg1"/>
                      </a:solidFill>
                      <a:prstDash val="solid"/>
                    </a:lnT>
                    <a:lnB>
                      <a:noFill/>
                    </a:lnB>
                    <a:lnTlToBr>
                      <a:noFill/>
                    </a:lnTlToBr>
                    <a:lnBlToTr>
                      <a:noFill/>
                    </a:lnBlToTr>
                    <a:solidFill>
                      <a:srgbClr val="8ABAE2"/>
                    </a:solidFill>
                  </a:tcPr>
                </a:tc>
              </a:tr>
            </a:tbl>
          </a:graphicData>
        </a:graphic>
      </p:graphicFrame>
      <p:graphicFrame>
        <p:nvGraphicFramePr>
          <p:cNvPr id="5" name="表格 4"/>
          <p:cNvGraphicFramePr/>
          <p:nvPr/>
        </p:nvGraphicFramePr>
        <p:xfrm>
          <a:off x="605155" y="3191732"/>
          <a:ext cx="7933055" cy="1744980"/>
        </p:xfrm>
        <a:graphic>
          <a:graphicData uri="http://schemas.openxmlformats.org/drawingml/2006/table">
            <a:tbl>
              <a:tblPr firstRow="1" bandRow="1">
                <a:tableStyleId>{5C22544A-7EE6-4342-B048-85BDC9FD1C3A}</a:tableStyleId>
              </a:tblPr>
              <a:tblGrid>
                <a:gridCol w="694055"/>
                <a:gridCol w="845185"/>
                <a:gridCol w="647700"/>
                <a:gridCol w="844550"/>
                <a:gridCol w="523240"/>
                <a:gridCol w="653415"/>
                <a:gridCol w="622935"/>
                <a:gridCol w="621665"/>
                <a:gridCol w="621665"/>
                <a:gridCol w="722630"/>
                <a:gridCol w="647700"/>
                <a:gridCol w="488315"/>
              </a:tblGrid>
              <a:tr h="302260">
                <a:tc>
                  <a:txBody>
                    <a:bodyPr/>
                    <a:p>
                      <a:pPr indent="0" algn="ctr">
                        <a:buNone/>
                      </a:pPr>
                      <a:endParaRPr lang="en-US" altLang="en-US" sz="800" b="1">
                        <a:solidFill>
                          <a:schemeClr val="bg1"/>
                        </a:solidFill>
                        <a:latin typeface="Helvetica" charset="0"/>
                      </a:endParaRPr>
                    </a:p>
                  </a:txBody>
                  <a:tcPr marL="12700" marR="12700" marT="12700" vert="horz" anchor="ctr" anchorCtr="0">
                    <a:lnL>
                      <a:noFill/>
                    </a:lnL>
                    <a:lnR w="3175">
                      <a:solidFill>
                        <a:schemeClr val="bg1"/>
                      </a:solidFill>
                      <a:prstDash val="solid"/>
                    </a:lnR>
                    <a:lnT>
                      <a:noFill/>
                    </a:lnT>
                    <a:lnB w="3175">
                      <a:solidFill>
                        <a:schemeClr val="bg1"/>
                      </a:solidFill>
                      <a:prstDash val="solid"/>
                    </a:lnB>
                    <a:lnTlToBr>
                      <a:noFill/>
                    </a:lnTlToBr>
                    <a:lnBlToTr>
                      <a:noFill/>
                    </a:lnBlToTr>
                    <a:solidFill>
                      <a:srgbClr val="C0ABD1"/>
                    </a:solidFill>
                  </a:tcPr>
                </a:tc>
                <a:tc>
                  <a:txBody>
                    <a:bodyPr/>
                    <a:p>
                      <a:pPr indent="0" algn="ctr">
                        <a:buNone/>
                      </a:pPr>
                      <a:r>
                        <a:rPr lang="en-US" sz="800" b="1">
                          <a:solidFill>
                            <a:schemeClr val="bg1"/>
                          </a:solidFill>
                          <a:latin typeface="Helvetica" charset="0"/>
                        </a:rPr>
                        <a:t>borrow_amount</a:t>
                      </a:r>
                      <a:endParaRPr lang="en-US" altLang="en-US" sz="800" b="1">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a:noFill/>
                    </a:lnT>
                    <a:lnB w="3175">
                      <a:solidFill>
                        <a:schemeClr val="bg1"/>
                      </a:solidFill>
                      <a:prstDash val="solid"/>
                    </a:lnB>
                    <a:lnTlToBr>
                      <a:noFill/>
                    </a:lnTlToBr>
                    <a:lnBlToTr>
                      <a:noFill/>
                    </a:lnBlToTr>
                    <a:solidFill>
                      <a:srgbClr val="8ABAE2"/>
                    </a:solidFill>
                  </a:tcPr>
                </a:tc>
                <a:tc>
                  <a:txBody>
                    <a:bodyPr/>
                    <a:p>
                      <a:pPr indent="0" algn="ctr">
                        <a:buNone/>
                      </a:pPr>
                      <a:r>
                        <a:rPr lang="en-US" sz="800" b="1">
                          <a:solidFill>
                            <a:schemeClr val="bg1"/>
                          </a:solidFill>
                          <a:latin typeface="Helvetica" charset="0"/>
                        </a:rPr>
                        <a:t>bor_income</a:t>
                      </a:r>
                      <a:endParaRPr lang="en-US" altLang="en-US" sz="800" b="1">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a:noFill/>
                    </a:lnT>
                    <a:lnB w="3175">
                      <a:solidFill>
                        <a:schemeClr val="bg1"/>
                      </a:solidFill>
                      <a:prstDash val="solid"/>
                    </a:lnB>
                    <a:lnTlToBr>
                      <a:noFill/>
                    </a:lnTlToBr>
                    <a:lnBlToTr>
                      <a:noFill/>
                    </a:lnBlToTr>
                    <a:solidFill>
                      <a:srgbClr val="C0ABD1"/>
                    </a:solidFill>
                  </a:tcPr>
                </a:tc>
                <a:tc>
                  <a:txBody>
                    <a:bodyPr/>
                    <a:p>
                      <a:pPr indent="0" algn="ctr">
                        <a:buNone/>
                      </a:pPr>
                      <a:r>
                        <a:rPr lang="en-US" sz="800" b="1">
                          <a:solidFill>
                            <a:schemeClr val="bg1"/>
                          </a:solidFill>
                          <a:latin typeface="Helvetica" charset="0"/>
                        </a:rPr>
                        <a:t>free_cash_flow</a:t>
                      </a:r>
                      <a:endParaRPr lang="en-US" altLang="en-US" sz="800" b="1">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a:noFill/>
                    </a:lnT>
                    <a:lnB w="3175">
                      <a:solidFill>
                        <a:schemeClr val="bg1"/>
                      </a:solidFill>
                      <a:prstDash val="solid"/>
                    </a:lnB>
                    <a:lnTlToBr>
                      <a:noFill/>
                    </a:lnTlToBr>
                    <a:lnBlToTr>
                      <a:noFill/>
                    </a:lnBlToTr>
                    <a:solidFill>
                      <a:srgbClr val="8ABAE2"/>
                    </a:solidFill>
                  </a:tcPr>
                </a:tc>
                <a:tc>
                  <a:txBody>
                    <a:bodyPr/>
                    <a:p>
                      <a:pPr indent="0" algn="ctr">
                        <a:buNone/>
                      </a:pPr>
                      <a:r>
                        <a:rPr lang="en-US" sz="800" b="1">
                          <a:solidFill>
                            <a:schemeClr val="bg1"/>
                          </a:solidFill>
                          <a:latin typeface="Helvetica" charset="0"/>
                        </a:rPr>
                        <a:t>fico</a:t>
                      </a:r>
                      <a:endParaRPr lang="en-US" altLang="en-US" sz="800" b="1">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a:noFill/>
                    </a:lnT>
                    <a:lnB w="3175">
                      <a:solidFill>
                        <a:schemeClr val="bg1"/>
                      </a:solidFill>
                      <a:prstDash val="solid"/>
                    </a:lnB>
                    <a:lnTlToBr>
                      <a:noFill/>
                    </a:lnTlToBr>
                    <a:lnBlToTr>
                      <a:noFill/>
                    </a:lnBlToTr>
                    <a:solidFill>
                      <a:srgbClr val="C0ABD1"/>
                    </a:solidFill>
                  </a:tcPr>
                </a:tc>
                <a:tc>
                  <a:txBody>
                    <a:bodyPr/>
                    <a:p>
                      <a:pPr indent="0" algn="ctr">
                        <a:buNone/>
                      </a:pPr>
                      <a:r>
                        <a:rPr lang="en-US" sz="800" b="1">
                          <a:solidFill>
                            <a:schemeClr val="bg1"/>
                          </a:solidFill>
                          <a:latin typeface="Helvetica" charset="0"/>
                        </a:rPr>
                        <a:t>coverage</a:t>
                      </a:r>
                      <a:endParaRPr lang="en-US" altLang="en-US" sz="800" b="1">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a:noFill/>
                    </a:lnT>
                    <a:lnB w="3175">
                      <a:solidFill>
                        <a:schemeClr val="bg1"/>
                      </a:solidFill>
                      <a:prstDash val="solid"/>
                    </a:lnB>
                    <a:lnTlToBr>
                      <a:noFill/>
                    </a:lnTlToBr>
                    <a:lnBlToTr>
                      <a:noFill/>
                    </a:lnBlToTr>
                    <a:solidFill>
                      <a:srgbClr val="8ABAE2"/>
                    </a:solidFill>
                  </a:tcPr>
                </a:tc>
                <a:tc>
                  <a:txBody>
                    <a:bodyPr/>
                    <a:p>
                      <a:pPr indent="0" algn="ctr">
                        <a:buNone/>
                      </a:pPr>
                      <a:r>
                        <a:rPr lang="en-US" sz="800" b="1">
                          <a:solidFill>
                            <a:schemeClr val="bg1"/>
                          </a:solidFill>
                          <a:latin typeface="Helvetica" charset="0"/>
                        </a:rPr>
                        <a:t>leverage</a:t>
                      </a:r>
                      <a:endParaRPr lang="en-US" altLang="en-US" sz="800" b="1">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a:noFill/>
                    </a:lnT>
                    <a:lnB w="3175">
                      <a:solidFill>
                        <a:schemeClr val="bg1"/>
                      </a:solidFill>
                      <a:prstDash val="solid"/>
                    </a:lnB>
                    <a:lnTlToBr>
                      <a:noFill/>
                    </a:lnTlToBr>
                    <a:lnBlToTr>
                      <a:noFill/>
                    </a:lnBlToTr>
                    <a:solidFill>
                      <a:srgbClr val="C0ABD1"/>
                    </a:solidFill>
                  </a:tcPr>
                </a:tc>
                <a:tc>
                  <a:txBody>
                    <a:bodyPr/>
                    <a:p>
                      <a:pPr indent="0" algn="ctr">
                        <a:buNone/>
                      </a:pPr>
                      <a:r>
                        <a:rPr lang="en-US" sz="800" b="1">
                          <a:solidFill>
                            <a:schemeClr val="bg1"/>
                          </a:solidFill>
                          <a:latin typeface="Helvetica" charset="0"/>
                        </a:rPr>
                        <a:t>age</a:t>
                      </a:r>
                      <a:endParaRPr lang="en-US" altLang="en-US" sz="800" b="1">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a:noFill/>
                    </a:lnT>
                    <a:lnB w="3175">
                      <a:solidFill>
                        <a:schemeClr val="bg1"/>
                      </a:solidFill>
                      <a:prstDash val="solid"/>
                    </a:lnB>
                    <a:lnTlToBr>
                      <a:noFill/>
                    </a:lnTlToBr>
                    <a:lnBlToTr>
                      <a:noFill/>
                    </a:lnBlToTr>
                    <a:solidFill>
                      <a:srgbClr val="8ABAE2"/>
                    </a:solidFill>
                  </a:tcPr>
                </a:tc>
                <a:tc>
                  <a:txBody>
                    <a:bodyPr/>
                    <a:p>
                      <a:pPr indent="0" algn="ctr">
                        <a:buNone/>
                      </a:pPr>
                      <a:r>
                        <a:rPr lang="en-US" sz="800" b="1">
                          <a:solidFill>
                            <a:schemeClr val="bg1"/>
                          </a:solidFill>
                          <a:latin typeface="Helvetica" charset="0"/>
                        </a:rPr>
                        <a:t>is_</a:t>
                      </a:r>
                      <a:endParaRPr lang="en-US" sz="800" b="1">
                        <a:solidFill>
                          <a:schemeClr val="bg1"/>
                        </a:solidFill>
                        <a:latin typeface="Helvetica" charset="0"/>
                      </a:endParaRPr>
                    </a:p>
                    <a:p>
                      <a:pPr indent="0" algn="ctr">
                        <a:buNone/>
                      </a:pPr>
                      <a:r>
                        <a:rPr lang="en-US" sz="800" b="1">
                          <a:solidFill>
                            <a:schemeClr val="bg1"/>
                          </a:solidFill>
                          <a:latin typeface="Helvetica" charset="0"/>
                        </a:rPr>
                        <a:t>undergrad</a:t>
                      </a:r>
                      <a:endParaRPr lang="en-US" altLang="en-US" sz="800" b="1">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a:noFill/>
                    </a:lnT>
                    <a:lnB w="3175">
                      <a:solidFill>
                        <a:schemeClr val="bg1"/>
                      </a:solidFill>
                      <a:prstDash val="solid"/>
                    </a:lnB>
                    <a:lnTlToBr>
                      <a:noFill/>
                    </a:lnTlToBr>
                    <a:lnBlToTr>
                      <a:noFill/>
                    </a:lnBlToTr>
                    <a:solidFill>
                      <a:srgbClr val="C0ABD1"/>
                    </a:solidFill>
                  </a:tcPr>
                </a:tc>
                <a:tc>
                  <a:txBody>
                    <a:bodyPr/>
                    <a:p>
                      <a:pPr indent="0" algn="ctr">
                        <a:buNone/>
                      </a:pPr>
                      <a:r>
                        <a:rPr lang="en-US" sz="800" b="1">
                          <a:solidFill>
                            <a:schemeClr val="bg1"/>
                          </a:solidFill>
                          <a:latin typeface="Helvetica" charset="0"/>
                        </a:rPr>
                        <a:t>decline_</a:t>
                      </a:r>
                      <a:endParaRPr lang="en-US" sz="800" b="1">
                        <a:solidFill>
                          <a:schemeClr val="bg1"/>
                        </a:solidFill>
                        <a:latin typeface="Helvetica" charset="0"/>
                      </a:endParaRPr>
                    </a:p>
                    <a:p>
                      <a:pPr indent="0" algn="ctr">
                        <a:buNone/>
                      </a:pPr>
                      <a:r>
                        <a:rPr lang="en-US" sz="800" b="1">
                          <a:solidFill>
                            <a:schemeClr val="bg1"/>
                          </a:solidFill>
                          <a:latin typeface="Helvetica" charset="0"/>
                        </a:rPr>
                        <a:t>reasons</a:t>
                      </a:r>
                      <a:endParaRPr lang="en-US" altLang="en-US" sz="800" b="1">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a:noFill/>
                    </a:lnT>
                    <a:lnB w="3175">
                      <a:solidFill>
                        <a:schemeClr val="bg1"/>
                      </a:solidFill>
                      <a:prstDash val="solid"/>
                    </a:lnB>
                    <a:lnTlToBr>
                      <a:noFill/>
                    </a:lnTlToBr>
                    <a:lnBlToTr>
                      <a:noFill/>
                    </a:lnBlToTr>
                    <a:solidFill>
                      <a:srgbClr val="8ABAE2"/>
                    </a:solidFill>
                  </a:tcPr>
                </a:tc>
                <a:tc>
                  <a:txBody>
                    <a:bodyPr/>
                    <a:p>
                      <a:pPr indent="0" algn="ctr">
                        <a:buNone/>
                      </a:pPr>
                      <a:r>
                        <a:rPr lang="en-US" sz="800" b="1">
                          <a:solidFill>
                            <a:schemeClr val="bg1"/>
                          </a:solidFill>
                          <a:latin typeface="Helvetica" charset="0"/>
                        </a:rPr>
                        <a:t>status</a:t>
                      </a:r>
                      <a:endParaRPr lang="en-US" altLang="en-US" sz="800" b="1">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a:noFill/>
                    </a:lnT>
                    <a:lnB w="3175">
                      <a:solidFill>
                        <a:schemeClr val="bg1"/>
                      </a:solidFill>
                      <a:prstDash val="solid"/>
                    </a:lnB>
                    <a:lnTlToBr>
                      <a:noFill/>
                    </a:lnTlToBr>
                    <a:lnBlToTr>
                      <a:noFill/>
                    </a:lnBlToTr>
                    <a:solidFill>
                      <a:srgbClr val="C0ABD1"/>
                    </a:solidFill>
                  </a:tcPr>
                </a:tc>
                <a:tc>
                  <a:txBody>
                    <a:bodyPr/>
                    <a:p>
                      <a:pPr indent="0" algn="ctr">
                        <a:buNone/>
                      </a:pPr>
                      <a:r>
                        <a:rPr lang="en-US" sz="800" b="1">
                          <a:solidFill>
                            <a:schemeClr val="bg1"/>
                          </a:solidFill>
                          <a:latin typeface="Helvetica" charset="0"/>
                        </a:rPr>
                        <a:t>booked</a:t>
                      </a:r>
                      <a:endParaRPr lang="en-US" altLang="en-US" sz="800" b="1">
                        <a:solidFill>
                          <a:schemeClr val="bg1"/>
                        </a:solidFill>
                        <a:latin typeface="Helvetica" charset="0"/>
                      </a:endParaRPr>
                    </a:p>
                  </a:txBody>
                  <a:tcPr marL="12700" marR="12700" marT="12700" vert="horz" anchor="ctr" anchorCtr="0">
                    <a:lnL w="3175">
                      <a:solidFill>
                        <a:schemeClr val="bg1"/>
                      </a:solidFill>
                      <a:prstDash val="solid"/>
                    </a:lnL>
                    <a:lnR>
                      <a:noFill/>
                    </a:lnR>
                    <a:lnT>
                      <a:noFill/>
                    </a:lnT>
                    <a:lnB w="3175">
                      <a:solidFill>
                        <a:schemeClr val="bg1"/>
                      </a:solidFill>
                      <a:prstDash val="solid"/>
                    </a:lnB>
                    <a:lnTlToBr>
                      <a:noFill/>
                    </a:lnTlToBr>
                    <a:lnBlToTr>
                      <a:noFill/>
                    </a:lnBlToTr>
                    <a:solidFill>
                      <a:srgbClr val="8ABAE2"/>
                    </a:solidFill>
                  </a:tcPr>
                </a:tc>
              </a:tr>
              <a:tr h="163195">
                <a:tc>
                  <a:txBody>
                    <a:bodyPr/>
                    <a:p>
                      <a:pPr indent="0" algn="ctr">
                        <a:buNone/>
                      </a:pPr>
                      <a:r>
                        <a:rPr lang="en-US" sz="800" b="1">
                          <a:solidFill>
                            <a:schemeClr val="bg1"/>
                          </a:solidFill>
                          <a:latin typeface="Helvetica" charset="0"/>
                        </a:rPr>
                        <a:t>count</a:t>
                      </a:r>
                      <a:endParaRPr lang="en-US" altLang="en-US" sz="800" b="1">
                        <a:solidFill>
                          <a:schemeClr val="bg1"/>
                        </a:solidFill>
                        <a:latin typeface="Helvetica" charset="0"/>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354</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354</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354</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354</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354</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354</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354</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354</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354</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354</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354</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162560">
                <a:tc>
                  <a:txBody>
                    <a:bodyPr/>
                    <a:p>
                      <a:pPr indent="0" algn="ctr">
                        <a:buNone/>
                      </a:pPr>
                      <a:r>
                        <a:rPr lang="en-US" sz="800" b="1">
                          <a:solidFill>
                            <a:schemeClr val="bg1"/>
                          </a:solidFill>
                          <a:latin typeface="Helvetica" charset="0"/>
                        </a:rPr>
                        <a:t>unique</a:t>
                      </a:r>
                      <a:endParaRPr lang="en-US" altLang="en-US" sz="800" b="1">
                        <a:solidFill>
                          <a:schemeClr val="bg1"/>
                        </a:solidFill>
                        <a:latin typeface="Helvetica" charset="0"/>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2</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1</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1</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1</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163195">
                <a:tc>
                  <a:txBody>
                    <a:bodyPr/>
                    <a:p>
                      <a:pPr indent="0" algn="ctr">
                        <a:buNone/>
                      </a:pPr>
                      <a:r>
                        <a:rPr lang="en-US" sz="800" b="1">
                          <a:solidFill>
                            <a:schemeClr val="bg1"/>
                          </a:solidFill>
                          <a:latin typeface="Helvetica" charset="0"/>
                        </a:rPr>
                        <a:t>top</a:t>
                      </a:r>
                      <a:endParaRPr lang="en-US" altLang="en-US" sz="800" b="1">
                        <a:solidFill>
                          <a:schemeClr val="bg1"/>
                        </a:solidFill>
                        <a:latin typeface="Helvetica" charset="0"/>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FALSE</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APPROVED</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1</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163195">
                <a:tc>
                  <a:txBody>
                    <a:bodyPr/>
                    <a:p>
                      <a:pPr indent="0" algn="ctr">
                        <a:buNone/>
                      </a:pPr>
                      <a:r>
                        <a:rPr lang="en-US" sz="800" b="1">
                          <a:solidFill>
                            <a:schemeClr val="bg1"/>
                          </a:solidFill>
                          <a:latin typeface="Helvetica" charset="0"/>
                        </a:rPr>
                        <a:t>freq</a:t>
                      </a:r>
                      <a:endParaRPr lang="en-US" altLang="en-US" sz="800" b="1">
                        <a:solidFill>
                          <a:schemeClr val="bg1"/>
                        </a:solidFill>
                        <a:latin typeface="Helvetica" charset="0"/>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197</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354</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354</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354</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162560">
                <a:tc>
                  <a:txBody>
                    <a:bodyPr/>
                    <a:p>
                      <a:pPr indent="0" algn="ctr">
                        <a:buNone/>
                      </a:pPr>
                      <a:r>
                        <a:rPr lang="en-US" sz="800" b="1">
                          <a:solidFill>
                            <a:schemeClr val="bg1"/>
                          </a:solidFill>
                          <a:latin typeface="Helvetica" charset="0"/>
                        </a:rPr>
                        <a:t>mean</a:t>
                      </a:r>
                      <a:endParaRPr lang="en-US" altLang="en-US" sz="800" b="1">
                        <a:solidFill>
                          <a:schemeClr val="bg1"/>
                        </a:solidFill>
                        <a:latin typeface="Helvetica" charset="0"/>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rgbClr val="FF0000"/>
                          </a:solidFill>
                          <a:latin typeface="Helvetica" charset="0"/>
                        </a:rPr>
                        <a:t>91908.81</a:t>
                      </a:r>
                      <a:endParaRPr lang="en-US" altLang="en-US" sz="800" b="0">
                        <a:solidFill>
                          <a:srgbClr val="FF0000"/>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rgbClr val="FF0000"/>
                          </a:solidFill>
                          <a:latin typeface="Helvetica" charset="0"/>
                        </a:rPr>
                        <a:t>140637.30</a:t>
                      </a:r>
                      <a:endParaRPr lang="en-US" altLang="en-US" sz="800" b="0">
                        <a:solidFill>
                          <a:srgbClr val="FF0000"/>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rgbClr val="FF0000"/>
                          </a:solidFill>
                          <a:latin typeface="Helvetica" charset="0"/>
                        </a:rPr>
                        <a:t>5726.94</a:t>
                      </a:r>
                      <a:endParaRPr lang="en-US" altLang="en-US" sz="800" b="0">
                        <a:solidFill>
                          <a:srgbClr val="FF0000"/>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770.91</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rgbClr val="FF0000"/>
                          </a:solidFill>
                          <a:latin typeface="Helvetica" charset="0"/>
                        </a:rPr>
                        <a:t>3.32</a:t>
                      </a:r>
                      <a:endParaRPr lang="en-US" altLang="en-US" sz="800" b="0">
                        <a:solidFill>
                          <a:srgbClr val="FF0000"/>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1.55</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34.05</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163195">
                <a:tc>
                  <a:txBody>
                    <a:bodyPr/>
                    <a:p>
                      <a:pPr indent="0" algn="ctr">
                        <a:buNone/>
                      </a:pPr>
                      <a:r>
                        <a:rPr lang="en-US" sz="800" b="1">
                          <a:solidFill>
                            <a:schemeClr val="bg1"/>
                          </a:solidFill>
                          <a:latin typeface="Helvetica" charset="0"/>
                        </a:rPr>
                        <a:t>std</a:t>
                      </a:r>
                      <a:endParaRPr lang="en-US" altLang="en-US" sz="800" b="1">
                        <a:solidFill>
                          <a:schemeClr val="bg1"/>
                        </a:solidFill>
                        <a:latin typeface="Helvetica" charset="0"/>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93445.41</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92386.13</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4054.21</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40.59</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1.96</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1.06</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8.69</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162560">
                <a:tc>
                  <a:txBody>
                    <a:bodyPr/>
                    <a:p>
                      <a:pPr indent="0" algn="ctr">
                        <a:buNone/>
                      </a:pPr>
                      <a:r>
                        <a:rPr lang="en-US" sz="800" b="1">
                          <a:solidFill>
                            <a:schemeClr val="bg1"/>
                          </a:solidFill>
                          <a:latin typeface="Helvetica" charset="0"/>
                        </a:rPr>
                        <a:t>min</a:t>
                      </a:r>
                      <a:endParaRPr lang="en-US" altLang="en-US" sz="800" b="1">
                        <a:solidFill>
                          <a:schemeClr val="bg1"/>
                        </a:solidFill>
                        <a:latin typeface="Helvetica" charset="0"/>
                      </a:endParaRPr>
                    </a:p>
                  </a:txBody>
                  <a:tcPr marL="12700" marR="12700" marT="12700" vert="horz" anchor="ctr" anchorCtr="0">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-628.64</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25661.29</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754.38</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663.69</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0.68</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800" b="0">
                          <a:solidFill>
                            <a:schemeClr val="bg1"/>
                          </a:solidFill>
                          <a:latin typeface="Helvetica" charset="0"/>
                        </a:rPr>
                        <a:t>0.02</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800" b="0">
                          <a:solidFill>
                            <a:schemeClr val="bg1"/>
                          </a:solidFill>
                          <a:latin typeface="Helvetica" charset="0"/>
                        </a:rPr>
                        <a:t>22</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163195">
                <a:tc>
                  <a:txBody>
                    <a:bodyPr/>
                    <a:p>
                      <a:pPr indent="0" algn="ctr">
                        <a:buNone/>
                      </a:pPr>
                      <a:r>
                        <a:rPr lang="en-US" sz="800" b="1">
                          <a:solidFill>
                            <a:schemeClr val="bg1"/>
                          </a:solidFill>
                          <a:latin typeface="Helvetica" charset="0"/>
                        </a:rPr>
                        <a:t>max</a:t>
                      </a:r>
                      <a:endParaRPr lang="en-US" altLang="en-US" sz="800" b="1">
                        <a:solidFill>
                          <a:schemeClr val="bg1"/>
                        </a:solidFill>
                        <a:latin typeface="Helvetica" charset="0"/>
                      </a:endParaRPr>
                    </a:p>
                  </a:txBody>
                  <a:tcPr marL="12700" marR="12700" marT="12700" vert="horz" anchor="ctr" anchorCtr="0">
                    <a:lnL>
                      <a:noFill/>
                    </a:lnL>
                    <a:lnR w="3175">
                      <a:solidFill>
                        <a:schemeClr val="bg1"/>
                      </a:solidFill>
                      <a:prstDash val="solid"/>
                    </a:lnR>
                    <a:lnT w="3175">
                      <a:solidFill>
                        <a:schemeClr val="bg1"/>
                      </a:solidFill>
                      <a:prstDash val="solid"/>
                    </a:lnT>
                    <a:lnB>
                      <a:noFill/>
                    </a:lnB>
                    <a:lnTlToBr>
                      <a:noFill/>
                    </a:lnTlToBr>
                    <a:lnBlToTr>
                      <a:noFill/>
                    </a:lnBlToTr>
                    <a:solidFill>
                      <a:srgbClr val="C0ABD1"/>
                    </a:solidFill>
                  </a:tcPr>
                </a:tc>
                <a:tc>
                  <a:txBody>
                    <a:bodyPr/>
                    <a:p>
                      <a:pPr indent="0" algn="ctr">
                        <a:buNone/>
                      </a:pPr>
                      <a:r>
                        <a:rPr lang="en-US" sz="800" b="0">
                          <a:solidFill>
                            <a:schemeClr val="bg1"/>
                          </a:solidFill>
                          <a:latin typeface="Helvetica" charset="0"/>
                        </a:rPr>
                        <a:t>581451.90</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a:noFill/>
                    </a:lnB>
                    <a:lnTlToBr>
                      <a:noFill/>
                    </a:lnTlToBr>
                    <a:lnBlToTr>
                      <a:noFill/>
                    </a:lnBlToTr>
                    <a:solidFill>
                      <a:srgbClr val="8ABAE2"/>
                    </a:solidFill>
                  </a:tcPr>
                </a:tc>
                <a:tc>
                  <a:txBody>
                    <a:bodyPr/>
                    <a:p>
                      <a:pPr indent="0" algn="ctr">
                        <a:buNone/>
                      </a:pPr>
                      <a:r>
                        <a:rPr lang="en-US" sz="800" b="0">
                          <a:solidFill>
                            <a:schemeClr val="bg1"/>
                          </a:solidFill>
                          <a:latin typeface="Helvetica" charset="0"/>
                        </a:rPr>
                        <a:t>602648.54</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a:noFill/>
                    </a:lnB>
                    <a:lnTlToBr>
                      <a:noFill/>
                    </a:lnTlToBr>
                    <a:lnBlToTr>
                      <a:noFill/>
                    </a:lnBlToTr>
                    <a:solidFill>
                      <a:srgbClr val="C0ABD1"/>
                    </a:solidFill>
                  </a:tcPr>
                </a:tc>
                <a:tc>
                  <a:txBody>
                    <a:bodyPr/>
                    <a:p>
                      <a:pPr indent="0" algn="ctr">
                        <a:buNone/>
                      </a:pPr>
                      <a:r>
                        <a:rPr lang="en-US" sz="800" b="0">
                          <a:solidFill>
                            <a:schemeClr val="bg1"/>
                          </a:solidFill>
                          <a:latin typeface="Helvetica" charset="0"/>
                        </a:rPr>
                        <a:t>30069.98</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a:noFill/>
                    </a:lnB>
                    <a:lnTlToBr>
                      <a:noFill/>
                    </a:lnTlToBr>
                    <a:lnBlToTr>
                      <a:noFill/>
                    </a:lnBlToTr>
                    <a:solidFill>
                      <a:srgbClr val="8ABAE2"/>
                    </a:solidFill>
                  </a:tcPr>
                </a:tc>
                <a:tc>
                  <a:txBody>
                    <a:bodyPr/>
                    <a:p>
                      <a:pPr indent="0" algn="ctr">
                        <a:buNone/>
                      </a:pPr>
                      <a:r>
                        <a:rPr lang="en-US" sz="800" b="0">
                          <a:solidFill>
                            <a:schemeClr val="bg1"/>
                          </a:solidFill>
                          <a:latin typeface="Helvetica" charset="0"/>
                        </a:rPr>
                        <a:t>853.91</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a:noFill/>
                    </a:lnB>
                    <a:lnTlToBr>
                      <a:noFill/>
                    </a:lnTlToBr>
                    <a:lnBlToTr>
                      <a:noFill/>
                    </a:lnBlToTr>
                    <a:solidFill>
                      <a:srgbClr val="C0ABD1"/>
                    </a:solidFill>
                  </a:tcPr>
                </a:tc>
                <a:tc>
                  <a:txBody>
                    <a:bodyPr/>
                    <a:p>
                      <a:pPr indent="0" algn="ctr">
                        <a:buNone/>
                      </a:pPr>
                      <a:r>
                        <a:rPr lang="en-US" sz="800" b="0">
                          <a:solidFill>
                            <a:schemeClr val="bg1"/>
                          </a:solidFill>
                          <a:latin typeface="Helvetica" charset="0"/>
                        </a:rPr>
                        <a:t>19.53</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a:noFill/>
                    </a:lnB>
                    <a:lnTlToBr>
                      <a:noFill/>
                    </a:lnTlToBr>
                    <a:lnBlToTr>
                      <a:noFill/>
                    </a:lnBlToTr>
                    <a:solidFill>
                      <a:srgbClr val="8ABAE2"/>
                    </a:solidFill>
                  </a:tcPr>
                </a:tc>
                <a:tc>
                  <a:txBody>
                    <a:bodyPr/>
                    <a:p>
                      <a:pPr indent="0" algn="ctr">
                        <a:buNone/>
                      </a:pPr>
                      <a:r>
                        <a:rPr lang="en-US" sz="800" b="0">
                          <a:solidFill>
                            <a:schemeClr val="bg1"/>
                          </a:solidFill>
                          <a:latin typeface="Helvetica" charset="0"/>
                        </a:rPr>
                        <a:t>4.55</a:t>
                      </a: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a:noFill/>
                    </a:lnB>
                    <a:lnTlToBr>
                      <a:noFill/>
                    </a:lnTlToBr>
                    <a:lnBlToTr>
                      <a:noFill/>
                    </a:lnBlToTr>
                    <a:solidFill>
                      <a:srgbClr val="C0ABD1"/>
                    </a:solidFill>
                  </a:tcPr>
                </a:tc>
                <a:tc>
                  <a:txBody>
                    <a:bodyPr/>
                    <a:p>
                      <a:pPr indent="0" algn="ctr">
                        <a:buNone/>
                      </a:pPr>
                      <a:r>
                        <a:rPr lang="en-US" sz="800" b="0">
                          <a:solidFill>
                            <a:srgbClr val="FF0000"/>
                          </a:solidFill>
                          <a:latin typeface="Helvetica" charset="0"/>
                        </a:rPr>
                        <a:t>65</a:t>
                      </a:r>
                      <a:endParaRPr lang="en-US" altLang="en-US" sz="800" b="0">
                        <a:solidFill>
                          <a:srgbClr val="FF0000"/>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a:noFill/>
                    </a:lnB>
                    <a:lnTlToBr>
                      <a:noFill/>
                    </a:lnTlToBr>
                    <a:lnBlToTr>
                      <a:noFill/>
                    </a:lnBlToTr>
                    <a:solidFill>
                      <a:srgbClr val="8ABAE2"/>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a:noFill/>
                    </a:lnB>
                    <a:lnTlToBr>
                      <a:noFill/>
                    </a:lnTlToBr>
                    <a:lnBlToTr>
                      <a:noFill/>
                    </a:lnBlToTr>
                    <a:solidFill>
                      <a:srgbClr val="C0ABD1"/>
                    </a:solidFill>
                  </a:tcPr>
                </a:tc>
                <a:tc>
                  <a:txBody>
                    <a:bodyPr/>
                    <a:p>
                      <a:pPr indent="0" algn="ctr">
                        <a:buNone/>
                      </a:pPr>
                      <a:endParaRPr lang="en-US" altLang="en-US" sz="800" b="0">
                        <a:solidFill>
                          <a:schemeClr val="bg1"/>
                        </a:solidFill>
                        <a:latin typeface="Helvetica" charset="0"/>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a:noFill/>
                    </a:lnB>
                    <a:lnTlToBr>
                      <a:noFill/>
                    </a:lnTlToBr>
                    <a:lnBlToTr>
                      <a:noFill/>
                    </a:lnBlToTr>
                    <a:solidFill>
                      <a:srgbClr val="8ABAE2"/>
                    </a:solidFill>
                  </a:tcPr>
                </a:tc>
                <a:tc>
                  <a:txBody>
                    <a:bodyPr/>
                    <a:p>
                      <a:pPr indent="0" algn="ctr">
                        <a:buNone/>
                      </a:pPr>
                      <a:endParaRPr lang="en-US" altLang="en-US" sz="800" b="0">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a:solidFill>
                        <a:schemeClr val="bg1"/>
                      </a:solidFill>
                      <a:prstDash val="solid"/>
                    </a:lnT>
                    <a:lnB>
                      <a:noFill/>
                    </a:lnB>
                    <a:lnTlToBr>
                      <a:noFill/>
                    </a:lnTlToBr>
                    <a:lnBlToTr>
                      <a:noFill/>
                    </a:lnBlToTr>
                    <a:solidFill>
                      <a:srgbClr val="C0ABD1"/>
                    </a:solidFill>
                  </a:tcPr>
                </a:tc>
                <a:tc>
                  <a:txBody>
                    <a:bodyPr/>
                    <a:p>
                      <a:pPr indent="0" algn="ctr">
                        <a:buNone/>
                      </a:pPr>
                      <a:endParaRPr lang="en-US" altLang="en-US" sz="800" b="0">
                        <a:solidFill>
                          <a:schemeClr val="bg1"/>
                        </a:solidFill>
                        <a:latin typeface="等线" panose="02010600030101010101" charset="-122"/>
                      </a:endParaRPr>
                    </a:p>
                  </a:txBody>
                  <a:tcPr marL="12700" marR="12700" marT="12700" vert="horz" anchor="ctr" anchorCtr="0">
                    <a:lnL w="3175">
                      <a:solidFill>
                        <a:schemeClr val="bg1"/>
                      </a:solidFill>
                      <a:prstDash val="solid"/>
                    </a:lnL>
                    <a:lnR>
                      <a:noFill/>
                    </a:lnR>
                    <a:lnT w="3175">
                      <a:solidFill>
                        <a:schemeClr val="bg1"/>
                      </a:solidFill>
                      <a:prstDash val="solid"/>
                    </a:lnT>
                    <a:lnB>
                      <a:noFill/>
                    </a:lnB>
                    <a:lnTlToBr>
                      <a:noFill/>
                    </a:lnTlToBr>
                    <a:lnBlToTr>
                      <a:noFill/>
                    </a:lnBlToTr>
                    <a:solidFill>
                      <a:srgbClr val="8ABAE2"/>
                    </a:solidFill>
                  </a:tcPr>
                </a:tc>
              </a:tr>
            </a:tbl>
          </a:graphicData>
        </a:graphic>
      </p:graphicFrame>
      <p:sp>
        <p:nvSpPr>
          <p:cNvPr id="6" name="文本框 5"/>
          <p:cNvSpPr txBox="1"/>
          <p:nvPr/>
        </p:nvSpPr>
        <p:spPr>
          <a:xfrm>
            <a:off x="3514090" y="2915285"/>
            <a:ext cx="2115185" cy="275590"/>
          </a:xfrm>
          <a:prstGeom prst="rect">
            <a:avLst/>
          </a:prstGeom>
          <a:noFill/>
        </p:spPr>
        <p:txBody>
          <a:bodyPr wrap="none" rtlCol="0">
            <a:spAutoFit/>
          </a:bodyPr>
          <a:p>
            <a:r>
              <a:rPr lang="en-US" altLang="zh-CN" sz="1200" b="1" dirty="0" smtClean="0">
                <a:solidFill>
                  <a:srgbClr val="77A9D3"/>
                </a:solidFill>
                <a:latin typeface="微软雅黑" panose="020B0503020204020204" pitchFamily="34" charset="-122"/>
                <a:ea typeface="微软雅黑" panose="020B0503020204020204" pitchFamily="34" charset="-122"/>
              </a:rPr>
              <a:t>Booked Group: 354 Rows</a:t>
            </a:r>
            <a:endParaRPr lang="en-US" altLang="zh-CN" sz="1200" b="1" dirty="0" smtClean="0">
              <a:solidFill>
                <a:srgbClr val="77A9D3"/>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7409180" y="1029970"/>
            <a:ext cx="619125" cy="1746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693535" y="1040765"/>
            <a:ext cx="647700" cy="1727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693535" y="3191510"/>
            <a:ext cx="647700" cy="1727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409180" y="3190875"/>
            <a:ext cx="619125" cy="17468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solidFill>
                  <a:schemeClr val="bg1">
                    <a:lumMod val="50000"/>
                  </a:schemeClr>
                </a:solidFill>
                <a:latin typeface="微软雅黑" panose="020B0503020204020204" pitchFamily="34" charset="-122"/>
                <a:ea typeface="微软雅黑" panose="020B0503020204020204" pitchFamily="34" charset="-122"/>
              </a:rPr>
              <a:t>Missing Values</a:t>
            </a:r>
            <a:endParaRPr lang="en-US" sz="1800" b="1" dirty="0">
              <a:solidFill>
                <a:schemeClr val="bg1">
                  <a:lumMod val="50000"/>
                </a:schemeClr>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2551430" y="955675"/>
          <a:ext cx="4041140" cy="3832860"/>
        </p:xfrm>
        <a:graphic>
          <a:graphicData uri="http://schemas.openxmlformats.org/drawingml/2006/table">
            <a:tbl>
              <a:tblPr firstRow="1" bandRow="1">
                <a:tableStyleId>{5C22544A-7EE6-4342-B048-85BDC9FD1C3A}</a:tableStyleId>
              </a:tblPr>
              <a:tblGrid>
                <a:gridCol w="1231900"/>
                <a:gridCol w="1492250"/>
                <a:gridCol w="1316846"/>
              </a:tblGrid>
              <a:tr h="424180">
                <a:tc>
                  <a:txBody>
                    <a:bodyPr/>
                    <a:p>
                      <a:pPr indent="0">
                        <a:buNone/>
                      </a:pPr>
                      <a:endParaRPr lang="en-US" altLang="en-US" sz="1200" b="1">
                        <a:solidFill>
                          <a:srgbClr val="FFFFFF"/>
                        </a:solidFill>
                        <a:latin typeface="等线" panose="02010600030101010101" charset="-122"/>
                      </a:endParaRPr>
                    </a:p>
                  </a:txBody>
                  <a:tcPr marL="12700" marR="12700" marT="12700" vert="horz" anchor="b">
                    <a:lnL>
                      <a:noFill/>
                    </a:lnL>
                    <a:lnR w="3175">
                      <a:solidFill>
                        <a:schemeClr val="bg1"/>
                      </a:solidFill>
                      <a:prstDash val="solid"/>
                    </a:lnR>
                    <a:lnT>
                      <a:noFill/>
                    </a:lnT>
                    <a:lnB w="3175">
                      <a:solidFill>
                        <a:schemeClr val="bg1"/>
                      </a:solidFill>
                      <a:prstDash val="solid"/>
                    </a:lnB>
                    <a:lnTlToBr>
                      <a:noFill/>
                    </a:lnTlToBr>
                    <a:lnBlToTr>
                      <a:noFill/>
                    </a:lnBlToTr>
                    <a:solidFill>
                      <a:srgbClr val="C0ABD1"/>
                    </a:solidFill>
                  </a:tcPr>
                </a:tc>
                <a:tc>
                  <a:txBody>
                    <a:bodyPr/>
                    <a:p>
                      <a:pPr indent="0">
                        <a:buNone/>
                      </a:pPr>
                      <a:r>
                        <a:rPr lang="en-US" sz="1200" b="1">
                          <a:solidFill>
                            <a:srgbClr val="FFFFFF"/>
                          </a:solidFill>
                          <a:latin typeface="等线" panose="02010600030101010101" charset="-122"/>
                        </a:rPr>
                        <a:t>NA in </a:t>
                      </a:r>
                      <a:endParaRPr lang="en-US" sz="1200" b="1">
                        <a:solidFill>
                          <a:srgbClr val="FFFFFF"/>
                        </a:solidFill>
                        <a:latin typeface="等线" panose="02010600030101010101" charset="-122"/>
                      </a:endParaRPr>
                    </a:p>
                    <a:p>
                      <a:pPr indent="0">
                        <a:buNone/>
                      </a:pPr>
                      <a:r>
                        <a:rPr lang="en-US" sz="1200" b="1">
                          <a:solidFill>
                            <a:srgbClr val="FFFFFF"/>
                          </a:solidFill>
                          <a:latin typeface="等线" panose="02010600030101010101" charset="-122"/>
                        </a:rPr>
                        <a:t>Approved Group</a:t>
                      </a:r>
                      <a:endParaRPr lang="en-US" altLang="en-US" sz="1200" b="1">
                        <a:solidFill>
                          <a:srgbClr val="FFFFFF"/>
                        </a:solidFill>
                        <a:latin typeface="等线" panose="02010600030101010101" charset="-122"/>
                      </a:endParaRPr>
                    </a:p>
                  </a:txBody>
                  <a:tcPr marL="12700" marR="12700" marT="12700" vert="horz" anchor="b">
                    <a:lnL w="3175">
                      <a:solidFill>
                        <a:schemeClr val="bg1"/>
                      </a:solidFill>
                      <a:prstDash val="solid"/>
                    </a:lnL>
                    <a:lnR w="3175">
                      <a:solidFill>
                        <a:schemeClr val="bg1"/>
                      </a:solidFill>
                      <a:prstDash val="solid"/>
                    </a:lnR>
                    <a:lnT>
                      <a:noFill/>
                    </a:lnT>
                    <a:lnB w="3175">
                      <a:solidFill>
                        <a:schemeClr val="bg1"/>
                      </a:solidFill>
                      <a:prstDash val="solid"/>
                    </a:lnB>
                    <a:lnTlToBr>
                      <a:noFill/>
                    </a:lnTlToBr>
                    <a:lnBlToTr>
                      <a:noFill/>
                    </a:lnBlToTr>
                    <a:solidFill>
                      <a:srgbClr val="C0ABD1"/>
                    </a:solidFill>
                  </a:tcPr>
                </a:tc>
                <a:tc>
                  <a:txBody>
                    <a:bodyPr/>
                    <a:p>
                      <a:pPr indent="0">
                        <a:buNone/>
                      </a:pPr>
                      <a:r>
                        <a:rPr lang="en-US" sz="1200">
                          <a:solidFill>
                            <a:srgbClr val="FFFFFF"/>
                          </a:solidFill>
                          <a:latin typeface="等线" panose="02010600030101010101" charset="-122"/>
                          <a:sym typeface="+mn-ea"/>
                        </a:rPr>
                        <a:t>NA in </a:t>
                      </a:r>
                      <a:endParaRPr lang="en-US" sz="1200">
                        <a:solidFill>
                          <a:srgbClr val="FFFFFF"/>
                        </a:solidFill>
                        <a:latin typeface="等线" panose="02010600030101010101" charset="-122"/>
                        <a:sym typeface="+mn-ea"/>
                      </a:endParaRPr>
                    </a:p>
                    <a:p>
                      <a:pPr indent="0">
                        <a:buNone/>
                      </a:pPr>
                      <a:r>
                        <a:rPr lang="en-US" sz="1200">
                          <a:solidFill>
                            <a:srgbClr val="FFFFFF"/>
                          </a:solidFill>
                          <a:latin typeface="等线" panose="02010600030101010101" charset="-122"/>
                          <a:sym typeface="+mn-ea"/>
                        </a:rPr>
                        <a:t>Booked Group</a:t>
                      </a:r>
                      <a:endParaRPr lang="en-US" altLang="en-US" sz="1200" b="1">
                        <a:solidFill>
                          <a:srgbClr val="FFFFFF"/>
                        </a:solidFill>
                        <a:latin typeface="等线" panose="02010600030101010101" charset="-122"/>
                      </a:endParaRPr>
                    </a:p>
                  </a:txBody>
                  <a:tcPr marL="12700" marR="12700" marT="12700" vert="horz" anchor="b">
                    <a:lnL w="3175">
                      <a:solidFill>
                        <a:schemeClr val="bg1"/>
                      </a:solidFill>
                      <a:prstDash val="solid"/>
                    </a:lnL>
                    <a:lnR>
                      <a:noFill/>
                    </a:lnR>
                    <a:lnT>
                      <a:noFill/>
                    </a:lnT>
                    <a:lnB w="3175">
                      <a:solidFill>
                        <a:schemeClr val="bg1"/>
                      </a:solidFill>
                      <a:prstDash val="solid"/>
                    </a:lnB>
                    <a:lnTlToBr>
                      <a:noFill/>
                    </a:lnTlToBr>
                    <a:lnBlToTr>
                      <a:noFill/>
                    </a:lnBlToTr>
                    <a:solidFill>
                      <a:srgbClr val="C0ABD1"/>
                    </a:solidFill>
                  </a:tcPr>
                </a:tc>
              </a:tr>
              <a:tr h="309880">
                <a:tc>
                  <a:txBody>
                    <a:bodyPr/>
                    <a:p>
                      <a:pPr indent="0" algn="ctr">
                        <a:buNone/>
                      </a:pPr>
                      <a:r>
                        <a:rPr lang="en-US" sz="1200" b="1">
                          <a:solidFill>
                            <a:srgbClr val="FFFFFF"/>
                          </a:solidFill>
                          <a:latin typeface="等线" panose="02010600030101010101" charset="-122"/>
                        </a:rPr>
                        <a:t>borrow_amount</a:t>
                      </a:r>
                      <a:endParaRPr lang="en-US" altLang="en-US" sz="1200" b="1">
                        <a:solidFill>
                          <a:srgbClr val="FFFFFF"/>
                        </a:solidFill>
                        <a:latin typeface="等线" panose="02010600030101010101" charset="-122"/>
                      </a:endParaRPr>
                    </a:p>
                  </a:txBody>
                  <a:tcPr marL="12700" marR="12700" marT="12700" vert="horz" anchor="b">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1200" b="1">
                          <a:solidFill>
                            <a:srgbClr val="FFFFFF"/>
                          </a:solidFill>
                          <a:latin typeface="等线" panose="02010600030101010101" charset="-122"/>
                        </a:rPr>
                        <a:t>0</a:t>
                      </a:r>
                      <a:endParaRPr lang="en-US" altLang="en-US" sz="1200" b="1">
                        <a:solidFill>
                          <a:srgbClr val="FFFFFF"/>
                        </a:solidFill>
                        <a:latin typeface="等线" panose="02010600030101010101" charset="-122"/>
                      </a:endParaRPr>
                    </a:p>
                  </a:txBody>
                  <a:tcPr marL="12700" marR="12700" marT="12700" vert="horz" anchor="b">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altLang="en-US" sz="1200" b="1">
                          <a:solidFill>
                            <a:srgbClr val="FFFFFF"/>
                          </a:solidFill>
                          <a:latin typeface="等线" panose="02010600030101010101" charset="-122"/>
                        </a:rPr>
                        <a:t>0</a:t>
                      </a:r>
                      <a:endParaRPr lang="en-US" altLang="en-US" sz="1200" b="1">
                        <a:solidFill>
                          <a:srgbClr val="FFFFFF"/>
                        </a:solidFill>
                        <a:latin typeface="等线" panose="02010600030101010101" charset="-122"/>
                      </a:endParaRPr>
                    </a:p>
                  </a:txBody>
                  <a:tcPr marL="12700" marR="12700" marT="12700" vert="horz" anchor="b">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09880">
                <a:tc>
                  <a:txBody>
                    <a:bodyPr/>
                    <a:p>
                      <a:pPr indent="0" algn="ctr">
                        <a:buNone/>
                      </a:pPr>
                      <a:r>
                        <a:rPr lang="en-US" sz="1200" b="1">
                          <a:solidFill>
                            <a:srgbClr val="FFFFFF"/>
                          </a:solidFill>
                          <a:latin typeface="等线" panose="02010600030101010101" charset="-122"/>
                        </a:rPr>
                        <a:t>bor_income</a:t>
                      </a:r>
                      <a:endParaRPr lang="en-US" altLang="en-US" sz="1200" b="1">
                        <a:solidFill>
                          <a:srgbClr val="FFFFFF"/>
                        </a:solidFill>
                        <a:latin typeface="等线" panose="02010600030101010101" charset="-122"/>
                      </a:endParaRPr>
                    </a:p>
                  </a:txBody>
                  <a:tcPr marL="12700" marR="12700" marT="12700" vert="horz" anchor="b">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1200" b="1">
                          <a:solidFill>
                            <a:srgbClr val="FFFFFF"/>
                          </a:solidFill>
                          <a:latin typeface="等线" panose="02010600030101010101" charset="-122"/>
                        </a:rPr>
                        <a:t>0</a:t>
                      </a:r>
                      <a:endParaRPr lang="en-US" altLang="en-US" sz="1200" b="1">
                        <a:solidFill>
                          <a:srgbClr val="FFFFFF"/>
                        </a:solidFill>
                        <a:latin typeface="等线" panose="02010600030101010101" charset="-122"/>
                      </a:endParaRPr>
                    </a:p>
                  </a:txBody>
                  <a:tcPr marL="12700" marR="12700" marT="12700" vert="horz" anchor="b">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altLang="en-US" sz="1200" b="1">
                          <a:solidFill>
                            <a:srgbClr val="FFFFFF"/>
                          </a:solidFill>
                          <a:latin typeface="等线" panose="02010600030101010101" charset="-122"/>
                        </a:rPr>
                        <a:t>0</a:t>
                      </a:r>
                      <a:endParaRPr lang="en-US" altLang="en-US" sz="1200" b="1">
                        <a:solidFill>
                          <a:srgbClr val="FFFFFF"/>
                        </a:solidFill>
                        <a:latin typeface="等线" panose="02010600030101010101" charset="-122"/>
                      </a:endParaRPr>
                    </a:p>
                  </a:txBody>
                  <a:tcPr marL="12700" marR="12700" marT="12700" vert="horz" anchor="b">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C0ABD1"/>
                    </a:solidFill>
                  </a:tcPr>
                </a:tc>
              </a:tr>
              <a:tr h="309880">
                <a:tc>
                  <a:txBody>
                    <a:bodyPr/>
                    <a:p>
                      <a:pPr indent="0" algn="ctr">
                        <a:buNone/>
                      </a:pPr>
                      <a:r>
                        <a:rPr lang="en-US" sz="1200" b="1">
                          <a:solidFill>
                            <a:srgbClr val="FFFFFF"/>
                          </a:solidFill>
                          <a:latin typeface="等线" panose="02010600030101010101" charset="-122"/>
                        </a:rPr>
                        <a:t>free_cash_flow</a:t>
                      </a:r>
                      <a:endParaRPr lang="en-US" altLang="en-US" sz="1200" b="1">
                        <a:solidFill>
                          <a:srgbClr val="FFFFFF"/>
                        </a:solidFill>
                        <a:latin typeface="等线" panose="02010600030101010101" charset="-122"/>
                      </a:endParaRPr>
                    </a:p>
                  </a:txBody>
                  <a:tcPr marL="12700" marR="12700" marT="12700" vert="horz" anchor="b">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1200" b="1">
                          <a:solidFill>
                            <a:srgbClr val="FFFFFF"/>
                          </a:solidFill>
                          <a:latin typeface="等线" panose="02010600030101010101" charset="-122"/>
                        </a:rPr>
                        <a:t>0</a:t>
                      </a:r>
                      <a:endParaRPr lang="en-US" altLang="en-US" sz="1200" b="1">
                        <a:solidFill>
                          <a:srgbClr val="FFFFFF"/>
                        </a:solidFill>
                        <a:latin typeface="等线" panose="02010600030101010101" charset="-122"/>
                      </a:endParaRPr>
                    </a:p>
                  </a:txBody>
                  <a:tcPr marL="12700" marR="12700" marT="12700" vert="horz" anchor="b">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altLang="en-US" sz="1200" b="1">
                          <a:solidFill>
                            <a:srgbClr val="FFFFFF"/>
                          </a:solidFill>
                          <a:latin typeface="等线" panose="02010600030101010101" charset="-122"/>
                        </a:rPr>
                        <a:t>0</a:t>
                      </a:r>
                      <a:endParaRPr lang="en-US" altLang="en-US" sz="1200" b="1">
                        <a:solidFill>
                          <a:srgbClr val="FFFFFF"/>
                        </a:solidFill>
                        <a:latin typeface="等线" panose="02010600030101010101" charset="-122"/>
                      </a:endParaRPr>
                    </a:p>
                  </a:txBody>
                  <a:tcPr marL="12700" marR="12700" marT="12700" vert="horz" anchor="b">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09880">
                <a:tc>
                  <a:txBody>
                    <a:bodyPr/>
                    <a:p>
                      <a:pPr indent="0" algn="ctr">
                        <a:buNone/>
                      </a:pPr>
                      <a:r>
                        <a:rPr lang="en-US" sz="1200" b="1">
                          <a:solidFill>
                            <a:srgbClr val="FFFFFF"/>
                          </a:solidFill>
                          <a:latin typeface="等线" panose="02010600030101010101" charset="-122"/>
                        </a:rPr>
                        <a:t>fico</a:t>
                      </a:r>
                      <a:endParaRPr lang="en-US" altLang="en-US" sz="1200" b="1">
                        <a:solidFill>
                          <a:srgbClr val="FFFFFF"/>
                        </a:solidFill>
                        <a:latin typeface="等线" panose="02010600030101010101" charset="-122"/>
                      </a:endParaRPr>
                    </a:p>
                  </a:txBody>
                  <a:tcPr marL="12700" marR="12700" marT="12700" vert="horz" anchor="b">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1200" b="1">
                          <a:solidFill>
                            <a:srgbClr val="FFFFFF"/>
                          </a:solidFill>
                          <a:latin typeface="等线" panose="02010600030101010101" charset="-122"/>
                        </a:rPr>
                        <a:t>0</a:t>
                      </a:r>
                      <a:endParaRPr lang="en-US" altLang="en-US" sz="1200" b="1">
                        <a:solidFill>
                          <a:srgbClr val="FFFFFF"/>
                        </a:solidFill>
                        <a:latin typeface="等线" panose="02010600030101010101" charset="-122"/>
                      </a:endParaRPr>
                    </a:p>
                  </a:txBody>
                  <a:tcPr marL="12700" marR="12700" marT="12700" vert="horz" anchor="b">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altLang="en-US" sz="1200" b="1">
                          <a:solidFill>
                            <a:srgbClr val="FFFFFF"/>
                          </a:solidFill>
                          <a:latin typeface="等线" panose="02010600030101010101" charset="-122"/>
                        </a:rPr>
                        <a:t>0</a:t>
                      </a:r>
                      <a:endParaRPr lang="en-US" altLang="en-US" sz="1200" b="1">
                        <a:solidFill>
                          <a:srgbClr val="FFFFFF"/>
                        </a:solidFill>
                        <a:latin typeface="等线" panose="02010600030101010101" charset="-122"/>
                      </a:endParaRPr>
                    </a:p>
                  </a:txBody>
                  <a:tcPr marL="12700" marR="12700" marT="12700" vert="horz" anchor="b">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C0ABD1"/>
                    </a:solidFill>
                  </a:tcPr>
                </a:tc>
              </a:tr>
              <a:tr h="309880">
                <a:tc>
                  <a:txBody>
                    <a:bodyPr/>
                    <a:p>
                      <a:pPr indent="0" algn="ctr">
                        <a:buNone/>
                      </a:pPr>
                      <a:r>
                        <a:rPr lang="en-US" sz="1200" b="1">
                          <a:solidFill>
                            <a:srgbClr val="FFFFFF"/>
                          </a:solidFill>
                          <a:latin typeface="等线" panose="02010600030101010101" charset="-122"/>
                        </a:rPr>
                        <a:t>coverage</a:t>
                      </a:r>
                      <a:endParaRPr lang="en-US" altLang="en-US" sz="1200" b="1">
                        <a:solidFill>
                          <a:srgbClr val="FFFFFF"/>
                        </a:solidFill>
                        <a:latin typeface="等线" panose="02010600030101010101" charset="-122"/>
                      </a:endParaRPr>
                    </a:p>
                  </a:txBody>
                  <a:tcPr marL="12700" marR="12700" marT="12700" vert="horz" anchor="b">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1200" b="1">
                          <a:solidFill>
                            <a:srgbClr val="FFFFFF"/>
                          </a:solidFill>
                          <a:latin typeface="等线" panose="02010600030101010101" charset="-122"/>
                        </a:rPr>
                        <a:t>0</a:t>
                      </a:r>
                      <a:endParaRPr lang="en-US" altLang="en-US" sz="1200" b="1">
                        <a:solidFill>
                          <a:srgbClr val="FFFFFF"/>
                        </a:solidFill>
                        <a:latin typeface="等线" panose="02010600030101010101" charset="-122"/>
                      </a:endParaRPr>
                    </a:p>
                  </a:txBody>
                  <a:tcPr marL="12700" marR="12700" marT="12700" vert="horz" anchor="b">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altLang="en-US" sz="1200" b="1">
                          <a:solidFill>
                            <a:srgbClr val="FFFFFF"/>
                          </a:solidFill>
                          <a:latin typeface="等线" panose="02010600030101010101" charset="-122"/>
                        </a:rPr>
                        <a:t>0</a:t>
                      </a:r>
                      <a:endParaRPr lang="en-US" altLang="en-US" sz="1200" b="1">
                        <a:solidFill>
                          <a:srgbClr val="FFFFFF"/>
                        </a:solidFill>
                        <a:latin typeface="等线" panose="02010600030101010101" charset="-122"/>
                      </a:endParaRPr>
                    </a:p>
                  </a:txBody>
                  <a:tcPr marL="12700" marR="12700" marT="12700" vert="horz" anchor="b">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09880">
                <a:tc>
                  <a:txBody>
                    <a:bodyPr/>
                    <a:p>
                      <a:pPr indent="0" algn="ctr">
                        <a:buNone/>
                      </a:pPr>
                      <a:r>
                        <a:rPr lang="en-US" sz="1200" b="1">
                          <a:solidFill>
                            <a:srgbClr val="FFFFFF"/>
                          </a:solidFill>
                          <a:latin typeface="等线" panose="02010600030101010101" charset="-122"/>
                        </a:rPr>
                        <a:t>leverage</a:t>
                      </a:r>
                      <a:endParaRPr lang="en-US" altLang="en-US" sz="1200" b="1">
                        <a:solidFill>
                          <a:srgbClr val="FFFFFF"/>
                        </a:solidFill>
                        <a:latin typeface="等线" panose="02010600030101010101" charset="-122"/>
                      </a:endParaRPr>
                    </a:p>
                  </a:txBody>
                  <a:tcPr marL="12700" marR="12700" marT="12700" vert="horz" anchor="b">
                    <a:lnL>
                      <a:noFill/>
                    </a:lnL>
                    <a:lnR w="3175">
                      <a:solidFill>
                        <a:schemeClr val="bg1"/>
                      </a:solidFill>
                      <a:prstDash val="solid"/>
                    </a:lnR>
                    <a:lnT w="3175">
                      <a:solidFill>
                        <a:schemeClr val="bg1"/>
                      </a:solidFill>
                      <a:prstDash val="solid"/>
                    </a:lnT>
                    <a:lnB w="12700">
                      <a:solidFill>
                        <a:srgbClr val="FF0000"/>
                      </a:solidFill>
                      <a:prstDash val="solid"/>
                    </a:lnB>
                    <a:lnTlToBr>
                      <a:noFill/>
                    </a:lnTlToBr>
                    <a:lnBlToTr>
                      <a:noFill/>
                    </a:lnBlToTr>
                    <a:solidFill>
                      <a:srgbClr val="C0ABD1"/>
                    </a:solidFill>
                  </a:tcPr>
                </a:tc>
                <a:tc>
                  <a:txBody>
                    <a:bodyPr/>
                    <a:p>
                      <a:pPr indent="0" algn="ctr">
                        <a:buNone/>
                      </a:pPr>
                      <a:r>
                        <a:rPr lang="en-US" sz="1200" b="1">
                          <a:solidFill>
                            <a:srgbClr val="FFFFFF"/>
                          </a:solidFill>
                          <a:latin typeface="等线" panose="02010600030101010101" charset="-122"/>
                        </a:rPr>
                        <a:t>0</a:t>
                      </a:r>
                      <a:endParaRPr lang="en-US" altLang="en-US" sz="1200" b="1">
                        <a:solidFill>
                          <a:srgbClr val="FFFFFF"/>
                        </a:solidFill>
                        <a:latin typeface="等线" panose="02010600030101010101" charset="-122"/>
                      </a:endParaRPr>
                    </a:p>
                  </a:txBody>
                  <a:tcPr marL="12700" marR="12700" marT="12700" vert="horz" anchor="b">
                    <a:lnL w="3175">
                      <a:solidFill>
                        <a:schemeClr val="bg1"/>
                      </a:solidFill>
                      <a:prstDash val="solid"/>
                    </a:lnL>
                    <a:lnR w="3175">
                      <a:solidFill>
                        <a:schemeClr val="bg1"/>
                      </a:solidFill>
                      <a:prstDash val="solid"/>
                    </a:lnR>
                    <a:lnT w="3175">
                      <a:solidFill>
                        <a:schemeClr val="bg1"/>
                      </a:solidFill>
                      <a:prstDash val="solid"/>
                    </a:lnT>
                    <a:lnB w="12700">
                      <a:solidFill>
                        <a:srgbClr val="FF0000"/>
                      </a:solidFill>
                      <a:prstDash val="solid"/>
                    </a:lnB>
                    <a:lnTlToBr>
                      <a:noFill/>
                    </a:lnTlToBr>
                    <a:lnBlToTr>
                      <a:noFill/>
                    </a:lnBlToTr>
                    <a:solidFill>
                      <a:srgbClr val="C0ABD1"/>
                    </a:solidFill>
                  </a:tcPr>
                </a:tc>
                <a:tc>
                  <a:txBody>
                    <a:bodyPr/>
                    <a:p>
                      <a:pPr indent="0" algn="ctr">
                        <a:buNone/>
                      </a:pPr>
                      <a:r>
                        <a:rPr lang="en-US" altLang="en-US" sz="1200" b="1">
                          <a:solidFill>
                            <a:srgbClr val="FFFFFF"/>
                          </a:solidFill>
                          <a:latin typeface="等线" panose="02010600030101010101" charset="-122"/>
                        </a:rPr>
                        <a:t>0</a:t>
                      </a:r>
                      <a:endParaRPr lang="en-US" altLang="en-US" sz="1200" b="1">
                        <a:solidFill>
                          <a:srgbClr val="FFFFFF"/>
                        </a:solidFill>
                        <a:latin typeface="等线" panose="02010600030101010101" charset="-122"/>
                      </a:endParaRPr>
                    </a:p>
                  </a:txBody>
                  <a:tcPr marL="12700" marR="12700" marT="12700" vert="horz" anchor="b">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C0ABD1"/>
                    </a:solidFill>
                  </a:tcPr>
                </a:tc>
              </a:tr>
              <a:tr h="309880">
                <a:tc>
                  <a:txBody>
                    <a:bodyPr/>
                    <a:p>
                      <a:pPr indent="0" algn="ctr">
                        <a:buNone/>
                      </a:pPr>
                      <a:r>
                        <a:rPr lang="en-US" sz="1200" b="1">
                          <a:solidFill>
                            <a:srgbClr val="FFFFFF"/>
                          </a:solidFill>
                          <a:latin typeface="等线" panose="02010600030101010101" charset="-122"/>
                        </a:rPr>
                        <a:t>age</a:t>
                      </a:r>
                      <a:endParaRPr lang="en-US" altLang="en-US" sz="1200" b="1">
                        <a:solidFill>
                          <a:srgbClr val="FFFFFF"/>
                        </a:solidFill>
                        <a:latin typeface="等线" panose="02010600030101010101" charset="-122"/>
                      </a:endParaRPr>
                    </a:p>
                  </a:txBody>
                  <a:tcPr marL="12700" marR="12700" marT="12700" vert="horz" anchor="b">
                    <a:lnL w="12700">
                      <a:solidFill>
                        <a:srgbClr val="FF0000"/>
                      </a:solidFill>
                      <a:prstDash val="solid"/>
                    </a:lnL>
                    <a:lnR w="3175">
                      <a:solidFill>
                        <a:schemeClr val="bg1"/>
                      </a:solidFill>
                      <a:prstDash val="solid"/>
                    </a:lnR>
                    <a:lnT w="12700">
                      <a:solidFill>
                        <a:srgbClr val="FF0000"/>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1200" b="1">
                          <a:solidFill>
                            <a:srgbClr val="FF0000"/>
                          </a:solidFill>
                          <a:latin typeface="等线" panose="02010600030101010101" charset="-122"/>
                        </a:rPr>
                        <a:t>9</a:t>
                      </a:r>
                      <a:endParaRPr lang="en-US" altLang="en-US" sz="1200" b="1">
                        <a:solidFill>
                          <a:srgbClr val="FF0000"/>
                        </a:solidFill>
                        <a:latin typeface="等线" panose="02010600030101010101" charset="-122"/>
                      </a:endParaRPr>
                    </a:p>
                  </a:txBody>
                  <a:tcPr marL="12700" marR="12700" marT="12700" vert="horz" anchor="b">
                    <a:lnL w="3175">
                      <a:solidFill>
                        <a:schemeClr val="bg1"/>
                      </a:solidFill>
                      <a:prstDash val="solid"/>
                    </a:lnL>
                    <a:lnR w="12700">
                      <a:solidFill>
                        <a:srgbClr val="FF0000"/>
                      </a:solidFill>
                      <a:prstDash val="solid"/>
                    </a:lnR>
                    <a:lnT w="12700">
                      <a:solidFill>
                        <a:srgbClr val="FF0000"/>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altLang="en-US" sz="1200" b="1">
                          <a:solidFill>
                            <a:srgbClr val="FFFFFF"/>
                          </a:solidFill>
                          <a:latin typeface="等线" panose="02010600030101010101" charset="-122"/>
                        </a:rPr>
                        <a:t>0</a:t>
                      </a:r>
                      <a:endParaRPr lang="en-US" altLang="en-US" sz="1200" b="1">
                        <a:solidFill>
                          <a:srgbClr val="FFFFFF"/>
                        </a:solidFill>
                        <a:latin typeface="等线" panose="02010600030101010101" charset="-122"/>
                      </a:endParaRPr>
                    </a:p>
                  </a:txBody>
                  <a:tcPr marL="12700" marR="12700" marT="12700" vert="horz" anchor="b">
                    <a:lnL w="12700">
                      <a:solidFill>
                        <a:srgbClr val="FF0000"/>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09880">
                <a:tc>
                  <a:txBody>
                    <a:bodyPr/>
                    <a:p>
                      <a:pPr indent="0" algn="ctr">
                        <a:buNone/>
                      </a:pPr>
                      <a:r>
                        <a:rPr lang="en-US" sz="1200" b="1">
                          <a:solidFill>
                            <a:srgbClr val="FFFFFF"/>
                          </a:solidFill>
                          <a:latin typeface="等线" panose="02010600030101010101" charset="-122"/>
                        </a:rPr>
                        <a:t>is_undergrad</a:t>
                      </a:r>
                      <a:endParaRPr lang="en-US" altLang="en-US" sz="1200" b="1">
                        <a:solidFill>
                          <a:srgbClr val="FFFFFF"/>
                        </a:solidFill>
                        <a:latin typeface="等线" panose="02010600030101010101" charset="-122"/>
                      </a:endParaRPr>
                    </a:p>
                  </a:txBody>
                  <a:tcPr marL="12700" marR="12700" marT="12700" vert="horz" anchor="b">
                    <a:lnL w="12700">
                      <a:solidFill>
                        <a:srgbClr val="FF0000"/>
                      </a:solidFill>
                      <a:prstDash val="solid"/>
                    </a:lnL>
                    <a:lnR w="3175">
                      <a:solidFill>
                        <a:schemeClr val="bg1"/>
                      </a:solidFill>
                      <a:prstDash val="solid"/>
                    </a:lnR>
                    <a:lnT w="3175">
                      <a:solidFill>
                        <a:schemeClr val="bg1"/>
                      </a:solidFill>
                      <a:prstDash val="solid"/>
                    </a:lnT>
                    <a:lnB w="12700">
                      <a:solidFill>
                        <a:srgbClr val="FF0000"/>
                      </a:solidFill>
                      <a:prstDash val="solid"/>
                    </a:lnB>
                    <a:lnTlToBr>
                      <a:noFill/>
                    </a:lnTlToBr>
                    <a:lnBlToTr>
                      <a:noFill/>
                    </a:lnBlToTr>
                    <a:solidFill>
                      <a:srgbClr val="C0ABD1"/>
                    </a:solidFill>
                  </a:tcPr>
                </a:tc>
                <a:tc>
                  <a:txBody>
                    <a:bodyPr/>
                    <a:p>
                      <a:pPr indent="0" algn="ctr">
                        <a:buNone/>
                      </a:pPr>
                      <a:r>
                        <a:rPr lang="en-US" sz="1200" b="1">
                          <a:solidFill>
                            <a:srgbClr val="FF0000"/>
                          </a:solidFill>
                          <a:latin typeface="等线" panose="02010600030101010101" charset="-122"/>
                        </a:rPr>
                        <a:t>1</a:t>
                      </a:r>
                      <a:endParaRPr lang="en-US" altLang="en-US" sz="1200" b="1">
                        <a:solidFill>
                          <a:srgbClr val="FF0000"/>
                        </a:solidFill>
                        <a:latin typeface="等线" panose="02010600030101010101" charset="-122"/>
                      </a:endParaRPr>
                    </a:p>
                  </a:txBody>
                  <a:tcPr marL="12700" marR="12700" marT="12700" vert="horz" anchor="b">
                    <a:lnL w="3175">
                      <a:solidFill>
                        <a:schemeClr val="bg1"/>
                      </a:solidFill>
                      <a:prstDash val="solid"/>
                    </a:lnL>
                    <a:lnR w="12700">
                      <a:solidFill>
                        <a:srgbClr val="FF0000"/>
                      </a:solidFill>
                      <a:prstDash val="solid"/>
                    </a:lnR>
                    <a:lnT w="3175">
                      <a:solidFill>
                        <a:schemeClr val="bg1"/>
                      </a:solidFill>
                      <a:prstDash val="solid"/>
                    </a:lnT>
                    <a:lnB w="12700">
                      <a:solidFill>
                        <a:srgbClr val="FF0000"/>
                      </a:solidFill>
                      <a:prstDash val="solid"/>
                    </a:lnB>
                    <a:lnTlToBr>
                      <a:noFill/>
                    </a:lnTlToBr>
                    <a:lnBlToTr>
                      <a:noFill/>
                    </a:lnBlToTr>
                    <a:solidFill>
                      <a:srgbClr val="C0ABD1"/>
                    </a:solidFill>
                  </a:tcPr>
                </a:tc>
                <a:tc>
                  <a:txBody>
                    <a:bodyPr/>
                    <a:p>
                      <a:pPr indent="0" algn="ctr">
                        <a:buNone/>
                      </a:pPr>
                      <a:r>
                        <a:rPr lang="en-US" altLang="en-US" sz="1200" b="1">
                          <a:solidFill>
                            <a:srgbClr val="FFFFFF"/>
                          </a:solidFill>
                          <a:latin typeface="等线" panose="02010600030101010101" charset="-122"/>
                        </a:rPr>
                        <a:t>0</a:t>
                      </a:r>
                      <a:endParaRPr lang="en-US" altLang="en-US" sz="1200" b="1">
                        <a:solidFill>
                          <a:srgbClr val="FFFFFF"/>
                        </a:solidFill>
                        <a:latin typeface="等线" panose="02010600030101010101" charset="-122"/>
                      </a:endParaRPr>
                    </a:p>
                  </a:txBody>
                  <a:tcPr marL="12700" marR="12700" marT="12700" vert="horz" anchor="b">
                    <a:lnL w="12700">
                      <a:solidFill>
                        <a:srgbClr val="FF0000"/>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C0ABD1"/>
                    </a:solidFill>
                  </a:tcPr>
                </a:tc>
              </a:tr>
              <a:tr h="309880">
                <a:tc>
                  <a:txBody>
                    <a:bodyPr/>
                    <a:p>
                      <a:pPr indent="0" algn="ctr">
                        <a:buNone/>
                      </a:pPr>
                      <a:r>
                        <a:rPr lang="en-US" sz="1200" b="1">
                          <a:solidFill>
                            <a:srgbClr val="FFFFFF"/>
                          </a:solidFill>
                          <a:latin typeface="等线" panose="02010600030101010101" charset="-122"/>
                        </a:rPr>
                        <a:t>decline_reasons</a:t>
                      </a:r>
                      <a:endParaRPr lang="en-US" altLang="en-US" sz="1200" b="1">
                        <a:solidFill>
                          <a:srgbClr val="FFFFFF"/>
                        </a:solidFill>
                        <a:latin typeface="等线" panose="02010600030101010101" charset="-122"/>
                      </a:endParaRPr>
                    </a:p>
                  </a:txBody>
                  <a:tcPr marL="12700" marR="12700" marT="12700" vert="horz" anchor="b">
                    <a:lnL>
                      <a:noFill/>
                    </a:lnL>
                    <a:lnR w="3175">
                      <a:solidFill>
                        <a:schemeClr val="bg1"/>
                      </a:solidFill>
                      <a:prstDash val="solid"/>
                    </a:lnR>
                    <a:lnT w="12700">
                      <a:solidFill>
                        <a:srgbClr val="FF0000"/>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sz="1200" b="1">
                          <a:solidFill>
                            <a:srgbClr val="FFFFFF"/>
                          </a:solidFill>
                          <a:latin typeface="等线" panose="02010600030101010101" charset="-122"/>
                        </a:rPr>
                        <a:t>0</a:t>
                      </a:r>
                      <a:endParaRPr lang="en-US" altLang="en-US" sz="1200" b="1">
                        <a:solidFill>
                          <a:srgbClr val="FFFFFF"/>
                        </a:solidFill>
                        <a:latin typeface="等线" panose="02010600030101010101" charset="-122"/>
                      </a:endParaRPr>
                    </a:p>
                  </a:txBody>
                  <a:tcPr marL="12700" marR="12700" marT="12700" vert="horz" anchor="b">
                    <a:lnL w="3175">
                      <a:solidFill>
                        <a:schemeClr val="bg1"/>
                      </a:solidFill>
                      <a:prstDash val="solid"/>
                    </a:lnL>
                    <a:lnR w="3175">
                      <a:solidFill>
                        <a:schemeClr val="bg1"/>
                      </a:solidFill>
                      <a:prstDash val="solid"/>
                    </a:lnR>
                    <a:lnT w="12700">
                      <a:solidFill>
                        <a:srgbClr val="FF0000"/>
                      </a:solidFill>
                      <a:prstDash val="solid"/>
                    </a:lnT>
                    <a:lnB w="3175">
                      <a:solidFill>
                        <a:schemeClr val="bg1"/>
                      </a:solidFill>
                      <a:prstDash val="solid"/>
                    </a:lnB>
                    <a:lnTlToBr>
                      <a:noFill/>
                    </a:lnTlToBr>
                    <a:lnBlToTr>
                      <a:noFill/>
                    </a:lnBlToTr>
                    <a:solidFill>
                      <a:srgbClr val="8ABAE2"/>
                    </a:solidFill>
                  </a:tcPr>
                </a:tc>
                <a:tc>
                  <a:txBody>
                    <a:bodyPr/>
                    <a:p>
                      <a:pPr indent="0" algn="ctr">
                        <a:buNone/>
                      </a:pPr>
                      <a:r>
                        <a:rPr lang="en-US" altLang="en-US" sz="1200" b="1">
                          <a:solidFill>
                            <a:srgbClr val="FFFFFF"/>
                          </a:solidFill>
                          <a:latin typeface="等线" panose="02010600030101010101" charset="-122"/>
                        </a:rPr>
                        <a:t>0</a:t>
                      </a:r>
                      <a:endParaRPr lang="en-US" altLang="en-US" sz="1200" b="1">
                        <a:solidFill>
                          <a:srgbClr val="FFFFFF"/>
                        </a:solidFill>
                        <a:latin typeface="等线" panose="02010600030101010101" charset="-122"/>
                      </a:endParaRPr>
                    </a:p>
                  </a:txBody>
                  <a:tcPr marL="12700" marR="12700" marT="12700" vert="horz" anchor="b">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8ABAE2"/>
                    </a:solidFill>
                  </a:tcPr>
                </a:tc>
              </a:tr>
              <a:tr h="309880">
                <a:tc>
                  <a:txBody>
                    <a:bodyPr/>
                    <a:p>
                      <a:pPr indent="0" algn="ctr">
                        <a:buNone/>
                      </a:pPr>
                      <a:r>
                        <a:rPr lang="en-US" sz="1200" b="1">
                          <a:solidFill>
                            <a:srgbClr val="FFFFFF"/>
                          </a:solidFill>
                          <a:latin typeface="等线" panose="02010600030101010101" charset="-122"/>
                        </a:rPr>
                        <a:t>status</a:t>
                      </a:r>
                      <a:endParaRPr lang="en-US" altLang="en-US" sz="1200" b="1">
                        <a:solidFill>
                          <a:srgbClr val="FFFFFF"/>
                        </a:solidFill>
                        <a:latin typeface="等线" panose="02010600030101010101" charset="-122"/>
                      </a:endParaRPr>
                    </a:p>
                  </a:txBody>
                  <a:tcPr marL="12700" marR="12700" marT="12700" vert="horz" anchor="b">
                    <a:lnL>
                      <a:noFill/>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sz="1200" b="1">
                          <a:solidFill>
                            <a:srgbClr val="FFFFFF"/>
                          </a:solidFill>
                          <a:latin typeface="等线" panose="02010600030101010101" charset="-122"/>
                        </a:rPr>
                        <a:t>0</a:t>
                      </a:r>
                      <a:endParaRPr lang="en-US" altLang="en-US" sz="1200" b="1">
                        <a:solidFill>
                          <a:srgbClr val="FFFFFF"/>
                        </a:solidFill>
                        <a:latin typeface="等线" panose="02010600030101010101" charset="-122"/>
                      </a:endParaRPr>
                    </a:p>
                  </a:txBody>
                  <a:tcPr marL="12700" marR="12700" marT="12700" vert="horz" anchor="b">
                    <a:lnL w="3175">
                      <a:solidFill>
                        <a:schemeClr val="bg1"/>
                      </a:solidFill>
                      <a:prstDash val="solid"/>
                    </a:lnL>
                    <a:lnR w="3175">
                      <a:solidFill>
                        <a:schemeClr val="bg1"/>
                      </a:solidFill>
                      <a:prstDash val="solid"/>
                    </a:lnR>
                    <a:lnT w="3175">
                      <a:solidFill>
                        <a:schemeClr val="bg1"/>
                      </a:solidFill>
                      <a:prstDash val="solid"/>
                    </a:lnT>
                    <a:lnB w="3175">
                      <a:solidFill>
                        <a:schemeClr val="bg1"/>
                      </a:solidFill>
                      <a:prstDash val="solid"/>
                    </a:lnB>
                    <a:lnTlToBr>
                      <a:noFill/>
                    </a:lnTlToBr>
                    <a:lnBlToTr>
                      <a:noFill/>
                    </a:lnBlToTr>
                    <a:solidFill>
                      <a:srgbClr val="C0ABD1"/>
                    </a:solidFill>
                  </a:tcPr>
                </a:tc>
                <a:tc>
                  <a:txBody>
                    <a:bodyPr/>
                    <a:p>
                      <a:pPr indent="0" algn="ctr">
                        <a:buNone/>
                      </a:pPr>
                      <a:r>
                        <a:rPr lang="en-US" altLang="en-US" sz="1200" b="1">
                          <a:solidFill>
                            <a:srgbClr val="FFFFFF"/>
                          </a:solidFill>
                          <a:latin typeface="等线" panose="02010600030101010101" charset="-122"/>
                        </a:rPr>
                        <a:t>0</a:t>
                      </a:r>
                      <a:endParaRPr lang="en-US" altLang="en-US" sz="1200" b="1">
                        <a:solidFill>
                          <a:srgbClr val="FFFFFF"/>
                        </a:solidFill>
                        <a:latin typeface="等线" panose="02010600030101010101" charset="-122"/>
                      </a:endParaRPr>
                    </a:p>
                  </a:txBody>
                  <a:tcPr marL="12700" marR="12700" marT="12700" vert="horz" anchor="b">
                    <a:lnL w="3175">
                      <a:solidFill>
                        <a:schemeClr val="bg1"/>
                      </a:solidFill>
                      <a:prstDash val="solid"/>
                    </a:lnL>
                    <a:lnR>
                      <a:noFill/>
                    </a:lnR>
                    <a:lnT w="3175">
                      <a:solidFill>
                        <a:schemeClr val="bg1"/>
                      </a:solidFill>
                      <a:prstDash val="solid"/>
                    </a:lnT>
                    <a:lnB w="3175">
                      <a:solidFill>
                        <a:schemeClr val="bg1"/>
                      </a:solidFill>
                      <a:prstDash val="solid"/>
                    </a:lnB>
                    <a:lnTlToBr>
                      <a:noFill/>
                    </a:lnTlToBr>
                    <a:lnBlToTr>
                      <a:noFill/>
                    </a:lnBlToTr>
                    <a:solidFill>
                      <a:srgbClr val="C0ABD1"/>
                    </a:solidFill>
                  </a:tcPr>
                </a:tc>
              </a:tr>
              <a:tr h="309880">
                <a:tc>
                  <a:txBody>
                    <a:bodyPr/>
                    <a:p>
                      <a:pPr indent="0" algn="ctr">
                        <a:buNone/>
                      </a:pPr>
                      <a:r>
                        <a:rPr lang="en-US" sz="1200" b="0">
                          <a:solidFill>
                            <a:schemeClr val="bg1"/>
                          </a:solidFill>
                          <a:latin typeface="等线" panose="02010600030101010101" charset="-122"/>
                        </a:rPr>
                        <a:t>booked</a:t>
                      </a:r>
                      <a:endParaRPr lang="en-US" altLang="en-US" sz="1200" b="0">
                        <a:solidFill>
                          <a:schemeClr val="bg1"/>
                        </a:solidFill>
                        <a:latin typeface="等线" panose="02010600030101010101" charset="-122"/>
                      </a:endParaRPr>
                    </a:p>
                  </a:txBody>
                  <a:tcPr marL="12700" marR="12700" marT="12700" vert="horz" anchor="b">
                    <a:lnR w="3175" cmpd="sng">
                      <a:solidFill>
                        <a:schemeClr val="bg1"/>
                      </a:solidFill>
                      <a:prstDash val="solid"/>
                    </a:lnR>
                    <a:lnT w="3175" cmpd="sng">
                      <a:solidFill>
                        <a:schemeClr val="bg1"/>
                      </a:solidFill>
                      <a:prstDash val="solid"/>
                    </a:lnT>
                    <a:solidFill>
                      <a:srgbClr val="8ABAE2"/>
                    </a:solidFill>
                  </a:tcPr>
                </a:tc>
                <a:tc>
                  <a:txBody>
                    <a:bodyPr/>
                    <a:p>
                      <a:pPr indent="0" algn="ctr">
                        <a:buNone/>
                      </a:pPr>
                      <a:r>
                        <a:rPr lang="en-US" sz="1200" b="0">
                          <a:solidFill>
                            <a:schemeClr val="bg1"/>
                          </a:solidFill>
                          <a:latin typeface="等线" panose="02010600030101010101" charset="-122"/>
                        </a:rPr>
                        <a:t>0</a:t>
                      </a:r>
                      <a:endParaRPr lang="en-US" altLang="en-US" sz="1200" b="0">
                        <a:solidFill>
                          <a:schemeClr val="bg1"/>
                        </a:solidFill>
                        <a:latin typeface="等线" panose="02010600030101010101" charset="-122"/>
                      </a:endParaRPr>
                    </a:p>
                  </a:txBody>
                  <a:tcPr marL="12700" marR="12700" marT="12700" vert="horz" anchor="b">
                    <a:lnL w="3175" cmpd="sng">
                      <a:solidFill>
                        <a:schemeClr val="bg1"/>
                      </a:solidFill>
                      <a:prstDash val="solid"/>
                    </a:lnL>
                    <a:lnR w="3175" cmpd="sng">
                      <a:solidFill>
                        <a:schemeClr val="bg1"/>
                      </a:solidFill>
                      <a:prstDash val="solid"/>
                    </a:lnR>
                    <a:lnT w="3175" cmpd="sng">
                      <a:solidFill>
                        <a:schemeClr val="bg1"/>
                      </a:solidFill>
                      <a:prstDash val="solid"/>
                    </a:lnT>
                    <a:solidFill>
                      <a:srgbClr val="8ABAE2"/>
                    </a:solidFill>
                  </a:tcPr>
                </a:tc>
                <a:tc>
                  <a:txBody>
                    <a:bodyPr/>
                    <a:p>
                      <a:pPr indent="0" algn="ctr">
                        <a:buNone/>
                      </a:pPr>
                      <a:r>
                        <a:rPr lang="en-US" altLang="en-US" sz="1200" b="0">
                          <a:solidFill>
                            <a:schemeClr val="bg1"/>
                          </a:solidFill>
                          <a:latin typeface="等线" panose="02010600030101010101" charset="-122"/>
                        </a:rPr>
                        <a:t>0</a:t>
                      </a:r>
                      <a:endParaRPr lang="en-US" altLang="en-US" sz="1200" b="0">
                        <a:solidFill>
                          <a:schemeClr val="bg1"/>
                        </a:solidFill>
                        <a:latin typeface="等线" panose="02010600030101010101" charset="-122"/>
                      </a:endParaRPr>
                    </a:p>
                  </a:txBody>
                  <a:tcPr marL="12700" marR="12700" marT="12700" vert="horz" anchor="b">
                    <a:lnL w="3175" cmpd="sng">
                      <a:solidFill>
                        <a:schemeClr val="bg1"/>
                      </a:solidFill>
                      <a:prstDash val="solid"/>
                    </a:lnL>
                    <a:lnT w="3175" cmpd="sng">
                      <a:solidFill>
                        <a:schemeClr val="bg1"/>
                      </a:solidFill>
                      <a:prstDash val="solid"/>
                    </a:lnT>
                    <a:solidFill>
                      <a:srgbClr val="8ABAE2"/>
                    </a:solidFill>
                  </a:tcPr>
                </a:tc>
              </a:tr>
            </a:tbl>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6" name="Title 1"/>
          <p:cNvSpPr txBox="1"/>
          <p:nvPr/>
        </p:nvSpPr>
        <p:spPr>
          <a:xfrm>
            <a:off x="857885" y="200025"/>
            <a:ext cx="327152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solidFill>
                  <a:schemeClr val="bg1">
                    <a:lumMod val="50000"/>
                  </a:schemeClr>
                </a:solidFill>
                <a:latin typeface="微软雅黑" panose="020B0503020204020204" pitchFamily="34" charset="-122"/>
                <a:ea typeface="微软雅黑" panose="020B0503020204020204" pitchFamily="34" charset="-122"/>
              </a:rPr>
              <a:t>Categorical Variable - Age</a:t>
            </a:r>
            <a:endParaRPr lang="en-US" sz="18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857885" y="1540510"/>
            <a:ext cx="3627755" cy="2601595"/>
          </a:xfrm>
          <a:prstGeom prst="rect">
            <a:avLst/>
          </a:prstGeom>
        </p:spPr>
      </p:pic>
      <p:pic>
        <p:nvPicPr>
          <p:cNvPr id="4" name="图片 3"/>
          <p:cNvPicPr>
            <a:picLocks noChangeAspect="1"/>
          </p:cNvPicPr>
          <p:nvPr/>
        </p:nvPicPr>
        <p:blipFill>
          <a:blip r:embed="rId2"/>
          <a:srcRect l="2375" b="165"/>
          <a:stretch>
            <a:fillRect/>
          </a:stretch>
        </p:blipFill>
        <p:spPr>
          <a:xfrm>
            <a:off x="5227320" y="655955"/>
            <a:ext cx="2915920" cy="2136775"/>
          </a:xfrm>
          <a:prstGeom prst="rect">
            <a:avLst/>
          </a:prstGeom>
        </p:spPr>
      </p:pic>
      <p:pic>
        <p:nvPicPr>
          <p:cNvPr id="5" name="图片 4"/>
          <p:cNvPicPr>
            <a:picLocks noChangeAspect="1"/>
          </p:cNvPicPr>
          <p:nvPr/>
        </p:nvPicPr>
        <p:blipFill>
          <a:blip r:embed="rId3"/>
          <a:stretch>
            <a:fillRect/>
          </a:stretch>
        </p:blipFill>
        <p:spPr>
          <a:xfrm>
            <a:off x="5227320" y="2971800"/>
            <a:ext cx="2900045" cy="2057400"/>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6" name="Title 1"/>
          <p:cNvSpPr txBox="1"/>
          <p:nvPr/>
        </p:nvSpPr>
        <p:spPr>
          <a:xfrm>
            <a:off x="857885" y="200025"/>
            <a:ext cx="327152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solidFill>
                  <a:schemeClr val="bg1">
                    <a:lumMod val="50000"/>
                  </a:schemeClr>
                </a:solidFill>
                <a:latin typeface="微软雅黑" panose="020B0503020204020204" pitchFamily="34" charset="-122"/>
                <a:ea typeface="微软雅黑" panose="020B0503020204020204" pitchFamily="34" charset="-122"/>
              </a:rPr>
              <a:t>Categorical Variable - Age</a:t>
            </a:r>
            <a:endParaRPr lang="en-US" sz="18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59485" y="1097280"/>
            <a:ext cx="3703955" cy="2575560"/>
          </a:xfrm>
          <a:prstGeom prst="rect">
            <a:avLst/>
          </a:prstGeom>
        </p:spPr>
      </p:pic>
      <p:graphicFrame>
        <p:nvGraphicFramePr>
          <p:cNvPr id="6" name="表格 5"/>
          <p:cNvGraphicFramePr/>
          <p:nvPr/>
        </p:nvGraphicFramePr>
        <p:xfrm>
          <a:off x="5311775" y="1097280"/>
          <a:ext cx="2580005" cy="2578735"/>
        </p:xfrm>
        <a:graphic>
          <a:graphicData uri="http://schemas.openxmlformats.org/drawingml/2006/table">
            <a:tbl>
              <a:tblPr firstRow="1" bandRow="1">
                <a:tableStyleId>{5C22544A-7EE6-4342-B048-85BDC9FD1C3A}</a:tableStyleId>
              </a:tblPr>
              <a:tblGrid>
                <a:gridCol w="859155"/>
                <a:gridCol w="861695"/>
                <a:gridCol w="859155"/>
              </a:tblGrid>
              <a:tr h="621665">
                <a:tc>
                  <a:txBody>
                    <a:bodyPr/>
                    <a:p>
                      <a:pPr indent="0" algn="ctr">
                        <a:buNone/>
                      </a:pPr>
                      <a:endParaRPr lang="en-US" altLang="en-US" sz="1100" b="0">
                        <a:solidFill>
                          <a:srgbClr val="000000"/>
                        </a:solidFill>
                        <a:latin typeface="等线" panose="02010600030101010101" charset="-122"/>
                      </a:endParaRPr>
                    </a:p>
                  </a:txBody>
                  <a:tcPr marL="12700" marR="12700" marT="12700" vert="horz" anchor="ctr" anchorCtr="0">
                    <a:lnL>
                      <a:noFill/>
                    </a:lnL>
                    <a:lnR w="3175">
                      <a:solidFill>
                        <a:schemeClr val="bg1"/>
                      </a:solidFill>
                      <a:prstDash val="solid"/>
                    </a:lnR>
                    <a:lnT cap="flat">
                      <a:noFill/>
                    </a:lnT>
                    <a:lnB w="3175" cap="flat">
                      <a:solidFill>
                        <a:schemeClr val="bg1"/>
                      </a:solidFill>
                      <a:prstDash val="solid"/>
                    </a:lnB>
                    <a:lnTlToBr>
                      <a:noFill/>
                    </a:lnTlToBr>
                    <a:lnBlToTr>
                      <a:noFill/>
                    </a:lnBlToTr>
                    <a:solidFill>
                      <a:srgbClr val="C0ABD1"/>
                    </a:solidFill>
                  </a:tcPr>
                </a:tc>
                <a:tc>
                  <a:txBody>
                    <a:bodyPr/>
                    <a:p>
                      <a:pPr indent="0" algn="ctr">
                        <a:buNone/>
                      </a:pPr>
                      <a:r>
                        <a:rPr lang="en-US" sz="1100" b="1">
                          <a:solidFill>
                            <a:srgbClr val="FFFFFF"/>
                          </a:solidFill>
                          <a:latin typeface="等线" panose="02010600030101010101" charset="-122"/>
                        </a:rPr>
                        <a:t>Age in </a:t>
                      </a:r>
                      <a:endParaRPr lang="en-US" sz="1100" b="1">
                        <a:solidFill>
                          <a:srgbClr val="FFFFFF"/>
                        </a:solidFill>
                        <a:latin typeface="等线" panose="02010600030101010101" charset="-122"/>
                      </a:endParaRPr>
                    </a:p>
                    <a:p>
                      <a:pPr indent="0" algn="ctr">
                        <a:buNone/>
                      </a:pPr>
                      <a:r>
                        <a:rPr lang="en-US" altLang="zh-CN" sz="1100" b="1">
                          <a:solidFill>
                            <a:srgbClr val="FFFFFF"/>
                          </a:solidFill>
                          <a:latin typeface="等线" panose="02010600030101010101" charset="-122"/>
                        </a:rPr>
                        <a:t>Approved Group</a:t>
                      </a:r>
                      <a:endParaRPr lang="en-US" sz="1100" b="1">
                        <a:solidFill>
                          <a:srgbClr val="FFFFFF"/>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cap="flat">
                      <a:noFill/>
                    </a:lnT>
                    <a:lnB w="3175" cap="flat">
                      <a:solidFill>
                        <a:schemeClr val="bg1"/>
                      </a:solidFill>
                      <a:prstDash val="solid"/>
                    </a:lnB>
                    <a:lnTlToBr>
                      <a:noFill/>
                    </a:lnTlToBr>
                    <a:lnBlToTr>
                      <a:noFill/>
                    </a:lnBlToTr>
                    <a:solidFill>
                      <a:srgbClr val="C0ABD1"/>
                    </a:solidFill>
                  </a:tcPr>
                </a:tc>
                <a:tc>
                  <a:txBody>
                    <a:bodyPr/>
                    <a:p>
                      <a:pPr indent="0" algn="ctr">
                        <a:buNone/>
                      </a:pPr>
                      <a:r>
                        <a:rPr lang="en-US" sz="1100" b="1">
                          <a:solidFill>
                            <a:srgbClr val="FFFFFF"/>
                          </a:solidFill>
                          <a:latin typeface="等线" panose="02010600030101010101" charset="-122"/>
                        </a:rPr>
                        <a:t>Age in </a:t>
                      </a:r>
                      <a:endParaRPr lang="en-US" sz="1100" b="1">
                        <a:solidFill>
                          <a:srgbClr val="FFFFFF"/>
                        </a:solidFill>
                        <a:latin typeface="等线" panose="02010600030101010101" charset="-122"/>
                      </a:endParaRPr>
                    </a:p>
                    <a:p>
                      <a:pPr indent="0" algn="ctr">
                        <a:buNone/>
                      </a:pPr>
                      <a:r>
                        <a:rPr lang="en-US" altLang="zh-CN" sz="1100" b="1">
                          <a:solidFill>
                            <a:srgbClr val="FFFFFF"/>
                          </a:solidFill>
                          <a:latin typeface="等线" panose="02010600030101010101" charset="-122"/>
                        </a:rPr>
                        <a:t>Booked Group</a:t>
                      </a:r>
                      <a:endParaRPr lang="en-US" sz="1100" b="1">
                        <a:solidFill>
                          <a:srgbClr val="FFFFFF"/>
                        </a:solidFill>
                        <a:latin typeface="等线" panose="02010600030101010101" charset="-122"/>
                      </a:endParaRPr>
                    </a:p>
                  </a:txBody>
                  <a:tcPr marL="12700" marR="12700" marT="12700" vert="horz" anchor="ctr" anchorCtr="0">
                    <a:lnL w="3175">
                      <a:solidFill>
                        <a:schemeClr val="bg1"/>
                      </a:solidFill>
                      <a:prstDash val="solid"/>
                    </a:lnL>
                    <a:lnR cap="flat">
                      <a:noFill/>
                    </a:lnR>
                    <a:lnT cap="flat">
                      <a:noFill/>
                    </a:lnT>
                    <a:lnB w="3175" cap="flat">
                      <a:solidFill>
                        <a:schemeClr val="bg1"/>
                      </a:solidFill>
                      <a:prstDash val="solid"/>
                    </a:lnB>
                    <a:lnTlToBr>
                      <a:noFill/>
                    </a:lnTlToBr>
                    <a:lnBlToTr>
                      <a:noFill/>
                    </a:lnBlToTr>
                    <a:solidFill>
                      <a:srgbClr val="C0ABD1"/>
                    </a:solidFill>
                  </a:tcPr>
                </a:tc>
              </a:tr>
              <a:tr h="300355">
                <a:tc>
                  <a:txBody>
                    <a:bodyPr/>
                    <a:p>
                      <a:pPr indent="0" algn="ctr">
                        <a:buNone/>
                      </a:pPr>
                      <a:r>
                        <a:rPr lang="en-US" sz="1100" b="1">
                          <a:solidFill>
                            <a:srgbClr val="FFFFFF"/>
                          </a:solidFill>
                          <a:latin typeface="等线" panose="02010600030101010101" charset="-122"/>
                        </a:rPr>
                        <a:t>count</a:t>
                      </a:r>
                      <a:endParaRPr lang="en-US" altLang="en-US" sz="1100" b="1">
                        <a:solidFill>
                          <a:srgbClr val="FFFFFF"/>
                        </a:solidFill>
                        <a:latin typeface="等线" panose="02010600030101010101" charset="-122"/>
                      </a:endParaRPr>
                    </a:p>
                  </a:txBody>
                  <a:tcPr marL="12700" marR="12700" marT="12700" vert="horz" anchor="ctr" anchorCtr="0">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lgn="ctr">
                        <a:buNone/>
                      </a:pPr>
                      <a:r>
                        <a:rPr lang="en-US" sz="1100" b="1">
                          <a:solidFill>
                            <a:srgbClr val="FFFFFF"/>
                          </a:solidFill>
                          <a:latin typeface="等线" panose="02010600030101010101" charset="-122"/>
                        </a:rPr>
                        <a:t>2979</a:t>
                      </a:r>
                      <a:endParaRPr lang="en-US" altLang="en-US" sz="1100" b="1">
                        <a:solidFill>
                          <a:srgbClr val="FFFFFF"/>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lgn="ctr">
                        <a:buNone/>
                      </a:pPr>
                      <a:r>
                        <a:rPr lang="en-US" sz="1100" b="1">
                          <a:solidFill>
                            <a:srgbClr val="FFFFFF"/>
                          </a:solidFill>
                          <a:latin typeface="等线" panose="02010600030101010101" charset="-122"/>
                        </a:rPr>
                        <a:t>354</a:t>
                      </a:r>
                      <a:endParaRPr lang="en-US" altLang="en-US" sz="1100" b="1">
                        <a:solidFill>
                          <a:srgbClr val="FFFFFF"/>
                        </a:solidFill>
                        <a:latin typeface="等线" panose="02010600030101010101" charset="-122"/>
                      </a:endParaRPr>
                    </a:p>
                  </a:txBody>
                  <a:tcPr marL="12700" marR="12700" marT="12700" vert="horz" anchor="ctr" anchorCtr="0">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r>
              <a:tr h="226060">
                <a:tc>
                  <a:txBody>
                    <a:bodyPr/>
                    <a:p>
                      <a:pPr indent="0" algn="ctr">
                        <a:buNone/>
                      </a:pPr>
                      <a:r>
                        <a:rPr lang="en-US" sz="1100" b="1">
                          <a:solidFill>
                            <a:srgbClr val="FFFFFF"/>
                          </a:solidFill>
                          <a:latin typeface="等线" panose="02010600030101010101" charset="-122"/>
                        </a:rPr>
                        <a:t>mean</a:t>
                      </a:r>
                      <a:endParaRPr lang="en-US" altLang="en-US" sz="1100" b="1">
                        <a:solidFill>
                          <a:srgbClr val="FFFFFF"/>
                        </a:solidFill>
                        <a:latin typeface="等线" panose="02010600030101010101" charset="-122"/>
                      </a:endParaRPr>
                    </a:p>
                  </a:txBody>
                  <a:tcPr marL="12700" marR="12700" marT="12700" vert="horz" anchor="ctr" anchorCtr="0">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lgn="ctr">
                        <a:buNone/>
                      </a:pPr>
                      <a:r>
                        <a:rPr lang="en-US" sz="1100" b="1">
                          <a:solidFill>
                            <a:srgbClr val="FFFFFF"/>
                          </a:solidFill>
                          <a:latin typeface="等线" panose="02010600030101010101" charset="-122"/>
                        </a:rPr>
                        <a:t>33.15</a:t>
                      </a:r>
                      <a:endParaRPr lang="en-US" altLang="en-US" sz="1100" b="1">
                        <a:solidFill>
                          <a:srgbClr val="FFFFFF"/>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lgn="ctr">
                        <a:buNone/>
                      </a:pPr>
                      <a:r>
                        <a:rPr lang="en-US" sz="1100" b="1">
                          <a:solidFill>
                            <a:srgbClr val="FFFFFF"/>
                          </a:solidFill>
                          <a:latin typeface="等线" panose="02010600030101010101" charset="-122"/>
                        </a:rPr>
                        <a:t>34.05</a:t>
                      </a:r>
                      <a:endParaRPr lang="en-US" altLang="en-US" sz="1100" b="1">
                        <a:solidFill>
                          <a:srgbClr val="FFFFFF"/>
                        </a:solidFill>
                        <a:latin typeface="等线" panose="02010600030101010101" charset="-122"/>
                      </a:endParaRPr>
                    </a:p>
                  </a:txBody>
                  <a:tcPr marL="12700" marR="12700" marT="12700" vert="horz" anchor="ctr" anchorCtr="0">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r>
              <a:tr h="226060">
                <a:tc>
                  <a:txBody>
                    <a:bodyPr/>
                    <a:p>
                      <a:pPr indent="0" algn="ctr">
                        <a:buNone/>
                      </a:pPr>
                      <a:r>
                        <a:rPr lang="en-US" sz="1100" b="1">
                          <a:solidFill>
                            <a:srgbClr val="FFFFFF"/>
                          </a:solidFill>
                          <a:latin typeface="等线" panose="02010600030101010101" charset="-122"/>
                        </a:rPr>
                        <a:t>std</a:t>
                      </a:r>
                      <a:endParaRPr lang="en-US" altLang="en-US" sz="1100" b="1">
                        <a:solidFill>
                          <a:srgbClr val="FFFFFF"/>
                        </a:solidFill>
                        <a:latin typeface="等线" panose="02010600030101010101" charset="-122"/>
                      </a:endParaRPr>
                    </a:p>
                  </a:txBody>
                  <a:tcPr marL="12700" marR="12700" marT="12700" vert="horz" anchor="ctr" anchorCtr="0">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lgn="ctr">
                        <a:buNone/>
                      </a:pPr>
                      <a:r>
                        <a:rPr lang="en-US" sz="1100" b="1">
                          <a:solidFill>
                            <a:srgbClr val="FFFFFF"/>
                          </a:solidFill>
                          <a:latin typeface="等线" panose="02010600030101010101" charset="-122"/>
                        </a:rPr>
                        <a:t>8.90</a:t>
                      </a:r>
                      <a:endParaRPr lang="en-US" altLang="en-US" sz="1100" b="1">
                        <a:solidFill>
                          <a:srgbClr val="FFFFFF"/>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lgn="ctr">
                        <a:buNone/>
                      </a:pPr>
                      <a:r>
                        <a:rPr lang="en-US" sz="1100" b="1">
                          <a:solidFill>
                            <a:srgbClr val="FFFFFF"/>
                          </a:solidFill>
                          <a:latin typeface="等线" panose="02010600030101010101" charset="-122"/>
                        </a:rPr>
                        <a:t>8.69</a:t>
                      </a:r>
                      <a:endParaRPr lang="en-US" altLang="en-US" sz="1100" b="1">
                        <a:solidFill>
                          <a:srgbClr val="FFFFFF"/>
                        </a:solidFill>
                        <a:latin typeface="等线" panose="02010600030101010101" charset="-122"/>
                      </a:endParaRPr>
                    </a:p>
                  </a:txBody>
                  <a:tcPr marL="12700" marR="12700" marT="12700" vert="horz" anchor="ctr" anchorCtr="0">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r>
              <a:tr h="226060">
                <a:tc>
                  <a:txBody>
                    <a:bodyPr/>
                    <a:p>
                      <a:pPr indent="0" algn="ctr">
                        <a:buNone/>
                      </a:pPr>
                      <a:r>
                        <a:rPr lang="en-US" sz="1100" b="1">
                          <a:solidFill>
                            <a:srgbClr val="FFFFFF"/>
                          </a:solidFill>
                          <a:latin typeface="等线" panose="02010600030101010101" charset="-122"/>
                        </a:rPr>
                        <a:t>min</a:t>
                      </a:r>
                      <a:endParaRPr lang="en-US" altLang="en-US" sz="1100" b="1">
                        <a:solidFill>
                          <a:srgbClr val="FFFFFF"/>
                        </a:solidFill>
                        <a:latin typeface="等线" panose="02010600030101010101" charset="-122"/>
                      </a:endParaRPr>
                    </a:p>
                  </a:txBody>
                  <a:tcPr marL="12700" marR="12700" marT="12700" vert="horz" anchor="ctr" anchorCtr="0">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lgn="ctr">
                        <a:buNone/>
                      </a:pPr>
                      <a:r>
                        <a:rPr lang="en-US" sz="1100" b="1">
                          <a:solidFill>
                            <a:srgbClr val="FFFFFF"/>
                          </a:solidFill>
                          <a:latin typeface="等线" panose="02010600030101010101" charset="-122"/>
                        </a:rPr>
                        <a:t>20</a:t>
                      </a:r>
                      <a:endParaRPr lang="en-US" altLang="en-US" sz="1100" b="1">
                        <a:solidFill>
                          <a:srgbClr val="FFFFFF"/>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lgn="ctr">
                        <a:buNone/>
                      </a:pPr>
                      <a:r>
                        <a:rPr lang="en-US" sz="1100" b="1">
                          <a:solidFill>
                            <a:srgbClr val="FFFFFF"/>
                          </a:solidFill>
                          <a:latin typeface="等线" panose="02010600030101010101" charset="-122"/>
                        </a:rPr>
                        <a:t>22</a:t>
                      </a:r>
                      <a:endParaRPr lang="en-US" altLang="en-US" sz="1100" b="1">
                        <a:solidFill>
                          <a:srgbClr val="FFFFFF"/>
                        </a:solidFill>
                        <a:latin typeface="等线" panose="02010600030101010101" charset="-122"/>
                      </a:endParaRPr>
                    </a:p>
                  </a:txBody>
                  <a:tcPr marL="12700" marR="12700" marT="12700" vert="horz" anchor="ctr" anchorCtr="0">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r>
              <a:tr h="226060">
                <a:tc>
                  <a:txBody>
                    <a:bodyPr/>
                    <a:p>
                      <a:pPr indent="0" algn="ctr">
                        <a:buNone/>
                      </a:pPr>
                      <a:r>
                        <a:rPr lang="en-US" sz="1100" b="1">
                          <a:solidFill>
                            <a:srgbClr val="FFFFFF"/>
                          </a:solidFill>
                          <a:latin typeface="等线" panose="02010600030101010101" charset="-122"/>
                        </a:rPr>
                        <a:t>0.25</a:t>
                      </a:r>
                      <a:endParaRPr lang="en-US" altLang="en-US" sz="1100" b="1">
                        <a:solidFill>
                          <a:srgbClr val="FFFFFF"/>
                        </a:solidFill>
                        <a:latin typeface="等线" panose="02010600030101010101" charset="-122"/>
                      </a:endParaRPr>
                    </a:p>
                  </a:txBody>
                  <a:tcPr marL="12700" marR="12700" marT="12700" vert="horz" anchor="ctr" anchorCtr="0">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lgn="ctr">
                        <a:buNone/>
                      </a:pPr>
                      <a:r>
                        <a:rPr lang="en-US" sz="1100" b="1">
                          <a:solidFill>
                            <a:srgbClr val="FFFFFF"/>
                          </a:solidFill>
                          <a:latin typeface="等线" panose="02010600030101010101" charset="-122"/>
                        </a:rPr>
                        <a:t>27</a:t>
                      </a:r>
                      <a:endParaRPr lang="en-US" altLang="en-US" sz="1100" b="1">
                        <a:solidFill>
                          <a:srgbClr val="FFFFFF"/>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lgn="ctr">
                        <a:buNone/>
                      </a:pPr>
                      <a:r>
                        <a:rPr lang="en-US" sz="1100" b="1">
                          <a:solidFill>
                            <a:srgbClr val="FFFFFF"/>
                          </a:solidFill>
                          <a:latin typeface="等线" panose="02010600030101010101" charset="-122"/>
                        </a:rPr>
                        <a:t>29</a:t>
                      </a:r>
                      <a:endParaRPr lang="en-US" altLang="en-US" sz="1100" b="1">
                        <a:solidFill>
                          <a:srgbClr val="FFFFFF"/>
                        </a:solidFill>
                        <a:latin typeface="等线" panose="02010600030101010101" charset="-122"/>
                      </a:endParaRPr>
                    </a:p>
                  </a:txBody>
                  <a:tcPr marL="12700" marR="12700" marT="12700" vert="horz" anchor="ctr" anchorCtr="0">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r>
              <a:tr h="226060">
                <a:tc>
                  <a:txBody>
                    <a:bodyPr/>
                    <a:p>
                      <a:pPr indent="0" algn="ctr">
                        <a:buNone/>
                      </a:pPr>
                      <a:r>
                        <a:rPr lang="en-US" sz="1100" b="1">
                          <a:solidFill>
                            <a:srgbClr val="FFFFFF"/>
                          </a:solidFill>
                          <a:latin typeface="等线" panose="02010600030101010101" charset="-122"/>
                        </a:rPr>
                        <a:t>0.5</a:t>
                      </a:r>
                      <a:endParaRPr lang="en-US" altLang="en-US" sz="1100" b="1">
                        <a:solidFill>
                          <a:srgbClr val="FFFFFF"/>
                        </a:solidFill>
                        <a:latin typeface="等线" panose="02010600030101010101" charset="-122"/>
                      </a:endParaRPr>
                    </a:p>
                  </a:txBody>
                  <a:tcPr marL="12700" marR="12700" marT="12700" vert="horz" anchor="ctr" anchorCtr="0">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lgn="ctr">
                        <a:buNone/>
                      </a:pPr>
                      <a:r>
                        <a:rPr lang="en-US" sz="1100" b="1">
                          <a:solidFill>
                            <a:srgbClr val="FFFFFF"/>
                          </a:solidFill>
                          <a:latin typeface="等线" panose="02010600030101010101" charset="-122"/>
                        </a:rPr>
                        <a:t>31</a:t>
                      </a:r>
                      <a:endParaRPr lang="en-US" altLang="en-US" sz="1100" b="1">
                        <a:solidFill>
                          <a:srgbClr val="FFFFFF"/>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c>
                  <a:txBody>
                    <a:bodyPr/>
                    <a:p>
                      <a:pPr indent="0" algn="ctr">
                        <a:buNone/>
                      </a:pPr>
                      <a:r>
                        <a:rPr lang="en-US" sz="1100" b="1">
                          <a:solidFill>
                            <a:srgbClr val="FFFFFF"/>
                          </a:solidFill>
                          <a:latin typeface="等线" panose="02010600030101010101" charset="-122"/>
                        </a:rPr>
                        <a:t>32</a:t>
                      </a:r>
                      <a:endParaRPr lang="en-US" altLang="en-US" sz="1100" b="1">
                        <a:solidFill>
                          <a:srgbClr val="FFFFFF"/>
                        </a:solidFill>
                        <a:latin typeface="等线" panose="02010600030101010101" charset="-122"/>
                      </a:endParaRPr>
                    </a:p>
                  </a:txBody>
                  <a:tcPr marL="12700" marR="12700" marT="12700" vert="horz" anchor="ctr" anchorCtr="0">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C0ABD1"/>
                    </a:solidFill>
                  </a:tcPr>
                </a:tc>
              </a:tr>
              <a:tr h="300355">
                <a:tc>
                  <a:txBody>
                    <a:bodyPr/>
                    <a:p>
                      <a:pPr indent="0" algn="ctr">
                        <a:buNone/>
                      </a:pPr>
                      <a:r>
                        <a:rPr lang="en-US" sz="1100" b="1">
                          <a:solidFill>
                            <a:srgbClr val="FFFFFF"/>
                          </a:solidFill>
                          <a:latin typeface="等线" panose="02010600030101010101" charset="-122"/>
                        </a:rPr>
                        <a:t>0.75</a:t>
                      </a:r>
                      <a:endParaRPr lang="en-US" altLang="en-US" sz="1100" b="1">
                        <a:solidFill>
                          <a:srgbClr val="FFFFFF"/>
                        </a:solidFill>
                        <a:latin typeface="等线" panose="02010600030101010101" charset="-122"/>
                      </a:endParaRPr>
                    </a:p>
                  </a:txBody>
                  <a:tcPr marL="12700" marR="12700" marT="12700" vert="horz" anchor="ctr" anchorCtr="0">
                    <a:lnL>
                      <a:noFill/>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lgn="ctr">
                        <a:buNone/>
                      </a:pPr>
                      <a:r>
                        <a:rPr lang="en-US" sz="1100" b="1">
                          <a:solidFill>
                            <a:schemeClr val="bg1"/>
                          </a:solidFill>
                          <a:latin typeface="等线" panose="02010600030101010101" charset="-122"/>
                        </a:rPr>
                        <a:t>36</a:t>
                      </a:r>
                      <a:endParaRPr lang="en-US" altLang="en-US" sz="1100" b="1">
                        <a:solidFill>
                          <a:schemeClr val="bg1"/>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c>
                  <a:txBody>
                    <a:bodyPr/>
                    <a:p>
                      <a:pPr indent="0" algn="ctr">
                        <a:buNone/>
                      </a:pPr>
                      <a:r>
                        <a:rPr lang="en-US" sz="1100" b="1">
                          <a:solidFill>
                            <a:srgbClr val="FFFFFF"/>
                          </a:solidFill>
                          <a:latin typeface="等线" panose="02010600030101010101" charset="-122"/>
                        </a:rPr>
                        <a:t>36</a:t>
                      </a:r>
                      <a:endParaRPr lang="en-US" altLang="en-US" sz="1100" b="1">
                        <a:solidFill>
                          <a:srgbClr val="FFFFFF"/>
                        </a:solidFill>
                        <a:latin typeface="等线" panose="02010600030101010101" charset="-122"/>
                      </a:endParaRPr>
                    </a:p>
                  </a:txBody>
                  <a:tcPr marL="12700" marR="12700" marT="12700" vert="horz" anchor="ctr" anchorCtr="0">
                    <a:lnL w="3175">
                      <a:solidFill>
                        <a:schemeClr val="bg1"/>
                      </a:solidFill>
                      <a:prstDash val="solid"/>
                    </a:lnL>
                    <a:lnR cap="flat">
                      <a:noFill/>
                    </a:lnR>
                    <a:lnT w="3175" cap="flat">
                      <a:solidFill>
                        <a:schemeClr val="bg1"/>
                      </a:solidFill>
                      <a:prstDash val="solid"/>
                    </a:lnT>
                    <a:lnB w="3175" cap="flat">
                      <a:solidFill>
                        <a:schemeClr val="bg1"/>
                      </a:solidFill>
                      <a:prstDash val="solid"/>
                    </a:lnB>
                    <a:lnTlToBr>
                      <a:noFill/>
                    </a:lnTlToBr>
                    <a:lnBlToTr>
                      <a:noFill/>
                    </a:lnBlToTr>
                    <a:solidFill>
                      <a:srgbClr val="8ABAE2"/>
                    </a:solidFill>
                  </a:tcPr>
                </a:tc>
              </a:tr>
              <a:tr h="226060">
                <a:tc>
                  <a:txBody>
                    <a:bodyPr/>
                    <a:p>
                      <a:pPr indent="0" algn="ctr">
                        <a:buNone/>
                      </a:pPr>
                      <a:r>
                        <a:rPr lang="en-US" sz="1100" b="1">
                          <a:solidFill>
                            <a:srgbClr val="FFFFFF"/>
                          </a:solidFill>
                          <a:latin typeface="等线" panose="02010600030101010101" charset="-122"/>
                        </a:rPr>
                        <a:t>max</a:t>
                      </a:r>
                      <a:endParaRPr lang="en-US" altLang="en-US" sz="1100" b="1">
                        <a:solidFill>
                          <a:srgbClr val="FFFFFF"/>
                        </a:solidFill>
                        <a:latin typeface="等线" panose="02010600030101010101" charset="-122"/>
                      </a:endParaRPr>
                    </a:p>
                  </a:txBody>
                  <a:tcPr marL="12700" marR="12700" marT="12700" vert="horz" anchor="ctr" anchorCtr="0">
                    <a:lnL>
                      <a:noFill/>
                    </a:lnL>
                    <a:lnR w="3175">
                      <a:solidFill>
                        <a:schemeClr val="bg1"/>
                      </a:solidFill>
                      <a:prstDash val="solid"/>
                    </a:lnR>
                    <a:lnT w="3175" cap="flat">
                      <a:solidFill>
                        <a:schemeClr val="bg1"/>
                      </a:solidFill>
                      <a:prstDash val="solid"/>
                    </a:lnT>
                    <a:lnB cap="flat">
                      <a:noFill/>
                    </a:lnB>
                    <a:lnTlToBr>
                      <a:noFill/>
                    </a:lnTlToBr>
                    <a:lnBlToTr>
                      <a:noFill/>
                    </a:lnBlToTr>
                    <a:solidFill>
                      <a:srgbClr val="C0ABD1"/>
                    </a:solidFill>
                  </a:tcPr>
                </a:tc>
                <a:tc>
                  <a:txBody>
                    <a:bodyPr/>
                    <a:p>
                      <a:pPr indent="0" algn="ctr">
                        <a:buNone/>
                      </a:pPr>
                      <a:r>
                        <a:rPr lang="en-US" sz="1100" b="1">
                          <a:solidFill>
                            <a:srgbClr val="FF0000"/>
                          </a:solidFill>
                          <a:latin typeface="等线" panose="02010600030101010101" charset="-122"/>
                        </a:rPr>
                        <a:t>80</a:t>
                      </a:r>
                      <a:endParaRPr lang="en-US" altLang="en-US" sz="1100" b="1">
                        <a:solidFill>
                          <a:srgbClr val="FF0000"/>
                        </a:solidFill>
                        <a:latin typeface="等线" panose="02010600030101010101" charset="-122"/>
                      </a:endParaRPr>
                    </a:p>
                  </a:txBody>
                  <a:tcPr marL="12700" marR="12700" marT="12700" vert="horz" anchor="ctr" anchorCtr="0">
                    <a:lnL w="3175">
                      <a:solidFill>
                        <a:schemeClr val="bg1"/>
                      </a:solidFill>
                      <a:prstDash val="solid"/>
                    </a:lnL>
                    <a:lnR w="3175">
                      <a:solidFill>
                        <a:schemeClr val="bg1"/>
                      </a:solidFill>
                      <a:prstDash val="solid"/>
                    </a:lnR>
                    <a:lnT w="3175" cap="flat">
                      <a:solidFill>
                        <a:schemeClr val="bg1"/>
                      </a:solidFill>
                      <a:prstDash val="solid"/>
                    </a:lnT>
                    <a:lnB cap="flat">
                      <a:noFill/>
                    </a:lnB>
                    <a:lnTlToBr>
                      <a:noFill/>
                    </a:lnTlToBr>
                    <a:lnBlToTr>
                      <a:noFill/>
                    </a:lnBlToTr>
                    <a:solidFill>
                      <a:srgbClr val="C0ABD1"/>
                    </a:solidFill>
                  </a:tcPr>
                </a:tc>
                <a:tc>
                  <a:txBody>
                    <a:bodyPr/>
                    <a:p>
                      <a:pPr indent="0" algn="ctr">
                        <a:buNone/>
                      </a:pPr>
                      <a:r>
                        <a:rPr lang="en-US" sz="1100" b="1">
                          <a:solidFill>
                            <a:srgbClr val="FFFFFF"/>
                          </a:solidFill>
                          <a:latin typeface="等线" panose="02010600030101010101" charset="-122"/>
                        </a:rPr>
                        <a:t>65</a:t>
                      </a:r>
                      <a:endParaRPr lang="en-US" altLang="en-US" sz="1100" b="1">
                        <a:solidFill>
                          <a:srgbClr val="FFFFFF"/>
                        </a:solidFill>
                        <a:latin typeface="等线" panose="02010600030101010101" charset="-122"/>
                      </a:endParaRPr>
                    </a:p>
                  </a:txBody>
                  <a:tcPr marL="12700" marR="12700" marT="12700" vert="horz" anchor="ctr" anchorCtr="0">
                    <a:lnL w="3175">
                      <a:solidFill>
                        <a:schemeClr val="bg1"/>
                      </a:solidFill>
                      <a:prstDash val="solid"/>
                    </a:lnL>
                    <a:lnR cap="flat">
                      <a:noFill/>
                    </a:lnR>
                    <a:lnT w="3175" cap="flat">
                      <a:solidFill>
                        <a:schemeClr val="bg1"/>
                      </a:solidFill>
                      <a:prstDash val="solid"/>
                    </a:lnT>
                    <a:lnB cap="flat">
                      <a:noFill/>
                    </a:lnB>
                    <a:lnTlToBr>
                      <a:noFill/>
                    </a:lnTlToBr>
                    <a:lnBlToTr>
                      <a:noFill/>
                    </a:lnBlToTr>
                    <a:solidFill>
                      <a:srgbClr val="C0ABD1"/>
                    </a:solidFill>
                  </a:tcPr>
                </a:tc>
              </a:tr>
            </a:tbl>
          </a:graphicData>
        </a:graphic>
      </p:graphicFrame>
      <p:sp>
        <p:nvSpPr>
          <p:cNvPr id="3" name="文本框 2"/>
          <p:cNvSpPr txBox="1"/>
          <p:nvPr/>
        </p:nvSpPr>
        <p:spPr>
          <a:xfrm>
            <a:off x="1043940" y="4044950"/>
            <a:ext cx="7055485" cy="645160"/>
          </a:xfrm>
          <a:prstGeom prst="rect">
            <a:avLst/>
          </a:prstGeom>
          <a:noFill/>
        </p:spPr>
        <p:txBody>
          <a:bodyPr wrap="none" rtlCol="0">
            <a:spAutoFit/>
          </a:bodyPr>
          <a:p>
            <a:pPr algn="l"/>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KS Test:</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The p-value returned by KS test is 0.0089, less than significant level 0.05. </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We can reject the null hypothesis that the two samples were drawn from the same distribution</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tags/tag1.xml><?xml version="1.0" encoding="utf-8"?>
<p:tagLst xmlns:p="http://schemas.openxmlformats.org/presentationml/2006/main">
  <p:tag name="MH" val="20160830110547"/>
  <p:tag name="MH_LIBRARY" val="CONTENTS"/>
  <p:tag name="MH_TYPE" val="OTHERS"/>
  <p:tag name="ID" val="545840"/>
</p:tagLst>
</file>

<file path=ppt/tags/tag2.xml><?xml version="1.0" encoding="utf-8"?>
<p:tagLst xmlns:p="http://schemas.openxmlformats.org/presentationml/2006/main">
  <p:tag name="MH" val="20160830110547"/>
  <p:tag name="MH_LIBRARY" val="CONTENTS"/>
  <p:tag name="MH_TYPE" val="OTHERS"/>
  <p:tag name="ID" val="545840"/>
</p:tagLst>
</file>

<file path=ppt/tags/tag3.xml><?xml version="1.0" encoding="utf-8"?>
<p:tagLst xmlns:p="http://schemas.openxmlformats.org/presentationml/2006/main">
  <p:tag name="ISPRING_PRESENTATION_TITLE" val="Write Your Title Here"/>
</p:tagLst>
</file>

<file path=ppt/theme/theme1.xml><?xml version="1.0" encoding="utf-8"?>
<a:theme xmlns:a="http://schemas.openxmlformats.org/drawingml/2006/main" name="第一PPT，www.1ppt.com">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7725</Words>
  <Application>WPS 演示</Application>
  <PresentationFormat>全屏显示(16:9)</PresentationFormat>
  <Paragraphs>1502</Paragraphs>
  <Slides>36</Slides>
  <Notes>25</Notes>
  <HiddenSlides>0</HiddenSlides>
  <MMClips>0</MMClips>
  <ScaleCrop>false</ScaleCrop>
  <HeadingPairs>
    <vt:vector size="6" baseType="variant">
      <vt:variant>
        <vt:lpstr>已用的字体</vt:lpstr>
      </vt:variant>
      <vt:variant>
        <vt:i4>32</vt:i4>
      </vt:variant>
      <vt:variant>
        <vt:lpstr>主题</vt:lpstr>
      </vt:variant>
      <vt:variant>
        <vt:i4>1</vt:i4>
      </vt:variant>
      <vt:variant>
        <vt:lpstr>幻灯片标题</vt:lpstr>
      </vt:variant>
      <vt:variant>
        <vt:i4>36</vt:i4>
      </vt:variant>
    </vt:vector>
  </HeadingPairs>
  <TitlesOfParts>
    <vt:vector size="69" baseType="lpstr">
      <vt:lpstr>Arial</vt:lpstr>
      <vt:lpstr>宋体</vt:lpstr>
      <vt:lpstr>Wingdings</vt:lpstr>
      <vt:lpstr>微软雅黑</vt:lpstr>
      <vt:lpstr>经典圆体简</vt:lpstr>
      <vt:lpstr>Calibri</vt:lpstr>
      <vt:lpstr>Impact</vt:lpstr>
      <vt:lpstr>U.S. 101</vt:lpstr>
      <vt:lpstr>Roboto</vt:lpstr>
      <vt:lpstr>Open Sans Light</vt:lpstr>
      <vt:lpstr>等线</vt:lpstr>
      <vt:lpstr>Helvetica</vt:lpstr>
      <vt:lpstr>Arial Unicode MS</vt:lpstr>
      <vt:lpstr>Source Sans Pro</vt:lpstr>
      <vt:lpstr>Open Sans</vt:lpstr>
      <vt:lpstr>Segoe Print</vt:lpstr>
      <vt:lpstr>Open Sans</vt:lpstr>
      <vt:lpstr>League Gothic Regular</vt:lpstr>
      <vt:lpstr>ESRI AMFM Electric</vt:lpstr>
      <vt:lpstr>Lato Regular</vt:lpstr>
      <vt:lpstr>FontAwesome</vt:lpstr>
      <vt:lpstr>Helvetica Light</vt:lpstr>
      <vt:lpstr>Kontrapunkt Bob Bold</vt:lpstr>
      <vt:lpstr>Arial</vt:lpstr>
      <vt:lpstr>Source Sans Pro Light</vt:lpstr>
      <vt:lpstr>Neris Thin</vt:lpstr>
      <vt:lpstr>Lato</vt:lpstr>
      <vt:lpstr>MS PGothic</vt:lpstr>
      <vt:lpstr>Gill Sans</vt:lpstr>
      <vt:lpstr>Yu Gothic UI Light</vt:lpstr>
      <vt:lpstr>Gill Sans MT</vt:lpstr>
      <vt:lpstr>华文仿宋</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紫色极简</dc:title>
  <dc:creator>第一PPT</dc:creator>
  <cp:keywords>www.1ppt.com</cp:keywords>
  <dc:description>http://www.ypppt.com/</dc:description>
  <cp:lastModifiedBy>GZW</cp:lastModifiedBy>
  <cp:revision>131</cp:revision>
  <dcterms:created xsi:type="dcterms:W3CDTF">2015-12-11T17:46:00Z</dcterms:created>
  <dcterms:modified xsi:type="dcterms:W3CDTF">2019-03-29T22:53:33Z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2052-11.1.0.8582</vt:lpwstr>
  </property>
</Properties>
</file>