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70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4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86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52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35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79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7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0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5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32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4E0B9-27F6-446D-A6BD-88AC48BFB1AE}" type="datetimeFigureOut">
              <a:rPr lang="es-ES" smtClean="0"/>
              <a:t>21/08/2021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9008C-D63E-4D71-9DD4-5274EA416C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2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sadsadsad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233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sadsadsad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sadsadsad</dc:title>
  <dc:creator>luis carlos ramirez</dc:creator>
  <cp:lastModifiedBy>luis carlos ramirez</cp:lastModifiedBy>
  <cp:revision>1</cp:revision>
  <dcterms:created xsi:type="dcterms:W3CDTF">2021-08-21T23:30:15Z</dcterms:created>
  <dcterms:modified xsi:type="dcterms:W3CDTF">2021-08-21T23:30:25Z</dcterms:modified>
</cp:coreProperties>
</file>