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90" r:id="rId4"/>
    <p:sldId id="291" r:id="rId5"/>
    <p:sldId id="305" r:id="rId6"/>
    <p:sldId id="307" r:id="rId7"/>
    <p:sldId id="309" r:id="rId8"/>
    <p:sldId id="297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E180-357E-704C-7ECD-2CFE538272AC}" v="161" dt="2023-03-28T11:56:45.333"/>
    <p1510:client id="{CD1FABE5-41E8-412F-8764-D92C1E56D474}" v="628" dt="2023-03-27T17:36:41.386"/>
    <p1510:client id="{EEE87FC4-0890-6E3D-9A28-E48EB1EC132C}" v="575" dt="2023-03-28T13:14:53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D0581B61-EB9C-4FED-8E62-AE74FB0BC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="" xmlns:a16="http://schemas.microsoft.com/office/drawing/2014/main" id="{39198901-5716-4C59-8560-9B4B17388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1D91B2F-0B68-466B-871D-2350F92FA5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="" xmlns:a16="http://schemas.microsoft.com/office/drawing/2014/main" id="{4FF7C94E-23C0-4A3B-8021-55058EF02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B0516DB1-0E43-4D56-A51D-F8C67939D2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7958EA7-5F20-4E68-8089-D99DC0CC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9DFFEF3-1EED-4606-884B-6908880F6F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938" y="1566665"/>
            <a:ext cx="8394306" cy="2276806"/>
          </a:xfrm>
        </p:spPr>
        <p:txBody>
          <a:bodyPr anchor="b">
            <a:normAutofit/>
          </a:bodyPr>
          <a:lstStyle/>
          <a:p>
            <a:r>
              <a:rPr lang="en-US" sz="3600" b="1" dirty="0" smtClean="0">
                <a:cs typeface="Calibri Light"/>
              </a:rPr>
              <a:t>Customers Segmentation Analysis</a:t>
            </a:r>
            <a:endParaRPr lang="en-US" sz="36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804" y="4833083"/>
            <a:ext cx="6953250" cy="1000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Theophilus Ebode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8F82F-8E07-813D-9235-C7295F6A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24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Churn rate by contract type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="" xmlns:a16="http://schemas.microsoft.com/office/drawing/2014/main" id="{D5E455A6-8F31-23F7-B78C-8D3372675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092" y="959242"/>
            <a:ext cx="11310693" cy="5217721"/>
          </a:xfrm>
        </p:spPr>
      </p:pic>
    </p:spTree>
    <p:extLst>
      <p:ext uri="{BB962C8B-B14F-4D97-AF65-F5344CB8AC3E}">
        <p14:creationId xmlns="" xmlns:p14="http://schemas.microsoft.com/office/powerpoint/2010/main" val="28309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6D421-BC7E-E2B1-FA2F-25C9AF17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33" y="365125"/>
            <a:ext cx="10852067" cy="583356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Predominant behavior of customers that left are month-to-month contract</a:t>
            </a:r>
            <a:endParaRPr lang="en-US" sz="2000" dirty="0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D1A24EB2-B543-1AD9-1B58-1CFE66F264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296" y="1168617"/>
            <a:ext cx="11629901" cy="5134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952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C3DCC-EBA2-7C6D-987E-3B9747B2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68" cy="720138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Age profile of predominant behaviors of customers that left</a:t>
            </a:r>
            <a:endParaRPr lang="en-US" sz="24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D0874A1A-DB3C-A6F2-93ED-362F2EA7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0621" y="1215862"/>
            <a:ext cx="5908372" cy="4970996"/>
          </a:xfrm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F6C225E8-39CA-AF74-9A4B-A944745231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6812" y="1267297"/>
            <a:ext cx="5154459" cy="4614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111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89307-9F0F-933F-B302-934181F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372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Dependents</a:t>
            </a:r>
            <a:endParaRPr lang="en-US" sz="24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557761B7-48B2-CE28-8385-2B0E546B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8328" y="987304"/>
            <a:ext cx="5671748" cy="5393139"/>
          </a:xfrm>
        </p:spPr>
      </p:pic>
      <p:pic>
        <p:nvPicPr>
          <p:cNvPr id="6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81947CD3-586E-0A98-6E09-9E61AC6AEF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304" y="1084502"/>
            <a:ext cx="5559857" cy="50924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06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E121B-5BDE-56B8-1EB1-7F636C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00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Tech support</a:t>
            </a:r>
            <a:endParaRPr lang="en-US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="" xmlns:a16="http://schemas.microsoft.com/office/drawing/2014/main" id="{C221E6B6-13C6-1CFE-6A3B-9534EFDE6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17101" y="1105379"/>
            <a:ext cx="6036263" cy="5134214"/>
          </a:xfr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93C3158C-7CA4-90B8-C1FF-5E0364C2E9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809" y="1105379"/>
            <a:ext cx="4994894" cy="50089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4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C8AEE-3030-65E9-6237-730B0172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495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Device protection</a:t>
            </a:r>
            <a:endParaRPr lang="en-US" sz="2400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="" xmlns:a16="http://schemas.microsoft.com/office/drawing/2014/main" id="{F26BB115-A2DC-5136-DF05-545512CF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961" y="865297"/>
            <a:ext cx="5199120" cy="5311666"/>
          </a:xfr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930D01C3-8145-71B5-83D7-99156E6B50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670" y="948804"/>
            <a:ext cx="5885043" cy="5175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822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62F7A-3B00-761A-6FA6-1C1FD12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3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Device protection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DB6CE5CB-7F39-6D95-92C5-65F830DE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739" y="1825625"/>
            <a:ext cx="11010275" cy="4351338"/>
          </a:xfrm>
        </p:spPr>
      </p:pic>
    </p:spTree>
    <p:extLst>
      <p:ext uri="{BB962C8B-B14F-4D97-AF65-F5344CB8AC3E}">
        <p14:creationId xmlns="" xmlns:p14="http://schemas.microsoft.com/office/powerpoint/2010/main" val="259481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C7C9E-06EC-8320-2D06-77375D4D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109"/>
          </a:xfrm>
        </p:spPr>
        <p:txBody>
          <a:bodyPr/>
          <a:lstStyle/>
          <a:p>
            <a:r>
              <a:rPr lang="en-US" sz="2000" b="1" dirty="0">
                <a:cs typeface="Calibri Light"/>
              </a:rPr>
              <a:t>Observations from customers that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61CE16-E4E4-60EA-298F-2546C50C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690"/>
            <a:ext cx="10881755" cy="5024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87% of all customers that left are on month-to-month contract.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Besides this, clustering technique shows a segment made up of 70% of these customers with these observations</a:t>
            </a:r>
          </a:p>
          <a:p>
            <a:r>
              <a:rPr lang="en-US" dirty="0">
                <a:cs typeface="Calibri"/>
              </a:rPr>
              <a:t>78% are not senior citizen</a:t>
            </a:r>
          </a:p>
          <a:p>
            <a:r>
              <a:rPr lang="en-US" dirty="0">
                <a:cs typeface="Calibri"/>
              </a:rPr>
              <a:t>84% have no dependents</a:t>
            </a:r>
          </a:p>
          <a:p>
            <a:r>
              <a:rPr lang="en-US" dirty="0">
                <a:cs typeface="Calibri"/>
              </a:rPr>
              <a:t>81% don't have tech support</a:t>
            </a:r>
          </a:p>
          <a:p>
            <a:r>
              <a:rPr lang="en-US" dirty="0">
                <a:cs typeface="Calibri"/>
              </a:rPr>
              <a:t>76% have no device protection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656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94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Customers Segmentation Analysis</vt:lpstr>
      <vt:lpstr>Churn rate by contract type</vt:lpstr>
      <vt:lpstr>Predominant behavior of customers that left are month-to-month contract</vt:lpstr>
      <vt:lpstr>Age profile of predominant behaviors of customers that left</vt:lpstr>
      <vt:lpstr>Dependents</vt:lpstr>
      <vt:lpstr>Tech support</vt:lpstr>
      <vt:lpstr>Device protection</vt:lpstr>
      <vt:lpstr>Device protection</vt:lpstr>
      <vt:lpstr>Observations from customers that left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598</cp:revision>
  <dcterms:created xsi:type="dcterms:W3CDTF">2023-03-27T11:13:19Z</dcterms:created>
  <dcterms:modified xsi:type="dcterms:W3CDTF">2023-04-27T11:30:22Z</dcterms:modified>
</cp:coreProperties>
</file>